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
  </p:notesMasterIdLst>
  <p:sldIdLst>
    <p:sldId id="256" r:id="rId2"/>
    <p:sldId id="463" r:id="rId3"/>
    <p:sldId id="522" r:id="rId4"/>
    <p:sldId id="523" r:id="rId5"/>
    <p:sldId id="527" r:id="rId6"/>
    <p:sldId id="524" r:id="rId7"/>
    <p:sldId id="525" r:id="rId8"/>
    <p:sldId id="526" r:id="rId9"/>
    <p:sldId id="462" r:id="rId10"/>
    <p:sldId id="399" r:id="rId11"/>
    <p:sldId id="4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28.833"/>
    </inkml:context>
    <inkml:brush xml:id="br0">
      <inkml:brushProperty name="width" value="0.05" units="cm"/>
      <inkml:brushProperty name="height" value="0.05" units="cm"/>
    </inkml:brush>
  </inkml:definitions>
  <inkml:trace contextRef="#ctx0" brushRef="#br0">1 0 24575,'357'11'0,"121"6"0,-469-17-99,-7 1 20,0-1-1,-1 0 1,1 0 0,0 0 0,0 0 0,0 0 0,-1 0 0,1 0 0,0-1 0,0 1-1,-1-1 1,1 1 0,0-1 0,-1 0 0,3-1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2.670"/>
    </inkml:context>
    <inkml:brush xml:id="br0">
      <inkml:brushProperty name="width" value="0.05" units="cm"/>
      <inkml:brushProperty name="height" value="0.05" units="cm"/>
    </inkml:brush>
  </inkml:definitions>
  <inkml:trace contextRef="#ctx0" brushRef="#br0">1 191 24575,'3'-37'0,"-3"37"0,0 0 0,0 0 0,0 0 0,0-1 0,0 1 0,0 0 0,0 0 0,0 0 0,0-1 0,0 1 0,0 0 0,0 0 0,0 0 0,0-1 0,1 1 0,-1 0 0,0 0 0,0 0 0,0-1 0,0 1 0,0 0 0,0 0 0,1 0 0,-1 0 0,0 0 0,0-1 0,0 1 0,0 0 0,1 0 0,-1 0 0,0 0 0,0 0 0,0 0 0,1 0 0,-1 0 0,0 0 0,0 0 0,0 0 0,1 0 0,-1 0 0,8 18 0,-3 5 0,-1 1 0,-1 1 0,-2-1 0,-2 41 0,1-49 0,2-34 0,0-1 0,1 1 0,2-1 0,-1 1 0,2 0 0,1 1 0,16-34 0,-15 37 0,0 0 0,0 0 0,1 1 0,1 0 0,1 0 0,-1 1 0,2 1 0,0 0 0,0 0 0,21-13 0,-28 22 15,-1-1 0,1 1 0,-1 0 0,1 1 0,0-1 0,-1 1 0,10-1 0,-13 2-56,0-1-1,0 1 1,1 0 0,-1 0 0,0 0-1,0 0 1,0 1 0,0-1 0,1 0-1,-1 0 1,0 1 0,0-1 0,0 1-1,0-1 1,0 1 0,0-1 0,0 1-1,0 0 1,0-1 0,0 1 0,0 0-1,0 0 1,0 0 0,-1 0 0,1 0-1,0 0 1,-1 0 0,1 0 0,0 0-1,-1 0 1,1 0 0,-1 0 0,0 0-1,1 0 1,-1 3 0,1 14-6785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3.143"/>
    </inkml:context>
    <inkml:brush xml:id="br0">
      <inkml:brushProperty name="width" value="0.05" units="cm"/>
      <inkml:brushProperty name="height" value="0.05" units="cm"/>
    </inkml:brush>
  </inkml:definitions>
  <inkml:trace contextRef="#ctx0" brushRef="#br0">6 1 24575,'-4'0'0,"2"0"0,3 5 0,4 1 0,3 4 0,3 6 0,6-1 0,4 3 0,-2 2 0,1 3 0,2-3 0,1 0 0,2 1 0,-4-3-8191</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8.497"/>
    </inkml:context>
    <inkml:brush xml:id="br0">
      <inkml:brushProperty name="width" value="0.05" units="cm"/>
      <inkml:brushProperty name="height" value="0.05" units="cm"/>
    </inkml:brush>
  </inkml:definitions>
  <inkml:trace contextRef="#ctx0" brushRef="#br0">222 43 24575,'-1'0'0,"0"-1"0,-1 1 0,1-1 0,0 1 0,0-1 0,-1 0 0,1 1 0,0-1 0,0 0 0,0 0 0,0 0 0,0 0 0,0 0 0,0 0 0,0 0 0,0 0 0,0 0 0,0 0 0,1 0 0,-2-2 0,2 2 0,-1-1 0,0 1 0,0-1 0,0 1 0,0-1 0,0 1 0,0 0 0,0 0 0,0 0 0,-1-1 0,1 1 0,0 0 0,-1 1 0,1-1 0,-1 0 0,1 0 0,-1 1 0,1-1 0,-1 0 0,0 1 0,1 0 0,-1-1 0,-2 1 0,1 1 0,-1 0 0,1 0 0,-1 0 0,1 0 0,-1 1 0,1-1 0,0 1 0,0 0 0,0 0 0,0 0 0,0 0 0,0 1 0,-2 2 0,-32 39 0,26-28 0,1 1 0,1 1 0,0-1 0,1 1 0,1 1 0,1-1 0,0 1 0,1 0 0,2 1 0,0-1 0,-1 25 0,4-33 0,0 0 0,1 1 0,0-1 0,0 0 0,2 0 0,-1-1 0,1 1 0,1 0 0,0-1 0,0 0 0,1 0 0,0 0 0,1 0 0,0-1 0,1 0 0,0 0 0,0-1 0,1 0 0,0 0 0,0-1 0,11 8 0,-4-6 0,0 0 0,1-1 0,0 0 0,1-2 0,0 1 0,0-2 0,0-1 0,0 0 0,1-1 0,0 0 0,20-1 0,-24-2 0,-1 0 0,0-1 0,1 0 0,-1-1 0,0-1 0,0 0 0,0 0 0,-1-2 0,1 1 0,-1-2 0,0 0 0,-1 0 0,1-1 0,-1 0 0,17-15 0,-24 18 0,0 0 0,0 0 0,0-1 0,0 0 0,-1 0 0,0 0 0,0 0 0,0 0 0,-1-1 0,0 1 0,1-1 0,-2 1 0,1-1 0,1-10 0,-3 8 0,0 0 0,0 0 0,-1 0 0,0 0 0,0 0 0,-1 0 0,0 0 0,0 0 0,-6-12 0,-3-3 0,-2 1 0,0 0 0,-1 1 0,-2 1 0,-31-33 0,24 29 0,-1 1 0,-1 1 0,-35-24 0,48 38 0,-1 0 0,-1 1 0,1 0 0,-1 1 0,0 0 0,-1 1 0,1 1 0,-1 0 0,-21-2 0,32 6-85,0-1 0,-1 1-1,1 0 1,0 0 0,0 1-1,0 0 1,0-1 0,0 1-1,0 0 1,0 1 0,0-1-1,0 1 1,0 0 0,0 0-1,-5 4 1,-3 6-6741</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9.478"/>
    </inkml:context>
    <inkml:brush xml:id="br0">
      <inkml:brushProperty name="width" value="0.05" units="cm"/>
      <inkml:brushProperty name="height" value="0.05" units="cm"/>
    </inkml:brush>
  </inkml:definitions>
  <inkml:trace contextRef="#ctx0" brushRef="#br0">0 30 24575,'0'5'0,"5"1"0,6 0 0,7-1 0,4-1 0,9-7 0,8-2 0,7-1 0,10 1 0,6 2 0,1-4 0,0-1 0,-1 1 0,-7 2 0,-8 2 0,-6 1 0,-16 1 0,-12 1-8191</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9.994"/>
    </inkml:context>
    <inkml:brush xml:id="br0">
      <inkml:brushProperty name="width" value="0.05" units="cm"/>
      <inkml:brushProperty name="height" value="0.05" units="cm"/>
    </inkml:brush>
  </inkml:definitions>
  <inkml:trace contextRef="#ctx0" brushRef="#br0">197 144 24575,'0'-2'0,"0"1"0,-1 0 0,1 0 0,-1-1 0,0 1 0,1 0 0,-1 0 0,0 0 0,0 0 0,0 0 0,0 0 0,0 0 0,0 0 0,0 0 0,0 1 0,0-1 0,0 0 0,0 1 0,0-1 0,0 0 0,-1 1 0,1 0 0,0-1 0,-1 1 0,1 0 0,0-1 0,0 1 0,-1 0 0,-2 0 0,-40 0 0,39 2 0,0 0 0,-1 0 0,1 0 0,0 1 0,0 0 0,1 0 0,-1 0 0,1 0 0,-1 1 0,1-1 0,0 1 0,0 1 0,1-1 0,-1 0 0,1 1 0,0-1 0,0 1 0,1 0 0,-1 0 0,1 1 0,-2 5 0,-3 11 0,0-1 0,2 1 0,-6 44 0,10-53 0,0 1 0,0-1 0,2 0 0,0 1 0,0-1 0,1 0 0,1 1 0,0-1 0,1 0 0,0-1 0,10 22 0,-9-25 0,1 0 0,0-1 0,0 0 0,0 0 0,1 0 0,0-1 0,0 0 0,1 0 0,0-1 0,0 0 0,1 0 0,-1-1 0,1 0 0,1-1 0,-1 0 0,11 3 0,-6-3 0,1-1 0,0 0 0,0-1 0,0-1 0,0 0 0,0-1 0,0-1 0,1 0 0,-1-1 0,-1-1 0,1 0 0,0-1 0,-1-1 0,0 0 0,0-1 0,0-1 0,14-8 0,-17 9 0,-1-1 0,1 0 0,-2-1 0,1 0 0,-1 0 0,0-1 0,0 0 0,-1-1 0,-1 0 0,0 0 0,0-1 0,-1 0 0,0 0 0,-1 0 0,0-1 0,-1 0 0,0 0 0,-1 0 0,0 0 0,-1 0 0,1-14 0,-3 10 0,-1 0 0,0 1 0,-2-1 0,0 0 0,0 1 0,-1 0 0,-1 0 0,-1 0 0,0 0 0,-1 1 0,0 0 0,-1 1 0,-18-24 0,17 26 0,0 0 0,-1 1 0,0 0 0,-1 0 0,0 1 0,0 1 0,-1 0 0,0 0 0,-1 1 0,1 1 0,-1 0 0,0 1 0,-1 0 0,0 1 0,-22-4 0,32 7-47,0 0 0,0 1 0,0-1 0,-1 1 0,1 0 0,0 0 0,0 1 0,0-1 0,-1 1-1,1 0 1,0 0 0,0 0 0,0 0 0,0 1 0,1 0 0,-1 0 0,0 0 0,1 0 0,-1 0 0,1 1 0,-1-1 0,1 1-1,0 0 1,0 0 0,1 1 0,-1-1 0,1 0 0,-4 7 0,-2 13-6779</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0.381"/>
    </inkml:context>
    <inkml:brush xml:id="br0">
      <inkml:brushProperty name="width" value="0.05" units="cm"/>
      <inkml:brushProperty name="height" value="0.05" units="cm"/>
    </inkml:brush>
  </inkml:definitions>
  <inkml:trace contextRef="#ctx0" brushRef="#br0">31 25 24575,'5'0'0,"2"5"0,4 1 0,5 0 0,-5-1 0,-9 3 0,-10 1 0,-8-2 0,-6-2 0,0-6 0,9-8 0,12-7 0,10-1 0,9 2 0,6 4 0,-1 4-8191</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0.771"/>
    </inkml:context>
    <inkml:brush xml:id="br0">
      <inkml:brushProperty name="width" value="0.05" units="cm"/>
      <inkml:brushProperty name="height" value="0.05" units="cm"/>
    </inkml:brush>
  </inkml:definitions>
  <inkml:trace contextRef="#ctx0" brushRef="#br0">160 104 24575,'-10'-10'0,"8"7"0,0 1 0,-1 0 0,1-1 0,-1 1 0,1 0 0,-1 0 0,0 0 0,-5-2 0,7 4 0,-1 0 0,1 0 0,-1 0 0,1 0 0,-1 0 0,1 0 0,-1 0 0,1 0 0,-1 0 0,1 1 0,-1-1 0,1 1 0,-1-1 0,1 1 0,-1 0 0,1-1 0,0 1 0,-1 0 0,1 0 0,0 0 0,0 0 0,0 0 0,-2 2 0,-3 3 0,0 1 0,0 0 0,1 0 0,0 1 0,0 0 0,1 0 0,0 0 0,-4 10 0,-2 10 0,-7 34 0,14-48 0,0 0 0,1 0 0,1 0 0,0 1 0,1-1 0,0 0 0,1 1 0,1-1 0,0 0 0,1 0 0,1 0 0,7 20 0,-6-23 0,0 0 0,1 0 0,0-1 0,1 0 0,0 0 0,1 0 0,0-1 0,0 0 0,1-1 0,0 0 0,1 0 0,-1-1 0,1 0 0,1-1 0,12 6 0,-8-5 0,1-2 0,-1 0 0,1-1 0,0 0 0,0-1 0,0-1 0,0-1 0,0 0 0,0-1 0,1-1 0,-1 0 0,0-1 0,0-1 0,0 0 0,0-1 0,-1-1 0,0-1 0,1 0 0,-2-1 0,1 0 0,-1-2 0,15-10 0,-22 14 0,-1 0 0,0-1 0,-1 1 0,1-1 0,-1 0 0,0 0 0,-1-1 0,1 1 0,-1-1 0,-1 0 0,1 0 0,-1 0 0,4-15 0,-5 11 0,0 1 0,-1-1 0,0 1 0,-1-1 0,0 1 0,-1-1 0,0 0 0,0 1 0,-5-15 0,-1 3 0,-1 1 0,0-1 0,-2 2 0,0-1 0,-2 1 0,0 1 0,-1 0 0,-29-32 0,28 37 0,1 1 0,-2 0 0,0 1 0,0 0 0,-1 1 0,0 1 0,-35-16 0,45 24 0,0-1 0,0 1 0,0 0 0,-1 1 0,1 0 0,0 0 0,-1 0 0,1 0 0,-1 1 0,1 0 0,-1 1 0,1 0 0,-1 0 0,1 0 0,0 0 0,-1 1 0,1 0 0,0 1 0,0-1 0,0 1 0,1 0 0,-1 1 0,1-1 0,-1 1 0,1 0 0,-8 9 0,-12 18-1365,7-1-5461</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1.312"/>
    </inkml:context>
    <inkml:brush xml:id="br0">
      <inkml:brushProperty name="width" value="0.05" units="cm"/>
      <inkml:brushProperty name="height" value="0.05" units="cm"/>
    </inkml:brush>
  </inkml:definitions>
  <inkml:trace contextRef="#ctx0" brushRef="#br0">462 373 24575,'-1'-2'0,"1"1"0,-1-1 0,1 1 0,-1-1 0,1 1 0,-1-1 0,0 1 0,0-1 0,0 1 0,0 0 0,0 0 0,0-1 0,0 1 0,0 0 0,-1 0 0,1 0 0,0 0 0,-1 0 0,1 1 0,-2-2 0,-31-13 0,26 12 0,0 1 0,0 0 0,0 0 0,0 1 0,0 0 0,0 1 0,0-1 0,0 1 0,-1 1 0,1 0 0,0 0 0,0 1 0,0 0 0,1 0 0,-1 0 0,-10 6 0,12-5 0,1 1 0,-1-1 0,1 1 0,0 0 0,0 0 0,1 1 0,-1-1 0,1 1 0,0 0 0,0 0 0,1 0 0,-1 1 0,1 0 0,1-1 0,-1 1 0,1 0 0,0 0 0,0 0 0,0 1 0,1-1 0,-1 10 0,2-7 0,0 0 0,1-1 0,-1 1 0,2-1 0,-1 1 0,1-1 0,1 0 0,-1 1 0,2-1 0,-1 0 0,1-1 0,0 1 0,0-1 0,1 1 0,0-1 0,0-1 0,1 1 0,0-1 0,0 0 0,1 0 0,-1-1 0,1 0 0,10 6 0,-8-5 0,1 0 0,0-1 0,-1 0 0,2-1 0,-1 0 0,0-1 0,1 0 0,0 0 0,0-1 0,0-1 0,0 0 0,0 0 0,0-1 0,0 0 0,0-1 0,0 0 0,19-6 0,-27 6 0,1 0 0,-1 0 0,0 0 0,0-1 0,0 1 0,0-1 0,0 0 0,0 0 0,0 0 0,-1-1 0,1 1 0,-1 0 0,0-1 0,1 0 0,-1 1 0,0-1 0,-1 0 0,1 0 0,0 0 0,-1-1 0,0 1 0,1 0 0,-1 0 0,-1-1 0,1 1 0,0-1 0,-1 1 0,0 0 0,0-1 0,0 1 0,0-1 0,0 1 0,-1-1 0,-1-6 0,-1-2 0,-1 0 0,0 0 0,-1 0 0,0 0 0,-1 1 0,0 0 0,-1 0 0,-10-12 0,-17-18 0,-2 2 0,-62-52 0,-91-56 0,118 94 0,64 47 0,-29-23 0,34 27 0,1 1 0,-1 0 0,1-1 0,0 1 0,0-1 0,-1 1 0,1-1 0,0 1 0,0-1 0,1 0 0,-1 0 0,0 1 0,0-1 0,1 0 0,-1 0 0,1 0 0,0 0 0,0 0 0,-1-2 0,2 3 0,0 0 0,-1 0 0,1 0 0,0 0 0,0 0 0,-1 0 0,1 0 0,0 0 0,0 0 0,0 1 0,0-1 0,0 0 0,1 0 0,-1 1 0,0-1 0,0 1 0,0-1 0,0 1 0,1 0 0,-1-1 0,0 1 0,0 0 0,1 0 0,-1 0 0,2 0 0,36-1 0,-36 1 0,36 4 0,-1 1 0,1 2 0,-1 2 0,-1 1 0,56 23 0,-80-28 0,0 1 0,-1 0 0,0 1 0,0 1 0,0 0 0,-1 0 0,0 1 0,-1 0 0,12 13 0,-19-18 0,0 0 0,0 0 0,0 1 0,0-1 0,-1 1 0,0-1 0,0 1 0,0 0 0,-1-1 0,1 1 0,-1 0 0,0 0 0,0 0 0,-1 0 0,0 1 0,0-1 0,0 0 0,0 0 0,-1 0 0,0 0 0,0 0 0,0 0 0,-1 0 0,1 0 0,-1-1 0,0 1 0,-1-1 0,-2 6 0,-5 4-136,0-1-1,-1 0 1,0 0-1,-1-1 1,-1 0-1,0-1 1,0-1-1,-1 0 0,-15 8 1,-8 1-6690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1.666"/>
    </inkml:context>
    <inkml:brush xml:id="br0">
      <inkml:brushProperty name="width" value="0.05" units="cm"/>
      <inkml:brushProperty name="height" value="0.05" units="cm"/>
    </inkml:brush>
  </inkml:definitions>
  <inkml:trace contextRef="#ctx0" brushRef="#br0">0 1 24575,'5'0'0,"1"0"0,-1 0 0,1 0 0,-1 1 0,0 0 0,1 0 0,-1 0 0,0 1 0,0 0 0,0 0 0,0 0 0,0 0 0,0 1 0,-1 0 0,1 0 0,-1 0 0,0 1 0,0-1 0,0 1 0,0 0 0,4 6 0,22 29 0,-1 2 0,-2 1 0,41 86 0,-37-57 0,38 135 0,-63-184 20,-1 0 0,-1 1 0,-1-1 0,-1 0 0,-1 37 0,-2-46-155,-1-1 0,0 1 0,0 0 0,-1-1 0,-1 1 0,0-1 0,-1 0 0,-1 0 0,1 0 0,-15 20 0,-15 11-6691</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2.710"/>
    </inkml:context>
    <inkml:brush xml:id="br0">
      <inkml:brushProperty name="width" value="0.05" units="cm"/>
      <inkml:brushProperty name="height" value="0.05" units="cm"/>
    </inkml:brush>
  </inkml:definitions>
  <inkml:trace contextRef="#ctx0" brushRef="#br0">128 102 24575,'-5'0'0,"-6"0"0,-6 0 0,-10 0 0,-5-5 0,8-1 0,12-5 0,19-1 0,12 2 0,13-1 0,10 0 0,8-3 0,5 2 0,-7 2-8191</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3.049"/>
    </inkml:context>
    <inkml:brush xml:id="br0">
      <inkml:brushProperty name="width" value="0.05" units="cm"/>
      <inkml:brushProperty name="height" value="0.05" units="cm"/>
    </inkml:brush>
  </inkml:definitions>
  <inkml:trace contextRef="#ctx0" brushRef="#br0">55 1 24575,'-5'4'0,"-6"3"0,-1 3 0,-4 6 0,6 0 0,9-3 0,15-3 0,15-4 0,11-8 0,14-3 0,12-5 0,9-2 0,1-3 0,-12 1-8191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3.436"/>
    </inkml:context>
    <inkml:brush xml:id="br0">
      <inkml:brushProperty name="width" value="0.05" units="cm"/>
      <inkml:brushProperty name="height" value="0.05" units="cm"/>
    </inkml:brush>
  </inkml:definitions>
  <inkml:trace contextRef="#ctx0" brushRef="#br0">30 24 24575,'0'-5'0,"0"-6"0,-5 4 0,-1 7 0,0 14 0,1 14 0,1 11 0,2 10 0,1 5 0,1 8 0,0 4 0,0-1 0,0-6 0,5-4 0,2-6 0,4-11 0,0-13-8191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3.497"/>
    </inkml:context>
    <inkml:brush xml:id="br0">
      <inkml:brushProperty name="width" value="0.05" units="cm"/>
      <inkml:brushProperty name="height" value="0.05" units="cm"/>
    </inkml:brush>
  </inkml:definitions>
  <inkml:trace contextRef="#ctx0" brushRef="#br0">227 149 24575,'0'-4'0,"0"2"0,-4 7 0,-3 7 0,2 6 0,-5 1 0,-4 0 0,-5 3 0,1 2 0,-1 1 0,-2 1 0,-2 2 0,3-1 0,0-4 0,3-1 0,0-1 0,8-3 0,5-4-8191</inkml:trace>
  <inkml:trace contextRef="#ctx0" brushRef="#br0" timeOffset="1">308 12 24575,'0'-4'0,"5"-2"0,1 4 0,5 9 0,0 6 0,3 2 0,-1 3 0,2 2 0,3 4 0,-1 1 0,0-3 0,-2-1 0,1 1 0,-2 1 0,1-3 0,-2 0 0,1-5 0,-1-3-8191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3.782"/>
    </inkml:context>
    <inkml:brush xml:id="br0">
      <inkml:brushProperty name="width" value="0.05" units="cm"/>
      <inkml:brushProperty name="height" value="0.05" units="cm"/>
    </inkml:brush>
  </inkml:definitions>
  <inkml:trace contextRef="#ctx0" brushRef="#br0">87 70 24575,'0'-8'0,"-1"1"0,0 0 0,0 0 0,0 0 0,-3-9 0,4 16 0,0-1 0,-1 0 0,1 0 0,0 0 0,0 1 0,-1-1 0,1 0 0,0 0 0,-1 0 0,1 1 0,-1-1 0,1 0 0,-1 1 0,1-1 0,-1 0 0,1 1 0,-1-1 0,0 1 0,1-1 0,-1 1 0,0-1 0,1 1 0,-1 0 0,0-1 0,0 1 0,0 0 0,1-1 0,-1 1 0,0 0 0,0 0 0,0 0 0,0 0 0,1 0 0,-1 0 0,0 0 0,0 0 0,0 0 0,0 0 0,1 0 0,-1 0 0,0 1 0,0-1 0,0 0 0,1 1 0,-1-1 0,0 1 0,0-1 0,1 1 0,-1-1 0,0 1 0,1-1 0,-1 1 0,1-1 0,-1 1 0,0 1 0,-4 3 0,1 1 0,1-1 0,-1 1 0,1 0 0,-1 0 0,2 0 0,-1 0 0,1 1 0,0-1 0,0 1 0,1-1 0,-2 14 0,0 10 0,2 42 0,1-56 0,1 0 0,1 0 0,0 0 0,1 0 0,1-1 0,0 1 0,1-1 0,1 0 0,1 0 0,0-1 0,0 0 0,15 19 0,-15-24 0,-1-1 0,2 0 0,-1-1 0,1 0 0,0 0 0,1-1 0,-1 0 0,1 0 0,0-1 0,1 0 0,-1 0 0,1-1 0,0-1 0,0 0 0,1 0 0,-1-1 0,0 0 0,1 0 0,19-1 0,-21-1 0,0-1 0,0 1 0,0-1 0,0-1 0,0 0 0,-1 0 0,1-1 0,0 0 0,-1-1 0,0 0 0,0 0 0,14-10 0,-18 11 0,0-1 0,0 1 0,0-1 0,0 0 0,-1 0 0,0-1 0,0 1 0,0-1 0,-1 0 0,1 0 0,-1 1 0,0-1 0,-1-1 0,1 1 0,-1 0 0,0 0 0,0-1 0,0 1 0,-1 0 0,0-1 0,0 1 0,-1 0 0,0-6 0,-2-4 0,-1 1 0,0 0 0,-1 0 0,-1 0 0,0 1 0,0 0 0,-2 0 0,0 0 0,0 1 0,-1 1 0,0-1 0,-12-10 0,5 6 0,-1 1 0,0 0 0,-1 1 0,0 1 0,-1 1 0,-1 1 0,-26-12 0,38 20-195,0 0 0,0 0 0,-1 1 0,0 0 0,1 0 0,-15 0 0,-3 4-6631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4.199"/>
    </inkml:context>
    <inkml:brush xml:id="br0">
      <inkml:brushProperty name="width" value="0.05" units="cm"/>
      <inkml:brushProperty name="height" value="0.05" units="cm"/>
    </inkml:brush>
  </inkml:definitions>
  <inkml:trace contextRef="#ctx0" brushRef="#br0">89 19 24575,'1'-1'0,"-1"0"0,0 0 0,-1 1 0,1-1 0,0 0 0,0 1 0,0-1 0,0 0 0,0 1 0,-1-1 0,1 0 0,0 1 0,-1-1 0,1 0 0,0 1 0,-1-1 0,1 1 0,-1-1 0,1 0 0,-1 1 0,1-1 0,-1 1 0,1 0 0,-1-1 0,1 1 0,-1-1 0,0 1 0,1 0 0,-1 0 0,0-1 0,1 1 0,-1 0 0,0 0 0,1 0 0,-1 0 0,0-1 0,0 1 0,1 0 0,-1 1 0,0-1 0,1 0 0,-1 0 0,0 0 0,1 0 0,-1 0 0,0 1 0,0-1 0,1 0 0,-1 1 0,1-1 0,-2 1 0,-1 0 0,0 0 0,-1 1 0,1 0 0,0-1 0,0 1 0,0 0 0,0 0 0,1 1 0,-4 2 0,2 2 0,0 0 0,1 0 0,-1 0 0,1 0 0,1 1 0,-1-1 0,1 1 0,1 0 0,-1 0 0,1 0 0,1-1 0,-1 1 0,1 0 0,2 14 0,0-7 0,1 0 0,0 0 0,1 0 0,0-1 0,1 1 0,13 23 0,-9-23 0,0 0 0,1-1 0,1-1 0,0 0 0,1 0 0,1-1 0,-1 0 0,2-2 0,0 1 0,0-1 0,1-1 0,0-1 0,29 12 0,-31-15 0,-1 0 0,1-2 0,0 1 0,0-2 0,0 1 0,0-2 0,1 0 0,-1 0 0,0-2 0,1 1 0,-1-2 0,0 0 0,0 0 0,0-1 0,0-1 0,0 0 0,-1-1 0,18-9 0,-25 12 0,0-1 0,0 0 0,0-1 0,-1 1 0,1-1 0,-1 0 0,0 0 0,0 0 0,-1 0 0,1-1 0,-1 0 0,0 1 0,0-1 0,0-1 0,-1 1 0,0 0 0,0 0 0,0-1 0,-1 1 0,2-7 0,-3 5 0,0-1 0,0 1 0,-1 0 0,0-1 0,0 1 0,0 0 0,-1 0 0,0 0 0,-1 0 0,0 0 0,0 0 0,0 0 0,-1 1 0,1 0 0,-7-8 0,-5-5-151,-1 1-1,-1 0 0,-1 1 0,0 1 1,-1 0-1,0 2 0,-2 0 1,-32-16-1,-3 4-6674</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4.576"/>
    </inkml:context>
    <inkml:brush xml:id="br0">
      <inkml:brushProperty name="width" value="0.05" units="cm"/>
      <inkml:brushProperty name="height" value="0.05" units="cm"/>
    </inkml:brush>
  </inkml:definitions>
  <inkml:trace contextRef="#ctx0" brushRef="#br0">13 146 24575,'-9'0'0,"5"0"0,19 0 0,21-5 0,24-2 0,25-3 0,27-7 0,23 1 0,18-2 0,16 2 0,9-1-703,-3 3 703,-7 3 0,-12 3 0,-19 4 0,-23 2 0,-21 2 0,-26 0-7488</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5.040"/>
    </inkml:context>
    <inkml:brush xml:id="br0">
      <inkml:brushProperty name="width" value="0.05" units="cm"/>
      <inkml:brushProperty name="height" value="0.05" units="cm"/>
    </inkml:brush>
  </inkml:definitions>
  <inkml:trace contextRef="#ctx0" brushRef="#br0">29 287 24575,'-2'-1'0,"1"1"0,0-1 0,-1 0 0,1 1 0,0-1 0,-1 0 0,1 0 0,0 0 0,0 0 0,0 0 0,0 0 0,0 0 0,0 0 0,0-1 0,0 1 0,0 0 0,1-1 0,-1 1 0,0 0 0,1-1 0,-1 1 0,1-1 0,0 1 0,-1-1 0,1 1 0,0-1 0,0-1 0,-4-45 0,4 41 0,1 1 0,-1-1 0,2 1 0,-1 0 0,1-1 0,0 1 0,0 0 0,0 0 0,1 0 0,0 0 0,0 0 0,1 1 0,0-1 0,5-6 0,-1 5 0,-1-1 0,2 1 0,-1 1 0,1-1 0,0 1 0,0 1 0,0 0 0,12-4 0,5-1 0,2 1 0,-1 2 0,1 1 0,0 1 0,48-3 0,-62 7 0,1 1 0,-1 0 0,0 1 0,0 0 0,0 1 0,19 5 0,-30-6 0,-1 0 0,1 0 0,0 0 0,-1 0 0,1 0 0,-1 1 0,1 0 0,-1-1 0,1 1 0,-1 0 0,0 0 0,0 0 0,0 0 0,0 1 0,-1-1 0,1 1 0,-1-1 0,1 1 0,-1-1 0,0 1 0,0 0 0,0-1 0,0 1 0,0 0 0,-1 0 0,1 0 0,-1 0 0,0 0 0,0 0 0,0 0 0,0-1 0,0 1 0,-1 0 0,1 0 0,-1 0 0,0 0 0,-1 2 0,1-1 0,0-1 0,0 1 0,1 0 0,-1-1 0,1 1 0,0 0 0,0-1 0,0 1 0,0 0 0,1-1 0,0 1 0,-1-1 0,1 1 0,1-1 0,-1 1 0,2 3 0,0-2 0,1-1 0,-1 0 0,1 0 0,0-1 0,-1 1 0,2-1 0,-1 1 0,0-1 0,1-1 0,-1 1 0,6 2 0,52 22 0,-36-16 0,-1 0 0,43 27 0,-62-34 0,0 0 0,-1 1 0,1-1 0,-1 1 0,0 0 0,0 1 0,-1-1 0,1 1 0,-1 0 0,0 0 0,-1 0 0,0 0 0,0 1 0,0 0 0,3 11 0,-6-14 0,1 0 0,-1 0 0,0 0 0,0 0 0,-1 0 0,1 0 0,-1 0 0,1 0 0,-1 0 0,-1 0 0,1 0 0,0-1 0,-1 1 0,0 0 0,0-1 0,0 0 0,0 1 0,-1-1 0,1 0 0,-1 0 0,0 0 0,1 0 0,-1-1 0,-1 1 0,1-1 0,0 0 0,-6 3 0,-9 5 0,0-1 0,-1-1 0,1-1 0,-23 6 0,-8 1 0,0-2 0,-1-2 0,-64 4 0,88-12 0,0-2 0,0 0 0,0-2 0,1-1 0,-1-1 0,1-1 0,0-2 0,-33-12 0,50 16-105,1 0 0,0 0 0,1-1 0,-1 0 0,0 0 0,1 0 0,0-1 0,0 0 0,1 0 0,-1-1 0,1 0 0,-8-11 0,1-6-6721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5.527"/>
    </inkml:context>
    <inkml:brush xml:id="br0">
      <inkml:brushProperty name="width" value="0.05" units="cm"/>
      <inkml:brushProperty name="height" value="0.05" units="cm"/>
    </inkml:brush>
  </inkml:definitions>
  <inkml:trace contextRef="#ctx0" brushRef="#br0">15 53 24575,'-1'-1'0,"0"0"0,-1-1 0,1 1 0,0 0 0,0-1 0,0 1 0,0-1 0,0 1 0,0-1 0,1 0 0,-1 1 0,0-1 0,1 0 0,-1 1 0,1-1 0,0 0 0,-1 0 0,1 1 0,0-1 0,0 0 0,0 0 0,1-3 0,0 4 0,-1 0 0,1 0 0,0 0 0,0 0 0,0 1 0,0-1 0,0 0 0,0 0 0,0 1 0,0-1 0,0 0 0,0 1 0,0 0 0,0-1 0,0 1 0,0-1 0,1 1 0,-1 0 0,0 0 0,0 0 0,1 0 0,-1 0 0,0 0 0,0 0 0,0 0 0,1 0 0,-1 0 0,0 1 0,0-1 0,0 1 0,0-1 0,0 1 0,2 0 0,14 6 0,0 0 0,-1 1 0,0 1 0,0 0 0,-1 1 0,15 13 0,82 79 0,-87-77 0,59 57 0,123 157 0,-193-220-341,-2 0 0,0 0-1,9 24 1,-6-5-6485</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5.885"/>
    </inkml:context>
    <inkml:brush xml:id="br0">
      <inkml:brushProperty name="width" value="0.05" units="cm"/>
      <inkml:brushProperty name="height" value="0.05" units="cm"/>
    </inkml:brush>
  </inkml:definitions>
  <inkml:trace contextRef="#ctx0" brushRef="#br0">286 13 24575,'-1'-1'0,"0"0"0,0 0 0,0 0 0,-1 0 0,1 0 0,0 0 0,-1 0 0,1 1 0,-1-1 0,1 0 0,-1 1 0,1-1 0,-1 1 0,1 0 0,-1-1 0,1 1 0,-1 0 0,0 0 0,1 0 0,-1 0 0,1 0 0,-1 0 0,0 1 0,1-1 0,-1 0 0,1 1 0,-1-1 0,1 1 0,-1 0 0,1 0 0,0-1 0,-1 1 0,1 0 0,0 0 0,-1 0 0,0 1 0,-4 4 0,1 0 0,0 0 0,0 0 0,0 0 0,1 1 0,-4 8 0,-7 15 0,2 1 0,1 0 0,-10 41 0,-17 102 0,33-146 0,3-13-41,-51 275 207,25 1-1656,29-257-5336</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6.274"/>
    </inkml:context>
    <inkml:brush xml:id="br0">
      <inkml:brushProperty name="width" value="0.05" units="cm"/>
      <inkml:brushProperty name="height" value="0.05" units="cm"/>
    </inkml:brush>
  </inkml:definitions>
  <inkml:trace contextRef="#ctx0" brushRef="#br0">0 7 24575,'0'-5'0,"0"4"0,0 6 0,0 7 0,5 11 0,2 12 0,3 9 0,6 12 0,5 10 0,-2 8 0,2 7 0,1 3 0,2 3 0,-3 0 0,0-5 0,1-7 0,-4-11 0,-4-16-8191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6.596"/>
    </inkml:context>
    <inkml:brush xml:id="br0">
      <inkml:brushProperty name="width" value="0.05" units="cm"/>
      <inkml:brushProperty name="height" value="0.05" units="cm"/>
    </inkml:brush>
  </inkml:definitions>
  <inkml:trace contextRef="#ctx0" brushRef="#br0">114 0 24575,'6'16'0,"-6"-15"0,1-1 0,-1 1 0,1-1 0,-1 1 0,1 0 0,-1-1 0,1 1 0,-1-1 0,0 1 0,0 0 0,1-1 0,-1 1 0,0 0 0,0 0 0,0-1 0,0 1 0,0 0 0,1 0 0,-1-1 0,-1 1 0,1 0 0,0-1 0,0 1 0,0 0 0,0 0 0,0-1 0,-1 1 0,1 0 0,0-1 0,-1 1 0,1 0 0,0-1 0,-1 1 0,1-1 0,-1 1 0,1-1 0,-1 1 0,-1 0 0,-4 4 0,0-1 0,0 0 0,-1 0 0,0-1 0,-12 5 0,16-7 0,0 0 0,0 0 0,0 0 0,-1 0 0,1-1 0,0 1 0,-1-1 0,1 0 0,-1 0 0,1 0 0,0-1 0,-1 1 0,1-1 0,-7-1 0,10 1 0,-1 1 0,1 0 0,-1 0 0,1 0 0,-1 0 0,1 0 0,-1-1 0,1 1 0,0 0 0,-1-1 0,1 1 0,-1 0 0,1-1 0,0 1 0,-1 0 0,1-1 0,-1 1 0,1-1 0,0 1 0,0 0 0,-1-1 0,1 1 0,0-1 0,0 1 0,0-1 0,-1 1 0,1-1 0,0 1 0,0-1 0,0 1 0,0-1 0,0 0 0,0 1 0,0-1 0,0 1 0,0-1 0,0 1 0,0-1 0,1 1 0,-1-1 0,0 1 0,0-1 0,0 1 0,1-1 0,-1 1 0,0-1 0,1 0 0,1 0 0,-1-1 0,0 1 0,1 0 0,-1 0 0,1 0 0,-1 0 0,1 0 0,0 0 0,0 0 0,-1 0 0,1 1 0,2-2 0,0 2-91,-1-1 0,1 1 0,-1 0 0,1 0 0,-1 0 0,1 1 0,-1-1 0,1 1 0,-1 0 0,1 0 0,-1 0 0,0 0 0,0 1 0,6 3 0,6 5-6735</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6.972"/>
    </inkml:context>
    <inkml:brush xml:id="br0">
      <inkml:brushProperty name="width" value="0.05" units="cm"/>
      <inkml:brushProperty name="height" value="0.05" units="cm"/>
    </inkml:brush>
  </inkml:definitions>
  <inkml:trace contextRef="#ctx0" brushRef="#br0">173 18 24575,'0'-1'0,"0"1"0,0-1 0,-1 0 0,1 0 0,0 1 0,0-1 0,-1 0 0,1 0 0,0 1 0,-1-1 0,1 0 0,-1 1 0,1-1 0,0 0 0,-1 1 0,0-1 0,1 1 0,-1-1 0,1 1 0,-1-1 0,0 1 0,1-1 0,-1 1 0,0 0 0,1-1 0,-1 1 0,0 0 0,0 0 0,1-1 0,-1 1 0,0 0 0,0 0 0,0 0 0,1 0 0,-1 0 0,0 0 0,0 0 0,0 0 0,0 1 0,-3-1 0,1 0 0,-1 1 0,1 0 0,-1-1 0,1 1 0,-1 1 0,-5 2 0,1 1 0,1 1 0,0 0 0,0 0 0,0 0 0,1 1 0,0 0 0,0 1 0,1-1 0,0 1 0,0 0 0,1 1 0,0-1 0,0 1 0,1-1 0,-4 18 0,-1 7 0,2 0 0,1 1 0,0 35 0,4-45 0,2 1 0,0-1 0,1 0 0,1 0 0,1 0 0,2-1 0,0 1 0,1-1 0,2 0 0,11 22 0,-14-33 0,1 1 0,1-1 0,0-1 0,1 1 0,0-1 0,1-1 0,0 0 0,0 0 0,1-1 0,1-1 0,-1 1 0,1-2 0,1 0 0,-1 0 0,1-1 0,1-1 0,-1 0 0,21 5 0,-23-8 0,1-1 0,-1 1 0,1-2 0,-1 1 0,1-2 0,0 1 0,-1-2 0,1 1 0,-1-2 0,1 0 0,-1 0 0,0-1 0,0 0 0,-1-1 0,1 0 0,-1 0 0,0-1 0,16-13 0,-18 12 0,-1 0 0,1-1 0,-1 1 0,0-1 0,-1-1 0,0 1 0,0-1 0,-1 0 0,0-1 0,-1 1 0,0-1 0,0 0 0,-1 0 0,-1 0 0,1 0 0,-2-1 0,1 1 0,-1 0 0,-1-1 0,0 1 0,-1-12 0,-3 1 0,0 0 0,-2 1 0,0-1 0,-1 1 0,-1 0 0,-1 1 0,0 0 0,-13-18 0,-2 1 0,-1 2 0,-1 0 0,-33-31 0,46 53 14,0 0-1,0 0 0,-1 2 0,-1-1 1,0 2-1,0 0 0,-1 1 1,-23-10-1,30 15-91,1 1 0,-1-1 0,0 2-1,0-1 1,0 1 0,0 0 0,0 1 0,0 0 0,0 0-1,0 1 1,0 0 0,0 1 0,0 0 0,0 0 0,1 1-1,-1 0 1,1 1 0,-9 5 0,-11 8-6748</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7.343"/>
    </inkml:context>
    <inkml:brush xml:id="br0">
      <inkml:brushProperty name="width" value="0.05" units="cm"/>
      <inkml:brushProperty name="height" value="0.05" units="cm"/>
    </inkml:brush>
  </inkml:definitions>
  <inkml:trace contextRef="#ctx0" brushRef="#br0">356 334 24575,'-12'0'0,"-1"1"0,1 0 0,0 1 0,-1 1 0,1 0 0,0 1 0,0 0 0,1 1 0,-1 0 0,1 0 0,0 2 0,1-1 0,-1 1 0,1 1 0,1 0 0,-1 0 0,1 1 0,1 0 0,-8 10 0,7-7 0,1 0 0,1 0 0,0 0 0,0 1 0,1-1 0,1 2 0,0-1 0,1 1 0,1-1 0,0 1 0,0 0 0,2 0 0,0 1 0,0-1 0,1 0 0,4 23 0,-2-26 0,0 1 0,1-1 0,1 0 0,0 0 0,0 0 0,1 0 0,1-1 0,0 0 0,0 0 0,1 0 0,0-1 0,1 0 0,10 10 0,-6-8 0,1-1 0,0 0 0,1-1 0,0 0 0,1-1 0,0-1 0,0 0 0,30 8 0,-26-9 0,0-2 0,1 0 0,0-1 0,-1-1 0,1-1 0,0-1 0,0 0 0,0-2 0,-1 0 0,1-1 0,-1-1 0,1-1 0,-1-1 0,-1-1 0,1 0 0,21-12 0,-36 16 0,0 0 0,1 1 0,-1-1 0,-1-1 0,1 1 0,0 0 0,-1-1 0,0 0 0,0 0 0,0 0 0,0 0 0,-1 0 0,3-6 0,-4 6 0,0 1 0,0-1 0,-1 1 0,1-1 0,-1 1 0,0-1 0,0 1 0,0-1 0,0 1 0,-1-1 0,1 1 0,-1-1 0,0 1 0,0 0 0,0-1 0,-1 1 0,1 0 0,-1 0 0,-3-5 0,-8-11 0,-1 0 0,-1 1 0,-1 1 0,0 0 0,-21-15 0,-100-70 0,109 83 0,-31-23 0,-1 2 0,2-3 0,2-2 0,-65-66 0,114 103 0,0-1 0,0 0 0,1 0 0,0 0 0,0-1 0,1 0 0,0 0 0,-3-12 0,7 19 0,0-1 0,0 1 0,0-1 0,1 1 0,0-1 0,-1 1 0,1-1 0,0 1 0,1-1 0,-1 0 0,1 1 0,-1-1 0,1 1 0,0 0 0,0-1 0,1 1 0,-1 0 0,1-1 0,0 1 0,-1 0 0,1 0 0,1 0 0,-1 1 0,0-1 0,1 0 0,-1 1 0,1 0 0,0 0 0,3-3 0,10-4 0,1 1 0,0 0 0,1 1 0,0 1 0,0 1 0,0 0 0,0 2 0,1 0 0,-1 1 0,1 0 0,34 3 0,-44-1 0,-1 1 0,0 1 0,0-1 0,0 1 0,0 0 0,0 1 0,0 0 0,0 0 0,-1 1 0,1 0 0,-1 0 0,0 1 0,-1 0 0,1 0 0,-1 0 0,0 1 0,0 0 0,0 0 0,-1 1 0,0-1 0,0 1 0,-1 0 0,0 1 0,0-1 0,-1 1 0,0-1 0,0 1 0,-1 0 0,0 0 0,2 13 0,1 24-227,-3 0-1,-1 0 1,-2 1-1,-2-1 1,-11 50-1,7-52-6598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3.899"/>
    </inkml:context>
    <inkml:brush xml:id="br0">
      <inkml:brushProperty name="width" value="0.05" units="cm"/>
      <inkml:brushProperty name="height" value="0.05" units="cm"/>
    </inkml:brush>
  </inkml:definitions>
  <inkml:trace contextRef="#ctx0" brushRef="#br0">188 12 24575,'0'-4'0,"-4"-3"0,-2 6 0,-5 7 0,0 7 0,-2 7 0,0 3 0,-2 4 0,-3-4 0,1 0 0,0 0 0,-3 1 0,-3 0 0,4-3-8191</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7.823"/>
    </inkml:context>
    <inkml:brush xml:id="br0">
      <inkml:brushProperty name="width" value="0.05" units="cm"/>
      <inkml:brushProperty name="height" value="0.05" units="cm"/>
    </inkml:brush>
  </inkml:definitions>
  <inkml:trace contextRef="#ctx0" brushRef="#br0">38 88 24575,'-4'0'0,"-3"-5"0,-3-2 0,-2-3 0,8-2 0,8-2 0,8 1 0,8 2 0,9 4 0,5 2 0,1 3 0,-5 1-8191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8.169"/>
    </inkml:context>
    <inkml:brush xml:id="br0">
      <inkml:brushProperty name="width" value="0.05" units="cm"/>
      <inkml:brushProperty name="height" value="0.05" units="cm"/>
    </inkml:brush>
  </inkml:definitions>
  <inkml:trace contextRef="#ctx0" brushRef="#br0">89 0 24575,'-4'10'0,"-7"7"0,-7 6 0,-4-1 0,1 1 0,9 1 0,12-3 0,10-6 0,8-5 0,11-4 0,6-3 0,5-8 0,7-2 0,-6 0-8191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8.667"/>
    </inkml:context>
    <inkml:brush xml:id="br0">
      <inkml:brushProperty name="width" value="0.05" units="cm"/>
      <inkml:brushProperty name="height" value="0.05" units="cm"/>
    </inkml:brush>
  </inkml:definitions>
  <inkml:trace contextRef="#ctx0" brushRef="#br0">72 345 24575,'-2'-1'0,"-1"1"0,0-1 0,0 0 0,0 0 0,0 0 0,1-1 0,-1 1 0,1-1 0,-1 1 0,1-1 0,-1 0 0,1 0 0,0 0 0,-3-3 0,1 1 0,1 0 0,-1-1 0,1 1 0,0-1 0,0 1 0,-4-10 0,6 10 0,0 0 0,0-1 0,1 1 0,0 0 0,0 0 0,0 0 0,0 0 0,1-1 0,0 1 0,0 0 0,0 0 0,0 0 0,0 0 0,1 0 0,0 1 0,0-1 0,0 0 0,0 1 0,0-1 0,1 1 0,5-6 0,7-6 0,-1 0 0,34-24 0,-27 23 0,1 1 0,1 1 0,0 1 0,1 1 0,46-15 0,-52 21 0,-1 1 0,1 2 0,-1-1 0,1 2 0,0 0 0,0 1 0,0 1 0,0 1 0,28 4 0,-41-4 0,0 0 0,0 1 0,0-1 0,0 1 0,0 0 0,0 0 0,0 0 0,0 1 0,-1 0 0,1 0 0,-1 0 0,0 0 0,0 1 0,0-1 0,0 1 0,-1 0 0,1 0 0,-1 1 0,0-1 0,-1 1 0,1-1 0,-1 1 0,0 0 0,0 0 0,0 0 0,0 0 0,-1 0 0,0 1 0,0-1 0,0 9 0,-1 0 0,-1 0 0,0 0 0,-1 0 0,0 0 0,-1 0 0,-1 0 0,0-1 0,-1 0 0,0 0 0,-11 20 0,-11 8 0,-2 0 0,-1-2 0,-47 47 0,38-44 0,39-42 0,-23 30 0,23-30 0,0 1 0,0-1 0,0 0 0,0 1 0,0-1 0,0 0 0,0 0 0,-1 1 0,1-1 0,0 0 0,0 1 0,0-1 0,1 0 0,-1 1 0,0-1 0,0 0 0,0 1 0,0-1 0,0 0 0,0 0 0,0 1 0,0-1 0,1 0 0,-1 0 0,0 1 0,0-1 0,0 0 0,1 0 0,-1 1 0,0-1 0,0 0 0,1 0 0,18 2 0,15-5 0,0 1 0,0 2 0,36 4 0,-59-2 0,1 0 0,-1 0 0,0 1 0,0 1 0,0 0 0,0 0 0,-1 1 0,1 0 0,-1 1 0,-1 0 0,1 1 0,16 15 0,-17-13 0,-1 1 0,0-1 0,-1 1 0,0 1 0,0-1 0,-1 1 0,-1 0 0,0 1 0,0-1 0,-1 1 0,-1 0 0,0 0 0,-1 0 0,0 0 0,0 1 0,-1-1 0,-1 1 0,0-1 0,-1 0 0,-1 1 0,1-1 0,-6 18 0,3-18 0,0 1 0,0-1 0,-1 0 0,-1 0 0,0 0 0,-1-1 0,0 0 0,0 0 0,-1-1 0,-1 0 0,0 0 0,0-1 0,-1 0 0,0 0 0,0-1 0,-1-1 0,0 0 0,0 0 0,-1-1 0,0-1 0,-14 5 0,7-5 10,0 0 0,-1-1 0,1-1 0,-1-1 0,0-1 0,1 0 0,-1-2 0,0 0 0,1-1 0,-1-1 0,-19-6 0,29 7-75,1-1 1,-1-1-1,1 0 1,0 0-1,0-1 1,0 0-1,0 0 0,1-1 1,0 0-1,0 0 1,0-1-1,1 0 1,0-1-1,1 1 0,-1-1 1,2-1-1,-1 1 1,1-1-1,0 0 1,1 0-1,0-1 1,-5-17-1,0-15-6761</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9.117"/>
    </inkml:context>
    <inkml:brush xml:id="br0">
      <inkml:brushProperty name="width" value="0.05" units="cm"/>
      <inkml:brushProperty name="height" value="0.05" units="cm"/>
    </inkml:brush>
  </inkml:definitions>
  <inkml:trace contextRef="#ctx0" brushRef="#br0">424 27 24575,'0'-1'0,"-1"-1"0,1 1 0,-1 0 0,0-1 0,0 1 0,0 0 0,1 0 0,-1 0 0,0 0 0,-1-1 0,1 1 0,0 1 0,0-1 0,0 0 0,-1 0 0,1 0 0,0 1 0,-1-1 0,1 0 0,0 1 0,-1-1 0,1 1 0,-1 0 0,1 0 0,-1-1 0,1 1 0,-3 0 0,-43-3 0,38 4 0,-1 0 0,1 1 0,-1 0 0,1 1 0,0 0 0,-1 0 0,2 1 0,-1 0 0,0 1 0,1 0 0,0 0 0,0 1 0,-11 10 0,4-2 0,-1 2 0,2-1 0,0 2 0,1 0 0,-12 20 0,8-6 0,2 0 0,0 0 0,3 2 0,0 0 0,2 0 0,-11 69 0,17-73 0,1 1 0,1 0 0,2-1 0,1 1 0,2 0 0,0-1 0,2 0 0,14 45 0,-13-58 0,1 1 0,1-2 0,0 1 0,1-1 0,1-1 0,1 0 0,0 0 0,0-1 0,1 0 0,1-1 0,0 0 0,1-2 0,0 1 0,24 12 0,-26-16 0,0-1 0,0 0 0,1-1 0,-1 0 0,1-1 0,0-1 0,1 0 0,-1 0 0,0-2 0,1 1 0,-1-2 0,1 0 0,-1 0 0,1-1 0,-1-1 0,1-1 0,-1 0 0,0 0 0,17-7 0,-23 7 0,-1-1 0,0 1 0,1-1 0,-1 0 0,0 0 0,-1-1 0,1 1 0,-1-1 0,0-1 0,0 1 0,-1-1 0,1 0 0,-1 0 0,-1 0 0,1 0 0,-1-1 0,0 1 0,0-1 0,-1 0 0,0 0 0,0 0 0,-1 0 0,0 0 0,0 0 0,0-1 0,-1 1 0,0 0 0,-1 0 0,0-1 0,-3-11 0,2 8 0,-1 0 0,0 0 0,-1 1 0,0-1 0,-1 1 0,0 0 0,-1 0 0,0 1 0,0 0 0,-1 0 0,0 0 0,0 1 0,-1 0 0,-1 0 0,1 1 0,-1 0 0,0 1 0,-1 0 0,-14-8 0,13 11 0,1-1 0,-1 1 0,0 1 0,0 0 0,0 1 0,0 0 0,-1 0 0,1 1 0,0 1 0,0 0 0,0 0 0,0 1 0,0 0 0,0 1 0,0 1 0,1 0 0,0 0 0,-14 8 0,15-8 0,1 1 0,0 0 0,0 1 0,1 0 0,0 0 0,0 0 0,0 1 0,1 0 0,-1 1 0,2-1 0,-1 1 0,1 0 0,1 0 0,-1 1 0,1-1 0,1 1 0,-1 0 0,2 0 0,-1 1 0,1-1 0,-1 19 0,3-23-105,0-1 0,0 1 0,1-1 0,0 1 0,0 0 0,0-1 0,0 0 0,1 1 0,0-1 0,-1 0 0,2 0 0,3 7 0,14 15-6721</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9.507"/>
    </inkml:context>
    <inkml:brush xml:id="br0">
      <inkml:brushProperty name="width" value="0.05" units="cm"/>
      <inkml:brushProperty name="height" value="0.05" units="cm"/>
    </inkml:brush>
  </inkml:definitions>
  <inkml:trace contextRef="#ctx0" brushRef="#br0">227 136 24575,'0'0'0,"0"0"0,0 0 0,0 0 0,0 0 0,0 0 0,0 0 0,0-1 0,0 1 0,0 0 0,0 0 0,0 0 0,0 0 0,0 0 0,0 0 0,0-1 0,0 1 0,0 0 0,0 0 0,0 0 0,0 0 0,0 0 0,0 0 0,0 0 0,0-1 0,0 1 0,0 0 0,0 0 0,0 0 0,0 0 0,0 0 0,0 0 0,1 0 0,-1 0 0,0-1 0,0 1 0,0 0 0,0 0 0,0 0 0,0 0 0,0 0 0,0 0 0,1 0 0,-1 0 0,0 0 0,0 0 0,0 0 0,0 0 0,0 0 0,0 0 0,0 0 0,1 0 0,-1 0 0,0 0 0,0 0 0,0 0 0,0 0 0,0 0 0,0 0 0,0 0 0,1 0 0,-1 0 0,0 0 0,0 0 0,0 0 0,9 10 0,5 16 0,-9-13 0,0 1 0,-1 0 0,0 0 0,-2 1 0,0-1 0,0 0 0,-1 1 0,-1-1 0,0 1 0,-5 25 0,5-35 0,-1 0 0,0 0 0,-1 0 0,1 0 0,-1 0 0,0-1 0,-1 1 0,1 0 0,-1-1 0,1 0 0,-1 0 0,-1 0 0,1 0 0,0 0 0,-1-1 0,0 1 0,0-1 0,0 0 0,0 0 0,0 0 0,-1-1 0,1 0 0,-1 0 0,0 0 0,0 0 0,1-1 0,-1 1 0,0-1 0,0-1 0,-1 1 0,1-1 0,0 1 0,-9-2 0,9 1 0,-1-1 0,1 0 0,-1 0 0,1 0 0,-1 0 0,1-1 0,0 0 0,0 0 0,-1 0 0,2-1 0,-1 1 0,0-1 0,0-1 0,1 1 0,-8-8 0,6 5 0,1-1 0,0 0 0,0 0 0,1 0 0,0 0 0,1-1 0,-1 1 0,1-1 0,-3-15 0,2 7 0,1 0 0,2 0 0,-1 0 0,2 0 0,0-1 0,1 1 0,0 0 0,2 0 0,0 0 0,7-24 0,-6 31 0,-1 0 0,1 0 0,1 1 0,-1 0 0,1 0 0,1 0 0,0 1 0,0-1 0,0 1 0,1 1 0,0-1 0,10-7 0,-13 12 0,-1 0 0,1 0 0,0 0 0,0 0 0,0 1 0,0 0 0,0-1 0,0 1 0,1 1 0,-1-1 0,0 1 0,0-1 0,1 1 0,-1 0 0,0 1 0,0-1 0,1 1 0,-1 0 0,0 0 0,0 0 0,0 1 0,0-1 0,0 1 0,0 0 0,-1 0 0,1 0 0,0 1 0,-1-1 0,4 5 0,0-2-227,-1 1-1,-1 0 1,1 0-1,-1 1 1,6 9-1,2 8-6598</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59.830"/>
    </inkml:context>
    <inkml:brush xml:id="br0">
      <inkml:brushProperty name="width" value="0.05" units="cm"/>
      <inkml:brushProperty name="height" value="0.05" units="cm"/>
    </inkml:brush>
  </inkml:definitions>
  <inkml:trace contextRef="#ctx0" brushRef="#br0">301 1 24575,'-5'8'0,"-1"1"0,1 0 0,1 0 0,0 0 0,0 0 0,0 1 0,1-1 0,1 1 0,-3 17 0,1-10 0,-32 146-117,-169 610-1131,192-736-5578</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00.205"/>
    </inkml:context>
    <inkml:brush xml:id="br0">
      <inkml:brushProperty name="width" value="0.05" units="cm"/>
      <inkml:brushProperty name="height" value="0.05" units="cm"/>
    </inkml:brush>
  </inkml:definitions>
  <inkml:trace contextRef="#ctx0" brushRef="#br0">79 80 24575,'0'-2'0,"1"0"0,-1 0 0,1 0 0,0 0 0,-1 0 0,1 0 0,0 0 0,0 0 0,0 0 0,0 1 0,1-1 0,-1 0 0,0 1 0,1-1 0,-1 0 0,1 1 0,0 0 0,-1-1 0,1 1 0,0 0 0,0 0 0,0 0 0,2-1 0,2 0 0,-1-1 0,1 1 0,0 0 0,0 1 0,0-1 0,11 0 0,-11 2 0,0 1 0,0 0 0,1 0 0,-1 0 0,0 1 0,0-1 0,-1 2 0,1-1 0,0 0 0,-1 1 0,1 0 0,-1 1 0,0-1 0,0 1 0,0 0 0,-1 0 0,1 1 0,-1-1 0,0 1 0,0 0 0,-1 0 0,1 0 0,2 7 0,1 1 0,0 0 0,-1 0 0,0 1 0,-1 0 0,-1 0 0,0 0 0,-1 0 0,2 27 0,-5-29 0,0 0 0,0-1 0,-1 1 0,0-1 0,-1 1 0,-1-1 0,0 0 0,0 0 0,-1 0 0,-6 11 0,7-16 0,-1 0 0,1 0 0,-1 0 0,-1-1 0,1 0 0,-1 0 0,0 0 0,0 0 0,0-1 0,-1 0 0,0 0 0,0-1 0,0 1 0,0-1 0,0 0 0,-1-1 0,1 0 0,-9 2 0,7-2 0,1 0 0,-1-1 0,0 0 0,0 0 0,1-1 0,-1 0 0,0 0 0,0-1 0,0 0 0,1-1 0,-1 1 0,0-2 0,1 1 0,-13-6 0,15 4 0,0 1 0,0-1 0,0 0 0,0 0 0,1 0 0,-1-1 0,1 1 0,0-1 0,1 0 0,-1-1 0,1 1 0,0 0 0,0-1 0,1 0 0,0 0 0,0 1 0,0-1 0,1-1 0,-2-6 0,2-1 0,0 0 0,0 1 0,1-1 0,1 0 0,0 0 0,1 0 0,1 1 0,0-1 0,1 1 0,0 0 0,10-20 0,-7 18 0,1 1 0,0 0 0,1 0 0,0 1 0,1 0 0,0 0 0,2 1 0,-1 1 0,21-16 0,-27 24 12,-1 0 0,1 0 0,0 0 0,0 0 0,1 1 0,-1 0 0,1 0 0,-1 0 0,11-1 0,-12 3-99,0 0-1,-1 0 1,1 0 0,0 0-1,-1 1 1,1-1 0,-1 1-1,1 0 1,-1 0-1,1 0 1,-1 1 0,0-1-1,1 1 1,-1 0 0,0 0-1,3 3 1,14 12-6739</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01.934"/>
    </inkml:context>
    <inkml:brush xml:id="br0">
      <inkml:brushProperty name="width" value="0.05" units="cm"/>
      <inkml:brushProperty name="height" value="0.05" units="cm"/>
    </inkml:brush>
  </inkml:definitions>
  <inkml:trace contextRef="#ctx0" brushRef="#br0">26 1 24575,'-1'0'0,"0"0"0,0 0 0,0 1 0,0-1 0,0 1 0,0-1 0,0 1 0,0-1 0,0 1 0,0 0 0,0-1 0,0 1 0,1 0 0,-1 0 0,0-1 0,1 1 0,-1 0 0,0 0 0,1 0 0,-1 0 0,1 0 0,-1 0 0,1 0 0,0 0 0,-1 0 0,1 0 0,0 1 0,-5 33 0,6 10 0,13 75 0,-3-41 0,5 67 0,95 795 0,37-6 0,-139-878-61,-8-38-125,2-1 0,1 1-1,0-1 1,1 0 0,1 0-1,8 18 1,-6-25-6640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03.038"/>
    </inkml:context>
    <inkml:brush xml:id="br0">
      <inkml:brushProperty name="width" value="0.05" units="cm"/>
      <inkml:brushProperty name="height" value="0.05" units="cm"/>
    </inkml:brush>
  </inkml:definitions>
  <inkml:trace contextRef="#ctx0" brushRef="#br0">70 535 24575,'-3'-2'0,"0"-1"0,0 1 0,-1 0 0,1 0 0,0 0 0,-1 1 0,1-1 0,-7-1 0,7 2 0,0 0 0,-1 0 0,2 0 0,-1 0 0,0-1 0,0 1 0,0-1 0,1 0 0,-5-3 0,7 5 0,0 0 0,0-1 0,0 1 0,0 0 0,0 0 0,0 0 0,-1-1 0,1 1 0,0 0 0,0 0 0,0 0 0,0-1 0,0 1 0,0 0 0,0 0 0,0 0 0,0-1 0,0 1 0,0 0 0,0 0 0,0-1 0,0 1 0,0 0 0,0 0 0,1 0 0,-1-1 0,0 1 0,0 0 0,0 0 0,0 0 0,0-1 0,0 1 0,0 0 0,1 0 0,-1 0 0,0 0 0,0 0 0,0-1 0,0 1 0,1 0 0,-1 0 0,0 0 0,0 0 0,1 0 0,15-7 0,21-1 0,383-51 27,-158 24-400,445-64-3144,358-32 2342,716 4 182,-1705 125 1004,452-18 1434,-526 19-1261,0 1-1,0-1 1,0 1-1,1 0 1,-1 0-1,0 0 1,0 0-1,0 0 1,0 1-1,0-1 1,0 0-1,0 1 1,3 1-1,-4-1-95,-1 1 0,0-1 0,1 1-1,-1-1 1,0 1 0,0-1 0,0 1-1,-1-1 1,1 1 0,0-1 0,-1 1-1,1-1 1,0 1 0,-1-1 0,0 1-1,1-1 1,-2 2 0,-5 22-11,0 0 1,2 0-1,1 0 0,1 1 0,0 44 1,19 133-116,143 665 38,-38-255 0,-99-478 0,77 509 0,-99-642 0,1 7 0,0 0 0,0 1 0,-1-1 0,0 1 0,-2 12 0,2-20 0,-1-1 0,1 1 0,-1 0 0,0 0 0,1 0 0,-1 0 0,0-1 0,0 1 0,0 0 0,0-1 0,0 1 0,0-1 0,-1 1 0,1-1 0,-1 0 0,1 1 0,-1-1 0,1 0 0,-1 0 0,1 0 0,-1 0 0,0 0 0,0 0 0,0-1 0,1 1 0,-1-1 0,0 1 0,0-1 0,0 0 0,0 1 0,0-1 0,-3 0 0,-8-2 0,1 1 0,-1-2 0,1 0 0,-1 0 0,1-1 0,0-1 0,0 0 0,0-1 0,-10-6 0,7 3 0,0 2 0,-1 0 0,0 1 0,-30-8 0,5 9 0,-1 1 0,1 2 0,-43 4 0,-128 18 0,170-15 0,-1428 154-3146,-1092 101 2004,2456-247 1282,62-7 67,0-1-1,0-2 0,-54-3 1,115-7 1894,20-1-1670,26-4-233,0 3-1,1 3 1,103 2-1,-138 9-1562,-9 2-5461</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17.880"/>
    </inkml:context>
    <inkml:brush xml:id="br0">
      <inkml:brushProperty name="width" value="0.05" units="cm"/>
      <inkml:brushProperty name="height" value="0.05" units="cm"/>
    </inkml:brush>
  </inkml:definitions>
  <inkml:trace contextRef="#ctx0" brushRef="#br0">145 128 24575,'0'-128'0,"-4"314"0,-9-1 0,-43 220 0,39-313 0,-26 158 0,36-193 0,3 1 0,4 78 0,4-288 0,-4 144 0,1 0 0,0 0 0,1 1 0,0-1 0,0 0 0,1 1 0,-1-1 0,2 1 0,-1 0 0,1 0 0,0 0 0,1 0 0,8-10 0,-9 13 0,0 0 0,1 0 0,0 1 0,-1-1 0,1 1 0,0 0 0,0 0 0,1 1 0,-1-1 0,1 1 0,-1 1 0,1-1 0,0 1 0,-1 0 0,1 0 0,0 0 0,0 1 0,0 0 0,8 1 0,8 2 0,0 1 0,0 1 0,-1 1 0,1 1 0,37 18 0,99 63 0,-128-70 0,70 44 0,140 76 0,-214-126 0,0 0 0,1-2 0,1-2 0,0 0 0,0-2 0,0 0 0,41 1 0,-59-7 8,0 0-1,0-1 1,0 0-1,1-1 1,-1 0-1,-1 0 1,1-1-1,0-1 1,-1 1-1,1-2 1,-1 1-1,0-1 1,-1 0-1,1-1 1,12-11-1,-16 12-62,-1 1 0,0-1 0,0 0 0,0 0 0,-1 0 0,0 0 0,1-1 0,-2 1 0,1-1 0,-1 0 0,0 0 0,0 0 0,-1 0 0,1 0 0,-1 0 0,-1 0 0,1-1 0,-1 1 0,0 0 0,0 0 0,-1-1 0,0 1 0,0 0 0,-1 0 0,1 0 0,-4-7 0,-8-17-6771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4.241"/>
    </inkml:context>
    <inkml:brush xml:id="br0">
      <inkml:brushProperty name="width" value="0.05" units="cm"/>
      <inkml:brushProperty name="height" value="0.05" units="cm"/>
    </inkml:brush>
  </inkml:definitions>
  <inkml:trace contextRef="#ctx0" brushRef="#br0">45 1 24575,'-4'0'0,"-3"5"0,6 1 0,3 5 0,5 4 0,1 6 0,5 2 0,5 3 0,3 1 0,3 1 0,-2 1 0,-1-1 0,1 0 0,-3 0 0,-1-6 0,-2 0 0,-5-5-8191</inkml:trace>
  <inkml:trace contextRef="#ctx0" brushRef="#br0" timeOffset="1">182 29 24575,'-5'0'0,"-1"5"0,-4 6 0,-1 5 0,-3 1 0,1 1 0,-2 3 0,-3 3 0,1 5 0,-1 4 0,3 0 0,-1-1 0,3-1 0,2-5-8191</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18.903"/>
    </inkml:context>
    <inkml:brush xml:id="br0">
      <inkml:brushProperty name="width" value="0.05" units="cm"/>
      <inkml:brushProperty name="height" value="0.05" units="cm"/>
    </inkml:brush>
  </inkml:definitions>
  <inkml:trace contextRef="#ctx0" brushRef="#br0">66 193 24575,'0'-1'0,"-1"-1"0,1 1 0,0-1 0,0 1 0,-1-1 0,1 1 0,-1-1 0,0 1 0,1-1 0,-1 1 0,0 0 0,0-1 0,0 1 0,0 0 0,0 0 0,0 0 0,0 0 0,0 0 0,0 0 0,0 0 0,-3-1 0,3 1 0,0 1 0,1-1 0,-1 1 0,0 0 0,0-1 0,0 1 0,0 0 0,1 0 0,-1 0 0,0 0 0,0 0 0,0 0 0,0 0 0,0 0 0,1 0 0,-1 0 0,0 0 0,0 0 0,0 1 0,0-1 0,1 0 0,-1 1 0,0-1 0,0 0 0,1 1 0,-1-1 0,0 1 0,1-1 0,-1 1 0,0 0 0,1-1 0,-1 1 0,1 0 0,-1-1 0,1 1 0,-1 0 0,1-1 0,-1 1 0,1 1 0,-4 11 0,0 1 0,1 0 0,1-1 0,0 1 0,1 0 0,1 0 0,0 0 0,3 20 0,-1 7 0,-2-28 0,1 0 0,0 1 0,1-1 0,0 0 0,2 0 0,-1-1 0,7 15 0,-6-19 0,0 1 0,0-2 0,1 1 0,0 0 0,1-1 0,0 0 0,0 0 0,0-1 0,1 0 0,0 0 0,10 7 0,-15-11 0,1-1 0,-1 1 0,1-1 0,-1 1 0,1-1 0,0 0 0,0 0 0,-1 0 0,1-1 0,0 1 0,0-1 0,0 1 0,0-1 0,0 0 0,-1 0 0,1 0 0,0 0 0,0-1 0,0 1 0,0-1 0,0 0 0,-1 0 0,1 0 0,0 0 0,-1 0 0,1-1 0,-1 1 0,1-1 0,-1 1 0,1-1 0,-1 0 0,4-4 0,-2 1 0,0 0 0,-1 0 0,1 0 0,-1-1 0,0 1 0,0-1 0,0 0 0,-1 0 0,0 0 0,0 0 0,-1 0 0,0-1 0,0 1 0,0-9 0,-1 2 0,-2-1 0,0 1 0,0 0 0,-1-1 0,-1 1 0,0 1 0,0-1 0,-2 0 0,-9-16 0,7 14 0,-2-1 0,0 2 0,-1 0 0,0 0 0,-1 0 0,-23-19 0,31 30 0,0-1 0,0 1 0,-1 0 0,1 0 0,-1 1 0,0-1 0,0 1 0,0 0 0,0 0 0,0 1 0,0-1 0,0 1 0,-1 0 0,-9 0 0,15 1 0,-1 0 0,0 0 0,1 0 0,-1 0 0,0 0 0,1 0 0,-1 1 0,0-1 0,1 0 0,-1 0 0,0 0 0,1 1 0,-1-1 0,1 0 0,-1 1 0,1-1 0,-1 0 0,0 1 0,1-1 0,0 1 0,-1-1 0,0 2 0,5 9 0,-2-8 0,1-1 0,0 1 0,0-1 0,-1 0 0,1 0 0,1 0 0,3 2 0,19 5 0,1-1 0,-1-1 0,1-1 0,1-2 0,-1-1 0,48 0 0,-27-5 0,0-1 0,94-21 0,-126 20 0,-1 0 0,1-1 0,29-14 0,-42 18 0,1-1 0,-1 0 0,1 0 0,-1 0 0,0 0 0,0-1 0,0 1 0,0-1 0,0 0 0,-1 0 0,1 0 0,-1 0 0,0 0 0,1 0 0,-2-1 0,1 1 0,0-1 0,-1 0 0,1 1 0,-1-1 0,0 0 0,0-4 0,-1 6 0,1 1 0,-1 0 0,0 0 0,0-1 0,0 1 0,-1 0 0,1 0 0,0 0 0,0-1 0,-1 1 0,1 0 0,-1 0 0,1 0 0,-1-1 0,1 1 0,-1 0 0,0 0 0,1 0 0,-1 0 0,0 0 0,0 0 0,0 1 0,0-1 0,0 0 0,0 0 0,0 0 0,0 1 0,0-1 0,0 1 0,-1-1 0,0 1 0,1-1 0,-1 1 0,1 0 0,0 0 0,-1 1 0,1-1 0,-1 0 0,1 0 0,0 1 0,-1-1 0,1 1 0,0-1 0,-1 1 0,1-1 0,0 1 0,0 0 0,0 0 0,-1 0 0,1 0 0,0 0 0,0 0 0,0 0 0,0 0 0,1 0 0,-1 0 0,0 0 0,-1 2 0,-1 4 0,0-1 0,1 1 0,0-1 0,0 1 0,0 0 0,0 0 0,1 0 0,1 0 0,-1 1 0,1-1 0,0 0 0,2 9 0,1 13 0,13 45 0,-15-69 0,11 44 0,19 47 0,-22-75 0,-1-1 0,2 0 0,1-1 0,24 34 0,-33-51 0,-1 0 0,1 0 0,-1 0 0,1 0 0,0 0 0,0-1 0,0 1 0,0 0 0,0-1 0,0 0 0,0 1 0,1-1 0,-1 0 0,0 0 0,1 0 0,-1 0 0,1-1 0,-1 1 0,1-1 0,-1 1 0,1-1 0,0 0 0,-1 0 0,1 0 0,-1 0 0,1-1 0,-1 1 0,4-1 0,-1-2 0,0 1 0,-1 0 0,1-1 0,-1 0 0,0 0 0,0-1 0,0 1 0,0-1 0,-1 1 0,1-1 0,-1 0 0,0-1 0,3-5 0,17-34 0,-3 0 0,-2-1 0,-2 0 0,16-72 0,-28 103 0,-3 10 0,15-40 0,-16 44 0,0-1 0,0 0 0,0 1 0,1-1 0,-1 1 0,0-1 0,0 0 0,1 1 0,-1-1 0,1 1 0,-1-1 0,0 1 0,1-1 0,-1 1 0,1-1 0,-1 1 0,1-1 0,0 1 0,-1 0 0,1-1 0,-1 1 0,1 0 0,0-1 0,-1 1 0,1 0 0,0 0 0,-1 0 0,1 0 0,0-1 0,-1 1 0,1 0 0,0 0 0,-1 0 0,1 1 0,0-1 0,-1 0 0,1 0 0,0 0 0,-1 0 0,1 1 0,0-1 0,-1 0 0,1 0 0,-1 1 0,1-1 0,0 1 0,-1-1 0,1 1 0,-1-1 0,1 0 0,-1 1 0,0 0 0,1-1 0,-1 1 0,1 0 0,14 20 0,-2 1 0,17 36 0,-19-36 0,0-1 0,1 0 0,20 26 0,-27-41 0,1 0 0,-1-1 0,1 1 0,0-1 0,0 0 0,1-1 0,-1 0 0,1 0 0,0 0 0,0-1 0,0 0 0,1 0 0,-1-1 0,13 3 0,-15-4 0,0 0 0,0 0 0,0-1 0,1 1 0,-1-1 0,0 0 0,0-1 0,0 0 0,0 1 0,0-1 0,0-1 0,0 1 0,0-1 0,0 0 0,-1 0 0,1 0 0,-1-1 0,1 0 0,-1 0 0,0 0 0,7-6 0,-6 2 0,0 1 0,-1-1 0,0 0 0,0 0 0,0 0 0,-1-1 0,0 1 0,0-1 0,-1 0 0,0 0 0,0 0 0,1-16 0,-2 3 0,-1-1 0,-1 0 0,-1 1 0,0-1 0,-2 1 0,0 0 0,-2 0 0,0 0 0,-1 0 0,-19-36 0,23 52 11,0 0 0,0 0 0,0 1 0,0-1 0,-1 1 0,0 0-1,0 0 1,0 0 0,0 1 0,-9-6 0,11 8-49,1 0 0,-1 1 0,1-1 0,-1 0 0,0 1 0,1 0-1,-1-1 1,0 1 0,1 0 0,-1 0 0,0 0 0,1 0 0,-1 0 0,0 0 0,1 0 0,-1 0 0,0 1 0,1-1 0,-1 1-1,0-1 1,1 1 0,-1 0 0,1-1 0,-1 1 0,1 0 0,-1 0 0,1 0 0,0 0 0,0 1 0,-1-1 0,1 0 0,0 0-1,0 1 1,0-1 0,0 1 0,0-1 0,1 1 0,-2 1 0,-6 14-6788</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19.316"/>
    </inkml:context>
    <inkml:brush xml:id="br0">
      <inkml:brushProperty name="width" value="0.05" units="cm"/>
      <inkml:brushProperty name="height" value="0.05" units="cm"/>
    </inkml:brush>
  </inkml:definitions>
  <inkml:trace contextRef="#ctx0" brushRef="#br0">77 146 24575,'0'4'0,"1"-1"0,0 1 0,-1 0 0,1-1 0,1 1 0,-1-1 0,0 0 0,1 1 0,0-1 0,-1 0 0,1 0 0,1 0 0,-1 0 0,0 0 0,1-1 0,-1 1 0,1-1 0,0 1 0,0-1 0,0 0 0,0 0 0,0 0 0,0-1 0,1 1 0,-1-1 0,0 0 0,1 0 0,6 2 0,-2-1 0,1 0 0,-1-1 0,1 0 0,-1 0 0,1-1 0,-1 0 0,1 0 0,-1-1 0,1 0 0,-1 0 0,14-5 0,-17 4 0,1 0 0,-1-1 0,1 0 0,-1 0 0,0 0 0,0-1 0,0 0 0,-1 0 0,1 0 0,-1 0 0,0-1 0,0 0 0,-1 0 0,1 0 0,3-7 0,-6 9 0,1-1 0,-1 1 0,0-1 0,0 0 0,0 0 0,-1 1 0,1-1 0,-1 0 0,0 0 0,0 0 0,0 0 0,0 1 0,-1-1 0,0 0 0,0 0 0,0 1 0,0-1 0,0 0 0,-1 1 0,1-1 0,-1 1 0,0 0 0,0 0 0,-1-1 0,-2-2 0,0 1 0,0 0 0,-1 0 0,0 0 0,0 1 0,0 0 0,-1 0 0,1 0 0,-1 1 0,0 0 0,0 0 0,0 1 0,0 0 0,-1 0 0,1 0 0,0 1 0,-1 0 0,1 1 0,-1 0 0,1 0 0,-1 1 0,1-1 0,-1 2 0,1-1 0,0 1 0,-1 0 0,1 0 0,0 1 0,1 0 0,-1 1 0,0-1 0,1 1 0,0 0 0,0 1 0,0-1 0,0 1 0,1 1 0,-6 5 0,2 1 0,2 1 0,-1-1 0,1 1 0,1 0 0,0 1 0,1-1 0,1 1 0,0 0 0,-4 26 0,7-33 0,1 0 0,-1 0 0,2 0 0,-1 0 0,0 0 0,1 0 0,1 0 0,-1 0 0,1 0 0,0-1 0,1 1 0,-1-1 0,1 1 0,1-1 0,-1 0 0,1 0 0,0-1 0,0 1 0,1-1 0,-1 0 0,1 0 0,7 5 0,0-2 9,0-1 1,0 0-1,0-1 0,1 0 0,0-1 1,0-1-1,1 0 0,-1-1 0,1 0 0,0-1 1,-1 0-1,29-1 0,-2-3-380,0-1-1,0-3 1,46-11 0,-12-1-6455</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19.657"/>
    </inkml:context>
    <inkml:brush xml:id="br0">
      <inkml:brushProperty name="width" value="0.05" units="cm"/>
      <inkml:brushProperty name="height" value="0.05" units="cm"/>
    </inkml:brush>
  </inkml:definitions>
  <inkml:trace contextRef="#ctx0" brushRef="#br0">129 199 24575,'-15'-16'0,"1"-1"0,0 0 0,-12-22 0,14 20 0,-1 0 0,-21-22 0,161 193 0,-104-128 0,67 78 0,-76-85 0,-1 2 0,-1 0 0,20 38 0,-31-53 0,1 0 0,0 0 0,-1 0 0,0 0 0,0 1 0,0-1 0,0 0 0,-1 1 0,0-1 0,0 0 0,0 1 0,-1 4 0,1-7 0,-1-1 0,0 1 0,1 0 0,-1 0 0,0-1 0,0 1 0,0-1 0,0 1 0,0-1 0,-1 1 0,1-1 0,0 1 0,-1-1 0,1 0 0,-1 0 0,1 0 0,-1 0 0,0 0 0,1 0 0,-1 0 0,0-1 0,0 1 0,1 0 0,-1-1 0,0 1 0,0-1 0,0 0 0,0 0 0,0 0 0,-2 0 0,-2 0 0,0-1 0,0 1 0,-1-1 0,1-1 0,0 1 0,0-1 0,0 0 0,1 0 0,-1-1 0,0 1 0,1-1 0,0-1 0,0 1 0,0-1 0,0 0 0,0 0 0,1 0 0,-1-1 0,-4-7 0,2 4 0,0-1 0,1-1 0,0 1 0,1-1 0,0 0 0,1 0 0,0-1 0,0 1 0,1-1 0,-2-12 0,4 11 0,0 0 0,1 0 0,0-1 0,1 1 0,0 0 0,1 0 0,0 0 0,1 1 0,1-1 0,0 1 0,0-1 0,1 1 0,0 0 0,1 1 0,1-1 0,-1 1 0,2 1 0,14-17 0,-12 16 0,1 0 0,-1 1 0,2 0 0,-1 1 0,1 0 0,0 1 0,1 0 0,0 1 0,0 1 0,0 0 0,1 1 0,-1 0 0,1 1 0,0 0 0,27-1 0,-15 7-1365,-6 2-5461</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21.043"/>
    </inkml:context>
    <inkml:brush xml:id="br0">
      <inkml:brushProperty name="width" value="0.05" units="cm"/>
      <inkml:brushProperty name="height" value="0.05" units="cm"/>
    </inkml:brush>
  </inkml:definitions>
  <inkml:trace contextRef="#ctx0" brushRef="#br0">7 16 24575,'-5'5'0,"3"1"0,7 0 0,8-1 0,5-2 0,6 0 0,3-2 0,1-1 0,6 0 0,2-5 0,5-1 0,4-6 0,0 1 0,-8 1-8191</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21.743"/>
    </inkml:context>
    <inkml:brush xml:id="br0">
      <inkml:brushProperty name="width" value="0.05" units="cm"/>
      <inkml:brushProperty name="height" value="0.05" units="cm"/>
    </inkml:brush>
  </inkml:definitions>
  <inkml:trace contextRef="#ctx0" brushRef="#br0">446 169 24575,'8'-51'0,"-6"44"0,0-1 0,-1 1 0,1-1 0,-2 1 0,1-1 0,-2-10 0,1 15 0,-1 0 0,1 1 0,-1-1 0,0 1 0,0-1 0,-1 1 0,1-1 0,0 1 0,-1 0 0,1 0 0,-1 0 0,0 0 0,0 0 0,1 0 0,-1 0 0,-1 0 0,1 1 0,0-1 0,0 1 0,-1 0 0,1-1 0,0 1 0,-3-1 0,0 1 0,0 0 0,0 0 0,0 0 0,-1 0 0,1 1 0,0 0 0,0 0 0,0 0 0,0 1 0,0 0 0,0 0 0,0 0 0,0 0 0,0 1 0,0 0 0,1 0 0,-1 0 0,1 0 0,-1 1 0,1 0 0,0 0 0,-5 4 0,-6 6 0,0 0 0,0 1 0,1 1 0,-15 20 0,2 2 0,2 2 0,1 0 0,2 2 0,2 1 0,1 0 0,3 1 0,1 1 0,2 0 0,2 1 0,3 0 0,1 1 0,-2 86 0,10-114 0,0 1 0,0-1 0,2 0 0,1 0 0,0 0 0,1 0 0,1-1 0,0 0 0,1 0 0,1 0 0,1-1 0,1 0 0,0-1 0,0 0 0,2-1 0,0 0 0,0-1 0,2 0 0,-1-1 0,1 0 0,1-1 0,0-1 0,1 0 0,0-1 0,0-1 0,1 0 0,0-2 0,1 0 0,-1 0 0,1-2 0,23 4 0,-18-6 0,-1-1 0,0 0 0,0-1 0,1-2 0,-1 0 0,0-2 0,0 0 0,-1-1 0,1-2 0,36-15 0,-45 16 0,0-1 0,0 0 0,0-1 0,-1 0 0,-1-1 0,1 0 0,-1-1 0,-1-1 0,0 1 0,0-2 0,-1 1 0,-1-1 0,0-1 0,0 1 0,-1-1 0,-1-1 0,6-17 0,-7 15 0,-1 0 0,-1 0 0,-1 0 0,0 0 0,-1 0 0,0-1 0,-1 1 0,-1-1 0,-1 1 0,-7-29 0,7 35 0,-1 0 0,-1 1 0,0-1 0,0 1 0,-1 0 0,0 0 0,0 1 0,-1 0 0,0-1 0,0 2 0,-1-1 0,0 1 0,-1 0 0,0 0 0,0 1 0,0 0 0,0 1 0,-15-7 0,17 10 0,0 0 0,0 0 0,0 1 0,0 0 0,0 0 0,0 0 0,-1 1 0,1 0 0,0 0 0,0 1 0,-1 0 0,1 0 0,0 0 0,0 1 0,0 0 0,0 0 0,0 0 0,1 1 0,-11 6 0,11-6 0,0 0 0,0 1 0,0-1 0,1 1 0,0 0 0,0 0 0,0 0 0,0 0 0,0 1 0,1 0 0,0 0 0,0 0 0,0 0 0,1 0 0,-1 1 0,1-1 0,1 1 0,-1-1 0,1 1 0,0-1 0,-1 12 0,3-13 0,-1 1 0,1-1 0,-1 1 0,1-1 0,1 0 0,-1 1 0,1-1 0,-1 0 0,1 0 0,0 0 0,1 0 0,-1 0 0,1 0 0,0-1 0,0 1 0,0-1 0,0 0 0,0 0 0,1 0 0,-1 0 0,1 0 0,0-1 0,0 0 0,0 0 0,5 2 0,7 2 0,0 0 0,0-2 0,0 1 0,1-2 0,22 2 0,-36-5 0,0 1 0,1 0 0,-1 0 0,1 0 0,-1 1 0,0-1 0,0 1 0,0-1 0,0 1 0,0 0 0,0 0 0,0 1 0,0-1 0,-1 1 0,1-1 0,-1 1 0,0 0 0,0 0 0,0 0 0,0 0 0,-1 0 0,1 0 0,2 6 0,1 8 0,0-1 0,-1 1 0,3 29 0,-3-23 0,2 14-63,75 371 254,-66-352-440,3-1 0,2 0 1,2-2-1,3 0 0,35 54 0,-34-68-6577</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22.255"/>
    </inkml:context>
    <inkml:brush xml:id="br0">
      <inkml:brushProperty name="width" value="0.05" units="cm"/>
      <inkml:brushProperty name="height" value="0.05" units="cm"/>
    </inkml:brush>
  </inkml:definitions>
  <inkml:trace contextRef="#ctx0" brushRef="#br0">137 5 24575,'-13'-3'0,"12"3"0,0 0 0,0-1 0,0 1 0,0 0 0,1 0 0,-1-1 0,0 1 0,0 0 0,0 0 0,0 0 0,0 0 0,0 0 0,1 0 0,-1 0 0,0 1 0,0-1 0,0 0 0,0 0 0,0 1 0,1-1 0,-1 0 0,0 1 0,0-1 0,1 1 0,-1-1 0,0 1 0,0 0 0,-5 5 0,0 0 0,0 1 0,1 0 0,0 0 0,0 0 0,1 0 0,0 1 0,-5 11 0,-21 69 0,29-85 0,-4 12 0,1 1 0,0 0 0,2 0 0,0 1 0,1-1 0,1 24 0,0-36 0,0 0 0,0 0 0,1-1 0,-1 1 0,1 0 0,0 0 0,0 0 0,1 0 0,-1-1 0,1 1 0,-1-1 0,1 1 0,0-1 0,1 0 0,-1 0 0,1 0 0,-1 0 0,1 0 0,0 0 0,0-1 0,0 1 0,0-1 0,0 0 0,1 0 0,-1 0 0,1 0 0,-1-1 0,1 1 0,0-1 0,0 0 0,0 0 0,5 0 0,-2-1 0,-1 0 0,0 0 0,0 0 0,0-1 0,1 0 0,-1-1 0,0 0 0,0 1 0,0-2 0,-1 1 0,1-1 0,0 0 0,-1 0 0,0 0 0,0-1 0,6-5 0,-2 2 0,-1-1 0,-1 0 0,1 0 0,-1-1 0,-1 1 0,0-2 0,0 1 0,6-15 0,-9 16 0,0 0 0,-1-1 0,0 1 0,-1-1 0,1 1 0,-2-1 0,1 1 0,-1-1 0,-1 0 0,0 1 0,0-1 0,0 1 0,-1-1 0,0 1 0,-1 0 0,-4-11 0,4 12 0,-1 0 0,1 0 0,-1 1 0,0-1 0,-1 1 0,1 0 0,-1 0 0,-1 0 0,1 1 0,-1 0 0,0 0 0,0 0 0,0 0 0,-1 1 0,1 0 0,-1 1 0,0 0 0,-10-4 0,13 6-76,1 0 1,0 1-1,-1-1 0,1 1 0,0 0 0,-1 0 0,1 0 0,-1 0 1,1 1-1,0-1 0,-1 1 0,1 0 0,0 0 0,0 0 1,0 0-1,-1 0 0,-4 4 0,-6 7-6750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22.631"/>
    </inkml:context>
    <inkml:brush xml:id="br0">
      <inkml:brushProperty name="width" value="0.05" units="cm"/>
      <inkml:brushProperty name="height" value="0.05" units="cm"/>
    </inkml:brush>
  </inkml:definitions>
  <inkml:trace contextRef="#ctx0" brushRef="#br0">133 1 24575,'-10'0'0,"0"0"0,0 1 0,0 0 0,1 0 0,-1 1 0,-18 6 0,25-7 0,0 0 0,0 1 0,1 0 0,-1-1 0,0 1 0,1 0 0,-1 0 0,1 0 0,0 0 0,0 1 0,0-1 0,0 1 0,0-1 0,0 1 0,1 0 0,-1-1 0,1 1 0,0 0 0,0 0 0,0 0 0,0 0 0,1 0 0,-1 0 0,1 1 0,-1 5 0,1-3 0,1 0 0,-1 0 0,1 0 0,0 0 0,1 0 0,-1 0 0,1 0 0,1 0 0,-1-1 0,1 1 0,0-1 0,6 10 0,-3-7 0,0 0 0,1-1 0,0 0 0,0 0 0,0 0 0,1-1 0,0 0 0,10 5 0,-11-7 0,0-1 0,-1 0 0,1 0 0,1 0 0,-1-1 0,0 0 0,1-1 0,-1 1 0,1-2 0,12 1 0,-15-1 0,0 0 0,-1-1 0,1 0 0,0 0 0,0 0 0,-1-1 0,1 0 0,-1 0 0,1 0 0,-1 0 0,0 0 0,0-1 0,0 0 0,0 0 0,0 0 0,-1 0 0,5-6 0,-5 6-4,-1 0 0,0 0 0,1 0-1,-1-1 1,0 1 0,-1 0 0,1-1-1,-1 0 1,1 1 0,-1-1 0,0 0-1,-1 1 1,1-1 0,-1 0 0,1 0 0,-1 0-1,0 1 1,-1-9 0,-1 7 19,1 0 1,-1 0-1,0 0 0,0 0 1,0 1-1,-1-1 1,1 1-1,-1-1 0,-1 1 1,1 0-1,0 0 1,-7-6-1,4 5-93,0 0 0,0 0 0,-1 0-1,0 1 1,1 0 0,-1 0 0,-1 1 0,1 0 0,0 0-1,-1 1 1,0 0 0,1 0 0,-1 1 0,0 0 0,0 0-1,0 1 1,0 0 0,-10 1 0,-2 5-6748</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23.282"/>
    </inkml:context>
    <inkml:brush xml:id="br0">
      <inkml:brushProperty name="width" value="0.05" units="cm"/>
      <inkml:brushProperty name="height" value="0.05" units="cm"/>
    </inkml:brush>
  </inkml:definitions>
  <inkml:trace contextRef="#ctx0" brushRef="#br0">147 785 24575,'1'0'0,"0"0"0,0-1 0,0 1 0,0 0 0,0-1 0,0 1 0,0-1 0,0 1 0,0-1 0,0 0 0,0 1 0,0-1 0,-1 0 0,1 1 0,0-1 0,0 0 0,-1 0 0,1 0 0,-1 0 0,1 0 0,-1 0 0,1 0 0,-1 0 0,1 0 0,-1 0 0,0 0 0,0 0 0,1 0 0,-1 0 0,0 0 0,0 0 0,0-1 0,0-1 0,0-1 0,0-1 0,0 0 0,-1 0 0,1 1 0,-1-1 0,-2-7 0,1 9 0,1 1 0,0-1 0,-1 1 0,0 0 0,1-1 0,-1 1 0,0 0 0,0 0 0,-1 0 0,1 0 0,0 0 0,-1 1 0,1-1 0,-1 1 0,1 0 0,-1-1 0,0 1 0,1 0 0,-1 0 0,0 1 0,0-1 0,0 1 0,1-1 0,-1 1 0,0 0 0,0 0 0,0 0 0,0 0 0,0 1 0,0-1 0,1 1 0,-1 0 0,0 0 0,0 0 0,1 0 0,-1 0 0,0 1 0,1-1 0,0 1 0,-1-1 0,1 1 0,0 0 0,0 0 0,0 0 0,0 0 0,0 1 0,-2 2 0,-3 6 0,2-1 0,-1 1 0,1 0 0,1 1 0,0-1 0,0 1 0,1 0 0,1 0 0,-2 19 0,3-24 0,1 0 0,0 1 0,0 0 0,0-1 0,1 1 0,0-1 0,0 0 0,1 1 0,0-1 0,0 0 0,1 0 0,0 0 0,0 0 0,1-1 0,0 1 0,7 9 0,-8-13 0,1 0 0,0 0 0,0-1 0,0 1 0,0-1 0,0 1 0,0-1 0,0-1 0,1 1 0,-1-1 0,1 1 0,0-1 0,-1 0 0,1-1 0,0 1 0,-1-1 0,1 0 0,0 0 0,0-1 0,-1 1 0,1-1 0,0 0 0,-1 0 0,1-1 0,7-3 0,2-1 0,0 0 0,-1-1 0,1 0 0,-2-1 0,1-1 0,21-20 0,-21 17 0,-1-1 0,-1 0 0,0-1 0,-1 0 0,0-1 0,-1 0 0,-1 0 0,0-1 0,-1 0 0,7-28 0,-8 19 0,-1 0 0,-1 0 0,-2 0 0,0 0 0,-2-1 0,-4-42 0,-6 10 0,-2-1 0,-3 2 0,-2-1 0,-3 2 0,-40-79 0,56 125 0,-21-37 0,23 44 0,0 1 0,0-1 0,0 1 0,0-1 0,0 1 0,0 0 0,-1 0 0,1 0 0,-1 0 0,1 0 0,-1 1 0,0-1 0,-5-1 0,7 2 0,0 1 0,0 0 0,0 0 0,0 0 0,0 0 0,0 0 0,0 0 0,0 0 0,0 0 0,0 0 0,0 0 0,0 0 0,0 1 0,0-1 0,0 0 0,0 1 0,0-1 0,0 1 0,0-1 0,0 1 0,1 0 0,-1-1 0,0 1 0,-1 1 0,0 0 0,0 1 0,1-1 0,-1 1 0,0 0 0,1 0 0,-1-1 0,1 1 0,-1 4 0,-1 5 0,0 0 0,1 0 0,-1 16 0,2 7 0,2-1 0,1 0 0,13 62 0,36 99 0,-33-142 0,2-1 0,3-1 0,1-1 0,3-1 0,2-2 0,2 0 0,2-2 0,2-2 0,51 50 0,-78-85 0,1 2 0,1-1 0,-1 0 0,1-1 0,1 0 0,-1-1 0,20 10 0,-30-17-32,1 0-1,-1 0 1,1 0-1,-1 0 1,1 0-1,-1 0 1,1 1-1,-1-1 1,1 0-1,-1-1 1,1 1-1,0 0 1,-1 0-1,1 0 1,-1 0-1,1 0 1,-1 0-1,1-1 1,-1 1-1,1 0 1,-1 0-1,0-1 1,1 1-1,-1 0 1,1-1-1,-1 1 1,0 0-1,1-1 1,-1 1-1,0-1 1,1 1-1,-1-1 1,0 1-1,1-1 1,-1 1-1,0-1 1,0 1-1,0-1 0,0 1 1,1-1-1,-1 0 1,3-12-6794</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6:23.611"/>
    </inkml:context>
    <inkml:brush xml:id="br0">
      <inkml:brushProperty name="width" value="0.05" units="cm"/>
      <inkml:brushProperty name="height" value="0.05" units="cm"/>
    </inkml:brush>
  </inkml:definitions>
  <inkml:trace contextRef="#ctx0" brushRef="#br0">23 0 24575,'-5'0'0,"-1"5"0,0 6 0,0 2-8191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5:52.567"/>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52 111 24575,'0'0'0,"5"0"0,2-6 0,5 1 0,-2-7 0,5 2 0,-2 6 0,3 3 0,-3 8 0,-2 6 0,-4 6 0,-8-1 0,-3 3 0,-6-4 0,-7-9 0,2-11 0,-4-9 0,3-7 0,3-5 0,5-4 0,8 4 0,4-1 0,6 6 0,7 6 0,4 4 0,-2 10 0,3 3 0,-5 7 0,-4 6 0,-5 5 0,-3 3 0,-8-3 0,-8 0 0,-6 2 0,-6-5 0,-3-5 0,-2-5 0,-2-9 0,6-8 0,6-9 0,6-5 0,10 1 0,5-1 0,7-2 0,7 4 0,5 5 0,3 11 0,3 9 0,-5 10 0,1 6 0,-6 5 0,-5 2 0,-5 2 0,-3 0 0,-3 0 0,-8-6 0,-6-6 0,-6-6 0,-4-11 0,-5-4 0,5-8 0,4-6 0,5-5 0,6-3 0,3-3 0,2-1 0,2 0 0,7-1 0,6 7 0,5 5 0,5 6 0,3 6 0,2 3 0,1 8 0,-5 2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4.587"/>
    </inkml:context>
    <inkml:brush xml:id="br0">
      <inkml:brushProperty name="width" value="0.05" units="cm"/>
      <inkml:brushProperty name="height" value="0.05" units="cm"/>
    </inkml:brush>
  </inkml:definitions>
  <inkml:trace contextRef="#ctx0" brushRef="#br0">1 0 24575,'0'5'0,"4"1"0,2 5 0,5 4 0,4 5 0,0 3 0,3 3 0,2-3 0,-3-1 0,2 1 0,-3 0 0,0-3 0,-2 0 0,1-5 0,-2 1 0,-4-2-8191</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5:53.743"/>
    </inkml:context>
    <inkml:brush xml:id="br0">
      <inkml:brushProperty name="width" value="0.1" units="cm"/>
      <inkml:brushProperty name="height" value="0.1" units="cm"/>
      <inkml:brushProperty name="color" value="#AE198D"/>
      <inkml:brushProperty name="inkEffects" value="galaxy"/>
      <inkml:brushProperty name="anchorX" value="-1178.65674"/>
      <inkml:brushProperty name="anchorY" value="-937.63666"/>
      <inkml:brushProperty name="scaleFactor" value="0.5"/>
    </inkml:brush>
  </inkml:definitions>
  <inkml:trace contextRef="#ctx0" brushRef="#br0">83 175 24575,'0'0'0,"0"-5"0,0-7 0,6 0 0,5 2 0,1 7 0,4 9 0,-1 8 0,-4 6 0,-3 5 0,-8-3 0,-3 1 0,-8-5 0,1-10 0,-6-4 0,3-11 0,2-7 0,3-6 0,2-4 0,9 2 0,2-1 0,6-1 0,6-1 0,4 4 0,4 11 0,-3 11 0,-5 10 0,-5 8 0,-11 6 0,-8-2 0,-9-5 0,-6-5 0,-5-5 0,-1-9 0,4-8 0,5-9 0,6-4 0,11 1 0,4-2 0,3-1 0,6 5 0,5-2 0,4 6 0,5 3 0,1 10 0,3 9 0,-6 8 0,0 7 0,-5 4 0,-5 2 0,-5 2 0,-10 0 0,-7 0 0,-8-6 0,-6-7 0,-3-5 0,-2-6 0,-2-3 0,0-2 0,0-7 0,6-7 0,1-5 0,6-5 0,5-3 0,4-3 0,10 0 0,2 0 0,7 0 0,6 5 0,10 7 0,4 5 0,8 6 0,0 3 0,0 8 0,-3 7 0,-2 1 0,-2 4 0,-8 3 0,-6 4 0,-7 2 0,-6 1 0,-8-4 0,-2 0 0,-8-5 0,-4-6 0,-6-4 0,4-9 0,-3-3 0,5-7 0,-2 0 0,5-5 0,3-3 0,4-4 0,3 3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5:56.126"/>
    </inkml:context>
    <inkml:brush xml:id="br0">
      <inkml:brushProperty name="width" value="0.1" units="cm"/>
      <inkml:brushProperty name="height" value="0.1" units="cm"/>
      <inkml:brushProperty name="color" value="#AE198D"/>
      <inkml:brushProperty name="inkEffects" value="galaxy"/>
      <inkml:brushProperty name="anchorX" value="-2306.82202"/>
      <inkml:brushProperty name="anchorY" value="-1902.56348"/>
      <inkml:brushProperty name="scaleFactor" value="0.5"/>
    </inkml:brush>
  </inkml:definitions>
  <inkml:trace contextRef="#ctx0" brushRef="#br0">78 192 24575,'0'0'0,"0"-5"0,0-8 0,6 1 0,0-4 0,6 2 0,4 3 0,-1-3 0,3 3 0,3 2 0,-3 9 0,-4 8 0,-5 7 0,-3 7 0,-8-2 0,-9 2 0,-6 2 0,-5-5 0,-5-4 0,4-10 0,0-5 0,4-9 0,6-6 0,4-6 0,4-4 0,9-3 0,1-1 0,7 0 0,5 5 0,5 0 0,3 6 0,2 6 0,-4 9 0,0 5 0,-5 8 0,-5 6 0,-5 6 0,-3 3 0,-9-4 0,-7 2 0,-7-5 0,-5 1 0,-3-4 0,-2-4 0,-2-4 0,1-3 0,5-8 0,0-2 0,7-6 0,4-5 0,11-4 0,9-4 0,3-2 0,6 4 0,5 6 0,3 5 0,2 5 0,2 3 0,-5 9 0,0 6 0,-5 8 0,-11-2 0,-5 3 0,-9-3 0,-7-4 0,-1-9 0,-4-5 0,3-8 0,-2 0 0,3-6 0,3 1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5:56.829"/>
    </inkml:context>
    <inkml:brush xml:id="br0">
      <inkml:brushProperty name="width" value="0.1" units="cm"/>
      <inkml:brushProperty name="height" value="0.1" units="cm"/>
      <inkml:brushProperty name="color" value="#AE198D"/>
      <inkml:brushProperty name="inkEffects" value="galaxy"/>
      <inkml:brushProperty name="anchorX" value="-3334.8418"/>
      <inkml:brushProperty name="anchorY" value="-2803.44458"/>
      <inkml:brushProperty name="scaleFactor" value="0.5"/>
    </inkml:brush>
  </inkml:definitions>
  <inkml:trace contextRef="#ctx0" brushRef="#br0">96 118 24575,'0'0'0,"0"-5"0,-6-1 0,0-5 0,6 0 0,7 2 0,7 2 0,6 8 0,-1 8 0,-4 6 0,-9 7 0,-9-2 0,-11-4 0,-6-4 0,-5-4 0,-3-9 0,4-9 0,0-7 0,5-5 0,11-4 0,11-3 0,9 5 0,8 6 0,6 5 0,2 6 0,2 3 0,0 8 0,-5 8 0,-2 1 0,-5 5 0,-5 2 0,-11 4 0,-9-4 0,-8 2 0,-7-6 0,-4-3 0,-3-5 0,-1-3 0,6-9 0,-1-1 0,7-7 0,5-5 0,5-4 0,10 2 0,7-3 0,8 6 0,6 3 0,4-2 0,1 4 0,2 3 0,0 3 0,-6 7 0,-1 3 0,-5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5:57.617"/>
    </inkml:context>
    <inkml:brush xml:id="br0">
      <inkml:brushProperty name="width" value="0.1" units="cm"/>
      <inkml:brushProperty name="height" value="0.1" units="cm"/>
      <inkml:brushProperty name="color" value="#AE198D"/>
      <inkml:brushProperty name="inkEffects" value="galaxy"/>
      <inkml:brushProperty name="anchorX" value="-4498.73438"/>
      <inkml:brushProperty name="anchorY" value="-3721.51147"/>
      <inkml:brushProperty name="scaleFactor" value="0.5"/>
    </inkml:brush>
  </inkml:definitions>
  <inkml:trace contextRef="#ctx0" brushRef="#br0">274 47 24575,'0'0'0,"-5"0"0,-2 5 0,2 7 0,-6 5 0,-4 5 0,-4-3 0,-5 3 0,-2-5 0,-1-4 0,-2-4 0,0-4 0,0-3 0,5-7 0,7-6 0,11-7 0,6-5 0,8-3 0,8-2 0,5-1 0,4 5 0,3 5 0,1 13 0,1 10 0,-6 11 0,-6 6 0,-7 5 0,-4 2 0,-9 2 0,-9-5 0,-7-1 0,-5-5 0,-3-12 0,-3-10 0,5-10 0,24 12 0,-2 0 0,1-1 0,0 1 0,-1-1 0,1 0 0,0 1 0,0-1 0,0 0 0,0 0 0,0-2 0,-6-21 0,11 2 0,9-1 0,6 5 0,6 5 0,2 5 0,2 4 0,-4 3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5:58.367"/>
    </inkml:context>
    <inkml:brush xml:id="br0">
      <inkml:brushProperty name="width" value="0.1" units="cm"/>
      <inkml:brushProperty name="height" value="0.1" units="cm"/>
      <inkml:brushProperty name="color" value="#AE198D"/>
      <inkml:brushProperty name="inkEffects" value="galaxy"/>
      <inkml:brushProperty name="anchorX" value="-3416.88086"/>
      <inkml:brushProperty name="anchorY" value="-2701.54077"/>
      <inkml:brushProperty name="scaleFactor" value="0.5"/>
    </inkml:brush>
  </inkml:definitions>
  <inkml:trace contextRef="#ctx0" brushRef="#br0">58 55 24575,'0'0'0,"0"-5"0,6-1 0,5 0 0,6 1 0,0 7 0,3 2 0,-4 6 0,2 6 0,-3 5 0,-4 3 0,-4 3 0,-8-4 0,-9 0 0,-7-5 0,-5-5 0,-4-5 0,3-9 0,0-3 0,4-7 0,0-6 0,5-4 0,3-4 0,4-3 0,4 0 0,6 4 0,9 0 0,5 7 0,6 4 0,3 5 0,2 9 0,2 9 0,-1 7 0,-5 5 0,-6 5 0,-6 2 0,-11-5 0,-10-6 0,-7-6 0,-7-4 0,-3-5 0,2-7 0,0-2 0,6-7 0,4-4 0,11 1 0,3 3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5:59.362"/>
    </inkml:context>
    <inkml:brush xml:id="br0">
      <inkml:brushProperty name="width" value="0.1" units="cm"/>
      <inkml:brushProperty name="height" value="0.1" units="cm"/>
      <inkml:brushProperty name="color" value="#AE198D"/>
      <inkml:brushProperty name="inkEffects" value="galaxy"/>
      <inkml:brushProperty name="anchorX" value="-4442.21338"/>
      <inkml:brushProperty name="anchorY" value="-3765.4668"/>
      <inkml:brushProperty name="scaleFactor" value="0.5"/>
    </inkml:brush>
  </inkml:definitions>
  <inkml:trace contextRef="#ctx0" brushRef="#br0">201 225 24575,'0'0'0,"0"-5"0,0-7 0,0-6 0,0 8 0,0 7 0,-6 10 0,-5 2 0,-6 7 0,-6-1 0,-2-3 0,3-8 0,-1-4 0,5-9 0,-1 0 0,5-6 0,4-3 0,3-5 0,3-2 0,2-2 0,2-2 0,6 6 0,1 0 0,5 5 0,4 5 0,5 5 0,-2 10 0,2 8 0,2 7 0,-5 5 0,-3 5 0,-6 1 0,-3 2 0,-9-6 0,-7-6 0,-8-6 0,-5-5 0,-3-9 0,-3-9 0,6-6 0,4-6 0,13-3 0,4-3 0,10-1 0,7 6 0,6 5 0,4 7 0,3 11 0,1 9 0,-5 9 0,0 0 0,-6 3 0,-5 3 0,-10-3 0,-5-10 0,-2-6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0.042"/>
    </inkml:context>
    <inkml:brush xml:id="br0">
      <inkml:brushProperty name="width" value="0.1" units="cm"/>
      <inkml:brushProperty name="height" value="0.1" units="cm"/>
      <inkml:brushProperty name="color" value="#AE198D"/>
      <inkml:brushProperty name="inkEffects" value="galaxy"/>
      <inkml:brushProperty name="anchorX" value="-5473.49707"/>
      <inkml:brushProperty name="anchorY" value="-4678.40723"/>
      <inkml:brushProperty name="scaleFactor" value="0.5"/>
    </inkml:brush>
  </inkml:definitions>
  <inkml:trace contextRef="#ctx0" brushRef="#br0">83 172 24575,'0'0'0,"0"-5"0,0-7 0,5 0 0,1-4 0,0-4 0,4 3 0,-1-3 0,5 5 0,-2 8 0,4 5 0,-3 9 0,2 7 0,-2 6 0,-8 4 0,-9 4 0,-9-5 0,-7-5 0,-5-6 0,-3-4 0,-1-4 0,5-9 0,0-6 0,6-7 0,5-5 0,5-4 0,9-1 0,8 4 0,8 0 0,6 6 0,3 5 0,3 5 0,0 3 0,1 9 0,0 7 0,-6 7 0,-7 5 0,-11-2 0,-5 1 0,-4 2 0,-7-5 0,-5-4 0,-6 0 0,-3-8 0,2-10 0,5-9 0,5-7 0,10 0 0,4 3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0.702"/>
    </inkml:context>
    <inkml:brush xml:id="br0">
      <inkml:brushProperty name="width" value="0.1" units="cm"/>
      <inkml:brushProperty name="height" value="0.1" units="cm"/>
      <inkml:brushProperty name="color" value="#AE198D"/>
      <inkml:brushProperty name="inkEffects" value="galaxy"/>
      <inkml:brushProperty name="anchorX" value="-6525.89893"/>
      <inkml:brushProperty name="anchorY" value="-5632.85303"/>
      <inkml:brushProperty name="scaleFactor" value="0.5"/>
    </inkml:brush>
  </inkml:definitions>
  <inkml:trace contextRef="#ctx0" brushRef="#br0">127 108 24575,'0'0'0,"0"-5"0,6-2 0,0-4 0,5 0 0,0-3 0,4 1 0,-2-3 0,3 3 0,3 3 0,3 2 0,-3 9 0,1 3 0,-4 6 0,2 7 0,-4 4 0,-3 3 0,-10 4 0,-9-5 0,-7 0 0,-7 1 0,-3-5 0,-3-5 0,-2-5 0,-6-4 0,1-2 0,0-3 0,1-6 0,7-6 0,2-6 0,7-5 0,11-3 0,11-2 0,9 4 0,8 1 0,5 5 0,2 5 0,2 5 0,-5 9 0,-1 3 0,0 7 0,-5 6 0,-10 4 0,-12 4 0,-9-3 0,-8-4 0,-5-6 0,3-10 0,22-3 0,-1 1 0,1 0 0,-1 0 0,0 0 0,0-1 0,0 1 0,1 0 0,-1-1 0,0 1 0,0 0 0,1-1 0,-1 1 0,0-1 0,0 1 0,1-1 0,-1 0 0,0 0 0,-6-10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1.754"/>
    </inkml:context>
    <inkml:brush xml:id="br0">
      <inkml:brushProperty name="width" value="0.1" units="cm"/>
      <inkml:brushProperty name="height" value="0.1" units="cm"/>
      <inkml:brushProperty name="color" value="#AE198D"/>
      <inkml:brushProperty name="inkEffects" value="galaxy"/>
      <inkml:brushProperty name="anchorX" value="-5503.2124"/>
      <inkml:brushProperty name="anchorY" value="-4649.75146"/>
      <inkml:brushProperty name="scaleFactor" value="0.5"/>
    </inkml:brush>
  </inkml:definitions>
  <inkml:trace contextRef="#ctx0" brushRef="#br0">229 26 24575,'0'0'0,"0"-5"0,0 4 0,0 6 0,0 8 0,0 5 0,-5 5 0,-7 4 0,-5-4 0,-5-5 0,-4-6 0,-1-4 0,-2-5 0,6-7 0,-1-2 0,6-6 0,5-6 0,5-3 0,3-4 0,9 3 0,2-1 0,6 6 0,6 4 0,3 5 0,4 8 0,2 4 0,-4 7 0,0 6 0,1 4 0,-5 4 0,-5 3 0,-10 0 0,-10-4 0,-9 0 0,-7-7 0,-4-4 0,-2-5 0,-2-9 0,0-9 0,5-7 0,7-5 0,12 1 0,11-2 0,9 5 0,7 4 0,5 5 0,3 3 0,-5 4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2.837"/>
    </inkml:context>
    <inkml:brush xml:id="br0">
      <inkml:brushProperty name="width" value="0.1" units="cm"/>
      <inkml:brushProperty name="height" value="0.1" units="cm"/>
      <inkml:brushProperty name="color" value="#AE198D"/>
      <inkml:brushProperty name="inkEffects" value="galaxy"/>
      <inkml:brushProperty name="anchorX" value="-4390.67139"/>
      <inkml:brushProperty name="anchorY" value="-3686.16138"/>
      <inkml:brushProperty name="scaleFactor" value="0.5"/>
    </inkml:brush>
  </inkml:definitions>
  <inkml:trace contextRef="#ctx0" brushRef="#br0">89 80 24575,'0'0'0,"5"0"0,1 5 0,6 1 0,-2 6 0,5 4 0,-2 4 0,-3 4 0,-3 3 0,-2 1 0,-2 1 0,-2 0 0,-7-5 0,-6-1 0,-5-6 0,-6-5 0,3-10 0,-2-3 0,4-9 0,-1-6 0,4-5 0,5-5 0,2-1 0,4-2 0,3-1 0,6-5 0,1 0 0,6 0 0,5 7 0,5 2 0,2 7 0,3 6 0,2 10 0,-1 11 0,-4 8 0,-1 6 0,-5 4 0,-5 3 0,-5 1 0,-10 0 0,-8 0 0,-7 0 0,-6-7 0,-3 0 0,-2-6 0,-2-4 0,0-6 0,0-3 0,6-8 0,7-7 0,5-7 0,6-5 0,8-4 0,9-1 0,7 4 0,5 0 0,4 6 0,2 5 0,0 10 0,1 10 0,-6 9 0,-6 5 0,-12 5 0,-11 3 0,-9-5 0,-7-5 0,1-12 0,-3-5 0,4-10 0,5-1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4.910"/>
    </inkml:context>
    <inkml:brush xml:id="br0">
      <inkml:brushProperty name="width" value="0.05" units="cm"/>
      <inkml:brushProperty name="height" value="0.05" units="cm"/>
    </inkml:brush>
  </inkml:definitions>
  <inkml:trace contextRef="#ctx0" brushRef="#br0">81 0 24575,'0'5'0,"0"6"0,-5 5 0,-1 6 0,0 2 0,-3 3 0,0 1 0,-4 1 0,-4-1 0,2-4-8191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3.743"/>
    </inkml:context>
    <inkml:brush xml:id="br0">
      <inkml:brushProperty name="width" value="0.1" units="cm"/>
      <inkml:brushProperty name="height" value="0.1" units="cm"/>
      <inkml:brushProperty name="color" value="#AE198D"/>
      <inkml:brushProperty name="inkEffects" value="galaxy"/>
      <inkml:brushProperty name="anchorX" value="-5420.83594"/>
      <inkml:brushProperty name="anchorY" value="-4871.06445"/>
      <inkml:brushProperty name="scaleFactor" value="0.5"/>
    </inkml:brush>
  </inkml:definitions>
  <inkml:trace contextRef="#ctx0" brushRef="#br0">168 45 24575,'0'0'0,"0"-5"0,6-1 0,5 0 0,6 7 0,-1 7 0,-2 7 0,-3 5 0,-10 0 0,-9-4 0,-7 1 0,-6-3 0,-5-4 0,-3-3 0,0-9 0,-1-8 0,6-7 0,6-5 0,11-4 0,12-3 0,9 6 0,7 4 0,5 13 0,3 4 0,-4 10 0,-1 1 0,-5 6 0,0 4 0,-5 4 0,-3 3 0,-10-4 0,-3 1 0,-8-5 0,-6-6 0,-5-3 0,-4-5 0,-3-2 0,0-1 0,-2-2 0,6-5 0,1-1 0,6-5 0,4-5 0,5-4 0,10 2 0,2-2 0,7 4 0,0 5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4.476"/>
    </inkml:context>
    <inkml:brush xml:id="br0">
      <inkml:brushProperty name="width" value="0.1" units="cm"/>
      <inkml:brushProperty name="height" value="0.1" units="cm"/>
      <inkml:brushProperty name="color" value="#AE198D"/>
      <inkml:brushProperty name="inkEffects" value="galaxy"/>
      <inkml:brushProperty name="anchorX" value="-4264.97363"/>
      <inkml:brushProperty name="anchorY" value="-3867.44019"/>
      <inkml:brushProperty name="scaleFactor" value="0.5"/>
    </inkml:brush>
  </inkml:definitions>
  <inkml:trace contextRef="#ctx0" brushRef="#br0">112 44 24575,'0'0'0,"0"-5"0,6-2 0,-1 6 0,7 3 0,4 0 0,-1 6 0,3 0 0,3 5 0,-3 5 0,-10-3 0,-10-2 0,-9-3 0,-8-10 0,0-8 0,-2-8 0,3-5 0,9-5 0,11 3 0,10 5 0,7 11 0,0 10 0,3 5 0,-4 7 0,-4 5 0,-4 3 0,-4 4 0,-3 0 0,-8-3 0,-7-7 0,-6-5 0,-5-5 0,-3-3 0,-3-3 0,0-7 0,-1-1 0,6-5 0,1-6 0,5-3 0,6-3 0,4-3 0,10-2 0,2 6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5.352"/>
    </inkml:context>
    <inkml:brush xml:id="br0">
      <inkml:brushProperty name="width" value="0.1" units="cm"/>
      <inkml:brushProperty name="height" value="0.1" units="cm"/>
      <inkml:brushProperty name="color" value="#AE198D"/>
      <inkml:brushProperty name="inkEffects" value="galaxy"/>
      <inkml:brushProperty name="anchorX" value="-3142.62866"/>
      <inkml:brushProperty name="anchorY" value="-2829.81201"/>
      <inkml:brushProperty name="scaleFactor" value="0.5"/>
    </inkml:brush>
  </inkml:definitions>
  <inkml:trace contextRef="#ctx0" brushRef="#br0">96 84 24575,'0'0'0,"5"0"0,1-5 0,5-1 0,0 6 0,-7 6 0,-9 2 0,-8 1 0,-1 3 0,-4-1 0,-4-2 0,-2-8 0,4-8 0,9-2 0,6-6 0,9 1 0,9-3 0,7 2 0,4-1 0,3 2 0,3 3 0,-1 4 0,1 3 0,-6 7 0,-6 8 0,-7 6 0,-4 6 0,-10 3 0,-8 2 0,-6 1 0,-6-5 0,-4-5 0,-1-7 0,-2-5 0,6-9 0,0-9 0,6-7 0,5-5 0,11-4 0,3-1 0,9 4 0,6 5 0,5 7 0,5 5 0,-4 9 0,-5 2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6.066"/>
    </inkml:context>
    <inkml:brush xml:id="br0">
      <inkml:brushProperty name="width" value="0.1" units="cm"/>
      <inkml:brushProperty name="height" value="0.1" units="cm"/>
      <inkml:brushProperty name="color" value="#AE198D"/>
      <inkml:brushProperty name="inkEffects" value="galaxy"/>
      <inkml:brushProperty name="anchorX" value="-4194.0791"/>
      <inkml:brushProperty name="anchorY" value="-3795.87891"/>
      <inkml:brushProperty name="scaleFactor" value="0.5"/>
    </inkml:brush>
  </inkml:definitions>
  <inkml:trace contextRef="#ctx0" brushRef="#br0">248 78 24575,'0'0'0,"-5"-5"0,-2-8 0,2 7 0,6 7 0,1 8 0,1 7 0,1 6 0,-7-1 0,0 1 0,-8-4 0,-4-5 0,-6-4 0,-3-3 0,-2-10 0,-3-1 0,6-6 0,0-1 0,5-3 0,-1-4 0,5-4 0,4-2 0,9 4 0,3-2 0,8 6 0,6 4 0,5 11 0,4 8 0,-3 10 0,-5 5 0,-5 5 0,-4 3 0,-10-5 0,-8-5 0,-7-7 0,-6-4 0,-3-10 0,2-8 0,12-2 0,5 1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6.665"/>
    </inkml:context>
    <inkml:brush xml:id="br0">
      <inkml:brushProperty name="width" value="0.1" units="cm"/>
      <inkml:brushProperty name="height" value="0.1" units="cm"/>
      <inkml:brushProperty name="color" value="#AE198D"/>
      <inkml:brushProperty name="inkEffects" value="galaxy"/>
      <inkml:brushProperty name="anchorX" value="-2943.18335"/>
      <inkml:brushProperty name="anchorY" value="-2828.93823"/>
      <inkml:brushProperty name="scaleFactor" value="0.5"/>
    </inkml:brush>
  </inkml:definitions>
  <inkml:trace contextRef="#ctx0" brushRef="#br0">29 118 24575,'0'0'0,"-5"-5"0,-2-8 0,7 2 0,6 0 0,8 3 0,6 2 0,-2 8 0,4 2 0,-5 7 0,-9 0 0,-11-1 0,-3 3 0,-8-2 0,-4-2 0,-6-8 0,4-9 0,3-7 0,5-7 0,5-3 0,9-3 0,8 5 0,-9 22 0,0 0 0,0 0 0,0-1 0,0 1 0,0 0 0,1 0 0,-1 0 0,1 0 0,-1 0 0,1 0 0,1 0 0,14 0 0,-2 10 0,-9 4 0,-10 0 0,-9-3 0,-1 3 0,-5-2 0,2-2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7.536"/>
    </inkml:context>
    <inkml:brush xml:id="br0">
      <inkml:brushProperty name="width" value="0.1" units="cm"/>
      <inkml:brushProperty name="height" value="0.1" units="cm"/>
      <inkml:brushProperty name="color" value="#AE198D"/>
      <inkml:brushProperty name="inkEffects" value="galaxy"/>
      <inkml:brushProperty name="anchorX" value="-1899.45398"/>
      <inkml:brushProperty name="anchorY" value="-1773.81384"/>
      <inkml:brushProperty name="scaleFactor" value="0.5"/>
    </inkml:brush>
  </inkml:definitions>
  <inkml:trace contextRef="#ctx0" brushRef="#br0">146 53 24575,'0'0'0,"-5"0"0,4 0 0,7 5 0,1 6 0,-6 1 0,-7-2 0,-6-1 0,-8-4 0,-3-1 0,-4-3 0,-2-6 0,5-6 0,12-7 0,11 1 0,11-3 0,8 3 0,7 4 0,3 4 0,-4 10 0,1 2 0,-6 8 0,-5 5 0,-11 0 0,-4 3 0,-8-3 0,-8 2 0,-4-3 0,-4-4 0,-3-4 0,5-8 0,5-9 0,11-1 0,11-5 0,10 2 0,1-4 0,5 3 0,3 3 0,-4 4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8.742"/>
    </inkml:context>
    <inkml:brush xml:id="br0">
      <inkml:brushProperty name="width" value="0.1" units="cm"/>
      <inkml:brushProperty name="height" value="0.1" units="cm"/>
      <inkml:brushProperty name="color" value="#AE198D"/>
      <inkml:brushProperty name="inkEffects" value="galaxy"/>
      <inkml:brushProperty name="anchorX" value="-849.61096"/>
      <inkml:brushProperty name="anchorY" value="-733.51373"/>
      <inkml:brushProperty name="scaleFactor" value="0.5"/>
    </inkml:brush>
  </inkml:definitions>
  <inkml:trace contextRef="#ctx0" brushRef="#br0">142 48 24575,'0'0'0,"-5"0"0,-7 0 0,0 6 0,7 0 0,3 6 0,8-2 0,1 5 0,6-2 0,0 3 0,-8-3 0,-4 3 0,-7-3 0,-7 3 0,-6-3 0,-5-3 0,-3-4 0,5-7 0,4-8 0,5-8 0,11-5 0,5-3 0,7 2 0,6 0 0,5-1 0,4 4 0,-3 0 0,1 4 0,1 5 0,1 9 0,-5 9 0,-4 9 0,-6 6 0,-10 4 0,-2 2 0,-9 2 0,-6-6 0,-4 0 0,-5-6 0,-1 1 0,-2-5 0,0-4 0,5-9 0,7-9 0,5-8 0,5-6 0,10-3 0,7-4 0,2 0 0,5 4 0,4 7 0,3 5 0,2 6 0,2 4 0,-5 8 0,0 1 0,-6 7 0,-4 4 0,-5 5 0,-9 3 0,-9-4 0,-12-4 0,-1-5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09.612"/>
    </inkml:context>
    <inkml:brush xml:id="br0">
      <inkml:brushProperty name="width" value="0.1" units="cm"/>
      <inkml:brushProperty name="height" value="0.1" units="cm"/>
      <inkml:brushProperty name="color" value="#AE198D"/>
      <inkml:brushProperty name="inkEffects" value="galaxy"/>
      <inkml:brushProperty name="anchorX" value="-1892.49048"/>
      <inkml:brushProperty name="anchorY" value="-1883.24988"/>
      <inkml:brushProperty name="scaleFactor" value="0.5"/>
    </inkml:brush>
  </inkml:definitions>
  <inkml:trace contextRef="#ctx0" brushRef="#br0">201 53 24575,'0'0'0,"5"0"0,7 0 0,-1 5 0,-6 6 0,-8 1 0,-9-2 0,-7 4 0,-4-2 0,-4-3 0,-2-3 0,-1-2 0,0-2 0,6-7 0,6-6 0,6-7 0,5-4 0,10 2 0,2-2 0,8 4 0,4 5 0,5 4 0,3 10 0,-3 8 0,-5 8 0,-5 5 0,-5 4 0,-3 2 0,-9-4 0,-6-5 0,-1-12 0,0-11 0,3-10 0,8-7 0,9-4 0,7 2 0,6 4 0,-1 6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16:10.816"/>
    </inkml:context>
    <inkml:brush xml:id="br0">
      <inkml:brushProperty name="width" value="0.1" units="cm"/>
      <inkml:brushProperty name="height" value="0.1" units="cm"/>
      <inkml:brushProperty name="color" value="#AE198D"/>
      <inkml:brushProperty name="inkEffects" value="galaxy"/>
      <inkml:brushProperty name="anchorX" value="-836.82098"/>
      <inkml:brushProperty name="anchorY" value="-848.82806"/>
      <inkml:brushProperty name="scaleFactor" value="0.5"/>
    </inkml:brush>
  </inkml:definitions>
  <inkml:trace contextRef="#ctx0" brushRef="#br0">82 197 24575,'0'0'0,"0"-5"0,6-2 0,-1-4 0,7 0 0,-2-4 0,-1 8 0,-2 8 0,-2 8 0,-2 9 0,-8-1 0,-6-2 0,0-9 0,-6-4 0,2-8 0,3-9 0,-2-5 0,3-4 0,2-4 0,9 5 0,2-1 0,8 6 0,6 5 0,4 5 0,5 9 0,2 8 0,2 8 0,-6 5 0,1 5 0,-6 1 0,-11 2 0,-10 0 0,-10-6 0,-7-6 0,-5-1 0,-3-4 0,-2-4 0,5-10 0,0-2 0,1-7 0,5-6 0,5-5 0,5-4 0,10-2 0,8-2 0,8 0 0,5-1 0,10 7 0,3 0 0,6 5 0,-1 6 0,-1 5 0,-2 8 0,-4 3 0,-7 8 0,-2 4 0,-7 6 0,-11 3 0,-10 2 0,-10-4 0,-7 1 0,-4-6 0,-9-5 0,-2 1 0,0-4 0,1-2 0,2-9 0,7-7 0,8-8 0,6-6 0,11-4 0,4 3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7T02:16:57.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10731,'15'0,"344"11,-197 3,591 69,-690-72,-33-4,54 3,-73-9,-1-2,1 1,-1-1,1-1,-1 0,0 0,0-1,0 0,11-5,-8 2,26-13,1 1,0 3,55-14,137-33,-133 36,100-41,-48 14,19 5,23-7,-101 25,127-23,-217 52,0 1,0 0,0-1,0 1,0-1,0 1,0-1,-1 0,1 0,0 0,0 0,-1 0,1 0,-1-1,3-1,-4 2,0 0,1 1,-1-1,0 0,1 0,-1 1,0-1,0 0,0 0,0 0,0 1,0-1,0 0,0 0,0 0,0 1,-1-1,1 0,0 0,0 1,-1-1,1 0,-1 1,1-1,-1-1,-2-2,-1 0,0 0,0 1,0-1,0 1,0 0,-1 0,1 0,-9-3,-30-10,0 1,-90-16,60 16,-143-33,-153-36,7-24,348 103,0 0,1-1,0 0,0-1,1-1,-22-16,29 20,1 0,1-1,-1 1,0-1,1 1,0-1,0 0,1 0,-1-1,1 1,0 0,1-1,-1 1,1-1,0 0,0 1,1-1,0 0,0 1,1-8,1 1,0-1,1 1,1 0,0 0,1 0,0 1,1-1,0 1,0 0,1 1,1 0,0 0,0 0,1 1,12-9,14-11,2 1,74-42,-33 28,106-40,90-18,587-164,-562 184,138-42,-337 89,172-64,-267 94,0 1,0-1,0 0,0 0,-1 0,1-1,7-7,-12 10,1 1,0-1,-1 0,1 0,-1 0,1 0,-1 0,1 0,-1 0,0 0,1-1,-1 1,0 0,0 0,0 0,0 0,0 0,0 0,0-1,0 1,-1 0,1 0,0 0,0 0,-1 0,1 0,-1 0,1 0,-1 0,0 0,1 0,-1 0,0 1,0-1,1 0,-1 0,0 1,0-1,0 0,0 1,0-1,0 1,0-1,-1 0,-13-5,0-1,0 2,-1 0,1 1,-1 0,0 2,-31-2,10 0,-94-9,-224 8,-134 40,311-19,75-7,-144 9,199-18,1-1,-1-2,-52-11,92 12,-1 0,1 0,1 0,-1-1,0 0,0-1,-9-6,15 9,1 0,0 0,0 0,0 0,-1 0,1 0,0-1,1 1,-1 0,0-1,0 1,1 0,-1-1,0 1,1-1,-1 1,1-1,0-2,0 2,0 0,0-1,1 1,0-1,-1 1,1 0,0 0,0-1,0 1,0 0,1 0,-1 0,0 0,1 0,3-3,4-4,1 1,0-1,0 1,1 1,0 0,13-6,78-31,-71 31,367-124,10 25,-323 90,330-82,233-65,-521 134,132-44,-255 78,4-2,1 0,-1-1,0 1,0-2,0 1,0-1,12-11,-19 16,0-1,-1 1,1-1,-1 1,1-1,-1 1,1-1,-1 0,1 1,-1-1,0 0,1 0,-1 1,0-1,1 0,-1 0,0 1,0-1,0 0,0 0,0 0,0 1,0-1,0 0,0 0,0 0,0 1,-1-1,1 0,0 0,-1 1,1-1,0 0,-1 0,1 1,-1-1,1 1,-1-1,1 0,-1 1,1-1,-1 1,0-1,1 1,-1-1,-1 0,-3-1,0-1,0 1,0 0,0 1,-9-3,-43-3,1 1,-1 3,-62 5,48-1,-126 3,-243-5,434 1,1 0,0-1,-1 0,1 0,0 0,0 0,-6-3,11 3,-1 1,1 0,0 0,-1 0,1 0,0-1,-1 1,1 0,0 0,0-1,0 1,-1 0,1 0,0-1,0 1,0 0,-1-1,1 1,0 0,0-1,0 1,0 0,0-1,0 1,0 0,0-1,0 1,0 0,0-1,0 1,0 0,0-1,0 1,0 0,0-1,1 0,0 0,0-1,1 0,0 0,-1 1,1-1,0 1,0 0,0-1,0 1,2-1,39-18,1 2,78-22,-34 13,664-250,-387 138,-345 131,237-92,-176 65,83-50,-161 83,5-2,-1 0,0 0,0-1,0 0,0 0,-1-1,0 0,9-11,-14 16,-1 1,0-1,1 1,-1 0,0-1,0 1,1-1,-1 1,0-1,0 1,0-1,0 1,1-1,-1 1,0-1,0 1,0-1,0 1,0-1,0 1,-1-1,1 1,0-1,0 1,0-1,0 1,0-1,-1 1,1 0,0-1,0 1,-1-1,1 1,0 0,-1-1,1 1,-1-1,1 1,0 0,-1 0,1-1,-1 1,-25-5,-25 7,-1 1,1 3,-86 21,85-16,-156 36,-231 38,387-82,51-2,0-1,1 0,-1 0,1 0,-1 0,0 0,1 0,-1 0,0 0,1 0,-1 0,0 0,1 0,-1 0,1-1,-1 1,0 0,1 0,-1-1,1 1,-1 0,1-1,-1 1,1-1,-1 1,1-1,-1 1,1-1,0 1,-1-1,1 1,0-1,-1 0,1-1,1 1,0 0,0-1,-1 1,1 0,0 0,0-1,0 1,0 0,0 0,0 0,1 0,-1 0,1 0,27-17,1 0,0 3,1 0,39-12,-27 11,496-186,74-30,-214 50,-384 174,44-26,-55 31,-1 1,1-1,-1 0,0 0,1 0,-2 0,1 0,0-1,-1 0,1 1,3-8,-6 10,0 0,0 0,0 0,0 0,0 0,0 0,-1 0,1 0,0 0,0 0,-1 0,1 0,0 0,-1 0,1 1,-1-1,1 0,-1 0,1 0,-1 1,0-1,1 0,-1 1,0-1,0 0,0 1,1-1,-1 1,0 0,0-1,0 1,0-1,0 1,0 0,0 0,0 0,0 0,-1 0,-46-6,44 5,-98 1,-198 25,196-14,-131 17,-158 13,373-39,8 0,1-1,-1-1,1 0,-1 0,1-1,-14-3,24 4,1 0,0 0,-1 0,1 0,0 0,-1 0,1 0,0 0,0 0,-1-1,1 1,0 0,-1 0,1 0,0 0,0-1,-1 1,1 0,0 0,0-1,0 1,-1 0,1 0,0-1,0 1,0 0,0-1,0 1,-1 0,1-1,0 1,0 0,0-1,0 1,0 0,0 0,0-1,0 1,0 0,0-1,0 1,1 0,-1-1,0 1,0 0,0-1,0 1,0 0,1 0,-1-1,0 1,0 0,1-1,6-5,0 1,1-1,-1 1,1 0,0 1,1 0,-1 1,17-6,-8 3,508-169,-261 92,-247 78,501-170,-12-28,-504 202,33-15,0-1,63-41,-96 56,0 1,1-1,-1 0,0 1,0-1,0 0,0 0,0-1,-1 1,1 0,-1 0,1-1,-1 1,0-1,0 1,0-1,0 0,0 1,0-5,-2 5,1 0,-1 0,0 0,0 0,0 1,0-1,0 0,-1 1,1-1,0 1,-1-1,1 1,-1-1,1 1,-1 0,0 0,1 0,-1 0,0 0,0 0,0 1,0-1,0 0,0 1,0 0,-2-1,-20-4,0 0,-1 2,0 0,-27 2,-105 8,91-2,-418 36,198-14,120-21,129-10,37 4,0 0,0 0,0 0,-1 0,1 0,0 0,0 0,0-1,-1 1,1 0,0 0,0 0,0 0,-1 0,1 0,0-1,0 1,0 0,0 0,0 0,-1 0,1-1,0 1,0 0,0 0,0 0,0-1,0 1,0 0,0 0,0 0,0-1,0 1,0 0,0 0,0-1,0 1,0 0,0 0,0 0,0-1,0 1,0 0,0 0,0 0,1-1,-1 1,0 0,0 0,0 0,0 0,0-1,1 1,-1 0,0 0,0 0,0 0,0 0,1 0,-1-1,0 1,0 0,1 0,-1 0,0 0,0 0,0 0,1 0,12-7,0 1,0 0,1 1,20-5,-8 2,774-208,-571 158,909-217,-621 153,-454 108,-26 6,0-1,-1-1,38-18,-73 28,-1 0,1 0,0 0,0-1,-1 1,1 0,0-1,-1 1,1-1,0 1,-1-1,1 1,0-1,-1 1,1-1,-1 1,1-1,-1 0,1 1,-1-1,1-1,-2 1,1 1,-1-1,0 0,1 1,-1-1,0 1,0 0,0-1,1 1,-1-1,0 1,0 0,0 0,0 0,1-1,-1 1,0 0,0 0,-1 0,-30-2,-1 0,0 3,-49 6,27-2,-400 36,-62 5,6-26,433-23,76 2,0 1,0 0,0 0,-1-1,1 1,0-1,0 0,0 1,0-1,0 0,0 0,-2-2,5-6,15-1,11-1,0 1,1 1,29-5,-30 8,363-88,404-102,-8-28,-657 183,-1-5,149-77,-270 119,43-26,-48 28,1 0,0 0,-1-1,1 1,-1 0,0-1,0 0,0 1,0-1,0 0,-1 0,1 0,0-4,-1 6,-1-1,0 1,0-1,0 1,0 0,0-1,0 1,0-1,0 1,-1 0,1-1,-1 1,1 0,-1-1,1 1,-1 0,1 0,-1 0,0-1,0 1,0 0,0 0,0 0,0 0,0 0,-2-1,-2-1,-1 0,1 0,-1 0,1 1,-8-3,-17-3,0 1,0 1,0 2,-51-1,-130 11,162-4,-269 21,-200 5,461-31,41-3,15-1,26-8,35-8,102-25,-76 25,340-93,320-94,-356 78,-294 94,175-98,-259 130,-1-1,1 0,-1-1,0-1,-1 1,0-2,-1 1,1-1,8-14,-17 23,0-1,0 1,0-1,-1 0,1 0,-1 1,1-1,-1 0,1 0,-1 1,0-1,0 0,0 0,0 0,0 0,0 1,-1-1,1 0,-1 0,1 1,-1-1,1 0,-1 1,0-1,0 0,0 1,0-1,0 1,0-1,0 1,-1 0,1 0,-1-1,1 1,0 0,-1 0,0 0,-1 0,-7-4,1 0,-1 2,0-1,0 1,-15-2,-49-6,1 3,-121 3,131 5,-874 18,339-2,589-16,-152-3,126-4,34 7,1 0,0-1,0 1,-1 0,1 0,0 0,-1 0,1-1,0 1,0 0,-1 0,1 0,0-1,0 1,0 0,-1-1,1 1,0 0,0 0,0-1,0 1,0 0,-1-1,1 1,0 0,0-1,0 1,0 0,0-1,0 1,0 0,0-1,0 1,0 0,1-1,-1 1,0 0,0-1,0 1,0 0,0-1,1 1,-1 0,0 0,0-1,0 1,1 0,-1 0,0-1,0 1,1 0,-1 0,0 0,1 0,-1-1,1 1,19-12,8 1,1 1,1 1,37-5,-11 2,1193-242,-996 207,-213 39,68-12,202-63,-276 66,-33 17,-1 0,0 0,0 0,1 0,-1 0,0-1,0 1,0 0,1 0,-1 0,0 0,0-1,0 1,0 0,0 0,1 0,-1-1,0 1,0 0,0 0,0 0,0-1,0 1,0 0,0 0,0-1,0 1,0 0,0 0,0-1,0 1,0 0,0 0,0-1,0 1,0 0,0 0,0 0,0-1,-1 1,1 0,0 0,0 0,0-1,0 1,0 0,-1 0,1 0,0 0,0-1,0 1,-1 0,1 0,0 0,0 0,0 0,-1 0,1 0,0 0,0 0,-1-1,-8-1,-1 0,1 0,-1 1,0 0,0 1,-17 1,13-1,-446 41,286-20,-423 35,576-55,33-3,5 0,426-62,438-69,-12-55,-860 186,13-4,-1 0,0-1,0-1,23-12,-43 19,0 1,0-1,1 0,-1 0,0 0,0 1,0-1,0-1,0 1,0 0,0 0,0 0,0 0,0-1,0-1,-1 2,0 0,0 1,-1-1,1 0,0 1,0-1,-1 0,1 1,-1-1,1 0,0 1,-1-1,1 1,-1-1,0 0,1 1,-1 0,1-1,-1 1,0-1,1 1,-1 0,0-1,0 1,1 0,-1 0,0 0,1-1,-1 1,-1 0,-14-3,1 0,-1 1,-1 1,1 0,-24 2,21 0,-837 55,108-4,706-49,29-1,0-1,0-1,0 0,0-1,0 0,-15-4,25 1,13-3,21-3,0 2,53-9,-54 12,593-100,130-25,-7-30,-538 101,-165 45,0-3,64-34,-104 49,7-3,-1-1,0 0,10-9,-17 14,-1 0,0 0,0 1,0-1,0 0,0 0,0-1,0 1,0 0,0 0,-1 0,1-1,0 1,-1 0,1 0,-1-1,1 1,-1-1,0 1,1 0,-1-1,0 1,0-1,0 1,0-1,0 1,-1 0,1-1,0 1,-1-1,1 1,-1 0,1-1,-2 0,-3-3,0 1,0 0,0 1,-1-1,1 1,-1 0,0 0,0 1,0 0,0 0,-1 0,1 1,-8-1,-44-9,-103-4,-67 12,133 3,-387 3,-486-14,932 10,1-1,-1-2,1-2,-44-12,74 16,1 0,0 1,0-1,0-1,0 1,0 0,-4-4,7 5,0 0,1 0,-1 0,0 0,0 0,0 0,1 0,-1 0,0 0,1-1,-1 1,1 0,0 0,-1-1,1 1,0 0,0 0,-1-3,2 1,1 0,-1 0,0 0,1 0,-1 0,1 0,0 0,0 0,0 0,0 1,1-1,-1 1,1 0,0 0,-1 0,1 0,0 0,5-2,39-21,1 2,1 2,100-29,-106 37,653-178,-193 57,-391 103,244-81,-348 109,2 0,-1-1,0 1,1-2,-1 0,0 0,-1 0,16-14,-23 19,-1-1,1 1,-1-1,1 0,-1 1,1-1,-1 1,0-1,1 0,-1 1,0-1,1 0,-1 1,0-1,0 0,0 1,0-1,0 0,1 0,-1 1,0-1,-1 0,1 1,0-1,0 0,0 0,0 1,0-1,-1 0,1 1,0-1,-1 0,0 0,0-1,-1 1,0-1,0 1,0 0,1-1,-1 1,-1 0,1 0,-4-1,-18-6,-1 2,1 0,-38-3,-83 0,96 6,-617-4,922-24,-122 12,982-143,-1094 159,15-3,42-11,-64 9,-25 3,-29 1,-372 15,181 1,212-12,9 1,0 0,0-1,0 0,0-1,0 0,1 0,-11-4,17 1,9-2,21-5,0 1,1 2,0 0,31-3,-2-1,361-77,-284 58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5.284"/>
    </inkml:context>
    <inkml:brush xml:id="br0">
      <inkml:brushProperty name="width" value="0.05" units="cm"/>
      <inkml:brushProperty name="height" value="0.05" units="cm"/>
    </inkml:brush>
  </inkml:definitions>
  <inkml:trace contextRef="#ctx0" brushRef="#br0">0 1 24575,'0'5'0,"5"1"0,1 4 0,0 6 0,3 4 0,5 4 0,0 2 0,3 1 0,2 1 0,4 1 0,1-1 0,2 0 0,-3 0 0,-2-5 0,-4-7-8191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5.672"/>
    </inkml:context>
    <inkml:brush xml:id="br0">
      <inkml:brushProperty name="width" value="0.05" units="cm"/>
      <inkml:brushProperty name="height" value="0.05" units="cm"/>
    </inkml:brush>
  </inkml:definitions>
  <inkml:trace contextRef="#ctx0" brushRef="#br0">74 0 24575,'0'5'0,"0"6"0,-5 5 0,-1 6 0,0 2 0,-4 3 0,1 1 0,1 1 0,2-1 0,-3 1 0,1-1 0,1-5-8191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6.041"/>
    </inkml:context>
    <inkml:brush xml:id="br0">
      <inkml:brushProperty name="width" value="0.05" units="cm"/>
      <inkml:brushProperty name="height" value="0.05" units="cm"/>
    </inkml:brush>
  </inkml:definitions>
  <inkml:trace contextRef="#ctx0" brushRef="#br0">0 1 24575,'5'0'0,"6"0"0,1 4 0,-2 7 0,3 5 0,-2 6 0,3-2 0,3 1 0,4 1 0,3 2 0,1 1 0,2-4 0,0-4 0,-3-7-8191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6.400"/>
    </inkml:context>
    <inkml:brush xml:id="br0">
      <inkml:brushProperty name="width" value="0.05" units="cm"/>
      <inkml:brushProperty name="height" value="0.05" units="cm"/>
    </inkml:brush>
  </inkml:definitions>
  <inkml:trace contextRef="#ctx0" brushRef="#br0">50 55 24575,'5'0'0,"1"4"0,-5 2 0,-2 5 0,-2 4 0,-4 5 0,-1 4 0,0 2 0,-2 1 0,0 2 0,1-1 0,4-5-8191</inkml:trace>
  <inkml:trace contextRef="#ctx0" brushRef="#br0" timeOffset="1">268 0 24575,'0'5'0,"5"1"0,1 5 0,5-1 0,5 4 0,4 4 0,3-2 0,3 2 0,2 2 0,0-2 0,-5 0 0,0 2 0,-6-2-8191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3.741"/>
    </inkml:context>
    <inkml:brush xml:id="br0">
      <inkml:brushProperty name="width" value="0.05" units="cm"/>
      <inkml:brushProperty name="height" value="0.05" units="cm"/>
    </inkml:brush>
  </inkml:definitions>
  <inkml:trace contextRef="#ctx0" brushRef="#br0">18 218 24575,'-1'-2'0,"1"0"0,0-1 0,-1 1 0,1 0 0,-1 0 0,0 0 0,0 1 0,0-1 0,1 0 0,-3-3 0,2 4 0,0 0 0,0 0 0,0 0 0,1 0 0,-1 0 0,0 0 0,1 0 0,-1-1 0,1 1 0,0 0 0,-1 0 0,1-1 0,0 1 0,0 0 0,0-1 0,0 1 0,0 0 0,0-1 0,0 1 0,0 0 0,0-1 0,1 1 0,-1 0 0,0 0 0,1-1 0,-1 1 0,1 0 0,-1 0 0,1 0 0,0 0 0,0 0 0,1-2 0,3-1 0,-1-1 0,2 1 0,-1 0 0,0 0 0,1 1 0,0 0 0,0 0 0,0 0 0,0 1 0,0 0 0,0 0 0,1 0 0,-1 1 0,1 0 0,-1 0 0,8 1 0,-3-1 0,0 1 0,0 0 0,-1 1 0,1 1 0,0-1 0,-1 1 0,0 1 0,1 0 0,11 6 0,-18-7 0,0 0 0,0 0 0,0 0 0,-1 1 0,1 0 0,-1 0 0,0 0 0,1 0 0,-1 0 0,-1 1 0,1-1 0,0 1 0,-1 0 0,0 0 0,0-1 0,0 2 0,0-1 0,-1 0 0,0 0 0,1 0 0,-2 1 0,1-1 0,0 1 0,-1-1 0,0 1 0,0-1 0,0 0 0,0 1 0,-1-1 0,0 1 0,-2 6 0,0 1 0,-1-1 0,-1 1 0,0-1 0,0 0 0,-1 0 0,0 0 0,-1-1 0,0 0 0,-1-1 0,-11 12 0,7-10 0,-1 0 0,0-1 0,0 0 0,-1-1 0,-25 12 0,29-19 0,10-7 0,13-12 0,41-25 0,97-58 0,14-11 0,-142 94 0,3-2 0,-1-1 0,41-43 0,-64 61 0,-1 1 0,1-1 0,-1 0 0,0 0 0,0 0 0,0 0 0,0 0 0,0 0 0,0 0 0,0 0 0,-1 0 0,1 0 0,-1-1 0,1 1 0,-1 0 0,0 0 0,0 0 0,0-1 0,-1-2 0,1 4 0,-1 0 0,1 0 0,-1-1 0,0 1 0,0 0 0,1 0 0,-1 0 0,0 0 0,0 1 0,0-1 0,0 0 0,0 0 0,0 0 0,0 1 0,-1-1 0,1 1 0,0-1 0,0 1 0,0-1 0,-1 1 0,1 0 0,0-1 0,-1 1 0,1 0 0,0 0 0,0 0 0,-1 0 0,1 0 0,0 0 0,-1 1 0,1-1 0,0 0 0,0 1 0,-3 0 0,-5 2 0,0 0 0,0 0 0,0 1 0,1 0 0,-1 1 0,1 0 0,0 0 0,0 0 0,-7 8 0,0 0 0,2 0 0,-1 1 0,-17 25 0,26-32-33,1 0 0,0 0-1,0 1 1,1 0 0,0 0-1,0 0 1,1 0 0,0 0 0,0 1-1,1-1 1,0 1 0,1-1-1,-1 1 1,2-1 0,-1 1-1,1-1 1,1 1 0,-1-1 0,1 0-1,1 1 1,0-1 0,0 0-1,0-1 1,1 1 0,0-1-1,1 1 1,-1-1 0,2 0 0,-1-1-1,1 1 1,0-1 0,0-1-1,0 1 1,1-1 0,0 0-1,0 0 1,0-1 0,1 0 0,-1 0-1,14 4 1,4 0-6793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6.759"/>
    </inkml:context>
    <inkml:brush xml:id="br0">
      <inkml:brushProperty name="width" value="0.05" units="cm"/>
      <inkml:brushProperty name="height" value="0.05" units="cm"/>
    </inkml:brush>
  </inkml:definitions>
  <inkml:trace contextRef="#ctx0" brushRef="#br0">86 0 24575,'5'0'0,"6"0"0,1 5 0,-6 1 0,-4 5 0,-7 4 0,-8 0 0,-1 3 0,-3 2 0,-3 2 0,2 3 0,-1-3 0,3-6-8191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7.114"/>
    </inkml:context>
    <inkml:brush xml:id="br0">
      <inkml:brushProperty name="width" value="0.05" units="cm"/>
      <inkml:brushProperty name="height" value="0.05" units="cm"/>
    </inkml:brush>
  </inkml:definitions>
  <inkml:trace contextRef="#ctx0" brushRef="#br0">1 0 24575,'0'5'0,"4"1"0,2 4 0,5 1 0,0 3 0,2-1 0,5 2 0,-2 4 0,2-3 0,2 2 0,3 2 0,1 2 0,2 2 0,-3 2 0,-7-4-8191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7.486"/>
    </inkml:context>
    <inkml:brush xml:id="br0">
      <inkml:brushProperty name="width" value="0.05" units="cm"/>
      <inkml:brushProperty name="height" value="0.05" units="cm"/>
    </inkml:brush>
  </inkml:definitions>
  <inkml:trace contextRef="#ctx0" brushRef="#br0">22 7 24575,'-4'0'0,"-2"-4"0,0 2 0,6 2 0,3 6 0,5 6 0,2 6 0,-6 5 0,-8-2 0,-8-5 0,-2-4-8191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7.874"/>
    </inkml:context>
    <inkml:brush xml:id="br0">
      <inkml:brushProperty name="width" value="0.05" units="cm"/>
      <inkml:brushProperty name="height" value="0.05" units="cm"/>
    </inkml:brush>
  </inkml:definitions>
  <inkml:trace contextRef="#ctx0" brushRef="#br0">0 1 24575,'0'5'0,"0"5"0,0 7 0,5 0 0,1 1 0,5 3 0,-1 3 0,4-4 0,4 0 0,3 2 0,3-4 0,-2 0 0,-1-3 0,1-4 0,-4-4-8191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8.232"/>
    </inkml:context>
    <inkml:brush xml:id="br0">
      <inkml:brushProperty name="width" value="0.05" units="cm"/>
      <inkml:brushProperty name="height" value="0.05" units="cm"/>
    </inkml:brush>
  </inkml:definitions>
  <inkml:trace contextRef="#ctx0" brushRef="#br0">189 6 24575,'-5'0'0,"-1"-4"0,0 2 0,-4 3 0,1 4 0,-4 3 0,1 4 0,-2 4 0,1 5 0,-2-1 0,-3 0 0,2 1 0,-1 2 0,2 2 0,3 1 0,5-3-8191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8.619"/>
    </inkml:context>
    <inkml:brush xml:id="br0">
      <inkml:brushProperty name="width" value="0.05" units="cm"/>
      <inkml:brushProperty name="height" value="0.05" units="cm"/>
    </inkml:brush>
  </inkml:definitions>
  <inkml:trace contextRef="#ctx0" brushRef="#br0">1 122 24575,'4'0'0,"7"0"0,2 5 0,2 6 0,-1 6 0,2 4 0,3 4 0,-2 2 0,1 1 0,2 0 0,2-4 0,-3-2 0,1 1 0,-4 0 0,1-4 0,1-4 0,-2-6-8191</inkml:trace>
  <inkml:trace contextRef="#ctx0" brushRef="#br0" timeOffset="1">165 13 24575,'0'-5'0,"4"-1"0,2 5 0,0 7 0,4 3 0,0 4 0,2 1 0,0 1 0,3 4 0,-2 3 0,2 2 0,-2 2 0,1-4 0,-1-5-8191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9.038"/>
    </inkml:context>
    <inkml:brush xml:id="br0">
      <inkml:brushProperty name="width" value="0.05" units="cm"/>
      <inkml:brushProperty name="height" value="0.05" units="cm"/>
    </inkml:brush>
  </inkml:definitions>
  <inkml:trace contextRef="#ctx0" brushRef="#br0">209 1 24575,'-4'4'0,"-2"7"0,-5 1 0,0 3 0,-2 4 0,0 8 0,-2 4 0,-4 1 0,3 0 0,-2 0 0,3-2 0,-1-1 0,2-1 0,-1-5 0,2-2 0,4-4-8191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9.381"/>
    </inkml:context>
    <inkml:brush xml:id="br0">
      <inkml:brushProperty name="width" value="0.05" units="cm"/>
      <inkml:brushProperty name="height" value="0.05" units="cm"/>
    </inkml:brush>
  </inkml:definitions>
  <inkml:trace contextRef="#ctx0" brushRef="#br0">1 0 24575,'4'0'0,"7"5"0,6 1 0,0 5 0,2-1 0,2 4 0,2 4 0,-3 3 0,1-1 0,0-1 0,2 3 0,-3 1 0,-1 1 0,2-2 0,-3-2 0,-1-3 0,-2-5-8191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9.741"/>
    </inkml:context>
    <inkml:brush xml:id="br0">
      <inkml:brushProperty name="width" value="0.05" units="cm"/>
      <inkml:brushProperty name="height" value="0.05" units="cm"/>
    </inkml:brush>
  </inkml:definitions>
  <inkml:trace contextRef="#ctx0" brushRef="#br0">182 53 24575,'0'-4'0,"0"-7"0,0-6 0,0 5 0,-5 4 0,-5 8 0,-2 9 0,-4 3 0,-3 4 0,2 4 0,-2 3 0,-1 2 0,2 2 0,-1 1 0,4 0 0,4-5-8191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0.084"/>
    </inkml:context>
    <inkml:brush xml:id="br0">
      <inkml:brushProperty name="width" value="0.05" units="cm"/>
      <inkml:brushProperty name="height" value="0.05" units="cm"/>
    </inkml:brush>
  </inkml:definitions>
  <inkml:trace contextRef="#ctx0" brushRef="#br0">0 0 24575,'0'5'0,"0"6"0,0 5 0,5 6 0,2 3 0,-1 2 0,3 1 0,5 0 0,1 1 0,1-1 0,3-4 0,3-3 0,3-4 0,1 0 0,1-4 0,1-4 0,0-3 0,-5-2-8191</inkml:trace>
  <inkml:trace contextRef="#ctx0" brushRef="#br0" timeOffset="1">220 27 24575,'0'-4'0,"-5"2"0,-1 7 0,-5 7 0,-4 6 0,-1 5 0,-2 3 0,3 2 0,-1 5 0,-3 2 0,2-1 0,0-6 0,2-2 0,-1-3 0,2-3-8191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5.837"/>
    </inkml:context>
    <inkml:brush xml:id="br0">
      <inkml:brushProperty name="width" value="0.05" units="cm"/>
      <inkml:brushProperty name="height" value="0.05" units="cm"/>
    </inkml:brush>
  </inkml:definitions>
  <inkml:trace contextRef="#ctx0" brushRef="#br0">203 2 24575,'0'0'0,"0"0"0,0 0 0,0-1 0,0 1 0,0 0 0,0 0 0,0 0 0,0 0 0,0 0 0,0 0 0,0 0 0,0 0 0,0 0 0,0 0 0,0 0 0,0 0 0,0 0 0,0-1 0,0 1 0,0 0 0,0 0 0,-1 0 0,0 1 0,0-1 0,1 0 0,-1 1 0,0-1 0,1 1 0,-1-1 0,0 1 0,1-1 0,-1 1 0,0-1 0,1 1 0,-1 0 0,1-1 0,-1 1 0,1 0 0,-1 0 0,1-1 0,0 1 0,-1 1 0,-4 13 0,2-1 0,-1 1 0,2 0 0,0 0 0,1 0 0,0 1 0,3 23 0,-2-1 0,-12 266 0,1-46 0,-14 493 0,-55-4 0,72-695-73,-19 92-1219,17-106-5534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0.446"/>
    </inkml:context>
    <inkml:brush xml:id="br0">
      <inkml:brushProperty name="width" value="0.05" units="cm"/>
      <inkml:brushProperty name="height" value="0.05" units="cm"/>
    </inkml:brush>
  </inkml:definitions>
  <inkml:trace contextRef="#ctx0" brushRef="#br0">1 1 24575,'4'4'0,"7"7"0,6 6 0,4 4 0,4 4 0,2 2 0,1 6 0,-4 1 0,-2 0 0,-4 0 0,-1-8 0,-3-2 0,0-1 0,-2-4-8191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0.816"/>
    </inkml:context>
    <inkml:brush xml:id="br0">
      <inkml:brushProperty name="width" value="0.05" units="cm"/>
      <inkml:brushProperty name="height" value="0.05" units="cm"/>
    </inkml:brush>
  </inkml:definitions>
  <inkml:trace contextRef="#ctx0" brushRef="#br0">30 0 24575,'4'0'0,"7"0"0,1 5 0,3 1 0,4 5 0,-2 4 0,2 1 0,-3 1 0,0 3 0,3 3 0,-2 2 0,0 1 0,-2 1 0,0-4 0,-2-1 0,-3-5-8191</inkml:trace>
  <inkml:trace contextRef="#ctx0" brushRef="#br0" timeOffset="1">193 0 24575,'-4'0'0,"-7"0"0,-6 5 0,-5 6 0,-2 6 0,1 4 0,2 4 0,3 2 0,0 1 0,4 0 0,4 1 0,3-1 0,4 0 0,6 0 0,3-5-8191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1.187"/>
    </inkml:context>
    <inkml:brush xml:id="br0">
      <inkml:brushProperty name="width" value="0.05" units="cm"/>
      <inkml:brushProperty name="height" value="0.05" units="cm"/>
    </inkml:brush>
  </inkml:definitions>
  <inkml:trace contextRef="#ctx0" brushRef="#br0">17 0 24575,'-4'5'0,"-2"5"0,0 7 0,6 5 0,7-2 0,3 1 0,4 1 0,4 2 0,4-4 0,-2 0 0,1 1 0,-4 2 0,0-4 0,-2 1 0,-5-4-8191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1.585"/>
    </inkml:context>
    <inkml:brush xml:id="br0">
      <inkml:brushProperty name="width" value="0.05" units="cm"/>
      <inkml:brushProperty name="height" value="0.05" units="cm"/>
    </inkml:brush>
  </inkml:definitions>
  <inkml:trace contextRef="#ctx0" brushRef="#br0">107 5 24575,'0'0'0,"0"0"0,0 0 0,0 0 0,0-1 0,0 1 0,0 0 0,0 0 0,0 0 0,0 0 0,0 0 0,0 0 0,0 0 0,0-1 0,0 1 0,0 0 0,0 0 0,0 0 0,0 0 0,0 0 0,0 0 0,0-1 0,0 1 0,0 0 0,0 0 0,0 0 0,0 0 0,0 0 0,0 0 0,0 0 0,0-1 0,0 1 0,1 0 0,-1 0 0,0 0 0,0 0 0,0 0 0,0 0 0,0 0 0,0 0 0,0 0 0,0 0 0,0 0 0,1 0 0,-1-1 0,0 1 0,0 0 0,0 0 0,0 0 0,0 0 0,0 0 0,1 0 0,-1 0 0,0 0 0,0 0 0,0 0 0,0 0 0,0 0 0,0 0 0,0 1 0,1-1 0,-1 0 0,0 0 0,0 0 0,8 9 0,6 16 0,-6-5 0,-1-1 0,-2 1 0,6 33 0,-1-5 0,-8-43 0,-1 0 0,0 0 0,0 0 0,0 0 0,-1 0 0,0 0 0,0 0 0,0 0 0,-1 0 0,1 0 0,-1 0 0,0 0 0,-1 0 0,1 0 0,-1 0 0,0 0 0,0-1 0,-1 1 0,1-1 0,-1 0 0,0 0 0,0 0 0,-1 0 0,1 0 0,-1 0 0,0-1 0,0 0 0,0 0 0,0 0 0,0 0 0,-1-1 0,-8 5 0,-56 20-1365,33-17-5461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6.929"/>
    </inkml:context>
    <inkml:brush xml:id="br0">
      <inkml:brushProperty name="width" value="0.05" units="cm"/>
      <inkml:brushProperty name="height" value="0.05" units="cm"/>
    </inkml:brush>
  </inkml:definitions>
  <inkml:trace contextRef="#ctx0" brushRef="#br0">0 4210 24575,'4'-1'0,"0"-1"0,0 0 0,0 0 0,0 0 0,0 0 0,0-1 0,-1 0 0,1 1 0,-1-1 0,0-1 0,0 1 0,3-4 0,3-3 0,2 2 0,0-1 0,0 1 0,1 1 0,20-10 0,-17 9 0,1 0 0,14-12 0,-6 3 0,52-26 0,6-5 0,-22 14 0,-46 28 0,-1-1 0,0-1 0,0-1 0,-1 0 0,13-12 0,17-18 0,-20 19 0,-1 0 0,-1-1 0,-1 0 0,-1-2 0,18-29 0,77-157 0,-103 195 0,0 0 0,1 0 0,0 1 0,26-23 0,-22 23 0,-1 0 0,-1-2 0,19-25 0,44-70 0,150-165 0,-130 156 0,30-32 0,-72 87 0,-34 40 0,25-26 0,68-53 0,63-62 0,-165 151 0,-1 0 0,-1 0 0,0-1 0,0 0 0,7-20 0,-9 19 0,1-1 0,1 1 0,0 0 0,17-20 0,17-20 0,-33 41 0,1 0 0,1 1 0,0 0 0,24-21 0,-30 31 0,0 1 0,0 0 0,0 0 0,0 0 0,1 1 0,-1 0 0,1 0 0,-1 1 0,1 0 0,13-1 0,9 1 0,37 4 0,-20 0 0,9-3 0,-31-1 0,-1 0 0,0 2 0,1 1 0,36 9 0,-1 2 0,-46-12 0,0 2 0,1 0 0,-1 1 0,0 0 0,-1 1 0,1 0 0,17 11 0,-18-9 0,0-1 0,0 0 0,1 0 0,0-2 0,0 1 0,0-2 0,1 0 0,-1 0 0,1-1 0,0-1 0,0-1 0,-1 1 0,1-2 0,17-2 0,-7-1 0,0-1 0,-1-1 0,1-1 0,-1-1 0,-1-1 0,1-1 0,26-17 0,-19 8 0,51-43 0,-60 41 0,-1 0 0,22-32 0,-6 10 0,-28 33 0,-1 0 0,1 0 0,-2-1 0,1 0 0,-2 0 0,1 0 0,-1-1 0,-1 0 0,0 0 0,-1 0 0,0 0 0,-1-1 0,-1 1 0,1-1 0,-2 1 0,0-1 0,0 0 0,-2 1 0,-2-16 0,-1 8 0,1 0 0,1 1 0,1-1 0,1-28 0,1 38 0,1 1 0,1 0 0,0-1 0,0 1 0,1 0 0,0 0 0,0 0 0,1 1 0,0-1 0,1 1 0,8-11 0,128-159 0,-108 137 0,-3 4 0,2 1 0,68-60 0,-68 70 0,-5 4 0,0 0 0,2 2 0,0 1 0,45-21 0,-60 33 0,0 0 0,-1 0 0,0-2 0,0 0 0,-1 0 0,0-1 0,17-18 0,-22 22 0,1-1 0,0 1 0,1 1 0,-1-1 0,1 1 0,11-4 0,32-20 0,78-53 0,-3 2 0,-87 53 0,46-21 0,5-4 0,-56 32 0,-20 11 0,-1 1 0,0-2 0,21-18 0,-18 14 0,31-20 0,7-7 0,-36 25-1365,-1 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9.022"/>
    </inkml:context>
    <inkml:brush xml:id="br0">
      <inkml:brushProperty name="width" value="0.05" units="cm"/>
      <inkml:brushProperty name="height" value="0.05" units="cm"/>
    </inkml:brush>
  </inkml:definitions>
  <inkml:trace contextRef="#ctx0" brushRef="#br0">246 78 24575,'0'-3'0,"0"0"0,0 0 0,-1 0 0,1 0 0,-1 0 0,0 0 0,0 0 0,0 0 0,0 0 0,-1 0 0,1 0 0,-1 1 0,0-1 0,1 1 0,-1-1 0,0 1 0,-1 0 0,1 0 0,0 0 0,-1 0 0,1 0 0,-1 0 0,1 1 0,-1-1 0,0 1 0,0 0 0,1-1 0,-1 1 0,0 1 0,-5-2 0,3 1 0,0 0 0,0 0 0,0 1 0,-1 0 0,1 0 0,0 0 0,0 0 0,0 1 0,0 0 0,0 0 0,0 0 0,0 1 0,0 0 0,0 0 0,1 0 0,-1 0 0,-7 5 0,4 1 0,0 1 0,0 0 0,0 0 0,1 0 0,1 1 0,0 0 0,0 0 0,1 0 0,0 1 0,0 0 0,2 0 0,-1 0 0,1 0 0,1 1 0,0-1 0,1 1 0,0-1 0,0 1 0,1 0 0,2 11 0,-1-13 0,0-1 0,0 0 0,1 0 0,0 0 0,0 0 0,1 0 0,1 0 0,-1-1 0,1 1 0,1-1 0,0 0 0,0 0 0,0-1 0,1 1 0,0-1 0,0 0 0,1-1 0,0 0 0,0 0 0,1 0 0,-1-1 0,1 0 0,0 0 0,1-1 0,12 5 0,-14-7 0,1 0 0,-1-1 0,1 0 0,-1 0 0,1 0 0,-1-1 0,1 0 0,-1-1 0,1 0 0,-1 0 0,1 0 0,-1-1 0,0 0 0,0 0 0,0-1 0,0 0 0,0 0 0,0-1 0,-1 0 0,1 0 0,-1-1 0,0 1 0,7-8 0,-7 5 0,1 0 0,-2 0 0,1-1 0,-1 0 0,0 0 0,0 0 0,-1 0 0,0-1 0,-1 0 0,0 0 0,0 0 0,-1 0 0,0 0 0,0 0 0,-1-1 0,0 1 0,-1 0 0,-1-14 0,-1 8 0,-1 1 0,0 0 0,-1 0 0,0 0 0,-1 0 0,-1 0 0,0 1 0,-10-16 0,11 22 0,0 0 0,0 0 0,0 0 0,-1 1 0,0-1 0,0 1 0,-1 1 0,0-1 0,0 1 0,0 0 0,0 1 0,-1 0 0,0 0 0,0 1 0,-9-4 0,14 7-105,1-1 0,0 0 0,-1 1 0,1 0 0,-1-1 0,1 1 0,-1 0 0,1 0 0,0 1 0,-1-1 0,1 0 0,-5 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9.442"/>
    </inkml:context>
    <inkml:brush xml:id="br0">
      <inkml:brushProperty name="width" value="0.05" units="cm"/>
      <inkml:brushProperty name="height" value="0.05" units="cm"/>
    </inkml:brush>
  </inkml:definitions>
  <inkml:trace contextRef="#ctx0" brushRef="#br0">1 86 24575,'-1'-1'0,"1"1"0,0-1 0,0 0 0,0 1 0,0-1 0,0 1 0,0-1 0,1 0 0,-1 1 0,0-1 0,0 1 0,0-1 0,0 1 0,1-1 0,-1 0 0,0 1 0,1-1 0,-1 1 0,0-1 0,1 1 0,-1 0 0,1-1 0,-1 1 0,1-1 0,-1 1 0,0 0 0,1-1 0,0 1 0,-1 0 0,1-1 0,-1 1 0,1 0 0,-1 0 0,1 0 0,-1-1 0,1 1 0,0 0 0,-1 0 0,1 0 0,-1 0 0,1 0 0,0 0 0,-1 0 0,1 1 0,-1-1 0,1 0 0,0 0 0,-1 0 0,2 1 0,0 0 0,-1-1 0,1 1 0,0 0 0,-1 0 0,1 0 0,-1 0 0,1 0 0,-1 0 0,1 0 0,-1 0 0,1 1 0,-1-1 0,0 1 0,0-1 0,0 1 0,1 1 0,5 19 0,-1 1 0,6 41 0,-10-47 0,1 0 0,0-1 0,1 1 0,1-1 0,0 0 0,2 0 0,9 18 0,-15-32 0,1 1 0,-1-1 0,1 0 0,-1 0 0,1 0 0,0 0 0,0-1 0,0 1 0,0 0 0,0-1 0,0 1 0,0-1 0,5 2 0,-5-2 0,-1-1 0,1 0 0,-1 1 0,1-1 0,-1 0 0,1 0 0,-1 0 0,1 0 0,-1-1 0,1 1 0,-1 0 0,1 0 0,-1-1 0,1 1 0,-1-1 0,1 0 0,-1 1 0,2-2 0,0 0 0,0-1 0,0 0 0,0 0 0,0 0 0,0-1 0,0 1 0,-1 0 0,1-1 0,-1 0 0,0 1 0,0-1 0,-1 0 0,1 0 0,-1 0 0,2-8 0,2-27-14,-2-1-1,-1 0 1,-5-61-1,0 25-1292,3 63-5519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19.857"/>
    </inkml:context>
    <inkml:brush xml:id="br0">
      <inkml:brushProperty name="width" value="0.05" units="cm"/>
      <inkml:brushProperty name="height" value="0.05" units="cm"/>
    </inkml:brush>
  </inkml:definitions>
  <inkml:trace contextRef="#ctx0" brushRef="#br0">60 109 24575,'8'6'0,"0"-1"0,0 1 0,0-2 0,12 7 0,-13-9 0,1 1 0,0-1 0,0 0 0,0 0 0,0-1 0,0 0 0,0-1 0,0 0 0,11-1 0,-16 1 0,0 0 0,0-1 0,1 1 0,-1-1 0,0 0 0,0 0 0,0 0 0,0-1 0,0 1 0,0-1 0,0 0 0,-1 1 0,1-1 0,-1 0 0,1-1 0,-1 1 0,0 0 0,1-1 0,-1 1 0,0-1 0,-1 0 0,1 0 0,0 1 0,-1-1 0,2-6 0,-2 6 0,0 1 0,-1 0 0,1-1 0,-1 1 0,0-1 0,0 1 0,0 0 0,0-1 0,0 1 0,-1-1 0,1 1 0,-1 0 0,1-1 0,-1 1 0,0 0 0,0 0 0,0 0 0,0-1 0,-2-1 0,1 1 0,-1-1 0,0 1 0,0 0 0,-1 0 0,1 0 0,-1 0 0,1 1 0,-1-1 0,-8-2 0,4 1 0,0 1 0,0 0 0,0 0 0,-1 1 0,1 0 0,-1 1 0,0 0 0,1 0 0,-1 1 0,-11 1 0,14 0 0,1 0 0,-1 0 0,0 1 0,0 0 0,1 0 0,-1 0 0,1 1 0,-1-1 0,1 2 0,0-1 0,0 0 0,1 1 0,-1 0 0,1 0 0,-1 0 0,1 1 0,1-1 0,-1 1 0,-3 6 0,5-6 0,-1 0 0,1 0 0,1 0 0,-1 0 0,1 1 0,0-1 0,0 0 0,0 1 0,1-1 0,0 1 0,0-1 0,0 1 0,1-1 0,-1 1 0,1-1 0,1 0 0,-1 1 0,1-1 0,0 0 0,0 0 0,4 6 0,1 1-85,1 1 0,0-1-1,1-1 1,0 0 0,1 0-1,0-1 1,1 0 0,0-1-1,0 0 1,1-1 0,1 0-1,-1 0 1,1-2 0,0 0-1,18 6 1,-1-4-6741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0.217"/>
    </inkml:context>
    <inkml:brush xml:id="br0">
      <inkml:brushProperty name="width" value="0.05" units="cm"/>
      <inkml:brushProperty name="height" value="0.05" units="cm"/>
    </inkml:brush>
  </inkml:definitions>
  <inkml:trace contextRef="#ctx0" brushRef="#br0">34 170 24575,'-4'-4'0,"1"0"0,-1 0 0,1 0 0,0 0 0,1-1 0,-1 1 0,1-1 0,0 1 0,0-1 0,0 0 0,-1-5 0,3 9 0,0 0 0,0 0 0,-1 0 0,1 0 0,0 0 0,0 0 0,1 0 0,-1 0 0,0 0 0,0 0 0,0-1 0,1 2 0,-1-1 0,0 0 0,1 0 0,-1 0 0,1 0 0,-1 0 0,1 0 0,0 0 0,-1 0 0,2 0 0,0 0 0,0 0 0,-1 0 0,1 0 0,0 0 0,0 1 0,0-1 0,0 1 0,0 0 0,0-1 0,0 1 0,0 0 0,0 0 0,0 0 0,0 0 0,0 1 0,2-1 0,6 3 0,0-1 0,0 1 0,-1 1 0,1 0 0,-1 0 0,0 1 0,-1 0 0,1 0 0,-1 1 0,0 0 0,0 1 0,-1 0 0,1 0 0,9 14 0,-13-16 0,0-1 0,0 2 0,0-1 0,-1 0 0,0 1 0,0-1 0,-1 1 0,0 0 0,0 0 0,0 0 0,0 0 0,-1 0 0,0 0 0,0 0 0,-1 1 0,0-1 0,0 0 0,0 0 0,-1 1 0,0-1 0,0 0 0,-1 0 0,1 0 0,-1 0 0,-3 6 0,2-8 0,-1 1 0,1-1 0,-1 1 0,0-1 0,0 0 0,0-1 0,0 1 0,-1-1 0,1 0 0,-1 0 0,0 0 0,0 0 0,0-1 0,0 0 0,0 0 0,-1 0 0,1-1 0,-1 0 0,1 0 0,-1 0 0,1-1 0,-1 0 0,1 0 0,-1 0 0,0-1 0,-8-1 0,12 1 0,-1 0 0,1-1 0,0 1 0,0-1 0,0 1 0,0-1 0,0 1 0,0-1 0,0 0 0,0 0 0,1 0 0,-1 0 0,1 0 0,0-1 0,-1 1 0,1 0 0,0-1 0,0 1 0,1 0 0,-1-1 0,0 1 0,1-1 0,0 1 0,-1-1 0,1-5 0,0 1 0,0 0 0,1-1 0,-1 1 0,2-1 0,-1 1 0,1 0 0,5-13 0,3-2 0,2 2 0,1 0 0,0 0 0,1 1 0,1 1 0,1 0 0,1 1 0,0 1 0,1 1 0,29-20 0,-37 29-273,0 1 0,0 0 0,1 0 0,15-5 0,0 4-6553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0.584"/>
    </inkml:context>
    <inkml:brush xml:id="br0">
      <inkml:brushProperty name="width" value="0.05" units="cm"/>
      <inkml:brushProperty name="height" value="0.05" units="cm"/>
    </inkml:brush>
  </inkml:definitions>
  <inkml:trace contextRef="#ctx0" brushRef="#br0">222 337 24575,'1'-41'0,"-4"-88"0,1 108 0,0 1 0,-2 0 0,0 0 0,-8-24 0,11 42 0,0-1 0,0 1 0,0 0 0,0 0 0,0 0 0,0-1 0,0 1 0,-1 0 0,1 0 0,-1 0 0,1 1 0,-1-1 0,0 0 0,0 1 0,0-1 0,0 1 0,0-1 0,0 1 0,0 0 0,-1 0 0,1 0 0,0 0 0,0 1 0,-3-2 0,2 2 0,1 1 0,-1-1 0,1 0 0,-1 1 0,1-1 0,0 1 0,-1 0 0,1 0 0,0 0 0,-1 0 0,1 0 0,0 0 0,0 1 0,0-1 0,0 1 0,0-1 0,0 1 0,1 0 0,-1 0 0,1 0 0,-1 0 0,1 0 0,-1 0 0,0 3 0,-7 13 0,1-1 0,0 1 0,2 1 0,0-1 0,-6 37 0,-5 99 0,15-105 0,3-1 0,1 0 0,3 0 0,18 83 0,73 180 0,-86-285 0,0-1 0,-1 1 0,-2-1 0,0 1 0,5 50 0,-11-71 0,-1 1 0,0-1 0,0 0 0,0 0 0,-1 0 0,0 1 0,0-1 0,0 0 0,0 0 0,-1 0 0,0 0 0,0-1 0,0 1 0,-1 0 0,0-1 0,0 0 0,0 1 0,0-1 0,0 0 0,-1-1 0,0 1 0,0-1 0,0 1 0,0-1 0,0 0 0,-1-1 0,1 1 0,-1-1 0,0 0 0,0 0 0,-6 2 0,3-3-151,0 1-1,0-1 0,0 0 0,0 0 1,0-1-1,0 0 0,0 0 1,-14-3-1,-16-6-6674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6.476"/>
    </inkml:context>
    <inkml:brush xml:id="br0">
      <inkml:brushProperty name="width" value="0.05" units="cm"/>
      <inkml:brushProperty name="height" value="0.05" units="cm"/>
    </inkml:brush>
  </inkml:definitions>
  <inkml:trace contextRef="#ctx0" brushRef="#br0">125 101 24575,'1'-1'0,"0"-1"0,0 1 0,1 0 0,-1 0 0,0 0 0,1 0 0,-1 0 0,0 0 0,1 0 0,-1 0 0,1 1 0,-1-1 0,3 0 0,-3 6 0,-9 10 0,-131 171 0,235-320 0,-65 92 0,-24 30 0,1 0 0,1 1 0,-1 0 0,2 1 0,-1 0 0,2 0 0,-1 1 0,1 1 0,13-9 0,-22 16 0,-1 0 0,0 1 0,0-1 0,1 0 0,-1 1 0,1-1 0,-1 1 0,0 0 0,1-1 0,-1 1 0,1 0 0,-1 0 0,1 0 0,-1 0 0,0 0 0,1 0 0,-1 0 0,1 1 0,-1-1 0,1 0 0,-1 1 0,0-1 0,1 1 0,-1-1 0,0 1 0,1 0 0,-1 0 0,0 0 0,0-1 0,0 1 0,0 0 0,0 0 0,0 1 0,0-1 0,0 0 0,0 0 0,0 0 0,-1 1 0,1-1 0,0 0 0,-1 1 0,1-1 0,-1 0 0,0 1 0,1 2 0,1 7 0,0 1 0,0 0 0,-1 0 0,-1 17 0,0-20 0,-2 25-227,-1 1-1,-1-1 1,-2 0-1,-1 0 1,-23 60-1,17-59-6598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0.975"/>
    </inkml:context>
    <inkml:brush xml:id="br0">
      <inkml:brushProperty name="width" value="0.05" units="cm"/>
      <inkml:brushProperty name="height" value="0.05" units="cm"/>
    </inkml:brush>
  </inkml:definitions>
  <inkml:trace contextRef="#ctx0" brushRef="#br0">1 207 24575,'4'-5'0,"7"-1"0,6-4 0,4-6 0,4 0 0,2-1 0,1 1 0,1 4 0,-1 4 0,5 4 0,1 1 0,-5 3-8191</inkml:trace>
  <inkml:trace contextRef="#ctx0" brushRef="#br0" timeOffset="1">546 70 24575,'1'-5'0,"-6"-1"0,-1-4 0,-5-6 0,-4 1 0,-5 2 0,1 9 0,4 9 0,5 8 0,3 7 0,8 4 0,4 4 0,5 5 0,2 3 0,3-2 0,-2 0 0,3-2 0,-2-7-8191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1.361"/>
    </inkml:context>
    <inkml:brush xml:id="br0">
      <inkml:brushProperty name="width" value="0.05" units="cm"/>
      <inkml:brushProperty name="height" value="0.05" units="cm"/>
    </inkml:brush>
  </inkml:definitions>
  <inkml:trace contextRef="#ctx0" brushRef="#br0">38 119 24575,'0'-5'0,"-4"-5"0,-2-7 0,0-5 0,1-3 0,-3 3 0,0 5-8191</inkml:trace>
  <inkml:trace contextRef="#ctx0" brushRef="#br0" timeOffset="1">175 9 24575,'5'0'0,"6"0"0,0 5 0,0 6 0,2 6 0,-1 9 0,-3 5 0,-2 6 0,-3 7 0,-2 5 0,-2 3 0,0-3 0,0 1 0,-1-5 0,1-5 0,-1-4 0,6-9 0,1-9-8191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1.718"/>
    </inkml:context>
    <inkml:brush xml:id="br0">
      <inkml:brushProperty name="width" value="0.05" units="cm"/>
      <inkml:brushProperty name="height" value="0.05" units="cm"/>
    </inkml:brush>
  </inkml:definitions>
  <inkml:trace contextRef="#ctx0" brushRef="#br0">1 6 24575,'4'-4'0,"2"2"0,5 7 0,0 7 0,-2 6 0,-2 10 0,-3 8 0,3 9 0,0 5 0,0 3 0,-3 3 0,4 0 0,-1-4 0,0-7 0,-2-6 0,-2-9-8191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2.105"/>
    </inkml:context>
    <inkml:brush xml:id="br0">
      <inkml:brushProperty name="width" value="0.05" units="cm"/>
      <inkml:brushProperty name="height" value="0.05" units="cm"/>
    </inkml:brush>
  </inkml:definitions>
  <inkml:trace contextRef="#ctx0" brushRef="#br0">7 297 24575,'-7'-1'0,"9"-1"0,19-5 0,49-11 0,-52 14 0,42-11 0,238-63 0,-289 75 0,-1-1 0,1 1 0,-1-2 0,0 1 0,12-9 0,-16 10 0,-4 3 0,0 0 0,0 0 0,1 0 0,-1 0 0,0 0 0,0 0 0,1 0 0,-1 0 0,0 0 0,1 0 0,-1 0 0,0 0 0,0 0 0,1 0 0,-1 0 0,0 0 0,0 0 0,1 0 0,-1 1 0,0-1 0,0 0 0,1 0 0,-1 0 0,0 0 0,0 0 0,0 1 0,1-1 0,-1 0 0,0 0 0,0 1 0,0-1 0,0 0 0,1 0 0,-1 0 0,0 1 0,0-1 0,0 0 0,0 0 0,0 1 0,0-1 0,0 1 0,5 14 0,-4-11 0,44 177 106,7 21-1577,-44-176-5355</inkml:trace>
  <inkml:trace contextRef="#ctx0" brushRef="#br0" timeOffset="1">582 79 24575,'0'-9'0,"-5"-8"0,-1-6 0,0 6 0,6 6 0,3 10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2.480"/>
    </inkml:context>
    <inkml:brush xml:id="br0">
      <inkml:brushProperty name="width" value="0.05" units="cm"/>
      <inkml:brushProperty name="height" value="0.05" units="cm"/>
    </inkml:brush>
  </inkml:definitions>
  <inkml:trace contextRef="#ctx0" brushRef="#br0">22 10 24575,'-1'0'0,"0"-1"0,1 1 0,-1 0 0,0 0 0,0 1 0,0-1 0,0 0 0,1 0 0,-1 0 0,0 1 0,0-1 0,0 0 0,1 0 0,-1 1 0,0-1 0,1 1 0,-1-1 0,0 1 0,1-1 0,-1 1 0,0 0 0,1-1 0,-1 1 0,1-1 0,-1 1 0,1 0 0,-1 0 0,1-1 0,0 1 0,-1 0 0,1 0 0,0-1 0,0 1 0,-1 0 0,1 0 0,0 0 0,0 0 0,0-1 0,0 1 0,0 0 0,0 0 0,0 0 0,0 0 0,1-1 0,-1 1 0,0 0 0,1 1 0,2 8 0,0-1 0,0 1 0,8 13 0,0 3 0,-7-14 0,-2 1 0,2 23 0,-3-26 0,0 0 0,0 0 0,1-1 0,0 1 0,4 9 0,-6-18 0,0-1 0,0 0 0,1 1 0,-1-1 0,0 0 0,0 0 0,0 1 0,0-1 0,1 0 0,-1 0 0,0 1 0,0-1 0,0 0 0,1 0 0,-1 1 0,0-1 0,1 0 0,-1 0 0,0 0 0,0 0 0,1 0 0,-1 0 0,0 1 0,1-1 0,-1 0 0,0 0 0,1 0 0,-1 0 0,0 0 0,0 0 0,1 0 0,-1 0 0,0 0 0,1 0 0,-1 0 0,0 0 0,1-1 0,-1 1 0,14-11 0,8-19 0,0-8 0,-13 19 0,1 1 0,1 0 0,1 1 0,0 0 0,1 1 0,1 0 0,20-17 0,-32 31 0,-1 1 0,1-1 0,0 1 0,-1 0 0,1 0 0,0 0 0,0 0 0,0 0 0,0 0 0,0 0 0,0 0 0,0 1 0,0-1 0,0 1 0,0 0 0,1-1 0,-1 1 0,0 0 0,0 0 0,0 1 0,0-1 0,0 0 0,0 1 0,1-1 0,-1 1 0,0-1 0,0 1 0,0 0 0,0 0 0,-1 0 0,1 0 0,0 1 0,0-1 0,-1 0 0,1 1 0,0-1 0,-1 1 0,0-1 0,1 1 0,-1 0 0,0 0 0,2 2 0,2 5 0,-1 1 0,0-1 0,0 1 0,-1 0 0,0 0 0,-1 0 0,2 16 0,-1 9-1365,-2-4-5461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23.060"/>
    </inkml:context>
    <inkml:brush xml:id="br0">
      <inkml:brushProperty name="width" value="0.05" units="cm"/>
      <inkml:brushProperty name="height" value="0.05" units="cm"/>
    </inkml:brush>
  </inkml:definitions>
  <inkml:trace contextRef="#ctx0" brushRef="#br0">215 109 24575,'0'-3'0,"1"-1"0,0 1 0,0 0 0,0-1 0,1 1 0,-1 0 0,1 0 0,0 0 0,3-4 0,-3 3 0,1 0 0,-1 0 0,1-1 0,-1 1 0,2-9 0,-3 12 0,-1 0 0,0 0 0,0-1 0,0 1 0,0 0 0,0 0 0,0 0 0,0 0 0,-1 0 0,1-1 0,0 1 0,-1 0 0,1 0 0,-1 0 0,1 0 0,-1 0 0,1 0 0,-1 0 0,0 0 0,1 0 0,-1 1 0,0-1 0,0 0 0,1 0 0,-1 0 0,0 1 0,0-1 0,0 0 0,-1 0 0,-2 0 0,0-1 0,0 1 0,0 0 0,0 0 0,0 0 0,-1 1 0,1-1 0,0 1 0,0 0 0,0 0 0,0 0 0,-1 1 0,1 0 0,0-1 0,-4 3 0,-61 20 0,68-22 0,-6 2 0,0 0 0,0 1 0,1-1 0,0 1 0,-1 1 0,1-1 0,1 1 0,-1 0 0,1 1 0,0-1 0,-8 11 0,12-13 0,-1 0 0,1-1 0,-1 1 0,1 0 0,0 0 0,0 0 0,0 0 0,0 0 0,1 0 0,-1 0 0,1 0 0,0 0 0,0 0 0,0 0 0,0 0 0,1 1 0,-1-1 0,1 0 0,0 0 0,-1 0 0,2 0 0,-1-1 0,0 1 0,0 0 0,1 0 0,0-1 0,-1 1 0,1-1 0,0 1 0,4 3 0,1 0 0,1 1 0,0-1 0,0 0 0,1-1 0,0 0 0,0 0 0,0-1 0,0 0 0,1-1 0,0 0 0,16 3 0,-15-4 0,0 0 0,0-1 0,0 0 0,0-1 0,0 0 0,0-1 0,0 0 0,0-1 0,-1 0 0,19-6 0,-26 7 0,0-1 0,-1 0 0,1 1 0,0-1 0,-1 0 0,1-1 0,-1 1 0,0 0 0,1-1 0,-1 1 0,0-1 0,-1 0 0,1 1 0,0-1 0,-1 0 0,0 0 0,1 0 0,0-4 0,-1 4 0,-1 1 0,1-1 0,-1 1 0,1-1 0,-1 1 0,0-1 0,0 0 0,0 1 0,0-1 0,0 1 0,-1-1 0,1 1 0,-1-1 0,0 1 0,0-1 0,0 1 0,0-1 0,0 1 0,0 0 0,-1 0 0,1-1 0,-3-2 0,3 4 0,1 1 0,0-1 0,0 1 0,-1-1 0,1 1 0,0 0 0,-1-1 0,1 1 0,-1-1 0,1 1 0,0 0 0,-1-1 0,1 1 0,-1 0 0,1-1 0,-1 1 0,1 0 0,-1 0 0,1 0 0,-1-1 0,0 1 0,1 0 0,-1 0 0,1 0 0,-1 0 0,1 0 0,-1 0 0,1 0 0,-1 0 0,0 0 0,1 0 0,-1 0 0,1 1 0,-1-1 0,1 0 0,-1 0 0,1 0 0,-1 1 0,1-1 0,-1 0 0,1 1 0,-1-1 0,1 0 0,-1 1 0,1-1 0,0 1 0,-1-1 0,1 1 0,0-1 0,-1 0 0,1 1 0,0-1 0,0 1 0,-1 0 0,0 2 0,0 1 0,0-1 0,1 0 0,-1 1 0,1-1 0,0 1 0,0-1 0,0 5 0,3 8 0,0-1 0,1 1 0,0-1 0,1 1 0,8 15 0,42 73 0,-31-61 0,-8-12 0,79 157 0,-82-158 0,-1 1 0,-2 0 0,-1 1 0,7 44 0,-15-69 0,0 1 0,-1-1 0,0 1 0,0 0 0,0-1 0,-1 1 0,0-1 0,-1 1 0,0-1 0,-4 12 0,4-16 0,1 0 0,-1 0 0,1-1 0,-1 1 0,0-1 0,0 0 0,0 1 0,0-1 0,-1 0 0,1 0 0,0 0 0,-1-1 0,1 1 0,-1 0 0,0-1 0,0 0 0,0 1 0,1-1 0,-1-1 0,0 1 0,0 0 0,0-1 0,0 1 0,-1-1 0,1 0 0,0 0 0,0 0 0,-4-1 0,-3-1 0,-1 0 0,1 0 0,0-1 0,0-1 0,0 0 0,0 0 0,1-1 0,0 0 0,0 0 0,0-1 0,-11-10 0,5 3 0,1 0 0,0-2 0,0 0 0,2 0 0,-12-19 0,13 16 0,1 0 0,1 0 0,1-1 0,1 0 0,0 0 0,1-1 0,2 0 0,0 0 0,1 0 0,0-1 0,2 1 0,1-1 0,2-28 0,0 34 0,0 0 0,1 0 0,1 1 0,0-1 0,1 1 0,0 0 0,1 0 0,1 1 0,0-1 0,1 2 0,0-1 0,1 1 0,0 0 0,1 1 0,0 0 0,1 0 0,1 1 0,20-14 0,-16 14-195,1 1 0,0 1 0,0 0 0,0 2 0,1 0 0,26-6 0,-6 6-6631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1.714"/>
    </inkml:context>
    <inkml:brush xml:id="br0">
      <inkml:brushProperty name="width" value="0.05" units="cm"/>
      <inkml:brushProperty name="height" value="0.05" units="cm"/>
    </inkml:brush>
  </inkml:definitions>
  <inkml:trace contextRef="#ctx0" brushRef="#br0">112 265 24575,'-4'1'0,"-1"1"0,1 0 0,0 0 0,-1 1 0,1-1 0,0 1 0,0 0 0,0 0 0,1 1 0,-7 6 0,-2 1 0,-37 24 0,66-63 0,28-30 0,90-130 0,-131 181 0,0 1 0,1-1 0,0 1 0,0 0 0,0 0 0,1 0 0,0 1 0,9-7 0,-12 11 0,0-1 0,1 1 0,-1-1 0,0 1 0,1 0 0,-1 0 0,1 0 0,-1 1 0,1-1 0,-1 1 0,1 0 0,-1 0 0,1 0 0,0 1 0,-1-1 0,1 1 0,-1 0 0,1-1 0,-1 2 0,0-1 0,4 2 0,12 7-151,-1 1-1,0 1 0,-1 0 0,0 1 1,-1 1-1,0 1 0,-1 0 1,20 28-1,-15-19-6674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2.538"/>
    </inkml:context>
    <inkml:brush xml:id="br0">
      <inkml:brushProperty name="width" value="0.05" units="cm"/>
      <inkml:brushProperty name="height" value="0.05" units="cm"/>
    </inkml:brush>
  </inkml:definitions>
  <inkml:trace contextRef="#ctx0" brushRef="#br0">1 0 24575,'0'36'0,"21"623"0,8-408 0,12-1 0,75 254 0,152 314 0,-222-673 0,-7 2 0,35 250 0,-9 308 0,-63-681 0,7 195 0,7 85 0,-2-198 0,11 187 0,-12-137 0,1-4 0,-12-124 0,0-1 0,8 29 0,-5-27 0,4 48 0,-8-42 0,1-14 0,-1 0 0,-1 0 0,-5 33 0,5-54 1,0 0-1,0-1 1,0 1-1,0 0 1,0 0-1,0-1 0,-1 1 1,1 0-1,0 0 1,0-1-1,0 1 1,0 0-1,0 0 1,0 0-1,0-1 1,-1 1-1,1 0 0,0 0 1,0 0-1,0 0 1,0-1-1,-1 1 1,1 0-1,0 0 1,0 0-1,0 0 1,-1 0-1,1 0 0,0 0 1,0 0-1,-1-1 1,1 1-1,0 0 1,0 0-1,0 0 1,-1 0-1,1 0 1,0 0-1,0 0 0,-1 0 1,1 0-1,0 1 1,0-1-1,-1 0 1,1 0-1,0 0 1,0 0-1,0 0 1,-1 0-1,1 0 0,0 0 1,0 1-1,0-1 1,-1 0-1,1 0 1,0 0-1,0 0 1,0 1-1,0-1 1,0 0-1,-1 0 0,1 0 1,0 1-1,0-1 1,0 0-1,0 0 1,0 1-1,0-1 1,0 0-1,-11-17-1185,11 16 973,-11-22-6614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3.332"/>
    </inkml:context>
    <inkml:brush xml:id="br0">
      <inkml:brushProperty name="width" value="0.05" units="cm"/>
      <inkml:brushProperty name="height" value="0.05" units="cm"/>
    </inkml:brush>
  </inkml:definitions>
  <inkml:trace contextRef="#ctx0" brushRef="#br0">11 641 24575,'-1'0'0,"1"-1"0,0 1 0,0 0 0,-1 0 0,1 0 0,0 0 0,0 0 0,-1 0 0,1 0 0,0 0 0,-1 0 0,1 0 0,0 0 0,-1 0 0,1 0 0,0 0 0,0 0 0,-1 0 0,1 0 0,0 1 0,-1-1 0,1 0 0,0 0 0,0 0 0,-1 0 0,1 1 0,0-1 0,0 0 0,0 0 0,-1 0 0,1 1 0,0-1 0,0 0 0,0 0 0,0 1 0,-1-1 0,1 0 0,0 0 0,0 1 0,0-1 0,0 0 0,0 1 0,0-1 0,0 0 0,0 0 0,0 1 0,0-1 0,0 0 0,0 1 0,0-1 0,0 0 0,0 0 0,0 1 0,1 0 0,-1 0 0,1-1 0,0 1 0,-1-1 0,1 1 0,0-1 0,-1 1 0,1-1 0,0 1 0,0-1 0,0 1 0,-1-1 0,1 0 0,0 0 0,0 1 0,0-1 0,0 0 0,-1 0 0,1 0 0,0 0 0,0 0 0,1 0 0,250-36 0,-87 8 0,1395-129-1484,6 66-15,-654 49 1221,721-38-391,-1241 58 910,1117-86 2046,-1245 73-1050,-121 14-1154,214-6-1,-355 27-176,22-1 320,-23 2-263,-1-1-1,0 0 1,1 0-1,-1 0 1,1 0 0,-1 0-1,1 0 1,-1 0-1,0 0 1,1 0-1,-1 0 1,1 0 0,-1-1-1,0 1 1,1 0-1,-1 0 1,1 0-1,-1 0 1,0-1 0,1 1-1,-1 0 1,0 0-1,1-1 1,-1 1-1,0 0 1,0-1 0,1 1-1,-1 0 1,0-1-1,0 1 1,1 0-1,-1-1 1,0 1 0,0 0-1,0-1 1,0 1-1,0-1 1,1 1-1,-1-1 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3.730"/>
    </inkml:context>
    <inkml:brush xml:id="br0">
      <inkml:brushProperty name="width" value="0.05" units="cm"/>
      <inkml:brushProperty name="height" value="0.05" units="cm"/>
    </inkml:brush>
  </inkml:definitions>
  <inkml:trace contextRef="#ctx0" brushRef="#br0">36 1 24575,'-5'5'0,"3"1"0,2 5 0,6 0 0,6-2 0,6 3 0,5 3 0,2 0 0,2 1 0,2 3 0,-5 3 0,-7 7 0,-10 3 0,-16 1 0,-15-1 0,-23-1 0,-22-1 0,2-5-8191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7.604"/>
    </inkml:context>
    <inkml:brush xml:id="br0">
      <inkml:brushProperty name="width" value="0.05" units="cm"/>
      <inkml:brushProperty name="height" value="0.05" units="cm"/>
    </inkml:brush>
  </inkml:definitions>
  <inkml:trace contextRef="#ctx0" brushRef="#br0">7 1 24575,'-5'0'0,"4"4"0,6 7 0,2 6 0,5 9 0,0 9 0,-2 9 0,2 6 0,-1 3 0,2 7 0,-1-2 0,-2-2 0,1-1 0,-1-5 0,-2-11-8191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4.214"/>
    </inkml:context>
    <inkml:brush xml:id="br0">
      <inkml:brushProperty name="width" value="0.05" units="cm"/>
      <inkml:brushProperty name="height" value="0.05" units="cm"/>
    </inkml:brush>
  </inkml:definitions>
  <inkml:trace contextRef="#ctx0" brushRef="#br0">0 7 24575,'0'-5'0,"0"4"0,5 6 0,5 7 0,7 6 0,9 5 0,5 3 0,7 1 0,0 2 0,0-1 0,-2-3 0,-3-3 0,-3-5 0,-6-5-8191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4.601"/>
    </inkml:context>
    <inkml:brush xml:id="br0">
      <inkml:brushProperty name="width" value="0.05" units="cm"/>
      <inkml:brushProperty name="height" value="0.05" units="cm"/>
    </inkml:brush>
  </inkml:definitions>
  <inkml:trace contextRef="#ctx0" brushRef="#br0">161 17 24575,'0'-5'0,"-5"-1"0,-5 0 0,-2 6 0,-3 8 0,0 7 0,-1 5 0,-3 4 0,2 3 0,-1 1 0,3 1 0,4 0 0,3-5-8191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4.928"/>
    </inkml:context>
    <inkml:brush xml:id="br0">
      <inkml:brushProperty name="width" value="0.05" units="cm"/>
      <inkml:brushProperty name="height" value="0.05" units="cm"/>
    </inkml:brush>
  </inkml:definitions>
  <inkml:trace contextRef="#ctx0" brushRef="#br0">0 200 24575,'5'0'0,"1"-5"0,4-1 0,6 0 0,4 6 0,8 3 0,4 5 0,6 2 0,1 3 0,3 5 0,4-2 0,4 3 0,-3 1 0,-4-2 0,-5-4 0,-9-5-8191</inkml:trace>
  <inkml:trace contextRef="#ctx0" brushRef="#br0" timeOffset="1">492 36 24575,'-5'-5'0,"-1"-5"0,-4-2 0,-1 6 0,-3 4 0,0 7 0,-1 7 0,-3 6 0,-3 10 0,-3 4 0,-1 7 0,-2 0 0,-6 4 0,-1-1 0,1 1 0,0-2 0,7-7-8191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5.302"/>
    </inkml:context>
    <inkml:brush xml:id="br0">
      <inkml:brushProperty name="width" value="0.05" units="cm"/>
      <inkml:brushProperty name="height" value="0.05" units="cm"/>
    </inkml:brush>
  </inkml:definitions>
  <inkml:trace contextRef="#ctx0" brushRef="#br0">7 0 24575,'-5'0'0,"4"0"0,6 0 0,6 5 0,7 1 0,5 4 0,7 6 0,4 4 0,5 3 0,1 3 0,-2 2 0,-3 0 0,-3-4 0,-6-2 0,-8-5-8191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5.661"/>
    </inkml:context>
    <inkml:brush xml:id="br0">
      <inkml:brushProperty name="width" value="0.05" units="cm"/>
      <inkml:brushProperty name="height" value="0.05" units="cm"/>
    </inkml:brush>
  </inkml:definitions>
  <inkml:trace contextRef="#ctx0" brushRef="#br0">414 656 24575,'-4'-5'0,"-3"-6"0,-3 0 0,-6 0 0,-3 3 0,-5 7 0,-2 9 0,-6 7 0,-2 11 0,-5 5 0,0 7 0,2 6 0,2 5 0,3 3 0,6-2 0,9 0 0,6-5 0,5-9-8191</inkml:trace>
  <inkml:trace contextRef="#ctx0" brushRef="#br0" timeOffset="1">988 0 24575,'0'5'0,"0"6"0,5 6 0,6 5 0,10 2 0,7 3 0,7 1 0,8 1 0,0-1 0,3 1 0,2-1 0,-1-1 0,-5-4 0,-5-2 0,-8-4-8191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6.017"/>
    </inkml:context>
    <inkml:brush xml:id="br0">
      <inkml:brushProperty name="width" value="0.05" units="cm"/>
      <inkml:brushProperty name="height" value="0.05" units="cm"/>
    </inkml:brush>
  </inkml:definitions>
  <inkml:trace contextRef="#ctx0" brushRef="#br0">302 0 24575,'-5'1'0,"1"-1"0,0 1 0,0 0 0,0 0 0,0 1 0,0-1 0,0 1 0,0 0 0,0 0 0,0 0 0,1 0 0,-1 1 0,1-1 0,0 1 0,0 0 0,0 0 0,-3 4 0,-5 6 0,2 0 0,-1 1 0,-7 15 0,-41 82 0,-32 54 0,71-137-1365,2-4-5461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6.379"/>
    </inkml:context>
    <inkml:brush xml:id="br0">
      <inkml:brushProperty name="width" value="0.05" units="cm"/>
      <inkml:brushProperty name="height" value="0.05" units="cm"/>
    </inkml:brush>
  </inkml:definitions>
  <inkml:trace contextRef="#ctx0" brushRef="#br0">17 28 24575,'0'-4'0,"-5"-3"0,-1-3 0,0 4 0,6 7 0,8 9 0,6 7 0,7 10 0,3 5 0,3 1 0,1 1 0,6-2 0,1-1 0,-1-2 0,-6-5-8191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6.766"/>
    </inkml:context>
    <inkml:brush xml:id="br0">
      <inkml:brushProperty name="width" value="0.05" units="cm"/>
      <inkml:brushProperty name="height" value="0.05" units="cm"/>
    </inkml:brush>
  </inkml:definitions>
  <inkml:trace contextRef="#ctx0" brushRef="#br0">1038 58 24575,'-4'-4'0,"-2"-7"0,-5-6 0,-4 1 0,-6 7 0,-2 14 0,-3 11 0,-2 12 0,0 11 0,-5 12 0,4-2-8191</inkml:trace>
  <inkml:trace contextRef="#ctx0" brushRef="#br0" timeOffset="1">1 2216 24575,'0'-5'0,"4"-1"0,3-4 0,3-1 0,1-3 0,3 1 0,3 3 0,4 3 0,4 2 0,1 7 0,5 4 0,3 4 0,0 1 0,4-1 0,-1-2 0,-6-4-8191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7.151"/>
    </inkml:context>
    <inkml:brush xml:id="br0">
      <inkml:brushProperty name="width" value="0.05" units="cm"/>
      <inkml:brushProperty name="height" value="0.05" units="cm"/>
    </inkml:brush>
  </inkml:definitions>
  <inkml:trace contextRef="#ctx0" brushRef="#br0">346 35 24575,'-4'-5'0,"-3"-6"0,-4-1 0,-4 6 0,-1 9 0,-1 8 0,-3 7 0,-3 10 0,-6 9 0,-3 4 0,-6 7 0,-5 2 0,-5 1 0,6-9-8191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7.538"/>
    </inkml:context>
    <inkml:brush xml:id="br0">
      <inkml:brushProperty name="width" value="0.05" units="cm"/>
      <inkml:brushProperty name="height" value="0.05" units="cm"/>
    </inkml:brush>
  </inkml:definitions>
  <inkml:trace contextRef="#ctx0" brushRef="#br0">81 171 24575,'5'0'0,"1"5"0,5 1 0,5 0 0,4 3 0,3 1 0,3 2 0,6 0 0,3 2 0,4-1 0,-5-3-8191</inkml:trace>
  <inkml:trace contextRef="#ctx0" brushRef="#br0" timeOffset="1">218 7 24575,'0'-4'0,"-4"2"0,-7 11 0,-6 9 0,-4 11 0,-4 9 0,-7 8 0,-2 5 0,-5 4 0,4-9-8191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7.999"/>
    </inkml:context>
    <inkml:brush xml:id="br0">
      <inkml:brushProperty name="width" value="0.05" units="cm"/>
      <inkml:brushProperty name="height" value="0.05" units="cm"/>
    </inkml:brush>
  </inkml:definitions>
  <inkml:trace contextRef="#ctx0" brushRef="#br0">78 523 24575,'-16'-48'0,"-34"-120"0,46 149 0,1 1 0,1 0 0,0-1 0,2 1 0,0-1 0,1 1 0,4-24 0,-3 35 0,-1 0 0,2 0 0,-1 0 0,1 0 0,-1 1 0,2-1 0,-1 1 0,1 0 0,0 0 0,0 0 0,1 1 0,0-1 0,0 1 0,0 0 0,0 1 0,1-1 0,0 1 0,0 0 0,0 0 0,0 1 0,1 0 0,-1 0 0,1 0 0,0 1 0,0 0 0,0 0 0,0 1 0,10-1 0,-8 1 0,0 1 0,-1 0 0,1 1 0,0-1 0,-1 2 0,1-1 0,0 1 0,-1 0 0,0 1 0,0 0 0,1 1 0,-2-1 0,1 1 0,0 1 0,-1 0 0,0 0 0,0 0 0,0 1 0,-1 0 0,0 0 0,0 0 0,0 1 0,5 9 0,-5-5 0,-1 1 0,1-1 0,-2 1 0,0 0 0,0 1 0,-1-1 0,-1 0 0,0 1 0,-1 0 0,0 0 0,-1-1 0,0 1 0,-1 0 0,-1-1 0,0 1 0,-7 24 0,-1-4 0,-2-1 0,-1 0 0,-2-1 0,-1 0 0,-20 29 0,9-19-455,-3-2 0,-50 55 0,54-68-6371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8.037"/>
    </inkml:context>
    <inkml:brush xml:id="br0">
      <inkml:brushProperty name="width" value="0.05" units="cm"/>
      <inkml:brushProperty name="height" value="0.05" units="cm"/>
    </inkml:brush>
  </inkml:definitions>
  <inkml:trace contextRef="#ctx0" brushRef="#br0">0 22 24575,'5'0'0,"2"-5"0,3-1 0,6 0 0,4 1 0,4 7 0,1 2 0,7 5 0,3 6 0,3 1 0,2 2 0,2 2 0,-2-2 0,-1 1 0,-5-3 0,-7-5-8191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8.390"/>
    </inkml:context>
    <inkml:brush xml:id="br0">
      <inkml:brushProperty name="width" value="0.05" units="cm"/>
      <inkml:brushProperty name="height" value="0.05" units="cm"/>
    </inkml:brush>
  </inkml:definitions>
  <inkml:trace contextRef="#ctx0" brushRef="#br0">298 63 24575,'0'-5'0,"-5"-6"0,-1-5 0,-4-1 0,-1 8 0,-3 5 0,-4 8 0,-3 7 0,-3 12 0,-2 7 0,-1 7 0,-1 2 0,0 3 0,0 0 0,0-2 0,5-9-8191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8.784"/>
    </inkml:context>
    <inkml:brush xml:id="br0">
      <inkml:brushProperty name="width" value="0.05" units="cm"/>
      <inkml:brushProperty name="height" value="0.05" units="cm"/>
    </inkml:brush>
  </inkml:definitions>
  <inkml:trace contextRef="#ctx0" brushRef="#br0">37 6 24575,'-5'0'0,"3"5"0,7 6 0,7 6 0,6 5 0,5 2 0,7 3 0,4 1 0,5 6 0,1 0 0,-2 0 0,-3-1 0,-7-7-8191</inkml:trace>
  <inkml:trace contextRef="#ctx0" brushRef="#br0" timeOffset="1">118 6 24575,'0'-4'0,"0"2"0,-4 3 0,-3 5 0,2 6 0,0 6 0,2 5 0,-4 2 0,-5 2 0,0 2 0,-4-1 0,-7 1 0,-1-6-8191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9.161"/>
    </inkml:context>
    <inkml:brush xml:id="br0">
      <inkml:brushProperty name="width" value="0.05" units="cm"/>
      <inkml:brushProperty name="height" value="0.05" units="cm"/>
    </inkml:brush>
  </inkml:definitions>
  <inkml:trace contextRef="#ctx0" brushRef="#br0">6 24 24575,'0'-5'0,"-4"-6"0,2 4 0,7 7 0,7 9 0,6 7 0,5 5 0,2 4 0,8 3 0,1 1 0,1 0 0,3 0 0,0-6 0,-7-5-8191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9.498"/>
    </inkml:context>
    <inkml:brush xml:id="br0">
      <inkml:brushProperty name="width" value="0.05" units="cm"/>
      <inkml:brushProperty name="height" value="0.05" units="cm"/>
    </inkml:brush>
  </inkml:definitions>
  <inkml:trace contextRef="#ctx0" brushRef="#br0">236 0 24575,'-5'5'0,"-1"6"0,-5 5 0,0 6 0,-3 3 0,-4 6 0,-3 8 0,-3 7 0,-6 4 0,-4 3 0,1 2 0,4-9-8191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49.890"/>
    </inkml:context>
    <inkml:brush xml:id="br0">
      <inkml:brushProperty name="width" value="0.05" units="cm"/>
      <inkml:brushProperty name="height" value="0.05" units="cm"/>
    </inkml:brush>
  </inkml:definitions>
  <inkml:trace contextRef="#ctx0" brushRef="#br0">0 7 24575,'0'-5'0,"0"4"0,5 6 0,6 2 0,1 5 0,3 0 0,3 3 0,5-1 0,1 2 0,3-3 0,0 2 0,1-2 0,-5-3-8191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0.306"/>
    </inkml:context>
    <inkml:brush xml:id="br0">
      <inkml:brushProperty name="width" value="0.05" units="cm"/>
      <inkml:brushProperty name="height" value="0.05" units="cm"/>
    </inkml:brush>
  </inkml:definitions>
  <inkml:trace contextRef="#ctx0" brushRef="#br0">121 0 24575,'-4'0'0,"-2"5"0,0 6 0,-4 5 0,1 6 0,-4 7 0,-8 9 0,-6 7 0,2-5-8191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0.648"/>
    </inkml:context>
    <inkml:brush xml:id="br0">
      <inkml:brushProperty name="width" value="0.05" units="cm"/>
      <inkml:brushProperty name="height" value="0.05" units="cm"/>
    </inkml:brush>
  </inkml:definitions>
  <inkml:trace contextRef="#ctx0" brushRef="#br0">0 40 24575,'0'-5'0,"5"-1"0,6 0 0,6 1 0,4 7 0,4 6 0,2 8 0,6 0 0,6 3 0,6 2 0,5 3 0,3 1 0,2-3 0,-4-1 0,-11-4-8191</inkml:trace>
  <inkml:trace contextRef="#ctx0" brushRef="#br0" timeOffset="1">410 12 24575,'-4'0'0,"-7"-4"0,-6-2 0,0 4 0,-1 4 0,-3 10 0,-3 7 0,-1 11 0,-1 9 0,-1 7 0,-6 5 0,0 3 0,4-7-8191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1.004"/>
    </inkml:context>
    <inkml:brush xml:id="br0">
      <inkml:brushProperty name="width" value="0.05" units="cm"/>
      <inkml:brushProperty name="height" value="0.05" units="cm"/>
    </inkml:brush>
  </inkml:definitions>
  <inkml:trace contextRef="#ctx0" brushRef="#br0">1 0 24575,'4'0'0,"7"0"0,5 5 0,6 6 0,3 1 0,6 3 0,3 4 0,5 8 0,1 4 0,-2-4 0,-3-1 0,-3 0 0,-7-5-8191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1.331"/>
    </inkml:context>
    <inkml:brush xml:id="br0">
      <inkml:brushProperty name="width" value="0.05" units="cm"/>
      <inkml:brushProperty name="height" value="0.05" units="cm"/>
    </inkml:brush>
  </inkml:definitions>
  <inkml:trace contextRef="#ctx0" brushRef="#br0">353 29 24575,'0'-5'0,"-4"-2"0,-7 1 0,-6 1 0,-5 2 0,-3 1 0,-1 5 0,-2 3 0,-1 5 0,1 9 0,-1 7 0,6 7 0,1 4 0,1 3 0,-2 0 0,-1 2 0,3-5-8191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8.367"/>
    </inkml:context>
    <inkml:brush xml:id="br0">
      <inkml:brushProperty name="width" value="0.05" units="cm"/>
      <inkml:brushProperty name="height" value="0.05" units="cm"/>
    </inkml:brush>
  </inkml:definitions>
  <inkml:trace contextRef="#ctx0" brushRef="#br0">73 205 24575,'-7'0'0,"1"-1"0,1 1 0,-1 0 0,0 0 0,1 1 0,-1 0 0,1 0 0,-10 3 0,14-4 0,0 1 0,1-1 0,-1 1 0,0-1 0,1 1 0,-1-1 0,0 1 0,1 0 0,-1-1 0,1 1 0,-1 0 0,1-1 0,-1 1 0,1 0 0,-1 0 0,1 0 0,0-1 0,-1 1 0,1 0 0,0 0 0,0 1 0,0 1 0,0-1 0,0 1 0,0-1 0,1 1 0,-1-1 0,1 1 0,0-1 0,0 1 0,0-1 0,2 4 0,26 48 0,-13-27 0,14 36 0,-26-53 0,0 1 0,-1-1 0,-1 1 0,0 0 0,0 0 0,-1 0 0,0 15 0,-1-25 0,1 0 0,-1 1 0,0-1 0,0 0 0,0 0 0,0 1 0,0-1 0,0 0 0,-1 0 0,1 1 0,0-1 0,-1 0 0,1 0 0,-1 0 0,1 1 0,-1-1 0,1 0 0,-1 0 0,0 0 0,1 0 0,-1 0 0,0 0 0,0 0 0,0 0 0,0-1 0,0 1 0,0 0 0,0 0 0,0-1 0,0 1 0,0-1 0,-3 2 0,3-3 0,-1 1 0,1-1 0,-1 1 0,1-1 0,0 0 0,-1 1 0,1-1 0,0 0 0,-1 0 0,1 0 0,0 0 0,0 0 0,0 0 0,0 0 0,0 0 0,0-1 0,0 1 0,0 0 0,1-1 0,-1 1 0,0 0 0,1-1 0,-1 1 0,1-1 0,0 1 0,-1-4 0,-2-11 0,0-1 0,1 0 0,1 0 0,1 0 0,0 0 0,1 0 0,1 0 0,0 1 0,8-26 0,4-6 0,39-89 0,-44 117 0,20-42 0,-26 58 0,-1 0 0,0 0 0,1 0 0,0 0 0,0 1 0,0-1 0,1 1 0,-1 0 0,1 0 0,-1 0 0,6-2 0,5 3-1365,-4 8-5461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1.706"/>
    </inkml:context>
    <inkml:brush xml:id="br0">
      <inkml:brushProperty name="width" value="0.05" units="cm"/>
      <inkml:brushProperty name="height" value="0.05" units="cm"/>
    </inkml:brush>
  </inkml:definitions>
  <inkml:trace contextRef="#ctx0" brushRef="#br0">17 28 24575,'-4'0'0,"-2"-5"0,0 3 0,6 7 0,7 3 0,8 3 0,10 6 0,5 5 0,8 2 0,6-2 0,0-1 0,2-3 0,-7-6-8191</inkml:trace>
  <inkml:trace contextRef="#ctx0" brushRef="#br0" timeOffset="1">235 0 24575,'-4'0'0,"-2"5"0,-5 6 0,0 5 0,2 6 0,-2 3 0,0 2 0,-2 5 0,1 3 0,-2 4 0,-3 5 0,1 4 0,3-6-8191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2.049"/>
    </inkml:context>
    <inkml:brush xml:id="br0">
      <inkml:brushProperty name="width" value="0.05" units="cm"/>
      <inkml:brushProperty name="height" value="0.05" units="cm"/>
    </inkml:brush>
  </inkml:definitions>
  <inkml:trace contextRef="#ctx0" brushRef="#br0">1 0 24575,'4'0'0,"2"5"0,5 1 0,4 0 0,6 3 0,2 5 0,3 0 0,6 3 0,2 2 0,5 4 0,0-4 0,-1 1 0,1-3 0,-5-5-8191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2.424"/>
    </inkml:context>
    <inkml:brush xml:id="br0">
      <inkml:brushProperty name="width" value="0.05" units="cm"/>
      <inkml:brushProperty name="height" value="0.05" units="cm"/>
    </inkml:brush>
  </inkml:definitions>
  <inkml:trace contextRef="#ctx0" brushRef="#br0">425 38 24575,'0'-4'0,"-5"-3"0,-1-3 0,-4-1 0,-6 7 0,-4 3 0,-4 7 0,-2 7 0,-1 10 0,-1 7 0,-5 6 0,-6 8 0,-1 4 0,1 0 0,-1 0 0,1-3 0,7-9-8191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2.782"/>
    </inkml:context>
    <inkml:brush xml:id="br0">
      <inkml:brushProperty name="width" value="0.05" units="cm"/>
      <inkml:brushProperty name="height" value="0.05" units="cm"/>
    </inkml:brush>
  </inkml:definitions>
  <inkml:trace contextRef="#ctx0" brushRef="#br0">0 70 24575,'0'-5'0,"0"-6"0,0-6 0,5 0 0,6 3 0,1 9 0,3 4 0,4 8 0,3 7 0,3 6 0,1 4 0,2-2 0,-1 0 0,1 1 0,0-4 0,-4-5-8191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3.171"/>
    </inkml:context>
    <inkml:brush xml:id="br0">
      <inkml:brushProperty name="width" value="0.05" units="cm"/>
      <inkml:brushProperty name="height" value="0.05" units="cm"/>
    </inkml:brush>
  </inkml:definitions>
  <inkml:trace contextRef="#ctx0" brushRef="#br0">270 18 24575,'0'-5'0,"-5"-1"0,-5 0 0,-2 6 0,-4 7 0,-3 8 0,-3 10 0,-3 6 0,-1 6 0,-1 7 0,-6 10 0,-6 4 0,4-7-8191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4.990"/>
    </inkml:context>
    <inkml:brush xml:id="br0">
      <inkml:brushProperty name="width" value="0.05" units="cm"/>
      <inkml:brushProperty name="height" value="0.05" units="cm"/>
    </inkml:brush>
  </inkml:definitions>
  <inkml:trace contextRef="#ctx0" brushRef="#br0">0 4633 24575,'3'19'0,"4"-14"0,-5-5 0,1-1 0,-1 0 0,1 0 0,-1 0 0,1 0 0,-1-1 0,0 1 0,0-1 0,0 1 0,3-3 0,59-47 0,57-41 0,-24 25 0,168-151 0,56-114 0,-8 37 0,-162 163 0,55-59 0,402-343 0,-119 88 0,-377 336 0,-1 4 0,6 4 0,177-119 0,-161 128 0,-3-6 0,202-202 0,-292 264 0,2 1 0,59-40 0,99-49 0,-107 70 0,111-86 0,-25 2 0,50-41 0,-204 159 0,10-8 0,-1-1 0,30-37 0,-27 23 0,48-43 0,102-88 0,-179 166-1365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9.571"/>
    </inkml:context>
    <inkml:brush xml:id="br0">
      <inkml:brushProperty name="width" value="0.05" units="cm"/>
      <inkml:brushProperty name="height" value="0.05" units="cm"/>
    </inkml:brush>
  </inkml:definitions>
  <inkml:trace contextRef="#ctx0" brushRef="#br0">1 459 24575,'1'-6'0,"1"1"0,0 0 0,0-1 0,0 1 0,1 0 0,-1 0 0,2 0 0,-1 0 0,0 1 0,7-7 0,-1-1 0,14-21 0,-10 13 0,2 0 0,17-18 0,-31 37 0,0 0 0,-1 0 0,1 0 0,0 1 0,-1-1 0,1 0 0,0 1 0,0-1 0,0 0 0,0 1 0,-1-1 0,1 1 0,0-1 0,0 1 0,0 0 0,0-1 0,0 1 0,0 0 0,0 0 0,0 0 0,0 0 0,0 0 0,0 0 0,0 0 0,2 0 0,-2 1 0,0-1 0,-1 1 0,1 0 0,0 0 0,0 0 0,0 0 0,0 0 0,-1 0 0,1 0 0,-1 0 0,1 0 0,0 0 0,-1 0 0,0 0 0,1 0 0,-1 0 0,1 3 0,1 8 0,-1 0 0,0 1 0,-1 14 0,0-21 0,0-1 0,0 27 0,1 0 0,6 37 0,-5-58 0,0 0 0,1-1 0,1 1 0,0-1 0,0 1 0,1-1 0,0-1 0,1 1 0,0-1 0,8 9 0,-3-5 0,1-1 0,1 0 0,0-1 0,0 0 0,1-1 0,1 0 0,0-2 0,0 1 0,0-2 0,1 0 0,0-1 0,1-1 0,-1 0 0,1-1 0,19 2 0,-26-5 0,0 0 0,0-1 0,0 0 0,0 0 0,0-1 0,0 0 0,0-1 0,0 0 0,0-1 0,-1 0 0,1 0 0,-1-1 0,0 0 0,0-1 0,0 0 0,-1 0 0,0-1 0,0 0 0,0-1 0,-1 1 0,0-2 0,0 1 0,0-1 0,-1 0 0,0 0 0,8-17 0,-6 8 0,-1 0 0,-1 0 0,-1 0 0,0-1 0,-1 0 0,-1 0 0,-1 0 0,-1 0 0,0-1 0,-1 1 0,-3-19 0,-2 1 0,-1-1 0,-2 1 0,-1 0 0,-21-50 0,22 66 0,-1 1 0,-22-35 0,28 48 0,0 1 0,-1 0 0,0 0 0,0 1 0,0-1 0,-1 1 0,1 0 0,-1 0 0,0 1 0,0-1 0,-1 1 0,1 0 0,0 0 0,-12-3 0,15 6-37,0-1 0,0 1 1,0 0-1,0 0 0,0 0 0,-1 0 0,1 0 0,0 1 0,0-1 0,0 1 0,0-1 0,0 1 1,0 0-1,0 0 0,0 0 0,0 0 0,0 0 0,1 0 0,-1 0 0,0 1 0,1-1 0,-1 0 1,1 1-1,-1 0 0,1-1 0,0 1 0,-1 0 0,1 0 0,0 0 0,0 0 0,0-1 0,1 1 1,-1 1-1,0-1 0,1 0 0,-1 3 0,-3 16-6789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59.987"/>
    </inkml:context>
    <inkml:brush xml:id="br0">
      <inkml:brushProperty name="width" value="0.05" units="cm"/>
      <inkml:brushProperty name="height" value="0.05" units="cm"/>
    </inkml:brush>
  </inkml:definitions>
  <inkml:trace contextRef="#ctx0" brushRef="#br0">1 101 24575,'0'-3'0,"0"-1"0,0 1 0,0-1 0,1 1 0,-1-1 0,1 1 0,0-1 0,0 1 0,2-4 0,-3 6 0,0 1 0,0 0 0,0 0 0,0-1 0,1 1 0,-1 0 0,0 0 0,0-1 0,1 1 0,-1 0 0,0 0 0,1 0 0,-1 0 0,0-1 0,0 1 0,1 0 0,-1 0 0,0 0 0,1 0 0,-1 0 0,0 0 0,1 0 0,-1 0 0,0 0 0,1 0 0,-1 0 0,0 0 0,1 0 0,-1 0 0,0 0 0,1 0 0,-1 0 0,1 1 0,16 16 0,34 71 0,-16-24 0,-35-64 0,0 1 0,1-1 0,-1 0 0,0 1 0,0-1 0,0 1 0,1-1 0,-1 0 0,0 1 0,0-1 0,1 1 0,-1-1 0,0 0 0,1 1 0,-1-1 0,0 0 0,1 0 0,-1 1 0,1-1 0,-1 0 0,0 0 0,1 0 0,-1 1 0,1-1 0,-1 0 0,1 0 0,-1 0 0,0 0 0,1 0 0,0 0 0,5-13 0,-4-35 0,-1 36 0,0 0 0,0 0 0,2-1 0,-1 1 0,2 1 0,8-23 0,-10 29 0,0 0 0,1 1 0,-1-1 0,1 0 0,0 1 0,1-1 0,-1 1 0,1 0 0,0 0 0,0 1 0,0-1 0,0 1 0,1 0 0,-1 0 0,9-4 0,-11 7 0,1-1 0,-1 1 0,0-1 0,1 1 0,-1 0 0,1 0 0,-1 0 0,1 1 0,-1-1 0,1 0 0,-1 1 0,1 0 0,-1-1 0,0 1 0,1 0 0,-1 0 0,0 1 0,0-1 0,0 0 0,0 1 0,0-1 0,0 1 0,0 0 0,0-1 0,-1 1 0,4 4 0,4 6 0,0 0 0,-1 0 0,8 17 0,-13-24 0,40 81-1365,-30-61-5461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0.468"/>
    </inkml:context>
    <inkml:brush xml:id="br0">
      <inkml:brushProperty name="width" value="0.05" units="cm"/>
      <inkml:brushProperty name="height" value="0.05" units="cm"/>
    </inkml:brush>
  </inkml:definitions>
  <inkml:trace contextRef="#ctx0" brushRef="#br0">303 446 24575,'-1'-3'0,"1"1"0,-1-1 0,0 0 0,1 0 0,-2 0 0,1 1 0,0-1 0,0 1 0,-1-1 0,1 1 0,-1-1 0,0 1 0,-3-3 0,-28-27 0,31 30 0,-5-4 0,0 0 0,-1 0 0,1 0 0,-1 1 0,-1 1 0,1-1 0,-1 1 0,0 1 0,0 0 0,-14-4 0,18 7 0,0-1 0,1 1 0,-1 0 0,0 0 0,1 0 0,-1 1 0,0 0 0,1 0 0,-1 0 0,1 0 0,-1 1 0,1-1 0,0 1 0,0 1 0,0-1 0,0 0 0,0 1 0,0 0 0,0 0 0,1 0 0,0 0 0,-1 1 0,-3 4 0,2-1 0,1 1 0,-1-1 0,1 1 0,0 0 0,1 1 0,0-1 0,0 0 0,1 1 0,0 0 0,1-1 0,-1 1 0,2 0 0,-1 0 0,1 0 0,1-1 0,1 12 0,-2-16 0,1 0 0,0 1 0,0-1 0,0 0 0,0 0 0,1 0 0,-1 0 0,1 0 0,0 0 0,0-1 0,1 1 0,-1-1 0,1 1 0,0-1 0,0 0 0,0 0 0,0 0 0,0-1 0,0 1 0,1-1 0,0 1 0,-1-1 0,1 0 0,0-1 0,0 1 0,0-1 0,0 1 0,0-1 0,0 0 0,1-1 0,-1 1 0,0-1 0,0 0 0,1 0 0,3 0 0,0-1 0,-1 0 0,0 0 0,0-1 0,1 0 0,-1 0 0,-1-1 0,1 0 0,0 0 0,-1 0 0,1-1 0,10-8 0,-8 4 0,-1 1 0,0-1 0,0-1 0,-1 0 0,0 0 0,0 0 0,5-13 0,-3 6 0,-1-1 0,-1-1 0,-1 0 0,-1 0 0,0 0 0,-1 0 0,-1-1 0,0 1 0,-1-23 0,-3 10 0,-1 0 0,-10-48 0,8 63 0,0 0 0,0 1 0,-2 0 0,0 0 0,0 0 0,-16-24 0,22 39 0,0-1 0,0 0 0,-1 1 0,1-1 0,0 0 0,-1 1 0,1-1 0,-1 0 0,1 1 0,-1-1 0,1 1 0,-1-1 0,1 1 0,-1-1 0,0 1 0,1-1 0,-1 1 0,1-1 0,-1 1 0,0 0 0,0 0 0,1-1 0,-1 1 0,0 0 0,0 0 0,1 0 0,-1 0 0,0 0 0,0-1 0,1 2 0,-1-1 0,0 0 0,-1 0 0,1 1 0,0 0 0,0 1 0,0-1 0,0 0 0,0 1 0,0-1 0,0 1 0,1-1 0,-1 1 0,1 0 0,-1-1 0,1 1 0,-1 3 0,-6 61 0,7-66 0,0 28 17,1-1 0,2 1 1,0-1-1,2 0 0,1 0 0,16 46 0,-15-55-152,1 0 0,0 0 0,1-1 0,1 0 0,1-1 0,0 0 0,1 0 0,1-1 0,0-1 0,20 17 0,-3-9-6691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0.856"/>
    </inkml:context>
    <inkml:brush xml:id="br0">
      <inkml:brushProperty name="width" value="0.05" units="cm"/>
      <inkml:brushProperty name="height" value="0.05" units="cm"/>
    </inkml:brush>
  </inkml:definitions>
  <inkml:trace contextRef="#ctx0" brushRef="#br0">87 220 24575,'-1'0'0,"1"0"0,0 0 0,-1 0 0,1 0 0,-1 0 0,1 0 0,-1 0 0,1 0 0,-1 0 0,1 0 0,-1-1 0,1 1 0,-1 0 0,1 0 0,0 0 0,-1-1 0,1 1 0,-1 0 0,1 0 0,0-1 0,-1 1 0,1 0 0,0-1 0,-1 1 0,1-1 0,0 1 0,-1 0 0,1-1 0,0 1 0,0-1 0,0 1 0,-1 0 0,1-1 0,0 1 0,0-1 0,0 1 0,0-1 0,0 1 0,0-1 0,0 1 0,0-1 0,0 1 0,0-1 0,0 1 0,0-1 0,0 1 0,1-1 0,-1 1 0,0 0 0,0-1 0,0 1 0,1-1 0,-1 1 0,0 0 0,0-1 0,1 1 0,0-1 0,0-2 0,0 1 0,1 0 0,-1 0 0,1 0 0,0 0 0,-1 0 0,1 0 0,0 0 0,4-2 0,9-3 0,0 2 0,1 0 0,0 0 0,27-3 0,31-9 0,-72 16 0,-1 1 0,1 0 0,0-1 0,-1 1 0,1-1 0,-1 0 0,1 0 0,-1 1 0,1-1 0,-1 0 0,1 0 0,-1 0 0,0 0 0,0-1 0,1 1 0,-1 0 0,0-1 0,0 1 0,0 0 0,-1-1 0,1 1 0,0-1 0,0 1 0,-1-1 0,1 0 0,-1 1 0,1-1 0,-1-1 0,0 1 0,-1-1 0,1 1 0,-1 0 0,0 0 0,0 0 0,0 1 0,0-1 0,0 0 0,0 0 0,0 0 0,-1 1 0,1-1 0,-1 1 0,1-1 0,-1 1 0,1-1 0,-1 1 0,0 0 0,0 0 0,0 0 0,-3-2 0,-24-11 0,-49-17 0,69 28 0,0 0 0,0 1 0,0 0 0,-1 1 0,1 0 0,-1 0 0,1 1 0,-1 0 0,1 0 0,-11 3 0,17-2 0,0 0 0,0 0 0,0 0 0,0 0 0,1 0 0,-1 1 0,1 0 0,-1-1 0,1 1 0,-1 0 0,1 0 0,0 0 0,0 0 0,0 1 0,0-1 0,0 1 0,-2 3 0,2-1 0,0 0 0,0 0 0,0 1 0,1-1 0,-1 0 0,2 1 0,-1-1 0,0 1 0,1 6 0,0-2 0,1 0 0,0-1 0,1 1 0,0-1 0,0 1 0,1-1 0,0 0 0,0 0 0,1 0 0,10 15 0,-9-17-195,1-1 0,0 1 0,0-2 0,0 1 0,1-1 0,9 7 0,13 6-6631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1.125"/>
    </inkml:context>
    <inkml:brush xml:id="br0">
      <inkml:brushProperty name="width" value="0.05" units="cm"/>
      <inkml:brushProperty name="height" value="0.05" units="cm"/>
    </inkml:brush>
  </inkml:definitions>
  <inkml:trace contextRef="#ctx0" brushRef="#br0">358 583 24575,'0'-25'0,"1"7"0,-1 1 0,-1-1 0,0 1 0,-7-32 0,7 46 0,0-1 0,0 1 0,-1-1 0,1 1 0,-1 0 0,1 0 0,-1 0 0,0 0 0,0 0 0,0 0 0,-1 0 0,1 0 0,-1 1 0,1 0 0,-1-1 0,0 1 0,0 0 0,0 0 0,0 0 0,0 1 0,0-1 0,-1 1 0,1 0 0,0 0 0,-1 0 0,1 0 0,-1 0 0,0 1 0,-5 0 0,1 0 0,-1 1 0,1 0 0,0 1 0,0 0 0,0 0 0,0 0 0,0 1 0,0 1 0,0-1 0,1 1 0,0 1 0,0-1 0,0 1 0,0 0 0,1 1 0,0-1 0,0 1 0,-8 11 0,1 0 0,0 0 0,1 1 0,1 0 0,1 1 0,0 1 0,-8 23 0,11-20 0,0 0 0,1 1 0,2-1 0,0 1 0,2 0 0,0 0 0,4 47 0,-1-58 0,1 0 0,0-1 0,1 1 0,0-1 0,1 0 0,0 0 0,1 0 0,0 0 0,1-1 0,0 0 0,1 0 0,0 0 0,1-1 0,0 0 0,1-1 0,16 14 0,-22-20 0,1 0 0,-1 0 0,1-1 0,0 1 0,0-1 0,0 0 0,0-1 0,0 1 0,0-1 0,1 1 0,-1-1 0,0-1 0,1 1 0,-1 0 0,1-1 0,-1 0 0,1 0 0,-1-1 0,1 1 0,5-2 0,-4 0 0,0-1 0,0 0 0,0 0 0,0 0 0,-1-1 0,0 0 0,1 0 0,-1 0 0,-1 0 0,1-1 0,-1 0 0,1 0 0,3-7 0,6-9 0,-2-1 0,-1 1 0,0-2 0,-2 0 0,0 0 0,-2 0 0,-1-1 0,5-31 0,-1-22 0,0-101 0,-11-241 0,0 401 0,-1 0 0,-7-34 0,4 41 0,2 20 0,2 24 0,18 127 0,48 193 0,-29-170 0,-15-78-29,21 127-1307,-38-200-5490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1.228"/>
    </inkml:context>
    <inkml:brush xml:id="br0">
      <inkml:brushProperty name="width" value="0.05" units="cm"/>
      <inkml:brushProperty name="height" value="0.05" units="cm"/>
    </inkml:brush>
  </inkml:definitions>
  <inkml:trace contextRef="#ctx0" brushRef="#br0">61 212 24575,'-10'-10'0,"-24"-25"0,33 33 0,-1-1 0,0 1 0,0-1 0,1 1 0,-1-1 0,1 0 0,0 0 0,0 1 0,0-1 0,0 0 0,0 0 0,0-5 0,1 8 0,1 0 0,-1-1 0,0 1 0,0 0 0,0-1 0,0 1 0,0 0 0,1 0 0,-1-1 0,0 1 0,0 0 0,1 0 0,-1 0 0,0-1 0,0 1 0,1 0 0,-1 0 0,0 0 0,1 0 0,-1-1 0,0 1 0,0 0 0,1 0 0,-1 0 0,0 0 0,1 0 0,-1 0 0,0 0 0,1 0 0,-1 0 0,0 0 0,1 0 0,-1 0 0,0 0 0,1 0 0,-1 0 0,0 1 0,1-1 0,-1 0 0,0 0 0,0 0 0,1 0 0,-1 1 0,0-1 0,0 0 0,1 0 0,-1 0 0,1 1 0,18 10 0,-18-10 0,10 5 0,11 8 0,0 1 0,34 29 0,-51-40 0,-1-1 0,0 1 0,-1 0 0,1 1 0,-1-1 0,1 0 0,-1 1 0,0 0 0,-1 0 0,1 0 0,-1 0 0,0 0 0,-1 0 0,1 1 0,-1-1 0,0 0 0,0 1 0,-1-1 0,1 9 0,-1-12 0,0 0 0,-1-1 0,1 1 0,0 0 0,-1 0 0,1 0 0,-1 0 0,0 0 0,1-1 0,-1 1 0,0 0 0,0 0 0,0-1 0,0 1 0,0-1 0,-1 1 0,1-1 0,0 1 0,-1-1 0,1 0 0,-1 0 0,0 0 0,1 0 0,-1 0 0,0 0 0,1 0 0,-1 0 0,0-1 0,0 1 0,0-1 0,0 1 0,0-1 0,1 0 0,-1 0 0,0 0 0,0 0 0,-2 0 0,0 0 0,1-1 0,0 0 0,-1 1 0,1-1 0,0-1 0,0 1 0,0 0 0,0-1 0,0 0 0,0 1 0,1-1 0,-1 0 0,0 0 0,1-1 0,0 1 0,-1 0 0,1-1 0,0 0 0,0 1 0,0-1 0,-1-3 0,1 0 0,0 0 0,1 0 0,0 0 0,0 0 0,0 0 0,1-1 0,-1 1 0,2 0 0,-1 0 0,1 0 0,-1-1 0,2 1 0,-1 0 0,1 0 0,4-10 0,2-2 0,0 1 0,1 0 0,19-29 0,40-37-1365,-37 50-5461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1.583"/>
    </inkml:context>
    <inkml:brush xml:id="br0">
      <inkml:brushProperty name="width" value="0.05" units="cm"/>
      <inkml:brushProperty name="height" value="0.05" units="cm"/>
    </inkml:brush>
  </inkml:definitions>
  <inkml:trace contextRef="#ctx0" brushRef="#br0">195 348 24575,'3'-4'0,"-1"0"0,1 0 0,-1 0 0,1-1 0,-1 1 0,-1 0 0,1-1 0,-1 1 0,1-1 0,-1 0 0,-1 1 0,1-8 0,2-59 0,-3 68 0,-1-16 0,0 1 0,-1 0 0,-1 0 0,-6-22 0,7 34 0,0-1 0,0 1 0,-1 0 0,1 0 0,-1 0 0,-1 1 0,1-1 0,-1 1 0,0-1 0,0 1 0,0 1 0,-1-1 0,0 0 0,0 1 0,-6-4 0,9 7 0,0 0 0,0 0 0,0 0 0,0 1 0,0-1 0,-1 0 0,1 1 0,0 0 0,0-1 0,-1 1 0,1 0 0,0 0 0,0 0 0,-1 1 0,1-1 0,0 0 0,0 1 0,-1 0 0,1-1 0,0 1 0,0 0 0,0 0 0,0 0 0,0 0 0,0 1 0,1-1 0,-1 0 0,0 1 0,0-1 0,1 1 0,-1 0 0,-1 2 0,-3 4 0,0 0 0,1 0 0,0 1 0,0-1 0,1 1 0,-4 12 0,-1 7 0,2 0 0,1 1 0,1 0 0,-2 47 0,12 120 0,47 166 0,-4-48 0,-44-277-682,-3 60-1,-6-48-6143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1.936"/>
    </inkml:context>
    <inkml:brush xml:id="br0">
      <inkml:brushProperty name="width" value="0.05" units="cm"/>
      <inkml:brushProperty name="height" value="0.05" units="cm"/>
    </inkml:brush>
  </inkml:definitions>
  <inkml:trace contextRef="#ctx0" brushRef="#br0">0 176 24575,'1'-3'0,"0"0"0,0-1 0,0 1 0,0 0 0,0 0 0,0 0 0,1 0 0,0 0 0,-1 1 0,1-1 0,0 0 0,0 1 0,1-1 0,-1 1 0,0 0 0,4-2 0,42-31 0,-26 26 0,0 0 0,0 2 0,1 0 0,0 1 0,0 2 0,30-3 0,37-9 0,-36 6-1365,-30 7-5461</inkml:trace>
  <inkml:trace contextRef="#ctx0" brushRef="#br0" timeOffset="1">465 12 24575,'-5'-4'0,"-5"-3"0,-2 6 0,1 7 0,3 7 0,7 7 0,4 3 0,1 4 0,1 6 0,3 2 0,0-1 0,0-1 0,2-1 0,5-6 0,-1-8-8191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2.308"/>
    </inkml:context>
    <inkml:brush xml:id="br0">
      <inkml:brushProperty name="width" value="0.05" units="cm"/>
      <inkml:brushProperty name="height" value="0.05" units="cm"/>
    </inkml:brush>
  </inkml:definitions>
  <inkml:trace contextRef="#ctx0" brushRef="#br0">11 45 24575,'0'-5'0,"0"-6"0,-4-5 0,-3 4 0</inkml:trace>
  <inkml:trace contextRef="#ctx0" brushRef="#br0" timeOffset="1">175 18 24575,'0'-1'0,"0"1"0,0 0 0,0-1 0,-1 1 0,1 0 0,0-1 0,0 1 0,0 0 0,0-1 0,0 1 0,0 0 0,0-1 0,0 1 0,0 0 0,0-1 0,1 1 0,-1 0 0,0-1 0,0 1 0,0 0 0,0-1 0,0 1 0,1 0 0,-1-1 0,0 1 0,0 0 0,0 0 0,1-1 0,-1 1 0,0 0 0,1 0 0,-1-1 0,0 1 0,0 0 0,1 0 0,-1 0 0,0 0 0,1-1 0,11 11 0,7 19 0,-2 5 24,-2 1 0,-2 0 0,-1 1 0,11 63 0,-13-39-519,-3 0 0,-1 71 0,-6-102-6331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2.712"/>
    </inkml:context>
    <inkml:brush xml:id="br0">
      <inkml:brushProperty name="width" value="0.05" units="cm"/>
      <inkml:brushProperty name="height" value="0.05" units="cm"/>
    </inkml:brush>
  </inkml:definitions>
  <inkml:trace contextRef="#ctx0" brushRef="#br0">1 86 24575,'0'-9'0,"0"-8"0,0-6 0,4 1 0,2 10 0,0 10 0,3 11 0,1 13 0,2 12 0,5 5 0,-1 5 0,2 5 0,2 2 0,2 3 0,-2-4 0,-5-10-8191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3.110"/>
    </inkml:context>
    <inkml:brush xml:id="br0">
      <inkml:brushProperty name="width" value="0.05" units="cm"/>
      <inkml:brushProperty name="height" value="0.05" units="cm"/>
    </inkml:brush>
  </inkml:definitions>
  <inkml:trace contextRef="#ctx0" brushRef="#br0">32 505 24575,'-1'0'0,"0"0"0,-1 0 0,1-1 0,0 1 0,-1 0 0,1-1 0,0 1 0,-1-1 0,1 1 0,0-1 0,0 0 0,-1 1 0,1-1 0,0 0 0,0 0 0,0 0 0,0 0 0,0 0 0,0 0 0,0 0 0,0 0 0,1 0 0,-1 0 0,0-1 0,1 1 0,-1 0 0,1-1 0,-1 1 0,1 0 0,-1-1 0,1 1 0,0 0 0,0-1 0,0 1 0,0 0 0,0-1 0,0 1 0,0-1 0,0 1 0,1 0 0,-1-1 0,0 1 0,1 0 0,-1-1 0,1 1 0,0 0 0,-1 0 0,1-1 0,0 1 0,0 0 0,0 0 0,-1 0 0,1 0 0,0 0 0,2-1 0,5-4 0,0 0 0,1 1 0,-1 0 0,1 0 0,0 1 0,0 0 0,16-4 0,72-14 0,-77 18 0,224-34 0,-212 32 0,-22 4 0,1 0 0,0 0 0,18 0 0,-26 2 0,0 0 0,0 1 0,-1-1 0,1 1 0,0-1 0,-1 1 0,1 0 0,-1 0 0,1 0 0,-1 0 0,1 0 0,-1 1 0,1-1 0,-1 1 0,0-1 0,0 1 0,0 0 0,0 0 0,2 4 0,11 17 0,-2 0 0,-1 1 0,16 47 0,-7-18 0,8 13-1365,-19-40-5461</inkml:trace>
  <inkml:trace contextRef="#ctx0" brushRef="#br0" timeOffset="1">578 13 24575,'-4'0'0,"-2"-5"0,4-1 0,4 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0:03.796"/>
    </inkml:context>
    <inkml:brush xml:id="br0">
      <inkml:brushProperty name="width" value="0.05" units="cm"/>
      <inkml:brushProperty name="height" value="0.05" units="cm"/>
    </inkml:brush>
  </inkml:definitions>
  <inkml:trace contextRef="#ctx0" brushRef="#br0">16 168 24575,'-10'-2'0,"4"2"0,9 13 0,25 51 0,-16-39 0,11 37 0,-22-57 0,8 24 0,-8-28 0,-1 0 0,0 0 0,1 0 0,-1 0 0,1 0 0,-1 0 0,1 0 0,-1 0 0,1 0 0,0 0 0,-1 0 0,1 0 0,0-1 0,0 1 0,0 0 0,0 0 0,-1-1 0,1 1 0,2 0 0,-2-3 0,1 0 0,0 0 0,0 0 0,-1 0 0,1 0 0,-1 0 0,0-1 0,0 1 0,0-1 0,0 1 0,0-1 0,0 1 0,0-5 0,1 1 0,4-9 0,25-59 0,-27 67 0,-1 1 0,1 0 0,0 0 0,1 0 0,0 0 0,-1 0 0,2 1 0,8-8 0,-12 12 0,0 0 0,0 0 0,0 0 0,0 0 0,0 1 0,0-1 0,0 0 0,1 1 0,-1 0 0,0-1 0,0 1 0,0 0 0,1 0 0,-1 0 0,0 0 0,0 1 0,0-1 0,0 1 0,1-1 0,-1 1 0,0 0 0,0-1 0,0 1 0,0 0 0,0 1 0,-1-1 0,1 0 0,0 0 0,0 1 0,-1-1 0,1 1 0,-1 0 0,1-1 0,0 3 0,6 5 0,-1 0 0,-1 0 0,0 1 0,0 0 0,5 13 0,0 2 0,-4-8 0,0-1 0,1 0 0,0-1 0,18 25 0,-23-36 0,0-1 0,0 0 0,0 0 0,0 0 0,0 0 0,1 0 0,-1-1 0,1 0 0,0 0 0,-1 0 0,1 0 0,0 0 0,0-1 0,1 1 0,-1-1 0,0 0 0,0-1 0,1 1 0,-1-1 0,0 0 0,1 0 0,-1 0 0,0 0 0,8-2 0,2-2 0,0-1 0,0 0 0,0-1 0,-1 0 0,0-1 0,0-1 0,12-9 0,7-8 0,40-37 0,-53 43 0,-1 0 0,25-34 0,-36 43 0,0 0 0,-1-1 0,-1 0 0,1 0 0,-2 0 0,0 0 0,5-22 0,-8 30 0,0 0 0,-1-1 0,1 1 0,-1 0 0,0 0 0,0-1 0,0 1 0,-1 0 0,1 0 0,-1-1 0,0 1 0,0 0 0,0 0 0,0 0 0,0 0 0,-1 0 0,1 0 0,-1 0 0,-3-4 0,2 4 0,-1 0 0,1 1 0,0-1 0,-1 1 0,0-1 0,0 1 0,1 0 0,-1 1 0,-1-1 0,1 1 0,0 0 0,0 0 0,-5-1 0,-2 1 0,0 0 0,0 0 0,0 1 0,0 1 0,0 0 0,0 0 0,0 1 0,0 1 0,1 0 0,-20 8 0,26-9 0,0 0 0,1 0 0,-1 0 0,0 1 0,1-1 0,0 1 0,0 0 0,0 0 0,0 1 0,0-1 0,0 0 0,1 1 0,0 0 0,-1-1 0,-2 8 0,5-8 0,-1 0 0,0 0 0,1-1 0,0 1 0,-1 0 0,1 0 0,0 0 0,0 0 0,1-1 0,-1 1 0,1 0 0,-1 0 0,1-1 0,0 1 0,0 0 0,0-1 0,0 1 0,1-1 0,-1 1 0,1-1 0,-1 1 0,1-1 0,0 0 0,3 3 0,-1-1 0,-1 0 0,1 0 0,0-1 0,1 1 0,-1-1 0,1 0 0,-1 0 0,1 0 0,0-1 0,0 1 0,0-1 0,1-1 0,-1 1 0,0-1 0,1 0 0,-1 0 0,1 0 0,-1-1 0,1 0 0,-1 0 0,1 0 0,-1-1 0,9-1 0,-12 1 0,1 0 0,0 1 0,0-1 0,0 1 0,0-1 0,0 1 0,0 0 0,-1 0 0,1 1 0,0-1 0,0 0 0,0 1 0,5 1 0,-6 0 0,0-1 0,-1 0 0,1 1 0,-1-1 0,1 1 0,-1-1 0,0 1 0,0 0 0,1-1 0,-1 1 0,0 0 0,-1 0 0,1 0 0,0 0 0,0 0 0,-1 0 0,1 0 0,-1 0 0,0 0 0,1 4 0,55 318 0,-23-206 0,-14-54 0,-2 1 0,-3 1 0,9 103 0,-23-162 0,0 0 0,0 0 0,0 1 0,-1-1 0,0 0 0,-1 0 0,0 0 0,0 0 0,0-1 0,-5 10 0,5-13 0,1-1 0,-1 1 0,0-1 0,0 0 0,0 1 0,0-1 0,0 0 0,-1-1 0,1 1 0,-1 0 0,1-1 0,-1 1 0,1-1 0,-1 0 0,0 1 0,0-2 0,0 1 0,0 0 0,1 0 0,-1-1 0,0 0 0,0 1 0,0-1 0,0 0 0,0 0 0,0-1 0,-5 0 0,-5-2 0,-1-1 0,1 0 0,0-1 0,1 0 0,-1-1 0,1 0 0,0-1 0,1 0 0,-16-13 0,2-1 0,1-1 0,-41-47 0,50 50 12,1-1 0,1 0 0,1-1 0,1 0 0,0-1 0,2 0 0,0-1 0,2 1 0,-8-42 0,13 53-32,1-1 0,0 0 0,1 0 0,0 1-1,1-1 1,0 0 0,1 0 0,0 1 0,6-18 0,-5 21-66,1 0 1,0 0-1,0 1 1,0 0-1,1 0 0,0 0 1,1 0-1,-1 1 1,1 0-1,1 0 0,-1 0 1,1 1-1,0 0 1,10-6-1,9-2-6740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4.924"/>
    </inkml:context>
    <inkml:brush xml:id="br0">
      <inkml:brushProperty name="width" value="0.05" units="cm"/>
      <inkml:brushProperty name="height" value="0.05" units="cm"/>
    </inkml:brush>
  </inkml:definitions>
  <inkml:trace contextRef="#ctx0" brushRef="#br0">1 82 24575,'1'-5'0,"1"0"0,0 1 0,0-1 0,0 1 0,0 0 0,1 0 0,-1 0 0,6-6 0,0-2 0,-6 10 0,-1 0 0,1-1 0,-1 1 0,1 0 0,0 0 0,-1 0 0,1 0 0,0 1 0,1-1 0,2-2 0,-5 4 0,1 0 0,-1 0 0,0 0 0,0 0 0,1 0 0,-1 0 0,0 0 0,0 0 0,1 0 0,-1 0 0,0 0 0,0 0 0,0 0 0,1 0 0,-1 0 0,0 0 0,0 0 0,1 0 0,-1 0 0,0 0 0,0 1 0,0-1 0,1 0 0,-1 0 0,0 0 0,0 0 0,0 0 0,1 1 0,-1-1 0,0 0 0,0 0 0,0 0 0,0 1 0,0-1 0,0 0 0,1 1 0,0 19 0,-4 13 0,2-1 0,2 1 0,0 0 0,8 37 0,-7-55 0,2 1 0,0-1 0,1 1 0,0-1 0,1-1 0,1 1 0,0-1 0,1 0 0,0-1 0,18 21 0,-23-30 0,1-1 0,0 1 0,0-1 0,0 0 0,1 0 0,-1 0 0,0-1 0,1 0 0,0 0 0,0 0 0,0 0 0,0-1 0,0 0 0,0 0 0,0 0 0,0 0 0,0-1 0,0 0 0,0 0 0,1-1 0,-1 1 0,0-1 0,0 0 0,5-2 0,2 0 0,-1-1 0,1-1 0,-1 0 0,0-1 0,0 0 0,-1 0 0,1-1 0,17-16 0,-11 6 0,0-1 0,0 0 0,-2-1 0,0-1 0,17-32 0,-25 39 0,0-1 0,-1 1 0,-1-1 0,0 0 0,-1-1 0,-1 1 0,0-1 0,-1 0 0,0 1 0,-1-20 0,-1 31 0,-1 0 0,1 0 0,0 0 0,-1 0 0,0 0 0,0 0 0,0 1 0,0-1 0,-3-5 0,4 8 0,0 0 0,-1-1 0,1 1 0,0-1 0,-1 1 0,1 0 0,0-1 0,-1 1 0,1 0 0,-1 0 0,1-1 0,0 1 0,-1 0 0,1 0 0,-1 0 0,1-1 0,-1 1 0,1 0 0,0 0 0,-1 0 0,1 0 0,-1 0 0,1 0 0,-2 0 0,1 0 0,0 1 0,0-1 0,0 1 0,1-1 0,-1 1 0,0 0 0,0-1 0,0 1 0,0 0 0,1-1 0,-1 1 0,0 0 0,1 0 0,-1 0 0,0 0 0,0 1 0,-2 5 0,0 0 0,0 0 0,0 0 0,1 0 0,-1 1 0,2-1 0,-2 16 0,-1 60 0,4-50 0,12 324 0,-3 70 0,-11-389 0,-3 0 0,-1 0 0,-14 47 0,17-72 0,-1 0 0,-1-1 0,0 1 0,-1-1 0,0 0 0,-1 0 0,-1-1 0,1 0 0,-2 0 0,0-1 0,0 0 0,-18 15 0,22-22 0,-1 1 0,1-1 0,-1 0 0,0 0 0,0 0 0,0-1 0,0 0 0,-1 0 0,1-1 0,0 0 0,-1 0 0,1 0 0,-1-1 0,-9 0 0,7-1 0,-1-1 0,1 0 0,0 0 0,0-1 0,0 0 0,0-1 0,1 0 0,-1 0 0,-9-7 0,4 1 0,0 0 0,1-1 0,1-1 0,-1 0 0,2 0 0,0-1 0,0-1 0,1 0 0,1 0 0,-12-26 0,14 24 0,1 1 0,1-2 0,1 1 0,0-1 0,1 1 0,1-1 0,0 0 0,1 0 0,1 0 0,1 0 0,1 0 0,6-31 0,-5 37 0,0 1 0,0 0 0,1 1 0,0-1 0,1 1 0,0 0 0,0 0 0,1 0 0,1 0 0,-1 1 0,1 0 0,1 1 0,-1 0 0,1 0 0,0 0 0,1 1 0,0 0 0,0 1 0,0 0 0,0 0 0,20-6 0,-13 7-91,0-1 0,0 2 0,0 0 0,0 1 0,1 1 0,-1 0 0,1 1 0,-1 1 0,1 0 0,-1 2 0,0 0 0,0 0 0,0 2 0,23 9 0,-15-2-6735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5.279"/>
    </inkml:context>
    <inkml:brush xml:id="br0">
      <inkml:brushProperty name="width" value="0.05" units="cm"/>
      <inkml:brushProperty name="height" value="0.05" units="cm"/>
    </inkml:brush>
  </inkml:definitions>
  <inkml:trace contextRef="#ctx0" brushRef="#br0">18 109 24575,'0'-5'0,"-5"-1"0,-1-4 0,0-6 0,5-4 0,9 1 0,11 4 0,8 4 0,-2 4-8191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5.636"/>
    </inkml:context>
    <inkml:brush xml:id="br0">
      <inkml:brushProperty name="width" value="0.05" units="cm"/>
      <inkml:brushProperty name="height" value="0.05" units="cm"/>
    </inkml:brush>
  </inkml:definitions>
  <inkml:trace contextRef="#ctx0" brushRef="#br0">23 1 24575,'-4'4'0,"-7"7"0,4 1 0,7-1 0,8-3 0,13-7 0,7-4 0,-2-2-8191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1.531"/>
    </inkml:context>
    <inkml:brush xml:id="br0">
      <inkml:brushProperty name="width" value="0.05" units="cm"/>
      <inkml:brushProperty name="height" value="0.05" units="cm"/>
    </inkml:brush>
  </inkml:definitions>
  <inkml:trace contextRef="#ctx0" brushRef="#br0">1 296 24575,'0'-1'0,"0"0"0,1 0 0,-1 0 0,1 0 0,-1 0 0,1 0 0,-1 0 0,1 0 0,0 0 0,-1 0 0,1 0 0,0 1 0,0-1 0,-1 0 0,1 1 0,0-1 0,0 0 0,0 1 0,0-1 0,0 1 0,0 0 0,0-1 0,0 1 0,2-1 0,35-8 0,-21 5 0,4-3 0,-1 0 0,0-2 0,0 0 0,-1-2 0,19-12 0,-31 18 0,0 0 0,-1 1 0,0-2 0,0 1 0,0-1 0,0 0 0,-1 0 0,0-1 0,0 1 0,-1-1 0,0 0 0,0-1 0,-1 1 0,0-1 0,0 1 0,3-14 0,-6 19 0,1-1 0,-1 0 0,0 1 0,0-1 0,0 0 0,0 0 0,-1 1 0,1-1 0,-1 0 0,1 1 0,-1-1 0,0 1 0,0-1 0,0 1 0,0-1 0,-1 1 0,1 0 0,-1-1 0,1 1 0,-1 0 0,0 0 0,0 0 0,0 0 0,0 1 0,0-1 0,0 0 0,-1 1 0,1 0 0,0-1 0,-1 1 0,1 0 0,-1 0 0,1 0 0,-1 1 0,0-1 0,-5 0 0,2 0 0,0 0 0,0 1 0,-1 0 0,1 0 0,0 0 0,-1 1 0,1 0 0,0 0 0,0 1 0,0 0 0,0 0 0,0 0 0,0 1 0,1-1 0,-6 5 0,4-2 0,1 0 0,0 1 0,0 0 0,0 0 0,1 0 0,0 1 0,0-1 0,1 1 0,0 1 0,0-1 0,0 0 0,-4 17 0,5-13 0,0 0 0,1 1 0,1-1 0,0 1 0,1-1 0,0 1 0,0 0 0,4 19 0,-1-16 0,1-1 0,0 1 0,1-1 0,0 0 0,1 0 0,0 0 0,2-1 0,-1 0 0,2 0 0,0-1 0,0 0 0,1-1 0,0 0 0,19 15 0,-25-23 9,-1-1-1,1 1 1,0-1-1,0 0 1,0 0-1,1-1 1,-1 1-1,0-1 0,1 0 1,-1 0-1,0-1 1,1 1-1,8-1 1,-5-1-221,0 0 0,0 0 0,0-1 0,0 0 0,0-1 0,11-5 0,16-8-6614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6.116"/>
    </inkml:context>
    <inkml:brush xml:id="br0">
      <inkml:brushProperty name="width" value="0.05" units="cm"/>
      <inkml:brushProperty name="height" value="0.05" units="cm"/>
    </inkml:brush>
  </inkml:definitions>
  <inkml:trace contextRef="#ctx0" brushRef="#br0">691 70 24575,'12'-67'0,"-14"65"0,-3 7 0,-8 12 0,10-12 0,-52 73 0,-215 280 0,238-322 0,-1-1 0,-2-2 0,-2-1 0,-59 40 0,89-68 0,0 1 0,-1-2 0,1 1 0,-1-1 0,1 0 0,-13 3 0,19-6 0,-1 0 0,0 1 0,1-1 0,-1 0 0,0 0 0,1 0 0,-1 0 0,0 0 0,0-1 0,1 1 0,-1 0 0,0-1 0,1 1 0,-1-1 0,1 0 0,-1 1 0,1-1 0,-1 0 0,1 0 0,-1 0 0,1 0 0,0 0 0,-1 0 0,1 0 0,0-1 0,0 1 0,0 0 0,0-1 0,0 1 0,0-1 0,1 1 0,-1-1 0,0 1 0,1-1 0,-1 0 0,1 1 0,-1-3 0,-2-13 0,0-1 0,2 1 0,0-1 0,1 1 0,0-1 0,1 0 0,8-33 0,3-1 0,25-66 0,-33 108 0,-1 0 0,2 0 0,-1 1 0,1 0 0,1-1 0,0 2 0,0-1 0,11-11 0,-14 17 0,-1 1 0,1 0 0,0 0 0,0 0 0,-1 0 0,1 1 0,0-1 0,1 1 0,-1-1 0,0 1 0,0 0 0,1 1 0,-1-1 0,0 0 0,1 1 0,-1 0 0,0 0 0,1 0 0,-1 0 0,1 0 0,-1 1 0,0-1 0,1 1 0,-1 0 0,0 0 0,0 0 0,0 1 0,1-1 0,4 4 0,5 4 0,0 0 0,0 1 0,-1 1 0,0 0 0,-1 0 0,0 1 0,-1 0 0,15 25 0,5 14 0,24 57 0,-26-52 0,77 171 0,-102-222-170,-1 1-1,2-1 0,-1 0 1,1 1-1,0-2 0,0 1 1,9 8-1,5-1-6655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6.580"/>
    </inkml:context>
    <inkml:brush xml:id="br0">
      <inkml:brushProperty name="width" value="0.05" units="cm"/>
      <inkml:brushProperty name="height" value="0.05" units="cm"/>
    </inkml:brush>
  </inkml:definitions>
  <inkml:trace contextRef="#ctx0" brushRef="#br0">47 98 24575,'0'-1'0,"0"-1"0,0 1 0,0 0 0,0 0 0,0 0 0,0 0 0,0-1 0,0 1 0,-1 0 0,1 0 0,0 0 0,-1 0 0,1 0 0,-1 0 0,0-2 0,1 3 0,-1 0 0,1 0 0,-1 0 0,1 0 0,0 0 0,-1 1 0,1-1 0,0 0 0,-1 0 0,1 0 0,-1 0 0,1 1 0,0-1 0,-1 0 0,1 0 0,0 0 0,0 1 0,-1-1 0,1 0 0,0 1 0,0-1 0,-1 0 0,1 1 0,0-1 0,0 0 0,0 1 0,-1-1 0,1 1 0,-17 36 0,14-26 0,-1 0 0,1 1 0,1-1 0,0 1 0,0 0 0,1 0 0,1-1 0,1 18 0,0-24 0,0-1 0,0 1 0,0 0 0,0-1 0,1 1 0,-1-1 0,1 0 0,0 0 0,1 1 0,-1-1 0,1-1 0,0 1 0,-1 0 0,2-1 0,-1 1 0,0-1 0,1 0 0,0 0 0,-1 0 0,1-1 0,0 1 0,0-1 0,1 0 0,4 2 0,-2-2 0,0 0 0,1 0 0,-1 0 0,1-1 0,-1 0 0,1 0 0,0-1 0,0 0 0,-1 0 0,1-1 0,0 0 0,-1 0 0,1-1 0,-1 0 0,1 0 0,-1-1 0,0 0 0,0 0 0,12-8 0,-14 8 0,0-1 0,-1 0 0,1 0 0,-1 0 0,0-1 0,0 1 0,0-1 0,-1 0 0,0 0 0,1 0 0,-2-1 0,1 1 0,-1-1 0,0 0 0,0 1 0,0-1 0,-1 0 0,0 0 0,0 0 0,0 0 0,-1 0 0,0 0 0,0 0 0,-1 0 0,-1-10 0,-1 5-76,0 1 1,-1 0-1,0 0 0,0 0 0,-1 0 0,-1 1 0,1-1 0,-1 1 1,-1 1-1,0-1 0,0 1 0,-1 0 0,1 1 0,-2 0 1,1 0-1,-1 1 0,-16-9 0,6 9-6750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7.260"/>
    </inkml:context>
    <inkml:brush xml:id="br0">
      <inkml:brushProperty name="width" value="0.05" units="cm"/>
      <inkml:brushProperty name="height" value="0.05" units="cm"/>
    </inkml:brush>
  </inkml:definitions>
  <inkml:trace contextRef="#ctx0" brushRef="#br0">1 29 24575,'0'-5'0,"4"-1"0,7 0 0,6 2 0,4 0 0,8 2 0,9 1 0,7 1 0,10 0 0,4 0 0,2 0 0,0 0 0,-1 1 0,-7-1 0,-7 0 0,-11 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7.647"/>
    </inkml:context>
    <inkml:brush xml:id="br0">
      <inkml:brushProperty name="width" value="0.05" units="cm"/>
      <inkml:brushProperty name="height" value="0.05" units="cm"/>
    </inkml:brush>
  </inkml:definitions>
  <inkml:trace contextRef="#ctx0" brushRef="#br0">1 34 24575,'0'-5'0,"0"-6"0,4-1 0,2 6 0,0 9 0,-1 8 0,-2 8 0,-1 9 0,-1 4 0,0 7 0,-1 6 0,0 4 0,-1 3 0,1 3 0,0 0 0,0 1 0,0-5 0,0-11-8191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8.083"/>
    </inkml:context>
    <inkml:brush xml:id="br0">
      <inkml:brushProperty name="width" value="0.05" units="cm"/>
      <inkml:brushProperty name="height" value="0.05" units="cm"/>
    </inkml:brush>
  </inkml:definitions>
  <inkml:trace contextRef="#ctx0" brushRef="#br0">743 27 24575,'10'-21'0,"-5"16"0,-7 16 0,-27 61 0,-3-2 0,-2-2 0,-84 122 0,76-132 0,-74 81 0,91-114 0,-1 0 0,-1-1 0,-2-2 0,-59 37 0,79-54 0,-1 0 0,0 0 0,0-2 0,0 1 0,0-1 0,0 0 0,-1-1 0,-15 1 0,23-3 0,-1 0 0,1 0 0,0 0 0,0 0 0,0-1 0,0 1 0,0-1 0,0 0 0,0 0 0,0 0 0,0 0 0,1-1 0,-1 1 0,0-1 0,1 1 0,-1-1 0,1 0 0,0 0 0,-1 0 0,1-1 0,0 1 0,0 0 0,0-1 0,1 1 0,-1-1 0,1 0 0,-1 0 0,1 1 0,0-1 0,0 0 0,0 0 0,0 0 0,0-3 0,-1-10 0,0 0 0,0 1 0,2-1 0,0 0 0,1 0 0,0 1 0,1-1 0,1 1 0,1-1 0,0 1 0,1 0 0,0 0 0,1 1 0,1-1 0,0 1 0,1 1 0,1 0 0,0 0 0,1 0 0,0 1 0,1 1 0,14-13 0,-20 20 0,0 0 0,0 1 0,1 0 0,-1 0 0,1 0 0,0 0 0,0 1 0,-1 0 0,2 0 0,-1 1 0,0 0 0,0 0 0,0 0 0,1 1 0,9 0 0,-7 1 0,-1 1 0,0 0 0,0 0 0,0 1 0,0 0 0,-1 0 0,1 1 0,-1 0 0,0 0 0,11 8 0,1 5 0,0 0 0,-1 2 0,-1 0 0,0 1 0,-2 1 0,21 35 0,81 165 0,-60-110 0,-41-84-1365,-2-8-5461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8.485"/>
    </inkml:context>
    <inkml:brush xml:id="br0">
      <inkml:brushProperty name="width" value="0.05" units="cm"/>
      <inkml:brushProperty name="height" value="0.05" units="cm"/>
    </inkml:brush>
  </inkml:definitions>
  <inkml:trace contextRef="#ctx0" brushRef="#br0">0 6 24575,'0'-4'0,"0"2"0,0 7 0,0 7 0,0 7 0,0 3 0,0 4 0,0 2 0,0 5 0,0 2 0,0-1 0,0-1 0,0-2 0,0-6-8191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9.015"/>
    </inkml:context>
    <inkml:brush xml:id="br0">
      <inkml:brushProperty name="width" value="0.05" units="cm"/>
      <inkml:brushProperty name="height" value="0.05" units="cm"/>
    </inkml:brush>
  </inkml:definitions>
  <inkml:trace contextRef="#ctx0" brushRef="#br0">39 118 24575,'-2'0'0,"1"-1"0,-1 0 0,1 1 0,-1-1 0,1 0 0,-1 0 0,1 0 0,0 0 0,-1-1 0,1 1 0,0 0 0,0 0 0,0-1 0,0 1 0,0-1 0,0 1 0,-1-4 0,-12-29 0,14 33 0,0-1 0,0 0 0,0 1 0,0-1 0,0 0 0,0 0 0,0 1 0,1-1 0,-1 0 0,1 1 0,-1-1 0,1 1 0,0-1 0,-1 1 0,1-1 0,0 1 0,0-1 0,0 1 0,0 0 0,3-3 0,-2 2 0,1 0 0,0 1 0,0-1 0,0 0 0,0 1 0,0 0 0,0 0 0,1 0 0,-1 0 0,4-1 0,4 1 0,0 0 0,1 0 0,-1 1 0,1 1 0,14 2 0,-16-2 0,0 1 0,-1 1 0,1-1 0,-1 2 0,0-1 0,1 1 0,-2 1 0,1 0 0,0 0 0,-1 0 0,0 1 0,12 12 0,-15-13 0,-1 0 0,0 1 0,0-1 0,0 1 0,-1 0 0,0 0 0,0 0 0,0 0 0,-1 0 0,0 1 0,0-1 0,-1 1 0,0-1 0,0 1 0,0 0 0,-1-1 0,0 1 0,0 0 0,-2 10 0,-2-2 0,0-1 0,0 1 0,-1-1 0,-1-1 0,-1 1 0,0-1 0,0 0 0,-1 0 0,-1-1 0,0 0 0,-1-1 0,-13 13 0,8-9 0,-1-1 0,-1 0 0,0-1 0,-1-2 0,0 1 0,-1-2 0,-38 16 0,44-24 0,26-12 0,29-13 0,370-194 0,-346 180 0,-12 8 0,65-48 0,-113 73 0,0-1 0,-1 0 0,1-1 0,-1 1 0,0-1 0,5-7 0,-9 11 0,0 1 0,-1 0 0,1 0 0,0 0 0,-1 0 0,1-1 0,-1 1 0,1 0 0,-1-1 0,1 1 0,-1 0 0,0-1 0,0 1 0,0 0 0,0-1 0,0 1 0,0 0 0,0-1 0,0 1 0,0 0 0,-1-1 0,1 1 0,0 0 0,-1-1 0,1 1 0,-1 0 0,0 0 0,1-1 0,-1 1 0,0 0 0,0 0 0,0 0 0,0 0 0,0 0 0,0 0 0,0 0 0,0 0 0,0 1 0,0-1 0,-2 0 0,-5-3 0,0 0 0,0 1 0,-1 1 0,0-1 0,0 1 0,1 1 0,-1 0 0,-15-1 0,10 2 0,0 0 0,0 1 0,0 1 0,1 0 0,-15 4 0,24-5 0,-1 1 0,1 0 0,0 0 0,0 0 0,0 0 0,0 1 0,0-1 0,0 1 0,1 0 0,-1 0 0,1 1 0,0-1 0,0 0 0,-3 6 0,2-2 0,0 0 0,1 0 0,-1 1 0,1-1 0,1 1 0,-1 0 0,-1 11 0,1 10 0,1-1 0,2 1 0,3 42 0,-3-69 0,2 16 12,0-1 0,1 1 0,0 0 0,1-1 0,2 1 0,-1-1 0,2 0 0,0-1 0,11 17 0,-13-25-95,1 1 1,0-1-1,0-1 1,1 1-1,0-1 1,1 0-1,-1-1 1,1 1-1,1-1 1,-1-1-1,1 0 1,0 0-1,0-1 1,0 0-1,1 0 1,-1-1-1,15 2 1,13 1-6744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09.370"/>
    </inkml:context>
    <inkml:brush xml:id="br0">
      <inkml:brushProperty name="width" value="0.05" units="cm"/>
      <inkml:brushProperty name="height" value="0.05" units="cm"/>
    </inkml:brush>
  </inkml:definitions>
  <inkml:trace contextRef="#ctx0" brushRef="#br0">1 0 24575,'5'5'0,"1"6"0,-1 5 0,5 6 0,-1 3 0,-1 6 0,-2 3 0,-2 6 0,-2 4 0,-1-5-8191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2.526"/>
    </inkml:context>
    <inkml:brush xml:id="br0">
      <inkml:brushProperty name="width" value="0.05" units="cm"/>
      <inkml:brushProperty name="height" value="0.05" units="cm"/>
    </inkml:brush>
  </inkml:definitions>
  <inkml:trace contextRef="#ctx0" brushRef="#br0">815 123 24575,'0'-12'0,"1"1"0,-2-1 0,-2-23 0,2 32 0,0 0 0,1 0 0,-2 0 0,1 0 0,0 0 0,0 0 0,-1 0 0,0 0 0,1 0 0,-1 1 0,0-1 0,0 1 0,-1-1 0,1 1 0,-4-3 0,5 5 0,0-1 0,0 0 0,0 1 0,0-1 0,0 1 0,0-1 0,0 1 0,-1-1 0,1 1 0,0 0 0,0 0 0,-1 0 0,1-1 0,0 1 0,0 0 0,-1 1 0,1-1 0,0 0 0,0 0 0,0 0 0,-1 1 0,1-1 0,0 1 0,0-1 0,0 1 0,0-1 0,0 1 0,0 0 0,0-1 0,0 1 0,0 0 0,0 0 0,0 0 0,0 0 0,0 0 0,1 0 0,-2 1 0,-3 5 0,0 0 0,1 1 0,0-1 0,-4 10 0,8-15 0,-60 139 0,28-60 0,-3-1 0,-79 128 0,66-137 0,-73 81 0,96-125 0,-1 0 0,-2-2 0,0-1 0,-2-1 0,-46 28 0,68-47 0,0 0 0,1-1 0,-1 0 0,-16 5 0,22-8 0,1 0 0,0 1 0,0-1 0,0 0 0,0 0 0,0 1 0,0-1 0,0 0 0,0 0 0,-1 0 0,1 0 0,0 0 0,0-1 0,0 1 0,0 0 0,0-1 0,0 1 0,0 0 0,0-1 0,0 1 0,0-1 0,0 1 0,0-1 0,0 0 0,0 1 0,0-1 0,0 0 0,1 0 0,-1 0 0,0 0 0,1 0 0,-1 1 0,0-1 0,1 0 0,-1 0 0,1 0 0,0-1 0,-1 1 0,1 0 0,0 0 0,-1 0 0,1 0 0,0 0 0,0 0 0,0 0 0,0-2 0,1-4 0,0 0 0,0 0 0,0 1 0,1-1 0,0 0 0,0 1 0,1-1 0,0 1 0,4-8 0,39-56 0,-34 54 0,-4 4 0,81-109 0,-72 101 0,0 0 0,2 2 0,35-29 0,-49 43 0,0 1 0,0-1 0,0 1 0,1 1 0,-1-1 0,1 1 0,-1 0 0,1 0 0,0 0 0,0 1 0,7-1 0,-8 2 0,-1 0 0,1 1 0,-1-1 0,1 1 0,-1 0 0,0 0 0,1 0 0,-1 0 0,0 1 0,0 0 0,0 0 0,0 0 0,0 0 0,0 1 0,6 5 0,8 8-1,-1 1 0,-1 1 0,0 0-1,24 38 1,39 86 65,-4-5-1487,-58-111-5403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2.882"/>
    </inkml:context>
    <inkml:brush xml:id="br0">
      <inkml:brushProperty name="width" value="0.05" units="cm"/>
      <inkml:brushProperty name="height" value="0.05" units="cm"/>
    </inkml:brush>
  </inkml:definitions>
  <inkml:trace contextRef="#ctx0" brushRef="#br0">113 1 24575,'-6'0'0,"0"0"0,0 0 0,0 1 0,1-1 0,-1 1 0,0 1 0,1-1 0,-1 1 0,1 0 0,-1 0 0,-5 4 0,8-4 0,0 0 0,1 1 0,-1-1 0,0 1 0,1 0 0,0 0 0,-1 0 0,1 0 0,0 0 0,0 0 0,1 1 0,-1-1 0,1 1 0,0-1 0,0 1 0,0-1 0,0 1 0,0 5 0,0 4 0,0 1 0,1 0 0,0 0 0,1 0 0,1-1 0,0 1 0,7 20 0,-7-27 0,0 0 0,0 0 0,1 0 0,0-1 0,0 1 0,0-1 0,1 0 0,0 0 0,1 0 0,-1-1 0,1 1 0,0-1 0,0 0 0,1 0 0,-1-1 0,7 4 0,-11-7 0,1 0 0,-1-1 0,0 1 0,0 0 0,0-1 0,1 0 0,-1 1 0,0-1 0,1 0 0,-1 1 0,0-1 0,0 0 0,1 0 0,-1 0 0,0 0 0,1-1 0,-1 1 0,0 0 0,1 0 0,-1-1 0,0 1 0,0-1 0,1 1 0,-1-1 0,0 1 0,0-1 0,0 0 0,0 0 0,0 0 0,0 1 0,0-1 0,0 0 0,0 0 0,0 0 0,0 0 0,-1-1 0,1 1 0,0 0 0,-1 0 0,1 0 0,-1-1 0,1 1 0,-1 0 0,0 0 0,1-1 0,-1 0 0,1-5 0,1 0 0,-1-1 0,0 1 0,-1 0 0,0 0 0,0 0 0,-2-10 0,0 10 12,1 0 0,-2 0 0,1 0 0,-1 0 0,0 1 0,0-1 0,-1 1 0,0-1 0,-6-7 0,8 11-83,-1 1 1,1-1-1,-1 0 0,0 1 0,1-1 1,-1 1-1,0 0 0,0 0 1,-1 0-1,1 0 0,0 1 0,-1-1 1,1 1-1,-1 0 0,1 0 1,-1 0-1,1 0 0,-1 0 0,0 1 1,-4 0-1,-7 3-6755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1.906"/>
    </inkml:context>
    <inkml:brush xml:id="br0">
      <inkml:brushProperty name="width" value="0.05" units="cm"/>
      <inkml:brushProperty name="height" value="0.05" units="cm"/>
    </inkml:brush>
  </inkml:definitions>
  <inkml:trace contextRef="#ctx0" brushRef="#br0">142 169 24575,'0'-9'0,"-1"0"0,0 0 0,0 0 0,-6-17 0,7 24 0,-1 0 0,1 1 0,-1-1 0,1 0 0,-1 0 0,0 0 0,0 1 0,0-1 0,0 0 0,0 1 0,0-1 0,0 1 0,-1-1 0,1 1 0,0-1 0,-1 1 0,1 0 0,-1 0 0,0 0 0,1 0 0,-1 0 0,0 0 0,0 0 0,1 1 0,-1-1 0,0 1 0,0-1 0,-2 0 0,2 2 0,1-1 0,0 1 0,0-1 0,0 1 0,-1-1 0,1 1 0,0-1 0,0 1 0,0 0 0,0 0 0,0 0 0,0 0 0,0-1 0,0 1 0,1 0 0,-1 1 0,0-1 0,0 0 0,1 0 0,-1 0 0,1 0 0,-1 0 0,1 1 0,-1-1 0,1 3 0,-8 36 0,8-35 0,-6 85 0,4 0 0,4 1 0,27 174 0,-24-229 0,1 1 0,2-2 0,17 49 0,-18-74 0,-4-17 0,-4-20 0,-13-57 0,-34-112 0,-11-62 0,57 241 0,-12-106 0,13 108 0,1-1 0,1 1 0,0 0 0,1-1 0,7-27 0,-8 41 0,-1-1 0,1 1 0,0 0 0,0-1 0,0 1 0,0 0 0,0 0 0,0 0 0,0 0 0,1 0 0,-1 0 0,1 0 0,0 0 0,0 0 0,-1 1 0,1-1 0,0 1 0,0 0 0,0-1 0,1 1 0,-1 0 0,0 0 0,0 0 0,1 1 0,-1-1 0,0 0 0,1 1 0,-1-1 0,1 1 0,-1 0 0,0 0 0,1 0 0,-1 0 0,1 1 0,-1-1 0,0 0 0,1 1 0,-1 0 0,0 0 0,3 1 0,0-1 0,-1 2 0,1-1 0,-1 0 0,1 1 0,-1 0 0,0 0 0,0 0 0,-1 1 0,1-1 0,-1 1 0,1 0 0,-1 0 0,0 0 0,-1 0 0,1 0 0,-1 1 0,0-1 0,4 10 0,-5-7 7,-1 1 0,0-1 0,0 0 0,0 0 0,-1 0 1,0 0-1,0 0 0,0 0 0,-1 0 0,0 0 0,-1-1 0,0 1 0,0-1 0,0 0 0,0 1 0,-8 8 0,0 0-255,-1 0 1,0-1-1,-1 0 1,-1-1-1,-15 12 1,3-6-6579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3.222"/>
    </inkml:context>
    <inkml:brush xml:id="br0">
      <inkml:brushProperty name="width" value="0.05" units="cm"/>
      <inkml:brushProperty name="height" value="0.05" units="cm"/>
    </inkml:brush>
  </inkml:definitions>
  <inkml:trace contextRef="#ctx0" brushRef="#br0">116 1 24575,'0'4'0,"-5"7"0,-1 5 0,0 6 0,-3 2 0,-1 3 0,-2 6 0,0 2 0,-2-1 0,1-1 0,-2-1 0,2-7-8191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3.582"/>
    </inkml:context>
    <inkml:brush xml:id="br0">
      <inkml:brushProperty name="width" value="0.05" units="cm"/>
      <inkml:brushProperty name="height" value="0.05" units="cm"/>
    </inkml:brush>
  </inkml:definitions>
  <inkml:trace contextRef="#ctx0" brushRef="#br0">628 21 24575,'1'-1'0,"-1"0"0,0 0 0,0 0 0,0 0 0,0 0 0,0 0 0,0 0 0,0 0 0,-1 0 0,1 1 0,0-1 0,0 0 0,-1 0 0,1 0 0,-1 0 0,1 0 0,-1 0 0,1 1 0,-1-1 0,-1-1 0,2 2 0,-1 0 0,1 0 0,-1-1 0,0 1 0,1 0 0,-1 1 0,0-1 0,1 0 0,-1 0 0,0 0 0,1 0 0,-1 0 0,1 1 0,-1-1 0,0 0 0,1 0 0,-1 1 0,1-1 0,-1 0 0,1 1 0,-1-1 0,0 2 0,-32 36 0,28-32 0,-184 228 0,126-164 0,-85 74 0,5-26 0,142-117 0,-1 0 0,1 0 0,-1 0 0,1 0 0,-1 0 0,1 0 0,-1 0 0,0-1 0,1 1 0,-1-1 0,0 1 0,-2 0 0,1-6 0,11-8 0,4 2 0,-1 0 0,2 0 0,0 1 0,0 1 0,1 0 0,0 1 0,0 0 0,1 1 0,0 1 0,0 1 0,0 0 0,1 0 0,0 2 0,0 0 0,21-1 0,-28 5 4,-1 0 1,1 1-1,-1 0 0,0 0 0,0 1 0,0 0 0,0 0 0,-1 1 1,1 0-1,-1 0 0,0 1 0,0 0 0,0 0 0,-1 0 0,0 1 1,0 0-1,0 1 0,9 13 0,5 11-154,-1 0 0,-1 2 0,14 36 0,-12-26-694,-6-15-5982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3.970"/>
    </inkml:context>
    <inkml:brush xml:id="br0">
      <inkml:brushProperty name="width" value="0.05" units="cm"/>
      <inkml:brushProperty name="height" value="0.05" units="cm"/>
    </inkml:brush>
  </inkml:definitions>
  <inkml:trace contextRef="#ctx0" brushRef="#br0">0 1 24575,'5'0'0,"1"4"0,0 7 0,-1 5 0,-2 6 0,-1 2 0,-1 3 0,0 1 0,-1 1 0,0 0 0,-1-1 0,1-5-8191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4.310"/>
    </inkml:context>
    <inkml:brush xml:id="br0">
      <inkml:brushProperty name="width" value="0.05" units="cm"/>
      <inkml:brushProperty name="height" value="0.05" units="cm"/>
    </inkml:brush>
  </inkml:definitions>
  <inkml:trace contextRef="#ctx0" brushRef="#br0">136 29 24575,'-4'0'0,"-2"-5"0,-5-1 0,-4 0 0,4 2 0,9 0 0,9 2 0,9 1 0,10 1 0,6 0 0,6 0 0,2 0 0,-1 0 0,-8 1-8191</inkml:trace>
  <inkml:trace contextRef="#ctx0" brushRef="#br0" timeOffset="1">1 247 24575,'0'5'0,"0"6"0,4 1 0,7 3 0,6 0 0,9-4 0,5-3 0,6-3 0,7-2 0,9-2 0,-4-1-8191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4.836"/>
    </inkml:context>
    <inkml:brush xml:id="br0">
      <inkml:brushProperty name="width" value="0.05" units="cm"/>
      <inkml:brushProperty name="height" value="0.05" units="cm"/>
    </inkml:brush>
  </inkml:definitions>
  <inkml:trace contextRef="#ctx0" brushRef="#br0">354 166 24575,'0'-10'0,"1"-2"0,-1-1 0,-1 1 0,0 0 0,-1-1 0,-5-19 0,6 29 0,0-1 0,-1 1 0,0-1 0,0 1 0,0 0 0,0 0 0,-1 0 0,1 0 0,-1 0 0,0 0 0,0 1 0,0-1 0,0 1 0,0 0 0,0 0 0,0 0 0,-1 0 0,1 1 0,-1-1 0,0 1 0,1 0 0,-6-1 0,2 0 0,1 1 0,-1 0 0,0 1 0,1 0 0,-1 0 0,0 0 0,1 0 0,-1 1 0,1 1 0,-1-1 0,1 1 0,0 0 0,-10 4 0,6-1 0,1 0 0,0 1 0,0 0 0,0 1 0,0 0 0,1 0 0,-13 15 0,11-8 0,-1-1 0,2 1 0,0 0 0,1 1 0,0 0 0,1 1 0,1-1 0,0 1 0,1 0 0,-4 28 0,7-36 0,2-1 0,-1 1 0,1 0 0,1 0 0,-1 0 0,1 0 0,1 0 0,0 0 0,0-1 0,0 1 0,1-1 0,0 1 0,0-1 0,1 0 0,4 7 0,-1-6 0,-1 0 0,1 0 0,1 0 0,0-1 0,0 0 0,0-1 0,1 1 0,0-2 0,0 1 0,12 4 0,0-1 0,1-1 0,0-2 0,0 0 0,0-1 0,1-1 0,-1-1 0,1-1 0,0-1 0,43-4 0,-7-7-1365,-6-3-5461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5.163"/>
    </inkml:context>
    <inkml:brush xml:id="br0">
      <inkml:brushProperty name="width" value="0.05" units="cm"/>
      <inkml:brushProperty name="height" value="0.05" units="cm"/>
    </inkml:brush>
  </inkml:definitions>
  <inkml:trace contextRef="#ctx0" brushRef="#br0">28 32 24575,'-5'11'0,"0"1"0,-6 22 0,9-28 0,2 1 0,-1 0 0,1 0 0,-1 0 0,2 0 0,-1 0 0,1 0 0,0 0 0,1 0 0,0-1 0,0 1 0,0 0 0,1-1 0,3 7 0,-4-10 0,0 1 0,1-1 0,0 1 0,0-1 0,0 0 0,0 0 0,0-1 0,0 1 0,1 0 0,0-1 0,-1 0 0,1 0 0,0 0 0,0 0 0,0-1 0,0 0 0,0 0 0,0 0 0,1 0 0,-1 0 0,0-1 0,0 0 0,1 0 0,5 0 0,-2-2 0,0 1 0,0-1 0,0 0 0,0 0 0,0-1 0,0 0 0,-1-1 0,1 0 0,-1 0 0,0 0 0,0-1 0,-1 0 0,1-1 0,-1 1 0,6-8 0,-9 10 0,0 0 0,0-1 0,-1 1 0,1-1 0,-1 0 0,1 0 0,-1 0 0,0 0 0,-1 0 0,1 0 0,-1 0 0,0-1 0,0 1 0,0-1 0,0 1 0,-1-1 0,0 1 0,0-1 0,0 1 0,0-1 0,-1 1 0,0 0 0,0-1 0,0 1 0,0 0 0,-1-1 0,0 1 0,1 0 0,-5-6 0,2 6 0,1 0 0,-1 0 0,0 0 0,-1 1 0,1-1 0,-1 1 0,0 0 0,1 0 0,-1 1 0,-1-1 0,1 1 0,0 0 0,0 1 0,-1-1 0,1 1 0,-1 0 0,1 0 0,-10 1 0,3-1 0,0 1 0,-1 0 0,2 1 0,-1 1 0,0-1 0,0 2 0,-18 6 0,5 3-1365,8 0-5461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5.648"/>
    </inkml:context>
    <inkml:brush xml:id="br0">
      <inkml:brushProperty name="width" value="0.05" units="cm"/>
      <inkml:brushProperty name="height" value="0.05" units="cm"/>
    </inkml:brush>
  </inkml:definitions>
  <inkml:trace contextRef="#ctx0" brushRef="#br0">92 197 24575,'19'0'0,"0"-1"0,1 0 0,-1-2 0,-1 0 0,1-1 0,0-1 0,-1 0 0,0-2 0,0 0 0,-1-1 0,22-13 0,-36 19 0,0 0 0,0 0 0,-1 0 0,1-1 0,-1 1 0,1-1 0,-1 1 0,0-1 0,0 0 0,0 0 0,0 0 0,0 0 0,-1 0 0,0 0 0,1 0 0,0-7 0,-2 8 0,0 0 0,0 0 0,0 0 0,0-1 0,0 1 0,-1 0 0,1 0 0,-1 0 0,0 0 0,0 0 0,0 0 0,0 0 0,0 0 0,0 0 0,0 0 0,0 0 0,-1 1 0,1-1 0,-1 0 0,1 1 0,-1-1 0,0 1 0,0 0 0,1-1 0,-1 1 0,0 0 0,-3-1 0,-7-3 0,0 0 0,-1 1 0,1 0 0,-1 1 0,0 0 0,0 1 0,0 1 0,0 0 0,0 1 0,0 0 0,0 1 0,-1 0 0,2 1 0,-1 1 0,0 0 0,0 0 0,1 2 0,0-1 0,-15 9 0,21-9 0,1 0 0,0 0 0,0 1 0,0-1 0,0 1 0,1 0 0,0 1 0,0-1 0,0 1 0,0 0 0,1-1 0,0 2 0,1-1 0,-1 0 0,1 0 0,0 1 0,1 0 0,0-1 0,0 1 0,0 0 0,1-1 0,-1 1 0,2 0 0,-1-1 0,1 1 0,2 9 0,-1-6 0,1 1 0,0-1 0,0 1 0,1-1 0,0 0 0,1 0 0,0-1 0,1 1 0,0-1 0,0-1 0,1 1 0,0-1 0,1 0 0,0 0 0,14 10 0,-8-10 12,-1-1 0,1 0 0,1-1 0,-1 0 0,1-1 0,0-1 0,0 0 0,0-1 0,22 1 0,-9-3-309,0 0 0,0-2 0,0-1 0,34-8 0,-3-2-6529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6.022"/>
    </inkml:context>
    <inkml:brush xml:id="br0">
      <inkml:brushProperty name="width" value="0.05" units="cm"/>
      <inkml:brushProperty name="height" value="0.05" units="cm"/>
    </inkml:brush>
  </inkml:definitions>
  <inkml:trace contextRef="#ctx0" brushRef="#br0">222 346 24575,'-2'-23'0,"0"0"0,-2 1 0,-12-42 0,7 26 0,3 12 0,3 12 0,0 0 0,0 0 0,-1 0 0,-1 1 0,0 0 0,-1 0 0,0 0 0,-13-18 0,19 31 0,-1-1 0,1 0 0,-1 0 0,0 0 0,1 1 0,-1-1 0,0 0 0,0 1 0,0-1 0,0 1 0,1-1 0,-1 1 0,0-1 0,0 1 0,0-1 0,0 1 0,0 0 0,0 0 0,0-1 0,0 1 0,0 0 0,0 0 0,0 0 0,0 0 0,0 0 0,0 0 0,0 1 0,0-1 0,0 0 0,0 0 0,0 1 0,0-1 0,0 1 0,0-1 0,0 1 0,0-1 0,1 1 0,-1-1 0,0 1 0,0 0 0,0-1 0,1 1 0,-1 0 0,1 0 0,-1 0 0,0-1 0,0 2 0,-3 5 0,0 0 0,0 0 0,1 0 0,-6 14 0,-6 28 0,2 1 0,2 0 0,-7 83 0,12 157 0,7-238 0,3 1 0,2-2 0,3 1 0,17 61 0,-24-107-195,0 1 0,1-1 0,0 0 0,0 0 0,0 0 0,6 7 0,5 3-6631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6.363"/>
    </inkml:context>
    <inkml:brush xml:id="br0">
      <inkml:brushProperty name="width" value="0.05" units="cm"/>
      <inkml:brushProperty name="height" value="0.05" units="cm"/>
    </inkml:brush>
  </inkml:definitions>
  <inkml:trace contextRef="#ctx0" brushRef="#br0">222 329 24575,'4'-10'0,"-1"1"0,0-1 0,0 0 0,-1 0 0,0 0 0,-1-1 0,0 1 0,-1 0 0,0 0 0,-3-18 0,1 8 0,-2 0 0,0 1 0,-1-1 0,-12-26 0,15 40 0,-1 0 0,0 0 0,-1 1 0,1-1 0,-1 1 0,0-1 0,-1 1 0,1 1 0,-1-1 0,-5-4 0,8 8 0,0 0 0,0-1 0,0 1 0,0 0 0,0 0 0,0 0 0,-1 0 0,1 0 0,0 1 0,-1-1 0,1 1 0,0-1 0,-1 1 0,1 0 0,0 0 0,-1 0 0,1 0 0,0 0 0,-1 1 0,1-1 0,0 1 0,-1 0 0,1-1 0,0 1 0,0 0 0,0 0 0,-1 0 0,1 1 0,0-1 0,-2 3 0,-3 2 0,1 1 0,0 0 0,0 0 0,0 1 0,1 0 0,0 0 0,1 0 0,0 0 0,0 1 0,1 0 0,0 0 0,-3 15 0,-1 13 0,-5 64 0,12-100 0,-3 72 0,9 122 0,26 71 0,-28-232 0,12 113-1365,-15-116-5461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6.731"/>
    </inkml:context>
    <inkml:brush xml:id="br0">
      <inkml:brushProperty name="width" value="0.05" units="cm"/>
      <inkml:brushProperty name="height" value="0.05" units="cm"/>
    </inkml:brush>
  </inkml:definitions>
  <inkml:trace contextRef="#ctx0" brushRef="#br0">63 359 24575,'-2'-2'0,"0"0"0,-1 0 0,1 1 0,-1-1 0,1 1 0,-1 0 0,0-1 0,0 1 0,0 0 0,1 1 0,-1-1 0,-4 0 0,-17-6 0,71 3 0,272-9 0,-256 7 0,0-4 0,-1-2 0,64-21 0,-117 30 0,1 0 0,-1-1 0,0 0 0,0-1 0,0 0 0,-1 0 0,0-1 0,0 0 0,9-9 0,-16 15 0,-1 1 0,1-1 0,0 1 0,-1-1 0,1 1 0,-1 0 0,1-1 0,-1 1 0,0 0 0,1-1 0,-1 1 0,1 0 0,-1-1 0,0 1 0,0 0 0,1 0 0,-1-1 0,0 1 0,0 0 0,0 0 0,0 0 0,0 0 0,5 26 0,42 163-1365,-38-162-5461</inkml:trace>
  <inkml:trace contextRef="#ctx0" brushRef="#br0" timeOffset="1">800 31 24575,'0'-4'0,"-4"-3"0,-2-3 0,0 3 0,6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29.191"/>
    </inkml:context>
    <inkml:brush xml:id="br0">
      <inkml:brushProperty name="width" value="0.05" units="cm"/>
      <inkml:brushProperty name="height" value="0.05" units="cm"/>
    </inkml:brush>
  </inkml:definitions>
  <inkml:trace contextRef="#ctx0" brushRef="#br0">14 0 24575,'18'1'0,"0"1"0,1 0 0,-1 2 0,-1 0 0,1 1 0,-1 0 0,18 9 0,-26-10 0,1 1 0,-1 0 0,0 1 0,0 0 0,-1 1 0,12 10 0,-16-13 0,-1 0 0,1 1 0,-1-1 0,1 1 0,-1 0 0,-1 0 0,1 0 0,-1 0 0,0 1 0,0-1 0,0 0 0,1 12 0,-2-11 0,-2 0 0,1 0 0,-1 0 0,1 0 0,-2 0 0,1 0 0,-1 0 0,1 0 0,-2-1 0,1 1 0,-1-1 0,0 1 0,0-1 0,0 0 0,-1 0 0,1 0 0,-1-1 0,-5 5 0,-3 3 0,-1 0 0,0-1 0,-1-1 0,0 0 0,-18 9 0,13-10-160,-1 0 1,-35 9-1,39-13-726,-16 5-5940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2.339"/>
    </inkml:context>
    <inkml:brush xml:id="br0">
      <inkml:brushProperty name="width" value="0.05" units="cm"/>
      <inkml:brushProperty name="height" value="0.05" units="cm"/>
    </inkml:brush>
  </inkml:definitions>
  <inkml:trace contextRef="#ctx0" brushRef="#br0">31 155 24575,'0'1'0,"0"-1"0,0 1 0,0 0 0,0 0 0,1-1 0,-1 1 0,0 0 0,1 0 0,-1-1 0,0 1 0,1 0 0,-1 0 0,1-1 0,-1 1 0,1-1 0,-1 1 0,1 0 0,0-1 0,-1 1 0,1-1 0,0 0 0,-1 1 0,1-1 0,0 1 0,-1-1 0,1 0 0,0 0 0,0 1 0,-1-1 0,1 0 0,0 0 0,0 0 0,0 0 0,0 0 0,-1 0 0,1 0 0,0 0 0,0 0 0,0 0 0,-1 0 0,1-1 0,1 1 0,34-11 0,-28 7 0,1 0 0,0-1 0,-1 0 0,0 0 0,0-1 0,-1 0 0,14-14 0,-19 18 0,-1 1 0,1-1 0,-1 0 0,0 0 0,0 0 0,0 0 0,0 0 0,0 0 0,0 0 0,0 0 0,-1 0 0,1 0 0,-1 0 0,1-1 0,-1 1 0,0 0 0,0 0 0,0-1 0,0 1 0,0 0 0,-1 0 0,1 0 0,-1-1 0,1 1 0,-1 0 0,0 0 0,0 0 0,0 0 0,0 0 0,0 0 0,0 0 0,-1 0 0,1 1 0,-1-1 0,1 0 0,-1 1 0,1-1 0,-1 1 0,-3-3 0,2 2 0,0-1 0,-1 1 0,1 0 0,-1 0 0,1 0 0,-1 0 0,1 0 0,-1 1 0,0 0 0,0 0 0,0 0 0,0 0 0,0 0 0,1 1 0,-1 0 0,0 0 0,-1 0 0,2 0 0,-1 1 0,0-1 0,0 1 0,0 0 0,0 0 0,0 0 0,-4 3 0,4-2 0,0 1 0,0-1 0,0 1 0,0 0 0,1 1 0,-1-1 0,1 0 0,0 1 0,0 0 0,0 0 0,1 0 0,-1 0 0,1 0 0,0 0 0,0 1 0,0-1 0,1 1 0,-1-1 0,1 1 0,1 0 0,-2 5 0,1 1-80,1 0 0,0 0-1,1 0 1,0 0 0,0 0-1,1-1 1,1 1 0,0 0-1,0-1 1,1 0 0,0 1 0,1-1-1,0-1 1,1 1 0,0-1-1,9 11 1,5-1-6746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7.102"/>
    </inkml:context>
    <inkml:brush xml:id="br0">
      <inkml:brushProperty name="width" value="0.05" units="cm"/>
      <inkml:brushProperty name="height" value="0.05" units="cm"/>
    </inkml:brush>
  </inkml:definitions>
  <inkml:trace contextRef="#ctx0" brushRef="#br0">237 78 24575,'5'-20'0,"-4"19"0,0 0 0,-1 0 0,1 0 0,-1 0 0,1 0 0,-1 0 0,0-1 0,1 1 0,-1 0 0,0 0 0,0 0 0,0 0 0,0-1 0,0 1 0,0 0 0,0 0 0,0 0 0,0 0 0,-1-1 0,1 1 0,0 0 0,-1 0 0,1 0 0,-1 0 0,1 0 0,-1 0 0,-1-1 0,1 0 0,0 0 0,-1 0 0,0 0 0,1 0 0,-1 1 0,0-1 0,0 1 0,0-1 0,0 1 0,0 0 0,0 0 0,0 0 0,0 0 0,0 0 0,-1 0 0,1 0 0,0 1 0,-1-1 0,-2 1 0,0 0 0,0 0 0,0 0 0,0 1 0,0-1 0,0 1 0,-1 1 0,2-1 0,-10 4 0,4 0 0,-1 0 0,1 1 0,0 0 0,0 0 0,0 1 0,1 1 0,-11 11 0,14-12 0,0 1 0,1 0 0,-1 0 0,2 0 0,-1 0 0,1 1 0,1 0 0,-1 0 0,2 0 0,-1 0 0,1 0 0,0 1 0,1-1 0,0 1 0,1-1 0,0 1 0,0-1 0,1 1 0,4 17 0,-3-18 0,0-1 0,1 1 0,0-1 0,1 1 0,0-1 0,0 0 0,1-1 0,0 1 0,0-1 0,0 0 0,1 0 0,0 0 0,1-1 0,-1 0 0,1 0 0,1-1 0,-1 0 0,1 0 0,0 0 0,0-1 0,11 4 0,-2-3 0,0-1 0,0 0 0,0-2 0,0 0 0,1-1 0,-1 0 0,0-1 0,1-2 0,29-4 0,-32 3 0,-1 0 0,0-1 0,1-1 0,-1 0 0,-1-1 0,1 0 0,-1-2 0,0 1 0,-1-1 0,1-1 0,16-15 0,-23 17 0,-1 0 0,1 0 0,-2 0 0,1 0 0,-1-1 0,0 0 0,0 0 0,-1 0 0,0 0 0,-1-1 0,0 1 0,0-1 0,0 1 0,-1-1 0,-1 0 0,0-16 0,-2-1 0,-2 0 0,0 0 0,-2 1 0,-10-32 0,14 68 0,4 17 0,12 22-453,3 0 1,35 76-1,-52-126 446,12 25-6819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7.428"/>
    </inkml:context>
    <inkml:brush xml:id="br0">
      <inkml:brushProperty name="width" value="0.05" units="cm"/>
      <inkml:brushProperty name="height" value="0.05" units="cm"/>
    </inkml:brush>
  </inkml:definitions>
  <inkml:trace contextRef="#ctx0" brushRef="#br0">50 80 24575,'-5'-10'0,"-1"-6"0,-5-2 0,0-2 0,2 7 0,2 10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7.786"/>
    </inkml:context>
    <inkml:brush xml:id="br0">
      <inkml:brushProperty name="width" value="0.05" units="cm"/>
      <inkml:brushProperty name="height" value="0.05" units="cm"/>
    </inkml:brush>
  </inkml:definitions>
  <inkml:trace contextRef="#ctx0" brushRef="#br0">86 77 24575,'1'1'0,"-1"1"0,1-1 0,-1 0 0,1 0 0,-1 0 0,1 0 0,0 1 0,0-1 0,0 0 0,0-1 0,-1 1 0,1 0 0,0 0 0,0 0 0,1 0 0,-1-1 0,0 1 0,0 0 0,0-1 0,0 1 0,1-1 0,-1 0 0,0 1 0,0-1 0,1 0 0,-1 0 0,2 0 0,42 6 0,-40-6 0,2 0 0,50 0 0,-56 0 0,1 0 0,-1 0 0,1 0 0,0 0 0,-1 0 0,1-1 0,-1 1 0,1-1 0,-1 1 0,1-1 0,-1 1 0,1-1 0,-1 0 0,0 0 0,1 0 0,-1 0 0,0 0 0,0 0 0,0 0 0,0 0 0,0 0 0,0-1 0,0 1 0,0 0 0,0-1 0,0 1 0,-1 0 0,1-1 0,0-2 0,-1 2 0,-1-1 0,1 1 0,-1 0 0,0-1 0,1 1 0,-1 0 0,0 0 0,-1 0 0,1-1 0,0 1 0,-1 0 0,1 1 0,-1-1 0,1 0 0,-1 0 0,0 1 0,0-1 0,0 1 0,0-1 0,0 1 0,0 0 0,-3-1 0,-4-4 0,-1 1 0,0 1 0,-18-6 0,21 8 0,0 0 0,-1 0 0,1 1 0,-1 1 0,1-1 0,-1 1 0,1 0 0,-1 1 0,1 0 0,0 0 0,-13 4 0,16-4 0,0 1 0,0 0 0,0-1 0,0 2 0,1-1 0,-1 0 0,1 1 0,-1-1 0,1 1 0,0 0 0,0 0 0,0 0 0,0 1 0,1-1 0,0 1 0,-1-1 0,1 1 0,0 0 0,1 0 0,-1 0 0,-2 8 0,3-5 7,-1 1 0,1-1 0,0 1 0,0 0 0,1-1 1,0 1-1,0 0 0,1-1 0,0 1 0,0-1 0,1 1 0,0-1 0,1 1 0,-1-1 0,1 0 0,8 13 0,-5-12-113,0 0 0,0-1 0,1 0 0,0 0 0,0 0 0,1-1-1,-1 0 1,1-1 0,1 0 0,-1 0 0,1 0 0,0-1 0,9 2 0,13 5-6720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8.128"/>
    </inkml:context>
    <inkml:brush xml:id="br0">
      <inkml:brushProperty name="width" value="0.05" units="cm"/>
      <inkml:brushProperty name="height" value="0.05" units="cm"/>
    </inkml:brush>
  </inkml:definitions>
  <inkml:trace contextRef="#ctx0" brushRef="#br0">24 114 24575,'-10'-38'0,"-3"-4"0,13 41 0,0-1 0,0 1 0,0 0 0,0-1 0,0 1 0,0 0 0,0-1 0,0 1 0,0 0 0,1-1 0,-1 1 0,0 0 0,1-1 0,-1 1 0,1 0 0,0 0 0,-1 0 0,1-1 0,0 1 0,0 0 0,0 0 0,0 0 0,0 0 0,1-1 0,-1 2 0,0-1 0,-1 1 0,1 0 0,0 0 0,0 0 0,0-1 0,-1 1 0,1 0 0,0 0 0,0 0 0,0 0 0,-1 0 0,1 0 0,0 1 0,0-1 0,0 0 0,-1 0 0,1 1 0,0-1 0,0 0 0,-1 1 0,1-1 0,0 1 0,0-1 0,-1 1 0,2 0 0,17 17 0,-15-14 0,11 13 0,-1 0 0,-1 2 0,-1-1 0,0 2 0,-1 0 0,-1 0 0,-1 1 0,-1 0 0,-1 0 0,-1 1 0,-1 0 0,-1 0 0,0 0 0,-1 23 0,-2-40 0,-1-1 0,1 0 0,-1 0 0,0 0 0,0-1 0,0 1 0,0 0 0,-1 0 0,0 0 0,1-1 0,-1 1 0,-1 0 0,1-1 0,0 1 0,-1 0 0,-2 3 0,4-7 0,-1 0 0,1 0 0,0 0 0,-1 0 0,1 0 0,0 0 0,-1 0 0,1 0 0,-1 0 0,1 0 0,0 0 0,-1 0 0,1 0 0,0 0 0,-1 0 0,1-1 0,0 1 0,-1 0 0,1 0 0,0 0 0,-1 0 0,1-1 0,0 1 0,-1 0 0,1 0 0,0-1 0,0 1 0,-1 0 0,1-1 0,0 1 0,0 0 0,0-1 0,-1 1 0,1 0 0,0-1 0,0 1 0,0 0 0,0-1 0,0 1 0,0 0 0,0-1 0,0 1 0,0 0 0,0-1 0,0 1 0,0-1 0,-5-20 0,4 8 0,1-1 0,0 0 0,0 0 0,2 1 0,0-1 0,0 1 0,8-24 0,1 4 0,30-59 0,-38 86 0,0 0 0,1 0 0,0 0 0,0 1 0,0-1 0,1 1 0,0 0 0,0 0 0,0 0 0,11-6 0,-14 9 0,0 1 0,1 0 0,-1 0 0,1 0 0,-1 0 0,1 1 0,-1-1 0,1 1 0,0-1 0,-1 1 0,1 0 0,0 0 0,-1 0 0,1 0 0,-1 1 0,1-1 0,0 1 0,-1-1 0,1 1 0,-1 0 0,1 0 0,-1 0 0,0 1 0,1-1 0,-1 0 0,0 1 0,0-1 0,0 1 0,0 0 0,3 4 0,0-1 6,0 1 0,-1 0 0,0 1 0,0-1 0,-1 1 0,1 0 0,-1 0 0,-1 0 0,0 0 0,0 0 0,0 0 0,-1 1 0,1 7 0,0 15-340,-3 58 1,0-60-449,0-3-6044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8.468"/>
    </inkml:context>
    <inkml:brush xml:id="br0">
      <inkml:brushProperty name="width" value="0.05" units="cm"/>
      <inkml:brushProperty name="height" value="0.05" units="cm"/>
    </inkml:brush>
  </inkml:definitions>
  <inkml:trace contextRef="#ctx0" brushRef="#br0">0 44 24575,'0'-4'0,"1"1"0,-1 0 0,1 0 0,0 0 0,0 0 0,0 0 0,0 0 0,0 0 0,3-4 0,-4 6 0,1 1 0,-1-1 0,0 1 0,0-1 0,1 1 0,-1-1 0,0 1 0,1-1 0,-1 1 0,1 0 0,-1-1 0,0 1 0,1 0 0,-1-1 0,1 1 0,-1 0 0,1-1 0,-1 1 0,1 0 0,0 0 0,-1 0 0,1-1 0,-1 1 0,1 0 0,-1 0 0,1 0 0,0 0 0,-1 0 0,1 0 0,-1 0 0,1 0 0,-1 0 0,1 0 0,-1 1 0,1-1 0,0 0 0,-1 0 0,1 1 0,-1-1 0,1 0 0,-1 0 0,1 1 0,-1-1 0,0 0 0,1 1 0,-1-1 0,1 1 0,-1-1 0,0 1 0,1-1 0,-1 1 0,0-1 0,1 1 0,-1 0 0,9 16 0,0 0 0,-2 0 0,0 1 0,-1 0 0,0 1 0,4 34 0,3 2 0,13 47 0,8 26 0,18 135 0,-48-226-1365,-2-7-5461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18.839"/>
    </inkml:context>
    <inkml:brush xml:id="br0">
      <inkml:brushProperty name="width" value="0.05" units="cm"/>
      <inkml:brushProperty name="height" value="0.05" units="cm"/>
    </inkml:brush>
  </inkml:definitions>
  <inkml:trace contextRef="#ctx0" brushRef="#br0">10 335 24575,'-5'-26'0,"5"25"0,-1 0 0,0 0 0,1 0 0,-1-1 0,1 1 0,-1 0 0,1 0 0,0-1 0,-1 1 0,1 0 0,0 0 0,0-1 0,0 1 0,0 0 0,0-1 0,0 1 0,1 0 0,-1 0 0,0-1 0,0 1 0,1 0 0,-1 0 0,1-1 0,0 1 0,-1 0 0,1 0 0,0 0 0,-1 0 0,1 0 0,0 0 0,0 0 0,0 0 0,0 0 0,0 1 0,0-1 0,0 0 0,0 0 0,0 1 0,0-1 0,1 1 0,-1-1 0,0 1 0,2-1 0,35-11 0,1 1 0,48-6 0,4-1 0,-23 3 0,-29 7 0,-1-1 0,71-28 0,-106 36 0,0 0 0,0 0 0,0-1 0,0 0 0,0 0 0,-1 0 0,1 0 0,0 0 0,-1 0 0,1-1 0,-1 1 0,0-1 0,0 1 0,0-1 0,0 0 0,-1 0 0,1 0 0,-1 0 0,1 0 0,-1 0 0,0-1 0,0 1 0,-1 0 0,1 0 0,-1-1 0,1 1 0,-1-1 0,0 1 0,0 0 0,-1-1 0,1 1 0,-1 0 0,0-1 0,0 1 0,0 0 0,0 0 0,0 0 0,-1-1 0,1 2 0,-1-1 0,-3-5 0,4 7 0,1 0 0,-1 0 0,0 0 0,0 0 0,0 0 0,0 0 0,0 0 0,0 0 0,-1 0 0,1 1 0,0-1 0,0 0 0,-1 1 0,1-1 0,0 1 0,-1-1 0,1 1 0,0 0 0,-1-1 0,1 1 0,0 0 0,-1 0 0,-2 0 0,2 1 0,0 0 0,0-1 0,0 1 0,1 0 0,-1 0 0,0 0 0,0 1 0,1-1 0,-1 0 0,0 1 0,1-1 0,-1 1 0,1-1 0,-2 3 0,-1 2 0,0 1 0,0 0 0,0 0 0,1 0 0,-1 0 0,2 1 0,-3 9 0,2 0 0,1-1 0,1 0 0,0 1 0,2-1 0,-1 0 0,2 1 0,0-1 0,1 0 0,8 23 0,1-4 0,2-1 0,2 0 0,20 33 0,-33-62 0,0 0 0,0 1 0,0-1 0,-1 1 0,0-1 0,3 13 0,-5-17 0,0 1 0,0-1 0,-1 0 0,1 1 0,0-1 0,0 0 0,-1 1 0,1-1 0,-1 0 0,1 1 0,-1-1 0,0 0 0,1 0 0,-1 1 0,0-1 0,0 0 0,0 0 0,0 0 0,0 0 0,0 0 0,0 0 0,0-1 0,0 1 0,0 0 0,0-1 0,-1 1 0,1 0 0,0-1 0,-1 1 0,1-1 0,0 0 0,-1 1 0,1-1 0,0 0 0,-3 0 0,-40 6-1365,-5-4-5461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1.381"/>
    </inkml:context>
    <inkml:brush xml:id="br0">
      <inkml:brushProperty name="width" value="0.05" units="cm"/>
      <inkml:brushProperty name="height" value="0.05" units="cm"/>
    </inkml:brush>
  </inkml:definitions>
  <inkml:trace contextRef="#ctx0" brushRef="#br0">19 359 24575,'-1'0'0,"1"0"0,-1 0 0,0-1 0,0 1 0,0 0 0,0-1 0,0 1 0,0-1 0,1 1 0,-1-1 0,0 1 0,0-1 0,1 0 0,-1 1 0,0-1 0,1 0 0,-1 1 0,0-1 0,1 0 0,0 0 0,-1 0 0,1 0 0,-1 0 0,1 1 0,0-1 0,-1 0 0,1 0 0,0 0 0,0 0 0,0-1 0,0-31 0,2 24 0,1 1 0,1 0 0,-1 0 0,1 0 0,1 1 0,-1-1 0,2 1 0,-1 0 0,1 0 0,-1 1 0,2-1 0,-1 1 0,1 1 0,9-7 0,3-1 0,1 0 0,1 1 0,0 1 0,25-8 0,-29 12 0,1 1 0,0 2 0,0-1 0,1 2 0,-1 1 0,1 0 0,22 1 0,-35 1 0,0 1 0,0-1 0,0 1 0,0 1 0,-1-1 0,1 1 0,0 0 0,-1 1 0,1-1 0,-1 1 0,8 5 0,-10-5 0,0 0 0,0 0 0,0 0 0,0 0 0,-1 1 0,1-1 0,-1 1 0,0-1 0,0 1 0,-1 0 0,1 0 0,-1 0 0,1 0 0,-1 0 0,0 0 0,-1 0 0,1 1 0,-1 4 0,0-1 0,-1 0 0,0 1 0,-1-1 0,0 0 0,0 0 0,0 0 0,-1-1 0,0 1 0,-1 0 0,0-1 0,0 0 0,-1 0 0,-9 12 0,-5 4 0,-1-1 0,-34 29 0,41-40 0,-1 1 0,0-2 0,-30 18 0,110-83 0,-29 27 0,107-92 0,-125 102 0,-1 0 0,0-2 0,-2 0 0,-1 0 0,16-27 0,-28 41 0,0-1 0,0 1 0,0-1 0,-1 1 0,0-1 0,0 0 0,-1 0 0,1 0 0,-1-11 0,-1 16 0,0 0 0,0 0 0,-1 0 0,1 0 0,0 0 0,-1 0 0,0 0 0,1 0 0,-1 0 0,0 0 0,0 0 0,0 1 0,0-1 0,-1 0 0,1 1 0,0-1 0,-1 1 0,1-1 0,-1 1 0,1 0 0,-1 0 0,1-1 0,-1 1 0,0 0 0,0 1 0,0-1 0,0 0 0,0 0 0,1 1 0,-1-1 0,0 1 0,0 0 0,0-1 0,-1 1 0,1 0 0,-3 1 0,-2-1 0,0 1 0,1 0 0,-1 0 0,1 0 0,-1 1 0,1 0 0,0 1 0,-1-1 0,1 1 0,1 0 0,-1 1 0,0-1 0,1 1 0,-1 0 0,1 1 0,1-1 0,-10 11 0,5-4 0,0 0 0,1 0 0,0 1 0,1 1 0,0-1 0,1 1 0,-7 19 0,10-19 0,0 0 0,0 0 0,1 0 0,1 0 0,0 1 0,1-1 0,0 0 0,1 1 0,0-1 0,2 0 0,-1 0 0,1 0 0,1 0 0,10 22 0,-11-27 0,1 0 0,1-1 0,-1 1 0,1-1 0,1 0 0,-1-1 0,1 1 0,0-1 0,0 0 0,1-1 0,0 0 0,0 0 0,0 0 0,1-1 0,-1 0 0,1 0 0,0-1 0,0 0 0,1 0 0,-1-1 0,0 0 0,1 0 0,16 0 0,-9-2-273,0-1 0,-1-1 0,1-1 0,28-7 0,7-6-6553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1.753"/>
    </inkml:context>
    <inkml:brush xml:id="br0">
      <inkml:brushProperty name="width" value="0.05" units="cm"/>
      <inkml:brushProperty name="height" value="0.05" units="cm"/>
    </inkml:brush>
  </inkml:definitions>
  <inkml:trace contextRef="#ctx0" brushRef="#br0">17 0 24575,'0'5'0,"0"6"0,0 5 0,0 5 0,0 4 0,-5 2 0,-1 1 0,0-4-8191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2.137"/>
    </inkml:context>
    <inkml:brush xml:id="br0">
      <inkml:brushProperty name="width" value="0.05" units="cm"/>
      <inkml:brushProperty name="height" value="0.05" units="cm"/>
    </inkml:brush>
  </inkml:definitions>
  <inkml:trace contextRef="#ctx0" brushRef="#br0">47 1 24575,'-4'0'0,"-7"0"0,-6 0 0,5 0 0,9 0 0,10 0 0,8 0 0,1 0-8191</inkml:trace>
  <inkml:trace contextRef="#ctx0" brushRef="#br0" timeOffset="1">76 165 24575,'-5'4'0,"-6"7"0,-6 1 0,-4 3 0,5 4 0,11-1 0,15-4 0,15-4 0,13-4 0,9-8 0,-3-3-8191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3.083"/>
    </inkml:context>
    <inkml:brush xml:id="br0">
      <inkml:brushProperty name="width" value="0.05" units="cm"/>
      <inkml:brushProperty name="height" value="0.05" units="cm"/>
    </inkml:brush>
  </inkml:definitions>
  <inkml:trace contextRef="#ctx0" brushRef="#br0">575 402 24575,'-1'2'0,"1"0"0,-1 0 0,1 0 0,-1 0 0,0 0 0,0 0 0,1 0 0,-1 0 0,-1-1 0,1 1 0,0 0 0,0-1 0,-1 1 0,-2 2 0,-26 21 0,22-19 0,-18 14 0,-38 22 0,53-36 0,0 0 0,0-1 0,-1-1 0,1 1 0,-1-2 0,-22 5 0,32-8 0,0 1 0,1-1 0,-1 0 0,0 0 0,0 0 0,0 0 0,0 0 0,0-1 0,0 1 0,0-1 0,0 1 0,0-1 0,0 1 0,0-1 0,0 0 0,1 0 0,-1 0 0,0 0 0,1 0 0,-1-1 0,-2-1 0,2 0 0,1 0 0,-1 1 0,1-1 0,0 0 0,-1 0 0,1 1 0,1-1 0,-1 0 0,0 0 0,1 0 0,-1 0 0,1-6 0,1-8 0,0 0 0,2 0 0,0 0 0,5-17 0,-6 25 0,13-46 0,3 1 0,1 1 0,3 0 0,40-68 0,-60 116 0,1 0 0,0 1 0,1-1 0,-1 1 0,1 0 0,0-1 0,0 2 0,0-1 0,0 0 0,1 1 0,9-6 0,-12 9 0,-1-1 0,1 0 0,0 1 0,-1-1 0,1 1 0,0 0 0,0 0 0,0 0 0,-1 0 0,1 0 0,0 0 0,0 0 0,0 0 0,-1 1 0,1-1 0,2 2 0,-1-1 0,-1 0 0,1 1 0,-1 0 0,1 0 0,-1-1 0,0 1 0,0 1 0,1-1 0,-2 0 0,1 0 0,0 1 0,2 3 0,6 13 0,0 1 0,-1-1 0,-1 2 0,-1-1 0,6 32 0,14 112 0,-24-142 0,75 722 0,-78-741 0,1 7 0,0 0 0,-1 0 0,-1 0 0,1 0 0,-3 12 0,2-20 0,1-1 0,0 0 0,-1 1 0,1-1 0,-1 0 0,1 0 0,-1 0 0,0 0 0,0 1 0,1-1 0,-1 0 0,0 0 0,0 0 0,0-1 0,0 1 0,0 0 0,0 0 0,0 0 0,-2 0 0,1 0 0,0-1 0,0 0 0,1 0 0,-1 0 0,0 0 0,0 0 0,0 0 0,0 0 0,0 0 0,0-1 0,1 1 0,-1-1 0,0 0 0,0 1 0,1-1 0,-1 0 0,-3-2 0,-103-68 0,79 50 0,-1 1 0,-1 2 0,-39-18 0,56 30 0,-1 0 0,0 2 0,0 0 0,-1 0 0,1 1 0,-1 1 0,1 1 0,-1 0 0,-26 3 0,32-1 0,1 1 0,0 0 0,-1 0 0,1 1 0,0 1 0,1-1 0,-1 1 0,1 1 0,0-1 0,0 2 0,0-1 0,0 1 0,1 0 0,0 0 0,0 1 0,1 0 0,-7 10 0,6-6 0,0-1 0,1 1 0,1 0 0,-1 1 0,2-1 0,0 1 0,0 0 0,1 0 0,1 0 0,0 1 0,0-1 0,1 1 0,2 16 0,-1-21 0,1 0 0,0 0 0,0 0 0,1 0 0,0-1 0,0 1 0,1 0 0,0-1 0,0 1 0,1-1 0,0 0 0,0 0 0,1-1 0,0 1 0,0-1 0,0 0 0,1 0 0,0-1 0,0 0 0,0 0 0,11 6 0,27 8-1365,-2-7-5461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2.709"/>
    </inkml:context>
    <inkml:brush xml:id="br0">
      <inkml:brushProperty name="width" value="0.05" units="cm"/>
      <inkml:brushProperty name="height" value="0.05" units="cm"/>
    </inkml:brush>
  </inkml:definitions>
  <inkml:trace contextRef="#ctx0" brushRef="#br0">82 128 24575,'-19'-18'0,"-19"-20"0,38 37 0,-1 0 0,0 0 0,1 0 0,-1 0 0,0 0 0,0 0 0,1 0 0,-1 0 0,0 0 0,0 1 0,0-1 0,0 0 0,0 1 0,0-1 0,0 0 0,0 1 0,0-1 0,-1 1 0,0-1 0,1 2 0,1-1 0,-1 1 0,1-1 0,0 1 0,-1-1 0,1 1 0,-1-1 0,1 1 0,0-1 0,-1 1 0,1 0 0,0-1 0,0 1 0,0-1 0,-1 1 0,1 0 0,0-1 0,0 1 0,0 0 0,0-1 0,0 1 0,0 0 0,1 1 0,5 50 0,-5-50 0,33 138 0,-27-115 0,-6-23 0,-1 1 0,1-1 0,0 0 0,0 1 0,0-1 0,0 0 0,0 0 0,0 0 0,1 0 0,-1 0 0,1 0 0,3 4 0,-5-6 0,0 0 0,0 0 0,1 0 0,-1 0 0,0 0 0,0 0 0,1 1 0,-1-1 0,0 0 0,0 0 0,1 0 0,-1 0 0,0 0 0,0 0 0,1 0 0,-1 0 0,0-1 0,1 1 0,-1 0 0,0 0 0,0 0 0,1 0 0,-1 0 0,0 0 0,0 0 0,0-1 0,1 1 0,-1 0 0,0 0 0,0 0 0,0-1 0,1 1 0,-1 0 0,0 0 0,0 0 0,0-1 0,6-21 0,-3 2 0,-1-14 0,3 1 0,0-1 0,3 1 0,19-58 0,-25 87 0,0 1 0,-1-1 0,1 1 0,0-1 0,1 1 0,-1 0 0,1 0 0,-1 0 0,1 0 0,0 1 0,0-1 0,0 1 0,0-1 0,1 1 0,5-3 0,-7 5 0,0-1 0,1 1 0,-1-1 0,1 1 0,-1 0 0,0 0 0,1 0 0,-1 0 0,0 0 0,1 0 0,-1 1 0,0-1 0,1 1 0,-1-1 0,0 1 0,0 0 0,1 0 0,-1 0 0,0 1 0,0-1 0,0 0 0,0 1 0,0-1 0,-1 1 0,1 0 0,2 2 0,9 13 14,0 1 0,-1 0 1,-2 0-1,1 1 0,-2 1 0,-1 0 0,8 27 0,-4-13-753,23 43 0,-22-55-6087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3.468"/>
    </inkml:context>
    <inkml:brush xml:id="br0">
      <inkml:brushProperty name="width" value="0.05" units="cm"/>
      <inkml:brushProperty name="height" value="0.05" units="cm"/>
    </inkml:brush>
  </inkml:definitions>
  <inkml:trace contextRef="#ctx0" brushRef="#br0">27 55 24575,'-1'0'0,"0"0"0,-1-1 0,1 1 0,0-1 0,0 1 0,-1-1 0,1 1 0,0-1 0,0 0 0,0 1 0,0-1 0,0 0 0,0 0 0,0 0 0,0 0 0,0 0 0,0 0 0,1 0 0,-1 0 0,0 0 0,1 0 0,-1 0 0,1 0 0,-1-1 0,1 1 0,-1 0 0,1-3 0,-1 3 0,1 1 0,0-1 0,0 0 0,0 1 0,0-1 0,0 0 0,0 1 0,0-1 0,0 0 0,0 1 0,0-1 0,0 0 0,0 1 0,0-1 0,1 0 0,-1 1 0,0-1 0,0 1 0,1-1 0,-1 0 0,0 1 0,1-1 0,-1 1 0,1-1 0,-1 1 0,1-1 0,-1 1 0,1-1 0,-1 1 0,1 0 0,-1-1 0,1 1 0,0 0 0,-1-1 0,1 1 0,0 0 0,-1 0 0,1-1 0,0 1 0,-1 0 0,1 0 0,0 0 0,-1 0 0,1 0 0,0 0 0,-1 0 0,1 0 0,0 0 0,-1 1 0,1-1 0,0 0 0,0 1 0,4 0 0,0 2 0,0-1 0,-1 0 0,1 1 0,-1 0 0,0 0 0,0 0 0,0 0 0,0 1 0,0 0 0,-1-1 0,1 1 0,4 8 0,-1-1 0,0 0 0,-1 1 0,0-1 0,6 17 0,-8-14 0,0-1 0,3 23 0,-7-33 0,1 0 0,-1 0 0,1 0 0,-1 0 0,0 0 0,0 0 0,-1 0 0,1 0 0,0 0 0,-1 1 0,0-1 0,0 0 0,0-1 0,0 1 0,0 0 0,-1 0 0,-2 4 0,4-7 0,-1 0 0,1 0 0,0 0 0,-1 0 0,1 0 0,0 0 0,-1 0 0,1 0 0,0 0 0,-1 0 0,1 0 0,0 0 0,-1 0 0,1 0 0,0 0 0,-1 0 0,1 0 0,0 0 0,-1 0 0,1 0 0,0-1 0,-1 1 0,1 0 0,0 0 0,0 0 0,-1-1 0,1 1 0,0 0 0,0 0 0,-1-1 0,1 1 0,0 0 0,0 0 0,0-1 0,0 1 0,-1 0 0,1-1 0,0 1 0,0 0 0,0-1 0,0 1 0,0 0 0,0-1 0,0 1 0,0 0 0,0-1 0,0 1 0,0 0 0,0-1 0,-4-19 0,4 11 0,1 1 0,0-1 0,0 1 0,1-1 0,0 1 0,1 0 0,0 0 0,0 0 0,1 0 0,7-13 0,-3 9 0,0-1 0,1 1 0,0 1 0,1-1 0,15-12 0,-20 20 0,-1 0 0,1 1 0,-1-1 0,1 1 0,0 0 0,1 1 0,-1-1 0,0 1 0,1 0 0,-1 0 0,1 1 0,-1 0 0,1 0 0,0 0 0,0 1 0,11 0 0,-12 0 0,0 1 0,0 1 0,0-1 0,-1 1 0,1 0 0,-1 0 0,1 0 0,-1 1 0,0-1 0,0 1 0,0 0 0,0 0 0,0 1 0,-1-1 0,1 1 0,-1 0 0,0 0 0,0 0 0,4 8 0,4 12-227,-1 0-1,-1 0 1,-1 1-1,-1-1 1,6 47-1,-8-38-6598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3.937"/>
    </inkml:context>
    <inkml:brush xml:id="br0">
      <inkml:brushProperty name="width" value="0.05" units="cm"/>
      <inkml:brushProperty name="height" value="0.05" units="cm"/>
    </inkml:brush>
  </inkml:definitions>
  <inkml:trace contextRef="#ctx0" brushRef="#br0">289 515 24575,'-1'-8'0,"0"1"0,0 0 0,-1-1 0,0 1 0,0 0 0,-1 0 0,0 0 0,0 1 0,0-1 0,-1 1 0,0-1 0,-1 1 0,-6-8 0,6 9 0,1 0 0,-1 0 0,0 0 0,0 1 0,-1-1 0,1 1 0,-1 0 0,0 1 0,0 0 0,0 0 0,-1 0 0,1 1 0,-1-1 0,-10-1 0,12 4 0,1 0 0,-1 0 0,0 1 0,1 0 0,-1 0 0,0 0 0,1 0 0,-1 1 0,1-1 0,0 1 0,0 0 0,-1 1 0,1-1 0,1 1 0,-1 0 0,0 0 0,1 0 0,-1 0 0,1 0 0,0 1 0,0 0 0,-4 6 0,-1 1 0,2 1 0,-1 0 0,1 0 0,1 0 0,0 1 0,-5 22 0,9-31 0,0 0 0,0 0 0,1 0 0,0 1 0,0-1 0,0 0 0,0 0 0,0 0 0,1 0 0,0 0 0,0 0 0,0 0 0,0 0 0,1 0 0,-1 0 0,1 0 0,0-1 0,0 1 0,1-1 0,-1 1 0,1-1 0,-1 0 0,1 0 0,0 0 0,0 0 0,1-1 0,-1 1 0,1-1 0,5 3 0,-3-1 0,1-1 0,-1-1 0,1 1 0,0-1 0,0-1 0,0 1 0,0-1 0,0 0 0,0-1 0,0 1 0,0-2 0,0 1 0,0-1 0,0 0 0,0 0 0,12-4 0,-12 2 0,0 0 0,0 0 0,-1-1 0,1 1 0,-1-2 0,0 1 0,0-1 0,0 0 0,0 0 0,-1 0 0,0-1 0,8-11 0,-7 7 0,-1 0 0,0 0 0,0-1 0,-1 1 0,0-1 0,-1 0 0,3-20 0,-2 0 0,-3 1 0,0-1 0,-2 1 0,-1-1 0,-9-43 0,0 14 0,-38-112 0,49 172 0,0 0 0,0 0 0,0 0 0,0 0 0,0 0 0,0 0 0,0 0 0,0 0 0,0 0 0,-1 0 0,1 0 0,0 0 0,0 0 0,0 1 0,0-1 0,0 0 0,0 0 0,0 0 0,0 0 0,-1 0 0,1 0 0,0 0 0,0 0 0,0 0 0,0 0 0,0 0 0,0 0 0,0-1 0,-1 1 0,1 0 0,0 0 0,0 0 0,0 0 0,0 0 0,0 0 0,0 0 0,0 0 0,0 0 0,0 0 0,0 0 0,-1 0 0,1 0 0,0 0 0,0-1 0,0 1 0,0 0 0,0 0 0,0 0 0,0 0 0,0 0 0,0 0 0,0 0 0,0 0 0,0-1 0,0 1 0,0 0 0,0 0 0,0 0 0,0 0 0,0 0 0,0 0 0,-3 15 0,2 24 0,10 38 0,2 0 0,4-1 0,3-1 0,4-1 0,41 96 0,-45-128-1365,-2-10-5461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4.321"/>
    </inkml:context>
    <inkml:brush xml:id="br0">
      <inkml:brushProperty name="width" value="0.05" units="cm"/>
      <inkml:brushProperty name="height" value="0.05" units="cm"/>
    </inkml:brush>
  </inkml:definitions>
  <inkml:trace contextRef="#ctx0" brushRef="#br0">77 222 24575,'0'-1'0,"0"0"0,1 0 0,-1 0 0,0 1 0,1-1 0,-1 0 0,0 0 0,1 0 0,-1 1 0,1-1 0,-1 0 0,1 1 0,-1-1 0,1 0 0,-1 1 0,1-1 0,0 1 0,-1-1 0,1 1 0,0-1 0,0 1 0,-1-1 0,1 1 0,0 0 0,0-1 0,1 1 0,27-7 0,-20 6 0,6-3 0,0 0 0,-1-1 0,1 0 0,-1-1 0,27-16 0,-37 20 0,-1-1 0,1 0 0,-1 0 0,1 0 0,-1 0 0,0 0 0,0-1 0,-1 1 0,1-1 0,-1 0 0,3-4 0,-4 5 0,0 0 0,-1 1 0,1-1 0,-1 0 0,1 1 0,-1-1 0,0 0 0,0 0 0,0 0 0,0 1 0,0-1 0,-1 0 0,0 0 0,1 1 0,-1-1 0,0 0 0,0 1 0,0-1 0,-3-3 0,1 2 0,0 0 0,-1 0 0,1 1 0,-1-1 0,0 1 0,0 0 0,0 0 0,0 0 0,0 0 0,-1 1 0,0 0 0,1 0 0,-1 0 0,0 1 0,0-1 0,0 1 0,0 0 0,0 0 0,-6 1 0,2-1 0,-1 0 0,1 1 0,-1 1 0,1-1 0,-1 1 0,1 1 0,0 0 0,0 0 0,-15 6 0,19-5 0,0-1 0,0 1 0,1 0 0,-1 0 0,0 1 0,1-1 0,0 1 0,0 0 0,0 0 0,0 0 0,1 1 0,0 0 0,0-1 0,0 1 0,0 0 0,1 0 0,0 0 0,0 1 0,0-1 0,1 1 0,-1-1 0,1 1 0,0-1 0,1 1 0,0-1 0,0 1 0,0 0 0,0-1 0,1 1 0,2 6 0,-1 1 0,2-1 0,-1 0 0,2 0 0,0 0 0,0-1 0,1 0 0,0 0 0,1 0 0,0 0 0,1-1 0,0-1 0,15 15 0,-11-14-65,1 0 0,0-1 0,1 0 0,0-1 0,0-1 0,0 0 0,1-1 0,0-1 0,1 0 0,-1-1 0,1 0 0,0-2 0,-1 0 0,1 0 0,0-1 0,0-1 0,0-1 0,0-1 0,0 0 0,20-5 0,4-6-6761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4.725"/>
    </inkml:context>
    <inkml:brush xml:id="br0">
      <inkml:brushProperty name="width" value="0.05" units="cm"/>
      <inkml:brushProperty name="height" value="0.05" units="cm"/>
    </inkml:brush>
  </inkml:definitions>
  <inkml:trace contextRef="#ctx0" brushRef="#br0">75 162 24575,'-8'-10'0,"-12"-10"0,19 19 0,1 1 0,-1 0 0,1 0 0,-1 0 0,0-1 0,1 1 0,-1 0 0,1 0 0,-1 0 0,0 0 0,1 0 0,-1 0 0,1 0 0,-1 0 0,1 1 0,-1-1 0,0 0 0,1 0 0,-1 0 0,1 1 0,-1-1 0,1 0 0,-1 0 0,1 1 0,-1-1 0,1 1 0,0-1 0,-1 0 0,1 1 0,-1-1 0,1 1 0,0-1 0,-1 1 0,1-1 0,0 1 0,0-1 0,-1 1 0,1-1 0,0 1 0,0-1 0,0 1 0,0 0 0,-1-1 0,1 2 0,-3 11 0,0 1 0,1-1 0,0 1 0,1 0 0,1 0 0,2 25 0,-1-3 0,0 27 0,2 1 0,4-1 0,2 0 0,3 0 0,2-2 0,38 100 0,-74-217 0,4-2 0,-18-89 0,-3-142 0,38 264 0,1 1 0,0-1 0,2 0 0,7-34 0,-8 52 0,0 0 0,1 0 0,0 0 0,0 0 0,1 1 0,0-1 0,0 1 0,0 0 0,1 0 0,0 0 0,0 0 0,0 1 0,1-1 0,0 1 0,0 0 0,0 1 0,1-1 0,0 1 0,11-7 0,-11 9 0,1 1 0,-1-1 0,1 1 0,-1 0 0,1 1 0,-1-1 0,1 1 0,0 1 0,-1-1 0,1 1 0,-1 0 0,1 1 0,-1-1 0,0 1 0,0 1 0,1-1 0,-2 1 0,1 0 0,0 0 0,0 1 0,6 5 0,0 1 0,0-1 0,0 1 0,-1 1 0,-1 0 0,0 1 0,-1 0 0,0 0 0,9 16 0,-14-20 0,-1 0 0,0 0 0,0 0 0,-1 0 0,0 0 0,0 1 0,-1-1 0,0 1 0,-1-1 0,0 1 0,0-1 0,-1 1 0,0-1 0,0 1 0,-1-1 0,0 0 0,0 0 0,-1 1 0,0-2 0,-1 1 0,0 0 0,0-1 0,0 0 0,-1 1 0,0-2 0,-1 1 0,1-1 0,-1 0 0,0 0 0,-1 0 0,0-1 0,1 0 0,-2 0 0,1-1 0,0 0 0,-1 0 0,0-1 0,0 0 0,-11 3 0,-11-3-1365,5-6-5461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5.127"/>
    </inkml:context>
    <inkml:brush xml:id="br0">
      <inkml:brushProperty name="width" value="0.05" units="cm"/>
      <inkml:brushProperty name="height" value="0.05" units="cm"/>
    </inkml:brush>
  </inkml:definitions>
  <inkml:trace contextRef="#ctx0" brushRef="#br0">32 155 24575,'3'2'0,"0"-1"0,0 1 0,-1 0 0,1 0 0,0 1 0,-1-1 0,1 1 0,-1-1 0,0 1 0,0 0 0,0 0 0,0 0 0,1 4 0,11 12 0,-9-14 0,0-1 0,0 0 0,0 0 0,1 0 0,-1 0 0,1-1 0,0 0 0,0 0 0,0-1 0,0 0 0,1 0 0,-1 0 0,0-1 0,1 0 0,7 1 0,-11-2 0,0 0 0,-1-1 0,1 1 0,0 0 0,0-1 0,0 0 0,0 1 0,0-1 0,-1 0 0,1-1 0,0 1 0,-1 0 0,1-1 0,-1 1 0,0-1 0,1 0 0,-1 0 0,0 0 0,0 0 0,0 0 0,0 0 0,-1-1 0,1 1 0,0-1 0,-1 1 0,0-1 0,0 0 0,1 1 0,-2-1 0,1 0 0,0 0 0,0 1 0,-1-1 0,0 0 0,1 0 0,-1-3 0,-1-1 0,1-1 0,-1 1 0,0 0 0,-1 0 0,0 1 0,0-1 0,0 0 0,-1 0 0,0 1 0,0 0 0,0-1 0,-1 1 0,0 1 0,-8-10 0,6 7 0,-1 0 0,-1 0 0,0 1 0,0-1 0,0 2 0,-1-1 0,1 1 0,-2 1 0,-9-5 0,17 8 0,-1 1 0,0 0 0,1 1 0,-1-1 0,1 0 0,-1 1 0,0 0 0,0-1 0,1 1 0,-1 0 0,0 0 0,0 1 0,1-1 0,-1 0 0,0 1 0,1 0 0,-1-1 0,0 1 0,-3 2 0,3 0 0,-1-1 0,1 1 0,1-1 0,-1 1 0,0 0 0,0 0 0,1 0 0,0 0 0,0 1 0,0-1 0,0 1 0,-2 3 0,-1 8 0,0 0 0,1 1 0,1-1 0,0 1 0,-1 26 0,3-29 10,1 0 0,0 0 0,1 0 0,1 0 0,0 0 0,0 0 0,2-1 0,-1 1 0,2-1 0,-1 0 0,10 16 0,-9-19-109,1 0 0,1-1 0,-1 1 0,2-1 0,-1-1 0,1 1 0,0-2 0,0 1 0,1-1 0,0 0 0,0 0 0,0-1 0,1-1 0,13 5 0,11 2-6727</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5.490"/>
    </inkml:context>
    <inkml:brush xml:id="br0">
      <inkml:brushProperty name="width" value="0.05" units="cm"/>
      <inkml:brushProperty name="height" value="0.05" units="cm"/>
    </inkml:brush>
  </inkml:definitions>
  <inkml:trace contextRef="#ctx0" brushRef="#br0">30 145 24575,'-1'-18'0,"-1"1"0,0 0 0,-2 0 0,-8-26 0,3 10 0,81 181 0,-61-123 0,-2 1 0,9 39 0,-16-57 0,0 0 0,-1 1 0,0-1 0,0 1 0,-1-1 0,0 1 0,-1-1 0,0 1 0,0-1 0,-1 1 0,0-1 0,-4 10 0,6-16 0,-1-1 0,0 0 0,1 1 0,-1-1 0,0 1 0,0-1 0,0 0 0,0 1 0,0-1 0,0 0 0,-1 0 0,1 0 0,0 0 0,0 0 0,-3 1 0,3-1 0,0-1 0,0 0 0,0 0 0,0 0 0,0 0 0,0 0 0,0 0 0,0 0 0,1 0 0,-1 0 0,0 0 0,0 0 0,0-1 0,0 1 0,0 0 0,0-1 0,1 1 0,-1-1 0,0 1 0,-1-1 0,-1-2 0,1 1 0,-1-1 0,1 0 0,0 1 0,-1-1 0,1 0 0,0 0 0,1 0 0,-1-1 0,1 1 0,-1 0 0,0-5 0,0-1 0,1 1 0,0-1 0,0 1 0,1-1 0,0 1 0,0-1 0,1 1 0,0-1 0,1 1 0,0-1 0,0 1 0,1 0 0,0 0 0,0 0 0,1 1 0,7-12 0,-6 10 0,1 0 0,1 1 0,-1 0 0,2 0 0,-1 0 0,1 1 0,0 0 0,0 0 0,1 1 0,0 1 0,0-1 0,19-8 0,-24 13 0,0 0 0,0 0 0,0 0 0,0 0 0,0 1 0,0-1 0,0 1 0,0 0 0,1 0 0,-1 1 0,0-1 0,0 1 0,0 0 0,0 0 0,0 0 0,-1 1 0,1-1 0,0 1 0,-1 0 0,1 0 0,-1 0 0,1 1 0,-1-1 0,0 1 0,0-1 0,0 1 0,0 0 0,-1 1 0,1-1 0,-1 0 0,4 7 0,2 4 0,0 1 0,-2-1 0,1 2 0,-2-1 0,0 0 0,5 29 0,-8-30-341,0 1 0,-1-1-1,-2 27 1,-3-6-6485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5.956"/>
    </inkml:context>
    <inkml:brush xml:id="br0">
      <inkml:brushProperty name="width" value="0.05" units="cm"/>
      <inkml:brushProperty name="height" value="0.05" units="cm"/>
    </inkml:brush>
  </inkml:definitions>
  <inkml:trace contextRef="#ctx0" brushRef="#br0">269 565 24575,'-2'-5'0,"0"-1"0,0 1 0,0 0 0,0 0 0,-1 0 0,0 0 0,0 0 0,-1 1 0,1-1 0,-1 1 0,0 0 0,-6-5 0,0-2 0,-3-4 0,-39-39 0,50 51 0,-1 1 0,0-1 0,-1 1 0,1 0 0,0 0 0,0 0 0,-1 0 0,1 1 0,-1-1 0,0 1 0,1 0 0,-1 0 0,0 0 0,0 1 0,-5-1 0,7 1 0,0 1 0,0-1 0,1 1 0,-1 0 0,0 0 0,0-1 0,1 1 0,-1 0 0,0 1 0,1-1 0,-1 0 0,1 0 0,0 1 0,-1-1 0,1 1 0,0-1 0,0 1 0,0-1 0,0 1 0,0 0 0,-1 1 0,-15 45 0,14-39 0,-1 3 0,-4 11 0,1 1 0,1-1 0,1 1 0,-2 32 0,7-50 0,0 0 0,0 0 0,1 0 0,0 0 0,0-1 0,0 1 0,1 0 0,-1-1 0,1 1 0,4 6 0,-4-9 0,0 0 0,0 0 0,1 0 0,-1 0 0,1 0 0,0 0 0,0-1 0,0 1 0,0-1 0,1 0 0,-1 0 0,0 0 0,1 0 0,0 0 0,-1-1 0,8 2 0,-4-2 0,1 0 0,0 0 0,-1-1 0,1 0 0,0 0 0,-1-1 0,1 0 0,-1 0 0,1-1 0,-1 0 0,1 0 0,-1-1 0,0 0 0,0 0 0,0-1 0,-1 1 0,9-7 0,-2 1 0,0-1 0,0-1 0,-1 0 0,0-1 0,-1 0 0,0 0 0,9-16 0,-11 11 0,0-1 0,0 1 0,-2-2 0,0 1 0,-2-1 0,0 0 0,0 0 0,-2-1 0,-1 1 0,0-1 0,-2-31 0,-1 20 0,-2 0 0,-1 0 0,-2 0 0,-1 1 0,-1 0 0,-19-46 0,-2 19 0,27 53 0,0 1 0,0 0 0,-1 0 0,1 1 0,0-1 0,-1 0 0,0 1 0,0-1 0,0 1 0,0 0 0,0 0 0,0 0 0,0 1 0,-5-3 0,6 4 0,1 0 0,0 0 0,0 0 0,0 0 0,0 0 0,0 0 0,-1 1 0,1-1 0,0 0 0,0 1 0,0-1 0,0 1 0,0-1 0,0 1 0,0-1 0,0 1 0,0 0 0,0-1 0,0 1 0,1 0 0,-1 0 0,0 0 0,0 0 0,1 0 0,-1 0 0,1 0 0,-1 0 0,1 0 0,-1 0 0,1 0 0,-1 0 0,1 0 0,0 0 0,0 0 0,-1 2 0,-5 43 0,5-10 0,2 0 0,2-1 0,11 59 0,37 103 0,-41-165-341,1 0 0,1-1-1,23 39 1,-13-33-6485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7.415"/>
    </inkml:context>
    <inkml:brush xml:id="br0">
      <inkml:brushProperty name="width" value="0.05" units="cm"/>
      <inkml:brushProperty name="height" value="0.05" units="cm"/>
    </inkml:brush>
  </inkml:definitions>
  <inkml:trace contextRef="#ctx0" brushRef="#br0">242 712 24575,'0'-2'0,"-1"-1"0,1 1 0,-1 0 0,0-1 0,0 1 0,0 0 0,0 0 0,0 0 0,0 0 0,0 0 0,-1 0 0,1 0 0,-3-2 0,-26-26 0,18 20 0,-3-6 0,10 10 0,-1 0 0,0-1 0,0 2 0,0-1 0,-1 1 0,0 0 0,0 0 0,-11-5 0,17 10 0,0 0 0,0 0 0,0 0 0,0 0 0,0 0 0,0 1 0,1-1 0,-1 0 0,0 0 0,0 1 0,0-1 0,0 1 0,1-1 0,-1 1 0,0-1 0,1 1 0,-1-1 0,0 1 0,1 0 0,-1-1 0,0 1 0,1 0 0,-1-1 0,1 1 0,0 0 0,-1 0 0,1-1 0,-1 1 0,1 0 0,0 0 0,0 1 0,1 8 0,0-10 0,0 0 0,-1 1 0,1-1 0,0 0 0,-1 0 0,1 0 0,0 0 0,-1 0 0,1 0 0,0 0 0,-1 0 0,1-1 0,0 1 0,-1 0 0,1 0 0,-1 0 0,1-1 0,0 1 0,-1 0 0,1-1 0,-1 1 0,1-1 0,6-3 0,-1-1 0,0 0 0,0 0 0,-1-1 0,1 1 0,-1-1 0,-1 0 0,1-1 0,-1 1 0,0-1 0,0 0 0,-1 0 0,0 0 0,0 0 0,-1 0 0,3-13 0,-5 18 0,0 1 0,0 0 0,0 0 0,0-1 0,0 1 0,0 0 0,0 0 0,-1 0 0,1-1 0,0 1 0,-1 0 0,1 0 0,-1 0 0,1 0 0,-1 0 0,0 0 0,0 0 0,1 0 0,-1 0 0,0 0 0,0 0 0,0 0 0,0 0 0,0 1 0,0-1 0,0 0 0,0 1 0,0-1 0,0 1 0,0-1 0,-1 1 0,1-1 0,0 1 0,0 0 0,0 0 0,-1-1 0,1 1 0,0 0 0,0 0 0,-1 0 0,1 1 0,0-1 0,0 0 0,-1 0 0,1 1 0,-2 0 0,-3 0 0,0 1 0,-1 1 0,1-1 0,0 1 0,1 0 0,-1 0 0,-8 6 0,7-2 0,0 0 0,0 0 0,1 0 0,0 1 0,1 0 0,0 0 0,0 0 0,1 1 0,-1-1 0,2 1 0,0 0 0,0 1 0,0-1 0,-2 17 0,4-15 0,0 1 0,0-1 0,1 1 0,0-1 0,1 1 0,1-1 0,-1 0 0,2 1 0,0-1 0,0 0 0,10 20 0,-9-24 0,0-1 0,0 0 0,1 0 0,0-1 0,1 1 0,-1-1 0,1 0 0,0 0 0,0-1 0,0 0 0,1 0 0,-1 0 0,1-1 0,0 0 0,0 0 0,0-1 0,0 0 0,1 0 0,11 1 0,-11-2 0,1 0 0,-1-1 0,0 1 0,1-2 0,-1 1 0,1-1 0,-1-1 0,0 1 0,0-1 0,1-1 0,-2 1 0,1-1 0,0-1 0,0 0 0,-1 0 0,0 0 0,10-8 0,-13 8 0,-1 0 0,1 0 0,-1 0 0,1-1 0,-1 1 0,-1-1 0,1 0 0,0 0 0,-1 0 0,0 0 0,-1 0 0,1 0 0,-1-1 0,0 1 0,0 0 0,0-1 0,-1 1 0,0-1 0,0 1 0,0-1 0,-1 1 0,0-1 0,0 1 0,0 0 0,-3-8 0,-6-12 0,0 0 0,-1 1 0,-29-45 0,21 36 0,22 36 0,0-1 0,1 0 0,-1 1 0,1-1 0,0 0 0,-1-1 0,1 1 0,0-1 0,0 1 0,0-1 0,0-1 0,1 1 0,-1 0 0,0-1 0,0 0 0,5 0 0,4-5 0,-9 3 0,1 1 0,-1 0 0,1-1 0,-1 1 0,9 0 0,-11 1 0,-1 0 0,0 0 0,0 0 0,0 0 0,1 1 0,-1-1 0,0 0 0,0 1 0,0-1 0,0 1 0,0-1 0,1 1 0,-1 0 0,0-1 0,0 1 0,-1 0 0,1 0 0,0 0 0,0 0 0,0-1 0,0 1 0,-1 1 0,1-1 0,-1 0 0,1 0 0,0 0 0,-1 1 0,10 26 0,-2 0 0,-1 0 0,6 54 0,5 19 0,-18-98 0,1-1 0,-1 0 0,1 0 0,-1 0 0,1 0 0,0 0 0,0 0 0,0 0 0,0 0 0,0 0 0,0 0 0,1-1 0,-1 1 0,1 0 0,-1-1 0,1 1 0,-1-1 0,1 0 0,0 1 0,0-1 0,3 1 0,-3-1 0,1 0 0,-1-1 0,1 0 0,0 0 0,-1 0 0,1 0 0,-1 0 0,1 0 0,0-1 0,-1 0 0,1 1 0,-1-1 0,1 0 0,-1 0 0,4-2 0,6-4 0,-1 0 0,1-1 0,-1 0 0,-1-1 0,17-17 0,-15 11 0,0 1 0,-1-2 0,-1 1 0,0-2 0,-1 1 0,-1-1 0,0-1 0,5-18 0,-13 34 0,1 0 0,-1 0 0,1 0 0,0 1 0,-1-1 0,1 0 0,0 0 0,0 0 0,1 1 0,-1-1 0,0 0 0,0 1 0,1-1 0,-1 1 0,1 0 0,-1-1 0,3 0 0,0 0 0,0 1 0,0 1 0,0-1 0,0 1 0,0-1 0,0 1 0,7 1 0,-10-1 0,3 0 0,1 0 0,-1-1 0,0 1 0,1-1 0,-1 0 0,0 0 0,0-1 0,0 1 0,0-1 0,0 0 0,0 0 0,0 0 0,6-5 0,-4 2 0,0 0 0,-1-1 0,0 0 0,0 0 0,0 0 0,-1 0 0,5-10 0,-1 1 0,-1 0 0,-1-1 0,-1 0 0,0 0 0,-1 0 0,3-29 0,-7 9 0,-1-1 0,-2 1 0,-1 0 0,-2 0 0,-11-40 0,16 75 0,-1-10 0,-1 1 0,0-1 0,0 1 0,-1 0 0,-8-14 0,11 23 0,1 0 0,0 0 0,0 1 0,-1-1 0,1 0 0,-1 1 0,1-1 0,0 0 0,-1 1 0,1-1 0,-1 1 0,0-1 0,1 1 0,-1-1 0,1 1 0,-1-1 0,0 1 0,1 0 0,-1-1 0,0 1 0,1 0 0,-1-1 0,0 1 0,0 0 0,1 0 0,-1 0 0,0 0 0,0 0 0,1 0 0,-3 0 0,2 1 0,0 0 0,0 0 0,0 0 0,0 0 0,0 0 0,0 0 0,1 0 0,-1 0 0,0 0 0,1 1 0,-1-1 0,1 0 0,-1 1 0,1-1 0,-1 2 0,-9 56 0,7 18 0,3 1 0,3 0 0,4-1 0,3 0 0,4 0 0,2-1 0,32 86 0,-46-157 0,4 13 0,0-1 0,1 0 0,1 0 0,0 0 0,13 17 0,-20-33 0,-1 0 0,1 0 0,-1 0 0,1 0 0,0-1 0,-1 1 0,1 0 0,0 0 0,0-1 0,-1 1 0,1 0 0,0-1 0,0 1 0,0-1 0,0 1 0,0-1 0,0 1 0,0-1 0,0 0 0,0 1 0,0-1 0,0 0 0,0 0 0,1 0 0,-1 0 0,0-1 0,0 1 0,0-1 0,0 0 0,-1 1 0,1-1 0,0 0 0,-1 0 0,1 0 0,0 1 0,-1-1 0,1 0 0,-1 0 0,0 0 0,1 0 0,-1 0 0,0 0 0,1 0 0,-1-2 0,2-9 0,0 0 0,0-24 0,-2 32 0,-1-56 0,-3 0 0,-3 1 0,-18-77 0,24 134 0,0 0 0,1-1 0,-1 1 0,1 0 0,0 0 0,0-1 0,0 1 0,0 0 0,0 0 0,0-1 0,1 1 0,-1 0 0,1 0 0,-1-1 0,1 1 0,0 0 0,0 0 0,0 0 0,0 0 0,3-4 0,-2 5 0,1-1 0,-1 0 0,1 1 0,-1-1 0,1 1 0,0 0 0,0 0 0,0 0 0,-1 0 0,1 0 0,0 1 0,0-1 0,0 1 0,0 0 0,5 0 0,46 2-1365,-29 0-5461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8.156"/>
    </inkml:context>
    <inkml:brush xml:id="br0">
      <inkml:brushProperty name="width" value="0.05" units="cm"/>
      <inkml:brushProperty name="height" value="0.05" units="cm"/>
    </inkml:brush>
  </inkml:definitions>
  <inkml:trace contextRef="#ctx0" brushRef="#br0">61 382 24575,'-12'-29'0,"1"0"0,1-1 0,2 0 0,1-1 0,-5-55 0,12 73 0,4 13 0,8 21 0,33 113 0,-11-25 0,-29-95 0,94 242 0,-74-201 0,2-1 0,52 76 0,-74-122 0,0-1 0,1 0 0,0 0 0,1-1 0,11 10 0,-17-15 0,0 0 0,1 0 0,-1 0 0,0 0 0,0-1 0,0 1 0,0 0 0,1-1 0,-1 1 0,0-1 0,0 0 0,1 1 0,-1-1 0,0 0 0,1 0 0,-1 0 0,1 0 0,-1 0 0,0 0 0,1 0 0,-1 0 0,0-1 0,1 1 0,-1 0 0,0-1 0,0 1 0,1-1 0,-1 1 0,0-1 0,0 0 0,0 0 0,0 1 0,0-1 0,0 0 0,0 0 0,0 0 0,0 0 0,0 0 0,0 0 0,0 0 0,-1-1 0,1 1 0,-1 0 0,1 0 0,-1-1 0,1 0 0,3-9 0,0 1 0,-1-1 0,0 0 0,-1 0 0,0 0 0,0-14 0,-2-74 0,-1 55 0,-8-130 0,-59-325 0,61 468 0,5 25 0,4 19 0,39 207-1365,-27-152-5461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8.981"/>
    </inkml:context>
    <inkml:brush xml:id="br0">
      <inkml:brushProperty name="width" value="0.05" units="cm"/>
      <inkml:brushProperty name="height" value="0.05" units="cm"/>
    </inkml:brush>
  </inkml:definitions>
  <inkml:trace contextRef="#ctx0" brushRef="#br0">269 384 24575,'1'0'0,"0"0"0,0-1 0,0 1 0,0 0 0,0-1 0,0 1 0,0-1 0,0 1 0,-1-1 0,1 0 0,0 1 0,0-1 0,-1 0 0,1 1 0,0-1 0,-1 0 0,1 0 0,0 0 0,-1 0 0,1 1 0,-1-1 0,0 0 0,1 0 0,-1 0 0,0 0 0,1 0 0,-1-2 0,5-31 0,-4 30 0,1-23 0,-1 0 0,-1-1 0,-6-43 0,4 60 0,0-1 0,0 1 0,-1 0 0,-1 0 0,0 0 0,0 1 0,-1-1 0,0 1 0,-1 0 0,0 0 0,-11-11 0,15 18 0,-1 0 0,1 0 0,-1 1 0,0-1 0,0 1 0,0 0 0,0 0 0,-1 0 0,1 0 0,0 1 0,-1-1 0,1 1 0,-1 0 0,0 0 0,1 0 0,-1 0 0,0 1 0,0-1 0,0 1 0,1 0 0,-1 0 0,0 1 0,0-1 0,-4 2 0,3 0 0,-1 0 0,1 0 0,0 1 0,0-1 0,0 1 0,0 1 0,0-1 0,1 1 0,0 0 0,-1 0 0,1 0 0,1 0 0,-1 1 0,1 0 0,-4 5 0,-3 7 0,1 1 0,0 1 0,2-1 0,0 1 0,1 1 0,1-1 0,1 1 0,-3 24 0,6-29 0,0 0 0,1 0 0,0 0 0,1 0 0,1 0 0,0 0 0,2 0 0,-1-1 0,2 1 0,0-1 0,11 23 0,-14-32 0,1-1 0,0 1 0,0-1 0,0 0 0,0 0 0,1 0 0,0 0 0,-1-1 0,1 1 0,1-1 0,-1 0 0,0 0 0,1-1 0,-1 1 0,1-1 0,0 0 0,0 0 0,0-1 0,0 1 0,0-1 0,0 0 0,0-1 0,0 1 0,0-1 0,1 0 0,-1 0 0,0-1 0,0 1 0,0-1 0,0 0 0,6-2 0,0-1 0,0 0 0,0-1 0,0 0 0,0-1 0,-1 0 0,0 0 0,0-1 0,-1-1 0,0 1 0,0-2 0,-1 1 0,12-16 0,-7 5 0,-2 0 0,0 0 0,-1-1 0,-1 0 0,7-24 0,21-107 0,-30 161 0,1 2 0,0 1 0,1-1 0,1-1 0,0 0 0,18 16 0,-26-26 0,-1 0 0,1 0 0,0 0 0,0 0 0,0 0 0,0 0 0,0 0 0,0-1 0,0 1 0,0-1 0,0 0 0,0 0 0,0 1 0,0-1 0,0-1 0,0 1 0,0 0 0,0 0 0,0-1 0,0 1 0,0-1 0,0 1 0,0-1 0,0 0 0,0 0 0,-1 0 0,1 0 0,3-3 0,1-2 0,-1 0 0,1-1 0,-1 0 0,-1 0 0,1 0 0,3-8 0,-6 8 0,1 1 0,1 0 0,-1 0 0,1 1 0,0-1 0,1 1 0,-1 0 0,1 0 0,6-5 0,-8 8 0,1 1 0,-1 0 0,0 0 0,0 0 0,1 0 0,-1 0 0,0 1 0,1 0 0,-1 0 0,0-1 0,1 2 0,-1-1 0,1 0 0,-1 1 0,0 0 0,1 0 0,-1 0 0,0 0 0,0 0 0,0 0 0,0 1 0,0 0 0,0 0 0,0-1 0,0 2 0,-1-1 0,5 4 0,6 6 0,-1 1 0,-1 0 0,20 28 0,32 57 0,-55-85 0,-1 1 0,-1 0 0,0 1 0,-1-1 0,5 22 0,-10-34 0,1 1 0,-1-1 0,0 0 0,0 0 0,1 1 0,-2-1 0,1 0 0,0 0 0,0 1 0,-1-1 0,1 0 0,-1 0 0,0 0 0,1 0 0,-1 0 0,0 0 0,0 0 0,-1 0 0,1 0 0,0 0 0,-1 0 0,1 0 0,-1-1 0,1 1 0,-4 2 0,3-4 0,0 1 0,0 0 0,1 0 0,-1-1 0,0 1 0,0-1 0,0 1 0,0-1 0,0 0 0,0 0 0,0 0 0,0 0 0,0 0 0,0 0 0,0-1 0,0 1 0,0-1 0,0 1 0,0-1 0,0 0 0,0 0 0,0 0 0,0 0 0,1 0 0,-1 0 0,1 0 0,-1 0 0,-2-3 0,1 0 0,0 0 0,0 0 0,0 0 0,1 0 0,-1 0 0,1-1 0,0 1 0,0-1 0,1 0 0,-1 1 0,1-1 0,0 0 0,0 0 0,0-7 0,1-2 0,-1-1 0,2 1 0,3-25 0,0 22 0,0 0 0,2-1 0,0 2 0,0-1 0,2 1 0,0 0 0,1 1 0,0-1 0,17-18 0,-18 25 0,0 0 0,0 1 0,0 0 0,1 1 0,1 0 0,18-11 0,-22 15 0,0 0 0,1 0 0,-1 1 0,1 0 0,-1 0 0,1 0 0,0 1 0,0 0 0,0 1 0,0 0 0,0 0 0,7 1 0,-8-1 5,-1 1 0,0 0 0,1 1 0,-1-1 0,0 1 0,0 0 0,0 1 0,0-1 0,-1 1 0,1 0 0,-1 0 0,0 0 0,1 0 0,-1 1 0,-1 0 0,1 0 0,0 0 0,-1 0 0,0 1 0,0-1 0,0 1 0,-1 0 0,4 8 0,-1 2-191,-1-1 1,0 1-1,-2 0 0,1 0 1,-2 1-1,0-1 1,-1 16-1,0-6-6640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3.080"/>
    </inkml:context>
    <inkml:brush xml:id="br0">
      <inkml:brushProperty name="width" value="0.05" units="cm"/>
      <inkml:brushProperty name="height" value="0.05" units="cm"/>
    </inkml:brush>
  </inkml:definitions>
  <inkml:trace contextRef="#ctx0" brushRef="#br0">151 153 24575,'0'-9'0,"0"-13"0,0-7 0,0-3 0,0-1 0,0 10 0,0 18 0,0 14 0,5 16 0,1 17 0,5 10 0,-1 6 0,4 8 0,-1 0 0,2 0 0,-1-7 0,-4-14-8191</inkml:trace>
  <inkml:trace contextRef="#ctx0" brushRef="#br0" timeOffset="1">42 317 24575,'-5'-10'0,"-6"-11"0,-1-8 0,2-3 0,6-1 0,10 0 0,7 7 0,12 6 0,5 3 0,8 4 0,6 5 0,-4 3-8191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29.317"/>
    </inkml:context>
    <inkml:brush xml:id="br0">
      <inkml:brushProperty name="width" value="0.05" units="cm"/>
      <inkml:brushProperty name="height" value="0.05" units="cm"/>
    </inkml:brush>
  </inkml:definitions>
  <inkml:trace contextRef="#ctx0" brushRef="#br0">1 1 24575,'0'4'0,"4"7"0,2 1-8191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30.084"/>
    </inkml:context>
    <inkml:brush xml:id="br0">
      <inkml:brushProperty name="width" value="0.05" units="cm"/>
      <inkml:brushProperty name="height" value="0.05" units="cm"/>
    </inkml:brush>
  </inkml:definitions>
  <inkml:trace contextRef="#ctx0" brushRef="#br0">108 499 24575,'7'-1'0,"1"1"0,-1-1 0,1-1 0,0 0 0,-1 0 0,0 0 0,0-1 0,0 0 0,0 0 0,0-1 0,0 0 0,-1 0 0,0 0 0,0-1 0,0 0 0,0 0 0,8-10 0,-11 10 0,1 0 0,0 1 0,-1-1 0,0 0 0,0-1 0,-1 1 0,0 0 0,1-1 0,-2 1 0,1-1 0,-1 0 0,0 0 0,0 0 0,0 1 0,-1-1 0,0 0 0,0 0 0,0 0 0,-1 0 0,0 0 0,0 0 0,-1 1 0,-3-10 0,4 12 0,0 1 0,-1-1 0,0 0 0,1 1 0,-1-1 0,0 1 0,0-1 0,-1 1 0,1 0 0,0 0 0,-1 0 0,1 0 0,-1 1 0,0-1 0,0 1 0,1-1 0,-1 1 0,0 0 0,0 0 0,0 0 0,0 1 0,0-1 0,-1 1 0,1-1 0,0 1 0,0 0 0,0 1 0,0-1 0,0 0 0,0 1 0,-4 0 0,-2 1 0,0 1 0,1-1 0,-1 1 0,1 1 0,0 0 0,0 0 0,0 0 0,1 1 0,-14 11 0,13-8 0,0 1 0,0 0 0,1 0 0,1 1 0,0 0 0,0 0 0,0 1 0,2 0 0,-1 0 0,1 0 0,1 0 0,0 1 0,0-1 0,2 1 0,-2 14 0,3-20 0,-1 0 0,1 1 0,0-1 0,1 0 0,0 0 0,0 0 0,0 0 0,1 0 0,0 0 0,0 0 0,0 0 0,1-1 0,-1 1 0,2-1 0,-1 1 0,0-1 0,1 0 0,0-1 0,0 1 0,1-1 0,-1 1 0,1-1 0,0-1 0,0 1 0,0-1 0,1 0 0,-1 0 0,1 0 0,-1-1 0,9 3 0,-8-3 0,-1-1 0,1 1 0,-1-1 0,1-1 0,0 1 0,0-1 0,-1 0 0,1 0 0,0 0 0,0-1 0,-1 0 0,1 0 0,-1-1 0,1 1 0,-1-1 0,1-1 0,-1 1 0,0-1 0,0 1 0,7-7 0,-5 3 0,-1 1 0,0-2 0,-1 1 0,1-1 0,-1 0 0,-1 0 0,1 0 0,-1-1 0,0 1 0,-1-1 0,0 0 0,0 0 0,2-12 0,-2-3 0,1-3 0,-4 26 0,0 0 0,0 0 0,0 0 0,0 0 0,0 0 0,1 0 0,-1 0 0,0 0 0,0 0 0,0 0 0,0 0 0,0 0 0,0 0 0,0 0 0,0 0 0,0 0 0,0 0 0,0 0 0,0 0 0,0 0 0,0 0 0,0 0 0,0 0 0,0 0 0,0 0 0,0 16 0,0-9 0,1 1 0,-1-1 0,1 0 0,1 1 0,-1-1 0,1 0 0,0 0 0,1 0 0,0-1 0,0 1 0,0-1 0,1 1 0,0-1 0,0 0 0,1 0 0,0-1 0,8 9 0,-9-11 0,-1 0 0,1 0 0,0-1 0,-1 1 0,1-1 0,0 0 0,1 0 0,-1 0 0,0-1 0,0 1 0,1-1 0,-1 0 0,1 0 0,-1-1 0,1 1 0,-1-1 0,1 0 0,0 0 0,-1-1 0,1 1 0,-1-1 0,1 0 0,-1 0 0,0-1 0,1 1 0,-1-1 0,0 0 0,0 0 0,5-4 0,1 0 0,-1-1 0,0 0 0,0-1 0,-1 0 0,1 0 0,-2-1 0,0 0 0,0 0 0,0-1 0,-1 1 0,0-2 0,-1 1 0,-1 0 0,1-1 0,-2 0 0,5-18 0,-5 8 0,0 0 0,-2 0 0,0 0 0,-2 0 0,0 1 0,-1-1 0,-1 0 0,-8-27 0,10 43 0,-12-49 0,-3 0 0,-22-52 0,38 106 0,0 0 0,0 0 0,0 0 0,0 0 0,0 0 0,0 0 0,-1 0 0,1 0 0,0 0 0,0 0 0,0 0 0,0 1 0,0-1 0,0 0 0,0 0 0,0 0 0,0 0 0,0 0 0,0 0 0,-1 0 0,1 0 0,0 0 0,0 0 0,0 0 0,0 0 0,0 0 0,0 0 0,0 0 0,0 0 0,0 0 0,-1 0 0,1 0 0,0 0 0,0 0 0,0 0 0,0-1 0,0 1 0,0 0 0,0 0 0,0 0 0,0 0 0,0 0 0,0 0 0,-1 0 0,2 19 0,4 26 0,78 442 0,-69-382 0,-14-105 0,0 1 0,0-1 0,0 0 0,0 0 0,0 0 0,0 0 0,0 1 0,0-1 0,0 0 0,0 0 0,0 0 0,0 1 0,0-1 0,0 0 0,0 0 0,0 0 0,0 0 0,1 1 0,-1-1 0,0 0 0,0 0 0,0 0 0,0 0 0,0 0 0,1 0 0,-1 0 0,0 1 0,0-1 0,0 0 0,0 0 0,1 0 0,-1 0 0,0 0 0,0 0 0,0 0 0,1 0 0,-1 0 0,0 0 0,0 0 0,0 0 0,1 0 0,-1 0 0,0 0 0,0 0 0,0 0 0,1 0 0,9-10 0,8-19 0,-16 26 0,6-11 0,2 1 0,-1 0 0,2 0 0,-1 1 0,2 1 0,0 0 0,0 1 0,1 0 0,17-11 0,-25 18 0,1 0 0,0 0 0,0 1 0,-1 0 0,2 0 0,-1 0 0,0 1 0,0 0 0,0 0 0,1 0 0,9 1 0,-11 1 0,-1 0 0,1 0 0,-1 0 0,1 0 0,-1 1 0,1 0 0,-1 0 0,0 0 0,0 0 0,0 1 0,0-1 0,0 1 0,-1 0 0,1 0 0,-1 1 0,1-1 0,2 6 0,-2-3 0,0-1 0,0 1 0,-1 1 0,0-1 0,0 0 0,-1 1 0,1-1 0,-2 1 0,1 0 0,-1 0 0,0 0 0,0-1 0,-1 1 0,1 0 0,-2 0 0,1 0 0,-1 0 0,0 0 0,-1 0 0,1 0 0,-5 10 0,3-10 0,1-1 0,-1 0 0,0-1 0,-1 1 0,1 0 0,-1-1 0,0 0 0,0 0 0,-1 0 0,0-1 0,1 1 0,-2-1 0,1 0 0,0 0 0,-1-1 0,0 0 0,1 0 0,-1 0 0,0-1 0,-1 1 0,1-2 0,0 1 0,-8 1 0,8-3 5,1 0 1,-1 0-1,0 0 0,1-1 0,-1 0 0,0 0 1,1 0-1,0-1 0,-1 1 0,1-1 1,0-1-1,0 1 0,0-1 0,0 0 0,0 0 1,1 0-1,-1-1 0,1 0 0,0 1 0,0-1 1,0-1-1,-4-5 0,1 0-140,1 1 0,0-1 0,1 0 0,0 0 0,0-1 0,1 1 0,1-1 0,0 0 0,0 0 0,-1-12 0,1-13-6691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30.441"/>
    </inkml:context>
    <inkml:brush xml:id="br0">
      <inkml:brushProperty name="width" value="0.05" units="cm"/>
      <inkml:brushProperty name="height" value="0.05" units="cm"/>
    </inkml:brush>
  </inkml:definitions>
  <inkml:trace contextRef="#ctx0" brushRef="#br0">1 34 24575,'4'-4'0,"2"-7"0,5-2 0,0 7 0,2 14 0,5 9 0,-2 12 0,2 10 0,7 7 0,3 11 0,3 4 0,-5 6 0,-2 0 0,-5-1 0,-1-3 0,-4-7 0,-4-4 0,-4-11-8191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30.825"/>
    </inkml:context>
    <inkml:brush xml:id="br0">
      <inkml:brushProperty name="width" value="0.05" units="cm"/>
      <inkml:brushProperty name="height" value="0.05" units="cm"/>
    </inkml:brush>
  </inkml:definitions>
  <inkml:trace contextRef="#ctx0" brushRef="#br0">0 381 24575,'32'0'0,"0"-1"0,0-2 0,46-10 0,-69 11 0,0 0 0,0-1 0,0 0 0,-1 0 0,1-1 0,-1 0 0,0 0 0,0-1 0,-1 0 0,1 0 0,-1-1 0,0 0 0,0-1 0,-1 1 0,0-1 0,9-13 0,-11 12 0,-1 0 0,0 0 0,-1 0 0,0 0 0,0-1 0,-1 1 0,1 0 0,-2-1 0,0 1 0,0-1 0,0 1 0,-1-1 0,0 1 0,-1-1 0,-2-9 0,2 10 0,-1 0 0,1 0 0,-2 1 0,1-1 0,-1 1 0,0-1 0,0 1 0,-1 0 0,0 1 0,0-1 0,-1 1 0,0 0 0,0 0 0,0 1 0,-10-7 0,13 10 0,0 0 0,0 1 0,0-1 0,0 1 0,0 0 0,0 0 0,0 0 0,0 0 0,0 1 0,0 0 0,-1-1 0,1 1 0,0 0 0,0 0 0,-1 1 0,1-1 0,0 1 0,0-1 0,0 1 0,0 0 0,0 0 0,0 0 0,0 1 0,0-1 0,0 1 0,0 0 0,1 0 0,-1 0 0,0 0 0,1 0 0,0 0 0,0 1 0,0-1 0,0 1 0,-3 4 0,-3 5 0,2 0 0,-1 0 0,2 0 0,0 1 0,0-1 0,1 1 0,-3 19 0,3-12 0,1 1 0,1-1 0,1 1 0,1 0 0,1-1 0,0 1 0,2-1 0,0 1 0,2-1 0,8 27 0,-9-36 0,1-1 0,0 1 0,0-1 0,1 1 0,1-2 0,-1 1 0,2-1 0,-1 0 0,1 0 0,1-1 0,-1 0 0,1-1 0,1 1 0,-1-2 0,1 0 0,0 0 0,1 0 0,0-2 0,17 7 0,-13-7-151,0-1-1,1 0 0,-1-1 0,1-1 1,-1 0-1,1-1 0,-1-1 1,26-4-1,4-5-6674</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2.842"/>
    </inkml:context>
    <inkml:brush xml:id="br0">
      <inkml:brushProperty name="width" value="0.05" units="cm"/>
      <inkml:brushProperty name="height" value="0.05" units="cm"/>
    </inkml:brush>
  </inkml:definitions>
  <inkml:trace contextRef="#ctx0" brushRef="#br0">937 185 24575,'-2'-27'0,"0"1"0,-11-43 0,2 10 0,11 59 0,0 0 0,0 0 0,0 0 0,0-1 0,0 1 0,0 0 0,0 0 0,0 0 0,0 0 0,0 0 0,0 0 0,0-1 0,0 1 0,-1 0 0,1 0 0,0 0 0,0 0 0,0 0 0,0 0 0,0 0 0,0-1 0,0 1 0,0 0 0,0 0 0,0 0 0,-1 0 0,1 0 0,0 0 0,0 0 0,0 0 0,0 0 0,0 0 0,0 0 0,-1 0 0,1 0 0,0 0 0,0 0 0,0 0 0,0 0 0,0 0 0,0 0 0,-1 0 0,1 0 0,0 0 0,0 0 0,0 0 0,0 0 0,0 0 0,0 0 0,-1 0 0,1 0 0,0 0 0,0 0 0,0 0 0,0 0 0,0 1 0,0-1 0,0 0 0,0 0 0,-1 0 0,1 0 0,0 0 0,0 1 0,-10 12 0,-8 16 0,-57 146 0,8-15 0,63-153 0,-1 0 0,0 0 0,0-1 0,-1 0 0,0 0 0,0-1 0,0 1 0,0-1 0,-1 0 0,0-1 0,-10 5 0,6-2 0,-1 0 0,1 1 0,-11 11 0,-13 13 0,-1-1 0,-1-1 0,-1-2 0,-2-2 0,-1-1 0,-1-3 0,-56 22 0,71-32 0,-57 18 0,77-27 0,0-1 0,-1-1 0,1 0 0,0 0 0,-1 0 0,1-1 0,-1 0 0,-14-2 0,20 2 0,0-1 0,0 1 0,0-1 0,0 0 0,0 0 0,1 0 0,-1 0 0,0 0 0,0 0 0,1 0 0,-1-1 0,1 1 0,-1-1 0,1 1 0,0-1 0,0 1 0,-1-1 0,1 0 0,0 0 0,0 1 0,1-1 0,-1 0 0,0 0 0,1 0 0,-1 0 0,1 0 0,-1 0 0,1 0 0,0 0 0,0 0 0,0 0 0,0 0 0,0 0 0,1 0 0,-1 0 0,0 0 0,2-3 0,1-7 0,0 1 0,1-1 0,1 1 0,11-21 0,12-19 0,70-121 0,-77 140 0,2 0 0,1 2 0,28-29 0,-44 51 0,0 1 0,0-1 0,1 1 0,0 1 0,1 0 0,-1 0 0,1 1 0,0 0 0,0 1 0,20-6 0,-24 9 0,-1 0 0,1 0 0,-1 1 0,1 0 0,-1 0 0,1 0 0,-1 1 0,1 0 0,-1 0 0,1 0 0,-1 0 0,0 1 0,1 0 0,-1 0 0,0 1 0,-1 0 0,1-1 0,0 1 0,-1 1 0,1-1 0,-1 1 0,0 0 0,5 6 0,3 5 0,-1-1 0,-1 2 0,0 0 0,-2 0 0,1 0 0,-2 1 0,0 0 0,4 21 0,27 149 0,-28-124 0,3 24 0,-10-52 0,2-1 0,2 0 0,1 0 0,19 51 0,-26-82-68,1 0 0,-1 0-1,1 0 1,0 0 0,0 0 0,0-1-1,0 1 1,0-1 0,1 1 0,-1-1-1,1 0 1,-1 0 0,1 0 0,0 0-1,0 0 1,0 0 0,0-1-1,0 0 1,4 2 0,13 1-6758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3.227"/>
    </inkml:context>
    <inkml:brush xml:id="br0">
      <inkml:brushProperty name="width" value="0.05" units="cm"/>
      <inkml:brushProperty name="height" value="0.05" units="cm"/>
    </inkml:brush>
  </inkml:definitions>
  <inkml:trace contextRef="#ctx0" brushRef="#br0">1 1 24575,'0'4'0,"0"7"0,0 6 0,0 4 0,0 4 0,0 2 0,0 1 0,0-4-8191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3.555"/>
    </inkml:context>
    <inkml:brush xml:id="br0">
      <inkml:brushProperty name="width" value="0.05" units="cm"/>
      <inkml:brushProperty name="height" value="0.05" units="cm"/>
    </inkml:brush>
  </inkml:definitions>
  <inkml:trace contextRef="#ctx0" brushRef="#br0">0 82 24575,'0'-5'0,"0"-6"0,5-1 0,6 2 0,5-3 0,5 2 0,4 2 0,2 2 0,-3 4-8191</inkml:trace>
  <inkml:trace contextRef="#ctx0" brushRef="#br0" timeOffset="1">54 191 24575,'-4'5'0,"-7"6"0,-1 6 0,6 0 0,9-3 0,8-4 0,12-3 0,11-8 0,0-4-8191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3.972"/>
    </inkml:context>
    <inkml:brush xml:id="br0">
      <inkml:brushProperty name="width" value="0.05" units="cm"/>
      <inkml:brushProperty name="height" value="0.05" units="cm"/>
    </inkml:brush>
  </inkml:definitions>
  <inkml:trace contextRef="#ctx0" brushRef="#br0">29 113 24575,'-4'-5'0,"2"1"0,-1-1 0,0 0 0,1 0 0,0 0 0,0 0 0,1 0 0,-1-1 0,1 1 0,-1-8 0,-3-37 0,5 50 0,1 795 0,1-774 0,-2-21 0,0 0 0,0 0 0,1 0 0,-1 0 0,0 1 0,0-1 0,0 0 0,0 0 0,0 0 0,0 0 0,0 0 0,0 0 0,0 0 0,0 0 0,0 0 0,0 1 0,0-1 0,1 0 0,-1 0 0,0 0 0,0 0 0,0 0 0,0 0 0,0 0 0,0 0 0,0 0 0,0 0 0,1 0 0,-1 0 0,0 0 0,0 0 0,0 0 0,0 0 0,0 0 0,0 0 0,0 0 0,1 0 0,-1 0 0,0 0 0,0 0 0,0 0 0,0 0 0,0 0 0,0 0 0,0 0 0,0 0 0,1-1 0,-1 1 0,0 0 0,0 0 0,0 0 0,0 0 0,0 0 0,0 0 0,0 0 0,0 0 0,0 0 0,0 0 0,0-1 0,0 1 0,0 0 0,0 0 0,15-32 0,-15 30 0,29-61 0,1 1 0,45-66 0,-61 104 0,1 2 0,1 0 0,1 1 0,1 0 0,0 1 0,24-18 0,-41 37 0,1-1 0,0 1 0,0-1 0,0 1 0,0 0 0,0-1 0,0 1 0,0 0 0,0 1 0,0-1 0,0 0 0,0 0 0,1 1 0,-1 0 0,0-1 0,0 1 0,1 0 0,-1 0 0,0 0 0,1 0 0,-1 1 0,0-1 0,0 0 0,1 1 0,-1 0 0,0 0 0,0-1 0,0 1 0,0 0 0,0 1 0,0-1 0,0 0 0,0 1 0,0-1 0,-1 1 0,1-1 0,0 1 0,-1 0 0,0-1 0,2 4 0,5 7 0,-2-1 0,0 1 0,0 1 0,-1-1 0,4 20 0,17 55 0,32 101 0,-45-161-1365,-2-6-5461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4.813"/>
    </inkml:context>
    <inkml:brush xml:id="br0">
      <inkml:brushProperty name="width" value="0.05" units="cm"/>
      <inkml:brushProperty name="height" value="0.05" units="cm"/>
    </inkml:brush>
  </inkml:definitions>
  <inkml:trace contextRef="#ctx0" brushRef="#br0">44 164 24575,'2'-13'0,"-2"6"0,-9 19 0,6-5 0,-1-1 0,1 1 0,1 0 0,-1 0 0,1 0 0,1 0 0,-1 1 0,1-1 0,0 0 0,1 1 0,0-1 0,0 0 0,1 1 0,0-1 0,0 0 0,0 1 0,1-1 0,0 0 0,0 0 0,1 0 0,0-1 0,1 1 0,-1-1 0,1 1 0,0-1 0,1 0 0,-1-1 0,1 1 0,0-1 0,1 0 0,-1 0 0,1 0 0,8 4 0,-8-6 0,-1 0 0,1 0 0,1 0 0,-1-1 0,0 0 0,1 0 0,-1-1 0,1 0 0,-1 0 0,9 0 0,-13-1 0,0 0 0,0 0 0,0 0 0,1-1 0,-1 1 0,0-1 0,0 1 0,0-1 0,0 0 0,0 1 0,0-1 0,0 0 0,0 0 0,0-1 0,0 1 0,0 0 0,-1-1 0,1 1 0,-1-1 0,1 1 0,-1-1 0,1 0 0,-1 1 0,0-1 0,0 0 0,0 0 0,0 0 0,0 0 0,0 0 0,0 0 0,-1 0 0,1-1 0,-1 1 0,1-2 0,-1-6 0,0 1 0,-1-1 0,0 0 0,-1 1 0,1 0 0,-2-1 0,1 1 0,-1 0 0,-1 0 0,0 0 0,0 1 0,-1-1 0,0 1 0,0 0 0,-11-12 0,-8-8 0,-1 1 0,-47-40 0,23 27 0,58 44 0,-1-1 0,1 1 0,1-1 0,-1-1 0,17 3 0,-2-1 0,0-1 0,26 0 0,-10-4 0,78-12 0,-101 10 0,0-1 0,0-1 0,0 0 0,-1-1 0,0-1 0,29-17 0,-34 21 0,-11 12 0,-17 28 0,8-18 0,4-5 0,1 1 0,0-1 0,1 1 0,1 0 0,0 0 0,1 0 0,1 0 0,0 0 0,4 25 0,-2-30 0,0 0 0,0 0 0,0 0 0,2-1 0,-1 1 0,1-1 0,0 0 0,1 0 0,0 0 0,1-1 0,-1 0 0,2 0 0,-1 0 0,1-1 0,13 11 0,-17-15 0,1 0 0,0-1 0,0 1 0,0-1 0,0 0 0,0-1 0,0 1 0,1-1 0,-1 0 0,1 0 0,-1 0 0,0 0 0,1-1 0,0 1 0,-1-1 0,1-1 0,-1 1 0,1-1 0,-1 1 0,1-1 0,-1-1 0,0 1 0,1 0 0,-1-1 0,0 0 0,0 0 0,0 0 0,0-1 0,0 1 0,4-5 0,0 0 0,0-1 0,0 0 0,-1 0 0,0 0 0,-1-1 0,0 0 0,0 0 0,-1-1 0,0 0 0,0 0 0,4-17 0,-4 7 0,-2-1 0,0 0 0,0-24 0,2-18 0,-2 61 0,3 9 0,4 14 0,-10-20 0,37 89 0,-19-45 0,26 48 0,-37-80 0,1 0 0,1 0 0,0 0 0,1-1 0,0-1 0,1 0 0,21 17 0,-28-25 0,-1 0 0,1 0 0,1-1 0,-1 0 0,0 1 0,1-2 0,-1 1 0,1 0 0,-1-1 0,1 0 0,0 0 0,-1 0 0,1-1 0,0 1 0,7-1 0,-8-1 0,0 0 0,0 0 0,0 0 0,-1-1 0,1 1 0,0-1 0,-1 0 0,1 0 0,-1 0 0,0 0 0,0-1 0,0 1 0,0-1 0,0 0 0,0 0 0,-1 0 0,1 0 0,-1-1 0,3-3 0,1-5 0,0 0 0,-1-1 0,0 1 0,0-1 0,-2 0 0,1-1 0,-2 1 0,0-1 0,0 1 0,-1-1 0,-1 1 0,-1-1 0,-2-19 0,1 21 0,0-1 0,0 1 0,-2 1 0,1-1 0,-1 0 0,-1 1 0,0 0 0,-1 0 0,0 0 0,-1 1 0,0 0 0,0 0 0,-1 1 0,-1 0 0,-10-10 0,16 17-76,0-1 1,-1 1-1,1-1 0,-1 1 0,1 0 0,-1 1 0,0-1 0,0 1 1,0-1-1,0 1 0,0 0 0,0 0 0,0 1 0,0 0 1,0-1-1,0 1 0,-5 1 0,-10 3-6750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5.432"/>
    </inkml:context>
    <inkml:brush xml:id="br0">
      <inkml:brushProperty name="width" value="0.05" units="cm"/>
      <inkml:brushProperty name="height" value="0.05" units="cm"/>
    </inkml:brush>
  </inkml:definitions>
  <inkml:trace contextRef="#ctx0" brushRef="#br0">325 396 24575,'0'0'0,"0"0"0,0 0 0,1 0 0,-1 0 0,0 0 0,0-1 0,0 1 0,0 0 0,0 0 0,0 0 0,0 0 0,0 0 0,0 0 0,0 0 0,1 0 0,-1-1 0,0 1 0,0 0 0,0 0 0,0 0 0,0 0 0,0 0 0,0 0 0,0-1 0,0 1 0,0 0 0,0 0 0,0 0 0,0 0 0,0 0 0,0 0 0,0-1 0,0 1 0,0 0 0,0 0 0,0 0 0,0 0 0,0 0 0,-1 0 0,1 0 0,0-1 0,0 1 0,0 0 0,0 0 0,0 0 0,0 0 0,0 0 0,0 0 0,0 0 0,-1 0 0,1 0 0,0 0 0,0 0 0,0-1 0,0 1 0,0 0 0,0 0 0,-1 0 0,-13-1 0,-31 4 0,26-1 0,13-1 0,0-1 0,0 0 0,0 0 0,0-1 0,-1 0 0,1 0 0,0 0 0,0-1 0,1 0 0,-12-4 0,14 4 0,0 0 0,1 0 0,-1-1 0,0 1 0,1 0 0,0-1 0,-1 0 0,1 1 0,0-1 0,0 0 0,0 0 0,1 0 0,-1-1 0,1 1 0,0 0 0,0 0 0,0-1 0,0 1 0,0-1 0,0-5 0,1-5 0,-1-1 0,2 1 0,0 0 0,1 0 0,0 0 0,1 0 0,0 0 0,11-25 0,-6 19 0,1 1 0,1 1 0,1 0 0,0 0 0,20-23 0,-28 38 0,-1 0 0,1 1 0,0-1 0,0 0 0,0 1 0,0-1 0,0 1 0,1 0 0,4-2 0,-7 3 0,1 1 0,-1 0 0,0 0 0,0 0 0,0-1 0,0 1 0,1 0 0,-1 0 0,0 1 0,0-1 0,0 0 0,1 0 0,-1 0 0,0 1 0,0-1 0,0 1 0,0-1 0,0 1 0,0-1 0,0 1 0,0 0 0,0-1 0,0 1 0,0 0 0,0 0 0,-1 0 0,1 0 0,0-1 0,0 1 0,-1 0 0,1 1 0,-1-1 0,1 0 0,0 2 0,5 12 0,-2 1 0,0 0 0,0 0 0,-2 0 0,0 0 0,0 0 0,-2 1 0,-1 16 0,2 15 0,5 85 0,12 555 0,-26-716 0,-1 0 0,-1 1 0,-27-50 0,34 70 0,-1 0 0,-1 0 0,0 0 0,1 1 0,-2-1 0,1 2 0,-1-1 0,0 0 0,0 1 0,-1 0 0,1 1 0,-1-1 0,-14-6 0,16 10 0,0-1 0,0 1 0,0 0 0,1 0 0,-1 1 0,0-1 0,0 1 0,0 0 0,0 0 0,0 1 0,0 0 0,0-1 0,0 2 0,1-1 0,-1 1 0,0-1 0,1 1 0,-1 0 0,1 1 0,0-1 0,0 1 0,0 0 0,-7 6 0,4-2 7,0 0 0,0 0 0,0 0 0,1 1 0,1 0 1,-1 0-1,1 1 0,1 0 0,-1 0 0,2 0 0,-1 0 0,1 0 0,1 1 0,-1-1 0,2 1 0,-2 18 0,3-20-78,0 1 1,0-1-1,1 0 0,0 0 0,1 0 1,0 0-1,0 0 0,1 0 1,-1 0-1,2-1 0,-1 1 0,1-1 1,0 0-1,1 0 0,0-1 1,0 1-1,0-1 0,1 0 0,0 0 1,9 7-1,15 7-6755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3.635"/>
    </inkml:context>
    <inkml:brush xml:id="br0">
      <inkml:brushProperty name="width" value="0.05" units="cm"/>
      <inkml:brushProperty name="height" value="0.05" units="cm"/>
    </inkml:brush>
  </inkml:definitions>
  <inkml:trace contextRef="#ctx0" brushRef="#br0">22 197 24575,'-1'-4'0,"0"-1"0,1 1 0,-1-1 0,-1 1 0,1 0 0,-1 0 0,-2-6 0,-6-17 0,22 39 0,6 12 0,8 14 0,57 78 0,-70-100 0,1 0 0,1-1 0,0-1 0,29 22 0,-42-34 0,1 0 0,-1-1 0,0 1 0,1 0 0,-1-1 0,1 0 0,-1 0 0,1 0 0,0 0 0,-1 0 0,1 0 0,0 0 0,0-1 0,0 0 0,-1 1 0,1-1 0,0 0 0,0-1 0,0 1 0,0 0 0,-1-1 0,1 1 0,0-1 0,0 0 0,-1 0 0,1 0 0,0 0 0,-1-1 0,0 1 0,1-1 0,-1 1 0,0-1 0,1 0 0,-1 0 0,0 0 0,0 0 0,-1 0 0,1-1 0,0 1 0,-1-1 0,1 1 0,0-4 0,6-8 0,-1-1 0,-1 0 0,0 0 0,-1 0 0,4-25 0,6-82 0,1-3 0,-16 124-38,7-21 201,-7 21-204,0 1-1,0-1 1,0 1-1,1-1 1,-1 1 0,0-1-1,0 1 1,1-1-1,-1 1 1,0 0 0,1-1-1,-1 1 1,1-1-1,-1 1 1,0 0 0,1-1-1,-1 1 1,1 0 0,-1 0-1,1-1 1,-1 1-1,1 0 1,-1 0 0,1 0-1,-1 0 1,1 0-1,-1-1 1,1 1 0,0 0-1,-1 0 1,1 0-1,-1 0 1,1 1 0,-1-1-1,1 0 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5.947"/>
    </inkml:context>
    <inkml:brush xml:id="br0">
      <inkml:brushProperty name="width" value="0.05" units="cm"/>
      <inkml:brushProperty name="height" value="0.05" units="cm"/>
    </inkml:brush>
  </inkml:definitions>
  <inkml:trace contextRef="#ctx0" brushRef="#br0">1 82 24575,'0'-4'0,"0"-6"0,0 1 0,1 0 0,0-1 0,2-9 0,-3 18 0,1 0 0,-1 0 0,0 0 0,0 0 0,0 0 0,1 0 0,-1 0 0,0 0 0,1 1 0,-1-1 0,1 0 0,-1 0 0,1 1 0,-1-1 0,1 0 0,0 0 0,-1 1 0,1-1 0,0 1 0,0-1 0,-1 1 0,1-1 0,0 1 0,0-1 0,0 1 0,0 0 0,-1-1 0,1 1 0,0 0 0,0 0 0,0 0 0,0-1 0,0 1 0,0 0 0,0 0 0,0 0 0,0 1 0,0-1 0,-1 0 0,1 0 0,0 0 0,0 1 0,0-1 0,0 0 0,0 1 0,-1-1 0,1 1 0,0-1 0,0 1 0,-1-1 0,1 1 0,0 0 0,1 1 0,9 8 0,0 1 0,0 1 0,-1-1 0,-1 2 0,0-1 0,0 2 0,-2-1 0,1 1 0,-2 0 0,0 0 0,0 1 0,-2 0 0,4 15 0,-1 14 0,-6-37 0,-2-36 0,1 28 0,-1-22 0,-1-33 0,3 52 0,-1 0 0,0 1 0,1-1 0,0 1 0,0-1 0,0 1 0,0 0 0,0-1 0,1 1 0,-1 0 0,1 0 0,3-4 0,-5 6 0,1 0 0,0 1 0,0-1 0,0 0 0,-1 1 0,1-1 0,0 1 0,0-1 0,0 1 0,0 0 0,0-1 0,0 1 0,0 0 0,0 0 0,0-1 0,0 1 0,0 0 0,0 0 0,0 0 0,0 0 0,0 1 0,0-1 0,0 0 0,1 0 0,-1 1 0,-1-1 0,1 0 0,0 1 0,0-1 0,0 1 0,0-1 0,2 2 0,28 25 0,-27-23 0,5 5 0,-4-3 0,0-1 0,1 0 0,0 0 0,0 0 0,11 6 0,-16-10 0,0-1 0,1 1 0,-1 0 0,1-1 0,-1 0 0,0 1 0,1-1 0,-1 0 0,1 0 0,-1 0 0,1 0 0,-1 0 0,0 0 0,1 0 0,-1 0 0,1-1 0,-1 1 0,1 0 0,-1-1 0,0 1 0,1-1 0,-1 0 0,0 1 0,0-1 0,1 0 0,-1 0 0,0 0 0,0 0 0,0 0 0,0 0 0,0 0 0,0 0 0,0 0 0,-1-1 0,1 1 0,1-2 0,11-20 0,-5 8 0,1 1 0,0 0 0,14-17 0,-21 29 0,0 0 0,0-1 0,0 1 0,0 0 0,0 1 0,1-1 0,-1 0 0,0 1 0,1-1 0,-1 1 0,1-1 0,0 1 0,-1 0 0,1 0 0,0 1 0,0-1 0,0 0 0,0 1 0,-1 0 0,1 0 0,0 0 0,0 0 0,0 0 0,0 0 0,4 2 0,-4-1 0,0 1 0,-1-1 0,1 1 0,0 0 0,0 0 0,-1 0 0,1 0 0,-1 1 0,0-1 0,0 1 0,1-1 0,-2 1 0,1 0 0,0 0 0,0 0 0,1 4 0,18 56 0,-17-49 0,4 16-682,7 53-1,-11-49-6143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6.395"/>
    </inkml:context>
    <inkml:brush xml:id="br0">
      <inkml:brushProperty name="width" value="0.05" units="cm"/>
      <inkml:brushProperty name="height" value="0.05" units="cm"/>
    </inkml:brush>
  </inkml:definitions>
  <inkml:trace contextRef="#ctx0" brushRef="#br0">0 344 24575,'2'-34'0,"-2"34"0,0 0 0,0 0 0,0 0 0,0 0 0,0 0 0,0 0 0,0 0 0,0 0 0,0-1 0,0 1 0,0 0 0,0 0 0,0 0 0,0 0 0,0 0 0,0 0 0,0 0 0,0 0 0,0 0 0,0-1 0,0 1 0,0 0 0,0 0 0,0 0 0,0 0 0,0 0 0,0 0 0,0 0 0,0 0 0,0 0 0,0 0 0,0-1 0,0 1 0,0 0 0,0 0 0,0 0 0,0 0 0,1 0 0,-1 0 0,0 0 0,0 0 0,0 0 0,0 0 0,0 0 0,0 0 0,0 0 0,0 0 0,0 0 0,0 0 0,1 0 0,-1 0 0,0 0 0,0 0 0,0 0 0,0 0 0,0 0 0,0 0 0,0 0 0,0 0 0,0 0 0,1 0 0,-1 0 0,0 0 0,0 0 0,0 0 0,0 0 0,0 0 0,0 0 0,0 0 0,6 19 0,90 385 0,-86-377 0,-5-20 0,-4-18 0,-17-72 0,-2-25 0,10 28 0,4 0 0,4-1 0,16-134 0,-15 205 0,1 0 0,1 1 0,0-1 0,0 0 0,1 1 0,6-14 0,-9 22 0,0-1 0,0 0 0,0 1 0,0-1 0,1 1 0,-1-1 0,0 1 0,1 0 0,-1 0 0,1-1 0,-1 1 0,1 0 0,-1 0 0,1 0 0,0 1 0,0-1 0,-1 0 0,1 1 0,0-1 0,0 1 0,0-1 0,0 1 0,0 0 0,-1 0 0,1 0 0,0 0 0,0 0 0,0 0 0,0 0 0,0 1 0,0-1 0,-1 1 0,1-1 0,0 1 0,0 0 0,-1 0 0,1 0 0,0 0 0,-1 0 0,1 0 0,1 2 0,6 4 0,-1 0 0,0 1 0,0 0 0,0 1 0,-1 0 0,-1 0 0,1 0 0,-2 1 0,1 0 0,-1 0 0,-1 0 0,0 1 0,5 18 0,-4-12 0,-2 0 0,0 1 0,0-1 0,-2 1 0,0 0 0,-1 0 0,-1-1 0,-3 19 0,1-26 9,1 0 1,-2 0-1,1-1 0,-1 1 0,-1-1 1,1 0-1,-2 0 0,1 0 0,-1-1 0,0 0 1,-1 0-1,-13 12 0,10-11-158,0-1 1,0 0-1,-1-1 1,0 0-1,-1-1 1,1 0-1,-1-1 1,0 0-1,-21 5 1,6-5-6678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6.783"/>
    </inkml:context>
    <inkml:brush xml:id="br0">
      <inkml:brushProperty name="width" value="0.05" units="cm"/>
      <inkml:brushProperty name="height" value="0.05" units="cm"/>
    </inkml:brush>
  </inkml:definitions>
  <inkml:trace contextRef="#ctx0" brushRef="#br0">156 87 24575,'0'-1'0,"0"-1"0,0 1 0,0-1 0,0 0 0,0 1 0,-1-1 0,1 1 0,-1-1 0,1 1 0,-1-1 0,0 1 0,0 0 0,1-1 0,-1 1 0,0 0 0,0-1 0,0 1 0,0 0 0,0 0 0,-1 0 0,1 0 0,0 0 0,0 0 0,-1 0 0,1 1 0,-1-1 0,1 0 0,-1 1 0,1-1 0,-1 1 0,1 0 0,-3-1 0,1 1 0,1-1 0,-1 1 0,0 0 0,1 0 0,-1 0 0,1 1 0,-1-1 0,0 0 0,1 1 0,-1 0 0,1 0 0,-1 0 0,1 0 0,0 0 0,-1 0 0,1 1 0,0-1 0,-4 4 0,-1 3 0,1 0 0,0 0 0,0 0 0,1 1 0,0 0 0,1 0 0,-5 15 0,2-5 0,2 0 0,-6 38 0,10-53 0,1 1 0,-1-1 0,1 0 0,0 1 0,1-1 0,-1 0 0,1 0 0,0 1 0,0-1 0,0 0 0,0 0 0,1 0 0,-1 0 0,1 0 0,0 0 0,1-1 0,-1 1 0,1-1 0,4 6 0,-3-5 0,1-1 0,0 1 0,-1-1 0,1 0 0,1 0 0,-1 0 0,0 0 0,1-1 0,-1 0 0,1-1 0,0 1 0,0-1 0,6 1 0,-4-1 0,1-1 0,0 0 0,-1 0 0,1 0 0,0-1 0,-1-1 0,1 1 0,-1-2 0,9-2 0,-11 3 0,-1 0 0,0-1 0,0 1 0,0-1 0,0 0 0,0-1 0,0 1 0,-1-1 0,0 0 0,0 0 0,0 0 0,0-1 0,5-7 0,-5 5 6,-1-1-1,-1 1 1,1 0-1,-1-1 0,0 1 1,-1-1-1,1 0 1,-2 1-1,1-1 1,-1 0-1,0 0 1,-1 0-1,0 1 0,0-1 1,0 0-1,-1 1 1,-1-1-1,1 1 1,-1-1-1,0 1 1,-6-8-1,4 5-98,0 1 0,-1 1 1,0-1-1,0 1 0,-1 0 0,0 0 0,-1 1 0,0 0 1,0 0-1,-1 1 0,1 0 0,-1 0 0,0 1 1,-1 0-1,-12-4 0,-3 2-6733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7.369"/>
    </inkml:context>
    <inkml:brush xml:id="br0">
      <inkml:brushProperty name="width" value="0.05" units="cm"/>
      <inkml:brushProperty name="height" value="0.05" units="cm"/>
    </inkml:brush>
  </inkml:definitions>
  <inkml:trace contextRef="#ctx0" brushRef="#br0">11 316 24575,'-1'0'0,"0"-1"0,0 0 0,0 0 0,0 0 0,1 0 0,-1-1 0,0 1 0,1 0 0,-1 0 0,0 0 0,1 0 0,0-1 0,-1 1 0,1 0 0,0-1 0,-1 1 0,1 0 0,0 0 0,0-3 0,7 1 0,8 12 0,5 10 0,0 0 0,-1 1 0,-1 1 0,-2 1 0,0 0 0,0 1 0,-2 1 0,-2 0 0,0 1 0,13 38 0,-24-59 0,0 0 0,0-1 0,-1 1 0,1 0 0,-1 0 0,0 0 0,0 0 0,-1 0 0,1 0 0,-1 0 0,1 0 0,-1-1 0,-1 1 0,1 0 0,0 0 0,-4 5 0,4-8 0,0 1 0,-1 0 0,1-1 0,-1 1 0,1-1 0,-1 1 0,0-1 0,1 0 0,-1 0 0,0 1 0,0-1 0,0 0 0,0-1 0,0 1 0,0 0 0,0-1 0,0 1 0,0-1 0,0 0 0,0 1 0,-1-1 0,1 0 0,0 0 0,0 0 0,0-1 0,0 1 0,0-1 0,0 1 0,0-1 0,0 1 0,-4-3 0,3 2 0,0 0 0,1-1 0,-1 1 0,0-1 0,1 0 0,-1 0 0,1 0 0,-1 0 0,1 0 0,0-1 0,0 1 0,0 0 0,0-1 0,0 0 0,1 1 0,-1-1 0,1 0 0,0 0 0,0 0 0,0 0 0,0 0 0,0 0 0,1 0 0,-1-1 0,1 1 0,0 0 0,0 0 0,0 0 0,1-6 0,0-2 0,1-1 0,1 1 0,0-1 0,0 1 0,1 0 0,9-18 0,15-19 0,2 2 0,2 1 0,1 2 0,52-52 0,-32 37 0,-37 38 0,-2 0 0,24-42 0,-18 27 0,-20 34 0,0 0 0,1 1 0,-1-1 0,0 0 0,1 0 0,-1 1 0,0-1 0,1 0 0,-1 1 0,1-1 0,-1 0 0,1 1 0,0-1 0,-1 0 0,1 1 0,0-1 0,-1 1 0,1 0 0,0-1 0,0 1 0,-1-1 0,1 1 0,0 0 0,0 0 0,0-1 0,-1 1 0,1 0 0,0 0 0,0 0 0,0 0 0,0 0 0,1 0 0,-1 1 0,0 0 0,0 1 0,1-1 0,-1 0 0,0 1 0,0-1 0,0 0 0,0 1 0,0 0 0,-1-1 0,1 1 0,0-1 0,-1 1 0,1 2 0,4 13 0,-2 0 0,3 19 0,5 74-95,-4-28-328,4 0-1,33 127 1,-27-161-6403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7.882"/>
    </inkml:context>
    <inkml:brush xml:id="br0">
      <inkml:brushProperty name="width" value="0.05" units="cm"/>
      <inkml:brushProperty name="height" value="0.05" units="cm"/>
    </inkml:brush>
  </inkml:definitions>
  <inkml:trace contextRef="#ctx0" brushRef="#br0">43 375 24575,'-6'-5'0,"1"0"0,1-1 0,-1 0 0,1 0 0,0 0 0,-5-11 0,8 16 0,0-1 0,1 1 0,-1-1 0,1 1 0,-1-1 0,1 0 0,-1 1 0,1-1 0,0 0 0,0 1 0,0-1 0,0 0 0,0 1 0,0-1 0,1 1 0,-1-1 0,0 0 0,1 1 0,-1-1 0,1 1 0,0-1 0,-1 1 0,1-1 0,0 1 0,0-1 0,0 1 0,0 0 0,0 0 0,0-1 0,0 1 0,1 0 0,-1 0 0,0 0 0,3-1 0,13-6 0,0 0 0,1 1 0,0 1 0,0 1 0,20-3 0,18-6 0,-9 1 0,161-54 0,-202 64 0,-1 0 0,1 0 0,0 0 0,-1 0 0,0-1 0,0 0 0,0 0 0,0-1 0,0 1 0,-1-1 0,7-10 0,-10 13 0,0 0 0,0 1 0,0-1 0,0 0 0,-1 0 0,1 0 0,-1 0 0,0 0 0,1 0 0,-1 0 0,0 1 0,0-1 0,0 0 0,0 0 0,0 0 0,-1 0 0,0-2 0,0 1 0,0 1 0,0-1 0,-1 1 0,1-1 0,-1 1 0,0 0 0,0 0 0,1 0 0,-2 0 0,1 0 0,0 0 0,0 1 0,0-1 0,-1 1 0,-2-2 0,2 1 0,1 1 0,-1 0 0,1 0 0,-1 0 0,1 0 0,-1 0 0,1 1 0,-1-1 0,0 1 0,1-1 0,-1 1 0,0 0 0,1 0 0,-1 0 0,0 1 0,0-1 0,1 1 0,-5 1 0,4-1 0,-1 1 0,0 0 0,1 0 0,0 0 0,-1 1 0,1 0 0,0-1 0,0 1 0,0 0 0,1 0 0,-4 4 0,-1 4 0,0 1 0,1 0 0,0 0 0,1 0 0,0 1 0,-4 19 0,5-13 0,0 0 0,2 1 0,0-1 0,1 1 0,1 0 0,1-1 0,1 1 0,5 21 0,-5-31 0,1-1 0,0 0 0,0 1 0,1-1 0,0-1 0,1 1 0,0-1 0,6 9 0,-7-12 0,0 0 0,1-1 0,-1 1 0,1-1 0,0 0 0,0-1 0,0 1 0,1-1 0,-1 0 0,1 0 0,0-1 0,0 0 0,9 3 0,-10-4 0,0-1 0,0 0 0,0 0 0,0 0 0,0 0 0,0-1 0,0 0 0,0 0 0,0 0 0,0 0 0,0-1 0,-1 0 0,1 0 0,-1 0 0,1-1 0,-1 0 0,8-6 0,4-3 0,-1-2 0,0 0 0,12-16 0,-20 20 0,0 1 0,-1-1 0,0 0 0,-1-1 0,0 1 0,0-1 0,4-21 0,17-34 0,-23 68 0,-1 12 0,0 14 0,-2-1-89,-1-8-337,1 0 1,5 31 0,0-25-6401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8.243"/>
    </inkml:context>
    <inkml:brush xml:id="br0">
      <inkml:brushProperty name="width" value="0.05" units="cm"/>
      <inkml:brushProperty name="height" value="0.05" units="cm"/>
    </inkml:brush>
  </inkml:definitions>
  <inkml:trace contextRef="#ctx0" brushRef="#br0">2 154 24575,'0'-10'0,"-1"-1"0,1-1 0,0 0 0,1 1 0,0-1 0,0 1 0,2-1 0,-1 1 0,1 0 0,8-18 0,-11 28 0,1 0 0,-1 1 0,0-1 0,1 0 0,-1 1 0,1-1 0,-1 0 0,1 1 0,-1-1 0,1 1 0,-1-1 0,1 1 0,-1-1 0,1 1 0,0 0 0,-1-1 0,1 1 0,0 0 0,-1-1 0,1 1 0,0 0 0,-1 0 0,1-1 0,0 1 0,0 0 0,-1 0 0,1 0 0,0 0 0,0 0 0,-1 0 0,1 0 0,0 0 0,0 1 0,-1-1 0,1 0 0,0 0 0,-1 1 0,1-1 0,0 0 0,-1 1 0,1-1 0,0 0 0,-1 1 0,1-1 0,-1 1 0,1-1 0,-1 1 0,2 1 0,1 1 0,1 2 0,-1-1 0,0 0 0,-1 1 0,5 8 0,13 38 0,-2 1 0,18 93 0,-9-34 0,-14-62 0,-13-49 0,0 0 0,0 0 0,0 0 0,0 0 0,0 0 0,0 0 0,0 0 0,0 1 0,0-1 0,0 0 0,0 0 0,0 0 0,0 0 0,0 0 0,0 0 0,0 0 0,0 0 0,0 1 0,0-1 0,0 0 0,0 0 0,0 0 0,0 0 0,1 0 0,-1 0 0,0 0 0,0 0 0,0 0 0,0 0 0,0 0 0,0 0 0,0 1 0,0-1 0,1 0 0,-1 0 0,0 0 0,0 0 0,0 0 0,0 0 0,0 0 0,0 0 0,0 0 0,1 0 0,-1 0 0,0 0 0,0 0 0,0 0 0,0 0 0,0-1 0,0 1 0,0 0 0,1 0 0,-1 0 0,0 0 0,5-9 0,2-13 0,5-43 0,-7 35 0,1 0 0,1 0 0,1 1 0,2 0 0,22-47 0,-29 72 0,-1 0 0,0 0 0,1 1 0,0 0 0,0-1 0,0 1 0,0 0 0,0 0 0,1 1 0,4-4 0,-6 5 0,-1 1 0,1-1 0,0 0 0,-1 1 0,1-1 0,0 1 0,0 0 0,-1-1 0,1 1 0,0 0 0,0 0 0,0 0 0,-1 0 0,1 0 0,0 1 0,0-1 0,0 1 0,-1-1 0,1 1 0,0-1 0,-1 1 0,1 0 0,0 0 0,-1 0 0,1 0 0,-1 0 0,2 2 0,4 4 0,0 0 0,0 1 0,0 0 0,-1 1 0,-1-1 0,0 1 0,0 0 0,0 0 0,5 18 0,-2-3 0,-1 0 0,6 47 0,-9-33-1365,-2-5-5461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8.630"/>
    </inkml:context>
    <inkml:brush xml:id="br0">
      <inkml:brushProperty name="width" value="0.05" units="cm"/>
      <inkml:brushProperty name="height" value="0.05" units="cm"/>
    </inkml:brush>
  </inkml:definitions>
  <inkml:trace contextRef="#ctx0" brushRef="#br0">6 64 24575,'-1'-41'0,"1"18"0,2 51 0,55 397 0,-41-333 0,-16-92-1,56 283-1363,-42-238-5462</inkml:trace>
  <inkml:trace contextRef="#ctx0" brushRef="#br0" timeOffset="1">33 528 24575,'-4'-9'0,"-7"-4"0,-1-3 0,6 0 0,9 3 0,8 0 0,12 1 0,6 3 0,8-1 0,-2 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9.050"/>
    </inkml:context>
    <inkml:brush xml:id="br0">
      <inkml:brushProperty name="width" value="0.05" units="cm"/>
      <inkml:brushProperty name="height" value="0.05" units="cm"/>
    </inkml:brush>
  </inkml:definitions>
  <inkml:trace contextRef="#ctx0" brushRef="#br0">18 71 24575,'-2'-3'0,"0"1"0,0-1 0,0 1 0,1-1 0,-1 0 0,1 0 0,0 0 0,0 0 0,0 0 0,0 0 0,1 0 0,-1 0 0,1 0 0,0 0 0,-1 0 0,2 0 0,-1 0 0,0 0 0,0 0 0,1 0 0,1-4 0,1 4 0,0 12 0,1 15 0,27 476 0,-8-203-1365,-20-249-5461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49.744"/>
    </inkml:context>
    <inkml:brush xml:id="br0">
      <inkml:brushProperty name="width" value="0.05" units="cm"/>
      <inkml:brushProperty name="height" value="0.05" units="cm"/>
    </inkml:brush>
  </inkml:definitions>
  <inkml:trace contextRef="#ctx0" brushRef="#br0">47 690 24575,'-46'-81'0,"46"80"0,0 0 0,-1 0 0,1 0 0,0 0 0,0 0 0,0 0 0,0 0 0,1 0 0,-1 0 0,0 0 0,0 1 0,0-1 0,1 0 0,-1 0 0,1 0 0,-1 0 0,0 0 0,1 0 0,0 1 0,-1-1 0,1 0 0,-1 0 0,1 1 0,0-1 0,0 0 0,-1 1 0,1-1 0,0 1 0,0-1 0,0 1 0,0-1 0,0 1 0,-1 0 0,1-1 0,0 1 0,2 0 0,43-13 0,-36 11 0,27-7 0,19-3 0,-1-3 0,96-40 0,-134 47 0,-1 0 0,0-2 0,0 0 0,-1-1 0,17-16 0,-24 19 0,0-1 0,0 0 0,-1 0 0,0 0 0,-1-1 0,0 0 0,0-1 0,-1 1 0,5-15 0,-6 9 0,-1 0 0,-1-1 0,0 1 0,-2-1 0,1 1 0,-2 0 0,0-1 0,-1 1 0,-1 0 0,0 0 0,-1 0 0,-12-30 0,14 42 0,0-1 0,0 0 0,-1 1 0,1-1 0,-1 1 0,0 0 0,0 0 0,-7-6 0,10 10 0,-1-1 0,0 0 0,1 1 0,-1-1 0,0 1 0,0 0 0,1-1 0,-1 1 0,0-1 0,0 1 0,0 0 0,1 0 0,-1 0 0,0-1 0,0 1 0,0 0 0,0 0 0,0 0 0,0 0 0,1 0 0,-3 1 0,2 0 0,0-1 0,-1 1 0,1 0 0,0 0 0,0 0 0,0 0 0,0 0 0,0 0 0,0 1 0,0-1 0,0 0 0,0 0 0,1 1 0,-1-1 0,0 0 0,1 1 0,-1 1 0,-4 13 0,1 0 0,0 1 0,1-1 0,1 1 0,1-1 0,1 1 0,1 20 0,17 119 0,-16-146 0,43 225 0,-32-184 0,2-2 0,35 77 0,-47-121 0,-1 0 0,1 0 0,0 0 0,0-1 0,5 7 0,-7-11 0,-1 1 0,1-1 0,-1 1 0,1-1 0,-1 1 0,1-1 0,-1 0 0,1 1 0,0-1 0,-1 0 0,1 1 0,0-1 0,-1 0 0,1 0 0,0 0 0,-1 1 0,1-1 0,0 0 0,0 0 0,-1 0 0,1 0 0,0 0 0,-1-1 0,1 1 0,0 0 0,0 0 0,-1 0 0,1 0 0,0-1 0,-1 1 0,1 0 0,-1-1 0,1 1 0,0-1 0,-1 1 0,1 0 0,-1-1 0,1 1 0,-1-1 0,1 0 0,-1 1 0,1-1 0,-1 1 0,0-1 0,1 0 0,-1 1 0,0-1 0,0 0 0,1 1 0,-1-2 0,13-26 0,-1-1 0,10-39 0,2-3 0,-20 59 0,5-12 0,0 0 0,23-38 0,-32 61 0,1 0 0,-1 0 0,1 0 0,0-1 0,0 1 0,-1 0 0,1 0 0,0 0 0,0 0 0,0 0 0,0 1 0,0-1 0,0 0 0,0 0 0,1 1 0,-1-1 0,0 1 0,0-1 0,1 1 0,-1-1 0,0 1 0,2-1 0,-2 2 0,0-1 0,0 0 0,0 1 0,0-1 0,0 1 0,0-1 0,0 1 0,0 0 0,0-1 0,0 1 0,0 0 0,0 0 0,0 0 0,-1 0 0,1-1 0,0 1 0,-1 0 0,1 0 0,0 2 0,3 6 0,0 0 0,-1 0 0,0 0 0,3 16 0,2 25 0,-2-15 0,18 67 0,-21-94 0,0 0 0,0 1 0,0-2 0,1 1 0,1 0 0,-1-1 0,1 0 0,0 0 0,1 0 0,0-1 0,0 1 0,0-1 0,9 6 0,-12-10 0,0 0 0,1 0 0,-1-1 0,0 1 0,1-1 0,-1 0 0,0 0 0,1 0 0,0-1 0,-1 1 0,1-1 0,-1 1 0,1-1 0,0-1 0,-1 1 0,1 0 0,3-2 0,-1 1 0,0-1 0,0-1 0,0 1 0,0-1 0,-1 0 0,1 0 0,-1-1 0,0 0 0,5-4 0,4-6 0,-1 0 0,-1 0 0,0-1 0,-1-1 0,14-25 0,-13 18 0,-2-1 0,10-34 0,11-24 0,-31 82 0,0 0 0,0-1 0,0 1 0,0 0 0,0-1 0,0 1 0,0 0 0,0-1 0,0 1 0,0 0 0,1 0 0,-1-1 0,0 1 0,0 0 0,0-1 0,1 1 0,-1 0 0,0 0 0,0 0 0,1-1 0,-1 1 0,0 0 0,0 0 0,1 0 0,-1 0 0,0-1 0,1 1 0,-1 0 0,0 0 0,0 0 0,1 0 0,-1 0 0,0 0 0,1 0 0,4 11 0,-1 28 0,-4-32 0,3 26-227,1 0-1,1-1 1,2 0-1,2 0 1,13 35-1,-11-46-6598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0.102"/>
    </inkml:context>
    <inkml:brush xml:id="br0">
      <inkml:brushProperty name="width" value="0.05" units="cm"/>
      <inkml:brushProperty name="height" value="0.05" units="cm"/>
    </inkml:brush>
  </inkml:definitions>
  <inkml:trace contextRef="#ctx0" brushRef="#br0">49 220 24575,'0'-9'0,"-5"-13"0,-1-12 0,-4-4 0,-1-1 0,1-2 0,4 4-8191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3.991"/>
    </inkml:context>
    <inkml:brush xml:id="br0">
      <inkml:brushProperty name="width" value="0.05" units="cm"/>
      <inkml:brushProperty name="height" value="0.05" units="cm"/>
    </inkml:brush>
  </inkml:definitions>
  <inkml:trace contextRef="#ctx0" brushRef="#br0">134 117 24575,'2'0'0,"-1"-1"0,0 1 0,0-1 0,0 0 0,0 1 0,1-1 0,-1 0 0,0 1 0,0-1 0,0 0 0,0 0 0,-1 0 0,1 0 0,0 0 0,0 0 0,0 0 0,-1-1 0,1 1 0,-1 0 0,1 0 0,-1 0 0,1-1 0,-1 1 0,0 0 0,1 0 0,-1-1 0,0 1 0,0 0 0,0-2 0,1-2 0,-1 0 0,0-1 0,1 1 0,-2 0 0,1 0 0,-2-7 0,2 9 0,-1 1 0,1 0 0,-1 0 0,0 0 0,0 0 0,0 0 0,0 0 0,0 0 0,0 0 0,0 1 0,-1-1 0,1 0 0,-1 1 0,1-1 0,-1 1 0,1-1 0,-1 1 0,0 0 0,0-1 0,0 1 0,0 0 0,0 0 0,0 1 0,0-1 0,0 0 0,0 1 0,0-1 0,-3 1 0,2 0 0,0 0 0,0 1 0,0-1 0,0 1 0,1 0 0,-1 0 0,0 0 0,1 0 0,-1 0 0,1 1 0,-1-1 0,1 1 0,0 0 0,0-1 0,-1 1 0,1 0 0,0 0 0,1 1 0,-1-1 0,0 0 0,-2 5 0,-4 7 0,0 0 0,1 1 0,0 0 0,2 1 0,-1-1 0,-4 26 0,9-34 0,0 1 0,0 0 0,0 0 0,1-1 0,0 1 0,1 0 0,0 0 0,0 0 0,1-1 0,-1 1 0,2-1 0,-1 1 0,1-1 0,0 0 0,8 12 0,-10-17 0,0 0 0,0 0 0,1 0 0,-1-1 0,1 1 0,-1-1 0,1 1 0,-1-1 0,1 1 0,0-1 0,0 0 0,0 0 0,0 0 0,0 0 0,0 0 0,0 0 0,0-1 0,0 1 0,0-1 0,5 1 0,-4-1 0,0 0 0,0-1 0,0 0 0,1 1 0,-1-1 0,0 0 0,0-1 0,0 1 0,0 0 0,-1-1 0,1 0 0,4-3 0,3-3 0,-1 0 0,0-1 0,0-1 0,-1 1 0,-1-2 0,8-11 0,8-27 0,-19 39 0,0 1 0,0 0 0,0 0 0,1 1 0,1-1 0,6-7 0,-12 15 0,1 1 0,0-1 0,-1 1 0,1-1 0,0 1 0,-1-1 0,1 1 0,0 0 0,0-1 0,-1 1 0,1 0 0,0 0 0,0-1 0,-1 1 0,1 0 0,0 0 0,0 0 0,0 0 0,0 0 0,-1 0 0,1 0 0,0 0 0,0 1 0,0-1 0,-1 0 0,1 0 0,0 1 0,0-1 0,-1 0 0,1 1 0,0-1 0,-1 1 0,1-1 0,0 1 0,-1-1 0,1 1 0,-1-1 0,1 1 0,-1 0 0,1-1 0,0 2 0,23 35 0,-19-27 0,24 35-1365,-17-25-5461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0.443"/>
    </inkml:context>
    <inkml:brush xml:id="br0">
      <inkml:brushProperty name="width" value="0.05" units="cm"/>
      <inkml:brushProperty name="height" value="0.05" units="cm"/>
    </inkml:brush>
  </inkml:definitions>
  <inkml:trace contextRef="#ctx0" brushRef="#br0">156 197 24575,'68'-58'0,"-62"52"0,0-2 0,0 1 0,0-1 0,-1 0 0,0 0 0,4-9 0,-8 15 0,-1 0 0,1 1 0,0-1 0,-1 0 0,0 0 0,1 0 0,-1 0 0,0 0 0,0 0 0,0 0 0,0 1 0,0-1 0,0 0 0,-1 0 0,1 0 0,-1 0 0,1 0 0,-1 1 0,0-1 0,1 0 0,-1 0 0,0 1 0,0-1 0,-1 1 0,1-1 0,0 1 0,0-1 0,-1 1 0,1 0 0,0-1 0,-1 1 0,0 0 0,1 0 0,-1 0 0,0 0 0,1 1 0,-3-2 0,-6-1 0,1 0 0,-1 0 0,0 1 0,0 0 0,0 1 0,-1 0 0,1 1 0,0 0 0,0 0 0,0 1 0,-1 0 0,1 1 0,0 0 0,1 1 0,-1 0 0,0 1 0,1 0 0,0 0 0,0 1 0,-10 6 0,17-9 0,0 0 0,0 0 0,0-1 0,0 1 0,0 1 0,1-1 0,-1 0 0,1 0 0,-1 0 0,1 1 0,0-1 0,0 1 0,0-1 0,0 1 0,1-1 0,-1 1 0,1 0 0,-1-1 0,1 6 0,1-4 0,-1 1 0,1-1 0,0 0 0,1 0 0,-1 1 0,1-1 0,0 0 0,0 0 0,0-1 0,0 1 0,3 3 0,8 9 0,1-1 0,0-1 0,0-1 0,20 14 0,-34-27 0,48 35 0,92 48 0,-83-52 0,-52-28 0,1 1 0,-1-1 0,0 1 0,0 0 0,0 0 0,-1 0 0,7 8 0,-10-11 0,0 0 0,-1 0 0,1 0 0,0 1 0,-1-1 0,1 0 0,-1 0 0,0 0 0,1 1 0,-1-1 0,0 0 0,0 0 0,0 1 0,0-1 0,0 0 0,0 1 0,0-1 0,0 0 0,-1 0 0,1 1 0,0-1 0,-1 0 0,1 0 0,-1 0 0,1 1 0,-1-1 0,0 0 0,1 0 0,-1 0 0,0 0 0,0 0 0,0 0 0,0 0 0,0-1 0,0 1 0,0 0 0,0 0 0,0-1 0,0 1 0,0 0 0,-3 0 0,-6 4-195,0-1 0,0 0 0,-1 0 0,1-1 0,-1-1 0,-11 2 0,-29 4-6631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1.079"/>
    </inkml:context>
    <inkml:brush xml:id="br0">
      <inkml:brushProperty name="width" value="0.05" units="cm"/>
      <inkml:brushProperty name="height" value="0.05" units="cm"/>
    </inkml:brush>
  </inkml:definitions>
  <inkml:trace contextRef="#ctx0" brushRef="#br0">321 286 24575,'0'-2'0,"1"0"0,0 0 0,-1 0 0,1 1 0,0-1 0,0 0 0,-1 0 0,2 1 0,-1-1 0,0 0 0,0 1 0,0-1 0,3-1 0,-3 2 0,-1 0 0,1 1 0,-1-1 0,1 0 0,-1 1 0,1-1 0,0 1 0,-1-1 0,1 1 0,0 0 0,-1-1 0,1 1 0,0 0 0,0-1 0,-1 1 0,1 0 0,0 0 0,0-1 0,-1 1 0,1 0 0,0 0 0,0 0 0,0 0 0,-1 0 0,1 0 0,0 0 0,0 1 0,0-1 0,-1 0 0,1 0 0,0 1 0,0-1 0,0 1 0,0-1 0,-1 1 0,0 0 0,0 0 0,1-1 0,-1 1 0,0 0 0,0 0 0,0 0 0,0-1 0,0 1 0,0 0 0,0 0 0,0 0 0,0-1 0,0 1 0,0 0 0,-1 0 0,1-1 0,0 1 0,0 0 0,-1 0 0,1-1 0,-1 1 0,1 0 0,0-1 0,-1 1 0,1-1 0,-1 1 0,0 0 0,1-1 0,-1 1 0,1-1 0,-1 1 0,0-1 0,1 0 0,-2 1 0,-26 16 0,25-16 0,0 0 0,0 0 0,0 0 0,0 0 0,0-1 0,0 1 0,0-1 0,0 0 0,0 0 0,-1 0 0,1-1 0,0 1 0,0-1 0,0 1 0,0-1 0,0 0 0,0 0 0,0 0 0,0-1 0,1 1 0,-1-1 0,0 1 0,1-1 0,-1 0 0,1 0 0,0 0 0,0-1 0,-1 1 0,-1-3 0,2 1 0,-1 0 0,1-1 0,-1 1 0,1 0 0,1-1 0,-1 1 0,1-1 0,-1 1 0,1-1 0,1 0 0,-1 0 0,1 1 0,0-1 0,0 0 0,0 0 0,0 0 0,1 1 0,1-7 0,3-6 0,0 1 0,1 0 0,1 0 0,0 1 0,1 0 0,1 0 0,1 0 0,0 1 0,17-19 0,-26 33 0,-1-1 0,1 1 0,-1-1 0,1 1 0,-1-1 0,1 1 0,-1-1 0,1 1 0,-1 0 0,1-1 0,0 1 0,-1 0 0,1 0 0,0-1 0,-1 1 0,1 0 0,0 0 0,-1 0 0,1 0 0,0 0 0,-1 0 0,1 0 0,0 0 0,-1 0 0,1 0 0,0 0 0,-1 0 0,1 1 0,0-1 0,0 1 0,0 0 0,1 0 0,-1 0 0,0 0 0,-1 1 0,1-1 0,0 0 0,0 1 0,-1-1 0,1 1 0,0-1 0,-1 1 0,0-1 0,1 2 0,4 56 0,-5-54 0,21 330 0,-10-240 0,36 139 0,-46-231 0,0 0 0,0 1 0,0-1 0,-1 0 0,0 0 0,1 1 0,-1-1 0,-1 5 0,1-8 0,0 0 0,0 1 0,0-1 0,0 0 0,0 0 0,0 0 0,-1 1 0,1-1 0,0 0 0,0 0 0,0 0 0,0 1 0,-1-1 0,1 0 0,0 0 0,0 0 0,0 0 0,-1 1 0,1-1 0,0 0 0,0 0 0,-1 0 0,1 0 0,0 0 0,0 0 0,0 0 0,-1 0 0,1 0 0,0 0 0,0 0 0,-1 0 0,1 0 0,0 0 0,-1 0 0,-16-9 0,-42-44 0,-39-30 0,87 76 0,0-1 0,0 2 0,0-1 0,-1 2 0,0 0 0,-1 0 0,-17-4 0,25 8 0,1 1 0,-1 0 0,1 0 0,-1 0 0,1 0 0,0 1 0,-1 0 0,1 0 0,-1 0 0,1 0 0,0 1 0,0 0 0,0-1 0,0 2 0,0-1 0,0 0 0,1 1 0,-1 0 0,1-1 0,-1 1 0,1 1 0,0-1 0,0 0 0,1 1 0,-1 0 0,1-1 0,-4 8 0,1-3 0,1 1 0,0-1 0,0 1 0,1 0 0,0 1 0,1-1 0,0 0 0,0 1 0,1-1 0,0 1 0,1-1 0,0 12 0,2-12-195,1 1 0,-1 0 0,1-1 0,1 0 0,0 0 0,10 17 0,9 10-6631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1.483"/>
    </inkml:context>
    <inkml:brush xml:id="br0">
      <inkml:brushProperty name="width" value="0.05" units="cm"/>
      <inkml:brushProperty name="height" value="0.05" units="cm"/>
    </inkml:brush>
  </inkml:definitions>
  <inkml:trace contextRef="#ctx0" brushRef="#br0">1 54 24575,'0'-3'0,"-1"-1"0,2 1 0,-1 0 0,0 0 0,1 0 0,-1-1 0,1 1 0,0 0 0,0 0 0,0 0 0,0 0 0,4-5 0,-4 7 0,0 0 0,0 0 0,0 1 0,0-1 0,1 0 0,-1 1 0,0-1 0,1 1 0,-1-1 0,0 1 0,1 0 0,-1-1 0,0 1 0,1 0 0,-1 0 0,1 0 0,-1 0 0,0 0 0,1 0 0,-1 1 0,0-1 0,1 0 0,-1 1 0,0-1 0,1 1 0,-1-1 0,0 1 0,0 0 0,1 0 0,-1-1 0,2 3 0,14 8 0,0 1 0,0 1 0,-2 0 0,1 2 0,-2-1 0,0 2 0,-1 0 0,0 0 0,-1 1 0,10 21 0,-9-6 0,-12-31 0,-1 0 0,0 0 0,1 0 0,-1 0 0,0 1 0,0-1 0,1 0 0,-1 0 0,0 0 0,0 0 0,0 1 0,0-1 0,-1 0 0,1 0 0,0 0 0,0 0 0,-1 1 0,1-1 0,-1 0 0,1 0 0,-1 0 0,1 0 0,-1 0 0,0 0 0,-1 1 0,2-2 0,-1 1 0,0-1 0,1 0 0,-1 0 0,0 0 0,1 0 0,-1 0 0,1 0 0,-1 0 0,0 0 0,1 0 0,-1 0 0,0-1 0,1 1 0,-1 0 0,1 0 0,-1 0 0,1-1 0,-1 1 0,1 0 0,-1-1 0,0 1 0,1-1 0,0 1 0,-1 0 0,1-1 0,-1 1 0,1-1 0,-1 1 0,1-1 0,0 1 0,0-1 0,-1 0 0,1 1 0,0-1 0,0 1 0,-1-1 0,1 0 0,0 0 0,-9-26 0,8 20 0,0 1 0,0-1 0,1 0 0,0 1 0,0-1 0,0 0 0,1 1 0,0-1 0,1 1 0,-1-1 0,1 1 0,1-1 0,-1 1 0,1 0 0,0 0 0,7-10 0,-8 13 0,1 0 0,0 0 0,0 0 0,0 1 0,0-1 0,0 1 0,0-1 0,1 1 0,-1 0 0,1 0 0,-1 1 0,1-1 0,0 1 0,0 0 0,0 0 0,0 0 0,0 0 0,0 1 0,0 0 0,0-1 0,0 2 0,0-1 0,0 0 0,0 1 0,0 0 0,0-1 0,-1 2 0,8 2 0,-1 0 11,-1 0 0,0 1 0,0 0 0,0 0 0,-1 1 0,0 0-1,0 1 1,-1 0 0,1 0 0,6 9 0,-3-1-308,0 0 0,-1 1 0,0 0 0,11 28 0,-11-19-6529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1.870"/>
    </inkml:context>
    <inkml:brush xml:id="br0">
      <inkml:brushProperty name="width" value="0.05" units="cm"/>
      <inkml:brushProperty name="height" value="0.05" units="cm"/>
    </inkml:brush>
  </inkml:definitions>
  <inkml:trace contextRef="#ctx0" brushRef="#br0">332 364 24575,'0'-6'0,"0"1"0,0-1 0,-1 1 0,1-1 0,-1 1 0,-1-1 0,1 1 0,-1 0 0,0 0 0,0-1 0,0 1 0,-1 1 0,0-1 0,0 0 0,0 1 0,0-1 0,-1 1 0,0 0 0,0 0 0,0 0 0,0 1 0,-1 0 0,1-1 0,-1 2 0,0-1 0,0 0 0,0 1 0,0 0 0,0 0 0,0 1 0,-1-1 0,-6 0 0,3 1 0,1 0 0,-1 1 0,0 0 0,0 1 0,0-1 0,1 2 0,-1-1 0,0 1 0,1 1 0,-1-1 0,1 2 0,0-1 0,0 1 0,0 0 0,1 1 0,-1-1 0,1 2 0,0-1 0,1 1 0,-7 6 0,8-8 0,1 1 0,0-1 0,0 1 0,1 0 0,-1-1 0,1 2 0,0-1 0,1 0 0,-1 1 0,1-1 0,0 1 0,0-1 0,1 1 0,-1 0 0,1 0 0,1 0 0,-1 0 0,1 0 0,0 0 0,0 0 0,1 0 0,0 0 0,0 0 0,0-1 0,1 1 0,0 0 0,0 0 0,0-1 0,1 0 0,4 8 0,-3-8 0,0 0 0,0 0 0,1 0 0,0-1 0,0 0 0,0 1 0,0-2 0,1 1 0,-1-1 0,1 1 0,0-2 0,0 1 0,0-1 0,0 0 0,1 0 0,-1 0 0,1-1 0,-1 0 0,1 0 0,-1-1 0,1 0 0,0 0 0,-1-1 0,1 1 0,9-3 0,-7 1 0,0 0 0,0 0 0,-1-1 0,1 0 0,0 0 0,-1-1 0,0-1 0,0 1 0,0-1 0,-1 0 0,1-1 0,-1 0 0,0 0 0,-1 0 0,0-1 0,0 0 0,9-14 0,-9 8 0,0 0 0,-1-1 0,-1 0 0,0 0 0,-1 0 0,-1 0 0,0-1 0,0 1 0,-2-1 0,0 1 0,-3-21 0,-3-9 0,-1 0 0,-20-58 0,26 100 0,0-3 0,0 0 0,0 1 0,-1-1 0,0 1 0,1-1 0,-2 1 0,1 0 0,-1 0 0,-3-5 0,6 9 0,0 0 0,0-1 0,-1 1 0,1 0 0,0 0 0,0 0 0,0 0 0,-1 0 0,1 0 0,0 0 0,0-1 0,0 1 0,-1 0 0,1 0 0,0 0 0,0 0 0,-1 0 0,1 0 0,0 0 0,0 0 0,0 0 0,-1 0 0,1 0 0,0 0 0,0 0 0,-1 1 0,1-1 0,0 0 0,0 0 0,0 0 0,-1 0 0,1 0 0,0 0 0,0 0 0,0 1 0,0-1 0,-1 0 0,1 0 0,0 0 0,0 0 0,0 1 0,0-1 0,0 0 0,-1 0 0,1 0 0,0 1 0,0-1 0,0 0 0,0 0 0,0 0 0,0 1 0,0-1 0,0 0 0,0 0 0,0 1 0,0-1 0,0 0 0,0 1 0,-1 16 0,5 27 0,2 0 0,2-1 0,27 85 0,-18-68 0,22 59-1365,-21-73-5461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2.229"/>
    </inkml:context>
    <inkml:brush xml:id="br0">
      <inkml:brushProperty name="width" value="0.05" units="cm"/>
      <inkml:brushProperty name="height" value="0.05" units="cm"/>
    </inkml:brush>
  </inkml:definitions>
  <inkml:trace contextRef="#ctx0" brushRef="#br0">0 5 24575,'5'-4'0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2.602"/>
    </inkml:context>
    <inkml:brush xml:id="br0">
      <inkml:brushProperty name="width" value="0.05" units="cm"/>
      <inkml:brushProperty name="height" value="0.05" units="cm"/>
    </inkml:brush>
  </inkml:definitions>
  <inkml:trace contextRef="#ctx0" brushRef="#br0">7 1 24575,'-1'0'0,"1"0"0,0 0 0,0 0 0,-1 0 0,1 0 0,0 0 0,0 0 0,-1 0 0,1 0 0,0 0 0,0 0 0,-1 0 0,1 0 0,0 1 0,0-1 0,0 0 0,-1 0 0,1 0 0,0 0 0,0 1 0,0-1 0,-1 0 0,1 0 0,0 0 0,0 1 0,0-1 0,0 0 0,0 0 0,0 1 0,-1-1 0,1 0 0,0 0 0,0 1 0,0-1 0,0 0 0,0 0 0,0 1 0,0-1 0,0 0 0,4 16 0,12 12 0,322 348 0,-337-375 0,4 5 0,1 0 0,0-1 0,0 1 0,1-1 0,0-1 0,7 5 0,-13-8 0,1-1 0,-1 1 0,1-1 0,-1 1 0,1-1 0,-1 0 0,1 1 0,-1-1 0,1 0 0,-1 0 0,1 0 0,0 0 0,-1-1 0,1 1 0,-1 0 0,1-1 0,-1 1 0,1-1 0,-1 1 0,0-1 0,1 0 0,-1 1 0,0-1 0,1 0 0,-1 0 0,0 0 0,0 0 0,0 0 0,0 0 0,0-1 0,0 1 0,0 0 0,0 0 0,0-1 0,-1 1 0,1-1 0,0 1 0,-1 0 0,1-3 0,23-53 0,28-98 0,1-5 0,-52 157-105,0 0 0,0-1 0,1 1 0,-1 0 0,1 0 0,0 0 0,0 0 0,0 1 0,0-1 0,0 0 0,1 1 0,2-3 0,5 2-6721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2.927"/>
    </inkml:context>
    <inkml:brush xml:id="br0">
      <inkml:brushProperty name="width" value="0.05" units="cm"/>
      <inkml:brushProperty name="height" value="0.05" units="cm"/>
    </inkml:brush>
  </inkml:definitions>
  <inkml:trace contextRef="#ctx0" brushRef="#br0">374 270 24575,'2'-2'0,"0"-1"0,0 0 0,0 0 0,0 0 0,-1 0 0,1 0 0,-1 0 0,0-1 0,0 1 0,0 0 0,0-1 0,-1 1 0,1-1 0,-1 1 0,0-1 0,0 1 0,0 0 0,-1-1 0,1 1 0,-1-1 0,0 1 0,1 0 0,-3-5 0,-1-3 0,-1 0 0,0 0 0,0 0 0,-1 1 0,-11-16 0,9 16 0,0 0 0,-1 0 0,-1 1 0,1 0 0,-1 0 0,-1 1 0,1 1 0,-1-1 0,-13-5 0,19 11 0,0 0 0,-1-1 0,1 2 0,-1-1 0,1 1 0,-1 0 0,1 0 0,-1 0 0,0 1 0,1 0 0,-1 0 0,0 1 0,1-1 0,-1 1 0,1 0 0,-1 1 0,1-1 0,-1 1 0,1 0 0,0 0 0,0 1 0,0 0 0,-6 4 0,2-1 0,1 1 0,-1 1 0,1 0 0,0 0 0,1 0 0,0 1 0,0 0 0,1 0 0,0 1 0,-8 17 0,12-22 0,1-1 0,-1 0 0,1 0 0,0 1 0,0-1 0,0 1 0,1-1 0,0 0 0,0 1 0,0-1 0,0 1 0,1-1 0,-1 1 0,1-1 0,0 1 0,1-1 0,-1 0 0,1 0 0,0 0 0,0 0 0,0 0 0,0 0 0,1 0 0,-1-1 0,1 1 0,0-1 0,0 0 0,0 0 0,5 3 0,0 0 0,2 0 0,-1-1 0,1 0 0,-1-1 0,1 0 0,0 0 0,1-1 0,-1-1 0,0 0 0,1 0 0,0-1 0,-1 0 0,1-1 0,11-1 0,-5 1 0,0-2 0,0 0 0,-1-2 0,1 1 0,-1-2 0,0 0 0,0-1 0,18-9 0,-18 4 0,-1-1 0,0 0 0,15-16 0,-31 32-195,0-1 0,1 1 0,-1 0 0,0-1 0,1 1 0,0 7 0,2 5-6631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3.314"/>
    </inkml:context>
    <inkml:brush xml:id="br0">
      <inkml:brushProperty name="width" value="0.05" units="cm"/>
      <inkml:brushProperty name="height" value="0.05" units="cm"/>
    </inkml:brush>
  </inkml:definitions>
  <inkml:trace contextRef="#ctx0" brushRef="#br0">26 134 24575,'-3'-4'0,"0"0"0,1 1 0,-1-1 0,1 0 0,0 0 0,1 0 0,-1 0 0,0-1 0,1 1 0,0 0 0,0-1 0,0-4 0,1 5 0,-1 1 0,1-1 0,0 1 0,0-1 0,0 1 0,0-1 0,1 1 0,-1-1 0,1 1 0,0 0 0,0-1 0,0 1 0,1 0 0,-1 0 0,3-5 0,-3 8 0,0-1 0,0 0 0,-1 1 0,1-1 0,0 0 0,0 1 0,0-1 0,0 1 0,0 0 0,0-1 0,-1 1 0,1 0 0,0 0 0,0-1 0,0 1 0,0 0 0,0 0 0,0 0 0,0 0 0,0 0 0,0 0 0,0 0 0,0 1 0,0-1 0,0 0 0,0 0 0,0 1 0,0-1 0,0 1 0,0-1 0,0 1 0,0 0 0,31 24 0,-25-18 0,21 17 0,-2 2 0,38 47 0,-55-62 0,-1 1 0,0 0 0,0 1 0,-2 0 0,1 0 0,-2 0 0,0 1 0,0-1 0,4 27 0,-9-38 0,0 0 0,1 0 0,-1 0 0,0 0 0,0 0 0,-1 0 0,1 0 0,0 0 0,-1 0 0,1-1 0,-2 5 0,2-6 0,-1 1 0,1-1 0,0 1 0,-1-1 0,1 1 0,0-1 0,-1 1 0,1-1 0,-1 1 0,1-1 0,-1 1 0,0-1 0,1 0 0,-1 1 0,1-1 0,-1 0 0,1 0 0,-1 0 0,0 1 0,1-1 0,-1 0 0,0 0 0,1 0 0,-2 0 0,0 0 0,0-1 0,0 1 0,0-1 0,0 0 0,0 0 0,0 0 0,0 0 0,0 0 0,1 0 0,-1 0 0,0-1 0,0 1 0,1-1 0,-1 1 0,1-1 0,0 1 0,-1-1 0,1 0 0,0 0 0,-1-2 0,-1-1 0,0-1 0,1 1 0,0 0 0,0-1 0,0 0 0,1 1 0,0-1 0,0 0 0,0 0 0,1 0 0,0 0 0,0 0 0,2-9 0,0 5 0,0 0 0,1 1 0,0 0 0,0 0 0,1 0 0,0 0 0,10-14 0,-4 9 0,1 0 0,0 1 0,0 0 0,2 1 0,-1 1 0,1 0 0,1 0 0,0 1 0,18-9 0,-24 15 0,1 0 0,0 0 0,0 1 0,0 0 0,0 1 0,0 0 0,1 0 0,-1 1 0,0 0 0,1 1 0,-1 0 0,13 2 0,-16-1 0,0 0 0,0 1 0,1 0 0,-1 0 0,-1 1 0,1-1 0,0 1 0,0 0 0,-1 1 0,0 0 0,0-1 0,0 2 0,0-1 0,0 0 0,-1 1 0,0 0 0,0 0 0,6 11 0,0 6 0,0 0 0,-1 1 0,-2 1 0,0-1 0,-2 1 0,5 39 0,-4-25 0,15 52 0,-12-70-1365,0-7-5461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3.660"/>
    </inkml:context>
    <inkml:brush xml:id="br0">
      <inkml:brushProperty name="width" value="0.05" units="cm"/>
      <inkml:brushProperty name="height" value="0.05" units="cm"/>
    </inkml:brush>
  </inkml:definitions>
  <inkml:trace contextRef="#ctx0" brushRef="#br0">12 0 24575,'-4'0'0,"-2"5"0,4 6 0,4 1-8191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4.032"/>
    </inkml:context>
    <inkml:brush xml:id="br0">
      <inkml:brushProperty name="width" value="0.05" units="cm"/>
      <inkml:brushProperty name="height" value="0.05" units="cm"/>
    </inkml:brush>
  </inkml:definitions>
  <inkml:trace contextRef="#ctx0" brushRef="#br0">1 20 24575,'3'-20'0,"-2"20"0,-1 1 0,1-1 0,-1 0 0,0 0 0,1 0 0,-1 0 0,1 0 0,-1 1 0,0-1 0,1 0 0,-1 0 0,0 1 0,1-1 0,-1 0 0,0 0 0,1 1 0,-1-1 0,0 0 0,1 1 0,-1-1 0,0 1 0,0-1 0,0 0 0,1 1 0,-1-1 0,0 1 0,19 42 0,-18-39 0,19 47 0,-3 0 0,-3 1 0,12 72 0,-22-92 0,-1-4 0,2-1 0,8 30 0,-13-56 0,0-1 0,0 1 0,1-1 0,-1 1 0,0-1 0,0 1 0,0 0 0,1-1 0,-1 1 0,0-1 0,1 0 0,-1 1 0,0-1 0,1 1 0,-1-1 0,1 1 0,-1-1 0,1 0 0,-1 1 0,1-1 0,-1 0 0,1 0 0,-1 1 0,1-1 0,-1 0 0,1 0 0,-1 0 0,1 0 0,-1 0 0,1 1 0,0-1 0,-1 0 0,1 0 0,-1 0 0,1-1 0,-1 1 0,1 0 0,0 0 0,-1 0 0,1 0 0,-1 0 0,1-1 0,-1 1 0,1 0 0,-1-1 0,1 1 0,-1 0 0,1-1 0,-1 1 0,0 0 0,1-1 0,-1 1 0,1-1 0,-1 1 0,1-1 0,28-34 0,-22 26 0,4-5 0,1 1 0,1 0 0,0 1 0,0 1 0,1 0 0,28-16 0,-38 24 0,1 1 0,0 0 0,-1-1 0,1 2 0,0-1 0,0 0 0,0 1 0,0 0 0,0 0 0,0 1 0,0 0 0,0-1 0,0 2 0,0-1 0,0 0 0,0 1 0,0 0 0,0 0 0,0 1 0,0-1 0,-1 1 0,1 0 0,0 0 0,-1 1 0,0 0 0,1-1 0,-1 1 0,4 4 0,4 4 0,-1 1 0,-1 0 0,1 1 0,-2 0 0,12 21 0,-19-31 0,1 1 0,-1 0 0,0 1 0,0-1 0,-1 0 0,1 1 0,-1-1 0,0 1 0,0-1 0,-1 1 0,1-1 0,-1 1 0,0 0 0,0-1 0,0 1 0,-1-1 0,0 1 0,0-1 0,0 1 0,0-1 0,-1 1 0,1-1 0,-4 6 0,2-7 0,0 1 0,0-2 0,-1 1 0,1 0 0,0-1 0,-1 1 0,0-1 0,1 0 0,-1 0 0,0-1 0,0 1 0,0-1 0,0 0 0,-1 0 0,1 0 0,0-1 0,0 1 0,0-1 0,-1 0 0,1 0 0,0 0 0,0-1 0,-7-1 0,-11-2 0,0-1 0,1-1 0,-23-10 0,41 15 0,-19-8-273,1 0 0,0-2 0,1 0 0,-21-16 0,10 4-6553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4.347"/>
    </inkml:context>
    <inkml:brush xml:id="br0">
      <inkml:brushProperty name="width" value="0.05" units="cm"/>
      <inkml:brushProperty name="height" value="0.05" units="cm"/>
    </inkml:brush>
  </inkml:definitions>
  <inkml:trace contextRef="#ctx0" brushRef="#br0">4 300 24575,'-1'-23'0,"0"18"0,0-1 0,1 0 0,0 0 0,0 0 0,0 0 0,1 1 0,0-1 0,0 0 0,0 0 0,4-6 0,-5 11 0,1 1 0,-1-1 0,1 1 0,-1-1 0,1 1 0,0 0 0,-1-1 0,1 1 0,0-1 0,-1 1 0,1 0 0,0 0 0,0-1 0,-1 1 0,1 0 0,0 0 0,0 0 0,-1 0 0,1 0 0,0 0 0,0 0 0,-1 0 0,1 0 0,0 0 0,0 1 0,-1-1 0,1 0 0,0 0 0,-1 1 0,1-1 0,0 0 0,-1 1 0,1-1 0,0 1 0,-1-1 0,1 1 0,-1-1 0,1 1 0,-1-1 0,1 1 0,0 1 0,25 26 0,-25-26 0,9 12 0,0 1 0,10 21 0,-16-30 0,-1 1 0,-1 0 0,1 0 0,-1 0 0,0 0 0,0 0 0,-1 0 0,1 8 0,-6-1 0,-5-17 0,7 1 0,0 0 0,0 0 0,0-1 0,1 1 0,-1 0 0,1-1 0,0 1 0,-2-6 0,0-3 0,1-1 0,1 1 0,0-1 0,0 1 0,1-1 0,1 0 0,0 0 0,1 1 0,2-12 0,5-11 0,22-56 0,-28 81-124,0 0 0,1 1 0,0-1 0,1 1 0,0 0 0,0 0-1,1 1 1,-1 0 0,2 0 0,6-7 0,8 0-6702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4.359"/>
    </inkml:context>
    <inkml:brush xml:id="br0">
      <inkml:brushProperty name="width" value="0.05" units="cm"/>
      <inkml:brushProperty name="height" value="0.05" units="cm"/>
    </inkml:brush>
  </inkml:definitions>
  <inkml:trace contextRef="#ctx0" brushRef="#br0">0 42 24575,'0'-5'0,"0"-5"0,5-2 0,6 1 0,5 8 0,1 8 0,2 13 0,2 8 0,2 9 0,2 8 0,2 1 0,0 2 0,-4 3 0,-6 3 0,-2 1 0,-2-4 0,-4-1 0,-4-8-8191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4.712"/>
    </inkml:context>
    <inkml:brush xml:id="br0">
      <inkml:brushProperty name="width" value="0.05" units="cm"/>
      <inkml:brushProperty name="height" value="0.05" units="cm"/>
    </inkml:brush>
  </inkml:definitions>
  <inkml:trace contextRef="#ctx0" brushRef="#br0">45 185 24575,'55'5'0,"-38"-2"0,0-1 0,1-1 0,-1 0 0,1-1 0,23-4 0,-36 3 0,-1 0 0,0 0 0,1 0 0,-1-1 0,0 0 0,0 0 0,0 0 0,0 0 0,0-1 0,0 1 0,-1-1 0,1 0 0,-1 0 0,0 0 0,0-1 0,0 1 0,0-1 0,-1 0 0,1 1 0,-1-1 0,0 0 0,0-1 0,0 1 0,-1 0 0,1 0 0,0-8 0,-1 9 0,-1 0 0,0-1 0,0 1 0,0 0 0,0 0 0,-1 0 0,1-1 0,-1 1 0,0 0 0,0 0 0,0 0 0,0 0 0,0 0 0,-1 0 0,1 0 0,-1 1 0,0-1 0,0 0 0,0 1 0,0-1 0,0 1 0,0 0 0,-1 0 0,1 0 0,-1 0 0,0 0 0,0 0 0,1 1 0,-5-2 0,-2-1 0,1 0 0,-1 0 0,0 1 0,0 0 0,0 1 0,0 0 0,-1 1 0,-17-2 0,20 4 0,-1 0 0,0 0 0,1 0 0,-1 1 0,1 0 0,0 0 0,0 1 0,0 0 0,0 0 0,0 1 0,1 0 0,-1 0 0,1 1 0,0-1 0,0 1 0,1 1 0,-1-1 0,1 1 0,0 0 0,1 0 0,-1 0 0,1 1 0,1-1 0,-1 1 0,1 0 0,0 0 0,1 0 0,0 1 0,0-1 0,0 1 0,1-1 0,0 1 0,0-1 0,1 1 0,0 0 0,1-1 0,-1 1 0,2-1 0,-1 1 0,1-1 0,0 1 0,0-1 0,7 13 0,-4-9 8,1 0-1,1-1 1,-1 0-1,2-1 1,-1 1-1,1-1 1,1-1-1,-1 1 1,2-1-1,-1-1 1,1 0-1,0 0 1,0-1-1,1-1 1,15 7-1,0-2-255,-1-2 1,2-1-1,-1-1 1,1-1-1,46 2 1,-15-5-6579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5.099"/>
    </inkml:context>
    <inkml:brush xml:id="br0">
      <inkml:brushProperty name="width" value="0.05" units="cm"/>
      <inkml:brushProperty name="height" value="0.05" units="cm"/>
    </inkml:brush>
  </inkml:definitions>
  <inkml:trace contextRef="#ctx0" brushRef="#br0">11 1 24575,'0'5'0,"-4"6"0,-2 1-8191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5.767"/>
    </inkml:context>
    <inkml:brush xml:id="br0">
      <inkml:brushProperty name="width" value="0.05" units="cm"/>
      <inkml:brushProperty name="height" value="0.05" units="cm"/>
    </inkml:brush>
  </inkml:definitions>
  <inkml:trace contextRef="#ctx0" brushRef="#br0">0 45 24575,'2'-1'0,"-1"1"0,1-1 0,-1 0 0,0 0 0,0 0 0,1 0 0,-1 0 0,0 0 0,0 0 0,0 0 0,0 0 0,0 0 0,0-1 0,0 1 0,-1 0 0,1-1 0,0 1 0,-1-1 0,1 1 0,-1-1 0,1 1 0,-1-1 0,0 1 0,0-1 0,1-2 0,1-5 0,-2 9 0,0 0 0,0 0 0,0 0 0,1 0 0,-1-1 0,0 1 0,0 0 0,0 0 0,0 0 0,0 0 0,1 0 0,-1 0 0,0 0 0,0 0 0,0 0 0,1 0 0,-1 0 0,0-1 0,0 1 0,0 0 0,0 0 0,1 0 0,-1 0 0,0 0 0,0 0 0,0 1 0,1-1 0,-1 0 0,0 0 0,0 0 0,0 0 0,1 0 0,-1 0 0,0 0 0,0 0 0,0 0 0,0 0 0,0 1 0,1-1 0,-1 0 0,0 0 0,0 0 0,0 0 0,0 0 0,0 1 0,0-1 0,1 0 0,-1 0 0,0 0 0,0 0 0,0 1 0,0-1 0,0 0 0,0 0 0,0 0 0,0 1 0,0-1 0,0 0 0,0 0 0,0 0 0,0 1 0,7 14 0,0 2-77,12 27 180,39 68 1,-52-101-229,1 0 1,0-1-1,1 0 1,0-1-1,0 0 0,1 0 1,0-1-1,1 0 1,0 0-1,0-1 1,19 9-1,-5-6-6701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6.095"/>
    </inkml:context>
    <inkml:brush xml:id="br0">
      <inkml:brushProperty name="width" value="0.05" units="cm"/>
      <inkml:brushProperty name="height" value="0.05" units="cm"/>
    </inkml:brush>
  </inkml:definitions>
  <inkml:trace contextRef="#ctx0" brushRef="#br0">17 6 24575,'-4'0'0,"-3"-4"0,2 2 0,4 2 0,4 6 0,1 7 0,0 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6.483"/>
    </inkml:context>
    <inkml:brush xml:id="br0">
      <inkml:brushProperty name="width" value="0.05" units="cm"/>
      <inkml:brushProperty name="height" value="0.05" units="cm"/>
    </inkml:brush>
  </inkml:definitions>
  <inkml:trace contextRef="#ctx0" brushRef="#br0">266 48 24575,'47'-8'0,"-44"8"0,-1-1 0,0 0 0,0 1 0,1-1 0,-1 0 0,0 0 0,0 0 0,0-1 0,0 1 0,0 0 0,0-1 0,-1 1 0,1-1 0,0 0 0,-1 1 0,1-1 0,1-2 0,-3 3 0,0 1 0,0-1 0,0 0 0,-1 1 0,1-1 0,0 1 0,0-1 0,0 0 0,0 1 0,-1-1 0,1 1 0,0-1 0,-1 1 0,1-1 0,0 1 0,-1-1 0,1 1 0,0-1 0,-1 1 0,1-1 0,-1 1 0,1 0 0,-1-1 0,1 1 0,-1 0 0,1-1 0,-1 1 0,0 0 0,1 0 0,-1-1 0,1 1 0,-1 0 0,0 0 0,1 0 0,-1 0 0,1 0 0,-1 0 0,0 0 0,1 0 0,-1 0 0,0 0 0,-29-1 0,1 4 0,0 1 0,0 1 0,1 2 0,-1 0 0,2 2 0,-49 23 0,71-30 0,0 1 0,0 0 0,0 1 0,1-1 0,-1 1 0,1 0 0,0 0 0,-6 7 0,9-10 0,0 0 0,1 1 0,-1-1 0,0 0 0,1 0 0,-1 1 0,1-1 0,-1 0 0,1 1 0,-1-1 0,1 1 0,0-1 0,0 0 0,0 1 0,0-1 0,0 1 0,0-1 0,0 0 0,0 1 0,1-1 0,-1 1 0,0-1 0,1 0 0,-1 1 0,1-1 0,0 0 0,-1 0 0,1 1 0,0-1 0,0 0 0,0 0 0,0 0 0,0 0 0,0 0 0,0 0 0,0 0 0,0 0 0,0-1 0,3 2 0,13 8 0,1-2 0,-1 0 0,2-1 0,-1 0 0,30 5 0,-31-9 0,-1 1 0,0 1 0,0 1 0,0 0 0,-1 1 0,1 0 0,26 19 0,-41-25 0,1 0 0,-1 0 0,0 0 0,1 0 0,-1 0 0,0 0 0,0 1 0,0-1 0,0 0 0,0 1 0,0-1 0,0 1 0,0 0 0,0-1 0,-1 1 0,1-1 0,-1 1 0,1 0 0,-1 0 0,0-1 0,0 1 0,1 0 0,-1-1 0,-1 4 0,1-3 0,-1 0 0,0 0 0,-1 0 0,1 1 0,0-1 0,-1 0 0,1-1 0,-1 1 0,1 0 0,-1 0 0,0-1 0,0 1 0,0-1 0,0 1 0,-2 1 0,-6 2 0,-1 0 0,1 0 0,-1-1 0,1 0 0,-1-1 0,-15 3 0,-45-1-1365,41-4-5461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1:56.903"/>
    </inkml:context>
    <inkml:brush xml:id="br0">
      <inkml:brushProperty name="width" value="0.05" units="cm"/>
      <inkml:brushProperty name="height" value="0.05" units="cm"/>
    </inkml:brush>
  </inkml:definitions>
  <inkml:trace contextRef="#ctx0" brushRef="#br0">2 143 24575,'-1'-22'0,"1"13"0,-1-1 0,2 1 0,-1 0 0,1-1 0,3-13 0,-3 21 0,0-1 0,0 1 0,0-1 0,1 1 0,-1 0 0,0 0 0,1-1 0,0 1 0,-1 0 0,1 0 0,0 0 0,0 0 0,0 1 0,0-1 0,0 1 0,1-1 0,-1 1 0,0 0 0,1-1 0,-1 1 0,1 1 0,-1-1 0,6-1 0,7-1 0,0 1 0,1 1 0,-1 0 0,1 1 0,-1 0 0,0 2 0,1-1 0,-1 2 0,0 0 0,0 1 0,0 1 0,-1 0 0,1 1 0,-1 0 0,-1 1 0,22 15 0,-32-20 0,1 1 0,-1 0 0,0 0 0,-1 1 0,1-1 0,0 1 0,-1-1 0,0 1 0,0 0 0,0 0 0,0 0 0,-1 0 0,0 0 0,0 0 0,0 0 0,0 0 0,0 1 0,-1-1 0,0 0 0,0 1 0,0-1 0,0 0 0,-1 0 0,1 1 0,-1-1 0,0 0 0,-1 0 0,-1 5 0,-6 11 0,0 0 0,-1-1 0,-1 0 0,-18 23 0,22-31 0,-26 35 0,18-27 0,1 0 0,1 0 0,0 1 0,2 1 0,0 0 0,2 1 0,-8 24 0,16-40-80,0-1 0,1 0-1,-1 0 1,1 0 0,1 1-1,-1-1 1,1 0 0,-1 0-1,2 0 1,-1 0 0,0 0 0,1 0-1,0 0 1,0 0 0,1 0-1,3 5 1,10 14-6746</inkml:trace>
  <inkml:trace contextRef="#ctx0" brushRef="#br0" timeOffset="1">220 854 24575,'-5'5'0,"-6"1"0,-1 4 0,2 6 0,2-1-8191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0.397"/>
    </inkml:context>
    <inkml:brush xml:id="br0">
      <inkml:brushProperty name="width" value="0.05" units="cm"/>
      <inkml:brushProperty name="height" value="0.05" units="cm"/>
    </inkml:brush>
  </inkml:definitions>
  <inkml:trace contextRef="#ctx0" brushRef="#br0">490 151 24575,'2'-24'0,"0"0"0,2 0 0,8-27 0,-6 24 0,-11 51 0,-25 102 0,18-90 0,-2-1 0,-1-1 0,-2 0 0,-41 61 0,43-74 0,-1-1 0,-1 0 0,-1-1 0,-1-1 0,0-1 0,-1 0 0,-1-2 0,-25 15 0,38-26 0,-1 1 0,0-1 0,0-1 0,0 0 0,0 0 0,0-1 0,-1 0 0,1-1 0,-11 1 0,17-2 0,1 0 0,-1 0 0,0 0 0,0 0 0,0-1 0,0 1 0,1-1 0,-1 0 0,0 0 0,0 0 0,1 0 0,-1 0 0,1-1 0,-1 1 0,1-1 0,-1 1 0,1-1 0,0 0 0,0 0 0,0 0 0,0 0 0,0-1 0,1 1 0,-1 0 0,1-1 0,-1 1 0,1-1 0,0 0 0,0 1 0,0-1 0,0 0 0,0 0 0,0-4 0,0 0 0,1-1 0,0 0 0,0 0 0,0 1 0,1-1 0,0 0 0,1 1 0,-1-1 0,2 0 0,-1 1 0,1 0 0,0 0 0,0 0 0,1 0 0,0 0 0,0 1 0,1-1 0,0 1 0,0 0 0,8-7 0,-8 8 0,1 0 0,0 0 0,-1 1 0,2 0 0,-1 0 0,0 0 0,1 1 0,0 0 0,-1 0 0,1 1 0,0 0 0,1 0 0,-1 0 0,0 1 0,0 0 0,1 1 0,-1-1 0,1 1 0,-1 1 0,0 0 0,13 2 0,-4 3 0,-1 0 0,0 1 0,0 0 0,0 1 0,-1 1 0,0 1 0,0 0 0,-1 0 0,21 23 0,7 13 0,47 67 0,-55-68 0,-12-16-87,-4-6-552,38 41 0,-37-48-6187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0.752"/>
    </inkml:context>
    <inkml:brush xml:id="br0">
      <inkml:brushProperty name="width" value="0.05" units="cm"/>
      <inkml:brushProperty name="height" value="0.05" units="cm"/>
    </inkml:brush>
  </inkml:definitions>
  <inkml:trace contextRef="#ctx0" brushRef="#br0">24 22 24575,'-4'-22'0,"4"22"0,0 0 0,0 0 0,-1 0 0,1 0 0,0 0 0,-1 0 0,1 0 0,0 0 0,0 0 0,-1 0 0,1 0 0,0 0 0,0 0 0,-1 0 0,1 1 0,0-1 0,0 0 0,-1 0 0,1 0 0,0 0 0,0 0 0,-1 1 0,1-1 0,0 0 0,0 0 0,0 0 0,0 0 0,-1 1 0,1-1 0,0 0 0,0 0 0,0 1 0,0-1 0,0 0 0,0 0 0,-1 1 0,1-1 0,0 1 0,-2 3 0,0 0 0,1 0 0,-1 0 0,1 0 0,0 0 0,0 1 0,-1 7 0,3-4 0,0 0 0,1-1 0,0 1 0,0 0 0,0-1 0,1 1 0,0-1 0,1 0 0,0 0 0,0 0 0,0-1 0,1 1 0,-1-1 0,2 0 0,-1 0 0,1-1 0,10 8 0,-7-5 0,-1-1 0,1-1 0,1 0 0,-1 0 0,1-1 0,0 0 0,0-1 0,1 0 0,-1-1 0,1 0 0,0 0 0,12 0 0,-21-2 0,-1-1 0,1 0 0,0 0 0,0 0 0,-1 0 0,1 0 0,0 0 0,0 0 0,-1 0 0,1-1 0,0 1 0,0-1 0,-1 1 0,1-1 0,0 0 0,-1 0 0,1 0 0,-1 1 0,1-1 0,-1-1 0,0 1 0,1 0 0,-1 0 0,0-1 0,0 1 0,0 0 0,0-1 0,0 1 0,0-1 0,0 1 0,0-1 0,-1 0 0,1 1 0,-1-1 0,1 0 0,-1 1 0,1-1 0,-1-2 0,0 0 0,0-1 0,-1 0 0,1 1 0,-1-1 0,0 0 0,-1 1 0,1-1 0,-1 1 0,1 0 0,-1 0 0,-1-1 0,1 1 0,-4-5 0,-1 1 0,-1-1 0,1 1 0,-1 1 0,-1-1 0,1 1 0,-15-9 0,20 14 0,-1 0 0,1 0 0,-1 0 0,1 0 0,-1 1 0,0 0 0,1-1 0,-1 1 0,0 1 0,0-1 0,0 0 0,0 1 0,0 0 0,1 0 0,-1 0 0,0 0 0,0 1 0,0 0 0,0-1 0,0 1 0,-5 2 0,8-2-31,-1 0 0,1 0 0,-1 1 0,1-1 0,-1 0 0,1 0 0,-1 1 0,1-1 0,0 1 0,0-1 0,0 1 0,0-1 0,0 1 0,0 0 0,0-1 0,1 1 0,-1 0 0,1 0 0,-1 0 0,1 0 0,-1-1 0,1 1 0,0 0 0,0 0-1,0 0 1,0 0 0,1 0 0,-1 0 0,0 0 0,1-1 0,-1 1 0,1 0 0,-1 0 0,1 0 0,0-1 0,0 1 0,0-1 0,0 1 0,0 0 0,0-1 0,1 0 0,-1 1 0,3 1 0,12 10-6795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1.079"/>
    </inkml:context>
    <inkml:brush xml:id="br0">
      <inkml:brushProperty name="width" value="0.05" units="cm"/>
      <inkml:brushProperty name="height" value="0.05" units="cm"/>
    </inkml:brush>
  </inkml:definitions>
  <inkml:trace contextRef="#ctx0" brushRef="#br0">28 28 24575,'-4'0'0,"-3"-4"0,-3-2 0,4 0 0,7 1 0,9 2 0,7 1 0,0 1-8191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8.031"/>
    </inkml:context>
    <inkml:brush xml:id="br0">
      <inkml:brushProperty name="width" value="0.05" units="cm"/>
      <inkml:brushProperty name="height" value="0.05" units="cm"/>
    </inkml:brush>
  </inkml:definitions>
  <inkml:trace contextRef="#ctx0" brushRef="#br0">159 79 24575,'0'-1'0,"0"1"0,0-1 0,0 1 0,0-1 0,0 1 0,0-1 0,0 1 0,0 0 0,1-1 0,-1 1 0,0-1 0,0 1 0,1-1 0,-1 1 0,0 0 0,0-1 0,1 1 0,-1 0 0,0-1 0,1 1 0,-1 0 0,1 0 0,-1-1 0,0 1 0,1 0 0,0-1 0,-1 1 0,0 0 0,0 0 0,1 0 0,-1 0 0,0 0 0,0 0 0,0 0 0,0 0 0,0 0 0,1 0 0,-1 0 0,0 0 0,0 1 0,0-1 0,0 0 0,1 0 0,-1 0 0,0 0 0,0 0 0,0 0 0,0 0 0,0 0 0,1 0 0,-1 1 0,0-1 0,0 0 0,0 0 0,0 0 0,0 0 0,0 0 0,0 0 0,0 1 0,0-1 0,0 0 0,0 0 0,1 0 0,-1 0 0,0 1 0,0-1 0,0 0 0,0 0 0,0 0 0,0 0 0,0 1 0,0-1 0,0 0 0,-1 0 0,1 0 0,0 0 0,0 0 0,0 1 0,0-1 0,0 0 0,0 0 0,0 0 0,0 0 0,0 0 0,0 1 0,0-1 0,-1 0 0,1 0 0,0 0 0,0 0 0,0 0 0,0 0 0,0 0 0,-1 1 0,-3 5 0,-1 0 0,0 0 0,0 0 0,-1 0 0,1-1 0,-1 0 0,-1 0 0,1 0 0,-1-1 0,1 0 0,-1 0 0,-8 2 0,12-5 0,0 1 0,0-1 0,0 0 0,-1-1 0,1 1 0,0-1 0,-1 1 0,1-1 0,0 0 0,-1 0 0,1 0 0,0-1 0,-5 0 0,6 0 0,0 0 0,0 0 0,0 0 0,0 0 0,0-1 0,0 1 0,1 0 0,-1-1 0,0 0 0,1 1 0,-1-1 0,1 0 0,0 1 0,0-1 0,-1 0 0,1 0 0,0 0 0,1 0 0,-1 0 0,0-1 0,1 1 0,-1-2 0,0 0 0,1-1 0,0 1 0,0 0 0,0-1 0,1 1 0,0 0 0,0 0 0,0-1 0,0 1 0,0 0 0,1 0 0,0 0 0,0 1 0,0-1 0,0 0 0,1 1 0,-1-1 0,1 1 0,3-4 0,-4 5 0,-1 0 0,1 0 0,0 0 0,0 1 0,0-1 0,0 0 0,0 1 0,0-1 0,0 1 0,0 0 0,1 0 0,-1 0 0,1 0 0,-1 0 0,0 0 0,1 0 0,0 1 0,-1-1 0,1 1 0,-1 0 0,1 0 0,-1 0 0,1 0 0,0 0 0,-1 1 0,1-1 0,-1 1 0,1 0 0,-1-1 0,1 1 0,-1 0 0,3 2 0,-4-2 0,0 0 0,0 0 0,0 0 0,0 0 0,-1 0 0,1 0 0,0 0 0,0 1 0,-1-1 0,1 0 0,-1 0 0,1 1 0,-1-1 0,1 0 0,-1 1 0,0-1 0,0 0 0,0 1 0,0-1 0,0 1 0,0-1 0,0 0 0,0 1 0,0-1 0,-1 0 0,1 1 0,-1-1 0,1 0 0,-1 1 0,1-1 0,-1 0 0,0 0 0,1 0 0,-1 0 0,0 0 0,-2 2 0,0 1 0,0 1 0,0-1 0,-1-1 0,1 1 0,-1-1 0,0 1 0,0-1 0,-8 4 0,9-5 0,0-1 0,1 0 0,-1-1 0,0 1 0,0 0 0,0-1 0,0 0 0,0 1 0,0-1 0,0 0 0,-6-1 0,9 0 0,-1 1 0,0 0 0,1 0 0,-1 0 0,0-1 0,1 1 0,-1 0 0,1-1 0,-1 1 0,0 0 0,1-1 0,-1 1 0,1-1 0,-1 1 0,1-1 0,-1 1 0,1-1 0,0 1 0,-1-1 0,1 1 0,-1-2 0,1 1 0,0-1 0,0 1 0,0 0 0,0 0 0,0-1 0,0 1 0,0 0 0,0 0 0,1-1 0,-1 1 0,0 0 0,1 0 0,-1 0 0,1-1 0,0 1 0,0-1 0,1-1-136,0 0-1,0 1 1,1-1-1,-1 1 1,0-1-1,1 1 1,-1 0-1,1 0 0,5-3 1,10-4-6690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1.456"/>
    </inkml:context>
    <inkml:brush xml:id="br0">
      <inkml:brushProperty name="width" value="0.05" units="cm"/>
      <inkml:brushProperty name="height" value="0.05" units="cm"/>
    </inkml:brush>
  </inkml:definitions>
  <inkml:trace contextRef="#ctx0" brushRef="#br0">173 0 24575,'-10'0'0,"-7"5"0,-6 5 0,-3 2 0,-2 4 0,-1-2 0,4 2 0,12-2 0,12-4 0,16-2 0,14-9 0,12-3 0,-1-1-8191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1.824"/>
    </inkml:context>
    <inkml:brush xml:id="br0">
      <inkml:brushProperty name="width" value="0.05" units="cm"/>
      <inkml:brushProperty name="height" value="0.05" units="cm"/>
    </inkml:brush>
  </inkml:definitions>
  <inkml:trace contextRef="#ctx0" brushRef="#br0">270 85 24575,'-6'-4'0,"0"0"0,0 0 0,-1 1 0,0 0 0,1 0 0,-1 0 0,0 1 0,0 0 0,-1 0 0,1 1 0,-8-1 0,14 2 0,1 0 0,-1 0 0,1 0 0,-1 0 0,1 0 0,-1 0 0,1 0 0,-1 0 0,1 0 0,-1 0 0,1 0 0,-1 1 0,1-1 0,0 0 0,-1 0 0,1 0 0,-1 1 0,1-1 0,-1 0 0,1 0 0,0 1 0,-1-1 0,1 0 0,0 1 0,-1-1 0,1 1 0,0-1 0,-1 0 0,1 1 0,0-1 0,0 1 0,-1-1 0,1 1 0,0-1 0,0 0 0,0 1 0,0-1 0,0 1 0,0-1 0,0 1 0,0-1 0,0 1 0,0-1 0,0 1 0,0-1 0,0 1 0,0-1 0,0 1 0,0-1 0,1 1 0,-1-1 0,0 1 0,0-1 0,0 1 0,1-1 0,-1 0 0,0 1 0,1-1 0,19 26 0,-13-21 0,0 0 0,0-1 0,0 1 0,1-2 0,-1 1 0,1-1 0,0 0 0,0-1 0,1 0 0,-1 0 0,0 0 0,1-1 0,-1-1 0,16 0 0,-14 0 0,0-1 0,0 0 0,0-1 0,0 0 0,0 0 0,0-1 0,-1-1 0,1 1 0,-1-2 0,0 1 0,0-1 0,9-6 0,-17 9 0,1 1 0,0 0 0,0-1 0,-1 0 0,1 1 0,-1-1 0,1 0 0,-1 0 0,0 0 0,0 1 0,1-1 0,-1-1 0,-1 1 0,2-4 0,-1 5 0,-1 0 0,0-1 0,0 1 0,0-1 0,0 1 0,-1 0 0,1-1 0,0 1 0,0 0 0,-1-1 0,1 1 0,-1 0 0,0-1 0,1 1 0,-1 0 0,0 0 0,1-1 0,-2 0 0,-2-1 0,1 0 0,-1 0 0,1 0 0,-1 0 0,0 1 0,0-1 0,0 1 0,0 0 0,0 1 0,-1-1 0,1 1 0,-1-1 0,-5 1 0,-11-2 0,0 1 0,0 0 0,0 2 0,0 1 0,-1 1 0,1 0 0,0 2 0,-22 6 0,30-7 0,1 1 0,0 0 0,0 1 0,1 1 0,-1 0 0,1 0 0,0 1 0,1 0 0,0 1 0,0 0 0,0 1 0,1 0 0,1 0 0,-14 18 0,19-21 0,0-1 0,0 0 0,1 1 0,-1-1 0,1 1 0,0 0 0,1 0 0,-1-1 0,1 1 0,0 0 0,1 1 0,0-1 0,0 0 0,0 0 0,2 9 0,-1-7 0,2-1 0,-1 1 0,1-1 0,0 0 0,0 0 0,1-1 0,0 1 0,1-1 0,-1 1 0,1-1 0,6 5 0,1 1 0,0-1 0,1-1 0,1 0 0,0-1 0,0 0 0,1-1 0,0-1 0,0 0 0,1-2 0,26 8 0,21-2-1365,-5-5-5461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2.847"/>
    </inkml:context>
    <inkml:brush xml:id="br0">
      <inkml:brushProperty name="width" value="0.05" units="cm"/>
      <inkml:brushProperty name="height" value="0.05" units="cm"/>
    </inkml:brush>
  </inkml:definitions>
  <inkml:trace contextRef="#ctx0" brushRef="#br0">144 457 24575,'-44'-40'0,"-55"-42"0,182 136 0,-49-29 0,-2 1 0,0 2 0,-2 1 0,44 56 0,-72-83 0,-1-1 0,1 1 0,-1 0 0,0 0 0,0 1 0,1-1 0,-2 0 0,1 0 0,0 0 0,0 1 0,-1-1 0,1 0 0,-1 1 0,0-1 0,1 0 0,-1 1 0,0-1 0,-1 4 0,0-4 0,0 0 0,0-1 0,0 1 0,0-1 0,0 1 0,-1-1 0,1 0 0,0 1 0,-1-1 0,1 0 0,-1 0 0,1 0 0,-1 0 0,1 0 0,-1 0 0,0-1 0,1 1 0,-1 0 0,0-1 0,0 0 0,0 1 0,1-1 0,-1 0 0,-3 0 0,-3 1 0,0 0 0,1-1 0,-1 0 0,0 0 0,1-1 0,-1 0 0,0 0 0,1-1 0,-1 0 0,1-1 0,0 1 0,0-1 0,0-1 0,0 1 0,-8-6 0,11 6 0,0 0 0,1-1 0,-1 1 0,1-1 0,0 0 0,0 0 0,0 0 0,0 0 0,1-1 0,0 1 0,0-1 0,0 1 0,0-1 0,1 0 0,-1 1 0,1-1 0,0 0 0,1 0 0,-1 0 0,1 0 0,0 0 0,1 0 0,-1 0 0,2-8 0,1 2 0,0 0 0,1 1 0,0-1 0,0 1 0,1 0 0,1 0 0,-1 0 0,2 1 0,-1-1 0,1 2 0,1-1 0,0 1 0,0 0 0,0 1 0,1-1 0,0 2 0,11-7 0,-9 6 0,0 1 0,0 1 0,0 0 0,1 0 0,0 1 0,0 0 0,0 1 0,0 1 0,1 0 0,-1 0 0,1 1 0,-1 1 0,1 0 0,-1 1 0,16 3 0,22 9 0,-2 3 0,0 2 0,-1 3 0,84 48 0,-126-66 0,16 10 0,37 27 0,-54-37 0,0 0 0,-1 0 0,1 1 0,-1-1 0,1 1 0,-1 0 0,0 0 0,-1 0 0,1 0 0,-1 0 0,1 1 0,-1-1 0,-1 1 0,1-1 0,0 1 0,0 7 0,-2-11 0,0 1 0,-1-1 0,1 1 0,0-1 0,-1 1 0,1-1 0,-1 1 0,0-1 0,1 1 0,-1-1 0,0 1 0,0-1 0,0 0 0,0 0 0,0 1 0,0-1 0,0 0 0,0 0 0,-1 0 0,1 0 0,0 0 0,-1 0 0,1-1 0,-1 1 0,1 0 0,-1-1 0,1 1 0,-1-1 0,1 0 0,-1 1 0,1-1 0,-1 0 0,-2 0 0,-2 1 0,0 0 0,0-1 0,0 0 0,0 0 0,-1-1 0,1 1 0,-8-3 0,10 2 0,-1-1 0,0 1 0,1-1 0,0 0 0,-1 0 0,1-1 0,0 1 0,0-1 0,0 0 0,1 0 0,-1 0 0,1-1 0,0 1 0,0-1 0,-4-5 0,5 6 0,1 0 0,0-1 0,-1 1 0,1-1 0,0 1 0,1-1 0,-1 1 0,1-1 0,-1 1 0,1-1 0,0 0 0,0 1 0,1-1 0,-1 0 0,1 1 0,0-1 0,0 1 0,0-1 0,0 1 0,3-6 0,4-5 0,0 0 0,1 1 0,0 0 0,1 0 0,0 1 0,1 1 0,1-1 0,0 2 0,0 0 0,1 0 0,0 1 0,16-8 0,-7 5 0,2 1 0,-1 1 0,1 1 0,1 1 0,0 1 0,45-7 0,-70 14 0,17-3 0,-1 1 0,0 1 0,1 1 0,-1 0 0,23 3 0,-38-3 0,-1 1 0,1-1 0,-1 0 0,1 0 0,-1 0 0,1 1 0,-1-1 0,1 0 0,-1 0 0,0 1 0,1-1 0,-1 0 0,1 1 0,-1-1 0,0 1 0,0-1 0,1 0 0,-1 1 0,0-1 0,1 1 0,-1-1 0,0 1 0,0-1 0,0 1 0,0-1 0,1 1 0,-1-1 0,0 1 0,0-1 0,0 1 0,0-1 0,0 1 0,0-1 0,0 1 0,-1 0 0,1-1 0,0 1 0,0-1 0,0 1 0,0-1 0,-1 0 0,1 1 0,0-1 0,0 1 0,-1-1 0,1 1 0,-20 28 0,12-18 0,5-4 0,-1-1 0,1 1 0,0 0 0,1 0 0,0 0 0,0 0 0,0 1 0,1-1 0,0 0 0,1 1 0,-1-1 0,1 0 0,1 1 0,-1-1 0,4 13 0,0-7 0,0 0 0,1 0 0,0-1 0,1 0 0,1 0 0,0 0 0,14 18 0,-16-24 0,0-1 0,1 0 0,0 0 0,-1 0 0,2 0 0,-1-1 0,1 0 0,-1 0 0,1-1 0,0 0 0,0 0 0,0-1 0,1 0 0,-1 0 0,1 0 0,-1-1 0,1 0 0,-1-1 0,1 0 0,0 0 0,-1-1 0,1 1 0,-1-2 0,1 1 0,10-4 0,-12 3 0,-1 1 0,0-1 0,0 0 0,0 0 0,0-1 0,-1 0 0,1 0 0,-1 0 0,1 0 0,-1 0 0,0-1 0,0 0 0,-1 0 0,1 0 0,-1 0 0,0-1 0,0 1 0,0-1 0,0 0 0,-1 0 0,0 0 0,0 0 0,-1 0 0,1 0 0,-1 0 0,0-1 0,0 1 0,-1-1 0,1 1 0,-1 0 0,-1-1 0,1 1 0,-1-1 0,0 1 0,0 0 0,-2-6 0,0 2 0,-1 1 0,0 0 0,0 0 0,0 0 0,-1 1 0,0-1 0,-1 1 0,0 0 0,0 1 0,0 0 0,-14-11 0,9 9 0,0 0 0,0 1 0,-1 0 0,0 1 0,0 0 0,-1 0 0,-14-3 0,9 6 0,18 3 0,0 0 0,0 0 0,0 1 0,0-1 0,0 0 0,0 0 0,0 0 0,-1 0 0,1 0 0,0 0 0,0 0 0,0 0 0,0 0 0,0 0 0,0 0 0,0 0 0,0 1 0,0-1 0,0 0 0,0 0 0,0 0 0,0 0 0,0 0 0,0 0 0,0 0 0,0 0 0,0 0 0,0 1 0,0-1 0,0 0 0,0 0 0,0 0 0,0 0 0,0 0 0,0 0 0,0 0 0,0 0 0,0 0 0,0 0 0,0 1 0,0-1 0,0 0 0,1 0 0,-1 0 0,0 0 0,0 0 0,0 0 0,0 0 0,0 0 0,0 0 0,0 0 0,0 0 0,0 0 0,0 0 0,0 0 0,1 0 0,-1 0 0,0 0 0,0 0 0,0 0 0,0 0 0,0 0 0,0 0 0,0 0 0,0 0 0,0 0 0,1 0 0,-1 0 0,3 2 0,0-1 0,0 1 0,0-1 0,1 0 0,-1 0 0,0 0 0,0-1 0,6 1 0,22-2 0,-1-1 0,1-1 0,49-13 0,-42 8 0,60-5 0,-85 12 0,0 1 0,0 0 0,0 2 0,0-1 0,0 1 0,0 1 0,0 0 0,19 8 0,-17-4 0,0 1 0,0 1 0,0 0 0,-1 0 0,-1 2 0,1-1 0,-2 2 0,1 0 0,-2 0 0,0 1 0,0 1 0,-1 0 0,-1 0 0,12 23 0,-20-35 0,-1-1 0,1 1 0,0 0 0,-1-1 0,1 1 0,-1 0 0,1 0 0,-1-1 0,0 1 0,0 0 0,0 0 0,0-1 0,0 1 0,0 0 0,0 0 0,0 0 0,-1-1 0,1 1 0,-1 0 0,-1 2 0,1-3 0,0 0 0,0 0 0,0 0 0,0 0 0,0 0 0,0 0 0,0 0 0,-1-1 0,1 1 0,0 0 0,0-1 0,-1 1 0,1-1 0,-1 0 0,1 1 0,0-1 0,-1 0 0,1 0 0,-1 0 0,-1 0 0,0 0 0,-1 0 0,0 0 0,0-1 0,1 0 0,-1 0 0,0 0 0,1 0 0,-1 0 0,1-1 0,-1 1 0,1-1 0,0 0 0,0 0 0,0-1 0,0 1 0,0 0 0,0-1 0,-4-5 0,3 1 0,1-1 0,0 0 0,0 0 0,0 0 0,1 0 0,0 0 0,1 0 0,0-1 0,0 1 0,1 0 0,0-1 0,0 1 0,1-1 0,0 1 0,1 0 0,0 0 0,5-15 0,0 3 0,1 1 0,0 0 0,1 1 0,1 0 0,1 1 0,17-21 0,-10 16 0,2 0 0,0 1 0,26-20 0,-38 35 0,0-1 0,1 2 0,-1-1 0,1 1 0,0 0 0,1 1 0,-1 0 0,1 0 0,0 1 0,-1 1 0,2-1 0,12 0 0,-19 3-76,0 0 1,0 1-1,1-1 0,-1 1 0,0 0 0,0 0 0,-1 0 0,1 0 1,0 1-1,0 0 0,-1 0 0,1 0 0,-1 0 0,1 0 1,-1 1-1,0-1 0,5 6 0,15 20-6750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9.546"/>
    </inkml:context>
    <inkml:brush xml:id="br0">
      <inkml:brushProperty name="width" value="0.05" units="cm"/>
      <inkml:brushProperty name="height" value="0.05" units="cm"/>
    </inkml:brush>
  </inkml:definitions>
  <inkml:trace contextRef="#ctx0" brushRef="#br0">266 1 24575,'-1'2'0,"-1"1"0,0 0 0,1 0 0,-1 0 0,1 0 0,0 0 0,0 0 0,0 0 0,0 0 0,1 0 0,-1 6 0,-2 6 0,-16 107 0,-7 202 0,22-250 0,-16 559-488,1-16 374,-133 787-1151,143-1356-5059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09.902"/>
    </inkml:context>
    <inkml:brush xml:id="br0">
      <inkml:brushProperty name="width" value="0.05" units="cm"/>
      <inkml:brushProperty name="height" value="0.05" units="cm"/>
    </inkml:brush>
  </inkml:definitions>
  <inkml:trace contextRef="#ctx0" brushRef="#br0">5 462 24575,'-5'-3'0,"12"-4"0,15-5 0,18 1 0,71-10 0,-43 10 0,1692-226-4449,8 115 714,-1650 118 3986,126-12 1422,-209 9-866,-35 7-790,0 0 0,0 0-1,0 0 1,0 0 0,0 0 0,-1 0-1,1 0 1,0-1 0,0 1 0,0 0-1,0 0 1,0 0 0,0 0 0,0 0 0,0 0-1,0 0 1,0-1 0,0 1 0,0 0-1,-1 0 1,1 0 0,0 0 0,0 0-1,0-1 1,0 1 0,0 0 0,0 0-1,0 0 1,0 0 0,0 0 0,1-1-1,-1 1 1,0 0 0,0 0 0,0 0-1,0 0 1,0 0 0,0 0 0,0-1 0,0 1-1,0 0 1,0 0 0,0 0 0,0 0-1,1 0 1,-1 0 0,0 0 0,0 0-1,0 0 1,0-1 0,0 1 0,0 0-1,0 0 1,1 0 0,-1 0 0,0 0-1,0 0 1,0 0 0,0 0 0,0 0-1,1 0 1,-1 0 0,0 0 0,0 0-1,0 0 1,0 0 0,0 0 0,1 0-1,-16-4-3910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1.111"/>
    </inkml:context>
    <inkml:brush xml:id="br0">
      <inkml:brushProperty name="width" value="0.05" units="cm"/>
      <inkml:brushProperty name="height" value="0.05" units="cm"/>
    </inkml:brush>
  </inkml:definitions>
  <inkml:trace contextRef="#ctx0" brushRef="#br0">103 882 24575,'-9'-1'0,"0"0"0,0-1 0,0-1 0,-13-5 0,2 2 0,19 6 0,0-1 0,0 1 0,-1 0 0,1 0 0,0-1 0,0 1 0,0-1 0,0 1 0,0-1 0,0 1 0,0-1 0,0 0 0,0 1 0,0-1 0,0 0 0,0 0 0,1 0 0,-1 0 0,0 0 0,0 1 0,1-1 0,-1-1 0,1 1 0,-1 0 0,1 0 0,-1-1 0,1 0 0,0 1 0,1-1 0,-1 0 0,1 1 0,-1-1 0,1 1 0,-1-1 0,1 1 0,0 0 0,0-1 0,0 1 0,0 0 0,0-1 0,0 1 0,0 0 0,2-2 0,6-5 0,1 1 0,0 0 0,21-12 0,122-52-29,196-63 0,-256 100-106,1440-455-834,-1460 472 969,32-11 0,-141 41-1172,3 1-4685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2.031"/>
    </inkml:context>
    <inkml:brush xml:id="br0">
      <inkml:brushProperty name="width" value="0.05" units="cm"/>
      <inkml:brushProperty name="height" value="0.05" units="cm"/>
    </inkml:brush>
  </inkml:definitions>
  <inkml:trace contextRef="#ctx0" brushRef="#br0">52 0 24575,'-1'1'0,"0"-1"0,0 0 0,0 1 0,0-1 0,0 1 0,0-1 0,-1 1 0,2-1 0,-1 1 0,0 0 0,0-1 0,0 1 0,0 0 0,0 0 0,0 0 0,1 0 0,-1 0 0,0 0 0,1 0 0,-1 0 0,1 0 0,-1 2 0,-10 26 0,10-27 0,-5 24 0,1 0 0,1 1 0,2-1 0,0 45 0,15 111 0,-9-140 0,88 641-578,-25-219 438,-66-455 127,116 977-1219,-113-944-4996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2.407"/>
    </inkml:context>
    <inkml:brush xml:id="br0">
      <inkml:brushProperty name="width" value="0.05" units="cm"/>
      <inkml:brushProperty name="height" value="0.05" units="cm"/>
    </inkml:brush>
  </inkml:definitions>
  <inkml:trace contextRef="#ctx0" brushRef="#br0">139 330 24575,'-31'1'0,"20"0"0,0-1 0,1 0 0,-1 0 0,0-1 0,1-1 0,-13-2 0,22 3 0,0 1 0,0 0 0,0 0 0,0 0 0,1 0 0,-1-1 0,0 1 0,0 0 0,0-1 0,0 1 0,0 0 0,1-1 0,-1 1 0,0-1 0,1 0 0,-1 1 0,0-1 0,1 1 0,-1-1 0,0 0 0,1 0 0,-1 1 0,1-1 0,-1 0 0,1 0 0,0 0 0,-1 0 0,1 1 0,0-1 0,0 0 0,-1 0 0,1 0 0,0 0 0,0 0 0,0 0 0,0 0 0,0 0 0,0 1 0,1-1 0,-1 0 0,0 0 0,0 0 0,1 0 0,-1 0 0,0 0 0,1 1 0,-1-1 0,1 0 0,-1 0 0,2-1 0,1-2 0,0 1 0,1-1 0,0 1 0,-1 0 0,1 0 0,0 0 0,1 0 0,7-3 0,20-8 0,2 2 0,58-14 0,79-6 0,-120 24 0,592-72-1601,7 37 448,-570 39 1256,1759-34-103,-1774 40 0,-64-3 2,0 1-1,0 0 1,0 0 0,0 0-1,0 0 1,0 0-1,0 0 1,0 0 0,0 0-1,0 0 1,0 1 0,0-1-1,-1 0 1,1 1-1,0-1 1,0 0 0,0 1-1,0-1 1,-1 1-1,2 0 1,-19 6-959,-17-1-3660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3.149"/>
    </inkml:context>
    <inkml:brush xml:id="br0">
      <inkml:brushProperty name="width" value="0.05" units="cm"/>
      <inkml:brushProperty name="height" value="0.05" units="cm"/>
    </inkml:brush>
  </inkml:definitions>
  <inkml:trace contextRef="#ctx0" brushRef="#br0">1 3146 24575,'0'1'0,"0"-1"0,0 1 0,0 0 0,0 0 0,0-1 0,1 1 0,-1 0 0,0 0 0,0-1 0,1 1 0,-1 0 0,1-1 0,-1 1 0,1-1 0,-1 1 0,1 0 0,-1-1 0,1 1 0,-1-1 0,1 1 0,0-1 0,-1 1 0,1-1 0,0 0 0,-1 1 0,1-1 0,0 0 0,-1 0 0,1 1 0,0-1 0,0 0 0,0 0 0,-1 0 0,1 0 0,0 0 0,0 0 0,-1 0 0,1 0 0,0 0 0,0-1 0,0 1 0,2 0 0,1-1 0,-1 0 0,0 1 0,0-1 0,0-1 0,0 1 0,0 0 0,6-4 0,-4 1 0,1-1 0,-1-1 0,0 1 0,0-1 0,-1 0 0,0 0 0,0 0 0,0 0 0,3-9 0,23-66 0,-19 45 0,167-517-642,132-719 0,-126 152 288,-179 1097 345,-5 52 228,6 275-156,-1-245-6889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4.032"/>
    </inkml:context>
    <inkml:brush xml:id="br0">
      <inkml:brushProperty name="width" value="0.05" units="cm"/>
      <inkml:brushProperty name="height" value="0.05" units="cm"/>
    </inkml:brush>
  </inkml:definitions>
  <inkml:trace contextRef="#ctx0" brushRef="#br0">42 93 24575,'-14'-41'0,"13"35"0,-1 0 0,0 0 0,0 0 0,0 1 0,-1-1 0,0 1 0,-3-6 0,6 11 0,0 0 0,0 0 0,0 0 0,0 0 0,0 1 0,0-1 0,0 0 0,0 0 0,0 0 0,0 0 0,0 0 0,0 0 0,-1 0 0,1 1 0,0-1 0,0 0 0,0 0 0,0 0 0,0 0 0,0 0 0,0 0 0,0 0 0,0 0 0,0 0 0,0 1 0,-1-1 0,1 0 0,0 0 0,0 0 0,0 0 0,0 0 0,0 0 0,0 0 0,0 0 0,0 0 0,-1 0 0,1 0 0,0 0 0,0 0 0,0 0 0,0 0 0,0 0 0,0 0 0,0 0 0,-1 0 0,1 0 0,0 0 0,0 0 0,0 0 0,0 0 0,0 0 0,0 0 0,0-1 0,-1 1 0,1 0 0,0 0 0,0 0 0,0 0 0,0 0 0,0 0 0,0 0 0,0 0 0,0 0 0,0-1 0,0 1 0,0 0 0,0 0 0,0 0 0,0 0 0,-1 16 0,5 21 0,150 853-570,-70-380 556,-37 2-1337,-45-424-4905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9.111"/>
    </inkml:context>
    <inkml:brush xml:id="br0">
      <inkml:brushProperty name="width" value="0.05" units="cm"/>
      <inkml:brushProperty name="height" value="0.05" units="cm"/>
    </inkml:brush>
  </inkml:definitions>
  <inkml:trace contextRef="#ctx0" brushRef="#br0">34 11 24575,'-5'0'0,"-6"0"0,-1-5 0,6-1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4.409"/>
    </inkml:context>
    <inkml:brush xml:id="br0">
      <inkml:brushProperty name="width" value="0.05" units="cm"/>
      <inkml:brushProperty name="height" value="0.05" units="cm"/>
    </inkml:brush>
  </inkml:definitions>
  <inkml:trace contextRef="#ctx0" brushRef="#br0">133 221 24575,'-9'-1'0,"-1"1"0,0-1 0,1-1 0,-1 0 0,1 0 0,-1 0 0,1-2 0,0 1 0,0-1 0,1 0 0,-13-8 0,21 12 0,-1-1 0,0 1 0,1-1 0,-1 1 0,1 0 0,-1-1 0,0 1 0,1-1 0,-1 1 0,1-1 0,0 0 0,-1 1 0,1-1 0,-1 1 0,1-1 0,0 0 0,0 1 0,-1-1 0,1 0 0,0 0 0,0 1 0,0-1 0,0 0 0,0 1 0,0-1 0,0 0 0,0 0 0,0 1 0,0-1 0,0 0 0,0 0 0,0 1 0,1-1 0,-1 0 0,0 1 0,0-1 0,1 0 0,-1 1 0,1-1 0,-1 1 0,0-1 0,1 0 0,-1 1 0,1-1 0,-1 1 0,1 0 0,0-1 0,-1 1 0,1-1 0,0 1 0,-1 0 0,1-1 0,1 1 0,4-4 0,1 1 0,0 0 0,0 0 0,10-2 0,47-9 0,132-11 0,-127 18 0,1139-73-1608,1 71 0,-556 36 397,-625-25-2553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4.998"/>
    </inkml:context>
    <inkml:brush xml:id="br0">
      <inkml:brushProperty name="width" value="0.05" units="cm"/>
      <inkml:brushProperty name="height" value="0.05" units="cm"/>
    </inkml:brush>
  </inkml:definitions>
  <inkml:trace contextRef="#ctx0" brushRef="#br0">26 325 24575,'0'-1'0,"0"-1"0,0 0 0,-1 1 0,1-1 0,-1 1 0,0-1 0,1 1 0,-1-1 0,0 1 0,0-1 0,0 1 0,0 0 0,0 0 0,0-1 0,-3-1 0,-8-14 0,13 17 0,-1-1 0,0 0 0,0 1 0,0-1 0,1 0 0,-1 1 0,0-1 0,1 1 0,-1-1 0,1 1 0,-1-1 0,1 1 0,-1-1 0,1 1 0,-1-1 0,1 1 0,-1-1 0,1 1 0,-1 0 0,1-1 0,0 1 0,-1 0 0,1 0 0,-1-1 0,1 1 0,0 0 0,-1 0 0,1 0 0,1 0 0,28-6 0,-25 5 0,616-78-78,-362 51-729,148-18 603,406-49 230,-708 80-1214,-127 19-4752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6.166"/>
    </inkml:context>
    <inkml:brush xml:id="br0">
      <inkml:brushProperty name="width" value="0.05" units="cm"/>
      <inkml:brushProperty name="height" value="0.05" units="cm"/>
    </inkml:brush>
  </inkml:definitions>
  <inkml:trace contextRef="#ctx0" brushRef="#br0">1 191 24575,'0'-190'0,"3"289"0,25 154 0,39 98 0,-58-307 0,125 483-1365,-116-464-5461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6.523"/>
    </inkml:context>
    <inkml:brush xml:id="br0">
      <inkml:brushProperty name="width" value="0.05" units="cm"/>
      <inkml:brushProperty name="height" value="0.05" units="cm"/>
    </inkml:brush>
  </inkml:definitions>
  <inkml:trace contextRef="#ctx0" brushRef="#br0">30 386 24575,'-1'0'0,"0"0"0,0 0 0,0 0 0,-1-1 0,1 1 0,0 0 0,0 0 0,0 0 0,0-1 0,-1 1 0,1-1 0,0 1 0,0-1 0,0 1 0,0-1 0,0 0 0,0 1 0,0-1 0,1 0 0,-1 0 0,0 0 0,0 0 0,0 0 0,1 0 0,-1 0 0,1 0 0,-1 0 0,1 0 0,-1 0 0,1 0 0,-1 0 0,1 0 0,0 0 0,0-1 0,-1-1 0,1 1 0,0 0 0,0 0 0,1-1 0,-1 1 0,0 0 0,1 0 0,0 0 0,-1 0 0,1 0 0,0 0 0,0 0 0,0 0 0,0 0 0,0 0 0,0 0 0,1 1 0,-1-1 0,1 0 0,1-1 0,10-5 0,-1 1 0,1 0 0,1 1 0,-1 1 0,1 0 0,0 0 0,0 2 0,25-4 0,-14 2 0,553-86-552,10 37-890,-430 41 793,1711-88-1056,-1824 101-2138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6.975"/>
    </inkml:context>
    <inkml:brush xml:id="br0">
      <inkml:brushProperty name="width" value="0.05" units="cm"/>
      <inkml:brushProperty name="height" value="0.05" units="cm"/>
    </inkml:brush>
  </inkml:definitions>
  <inkml:trace contextRef="#ctx0" brushRef="#br0">1 2024 24575,'2'-9'0,"0"0"0,1 1 0,0-1 0,1 1 0,0-1 0,0 1 0,1 0 0,0 1 0,8-11 0,-7 10 0,404-538-116,-139 194-419,191-246 535,-390 506 0,-69 88 0,226-307 0,-218 292-60,-18 23 210,-20 27-1496,8-6-4938</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7.799"/>
    </inkml:context>
    <inkml:brush xml:id="br0">
      <inkml:brushProperty name="width" value="0.05" units="cm"/>
      <inkml:brushProperty name="height" value="0.05" units="cm"/>
    </inkml:brush>
  </inkml:definitions>
  <inkml:trace contextRef="#ctx0" brushRef="#br0">26 71 24575,'-1'-8'0,"1"1"0,-2-1 0,1 1 0,-1 0 0,0 0 0,-6-14 0,3 15 0,2 11 0,1 13 0,8 66 0,19 95 0,-11-98 0,-1 6-113,113 639-1139,-112-665-5574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8.157"/>
    </inkml:context>
    <inkml:brush xml:id="br0">
      <inkml:brushProperty name="width" value="0.05" units="cm"/>
      <inkml:brushProperty name="height" value="0.05" units="cm"/>
    </inkml:brush>
  </inkml:definitions>
  <inkml:trace contextRef="#ctx0" brushRef="#br0">91 330 24575,'-5'-1'0,"0"0"0,0 0 0,0 0 0,0 0 0,0-1 0,0 0 0,1 0 0,-1 0 0,1 0 0,0-1 0,-1 0 0,1 0 0,0 0 0,1 0 0,-1-1 0,0 0 0,1 1 0,0-1 0,-5-9 0,8 13 0,0-1 0,0 0 0,-1 0 0,1 0 0,0 0 0,1 0 0,-1 0 0,0 0 0,0 0 0,0 1 0,0-1 0,1 0 0,-1 0 0,0 0 0,1 0 0,-1 1 0,1-1 0,-1 0 0,1 0 0,-1 1 0,1-1 0,0 0 0,-1 1 0,1-1 0,0 0 0,-1 1 0,1-1 0,1 0 0,25-11 0,21-2 0,1 3 0,0 2 0,66-3 0,-64 7 0,1326-102-1197,-1128 91 1116,675-42 53,-902 56 28,-18 1 0,1 0 0,-1 1 0,0 0 0,0 0 0,1 0 0,-1 0 0,0 0 0,0 1 0,1 0 0,4 1 0,-9-1 12,0-1 1,0 0-1,0 0 0,0 1 1,-1-1-1,1 0 1,0 0-1,0 1 1,0-1-1,0 0 1,0 0-1,0 1 1,0-1-1,0 0 0,-1 0 1,1 0-1,0 1 1,0-1-1,0 0 1,0 0-1,-1 0 1,1 0-1,0 1 0,0-1 1,0 0-1,-1 0 1,1 0-1,0 0 1,0 0-1,-1 0 1,1 0-1,0 0 0,0 1 1,-1-1-1,1 0 1,0 0-1,0 0 1,-1 0-1,1 0 1,0 0-1,-1-1 0,-15 6 530,-20 1-1690,-4-2-5653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19.046"/>
    </inkml:context>
    <inkml:brush xml:id="br0">
      <inkml:brushProperty name="width" value="0.05" units="cm"/>
      <inkml:brushProperty name="height" value="0.05" units="cm"/>
    </inkml:brush>
  </inkml:definitions>
  <inkml:trace contextRef="#ctx0" brushRef="#br0">87 1264 24575,'-7'1'0,"0"0"0,-1 0 0,1 1 0,-1 0 0,1 0 0,0 0 0,0 1 0,0 1 0,1-1 0,-10 6 0,23-13 0,0 0 0,0 1 0,0 0 0,10-4 0,14-5 0,1178-555-1095,-978 465 1095,815-337 0,-986 418 0,-10 4 0,-1-2 0,-1-1 0,75-45 0,-109 55 342,-19 13 205,-23 15-1706,10-5-5667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29.953"/>
    </inkml:context>
    <inkml:brush xml:id="br0">
      <inkml:brushProperty name="width" value="0.05" units="cm"/>
      <inkml:brushProperty name="height" value="0.05" units="cm"/>
    </inkml:brush>
  </inkml:definitions>
  <inkml:trace contextRef="#ctx0" brushRef="#br0">57 469 24575,'-10'-13'0,"8"10"0,0 0 0,1 1 0,-1-1 0,-1 1 0,1-1 0,0 1 0,0 0 0,-1-1 0,0 1 0,1 1 0,-1-1 0,-5-3 0,7 7 0,-1-1 0,1 1 0,0 0 0,0-1 0,0 1 0,1 0 0,-1 0 0,0-1 0,1 1 0,-1 0 0,1 0 0,-1 0 0,1 0 0,0 0 0,0 0 0,0 0 0,0 0 0,1 3 0,-2 0 0,2 24 0,1 0 0,9 46 0,1 18 0,11 95 0,-18-148 0,-2-186 0,-3 134 0,9-336 0,-5 295 0,3 0 0,3 1 0,1 0 0,28-76 0,-37 122 0,1 0 0,-1 1 0,1-1 0,0 0 0,0 1 0,1 0 0,0 0 0,0 0 0,0 1 0,8-8 0,-10 11 0,0-1 0,1 1 0,-1 0 0,0 0 0,0 0 0,1 0 0,-1 0 0,1 1 0,-1-1 0,1 1 0,-1 0 0,1-1 0,-1 1 0,1 0 0,-1 0 0,1 1 0,-1-1 0,0 1 0,1-1 0,-1 1 0,1 0 0,-1-1 0,0 1 0,1 1 0,-1-1 0,0 0 0,0 0 0,4 4 0,7 5 0,-1 1 0,1 1 0,-2 0 0,0 1 0,0 0 0,-1 0 0,-1 1 0,13 24 0,2 11 0,23 67 0,73 253 0,-119-367 0,9 21 0,-5-18 0,-1-14 0,4-71 0,6-32 0,-12 102 0,4-19 0,15-43 0,-19 65 0,1 0 0,0 0 0,0 0 0,1 1 0,0-1 0,0 1 0,1 0 0,-1 0 0,1 1 0,1-1 0,8-6 0,-12 10 0,-1 1 0,1 0 0,-1 0 0,1 0 0,0 1 0,0-1 0,-1 0 0,1 1 0,0-1 0,0 1 0,0-1 0,0 1 0,0 0 0,-1 0 0,1 0 0,0 0 0,0 0 0,0 0 0,0 1 0,3 0 0,-1 1 0,-1-1 0,0 1 0,0 0 0,0 0 0,-1 0 0,1 0 0,0 0 0,-1 1 0,1-1 0,3 6 0,1 3 0,0 1 0,0-1 0,-1 2 0,8 21 0,8 38-53,-4 1 0,15 135-1,-18-108-1151,-9-57-5621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0.327"/>
    </inkml:context>
    <inkml:brush xml:id="br0">
      <inkml:brushProperty name="width" value="0.05" units="cm"/>
      <inkml:brushProperty name="height" value="0.05" units="cm"/>
    </inkml:brush>
  </inkml:definitions>
  <inkml:trace contextRef="#ctx0" brushRef="#br0">56 144 24575,'0'-3'0,"0"-1"0,-1 1 0,0 0 0,0 0 0,0-1 0,0 1 0,-1 0 0,1 0 0,-1 0 0,1 0 0,-1 0 0,0 1 0,0-1 0,-1 0 0,1 1 0,0 0 0,-5-4 0,6 6 0,0 0 0,1 0 0,-1 0 0,0 0 0,1 0 0,-1 0 0,0 0 0,0 0 0,1 0 0,-1 0 0,0 1 0,1-1 0,-1 0 0,1 1 0,-1-1 0,0 0 0,1 1 0,-1-1 0,1 1 0,-1-1 0,1 0 0,-1 1 0,1 0 0,-1-1 0,1 1 0,0-1 0,-1 1 0,1-1 0,0 1 0,-1 0 0,1-1 0,0 1 0,0 0 0,-1-1 0,1 1 0,0 0 0,0-1 0,0 1 0,0 0 0,0 1 0,-4 34 0,4-34 0,-1 31 0,1-1 0,2 1 0,1-1 0,1 1 0,2-1 0,2-1 0,0 1 0,2-1 0,2-1 0,20 40 0,-26-60 0,0-1 0,1 0 0,0 0 0,1 0 0,-1-1 0,2 0 0,-1-1 0,1 0 0,13 8 0,-19-12 0,1-1 0,-1 0 0,1 0 0,0 0 0,0 0 0,-1-1 0,1 1 0,0-1 0,0 0 0,1-1 0,-1 1 0,0-1 0,0 1 0,0-1 0,0 0 0,1-1 0,-1 1 0,0-1 0,0 0 0,0 0 0,0 0 0,0 0 0,0-1 0,0 0 0,-1 1 0,1-1 0,-1-1 0,5-2 0,1-5 0,0 0 0,-1 0 0,0 0 0,0-1 0,-2 0 0,1-1 0,-1 1 0,-1-1 0,0-1 0,-1 1 0,0-1 0,-1 1 0,3-24 0,-2 0 0,-1 0 0,-1-1 0,-7-62 0,3 75 30,-2 1 0,0 0 0,-12-36 0,14 52-129,-1 0 0,1 0 0,-2 0 0,1 1 0,-1-1 0,0 1 0,0 0 0,-1 0 0,0 0 0,0 1 0,0-1 0,-1 1 0,0 1 0,-12-9 0,9 9-6727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18.062"/>
    </inkml:context>
    <inkml:brush xml:id="br0">
      <inkml:brushProperty name="width" value="0.05" units="cm"/>
      <inkml:brushProperty name="height" value="0.05" units="cm"/>
    </inkml:brush>
  </inkml:definitions>
  <inkml:trace contextRef="#ctx0" brushRef="#br0">4 0 24575,'-1'37'0,"-1"-18"0,2-1 0,0 1 0,4 26 0,-3-41 0,0 0 0,-1-1 0,1 1 0,0-1 0,1 1 0,-1-1 0,1 1 0,-1-1 0,1 0 0,0 0 0,0 0 0,1 0 0,-1 0 0,0 0 0,1 0 0,0-1 0,0 1 0,0-1 0,0 0 0,0 0 0,0 0 0,6 2 0,-6-3 0,1 0 0,-1 0 0,0 0 0,1 0 0,0-1 0,-1 1 0,1-1 0,-1 0 0,1 0 0,-1 0 0,1-1 0,0 1 0,-1-1 0,1 0 0,-1 0 0,0 0 0,1 0 0,-1-1 0,0 1 0,0-1 0,0 0 0,0 0 0,0 0 0,0-1 0,0 1 0,4-5 0,-2 0 0,1 0 0,-1 0 0,-1 0 0,1-1 0,-1 0 0,-1 1 0,1-2 0,-1 1 0,2-13 0,-6 44-341,0 1 0,1 0-1,6 45 1,0-49-6485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0.698"/>
    </inkml:context>
    <inkml:brush xml:id="br0">
      <inkml:brushProperty name="width" value="0.05" units="cm"/>
      <inkml:brushProperty name="height" value="0.05" units="cm"/>
    </inkml:brush>
  </inkml:definitions>
  <inkml:trace contextRef="#ctx0" brushRef="#br0">1 33 24575,'7'-27'0,"0"22"0,0 19 0,86 543 0,-69-381 0,-2-61-1365,-11-75-5461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1.090"/>
    </inkml:context>
    <inkml:brush xml:id="br0">
      <inkml:brushProperty name="width" value="0.05" units="cm"/>
      <inkml:brushProperty name="height" value="0.05" units="cm"/>
    </inkml:brush>
  </inkml:definitions>
  <inkml:trace contextRef="#ctx0" brushRef="#br0">0 6 24575,'0'-4'0,"0"2"0,5 7 0,1 12 0,5 12 0,-1 10 0,4 9 0,4 4 0,3 8 0,-1 8 0,0 1 0,1 3 0,-3-2 0,1-2 0,1-5 0,-3-8 0,-4-8 0,-4-13-8191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1.425"/>
    </inkml:context>
    <inkml:brush xml:id="br0">
      <inkml:brushProperty name="width" value="0.05" units="cm"/>
      <inkml:brushProperty name="height" value="0.05" units="cm"/>
    </inkml:brush>
  </inkml:definitions>
  <inkml:trace contextRef="#ctx0" brushRef="#br0">107 601 24575,'-6'-3'0,"-50"-27"0,52 27 0,-1 0 0,1 0 0,0 0 0,-1-1 0,2 0 0,-1 1 0,0-1 0,-5-8 0,9 11 0,-1 0 0,1 1 0,0-1 0,-1 0 0,1 0 0,0 1 0,0-1 0,0 0 0,-1 0 0,1 0 0,0 1 0,0-1 0,0 0 0,0 0 0,0 0 0,0 1 0,1-1 0,-1 0 0,0 0 0,0 0 0,1 1 0,-1-1 0,0 0 0,1 0 0,-1 1 0,0-1 0,1 0 0,-1 1 0,1-1 0,-1 1 0,1-1 0,0 0 0,-1 1 0,1-1 0,0 1 0,-1 0 0,1-1 0,0 1 0,-1-1 0,1 1 0,0 0 0,0 0 0,0-1 0,-1 1 0,2 0 0,42-7 0,-42 7 0,168-13 0,325-33 0,-486 45 0,5-1 0,0 0 0,0-1 0,18-7 0,-30 10 0,0 0 0,0-1 0,-1 1 0,1-1 0,0 0 0,-1 0 0,1 1 0,0-1 0,-1 0 0,1 0 0,-1-1 0,0 1 0,1 0 0,-1 0 0,0-1 0,1 1 0,-1-1 0,0 1 0,0-1 0,0 1 0,-1-1 0,1 0 0,0 1 0,-1-1 0,1 0 0,-1 0 0,1 1 0,-1-1 0,0 0 0,0 0 0,1 0 0,-1 0 0,-1-3 0,-5-5 0,-1 12 0,6 0 0,0 0 0,0-1 0,0 1 0,0 0 0,1 0 0,-1-1 0,0 1 0,1 0 0,-1 0 0,0 3 0,2 13 0,1 0 0,1-1 0,0 0 0,1 1 0,1-1 0,0-1 0,9 19 0,3 11 0,4 18-341,-3 0 0,-3 0-1,8 74 1,-20-102-6485</inkml:trace>
  <inkml:trace contextRef="#ctx0" brushRef="#br0" timeOffset="1">818 109 24575,'-5'-9'0,"-1"-12"0,-5-3 0,0-2 0,2 8 0,7 8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1.779"/>
    </inkml:context>
    <inkml:brush xml:id="br0">
      <inkml:brushProperty name="width" value="0.05" units="cm"/>
      <inkml:brushProperty name="height" value="0.05" units="cm"/>
    </inkml:brush>
  </inkml:definitions>
  <inkml:trace contextRef="#ctx0" brushRef="#br0">24 27 24575,'-5'0'0,"-6"0"0,4 0 0,7 0 0,9 0 0,6 0 0,12-5 0,9-1 0,8 0 0,11 1 0,5 2 0,-8 1-8191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2.227"/>
    </inkml:context>
    <inkml:brush xml:id="br0">
      <inkml:brushProperty name="width" value="0.05" units="cm"/>
      <inkml:brushProperty name="height" value="0.05" units="cm"/>
    </inkml:brush>
  </inkml:definitions>
  <inkml:trace contextRef="#ctx0" brushRef="#br0">84 456 24575,'-1'0'0,"0"1"0,0-1 0,0 0 0,0 1 0,-1-1 0,1 1 0,0 0 0,0-1 0,0 1 0,1 0 0,-1 0 0,0-1 0,0 1 0,0 0 0,0 0 0,1 0 0,-1 0 0,1 0 0,-1 0 0,0 0 0,1 0 0,0 0 0,-1 0 0,1 1 0,0-1 0,-1 0 0,1 0 0,0 0 0,0 0 0,0 1 0,0-1 0,0 0 0,0 0 0,1 2 0,4 43 0,45 110 0,-22-78 0,-21-55 0,55 179 0,-52-163 0,-2 1 0,-1 0 0,1 44 0,-10-73 0,-4-18 0,-5-23 0,10 29 0,-54-153 0,12 39 0,5-1 0,-30-153 0,58 203 0,-3-76 0,12 119 0,1 1 0,1-1 0,2 0 0,0 1 0,1-1 0,1 1 0,9-24 0,-12 40 0,1 0 0,-1 0 0,1 0 0,0 0 0,1 1 0,-1-1 0,1 1 0,0 0 0,0 0 0,1 1 0,-1-1 0,1 1 0,0 0 0,1 0 0,-1 0 0,0 1 0,1 0 0,0 0 0,0 1 0,0-1 0,0 1 0,0 0 0,0 1 0,1 0 0,-1 0 0,1 0 0,-1 0 0,0 1 0,1 0 0,-1 1 0,1 0 0,-1 0 0,1 0 0,-1 0 0,0 1 0,0 0 0,0 1 0,8 3 0,1 2 0,-1 0 0,0 1 0,-1 1 0,0 0 0,0 0 0,-1 1 0,0 1 0,-1 0 0,-1 1 0,0 0 0,14 24 0,-11-14 0,0 1 0,-2 0 0,-1 1 0,-1 0 0,-1 1 0,7 38 0,-12-47 0,-1 0 0,-1 0 0,-1 0 0,0 0 0,-2 0 0,1-1 0,-2 1 0,0 0 0,-1-1 0,-1 0 0,0 0 0,-2 0 0,1 0 0,-2-1 0,-12 19 0,7-15 0,-2 0 0,0-2 0,0 0 0,-2 0 0,0-1 0,-1-1 0,0-1 0,-1-1 0,-1 0 0,-33 15 0,28-16 0,25-12 0,0 0 0,0 0 0,1 0 0,-1 0 0,0 0 0,0 0 0,0 0 0,1 0 0,-1 0 0,0 0 0,0 1 0,0-1 0,0 0 0,1 0 0,-1 0 0,0 0 0,0 0 0,0 0 0,0 1 0,0-1 0,1 0 0,-1 0 0,0 0 0,0 0 0,0 1 0,0-1 0,0 0 0,0 0 0,0 0 0,0 0 0,0 1 0,0-1 0,0 0 0,0 0 0,0 0 0,0 1 0,0-1 0,0 0 0,0 0 0,0 0 0,0 1 0,0-1 0,0 0 0,0 0 0,0 0 0,0 1 0,0-1 0,0 0 0,0 0 0,-1 0 0,1 0 0,0 1 0,0-1 0,0 0 0,0 0 0,0 0 0,-1 0 0,1 0 0,0 0 0,0 0 0,0 1 0,0-1 0,-1 0 0,1 0 0,0 0 0,0 0 0,-1 0 0,23 5 0,-15-4 0,29 8 17,-2 2 0,0 1 1,0 2-1,-1 1 0,-1 2 0,47 32 0,-20-6-512,-1 2 0,62 66 0,-85-77-6331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2.851"/>
    </inkml:context>
    <inkml:brush xml:id="br0">
      <inkml:brushProperty name="width" value="0.05" units="cm"/>
      <inkml:brushProperty name="height" value="0.05" units="cm"/>
    </inkml:brush>
  </inkml:definitions>
  <inkml:trace contextRef="#ctx0" brushRef="#br0">37 395 24575,'0'-4'0,"-1"-1"0,0 1 0,0 0 0,0 0 0,-1 0 0,1 1 0,-1-1 0,0 0 0,0 1 0,-4-6 0,3 5 0,0-1 0,1 1 0,-1-1 0,1 1 0,-2-9 0,4 13 0,0-1 0,0 1 0,0-1 0,0 1 0,0-1 0,1 1 0,-1-1 0,0 1 0,0-1 0,1 1 0,-1-1 0,0 1 0,1-1 0,-1 1 0,1-1 0,-1 1 0,0 0 0,1-1 0,-1 1 0,1 0 0,-1-1 0,1 1 0,-1 0 0,1 0 0,-1 0 0,1-1 0,-1 1 0,1 0 0,0 0 0,-1 0 0,1 0 0,-1 0 0,1 0 0,-1 0 0,1 0 0,-1 0 0,1 0 0,0 0 0,-1 0 0,2 1 0,34 3 0,-24-3 0,174 6 0,-152-7 0,-1-3 0,1-1 0,49-12 0,-75 14 0,0-1 0,0 0 0,0 0 0,0-1 0,0 0 0,-1 0 0,10-8 0,-16 11 0,1 0 0,-1 0 0,0-1 0,1 1 0,-1 0 0,0 0 0,0-1 0,0 1 0,0-1 0,0 1 0,0-1 0,0 1 0,-1-1 0,1 1 0,0-1 0,-1 0 0,1 0 0,-1 1 0,0-1 0,0 0 0,0 0 0,0 1 0,0-1 0,0 0 0,0 0 0,0 1 0,-1-1 0,1 0 0,0 1 0,-1-1 0,0 0 0,1 1 0,-1-1 0,0 1 0,0-1 0,0 1 0,0-1 0,0 1 0,0-1 0,0 1 0,-3-2 0,-6-6 0,0 1 0,-1 0 0,1 1 0,-2 0 0,1 1 0,-1 0 0,0 1 0,0 0 0,-22-5 0,0 1 0,0 2 0,-50-3 0,71 9 0,0 0 0,0 1 0,0 0 0,1 1 0,-1 1 0,-15 3 0,24-4 0,1 0 0,0 0 0,-1 1 0,1-1 0,0 1 0,-1 0 0,1 0 0,0 0 0,0 0 0,1 0 0,-1 1 0,0-1 0,1 1 0,-1 0 0,1 0 0,0 0 0,0 0 0,0 0 0,0 0 0,1 0 0,-1 1 0,1-1 0,0 1 0,0-1 0,0 1 0,0 5 0,0-2 0,0 1 0,1 0 0,0 0 0,1-1 0,0 1 0,0 0 0,0-1 0,1 1 0,0-1 0,1 1 0,-1-1 0,5 8 0,-1-4 0,1-1 0,0 0 0,0 0 0,1-1 0,0 0 0,0 0 0,13 9 0,-4-5 0,1 0 0,0-1 0,1-1 0,1-1 0,0-1 0,0 0 0,0-2 0,29 7 0,-21-8 0,1-2 0,0-1 0,1-1 0,-1-2 0,0 0 0,48-9 0,-61 7 0,0-1 0,0-1 0,0-1 0,0 0 0,-1-1 0,0 0 0,0-1 0,-1-1 0,0 0 0,0-2 0,-1 1 0,0-1 0,15-16 0,-20 15 0,0 1 0,-1-2 0,0 1 0,-1-1 0,0 0 0,-1 0 0,-1 0 0,0-1 0,0 0 0,-1 0 0,-1 0 0,0 0 0,-1 0 0,0 0 0,-1 0 0,-1-1 0,0 1 0,-1 0 0,0 0 0,-1 0 0,0 0 0,-1 1 0,-1-1 0,-7-14 0,11 24 0,0 1 0,-1-1 0,0 1 0,1-1 0,-1 1 0,0-1 0,0 1 0,0 0 0,-1 0 0,1 0 0,-5-3 0,6 5 0,0-1 0,0 1 0,0 0 0,0-1 0,0 1 0,0 0 0,0 0 0,0 0 0,0 0 0,0 0 0,0 0 0,0 0 0,0 1 0,0-1 0,0 0 0,0 0 0,0 1 0,0-1 0,0 1 0,1-1 0,-1 1 0,0-1 0,0 1 0,0-1 0,0 1 0,1 0 0,-1-1 0,0 1 0,1 0 0,-1 0 0,1 0 0,-1-1 0,0 1 0,1 0 0,0 0 0,-1 0 0,1 0 0,-1 1 0,-3 8 0,0 0 0,1 0 0,0 0 0,1 0 0,0 0 0,0 1 0,0 14 0,2 6 0,3 39 0,3-21 0,2-1 0,2 0 0,24 68 0,64 134 0,22 69 0,-116-305 0,-1 0 0,0 0 0,-1 0 0,0 0 0,-1 1 0,-2 21 0,1-32 0,0-1 0,-1 0 0,1 1 0,-1-1 0,0 0 0,0 0 0,0 0 0,0 0 0,0 0 0,-1 0 0,0 0 0,1 0 0,-1 0 0,0 0 0,0-1 0,-1 1 0,1-1 0,0 0 0,-1 0 0,0 0 0,1 0 0,-1 0 0,0 0 0,0-1 0,0 1 0,0-1 0,0 0 0,0 0 0,0 0 0,-1 0 0,1 0 0,0-1 0,-7 1 0,0-2 12,1 1 0,-1-1 0,1 0 0,-1-1 0,1 0 0,-1 0-1,1-1 1,0-1 0,-12-5 0,2-1-383,2-1 0,-1 0 0,-20-18 0,-5-8-6455</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3.207"/>
    </inkml:context>
    <inkml:brush xml:id="br0">
      <inkml:brushProperty name="width" value="0.05" units="cm"/>
      <inkml:brushProperty name="height" value="0.05" units="cm"/>
    </inkml:brush>
  </inkml:definitions>
  <inkml:trace contextRef="#ctx0" brushRef="#br0">2 89 24575,'-1'-9'0,"0"-1"0,2 10 0,-1-1 0,1 1 0,-1 0 0,1 0 0,-1 0 0,1-1 0,-1 1 0,1 0 0,-1 0 0,1 0 0,-1 0 0,1 0 0,-1 0 0,1 0 0,0 0 0,-1 0 0,1 0 0,-1 0 0,1 1 0,-1-1 0,1 0 0,-1 0 0,1 0 0,0 1 0,14 6 0,0 1 0,-1 1 0,0 0 0,-1 1 0,0 0 0,0 1 0,13 15 0,-6-8 0,-3-2 0,-1 0 0,-1 2 0,0-1 0,-2 2 0,21 34 0,-27-40 0,-1 1 0,0 0 0,-1 0 0,0 1 0,-2-1 0,1 1 0,-2 0 0,0 0 0,0 28 0,-2-39 0,0 1 0,0-1 0,-1 1 0,0-1 0,0 0 0,0 1 0,0-1 0,-1 0 0,0 0 0,0 0 0,0 0 0,0 0 0,0 0 0,-1 0 0,0-1 0,-6 7 0,7-8 0,-1 0 0,1-1 0,-1 1 0,0-1 0,1 1 0,-1-1 0,0 0 0,0 0 0,0 0 0,0 0 0,0-1 0,0 1 0,0-1 0,0 0 0,0 0 0,0 0 0,0 0 0,0-1 0,0 1 0,0-1 0,0 0 0,0 1 0,0-1 0,0-1 0,-4-1 0,1 0 0,1 1 0,0-1 0,0 0 0,0 0 0,1-1 0,-1 1 0,1-1 0,0 0 0,0 0 0,0-1 0,0 1 0,1-1 0,-1 0 0,1 0 0,-2-6 0,2 4 0,1 0 0,0 0 0,0 0 0,1-1 0,0 1 0,0-1 0,1 1 0,0 0 0,0-1 0,2-10 0,3-4 0,0 0 0,2 1 0,0 0 0,1 0 0,1 1 0,23-37 0,-15 30 30,1 1 0,1 0 0,27-27 0,-36 43-179,1 0 1,0 0-1,1 1 1,0 0-1,0 1 1,1 1-1,0 0 1,0 1-1,16-6 1,3 4-6678</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4.165"/>
    </inkml:context>
    <inkml:brush xml:id="br0">
      <inkml:brushProperty name="width" value="0.05" units="cm"/>
      <inkml:brushProperty name="height" value="0.05" units="cm"/>
    </inkml:brush>
  </inkml:definitions>
  <inkml:trace contextRef="#ctx0" brushRef="#br0">1 171 24575,'1'0'0,"0"1"0,0-1 0,0 0 0,0 1 0,0-1 0,0 1 0,0-1 0,0 1 0,0 0 0,0-1 0,0 1 0,0 0 0,-1-1 0,1 1 0,0 0 0,-1 0 0,1 0 0,-1 0 0,1 0 0,-1 0 0,1 0 0,-1 0 0,1 0 0,-1 0 0,0 1 0,10 35 0,-6-19 0,-3-14 0,1-1 0,0 1 0,0 0 0,0-1 0,0 1 0,0-1 0,1 0 0,-1 0 0,1 0 0,0 0 0,0 0 0,0 0 0,0-1 0,1 1 0,-1-1 0,1 0 0,-1 0 0,1 0 0,0-1 0,0 1 0,-1-1 0,9 1 0,4 1 0,2-1 0,-1-1 0,0-1 0,21-2 0,-8 1 0,-24 1 0,1 0 0,-1-1 0,0 0 0,0 0 0,0 0 0,0 0 0,7-4 0,-12 5 0,1-1 0,-1 0 0,1 0 0,-1 0 0,1 0 0,-1-1 0,0 1 0,0 0 0,0 0 0,1-1 0,-1 1 0,0-1 0,-1 1 0,1-1 0,0 1 0,0-1 0,-1 1 0,1-1 0,-1 0 0,1 1 0,-1-1 0,0 0 0,1 0 0,-1 1 0,0-1 0,0 0 0,-1 1 0,1-1 0,0 0 0,-1-3 0,-2-5 0,0-1 0,-1 1 0,0-1 0,-1 1 0,0 1 0,0-1 0,-1 1 0,0-1 0,-1 2 0,-13-15 0,1 3 0,-1 2 0,0 1 0,-30-21 0,46 36 0,1 0 0,0-1 0,-1 1 0,1 1 0,-1-1 0,0 0 0,0 1 0,1 0 0,-1 0 0,0 0 0,0 0 0,0 1 0,0 0 0,-7 0 0,8 0 0,0 1 0,1 0 0,-1 0 0,0 0 0,0 1 0,1-1 0,-1 0 0,1 1 0,-1 0 0,1 0 0,0 0 0,0 0 0,0 0 0,0 0 0,0 0 0,0 1 0,0-1 0,1 1 0,-1-1 0,-1 5 0,-3 7 0,1 0 0,0 0 0,1 0 0,1 1 0,0 0 0,0 0 0,2 0 0,0-1 0,1 1 0,0 0 0,3 15 0,0-6 0,1-1 0,1 0 0,1 0 0,1 0 0,1-1 0,13 28 0,-15-40 0,-1 0 0,1 0 0,1-1 0,-1 0 0,2 0 0,-1-1 0,1 1 0,0-2 0,1 1 0,0-1 0,0-1 0,1 1 0,0-2 0,0 1 0,0-1 0,0-1 0,1 0 0,0 0 0,0-1 0,0-1 0,0 1 0,0-2 0,1 0 0,-1 0 0,0-1 0,1 0 0,-1-1 0,0-1 0,0 1 0,1-2 0,-1 0 0,0 0 0,-1-1 0,1 0 0,-1-1 0,12-6 0,-6 0 0,1 0 0,-1-1 0,-1-1 0,0 0 0,-1-1 0,-1-1 0,0 0 0,-1-1 0,0 0 0,15-31 0,-16 26 0,-2 0 0,0-1 0,-1 0 0,-1-1 0,-1 1 0,-2-1 0,0 0 0,1-41 0,-5 64 0,0 0 0,0 0 0,0 0 0,0-1 0,0 1 0,0 0 0,0 0 0,0 0 0,0 0 0,0 0 0,0 0 0,0 0 0,0 0 0,0-1 0,0 1 0,0 0 0,0 0 0,0 0 0,0 0 0,0 0 0,0 0 0,0 0 0,0 0 0,0 0 0,0-1 0,0 1 0,0 0 0,0 0 0,0 0 0,1 0 0,-1 0 0,0 0 0,0 0 0,0 0 0,0 0 0,0 0 0,0 0 0,0-1 0,0 1 0,0 0 0,0 0 0,1 0 0,-1 0 0,0 0 0,0 0 0,0 0 0,0 0 0,0 0 0,0 0 0,0 0 0,0 0 0,0 0 0,1 0 0,-1 0 0,0 0 0,0 0 0,0 0 0,0 0 0,0 0 0,0 0 0,0 0 0,0 0 0,1 1 0,-1-1 0,0 0 0,0 0 0,0 0 0,8 10 0,11 22 0,-15-25 0,15 25 0,-1-3 0,25 56 0,-40-76 0,0-1 0,0 1 0,0 0 0,-1 0 0,-1 0 0,1 0 0,-1 0 0,-1 0 0,0 0 0,0 1 0,-3 14 0,3-22 0,-1 0 0,1 1 0,-1-1 0,1 0 0,-1 0 0,0 1 0,0-1 0,0 0 0,0 0 0,-1 0 0,1 0 0,0 0 0,-1-1 0,0 1 0,1 0 0,-1-1 0,0 1 0,0-1 0,0 1 0,0-1 0,0 0 0,0 0 0,0 0 0,0 0 0,0 0 0,0 0 0,-1-1 0,-2 1 0,3-1 0,0 0 0,-1 0 0,1-1 0,0 1 0,0-1 0,-1 1 0,1-1 0,0 0 0,0 0 0,0 0 0,0 0 0,0 0 0,0 0 0,0-1 0,1 1 0,-1-1 0,0 1 0,1-1 0,-1 0 0,1 0 0,-1 1 0,1-1 0,0 0 0,0 0 0,0 0 0,0-1 0,0 1 0,1 0 0,-2-2 0,-1-8 0,1 0 0,0 0 0,0 0 0,1-1 0,1 1 0,0 0 0,0-1 0,2 1 0,-1 0 0,2 0 0,-1 0 0,1 0 0,1 1 0,1-1 0,-1 1 0,2 0 0,-1 0 0,1 0 0,1 1 0,8-10 0,-3 4 0,1 1 0,1 0 0,0 1 0,0 1 0,1 0 0,1 1 0,0 1 0,1 0 0,0 1 0,1 1 0,33-13 0,-23 15 0,45-7 0,-22 5 0,-51 9 0,1 0 0,-1 0 0,0 0 0,1 0 0,-1 0 0,0 0 0,0-1 0,1 1 0,-1 0 0,0 0 0,1 0 0,-1 0 0,0 0 0,0 0 0,1 0 0,-1 0 0,0 0 0,1 1 0,-1-1 0,0 0 0,1 0 0,-1 0 0,0 0 0,0 0 0,1 0 0,-1 1 0,0-1 0,0 0 0,0 0 0,1 0 0,-1 1 0,0-1 0,0 0 0,1 1 0,-5 10 0,-21 22 0,16-22 0,5-6 0,0 1 0,1-1 0,0 1 0,0-1 0,0 1 0,1 0 0,0 0 0,0 0 0,0 0 0,1 0 0,0 1 0,0-1 0,0 10 0,2-8 0,0-1 0,0 1 0,1-1 0,0 1 0,1-1 0,-1 1 0,1-1 0,1 0 0,-1-1 0,10 13 0,34 43 0,-31-43 0,0 1 0,16 29 0,-31-47-3,0 0 0,0 0-1,0 0 1,0-1-1,0 1 1,-1 0 0,1 0-1,-1 0 1,1 1 0,-1-1-1,0 0 1,0 0 0,0 0-1,0 0 1,0 0 0,0 0-1,0 0 1,-1 0 0,1 0-1,-1 0 1,0 0 0,0 0-1,-1 4 1,-1-3 18,1-1 1,-1 1-1,1 0 0,-1-1 1,0 1-1,0-1 1,-1 0-1,1 0 0,0 0 1,-1 0-1,1 0 1,-5 0-1,-5 3-227,-1-1 0,1-1 0,-1-1-1,0 0 1,0 0 0,-17-2 0,-7-3-6614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4.495"/>
    </inkml:context>
    <inkml:brush xml:id="br0">
      <inkml:brushProperty name="width" value="0.05" units="cm"/>
      <inkml:brushProperty name="height" value="0.05" units="cm"/>
    </inkml:brush>
  </inkml:definitions>
  <inkml:trace contextRef="#ctx0" brushRef="#br0">0 1 24575,'5'0'0,"6"4"0,1 7 0,-1 6 0,-3 4 0,2 4 0,0 1 0,-3 7 0,3 2 0,-1 4 0,-1 5 0,-3-1 0,-2-2 0,-1-4 0,-1-4 0,-1-7-8191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4.868"/>
    </inkml:context>
    <inkml:brush xml:id="br0">
      <inkml:brushProperty name="width" value="0.05" units="cm"/>
      <inkml:brushProperty name="height" value="0.05" units="cm"/>
    </inkml:brush>
  </inkml:definitions>
  <inkml:trace contextRef="#ctx0" brushRef="#br0">38 278 24575,'0'-14'0,"0"-13"0,-5-12 0,-1-9 0,0 0 0,2 3 0,-4 9 0,-1 16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18.420"/>
    </inkml:context>
    <inkml:brush xml:id="br0">
      <inkml:brushProperty name="width" value="0.05" units="cm"/>
      <inkml:brushProperty name="height" value="0.05" units="cm"/>
    </inkml:brush>
  </inkml:definitions>
  <inkml:trace contextRef="#ctx0" brushRef="#br0">43 26 24575,'1'0'0,"-1"0"0,0-1 0,0 1 0,0-1 0,0 1 0,0 0 0,0-1 0,0 1 0,0 0 0,0-1 0,0 1 0,0-1 0,0 1 0,0 0 0,0-1 0,0 1 0,-1-1 0,1 1 0,0 0 0,0-1 0,0 1 0,0 0 0,-1-1 0,1 1 0,0 0 0,-1 0 0,1-1 0,0 1 0,0 0 0,-1 0 0,0-1 0,-8 9 0,-7 18 0,14-23 0,0 1 0,1 0 0,-1-1 0,1 1 0,-1 0 0,1 0 0,0 0 0,1 0 0,-1 0 0,1 0 0,-1 0 0,1 1 0,1-1 0,-1 0 0,0 0 0,1 0 0,0 0 0,0 0 0,0 0 0,1 0 0,-1-1 0,1 1 0,0 0 0,0-1 0,0 1 0,1-1 0,-1 0 0,1 1 0,3 3 0,-5-7 0,0 1 0,0 0 0,0 0 0,-1 0 0,1-1 0,0 1 0,0-1 0,0 1 0,0 0 0,1-1 0,-1 0 0,0 1 0,0-1 0,0 0 0,0 1 0,0-1 0,0 0 0,1 0 0,-1 0 0,0 0 0,0 0 0,0 0 0,0 0 0,1-1 0,0 1 0,0-1 0,-1 0 0,0 0 0,1 0 0,-1-1 0,0 1 0,1 0 0,-1 0 0,0-1 0,0 1 0,0-1 0,0 1 0,0-1 0,-1 1 0,2-4 0,0 0 0,0-1 0,0 0 0,-1 0 0,0 0 0,0 1 0,-1-1 0,1 0 0,-2-11 0,0 12-80,0 0 0,0 0-1,-1 0 1,1 0 0,-1 1-1,0-1 1,-1 0 0,1 1-1,-1 0 1,0-1 0,0 1 0,0 0-1,-1 1 1,1-1 0,-1 0-1,-7-4 1,-6-1-6746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5.328"/>
    </inkml:context>
    <inkml:brush xml:id="br0">
      <inkml:brushProperty name="width" value="0.05" units="cm"/>
      <inkml:brushProperty name="height" value="0.05" units="cm"/>
    </inkml:brush>
  </inkml:definitions>
  <inkml:trace contextRef="#ctx0" brushRef="#br0">172 89 24575,'-1'1'0,"1"0"0,0 0 0,-1 0 0,1 0 0,-1 0 0,1 0 0,-1 0 0,1 0 0,-1 0 0,0 0 0,1 0 0,-1-1 0,0 1 0,0 0 0,0 0 0,0-1 0,0 1 0,1-1 0,-1 1 0,-2 0 0,-25 12 0,18-8 0,2-1 0,0 1 0,0 0 0,1 0 0,0 1 0,0 0 0,0 0 0,1 0 0,0 1 0,0 0 0,1 0 0,-1 1 0,2 0 0,-1 0 0,1 0 0,0 0 0,1 1 0,-4 11 0,5-9 0,-1-1 0,1 1 0,1 0 0,0 0 0,0 0 0,1 0 0,1 0 0,0 1 0,0-2 0,1 1 0,0 0 0,1 0 0,0-1 0,6 13 0,-6-17 0,0 0 0,0-1 0,0 1 0,1-1 0,0 1 0,0-1 0,1 0 0,-1 0 0,1-1 0,0 0 0,0 1 0,1-2 0,-1 1 0,1-1 0,0 1 0,11 3 0,-9-4 0,0-1 0,0-1 0,1 0 0,-1 0 0,0 0 0,0-1 0,1 0 0,-1 0 0,0-1 0,0-1 0,0 1 0,11-4 0,-9 2 0,-1 0 0,0-1 0,0 0 0,0 0 0,-1-1 0,1 0 0,-1-1 0,0 1 0,-1-2 0,1 1 0,-1-1 0,0 0 0,-1 0 0,0-1 0,0 0 0,-1 0 0,0-1 0,0 1 0,-1-1 0,0 0 0,0 0 0,-1-1 0,3-11 0,-5 6 0,-1-1 0,0 1 0,-1 0 0,0-1 0,-1 1 0,-1 0 0,0 0 0,-1 0 0,-1 1 0,0-1 0,-11-19 0,11 24 0,-1-1 0,0 2 0,0-1 0,-1 1 0,0 0 0,-1 0 0,1 1 0,-2 0 0,1 0 0,-1 1 0,0 0 0,-1 0 0,0 1 0,0 1 0,-21-9 0,28 13 0,0-1 0,-1 1 0,1 1 0,0-1 0,-1 0 0,1 1 0,-1 0 0,1 0 0,0 0 0,-1 0 0,1 0 0,-1 1 0,1-1 0,0 1 0,-1 0 0,1 0 0,0 0 0,0 0 0,0 1 0,0 0 0,0-1 0,0 1 0,0 0 0,0 0 0,-2 3 0,1 0 0,1 0 0,-1 0 0,1 0 0,1 0 0,-1 0 0,1 1 0,0-1 0,0 1 0,0 0 0,1 0 0,0-1 0,0 1 0,0 12 0,1-8 0,1 1 0,0 0 0,1 0 0,0 0 0,0-1 0,1 1 0,0-1 0,1 0 0,8 16 0,-10-23 0,0 1 0,1 0 0,-1-1 0,1 0 0,-1 0 0,1 0 0,0 0 0,0 0 0,1 0 0,-1-1 0,1 1 0,3 1 0,-4-3 0,0 0 0,-1 0 0,1 0 0,0-1 0,0 1 0,-1-1 0,1 0 0,0 0 0,0 0 0,0 0 0,-1 0 0,1-1 0,0 1 0,0-1 0,-1 0 0,1 0 0,0 0 0,-1 0 0,5-2 0,17-12 0,-1-1 0,0 0 0,25-26 0,39-28 0,-77 64 0,0 0 0,0 0 0,0 1 0,1 0 0,0 1 0,0 0 0,15-3 0,-23 7 0,1-1 0,0 0 0,-1 1 0,1 0 0,0-1 0,0 2 0,-1-1 0,1 0 0,0 1 0,0-1 0,-1 1 0,1 0 0,0 1 0,-1-1 0,0 0 0,1 1 0,-1 0 0,0 0 0,1 0 0,-1 0 0,0 1 0,-1-1 0,1 1 0,0-1 0,-1 1 0,1 0 0,-1 0 0,0 0 0,0 1 0,0-1 0,-1 0 0,1 1 0,-1-1 0,2 8 0,2 6 0,-1 1 0,-1 0 0,-1 1 0,0-1 0,-2 32 0,0-41 0,0 0 0,0-1 0,1 1 0,0 0 0,1-1 0,3 11 0,-4-18 0,-1 1 0,1-1 0,-1 0 0,1 1 0,0-1 0,0 0 0,-1 1 0,1-1 0,0 0 0,0 0 0,0 0 0,1 0 0,-1 0 0,0 0 0,0 0 0,0-1 0,1 1 0,0 1 0,0-2 0,0 0 0,0 0 0,0 0 0,-1 0 0,1 0 0,0 0 0,0 0 0,-1-1 0,1 1 0,0-1 0,0 1 0,-1-1 0,1 1 0,0-1 0,-1 0 0,1 0 0,-1 0 0,1 0 0,1-2 0,8-7 0,1 0 0,-2-1 0,1 0 0,-1-1 0,-1 0 0,0 0 0,11-22 0,-10 17 0,0 0 0,2 0 0,20-22 0,-30 37 0,-1 0 0,1 0 0,0 1 0,0-1 0,0 1 0,0-1 0,0 1 0,0-1 0,0 1 0,0 0 0,0 0 0,1 0 0,-1 0 0,0 0 0,1 1 0,-1-1 0,0 1 0,1 0 0,-1-1 0,1 1 0,-1 0 0,1 1 0,-1-1 0,1 0 0,-1 1 0,4 0 0,-2 1 0,0 1 0,-1-1 0,1 1 0,-1-1 0,0 1 0,0 0 0,0 1 0,0-1 0,0 0 0,-1 1 0,1 0 0,-1-1 0,0 1 0,2 7 0,26 59-682,22 86-1,-40-117-6143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7.315"/>
    </inkml:context>
    <inkml:brush xml:id="br0">
      <inkml:brushProperty name="width" value="0.05" units="cm"/>
      <inkml:brushProperty name="height" value="0.05" units="cm"/>
    </inkml:brush>
  </inkml:definitions>
  <inkml:trace contextRef="#ctx0" brushRef="#br0">65 0 24575,'1'29'0,"1"0"0,1 0 0,2 0 0,1-1 0,1 0 0,1 0 0,20 45 0,-20-58 0,0 1 0,1-1 0,1 0 0,0-1 0,1 0 0,17 16 0,-19-22 0,0 0 0,0 0 0,1-1 0,0-1 0,1 0 0,-1 0 0,1-1 0,0 0 0,1-1 0,13 3 0,-21-5 0,0-2 0,0 1 0,0 0 0,0-1 0,0 1 0,0-1 0,0 0 0,0-1 0,0 1 0,0-1 0,0 1 0,-1-1 0,1-1 0,0 1 0,0 0 0,-1-1 0,1 0 0,0 0 0,4-3 0,-4 1 0,0 0 0,0 0 0,0-1 0,0 0 0,-1 0 0,0 0 0,0 0 0,0 0 0,-1 0 0,1-1 0,-1 0 0,2-8 0,1-15 0,0 1 0,-2 0 0,-2-1 0,0 0 0,-6-52 0,40 180 0,89 318 0,-27 10 0,-91-399 0,-2 1 0,-2 0 0,0 0 0,-3 41 0,0-63 0,0 0 0,0 1 0,0-1 0,-1 0 0,0 0 0,0 0 0,-1 0 0,0 0 0,0-1 0,-1 1 0,1-1 0,-2 0 0,1 0 0,0 0 0,-1-1 0,0 1 0,-1-1 0,1 0 0,-1-1 0,0 1 0,0-1 0,-11 5 0,1-2 0,0-2 0,0 0 0,0-1 0,0-1 0,-1 0 0,0-1 0,1-1 0,-34-2 0,21-1 0,1-2 0,0-1 0,0-1 0,-40-14 0,45 11 0,0 0 0,1-2 0,1-1 0,-1-1 0,2 0 0,0-2 0,1 0 0,-23-23 0,34 29 0,1 0 0,-1 0 0,1 0 0,1-1 0,0 0 0,0-1 0,1 1 0,-6-19 0,9 22 0,0-1 0,1 0 0,0 1 0,0-1 0,1 0 0,0 0 0,0 0 0,0 0 0,1 0 0,1 1 0,-1-1 0,1 0 0,6-13 0,-5 14 0,1 1 0,0-1 0,0 1 0,1 0 0,-1 0 0,1 1 0,1-1 0,-1 1 0,1 0 0,0 1 0,0-1 0,0 1 0,1 0 0,-1 1 0,1 0 0,0 0 0,0 0 0,0 1 0,0 0 0,9-2 0,8 0 0,0 0 0,0 2 0,0 1 0,0 0 0,25 4 0,-37-2 0,-1 0 0,1 1 0,-1 0 0,1 1 0,-1 0 0,0 1 0,20 10 0,-25-10 0,1 0 0,-1 1 0,0-1 0,0 1 0,-1 1 0,1-1 0,-1 1 0,-1 0 0,1 0 0,-1 0 0,0 1 0,6 13 0,1 2-1365,-2-4-5461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7.663"/>
    </inkml:context>
    <inkml:brush xml:id="br0">
      <inkml:brushProperty name="width" value="0.05" units="cm"/>
      <inkml:brushProperty name="height" value="0.05" units="cm"/>
    </inkml:brush>
  </inkml:definitions>
  <inkml:trace contextRef="#ctx0" brushRef="#br0">13 85 24575,'0'-5'0,"-5"-1"0,-1-4 0,5-1 0,2-3 0,7 1 0,5 2 0,6 4 0,4 2 0,-1 2-8191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8.039"/>
    </inkml:context>
    <inkml:brush xml:id="br0">
      <inkml:brushProperty name="width" value="0.05" units="cm"/>
      <inkml:brushProperty name="height" value="0.05" units="cm"/>
    </inkml:brush>
  </inkml:definitions>
  <inkml:trace contextRef="#ctx0" brushRef="#br0">13 1 24575,'-5'4'0,"-1"7"0,5 1 0,7-1 0,12-8 0,7-4 0,5-1 0,5-1 0,-1 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4.591"/>
    </inkml:context>
    <inkml:brush xml:id="br0">
      <inkml:brushProperty name="width" value="0.05" units="cm"/>
      <inkml:brushProperty name="height" value="0.05" units="cm"/>
    </inkml:brush>
  </inkml:definitions>
  <inkml:trace contextRef="#ctx0" brushRef="#br0">36 43 24575,'-31'-42'0,"31"42"0,0 0 0,-1 0 0,1 0 0,0 0 0,0 0 0,0 0 0,0 0 0,0 0 0,0 0 0,0 0 0,-1 0 0,1 0 0,0 0 0,0 0 0,0 0 0,0 0 0,0 0 0,0 0 0,0 0 0,-1 0 0,1 0 0,0 0 0,0 0 0,0 0 0,0 0 0,0 0 0,0 0 0,0 0 0,0 0 0,0 1 0,0-1 0,-1 0 0,1 0 0,0 0 0,0 0 0,0 0 0,0 0 0,0 0 0,0 0 0,0 0 0,0 1 0,0-1 0,0 0 0,0 0 0,0 0 0,0 0 0,0 0 0,0 0 0,0 0 0,0 1 0,0-1 0,0 0 0,0 0 0,0 0 0,0 0 0,0 0 0,0 0 0,0 0 0,0 1 0,0-1 0,0 0 0,1 0 0,-1 0 0,0 17 0,5 17 0,60 405 0,-11-57 0,-50-354 0,2-1 0,1 1 0,1-1 0,1 0 0,21 42 0,-29-67 0,0 0 0,0 0 0,1 0 0,-1 0 0,1 0 0,-1-1 0,1 1 0,0 0 0,0-1 0,0 1 0,0-1 0,0 0 0,0 1 0,0-1 0,0 0 0,0 0 0,3 0 0,-3-1 0,-1 0 0,1 0 0,-1 0 0,1 0 0,-1 0 0,1 0 0,-1-1 0,1 1 0,-1-1 0,1 1 0,-1-1 0,1 0 0,-1 1 0,0-1 0,0 0 0,1 0 0,-1 0 0,0 0 0,0 0 0,0 0 0,0 0 0,0 0 0,0-1 0,0 1 0,0 0 0,-1 0 0,2-3 0,4-11 0,0-1 0,-1 0 0,-1 0 0,0-1 0,-1 0 0,-1 1 0,0-18 0,2-1 0,3-81 0,-7 83 0,1 0 0,2 1 0,2-1 0,16-61 0,-20 91 0,0 0 0,0 0 0,0 1 0,0-1 0,0 1 0,1-1 0,0 1 0,-1-1 0,1 1 0,0 0 0,0 0 0,0 0 0,0 0 0,1 0 0,-1 0 0,4-2 0,-4 4 0,0-1 0,0 0 0,0 1 0,0-1 0,1 1 0,-1 0 0,0 0 0,0-1 0,1 2 0,-1-1 0,0 0 0,0 0 0,1 1 0,-1-1 0,0 1 0,4 1 0,1 2 0,1 0 0,-1 0 0,0 1 0,-1 0 0,1 0 0,-1 1 0,0 0 0,0 0 0,10 14 0,2 8 0,0 1 0,-2 0 0,-1 1 0,13 38 0,31 131 0,-52-173-1365,1-8-5461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5"/>
    </inkml:context>
    <inkml:brush xml:id="br0">
      <inkml:brushProperty name="width" value="0.05" units="cm"/>
      <inkml:brushProperty name="height" value="0.05" units="cm"/>
    </inkml:brush>
  </inkml:definitions>
  <inkml:trace contextRef="#ctx0" brushRef="#br0">136 33 24575,'-5'0'0,"1"0"0,0 0 0,-1 0 0,1 1 0,-1 0 0,1 0 0,0 0 0,0 0 0,0 1 0,-1-1 0,1 1 0,1 0 0,-1 0 0,0 1 0,0-1 0,1 1 0,0 0 0,-1 0 0,-2 4 0,3-3 0,0 0 0,1 0 0,0 0 0,0 1 0,0-1 0,1 1 0,-1 0 0,1-1 0,0 1 0,0 0 0,1 0 0,-1-1 0,1 1 0,0 0 0,1 0 0,-1 0 0,2 6 0,3 8 0,0 0 0,1 0 0,0 0 0,2-1 0,14 26 0,-5-16 0,1 0 0,31 38 0,-46-63 0,-1 0 0,1 0 0,0-1 0,-1 1 0,1 0 0,0-1 0,1 0 0,-1 0 0,0 0 0,1 0 0,-1-1 0,1 1 0,-1-1 0,7 2 0,-8-3 0,0 0 0,0 0 0,0 0 0,0-1 0,1 1 0,-1-1 0,0 1 0,-1-1 0,1 0 0,0 1 0,0-1 0,0 0 0,0 0 0,0-1 0,-1 1 0,1 0 0,-1 0 0,1-1 0,-1 1 0,1-1 0,-1 0 0,0 1 0,0-1 0,0 0 0,0 1 0,0-1 0,0 0 0,1-4 0,3-8 0,0 0 0,-1 0 0,-1-1 0,0 0 0,-1 1 0,-1-1 0,0 0 0,-1 0 0,0 0 0,-2 1 0,1-1 0,-2 0 0,-5-18 0,5 22 0,0-1 0,-1 1 0,0 1 0,-1-1 0,0 1 0,-1-1 0,0 1 0,0 1 0,-1-1 0,0 1 0,-1 1 0,0-1 0,0 1 0,-1 1 0,0-1 0,-1 2 0,-14-10 0,17 13 14,1 1-1,-1-1 0,0 1 0,0 0 1,0 1-1,0-1 0,0 1 1,-11 1-1,14 0-91,1 0 0,-1 0 0,1 1-1,-1-1 1,1 1 0,-1 0 0,1 0 0,0 1 0,-1-1-1,1 1 1,0-1 0,0 1 0,0 0 0,0 0 0,1 0-1,-1 1 1,0-1 0,-3 6 0,-6 10-6748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5.356"/>
    </inkml:context>
    <inkml:brush xml:id="br0">
      <inkml:brushProperty name="width" value="0.05" units="cm"/>
      <inkml:brushProperty name="height" value="0.05" units="cm"/>
    </inkml:brush>
  </inkml:definitions>
  <inkml:trace contextRef="#ctx0" brushRef="#br0">53 95 24575,'-19'-5'0,"18"4"0,1 1 0,-1-1 0,0 1 0,1-1 0,-1 1 0,0 0 0,1-1 0,-1 1 0,0 0 0,1 0 0,-1 0 0,0-1 0,0 1 0,1 0 0,-1 0 0,0 0 0,0 0 0,1 0 0,-1 0 0,0 1 0,0-1 0,1 0 0,-1 0 0,0 0 0,0 1 0,1-1 0,-1 0 0,0 1 0,1-1 0,-1 1 0,0-1 0,1 1 0,-1-1 0,1 1 0,-1-1 0,1 1 0,-1-1 0,1 1 0,-1 0 0,1-1 0,0 1 0,-1 0 0,1-1 0,0 1 0,0 0 0,-1 0 0,1-1 0,0 1 0,0 0 0,0 0 0,0 0 0,-2 5 0,1 1 0,0-1 0,1 0 0,-1 1 0,1-1 0,0 1 0,1-1 0,-1 1 0,3 8 0,18 63 0,-13-54 0,0 3 0,1-1 0,14 27 0,-17-41 0,0-1 0,1 0 0,0-1 0,1 1 0,0-1 0,16 16 0,-21-24 0,0 1 0,0-1 0,-1 0 0,1 0 0,1 0 0,-1 0 0,0 0 0,0-1 0,1 0 0,-1 0 0,1 0 0,-1 0 0,1 0 0,-1 0 0,1-1 0,0 0 0,-1 0 0,1 0 0,0 0 0,-1 0 0,1-1 0,-1 0 0,1 1 0,0-1 0,-1-1 0,0 1 0,1 0 0,-1-1 0,0 0 0,0 0 0,5-3 0,-2 0 0,0-1 0,0 0 0,0 1 0,-1-2 0,0 1 0,0-1 0,-1 1 0,0-2 0,0 1 0,0 0 0,-1-1 0,0 1 0,2-11 0,0-6 0,-1 1 0,-1-1 0,-2 0 0,0 0 0,-1 0 0,-4-27 0,2 40 0,1-1 0,-1 1 0,-1 0 0,0 0 0,-1 0 0,0 0 0,0 0 0,-1 1 0,-1 0 0,0 0 0,0 0 0,-1 1 0,0 0 0,-14-14 0,20 22-65,-1 0 0,1-1 0,0 1 0,-1 0 0,0 0 0,1 0 0,-1 0 0,0 0 0,1 1 0,-1-1 0,0 0 0,0 1 0,0-1 0,1 1 0,-1 0 0,0 0 0,0 0 0,0 0 0,0 0 0,-2 0 0,-8 6-6761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5.711"/>
    </inkml:context>
    <inkml:brush xml:id="br0">
      <inkml:brushProperty name="width" value="0.05" units="cm"/>
      <inkml:brushProperty name="height" value="0.05" units="cm"/>
    </inkml:brush>
  </inkml:definitions>
  <inkml:trace contextRef="#ctx0" brushRef="#br0">202 105 24575,'5'-5'0,"-1"-1"0,1 0 0,-1 0 0,0 0 0,-1 0 0,1 0 0,-1-1 0,3-8 0,-6 13 0,1 1 0,-1 0 0,1-1 0,-1 0 0,0 1 0,0-1 0,0 1 0,0-1 0,0 1 0,0-1 0,0 1 0,-1-1 0,1 1 0,0-1 0,-1 1 0,1-1 0,-2-2 0,1 3 0,-1 0 0,1 0 0,0 0 0,0 0 0,-1 0 0,1 0 0,-1 0 0,1 1 0,0-1 0,-1 0 0,0 1 0,1 0 0,-1-1 0,1 1 0,-1 0 0,1-1 0,-1 1 0,0 0 0,1 0 0,-1 0 0,-1 1 0,-6 0 0,0 0 0,0 1 0,1 0 0,-1 0 0,1 1 0,0 0 0,0 1 0,0 0 0,0 0 0,1 0 0,-1 1 0,1 1 0,0-1 0,1 1 0,-1 0 0,-6 8 0,10-11 0,1 0 0,-1 1 0,1-1 0,-1 1 0,1-1 0,0 1 0,0 0 0,1 0 0,-1 0 0,1 0 0,0 0 0,0 0 0,0 0 0,1 0 0,-1 1 0,1-1 0,0 0 0,0 0 0,0 0 0,1 1 0,0-1 0,0 0 0,0 0 0,0 0 0,0 0 0,1 0 0,0 0 0,0 0 0,0-1 0,0 1 0,0-1 0,1 1 0,0-1 0,5 6 0,6 2 0,-1 0 0,1-2 0,1 1 0,0-1 0,0-1 0,1-1 0,33 11 0,-27-10 0,1 1 0,-1 1 0,21 14 0,-42-24 0,1 1 0,0 0 0,-1 0 0,1 0 0,-1 0 0,0 1 0,1-1 0,-1 0 0,0 1 0,1-1 0,-1 0 0,0 1 0,0 0 0,0-1 0,0 1 0,-1 0 0,1-1 0,0 1 0,-1 0 0,1 0 0,0 3 0,-2-3 0,1-1 0,-1 1 0,1 0 0,-1 0 0,0-1 0,1 1 0,-1 0 0,0-1 0,0 1 0,0-1 0,0 1 0,0-1 0,-1 0 0,1 1 0,0-1 0,-1 0 0,-2 2 0,-5 3 0,-1-1 0,1 0 0,-1 0 0,0-1 0,0 0 0,-13 2 0,-3 0 40,0-1 0,-36 1 0,49-5-226,0-1 1,1-1-1,-1 0 0,1 0 1,-1-1-1,1-1 1,-13-4-1,-3-6-6640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6.148"/>
    </inkml:context>
    <inkml:brush xml:id="br0">
      <inkml:brushProperty name="width" value="0.05" units="cm"/>
      <inkml:brushProperty name="height" value="0.05" units="cm"/>
    </inkml:brush>
  </inkml:definitions>
  <inkml:trace contextRef="#ctx0" brushRef="#br0">0 182 24575,'1'2'0,"-1"0"0,1 0 0,-1 1 0,1-1 0,0 0 0,0 0 0,0 0 0,0 0 0,0 0 0,0-1 0,1 1 0,-1 0 0,1 0 0,-1-1 0,1 1 0,-1-1 0,1 0 0,0 1 0,0-1 0,0 0 0,0 0 0,0 0 0,0 0 0,0 0 0,0 0 0,0-1 0,2 1 0,8 2 0,-1 0 0,0-1 0,20 2 0,-19-4 0,1 1 0,-1-2 0,0 1 0,0-2 0,0 0 0,0 0 0,0-1 0,0-1 0,19-8 0,-26 10 0,0-1 0,1 0 0,-2 0 0,1 0 0,0-1 0,-1 0 0,0 0 0,1 0 0,-2 0 0,1-1 0,0 1 0,-1-1 0,0 0 0,0 0 0,0 0 0,-1 0 0,0-1 0,0 1 0,0-1 0,-1 1 0,1-1 0,0-9 0,-2 11 0,0 0 0,1 1 0,-1-1 0,-1 0 0,1 0 0,-1 0 0,1 0 0,-1 1 0,0-1 0,0 0 0,-1 1 0,1-1 0,-1 1 0,0-1 0,0 1 0,0 0 0,0-1 0,-1 1 0,1 0 0,-1 1 0,0-1 0,1 0 0,-1 1 0,0 0 0,-1-1 0,1 1 0,0 0 0,-1 1 0,1-1 0,-1 1 0,0-1 0,1 1 0,-1 0 0,0 1 0,0-1 0,1 0 0,-1 1 0,0 0 0,0 0 0,0 0 0,0 1 0,0-1 0,1 1 0,-8 2 0,2 0 0,1 1 0,-1 0 0,1 0 0,0 1 0,0 0 0,0 0 0,1 1 0,0 0 0,0 0 0,0 1 0,1 0 0,0 0 0,-6 10 0,5-6 0,0 1 0,1 0 0,1 0 0,0 1 0,0 0 0,1-1 0,1 2 0,-3 22 0,4-21 0,1 0 0,1 0 0,0 0 0,1 0 0,0 0 0,1 0 0,1 0 0,1-1 0,0 1 0,0-1 0,2 0 0,0 0 0,0-1 0,1 0 0,1 0 0,0 0 0,13 15 0,-10-19-124,-1 0 0,1 0 0,0-1 0,1 0 0,0-1 0,0 0-1,1-1 1,0-1 0,0 0 0,19 5 0,20 2-6702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7.066"/>
    </inkml:context>
    <inkml:brush xml:id="br0">
      <inkml:brushProperty name="width" value="0.05" units="cm"/>
      <inkml:brushProperty name="height" value="0.05" units="cm"/>
    </inkml:brush>
  </inkml:definitions>
  <inkml:trace contextRef="#ctx0" brushRef="#br0">75 123 24575,'-31'20'0,"29"-19"0,-1 0 0,1 0 0,-1 1 0,1-1 0,0 0 0,0 1 0,-1 0 0,1-1 0,0 1 0,0 0 0,1 0 0,-1 0 0,0 0 0,1 0 0,-1 1 0,1-1 0,0 0 0,-1 1 0,1-1 0,1 1 0,-3 4 0,2 2 0,0-1 0,1 1 0,0 0 0,0 0 0,1 0 0,3 16 0,17 55 0,-15-58 0,79 215 0,-52-155 0,36 140 0,-94-276 0,-122-508 0,142 539 0,-15-86 0,18 94 0,1-1 0,0 0 0,1 1 0,4-29 0,-4 42 0,1-1 0,-1 0 0,1 1 0,0-1 0,0 1 0,0-1 0,0 1 0,0 0 0,0-1 0,1 1 0,-1 0 0,1 0 0,-1 0 0,1 0 0,0 0 0,0 0 0,0 0 0,0 1 0,0-1 0,5-1 0,-3 1 0,0 0 0,0 1 0,1 0 0,-1 0 0,1 1 0,-1-1 0,1 1 0,-1 0 0,1 0 0,-1 0 0,6 2 0,6 1 0,-1 1 0,0 0 0,0 2 0,0-1 0,27 16 0,-10-1 0,0 2 0,-1 0 0,48 47 0,-63-54 0,-1 1 0,-1 1 0,-1 0 0,0 0 0,-1 1 0,-1 1 0,-1 0 0,9 24 0,-17-37 0,-1-1 0,1 1 0,-1 1 0,0-1 0,0 0 0,-1 0 0,0 0 0,0 0 0,0 0 0,-1 1 0,0-1 0,0 0 0,0 0 0,-1 0 0,0 0 0,-5 10 0,5-12 0,-1 0 0,1-1 0,-1 1 0,0-1 0,0 1 0,0-1 0,0 0 0,0 0 0,-1-1 0,1 1 0,-1-1 0,0 1 0,0-1 0,0 0 0,0-1 0,0 1 0,0-1 0,-1 1 0,1-1 0,0-1 0,-1 1 0,1 0 0,0-1 0,-7 0 0,7 0 0,0 0 0,-1-1 0,1 1 0,0-1 0,-1 0 0,1 0 0,0 0 0,0-1 0,0 0 0,0 1 0,0-1 0,0-1 0,0 1 0,1 0 0,-1-1 0,1 0 0,0 0 0,-1 0 0,1 0 0,1 0 0,-1-1 0,0 0 0,1 1 0,0-1 0,0 0 0,0 0 0,0 0 0,1 0 0,-1 0 0,1 0 0,0-1 0,0 1 0,1 0 0,-1-6 0,0-3 0,1 0 0,0 1 0,1-1 0,1 0 0,0 0 0,0 1 0,1-1 0,1 1 0,0 0 0,10-21 0,-4 16 0,0 0 0,2 1 0,0 0 0,1 0 0,0 1 0,2 1 0,-1 0 0,2 1 0,-1 1 0,2 0 0,0 2 0,18-10 0,-21 13 0,0 1 0,0 0 0,0 1 0,1 0 0,0 1 0,-1 1 0,1 0 0,1 1 0,-1 1 0,0 1 0,0 0 0,1 0 0,-1 2 0,0 0 0,0 1 0,21 6 0,-24-4 0,0 0 0,-1 0 0,1 2 0,-2-1 0,1 1 0,-1 1 0,0 0 0,0 0 0,-1 1 0,0 0 0,12 17 0,-15-18 0,0 1 0,-1-1 0,0 1 0,-1 0 0,0 1 0,0-1 0,-1 1 0,0-1 0,-1 1 0,0 0 0,0 0 0,-1 0 0,-1 0 0,1 0 0,-2 11 0,0-19 0,1 1 0,0-1 0,-1 0 0,1 1 0,-1-1 0,0 1 0,0-1 0,0 0 0,0 0 0,0 0 0,0 1 0,0-1 0,-1 0 0,1 0 0,-1-1 0,0 1 0,1 0 0,-1 0 0,0-1 0,0 1 0,0-1 0,0 0 0,0 0 0,-1 1 0,1-1 0,0-1 0,0 1 0,-1 0 0,1 0 0,-1-1 0,1 0 0,0 1 0,-1-1 0,1 0 0,-1 0 0,1 0 0,-1 0 0,1-1 0,0 1 0,-1-1 0,1 0 0,-1 1 0,1-1 0,0 0 0,0 0 0,0 0 0,-1-1 0,1 1 0,0 0 0,0-1 0,1 0 0,-1 1 0,0-1 0,0 0 0,1 0 0,-1 0 0,1 0 0,0 0 0,0 0 0,-1 0 0,1 0 0,1-1 0,-1 1 0,0 0 0,0-1 0,1 1 0,-1-4 0,1-2 0,0 0 0,1 0 0,0 0 0,0 0 0,1 0 0,0 0 0,0 1 0,1-1 0,0 0 0,0 1 0,1 0 0,0 0 0,0 0 0,1 0 0,-1 1 0,1 0 0,1 0 0,9-8 0,-3 2 0,1 1 0,0 1 0,0 0 0,1 1 0,1 0 0,-1 1 0,2 1 0,15-6 0,-21 9 0,0 1 0,1 1 0,-1 0 0,1 0 0,-1 1 0,1 0 0,-1 1 0,17 1 0,-21 0 0,-1 0 0,1 1 0,0-1 0,-1 1 0,1 0 0,-1 1 0,0-1 0,1 1 0,-1 0 0,0 1 0,-1-1 0,1 1 0,-1 0 0,1 0 0,-1 0 0,6 8 0,-4-3-62,1 0 0,-2 1 0,1 0 0,-1 0 0,-1 0 0,0 0 0,0 1 0,-1-1 0,0 1 0,-1 0 0,0 0 0,-1 0-1,0 0 1,-1 1 0,0-1 0,-1 0 0,0 0 0,-1 0 0,0 0 0,0 0 0,-5 11 0,-5 5-6764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29.704"/>
    </inkml:context>
    <inkml:brush xml:id="br0">
      <inkml:brushProperty name="width" value="0.05" units="cm"/>
      <inkml:brushProperty name="height" value="0.05" units="cm"/>
    </inkml:brush>
  </inkml:definitions>
  <inkml:trace contextRef="#ctx0" brushRef="#br0">11 63 24575,'-4'-16'0,"-3"-13"0,7 28 0,0 1 0,0-1 0,0 0 0,0 0 0,0 1 0,0-1 0,1 0 0,-1 1 0,0-1 0,0 0 0,1 1 0,-1-1 0,0 0 0,1 1 0,-1-1 0,1 1 0,-1-1 0,1 1 0,-1-1 0,1 1 0,-1-1 0,1 1 0,-1-1 0,1 1 0,0 0 0,-1-1 0,1 1 0,-1 0 0,1-1 0,0 1 0,0 0 0,-1 0 0,1 0 0,0 0 0,1 0 0,-1 0 0,-1 0 0,1 0 0,0 1 0,0-1 0,0 0 0,0 1 0,0-1 0,-1 1 0,1 0 0,0-1 0,0 1 0,-1-1 0,1 1 0,0 0 0,-1 0 0,1-1 0,-1 1 0,1 0 0,-1 0 0,1 0 0,-1-1 0,0 1 0,1 0 0,-1 0 0,0 0 0,0 0 0,0 0 0,1 0 0,-1 0 0,0 1 0,4 35 0,-4-34 0,2 242 36,-3-138-1437,0-78-5425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53.237"/>
    </inkml:context>
    <inkml:brush xml:id="br0">
      <inkml:brushProperty name="width" value="0.05" units="cm"/>
      <inkml:brushProperty name="height" value="0.05" units="cm"/>
    </inkml:brush>
  </inkml:definitions>
  <inkml:trace contextRef="#ctx0" brushRef="#br0">229 88 24575,'0'-3'0,"0"0"0,0 0 0,0 0 0,0 0 0,-1 0 0,1 0 0,-1 0 0,0 0 0,0 1 0,0-1 0,0 0 0,-1 0 0,1 1 0,-1-1 0,1 1 0,-1-1 0,0 1 0,0 0 0,0 0 0,0 0 0,0 0 0,-1 0 0,1 0 0,0 1 0,-1-1 0,0 1 0,1-1 0,-1 1 0,0 0 0,0 0 0,1 0 0,-1 1 0,0-1 0,-4 0 0,-1 0 0,1 1 0,-1 0 0,1 0 0,-1 1 0,1 0 0,-1 0 0,1 1 0,-1 0 0,1 0 0,0 1 0,0 0 0,-9 5 0,10-5 0,0 1 0,0-1 0,1 1 0,-1 0 0,1 1 0,0-1 0,1 1 0,-5 6 0,8-9 0,0-1 0,0 1 0,0 0 0,0 0 0,0 0 0,1 0 0,-1 1 0,1-1 0,-1 0 0,1 0 0,0 0 0,0 0 0,0 0 0,0 1 0,0-1 0,1 0 0,-1 0 0,1 0 0,-1 0 0,1 0 0,0 0 0,-1 0 0,1 0 0,0 0 0,1 0 0,-1 0 0,0 0 0,2 1 0,-1 0 0,0 0 0,0 0 0,0 0 0,0-1 0,1 1 0,-1 0 0,1-1 0,0 0 0,0 0 0,0 0 0,0 0 0,0 0 0,0 0 0,0-1 0,5 2 0,-6-3 0,1 0 0,-1 0 0,1 0 0,-1-1 0,1 1 0,-1-1 0,1 1 0,-1-1 0,0 0 0,1 0 0,-1 0 0,0 0 0,1 0 0,-1-1 0,0 1 0,0-1 0,0 1 0,0-1 0,-1 0 0,1 1 0,0-1 0,1-3 0,7-6 0,0 1 0,1-1 0,0 2 0,1-1 0,0 2 0,24-14 0,-33 20 0,0 1 0,1-1 0,-1 1 0,1 0 0,-1 0 0,1 0 0,0 0 0,-1 0 0,1 1 0,0 0 0,0-1 0,-1 1 0,1 1 0,0-1 0,-1 1 0,1-1 0,0 1 0,-1 0 0,1 0 0,-1 1 0,1-1 0,-1 1 0,0-1 0,1 1 0,-1 0 0,0 1 0,0-1 0,0 0 0,-1 1 0,1 0 0,-1-1 0,4 6 0,-3-5 0,-1 0 0,0 1 0,1-1 0,-1 1 0,-1-1 0,1 1 0,0 0 0,-1 0 0,0 0 0,0 0 0,0 0 0,0 0 0,0 5 0,-1-7 0,-1 0 0,1 0 0,-1 0 0,1 0 0,-1 0 0,0 0 0,0 0 0,1-1 0,-1 1 0,0 0 0,-1-1 0,1 1 0,0-1 0,0 1 0,-1-1 0,1 1 0,-1-1 0,1 0 0,-1 0 0,0 0 0,1 0 0,-1 0 0,0 0 0,0 0 0,0 0 0,1-1 0,-1 1 0,0-1 0,-4 1 0,-2 1 0,-1-1 0,0 1 0,0-2 0,0 1 0,1-1 0,-1-1 0,0 1 0,0-2 0,0 1 0,1-1 0,-1 0 0,1-1 0,-13-5 0,17 6 0,0 0 0,0 0 0,1 0 0,-1-1 0,1 1 0,0-1 0,0 0 0,0 0 0,0 0 0,0 0 0,0-1 0,1 1 0,0-1 0,0 0 0,0 1 0,0-1 0,0 0 0,1 0 0,0 0 0,-1 0 0,1 0 0,1 0 0,-1-1 0,1 1 0,0 0 0,0 0 0,0-1 0,0 1 0,1 0 0,1-5 0,-1 5 0,0 0 0,1 1 0,0-1 0,0 0 0,0 1 0,0-1 0,0 1 0,1 0 0,0 0 0,-1 0 0,1 0 0,0 0 0,1 0 0,-1 1 0,0 0 0,1 0 0,-1 0 0,1 0 0,0 0 0,-1 1 0,1-1 0,0 1 0,0 0 0,0 0 0,0 0 0,0 1 0,0 0 0,5 0 0,-5-1 0,0 1 0,-1 0 0,1 0 0,0 0 0,-1 0 0,1 1 0,0-1 0,-1 1 0,1 0 0,-1 0 0,1 0 0,-1 1 0,0-1 0,1 1 0,-1 0 0,0 0 0,0 0 0,0 0 0,0 0 0,-1 1 0,1-1 0,-1 1 0,1 0 0,-1 0 0,0 0 0,0 0 0,0 0 0,0 0 0,-1 0 0,1 1 0,0 4 0,-1-5 0,-1 0 0,-1 0 0,1 0 0,0 0 0,-1 0 0,1 0 0,-1 0 0,0-1 0,0 1 0,0 0 0,0 0 0,-1 0 0,1-1 0,-1 1 0,1-1 0,-1 1 0,0-1 0,0 0 0,0 0 0,0 0 0,-1 0 0,1 0 0,-1 0 0,1 0 0,-1-1 0,1 1 0,-5 0 0,-6 5 0,0-1 0,0-1 0,0 0 0,-20 4 0,22-7 0,1 0 0,-1-1 0,1 0 0,-22 0 0,30-1 0,-1-1 0,0 1 0,0 0 0,0-1 0,1 1 0,-1-1 0,0 0 0,0 0 0,1 0 0,-1-1 0,1 1 0,-1 0 0,1-1 0,0 0 0,-1 1 0,1-1 0,0 0 0,0 0 0,0 0 0,0 0 0,1-1 0,-1 1 0,-1-3 0,3 3 0,-1 1 0,1-1 0,-1 0 0,1 0 0,0 1 0,-1-1 0,1 0 0,0 0 0,0 0 0,0 1 0,1-1 0,-1 0 0,0 0 0,1 1 0,-1-1 0,1 0 0,0 1 0,-1-1 0,1 0 0,0 1 0,0-1 0,0 1 0,0-1 0,0 1 0,0 0 0,1 0 0,-1-1 0,0 1 0,1 0 0,-1 0 0,1 0 0,-1 0 0,1 0 0,-1 1 0,1-1 0,2 0 0,4-3 0,1 0 0,-1 1 0,1 0 0,0 1 0,15-3 0,0 3 0,44-1 0,-62 3 0,0 0 0,0 1 0,0-1 0,-1 1 0,1 1 0,0-1 0,-1 1 0,1 0 0,-1 0 0,1 0 0,-1 1 0,0 0 0,7 5 0,-11-7 0,1 0 0,-1 0 0,0 0 0,0 0 0,0 0 0,0 1 0,0-1 0,0 0 0,0 1 0,-1-1 0,1 0 0,0 1 0,-1-1 0,1 1 0,-1-1 0,1 1 0,-1-1 0,0 1 0,0-1 0,0 1 0,0 0 0,0-1 0,0 3 0,-1-2 0,1-1 0,-1 1 0,0 0 0,0 0 0,-1 0 0,1 0 0,0-1 0,0 1 0,-1 0 0,1-1 0,-1 1 0,0-1 0,1 0 0,-4 2 0,-3 2 0,0-1 0,0 0 0,0-1 0,0 0 0,-1 0 0,1-1 0,-11 1 0,13-2 0,-1-1 0,1 0 0,0-1 0,-1 1 0,1-1 0,-1-1 0,1 1 0,0-1 0,0 0 0,0 0 0,-11-7 0,15 8 0,0 0 0,0 0 0,1 0 0,-1 0 0,0-1 0,1 1 0,-1 0 0,1-1 0,-1 0 0,1 1 0,-1-1 0,1 0 0,0 1 0,0-1 0,0 0 0,0 0 0,1 0 0,-1 0 0,0 0 0,1 0 0,-1 0 0,1 0 0,0-1 0,0 1 0,-1 0 0,2 0 0,-1 0 0,0 0 0,0 0 0,1 0 0,-1-1 0,1 1 0,-1 0 0,1 0 0,0 0 0,0 1 0,0-1 0,0 0 0,2-3 0,1 1 0,0-1 0,0 0 0,1 1 0,-1 0 0,1 0 0,0 0 0,0 1 0,1 0 0,-1 0 0,1 0 0,-1 0 0,1 1 0,0 0 0,0 0 0,0 1 0,0 0 0,0 0 0,13-1 0,-16 2 0,1 0 0,-1 0 0,1 0 0,0 0 0,-1 0 0,1 1 0,-1-1 0,1 1 0,-1 0 0,1 0 0,-1 1 0,0-1 0,1 1 0,-1-1 0,0 1 0,0 0 0,0 0 0,0 0 0,-1 1 0,1-1 0,-1 1 0,1 0 0,-1-1 0,0 1 0,0 0 0,0 0 0,0 0 0,0 1 0,-1-1 0,0 0 0,1 1 0,-1-1 0,1 6 0,-3-5 0,1 0 0,0 0 0,-1 0 0,0 0 0,0 0 0,0 0 0,0 0 0,0 0 0,-1 0 0,0-1 0,0 1 0,0-1 0,0 1 0,0-1 0,-1 0 0,0 0 0,1 0 0,-1 0 0,0 0 0,-1-1 0,1 1 0,0-1 0,-1 0 0,1 0 0,-6 2 0,5-2 0,0 1 0,0-1 0,0-1 0,0 1 0,0 0 0,0-1 0,-1 0 0,1 0 0,0 0 0,-1-1 0,1 0 0,-1 1 0,1-1 0,-1-1 0,1 1 0,0-1 0,-1 0 0,1 0 0,0 0 0,-1 0 0,1-1 0,0 0 0,-6-3 0,9 4 0,-1-1 0,0 1 0,0-1 0,0 0 0,1 0 0,-1 0 0,1 0 0,0 0 0,-1 0 0,1 0 0,0 0 0,0-1 0,0 1 0,0 0 0,1-1 0,-1 1 0,1 0 0,0-1 0,-1 1 0,1-1 0,0 1 0,0-1 0,0 1 0,1-1 0,-1 1 0,1 0 0,-1-1 0,1 1 0,0-1 0,0 1 0,0 0 0,0 0 0,3-4 0,-1 1 0,0 0 0,1 0 0,0 1 0,0-1 0,0 1 0,1 0 0,-1 0 0,1 1 0,0-1 0,0 1 0,0 0 0,0 0 0,7-2 0,-4 3 0,-1 0 0,1 1 0,-1 0 0,1 0 0,-1 1 0,1 0 0,0 0 0,-1 0 0,1 1 0,9 2 0,-15-2 0,1-1 0,-1 1 0,0-1 0,0 1 0,0 0 0,0 0 0,1 0 0,-1 0 0,0 0 0,-1 0 0,1 1 0,0-1 0,0 1 0,0-1 0,-1 1 0,1-1 0,-1 1 0,0 0 0,1 0 0,-1 0 0,0 0 0,0 0 0,0 0 0,0 0 0,0 0 0,-1 1 0,1-1 0,-1 0 0,1 0 0,-1 1 0,0-1 0,0 0 0,0 0 0,0 1 0,0-1 0,0 0 0,-1 1 0,0 2 0,-2 0 0,1 1 0,-1-1 0,0 0 0,-1 0 0,1 0 0,-1 0 0,0 0 0,0-1 0,-1 1 0,1-1 0,-1 0 0,0-1 0,0 1 0,0-1 0,0 0 0,-1 0 0,1-1 0,-1 0 0,0 0 0,-8 2 0,9-2 0,0-1 0,0 0 0,0-1 0,0 1 0,0-1 0,0 0 0,0 0 0,0 0 0,0-1 0,1 0 0,-9-2 0,11 2 0,-1 0 0,0 0 0,1-1 0,-1 1 0,1-1 0,-1 1 0,1-1 0,0 0 0,0 0 0,0 0 0,0 0 0,0-1 0,0 1 0,1 0 0,-1-1 0,1 1 0,-1-1 0,1 1 0,0-1 0,-1-4 0,1 4 0,0-1 0,1 1 0,-1 0 0,1-1 0,0 1 0,0 0 0,0-1 0,1 1 0,-1-1 0,1 1 0,0 0 0,0 0 0,0-1 0,0 1 0,0 0 0,1 0 0,-1 0 0,1 0 0,0 0 0,0 1 0,0-1 0,0 0 0,0 1 0,1 0 0,-1-1 0,1 1 0,0 0 0,0 0 0,-1 1 0,1-1 0,5-2 0,-3 2 0,0-1 0,0 1 0,0 0 0,1 1 0,-1-1 0,1 1 0,-1 0 0,1 0 0,-1 0 0,1 1 0,0 0 0,-1 0 0,1 1 0,0-1 0,-1 1 0,1 1 0,-1-1 0,6 3 0,-6-2 0,0 1 0,-1-1 0,1 1 0,-1 0 0,0 1 0,0-1 0,0 1 0,0 0 0,-1 0 0,1 0 0,-1 0 0,0 0 0,0 1 0,-1 0 0,1-1 0,1 9 0,-3-10 0,0 0 0,0 0 0,-1 0 0,1 1 0,-1-1 0,0 0 0,0 1 0,0-1 0,-1 0 0,1 0 0,-1 1 0,0-1 0,0 0 0,0 0 0,0 0 0,0 0 0,-1 0 0,1 0 0,-1 0 0,0 0 0,0-1 0,0 1 0,0-1 0,-1 1 0,1-1 0,0 0 0,-4 2 0,-4 3 0,0 0 0,0-1 0,-1 0 0,0-1 0,0 0 0,-1-1 0,-18 5 0,22-7 0,-1 0 0,0-1 0,0 0 0,0 0 0,0-1 0,1 0 0,-1-1 0,0 1 0,0-2 0,0 1 0,-9-4 0,15 4 0,-1-1 0,1 1 0,0-1 0,0 1 0,0-1 0,0 0 0,0 0 0,1-1 0,-1 1 0,0 0 0,1-1 0,0 0 0,0 1 0,-1-1 0,2 0 0,-1 0 0,0 0 0,1 0 0,-1-1 0,1 1 0,0 0 0,0-1 0,0 1 0,0-1 0,1 1 0,0-1 0,-1 1 0,1-1 0,0 1 0,1-1 0,0-3 0,0 2 0,0 1 0,0-1 0,0 1 0,1-1 0,0 1 0,0 0 0,0 0 0,0 0 0,0 0 0,1 0 0,0 0 0,0 1 0,0-1 0,0 1 0,1 0 0,-1 0 0,1 0 0,0 0 0,0 1 0,0-1 0,0 1 0,0 0 0,6-2 0,-3 3 0,-1 0 0,1 1 0,-1-1 0,0 1 0,1 0 0,-1 1 0,1-1 0,-1 2 0,0-1 0,0 0 0,1 1 0,-1 0 0,0 1 0,0-1 0,-1 1 0,8 5 0,-9-6 0,0 0 0,-1 0 0,1 1 0,-1 0 0,0-1 0,1 1 0,-1 1 0,-1-1 0,1 0 0,0 1 0,-1-1 0,0 1 0,1 0 0,-1-1 0,-1 1 0,1 0 0,-1 0 0,1 1 0,-1-1 0,-1 0 0,1 0 0,0 1 0,-1-1 0,0 0 0,0 5 0,-1-6 0,0 1 0,-1-1 0,1 1 0,-1-1 0,0 0 0,0 0 0,0 1 0,0-1 0,0-1 0,-1 1 0,1 0 0,-1-1 0,0 1 0,1-1 0,-1 0 0,-1 0 0,1 0 0,0 0 0,0 0 0,-1-1 0,1 1 0,-5 0 0,-10 4 0,-2 0 0,-34 4 0,49-9 0,-2 0 0,1 0 0,-1-1 0,0 1 0,1-2 0,-1 1 0,0-1 0,1 0 0,-1 0 0,-11-4 0,17 4 0,-1 0 0,0 1 0,1-1 0,-1 0 0,1 0 0,-1 0 0,1 0 0,-1 0 0,1 0 0,0 0 0,0-1 0,-1 1 0,1 0 0,0-1 0,0 1 0,0-1 0,0 1 0,1-1 0,-1 1 0,0-1 0,1 0 0,-1 1 0,1-1 0,-1 0 0,1 0 0,0 1 0,0-1 0,0 0 0,0 0 0,0 0 0,0 1 0,0-1 0,1 0 0,-1 1 0,0-1 0,1 0 0,0 0 0,-1 1 0,1-1 0,2-2 0,1-4 0,1 0 0,0 0 0,1 0 0,0 0 0,0 1 0,0 0 0,1 1 0,0-1 0,1 1 0,-1 0 0,1 1 0,0 0 0,15-7 0,-17 9 0,1 0 0,0 0 0,1 1 0,-1 0 0,0 0 0,0 0 0,1 1 0,-1 0 0,1 1 0,-1 0 0,1 0 0,-1 0 0,1 1 0,-1 0 0,1 1 0,-1-1 0,13 6 0,-17-6 0,-1 1 0,1-1 0,-1 1 0,1 0 0,-1-1 0,1 1 0,-1 0 0,0 1 0,0-1 0,0 0 0,0 1 0,0-1 0,-1 1 0,1-1 0,-1 1 0,1 0 0,-1 0 0,0-1 0,0 1 0,-1 0 0,1 0 0,0 0 0,-1 0 0,0 0 0,0 0 0,0 0 0,0 0 0,0 1 0,0-1 0,-1 0 0,0 0 0,0 3 0,-1 1 0,-1 0 0,1 0 0,-1-1 0,0 1 0,-1-1 0,1 0 0,-1 0 0,0 0 0,-1 0 0,0-1 0,0 1 0,-9 6 0,9-8 0,-1 0 0,1-1 0,-1 1 0,0-2 0,-1 1 0,1-1 0,0 1 0,-1-2 0,1 1 0,-1-1 0,1 0 0,-1 0 0,0-1 0,-13 0 0,17-1 0,-1 1 0,0-1 0,0 0 0,1 0 0,-1 0 0,1-1 0,-1 1 0,1-1 0,-1 0 0,1 0 0,0 0 0,0 0 0,0-1 0,0 1 0,0-1 0,1 1 0,-1-1 0,1 0 0,-1 0 0,1-1 0,0 1 0,1 0 0,-1-1 0,0 1 0,1-1 0,0 1 0,-2-7 0,3 5 0,-1 0 0,1 1 0,0-1 0,0 0 0,0 0 0,1 0 0,0 0 0,0 0 0,0 1 0,0-1 0,1 0 0,0 1 0,0-1 0,0 1 0,0 0 0,1 0 0,0 0 0,0 0 0,0 0 0,0 0 0,0 1 0,8-7 0,-7 7 0,-1 0 0,1 0 0,0 1 0,0-1 0,0 1 0,0-1 0,1 2 0,-1-1 0,0 0 0,1 1 0,-1-1 0,1 1 0,0 1 0,-1-1 0,1 1 0,0-1 0,0 1 0,-1 1 0,1-1 0,0 1 0,-1 0 0,1 0 0,7 2 0,-7 0 0,1 0 0,-1 0 0,0 0 0,0 1 0,0-1 0,0 1 0,-1 0 0,1 1 0,-1-1 0,0 1 0,-1 0 0,1 0 0,-1 0 0,0 0 0,4 9 0,-6-11 0,0 0 0,-1 0 0,1 0 0,0 0 0,-1 0 0,0 0 0,0 0 0,0 0 0,0 0 0,0 0 0,-1 0 0,1 0 0,-1 0 0,0 0 0,0 0 0,0 0 0,0-1 0,0 1 0,-1 0 0,1-1 0,-1 1 0,0-1 0,0 1 0,0-1 0,0 0 0,0 0 0,0 0 0,-1 0 0,1 0 0,-1 0 0,1-1 0,-5 3 0,2-1-50,1-1-1,-1 0 1,0 0-1,0 0 0,1-1 1,-1 0-1,0 0 1,0 0-1,0 0 1,0-1-1,-1 1 0,1-2 1,0 1-1,0 0 1,0-1-1,0 0 1,0 0-1,0 0 0,0-1 1,1 0-1,-1 0 1,0 0-1,1 0 1,0-1-1,-1 0 1,-4-4-1,-10-10-6775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7.423"/>
    </inkml:context>
    <inkml:brush xml:id="br0">
      <inkml:brushProperty name="width" value="0.05" units="cm"/>
      <inkml:brushProperty name="height" value="0.05" units="cm"/>
    </inkml:brush>
  </inkml:definitions>
  <inkml:trace contextRef="#ctx0" brushRef="#br0">49 0 24575,'-5'0'0,"-1"5"0,-4 6 0,-1 5 0,2 6 0,2-2-8191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7.793"/>
    </inkml:context>
    <inkml:brush xml:id="br0">
      <inkml:brushProperty name="width" value="0.05" units="cm"/>
      <inkml:brushProperty name="height" value="0.05" units="cm"/>
    </inkml:brush>
  </inkml:definitions>
  <inkml:trace contextRef="#ctx0" brushRef="#br0">186 161 24575,'0'-13'0,"0"-2"0,0 0 0,-1 1 0,0-1 0,-6-24 0,6 36 0,1 1 0,-1-1 0,0 1 0,0-1 0,0 1 0,0 0 0,-1-1 0,1 1 0,0 0 0,-1 0 0,0 0 0,1 0 0,-1 0 0,0 0 0,0 1 0,0-1 0,0 0 0,0 1 0,0 0 0,-1-1 0,1 1 0,0 0 0,-1 0 0,1 1 0,-1-1 0,1 0 0,-1 1 0,1-1 0,-1 1 0,0 0 0,1 0 0,-1 0 0,-4 1 0,3 0 0,-1 0 0,1 1 0,-1 0 0,1-1 0,0 1 0,0 1 0,0-1 0,0 1 0,0 0 0,1-1 0,-1 2 0,1-1 0,0 0 0,0 1 0,0-1 0,0 1 0,0 0 0,1 0 0,0 0 0,0 0 0,-2 7 0,-2 3 0,0 1 0,2-1 0,0 1 0,0 0 0,-1 19 0,4-24 11,1 1 0,0 0 0,0-1 0,1 1 0,0-1 0,1 1-1,0-1 1,1 1 0,0-1 0,6 12 0,-6-15-110,0-1 0,1 1 0,0-1 0,1 0 0,0 0 0,-1 0 0,2 0 0,-1-1 0,1 0 0,-1 0 0,2-1 0,-1 1 0,0-1 0,13 6 0,11 1-6727</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8.183"/>
    </inkml:context>
    <inkml:brush xml:id="br0">
      <inkml:brushProperty name="width" value="0.05" units="cm"/>
      <inkml:brushProperty name="height" value="0.05" units="cm"/>
    </inkml:brush>
  </inkml:definitions>
  <inkml:trace contextRef="#ctx0" brushRef="#br0">142 246 24575,'-3'-2'0,"0"0"0,1 1 0,-1-1 0,-1 0 0,1 1 0,0 0 0,0-1 0,0 1 0,-1 1 0,1-1 0,0 0 0,-1 1 0,-4 0 0,7-1 0,-1 1 0,1 0 0,-1 0 0,0 0 0,1 0 0,-1 0 0,0 0 0,1 1 0,-1-1 0,0 0 0,1 1 0,-1 0 0,1-1 0,-1 1 0,1 0 0,-1-1 0,1 1 0,0 0 0,-1 0 0,1 0 0,0 0 0,0 1 0,0-1 0,0 0 0,0 0 0,0 1 0,0-1 0,-1 2 0,2-2 0,0 0 0,0 0 0,0 0 0,1-1 0,-1 1 0,0 0 0,0 0 0,1-1 0,-1 1 0,1 0 0,-1 0 0,0-1 0,1 1 0,-1 0 0,1-1 0,0 1 0,-1-1 0,1 1 0,-1-1 0,1 1 0,0-1 0,-1 1 0,1-1 0,0 0 0,0 1 0,-1-1 0,1 0 0,0 0 0,0 1 0,0-1 0,-1 0 0,1 0 0,0 0 0,1 0 0,32 5 0,-32-5 0,13 1 0,0-1 0,0-1 0,0-1 0,-1 0 0,1 0 0,26-10 0,-30 9 0,0-1 0,0-1 0,0 0 0,-1-1 0,0 0 0,0 0 0,0-1 0,-1 0 0,10-10 0,-16 14 0,-1 1 0,0-1 0,0 1 0,0-1 0,0 0 0,0 0 0,-1 0 0,1 0 0,-1 0 0,0 0 0,0-1 0,0 1 0,0 0 0,0-1 0,-1 1 0,0 0 0,1-1 0,-1 1 0,0-1 0,-1 1 0,1 0 0,-1-1 0,1 1 0,-1 0 0,0-1 0,0 1 0,-1 0 0,1 0 0,-1 0 0,1 0 0,-1 0 0,0 0 0,0 1 0,-3-5 0,-2 0 0,0 0 0,0 1 0,0 0 0,-1 0 0,0 0 0,0 1 0,0 0 0,-1 1 0,0 0 0,0 0 0,-11-3 0,11 4 0,0 1 0,-1 0 0,1 1 0,-1 0 0,0 0 0,1 1 0,-1 0 0,0 1 0,1 0 0,-1 1 0,-16 4 0,20-4 0,0 1 0,0 0 0,1 0 0,-1 0 0,1 1 0,-1-1 0,1 1 0,0 1 0,1-1 0,-1 1 0,1 0 0,0 0 0,0 0 0,0 0 0,1 1 0,-1 0 0,2-1 0,-4 9 0,1 0 0,0 0 0,1 0 0,1 0 0,0 0 0,1 1 0,0-1 0,1 1 0,1-1 0,0 1 0,2-1 0,-1 1 0,1-1 0,8 26 0,-6-29 0,0 0 0,1-1 0,0 1 0,0-1 0,1 0 0,1-1 0,0 1 0,0-2 0,0 1 0,1-1 0,1 0 0,-1 0 0,1-1 0,1 0 0,-1 0 0,1-1 0,20 8 0,-12-7-170,1-1-1,0-1 0,0-1 1,0 0-1,0-2 0,0 0 1,33-1-1,8-5-6655</inkml:trace>
  <inkml:trace contextRef="#ctx0" brushRef="#br0" timeOffset="1">797 55 24575,'0'5'0,"5"1"0,1 4 0,5 1 0,4-1 0,6-4 0,2-1 0,3-3 0,-3-1-8191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18.552"/>
    </inkml:context>
    <inkml:brush xml:id="br0">
      <inkml:brushProperty name="width" value="0.05" units="cm"/>
      <inkml:brushProperty name="height" value="0.05" units="cm"/>
    </inkml:brush>
  </inkml:definitions>
  <inkml:trace contextRef="#ctx0" brushRef="#br0">0 0 24575,'0'5'0,"0"6"0,5 1 0,6-1 0,10-3 0,6-2 0,8-3 0,8-6 0,5-2 0,-5-1-8191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2.705"/>
    </inkml:context>
    <inkml:brush xml:id="br0">
      <inkml:brushProperty name="width" value="0.05" units="cm"/>
      <inkml:brushProperty name="height" value="0.05" units="cm"/>
    </inkml:brush>
  </inkml:definitions>
  <inkml:trace contextRef="#ctx0" brushRef="#br0">277 320 24575,'2'-28'0,"0"0"0,8-30 0,-5 32 0,-1 1 0,0-43 0,-4 64 0,0-1 0,-1 1 0,1 0 0,-1 0 0,0 0 0,0 0 0,0 0 0,-1 0 0,1 0 0,-1 1 0,0-1 0,0 0 0,-1 1 0,1 0 0,-1-1 0,1 1 0,-7-5 0,7 6 0,-1 1 0,1-1 0,-1 1 0,1-1 0,-1 1 0,1 0 0,-1 0 0,0 1 0,1-1 0,-1 0 0,0 1 0,0 0 0,0-1 0,0 1 0,1 0 0,-1 0 0,0 1 0,0-1 0,0 1 0,1-1 0,-1 1 0,0 0 0,1 0 0,-1 0 0,0 1 0,-3 1 0,-4 4 0,0 1 0,1 0 0,0 0 0,0 0 0,1 1 0,0 1 0,0-1 0,1 1 0,1 1 0,0-1 0,-8 19 0,0 4 0,1 2 0,-14 55 0,15-28 0,2-1 0,2 2 0,4-1 0,2 1 0,7 70 0,55 309 0,-53-403 0,-4-23-341,-1 0 0,0 0-1,-1 20 1,-4-12-6485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3.217"/>
    </inkml:context>
    <inkml:brush xml:id="br0">
      <inkml:brushProperty name="width" value="0.05" units="cm"/>
      <inkml:brushProperty name="height" value="0.05" units="cm"/>
    </inkml:brush>
  </inkml:definitions>
  <inkml:trace contextRef="#ctx0" brushRef="#br0">19 334 24575,'-1'-2'0,"-1"1"0,1 0 0,-1 0 0,1-1 0,0 1 0,-1-1 0,1 1 0,0-1 0,0 1 0,0-1 0,1 0 0,-1 0 0,0 1 0,0-1 0,1 0 0,-1 0 0,1 0 0,0 0 0,0 0 0,-1 0 0,1 1 0,1-1 0,-1 0 0,0-3 0,2 2 0,-1 1 0,0 0 0,1 0 0,0 0 0,-1-1 0,1 2 0,0-1 0,0 0 0,0 0 0,0 1 0,0-1 0,0 1 0,1-1 0,-1 1 0,4-1 0,11-5 0,0 1 0,0 1 0,34-5 0,-50 10 0,185-27 0,-87 16 0,0-6 0,128-37 0,-220 51 0,1 0 0,-1-1 0,0 1 0,0-1 0,0 0 0,-1-1 0,12-10 0,-17 14 0,1 0 0,-1-1 0,0 1 0,0 0 0,0 0 0,0-1 0,-1 1 0,1-1 0,0 1 0,-1-1 0,1 1 0,-1-1 0,1 1 0,-1-1 0,0 1 0,1-1 0,-1 0 0,0-1 0,-1 1 0,1 0 0,-1 1 0,0-1 0,0 0 0,1 1 0,-1-1 0,0 0 0,0 1 0,-1 0 0,1-1 0,0 1 0,0 0 0,-1-1 0,1 1 0,-1 0 0,1 0 0,-1 0 0,1 0 0,-1 0 0,-2 0 0,-6-3 0,0 0 0,0 0 0,0 1 0,-1 1 0,1 0 0,-1 0 0,0 1 0,0 0 0,1 1 0,-1 0 0,-21 4 0,18-2 0,-1 1 0,1 1 0,-1 0 0,1 1 0,1 1 0,-1 0 0,1 1 0,-15 9 0,21-10 0,0-1 0,0 1 0,1 1 0,0-1 0,0 1 0,0 0 0,1 0 0,0 1 0,1 0 0,-1 0 0,2 0 0,-1 0 0,1 0 0,0 1 0,1-1 0,0 1 0,0 0 0,1 0 0,0 0 0,0 18 0,2-19 0,-1 0 0,1 0 0,1 0 0,-1 0 0,1 0 0,1 0 0,0 0 0,0 0 0,0-1 0,1 1 0,0-1 0,0 0 0,1 0 0,0-1 0,0 1 0,1-1 0,-1 0 0,1-1 0,1 1 0,-1-1 0,1 0 0,0-1 0,8 5 0,-11-7 0,0-1 0,1 1 0,-1-1 0,1 1 0,-1-1 0,1-1 0,-1 1 0,1-1 0,0 1 0,-1-1 0,1-1 0,0 1 0,-1-1 0,1 1 0,6-3 0,-3 0 0,-1 0 0,1 0 0,-1-1 0,0 0 0,0 0 0,0-1 0,-1 0 0,9-8 0,-4 3 0,-2-1 0,1 0 0,-1 0 0,-1-1 0,0 0 0,-1-1 0,0 1 0,-1-2 0,9-24 0,-8 5 0,9-25 0,-16 58 0,0 1 0,0-1 0,1 0 0,-1 1 0,0-1 0,0 0 0,0 1 0,0-1 0,0 0 0,0 0 0,1 1 0,-1-1 0,0 0 0,0 0 0,0 1 0,1-1 0,-1 0 0,0 0 0,0 0 0,0 1 0,1-1 0,-1 0 0,0 0 0,1 0 0,-1 0 0,0 0 0,0 0 0,1 0 0,-1 1 0,0-1 0,1 0 0,-1 0 0,0 0 0,1 0 0,-1 0 0,0 0 0,0 0 0,1-1 0,-1 1 0,0 0 0,1 0 0,-1 0 0,0 0 0,0 0 0,1 0 0,-1 0 0,0-1 0,1 1 0,-1 0 0,0 0 0,0 0 0,0-1 0,1 1 0,-1 0 0,0 0 0,0-1 0,0 1 0,1 0 0,-1 0 0,0-1 0,0 1 0,0 0 0,0 0 0,0-1 0,0 1 0,0 0 0,0-1 0,10 30 0,-8-23 0,2 9-105,1 0 0,1 0 0,0-1 0,1 1 0,0-2 0,1 1 0,1-1 0,0 0 0,1-1 0,0 0 0,1 0 0,13 10 0,1-3-6721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3.561"/>
    </inkml:context>
    <inkml:brush xml:id="br0">
      <inkml:brushProperty name="width" value="0.05" units="cm"/>
      <inkml:brushProperty name="height" value="0.05" units="cm"/>
    </inkml:brush>
  </inkml:definitions>
  <inkml:trace contextRef="#ctx0" brushRef="#br0">13 181 24575,'-1'-1'0,"0"0"0,0 0 0,0 0 0,0 0 0,0 0 0,0 0 0,1 0 0,-1-1 0,0 1 0,1 0 0,-1-1 0,0 1 0,1 0 0,0-1 0,-1 1 0,1-1 0,0 1 0,0-1 0,0 1 0,0 0 0,0-1 0,0 1 0,0-1 0,0 1 0,0-1 0,1 1 0,-1 0 0,1-1 0,-1 1 0,1 0 0,-1-1 0,1 1 0,0 0 0,0 0 0,0-1 0,0 1 0,0 0 0,0 0 0,1-1 0,0 0 0,1 0 0,0 0 0,0 0 0,0 0 0,-1 0 0,2 1 0,-1-1 0,0 1 0,0 0 0,0 0 0,1 0 0,-1 0 0,0 1 0,1-1 0,-1 1 0,4 0 0,1 1 0,1 1 0,-1 0 0,0 0 0,0 1 0,0 0 0,0 0 0,-1 1 0,1 0 0,-1 0 0,0 1 0,0 0 0,0 0 0,-1 0 0,0 1 0,0 0 0,0 0 0,-1 1 0,0 0 0,0 0 0,6 11 0,-4-4 0,-1-1 0,0 1 0,0 0 0,-2 0 0,0 1 0,0-1 0,-1 1 0,-1 0 0,-1 0 0,0 28 0,-2-37 0,-1 1 0,1-1 0,-1 0 0,0 0 0,-1 0 0,1 0 0,-6 8 0,7-13 0,0 1 0,0 0 0,0-1 0,0 0 0,0 1 0,-1-1 0,1 0 0,-1 1 0,1-1 0,-1 0 0,1 0 0,-1 0 0,-1 1 0,2-2 0,0 0 0,0 0 0,0 0 0,0 0 0,0 0 0,0 0 0,0 0 0,0 0 0,0 0 0,0 0 0,0-1 0,0 1 0,0 0 0,1-1 0,-1 1 0,0 0 0,0-1 0,0 1 0,0-1 0,1 0 0,-1 1 0,0-1 0,1 0 0,-1 1 0,0-1 0,1 0 0,-1-1 0,-2-2 0,0-1 0,0 1 0,1-1 0,0 0 0,0 0 0,1 0 0,-1 0 0,1 0 0,0 0 0,0 0 0,0-9 0,1-3 0,0 0 0,4-24 0,-1 22 0,1 0 0,1 0 0,1 1 0,1-1 0,0 1 0,1 1 0,1-1 0,22-29 0,-24 36 0,1 1 0,0 0 0,1 0 0,0 1 0,0 0 0,1 1 0,0 0 0,1 0 0,0 1 0,0 1 0,0 0 0,1 0 0,0 1 0,16-4 0,-22 7-80,-1 1 0,1 0-1,-1 1 1,1-1 0,-1 1-1,1 0 1,-1 0 0,1 1-1,-1 0 1,1 0 0,-1 0 0,1 0-1,-1 1 1,0 0 0,0 0-1,9 5 1,6 9-6746</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4.226"/>
    </inkml:context>
    <inkml:brush xml:id="br0">
      <inkml:brushProperty name="width" value="0.05" units="cm"/>
      <inkml:brushProperty name="height" value="0.05" units="cm"/>
    </inkml:brush>
  </inkml:definitions>
  <inkml:trace contextRef="#ctx0" brushRef="#br0">56 1 24575,'-5'4'0,"-1"7"0,0 6 0,1 4 0,-3 8 0,-4 9 0,-2-3-8191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1.318"/>
    </inkml:context>
    <inkml:brush xml:id="br0">
      <inkml:brushProperty name="width" value="0.05" units="cm"/>
      <inkml:brushProperty name="height" value="0.05" units="cm"/>
    </inkml:brush>
  </inkml:definitions>
  <inkml:trace contextRef="#ctx0" brushRef="#br0">1 7 24575,'0'-5'0,"4"3"0,2 12 0,0 8 0,-1 11 0,-2 9 0,-5 4 0,-3-7-8191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2.822"/>
    </inkml:context>
    <inkml:brush xml:id="br0">
      <inkml:brushProperty name="width" value="0.05" units="cm"/>
      <inkml:brushProperty name="height" value="0.05" units="cm"/>
    </inkml:brush>
  </inkml:definitions>
  <inkml:trace contextRef="#ctx0" brushRef="#br0">457 238 24575,'3'-2'0,"0"1"0,0-1 0,0 1 0,-1-1 0,1 0 0,-1 0 0,1-1 0,-1 1 0,0 0 0,0-1 0,0 1 0,0-1 0,0 0 0,-1 1 0,3-5 0,3-4 0,-4 8 0,-1 0 0,1 0 0,-1-1 0,0 1 0,0-1 0,0 0 0,0 1 0,-1-1 0,1 0 0,-1 0 0,0 0 0,0 0 0,-1 0 0,1 0 0,-1-1 0,0 1 0,0 0 0,0 0 0,-1 0 0,1 0 0,-1 0 0,0 0 0,0 0 0,0 0 0,-1 0 0,0 0 0,1 0 0,-1 1 0,-1-1 0,1 1 0,0-1 0,-1 1 0,0 0 0,1 0 0,-1 0 0,0 1 0,-1-1 0,1 0 0,-6-2 0,-2-1 0,-1 0 0,-1 0 0,1 2 0,-1-1 0,1 1 0,-1 1 0,0 1 0,0 0 0,-1 0 0,1 1 0,0 1 0,0 0 0,-1 1 0,1 1 0,-24 5 0,20-3 0,1 1 0,-1 1 0,2 0 0,-1 1 0,1 0 0,0 2 0,0 0 0,1 0 0,0 1 0,1 1 0,-24 25 0,32-31 0,1 1 0,-1-1 0,1 1 0,0 1 0,1-1 0,-1 0 0,1 1 0,0 0 0,1 0 0,0 0 0,0 0 0,0 0 0,1 0 0,0 0 0,1 0 0,-1 10 0,2-9 0,1 0 0,-1 0 0,1 0 0,1 0 0,-1 0 0,1-1 0,1 1 0,-1-1 0,1 0 0,0 0 0,1 0 0,0-1 0,0 1 0,8 7 0,7 4 0,0 0 0,1-2 0,1 0 0,1-1 0,0-1 0,48 20 0,162 46 0,-125-46 0,-97-31 0,47 20 0,-55-22 0,-1 0 0,1 0 0,-1 1 0,0-1 0,1 1 0,-1 0 0,0-1 0,0 1 0,0 0 0,0 0 0,-1 0 0,1 1 0,0-1 0,-1 0 0,0 1 0,1-1 0,-1 0 0,1 5 0,-2-6 0,0 1 0,0 0 0,0-1 0,-1 1 0,1 0 0,0-1 0,-1 1 0,1-1 0,-1 1 0,0 0 0,1-1 0,-1 1 0,0-1 0,0 0 0,0 1 0,0-1 0,0 0 0,0 0 0,-1 1 0,1-1 0,0 0 0,-1 0 0,1 0 0,0-1 0,-1 1 0,-2 1 0,-44 17 0,-4-7 0,0-3 0,-86 5 0,106-12 60,-33-2 0,57 0-209,-1-1 1,1 0-1,0 0 1,0-1-1,-1 0 1,1 0-1,1-1 1,-1-1-1,-9-4 1,-2-7-6678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0.155"/>
    </inkml:context>
    <inkml:brush xml:id="br0">
      <inkml:brushProperty name="width" value="0.05" units="cm"/>
      <inkml:brushProperty name="height" value="0.05" units="cm"/>
    </inkml:brush>
  </inkml:definitions>
  <inkml:trace contextRef="#ctx0" brushRef="#br0">8 25 24575,'-6'-17'0,"4"9"0,19 13 0,16 9 0,-2 0 0,0 3 0,-1 0 0,-1 2 0,0 1 0,-2 1 0,0 2 0,-2 0 0,34 41 0,-19-13-1365,-29-38-5461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3.198"/>
    </inkml:context>
    <inkml:brush xml:id="br0">
      <inkml:brushProperty name="width" value="0.05" units="cm"/>
      <inkml:brushProperty name="height" value="0.05" units="cm"/>
    </inkml:brush>
  </inkml:definitions>
  <inkml:trace contextRef="#ctx0" brushRef="#br0">1 302 24575,'55'0'0,"110"-4"0,-148 2 0,0 0 0,0-2 0,0 0 0,0 0 0,-1-2 0,0 0 0,21-11 0,-33 15 0,0 0 0,-1-1 0,1 0 0,0 1 0,-1-1 0,0 0 0,1-1 0,-1 1 0,0-1 0,-1 1 0,1-1 0,-1 0 0,0 0 0,0 0 0,0 0 0,0 0 0,0 0 0,-1-1 0,0 1 0,0-1 0,0 1 0,-1-1 0,1-5 0,-2 5 0,1-1 0,-1 0 0,0 1 0,-1-1 0,1 1 0,-1-1 0,0 1 0,0 0 0,-1-1 0,1 1 0,-1 0 0,0 1 0,-1-1 0,1 1 0,-1-1 0,0 1 0,0 0 0,-6-4 0,0 0 0,0 1 0,0 1 0,-1 0 0,0 0 0,0 1 0,-1 0 0,1 1 0,-1 1 0,0 0 0,0 0 0,0 1 0,0 0 0,0 2 0,-21-1 0,26 2 0,0 0 0,0 0 0,0 0 0,0 1 0,1-1 0,-1 2 0,0-1 0,1 1 0,0 0 0,0 0 0,0 1 0,0 0 0,0 0 0,0 0 0,1 1 0,0 0 0,0 0 0,1 0 0,-1 0 0,1 1 0,0 0 0,0 0 0,1 0 0,0 0 0,0 0 0,-3 12 0,2-2 0,0 0 0,2 0 0,0 0 0,1 0 0,0 0 0,1 0 0,1 1 0,1-1 0,0 0 0,9 29 0,-4-21 0,2 1 0,0-1 0,1-1 0,2 0 0,0-1 0,18 25 0,-22-36-124,0-1 0,1 1 0,0-2 0,1 1 0,0-1 0,0-1-1,1 1 1,0-2 0,0 0 0,14 7 0,16 2-6702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3.587"/>
    </inkml:context>
    <inkml:brush xml:id="br0">
      <inkml:brushProperty name="width" value="0.05" units="cm"/>
      <inkml:brushProperty name="height" value="0.05" units="cm"/>
    </inkml:brush>
  </inkml:definitions>
  <inkml:trace contextRef="#ctx0" brushRef="#br0">26 308 24575,'-6'-16'0,"1"1"0,1-1 0,0 0 0,2 0 0,-1 0 0,2-1 0,0 1 0,1 0 0,4-28 0,-4 43 0,0-1 0,0 1 0,0-1 0,0 1 0,1 0 0,-1-1 0,1 1 0,-1-1 0,1 1 0,-1 0 0,1-1 0,0 1 0,-1 0 0,1 0 0,1-2 0,-1 3 0,-1 0 0,1 0 0,-1-1 0,0 1 0,1 0 0,-1 0 0,1 0 0,-1 0 0,1 0 0,-1 0 0,1 0 0,-1 0 0,1 0 0,-1 0 0,0 1 0,1-1 0,-1 0 0,1 0 0,-1 0 0,1 1 0,-1-1 0,0 0 0,1 0 0,-1 1 0,0-1 0,1 0 0,-1 0 0,0 1 0,1-1 0,-1 1 0,4 4 0,0 0 0,0 0 0,-1 0 0,0 1 0,5 10 0,30 86 0,-4 3 0,23 124 0,-57-227 0,2 4 0,-1 0 0,0-1 0,0 1 0,0 0 0,-1 0 0,-1 11 0,1-17 0,1 0 0,-1 0 0,0 0 0,-1 1 0,1-1 0,0 0 0,0 0 0,0 0 0,0 1 0,0-1 0,0 0 0,0 0 0,0 0 0,0 1 0,0-1 0,0 0 0,0 0 0,-1 0 0,1 0 0,0 1 0,0-1 0,0 0 0,0 0 0,-1 0 0,1 0 0,0 0 0,0 0 0,0 0 0,0 1 0,-1-1 0,1 0 0,0 0 0,0 0 0,0 0 0,-1 0 0,1 0 0,0 0 0,0 0 0,-1 0 0,1 0 0,0 0 0,-9-7 0,-6-14 0,7 4 0,0 1 0,2-2 0,0 1 0,1-1 0,1 0 0,0 0 0,-1-23 0,1-132 0,5 149 0,1 0 0,0 0 0,2 0 0,8-28 0,-10 44 0,0 1 0,1-1 0,0 1 0,0 0 0,1 0 0,0 0 0,0 0 0,0 1 0,1-1 0,0 1 0,0 0 0,1 1 0,-1-1 0,1 1 0,1 0 0,11-7 0,-15 11-62,1-1 0,-1 1 0,0 0 0,1 0 0,-1 0 0,0 0 0,1 1 0,-1-1 0,1 1 0,-1 0 0,1 0 0,-1 0-1,1 0 1,-1 1 0,1 0 0,-1-1 0,0 1 0,1 1 0,-1-1 0,0 0 0,6 4 0,9 8-6764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3.978"/>
    </inkml:context>
    <inkml:brush xml:id="br0">
      <inkml:brushProperty name="width" value="0.05" units="cm"/>
      <inkml:brushProperty name="height" value="0.05" units="cm"/>
    </inkml:brush>
  </inkml:definitions>
  <inkml:trace contextRef="#ctx0" brushRef="#br0">0 107 24575,'0'-43'0,"22"98"0,5 22 0,-4-6 0,4-2 0,55 107 0,-80-173 0,0 1 0,1 0 0,-1-1 0,1 0 0,0 0 0,-1 0 0,1 0 0,1 0 0,-1 0 0,0-1 0,5 3 0,-7-5 0,0 1 0,1-1 0,-1 1 0,1-1 0,-1 0 0,1 0 0,-1 0 0,1 0 0,-1 0 0,1 0 0,-1 0 0,1 0 0,-1 0 0,1-1 0,-1 1 0,1-1 0,-1 1 0,1-1 0,-1 1 0,0-1 0,1 0 0,-1 0 0,0 0 0,0 0 0,0 0 0,0 0 0,0 0 0,1 0 0,-2 0 0,1 0 0,0 0 0,1-3 0,6-8 0,-1 0 0,-1-1 0,0 0 0,0 0 0,6-24 0,12-74 0,-20 93 0,-2 9 0,18-122 0,-19 117 0,0 0 0,-1 0 0,-1 0 0,0 0 0,-1 0 0,0 0 0,-6-17 0,-2 10-1365,-2 6-5461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4.314"/>
    </inkml:context>
    <inkml:brush xml:id="br0">
      <inkml:brushProperty name="width" value="0.05" units="cm"/>
      <inkml:brushProperty name="height" value="0.05" units="cm"/>
    </inkml:brush>
  </inkml:definitions>
  <inkml:trace contextRef="#ctx0" brushRef="#br0">0 17 24575,'5'0'0,"1"-5"0,4-1 0,1 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3.281"/>
    </inkml:context>
    <inkml:brush xml:id="br0">
      <inkml:brushProperty name="width" value="0.05" units="cm"/>
      <inkml:brushProperty name="height" value="0.05" units="cm"/>
    </inkml:brush>
  </inkml:definitions>
  <inkml:trace contextRef="#ctx0" brushRef="#br0">419 106 24575,'1'-3'0,"-1"-1"0,0 1 0,0-1 0,0 0 0,-1 1 0,1-1 0,-1 1 0,0-1 0,0 1 0,0 0 0,-1-1 0,1 1 0,-1 0 0,1 0 0,-1 0 0,0 0 0,0 0 0,-1 0 0,1 0 0,-1 1 0,1-1 0,-1 1 0,0 0 0,0 0 0,0 0 0,0 0 0,0 0 0,0 1 0,0-1 0,-7-1 0,-4-1 0,0 0 0,0 1 0,0 1 0,-1 0 0,1 1 0,0 0 0,-1 2 0,1-1 0,-24 5 0,20-1 0,0 0 0,0 1 0,0 1 0,1 1 0,0 0 0,0 1 0,-16 11 0,30-17 0,1-1 0,-1 1 0,1 0 0,-1-1 0,1 1 0,0 0 0,0 1 0,0-1 0,0 0 0,0 1 0,0-1 0,1 1 0,-1-1 0,1 1 0,0 0 0,0-1 0,0 1 0,0 0 0,0 0 0,0 3 0,1-3 0,1-1 0,-1 1 0,1 0 0,-1-1 0,1 1 0,0 0 0,0-1 0,0 1 0,0-1 0,1 0 0,-1 1 0,1-1 0,-1 0 0,1 0 0,0 0 0,0 0 0,0 0 0,0 0 0,0 0 0,0-1 0,0 1 0,4 1 0,27 15 0,1-2 0,0-2 0,2 0 0,59 13 0,-64-19 0,9 4 0,93 28 0,-113-33 0,0 1 0,-1 1 0,0 1 0,24 17 0,-41-25 0,1 0 0,0 0 0,0 0 0,-1 0 0,1 1 0,-1 0 0,1-1 0,-1 1 0,0 0 0,0 0 0,-1 0 0,1 0 0,0 0 0,-1 1 0,0-1 0,2 6 0,-3-6 0,0 0 0,0 0 0,-1 0 0,1-1 0,-1 1 0,0 0 0,1-1 0,-1 1 0,0 0 0,-1-1 0,1 1 0,0-1 0,-1 1 0,1-1 0,-1 0 0,0 0 0,0 0 0,1 0 0,-2 0 0,1 0 0,-4 3 0,-10 6 0,-1 0 0,0-2 0,0 1 0,-1-2 0,0 0 0,-1-2 0,-33 9 0,-2-4 0,-85 7 0,121-17 0,0 0 0,-1-1 0,1-1 0,0 0 0,-26-6 0,40 6 0,0 0 0,1-1 0,-1 1 0,0-1 0,1 1 0,-1-1 0,1 0 0,0 0 0,-1-1 0,1 1 0,0-1 0,0 1 0,-3-6 0,4 5 0,1 1 0,-1-1 0,1 0 0,0 1 0,0-1 0,1 0 0,-1 0 0,0 0 0,1 0 0,0 0 0,0 0 0,0 0 0,0 0 0,0 0 0,1 1 0,-1-1 0,1 0 0,-1 0 0,1 0 0,2-4 0,6-15-273,1 2 0,1-1 0,0 1 0,22-27 0,-10 17-6553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3.686"/>
    </inkml:context>
    <inkml:brush xml:id="br0">
      <inkml:brushProperty name="width" value="0.05" units="cm"/>
      <inkml:brushProperty name="height" value="0.05" units="cm"/>
    </inkml:brush>
  </inkml:definitions>
  <inkml:trace contextRef="#ctx0" brushRef="#br0">83 167 24575,'-3'0'0,"-30"2"0,33-2 0,-1 0 0,1 0 0,0 0 0,-1 0 0,1 1 0,-1-1 0,1 0 0,0 0 0,-1 0 0,1 0 0,-1 0 0,1 1 0,0-1 0,-1 0 0,1 0 0,0 1 0,-1-1 0,1 0 0,0 1 0,-1-1 0,1 0 0,0 0 0,0 1 0,-1-1 0,1 1 0,0-1 0,0 0 0,0 1 0,0-1 0,-1 1 0,1-1 0,0 0 0,0 1 0,0-1 0,0 1 0,0-1 0,0 1 0,0-1 0,0 0 0,0 1 0,0-1 0,0 1 0,1-1 0,-1 0 0,0 1 0,0-1 0,0 1 0,0-1 0,1 0 0,-1 1 0,0-1 0,0 0 0,1 1 0,-1-1 0,0 0 0,1 1 0,-1-1 0,0 0 0,1 0 0,-1 1 0,0-1 0,1 0 0,0 0 0,3 4 0,1-1 0,0 0 0,0 0 0,0 0 0,0-1 0,1 1 0,-1-1 0,1-1 0,-1 1 0,1-1 0,0 0 0,6 0 0,73 3 0,-63-5 0,0-1 0,0 0 0,42-12 0,-54 11 0,0 1 0,-1-2 0,0 1 0,0-2 0,0 1 0,0-1 0,-1 0 0,0-1 0,0 0 0,0 0 0,8-9 0,-14 13 0,0 0 0,-1 0 0,1 0 0,-1 0 0,1 0 0,-1 0 0,0-1 0,1 1 0,-1 0 0,0-1 0,-1 1 0,1-1 0,0 1 0,-1-1 0,1 1 0,-1-1 0,0 1 0,0-1 0,0 0 0,0 1 0,0-1 0,-1 1 0,1-1 0,-1 1 0,0-1 0,0 1 0,0-1 0,0 1 0,0-1 0,0 1 0,0 0 0,-1 0 0,1 0 0,-1 0 0,0 0 0,1 0 0,-5-3 0,0 0 0,-1 0 0,0 1 0,0-1 0,0 2 0,0-1 0,-1 1 0,0 0 0,1 0 0,-1 1 0,-16-3 0,7 3 0,-1 0 0,0 1 0,0 1 0,0 1 0,1 0 0,-1 1 0,1 1 0,-1 1 0,-28 10 0,37-10 0,1 0 0,-1 0 0,1 1 0,0 0 0,0 0 0,1 1 0,-1 0 0,1 0 0,1 1 0,-1-1 0,1 2 0,0-1 0,1 1 0,-1 0 0,2 0 0,-1 0 0,1 1 0,0-1 0,-4 19 0,5-15-39,1 0 0,0 0 0,1 0 0,0 1 0,1-1 0,1 0 0,0 0 0,1 0 0,0 1 0,0-2 0,1 1 0,1 0 0,0 0 0,1-1 0,0 0 0,1 0 0,0-1 0,0 1 0,1-1 0,1 0 0,-1-1 0,2 0 0,-1 0 0,1-1 0,1 0 0,-1-1 0,1 0 0,1 0 0,-1-1 0,1 0 0,0-1 0,0 0 0,1-1 0,13 3 0,21 3-6787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4.040"/>
    </inkml:context>
    <inkml:brush xml:id="br0">
      <inkml:brushProperty name="width" value="0.05" units="cm"/>
      <inkml:brushProperty name="height" value="0.05" units="cm"/>
    </inkml:brush>
  </inkml:definitions>
  <inkml:trace contextRef="#ctx0" brushRef="#br0">223 69 24575,'0'-2'0,"-1"1"0,1-1 0,-1 1 0,1 0 0,-1-1 0,0 1 0,0-1 0,1 1 0,-1 0 0,0-1 0,0 1 0,0 0 0,-1 0 0,1 0 0,0 0 0,0 0 0,-1 0 0,1 0 0,-3-1 0,-29-13 0,3 6 0,-47-7 0,75 15 0,0 1 0,0-1 0,0 1 0,0 0 0,0 0 0,0 0 0,0 0 0,-1 0 0,1 0 0,0 1 0,0-1 0,0 1 0,0-1 0,0 1 0,0 0 0,0 0 0,0 0 0,1 0 0,-1 0 0,0 0 0,0 1 0,1-1 0,-1 1 0,1-1 0,-1 1 0,1-1 0,0 1 0,-1 0 0,1 0 0,0-1 0,0 1 0,0 0 0,1 0 0,-1 0 0,0 0 0,1 0 0,-1 0 0,1 0 0,0 1 0,-1-1 0,1 0 0,1 3 0,-2 8 0,1 0 0,1 0 0,1-1 0,0 1 0,6 22 0,-4-17 0,2-1 0,0 0 0,1 0 0,1 0 0,14 23 0,-19-35 0,1 0 0,0 0 0,0 0 0,0-1 0,0 0 0,1 1 0,0-2 0,0 1 0,0 0 0,0-1 0,1 0 0,-1 0 0,1-1 0,0 0 0,-1 0 0,1 0 0,0 0 0,0-1 0,0 0 0,7 0 0,5-1-455,-1-1 0,28-5 0,-5-1-6371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4.397"/>
    </inkml:context>
    <inkml:brush xml:id="br0">
      <inkml:brushProperty name="width" value="0.05" units="cm"/>
      <inkml:brushProperty name="height" value="0.05" units="cm"/>
    </inkml:brush>
  </inkml:definitions>
  <inkml:trace contextRef="#ctx0" brushRef="#br0">0 0 24575,'5'0'0,"1"5"0,4 1 0,1 5 0,3 4 0,-1 6 0,-3 2 0,2 3 0,-1 6 0,-3 2 0,-7 5 0,-4-4-8191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5.666"/>
    </inkml:context>
    <inkml:brush xml:id="br0">
      <inkml:brushProperty name="width" value="0.05" units="cm"/>
      <inkml:brushProperty name="height" value="0.05" units="cm"/>
    </inkml:brush>
  </inkml:definitions>
  <inkml:trace contextRef="#ctx0" brushRef="#br0">41 192 24575,'-1'-7'0,"-1"-1"0,0 1 0,0-1 0,-1 1 0,0 0 0,-1 0 0,1 0 0,-6-7 0,-3-7 0,243 430 0,-221-393 0,-1 1 0,1-1 0,1 0 0,0 0 0,1-1 0,0 0 0,20 17 0,-31-32 0,-1 1 0,1 0 0,-1-1 0,1 1 0,0-1 0,-1 1 0,1-1 0,-1 1 0,1-1 0,0 0 0,-1 1 0,1-1 0,0 0 0,0 0 0,-1 1 0,1-1 0,0 0 0,0 0 0,-1 0 0,1 0 0,0 0 0,0 0 0,-1 0 0,1 0 0,0 0 0,0 0 0,-1 0 0,1-1 0,0 1 0,0 0 0,-1-1 0,1 1 0,0 0 0,-1-1 0,1 1 0,-1-1 0,1 1 0,0 0 0,-1-1 0,1 0 0,-1 1 0,1-1 0,-1 1 0,1-1 0,-1 0 0,0 1 0,1-1 0,-1 0 0,0 1 0,0-1 0,1 0 0,-1 0 0,0-1 0,2-6 0,-1 0 0,0 0 0,0-1 0,-1-8 0,0 6 0,24-216 0,2-68 0,-26 287 0,-1 2 0,1 0 0,1 0 0,-1 0 0,1 1 0,3-11 0,-4 16-24,0 0 0,0-1 0,0 1 0,0 0 0,0-1 1,1 1-1,-1 0 0,0 0 0,0-1 0,0 1 0,1 0 0,-1-1 0,0 1 0,0 0 0,1 0 0,-1 0 0,0-1 0,1 1 0,-1 0 0,0 0 0,0 0 0,1 0 0,-1-1 0,1 1 0,-1 0 0,0 0 1,1 0-1,-1 0 0,0 0 0,1 0 0,-1 0 0,0 0 0,1 0 0,-1 0 0,0 0 0,1 0 0,-1 0 0,0 1 0,1-1 0,-1 0 0,0 0 0,1 0 0,-1 0 0,0 1 0,1-1 0,-1 0 0,0 0 1,0 0-1,1 1 0,-1-1 0,0 0 0,0 1 0,1-1 0,-1 0 0,0 0 0,0 1 0,11 11-6802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6.035"/>
    </inkml:context>
    <inkml:brush xml:id="br0">
      <inkml:brushProperty name="width" value="0.05" units="cm"/>
      <inkml:brushProperty name="height" value="0.05" units="cm"/>
    </inkml:brush>
  </inkml:definitions>
  <inkml:trace contextRef="#ctx0" brushRef="#br0">0 251 24575,'0'5'0,"5"5"0,1 7 0,0 9 0,-2 5 0,4 6 0,1 7 0,2 5 0,0 3 0,-1 2 0,-4-4 0,3 0 0,0-4 0,-2-6 0,-2-10-8191</inkml:trace>
  <inkml:trace contextRef="#ctx0" brushRef="#br0" timeOffset="1">54 87 24575,'-4'-5'0,"-2"-6"0,0-5 0,1-6 0,-3 2 0,0 8 0,1 12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0.513"/>
    </inkml:context>
    <inkml:brush xml:id="br0">
      <inkml:brushProperty name="width" value="0.05" units="cm"/>
      <inkml:brushProperty name="height" value="0.05" units="cm"/>
    </inkml:brush>
  </inkml:definitions>
  <inkml:trace contextRef="#ctx0" brushRef="#br0">196 0 24575,'-1'7'0,"0"0"0,0 0 0,0 0 0,-1-1 0,0 1 0,0-1 0,-1 1 0,0-1 0,-5 9 0,-40 55 0,34-52 0,0 1-124,1 0 0,1 2 0,0-1 0,2 1 0,0 1 0,1 0-1,2 1 1,0-1 0,1 1 0,-3 32 0,8-44-6702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6.429"/>
    </inkml:context>
    <inkml:brush xml:id="br0">
      <inkml:brushProperty name="width" value="0.05" units="cm"/>
      <inkml:brushProperty name="height" value="0.05" units="cm"/>
    </inkml:brush>
  </inkml:definitions>
  <inkml:trace contextRef="#ctx0" brushRef="#br0">262 75 24575,'1'1'0,"0"-1"0,-1-1 0,1 1 0,0 0 0,0 0 0,-1 0 0,1 0 0,0 0 0,0-1 0,-1 1 0,1 0 0,0-1 0,-1 1 0,1 0 0,0-1 0,-1 1 0,1-1 0,-1 1 0,1-1 0,-1 1 0,1-1 0,-1 0 0,1 1 0,-1-1 0,1 0 0,-1 1 0,0-1 0,1 0 0,-1 1 0,0-1 0,0 0 0,0 0 0,1 1 0,-1-1 0,0 0 0,0 0 0,0 1 0,0-1 0,0 0 0,0 0 0,-1 0 0,1 1 0,0-1 0,0 0 0,0 1 0,-1-1 0,1 0 0,-1-1 0,0-1 0,0 0 0,0 0 0,-1 0 0,1 0 0,-1 0 0,0 1 0,1-1 0,-1 0 0,0 1 0,-5-4 0,5 4 0,-1 0 0,1 1 0,-1 0 0,0-1 0,0 1 0,1 0 0,-1 0 0,0 1 0,0-1 0,0 1 0,0-1 0,0 1 0,0 0 0,0 0 0,0 0 0,-4 1 0,1 1 0,1-1 0,-1 1 0,1 0 0,0 0 0,0 1 0,0-1 0,0 1 0,-6 5 0,-1 2 0,0 1 0,0 0 0,1 1 0,1 0 0,-13 19 0,14-17 0,0 0 0,1 1 0,0 0 0,1 0 0,1 1 0,0 0 0,1 0 0,1 1 0,-3 25 0,6-35 0,1 1 0,0 0 0,0 0 0,1-1 0,0 1 0,0 0 0,1-1 0,0 1 0,0-1 0,1 0 0,0 0 0,0 0 0,1 0 0,-1 0 0,2-1 0,-1 1 0,1-1 0,0 0 0,0-1 0,0 1 0,1-1 0,0 0 0,7 5 0,30 14-1365,-1-6-5461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6.844"/>
    </inkml:context>
    <inkml:brush xml:id="br0">
      <inkml:brushProperty name="width" value="0.05" units="cm"/>
      <inkml:brushProperty name="height" value="0.05" units="cm"/>
    </inkml:brush>
  </inkml:definitions>
  <inkml:trace contextRef="#ctx0" brushRef="#br0">352 86 24575,'-4'-4'0,"1"-1"0,-1 1 0,1-1 0,0 0 0,-4-10 0,6 12 0,0-1 0,-1 1 0,0 0 0,0-1 0,0 1 0,0 0 0,0 0 0,0 0 0,-1 0 0,0 1 0,1-1 0,-1 1 0,-6-5 0,7 7 0,1 0 0,0-1 0,0 1 0,0 0 0,0 0 0,-1 0 0,1 0 0,0 0 0,0 0 0,-1 0 0,1 1 0,0-1 0,0 0 0,0 1 0,0-1 0,0 0 0,-1 1 0,1 0 0,0-1 0,0 1 0,0 0 0,0-1 0,0 1 0,1 0 0,-1 0 0,0 0 0,-1 1 0,-22 32 0,18-24 0,-52 74 0,27-41 0,1 0 0,3 2 0,1 1 0,-21 56 0,45-95 0,0-1 0,0 0 0,0 1 0,1-1 0,0 1 0,1 0 0,-1-1 0,1 1 0,2 9 0,-2-14 0,1 1 0,-1-1 0,1 1 0,0-1 0,0 1 0,0-1 0,0 0 0,0 1 0,1-1 0,-1 0 0,1 0 0,0 0 0,-1 0 0,1 0 0,0 0 0,0-1 0,0 1 0,0-1 0,1 1 0,-1-1 0,0 0 0,0 0 0,1 0 0,-1 0 0,1 0 0,3 1 0,3-1-227,0 0-1,0-1 1,0 1-1,0-2 1,16-1-1,11-4-6598</inkml:trace>
  <inkml:trace contextRef="#ctx0" brushRef="#br0" timeOffset="1">597 250 24575,'0'5'0,"-4"1"0,-3 4 0,2 6 0,0 4 0,2 3 0,0 3 0,7 2 0,2 0 0,-1 0 0,0-5-8191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7.186"/>
    </inkml:context>
    <inkml:brush xml:id="br0">
      <inkml:brushProperty name="width" value="0.05" units="cm"/>
      <inkml:brushProperty name="height" value="0.05" units="cm"/>
    </inkml:brush>
  </inkml:definitions>
  <inkml:trace contextRef="#ctx0" brushRef="#br0">21 48 24575,'-4'-5'0,"-2"-6"0,0-6 0,1 5 0,6 9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7.575"/>
    </inkml:context>
    <inkml:brush xml:id="br0">
      <inkml:brushProperty name="width" value="0.05" units="cm"/>
      <inkml:brushProperty name="height" value="0.05" units="cm"/>
    </inkml:brush>
  </inkml:definitions>
  <inkml:trace contextRef="#ctx0" brushRef="#br0">1 0 24575,'4'0'0,"7"0"0,6 0 0,-1 0-8191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0.345"/>
    </inkml:context>
    <inkml:brush xml:id="br0">
      <inkml:brushProperty name="width" value="0.05" units="cm"/>
      <inkml:brushProperty name="height" value="0.05" units="cm"/>
    </inkml:brush>
  </inkml:definitions>
  <inkml:trace contextRef="#ctx0" brushRef="#br0">86 165 24575,'-16'-19'0,"15"17"0,-1 0 0,0-1 0,0 1 0,1 0 0,-1 0 0,0 0 0,-1 0 0,1 0 0,-4-2 0,6 4 0,0 0 0,-1 0 0,1 0 0,0 0 0,-1 0 0,1 0 0,0 0 0,-1 0 0,1 0 0,0 0 0,0 1 0,-1-1 0,1 0 0,0 0 0,-1 0 0,1 0 0,0 0 0,-1 0 0,1 1 0,0-1 0,0 0 0,-1 0 0,1 1 0,0-1 0,0 0 0,0 0 0,-1 1 0,1-1 0,0 0 0,0 0 0,0 1 0,-7 23 0,5 4 0,1 0 0,1 1 0,1-1 0,2 0 0,6 28 0,39 137 0,-42-171 0,0-1 0,2 0 0,0 0 0,19 32 0,-27-53 0,1 0 0,-1 0 0,0 0 0,0 0 0,0 0 0,0 0 0,0-1 0,0 1 0,0 0 0,0 0 0,0 0 0,0 0 0,0 0 0,0 0 0,0 0 0,1 0 0,-1 0 0,0 0 0,0 0 0,0 0 0,0 0 0,0 0 0,0 0 0,0 0 0,0 0 0,0 0 0,0 0 0,0 0 0,1 0 0,-1 0 0,0 0 0,0 0 0,0 0 0,0 0 0,0 0 0,0 1 0,0-1 0,0 0 0,0 0 0,0 0 0,0 0 0,0 0 0,0 0 0,0 0 0,0 0 0,1 0 0,-1 0 0,0 0 0,0 0 0,-3-13 0,-6-19 0,-33-75 0,-24-76 0,59 155 0,0 0 0,2 0 0,1 0 0,-1-52 0,5 74 0,0 0 0,1 0 0,0 0 0,0 0 0,0 0 0,1 0 0,0 0 0,0 1 0,1-1 0,-1 1 0,1-1 0,0 1 0,1 0 0,-1 0 0,1 0 0,0 1 0,0-1 0,9-6 0,-6 6 0,1 0 0,0 0 0,0 1 0,0 0 0,0 0 0,0 1 0,1 0 0,0 1 0,0 0 0,-1 0 0,1 1 0,10-1 0,-12 2 0,1-1 0,-1 1 0,1 1 0,-1 0 0,1 0 0,-1 0 0,0 1 0,1 0 0,-1 0 0,0 1 0,0 0 0,-1 0 0,1 1 0,-1 0 0,1 0 0,-1 0 0,0 1 0,9 9 0,-10-7 0,0-1 0,0 1 0,-1 0 0,0 0 0,0 0 0,-1 1 0,0-1 0,0 1 0,-1 0 0,0 0 0,0 0 0,-1 0 0,0 0 0,0 0 0,-1 0 0,0 1 0,-1 7 0,-1-1 0,-1 0 0,0-1 0,-1 1 0,-1-1 0,0 0 0,-1 0 0,0-1 0,-1 0 0,-1 0 0,0 0 0,-1-1 0,0 0 0,-1-1 0,0 0 0,-1-1 0,-14 12 0,4 0 0,21-15 0,16-7 0,9-5 0,0 2 0,0 0 0,0 2 0,48 3 0,-61 0 0,-1-1 0,0 2 0,0-1 0,0 1 0,0 1 0,0 0 0,-1 1 0,1 0 0,-1 0 0,-1 1 0,1 0 0,-1 1 0,11 10 0,-18-15 0,0 0 0,1 0 0,-1 0 0,0 1 0,-1-1 0,1 1 0,0-1 0,-1 1 0,1 0 0,-1 0 0,0 0 0,0-1 0,0 1 0,0 0 0,-1 0 0,1 0 0,-1 0 0,1 0 0,-1 1 0,0-1 0,-1 0 0,1 0 0,0 0 0,-1 0 0,0 0 0,1 0 0,-1 0 0,0 0 0,-1-1 0,1 1 0,0 0 0,-1 0 0,0-1 0,1 1 0,-1-1 0,-4 4 0,-1 2 0,-1-1 0,0 0 0,0 0 0,-1 0 0,0-1 0,0-1 0,0 0 0,-1 0 0,-14 5 0,10-5 17,1-1 0,-1-1 1,0 0-1,0-1 0,0-1 0,-20 1 0,28-2-95,1-1 0,-1 1 0,1-1-1,-1 0 1,0 0 0,1-1 0,0 0 0,-1 0 0,1 0-1,0 0 1,0-1 0,0 0 0,1 0 0,-1 0 0,1-1-1,-1 0 1,1 1 0,-6-9 0,-4-9-6748</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0.714"/>
    </inkml:context>
    <inkml:brush xml:id="br0">
      <inkml:brushProperty name="width" value="0.05" units="cm"/>
      <inkml:brushProperty name="height" value="0.05" units="cm"/>
    </inkml:brush>
  </inkml:definitions>
  <inkml:trace contextRef="#ctx0" brushRef="#br0">24 7 24575,'-5'0'0,"-6"-5"0,4 4 0,7 6 0,9 7 0,7 6 0,5 10 0,5 8 0,-3 8 0,-1 6 0,-3-1 0,-1 1 0,-4-5 0,-3 1 0,0-4 0,-2-4 0,-1-8-8191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1.076"/>
    </inkml:context>
    <inkml:brush xml:id="br0">
      <inkml:brushProperty name="width" value="0.05" units="cm"/>
      <inkml:brushProperty name="height" value="0.05" units="cm"/>
    </inkml:brush>
  </inkml:definitions>
  <inkml:trace contextRef="#ctx0" brushRef="#br0">11 290 24575,'-1'-1'0,"0"0"0,0 0 0,1 1 0,-1-1 0,0 0 0,0 0 0,1 0 0,-1 0 0,0 0 0,1 0 0,-1 0 0,1 0 0,0 0 0,-1 0 0,1-1 0,0 1 0,-1 0 0,1 0 0,0 0 0,0 0 0,0-1 0,0 1 0,0 0 0,0 0 0,1 0 0,-1 0 0,0-1 0,0 1 0,1 0 0,-1 0 0,1 0 0,-1 0 0,1 0 0,0 0 0,-1 0 0,1 0 0,0 0 0,-1 0 0,1 1 0,0-1 0,0 0 0,0 0 0,0 1 0,0-1 0,0 0 0,0 1 0,2-1 0,6-5 0,1 1 0,0 0 0,21-6 0,-25 9 0,80-25 0,-52 18 0,0-1 0,-1-2 0,54-28 0,-82 37 0,0-1 0,0 1 0,-1 0 0,0-1 0,1 0 0,-1 0 0,-1-1 0,1 1 0,-1-1 0,6-8 0,-8 11 0,-1 0 0,1 1 0,0-1 0,-1 0 0,1 1 0,-1-1 0,0 0 0,0 0 0,1 1 0,-1-1 0,0 0 0,0 0 0,-1 0 0,1 1 0,0-1 0,-1 0 0,1 1 0,-1-1 0,1 0 0,-1 1 0,0-1 0,0 0 0,0 1 0,0-1 0,0 1 0,0 0 0,0-1 0,0 1 0,0 0 0,-1-1 0,1 1 0,0 0 0,-1 0 0,1 0 0,-1 0 0,0 1 0,-2-2 0,3 1 0,0 1 0,0-1 0,0 1 0,1-1 0,-1 1 0,0-1 0,0 1 0,0 0 0,0-1 0,0 1 0,0 0 0,0 0 0,0 0 0,0 0 0,0 0 0,0 0 0,0 0 0,0 0 0,0 0 0,0 0 0,0 1 0,-2 0 0,2-1 0,1 1 0,-1 0 0,0 0 0,1-1 0,-1 1 0,1 0 0,0 0 0,-1 0 0,1 0 0,-1 0 0,1 0 0,0-1 0,0 1 0,0 0 0,-1 0 0,1 0 0,0 0 0,1 2 0,-1 4 0,1 1 0,0-1 0,1 0 0,4 13 0,39 106-682,64 127-1,-93-224-6143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1.444"/>
    </inkml:context>
    <inkml:brush xml:id="br0">
      <inkml:brushProperty name="width" value="0.05" units="cm"/>
      <inkml:brushProperty name="height" value="0.05" units="cm"/>
    </inkml:brush>
  </inkml:definitions>
  <inkml:trace contextRef="#ctx0" brushRef="#br0">0 7 24575,'0'-5'0,"5"3"0,1 7 0,5 12 0,5 7 0,4 9 0,-1 8 0,0 7 0,3 9 0,-4 4 0,1-4 0,-3-2 0,0-6 0,-2-7 0,-4-5 0,1-10 0,-1-8-8191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1.864"/>
    </inkml:context>
    <inkml:brush xml:id="br0">
      <inkml:brushProperty name="width" value="0.05" units="cm"/>
      <inkml:brushProperty name="height" value="0.05" units="cm"/>
    </inkml:brush>
  </inkml:definitions>
  <inkml:trace contextRef="#ctx0" brushRef="#br0">143 266 24575,'8'-18'0,"-1"0"0,-1-1 0,7-29 0,0-1 0,16-57 0,-29 106 0,1 0 0,-1 0 0,0 0 0,0-1 0,0 1 0,0 0 0,0 0 0,0 0 0,0 0 0,0-1 0,0 1 0,1 0 0,-1 0 0,0 0 0,0 0 0,0-1 0,0 1 0,0 0 0,0 0 0,0 0 0,0-1 0,0 1 0,0 0 0,0 0 0,0 0 0,-1 0 0,1-1 0,0 1 0,0 0 0,0 0 0,0 0 0,0 0 0,0 0 0,0-1 0,0 1 0,0 0 0,-1 0 0,1 0 0,0 0 0,0 0 0,0 0 0,0-1 0,0 1 0,-1 0 0,1 0 0,0 0 0,0 0 0,0 0 0,0 0 0,-1 0 0,1 0 0,0 0 0,0 0 0,0 0 0,0 0 0,-1 0 0,1 0 0,0 0 0,0 0 0,-1 0 0,-13 11 0,-13 19 0,-6 13 0,-72 87 0,105-130 0,-6 6 0,1 0 0,0 1 0,1-1 0,0 1 0,-5 8 0,9-14 0,-1 0 0,1 0 0,0 0 0,-1 0 0,1 0 0,0 0 0,0 0 0,0 0 0,0 0 0,0 0 0,0 1 0,0-1 0,0 0 0,0 0 0,0 0 0,0 0 0,1 0 0,0 2 0,0-2 0,0 0 0,0 0 0,0 0 0,0 0 0,0 0 0,1 0 0,-1 0 0,0-1 0,0 1 0,1 0 0,-1-1 0,0 1 0,1-1 0,-1 1 0,1-1 0,-1 0 0,1 1 0,1-1 0,15 3 11,0 1 0,0 1 0,0 1 0,-1 1 0,0 0 0,0 1-1,-1 1 1,0 0 0,0 1 0,16 15 0,3 6-506,-1 1 0,54 67 0,-62-67-6331</inkml:trace>
  <inkml:trace contextRef="#ctx0" brushRef="#br0" timeOffset="1">991 403 24575,'0'-5'0,"0"4"0,0 5 0,0 8 0,0 11 0,0 11 0,-5 8 0,-6 12 0,-1-4-8191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17.701"/>
    </inkml:context>
    <inkml:brush xml:id="br0">
      <inkml:brushProperty name="width" value="0.05" units="cm"/>
      <inkml:brushProperty name="height" value="0.05" units="cm"/>
    </inkml:brush>
  </inkml:definitions>
  <inkml:trace contextRef="#ctx0" brushRef="#br0">21 121 24575,'-1'1'0,"0"-1"0,-1 0 0,1 0 0,0 1 0,-1-1 0,1 1 0,0-1 0,0 1 0,0 0 0,0-1 0,-1 1 0,1 0 0,0 0 0,0 0 0,-1 0 0,2 5 0,12-7 0,217-40 0,-83 18 0,-72 10 0,-16 4 0,-1-3 0,64-22 0,-108 30-1365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3.918"/>
    </inkml:context>
    <inkml:brush xml:id="br0">
      <inkml:brushProperty name="width" value="0.05" units="cm"/>
      <inkml:brushProperty name="height" value="0.05" units="cm"/>
    </inkml:brush>
  </inkml:definitions>
  <inkml:trace contextRef="#ctx0" brushRef="#br0">0 12 24575,'5'-4'0,"6"-2"0,5 4 0,6 8 0,2 8 0,8 5 0,2 5 0,0 3 0,4 5 0,0 3 0,-2 0 0,-2-2 0,-3-1 0,-6-2 0,-3-6 0,-5-3 0,-6-4-8191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18.076"/>
    </inkml:context>
    <inkml:brush xml:id="br0">
      <inkml:brushProperty name="width" value="0.05" units="cm"/>
      <inkml:brushProperty name="height" value="0.05" units="cm"/>
    </inkml:brush>
  </inkml:definitions>
  <inkml:trace contextRef="#ctx0" brushRef="#br0">12 116 24575,'-4'0'0,"-3"4"0,6 3 0,7-2 0,12 0 0,7-2 0,10 0 0,7-7 0,6-2 0,8 0 0,5-3 0,6-6 0,0 1 0,-1-3 0,-4-3 0,-6 3 0,-9-2 0,-13 4-8191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7.518"/>
    </inkml:context>
    <inkml:brush xml:id="br0">
      <inkml:brushProperty name="width" value="0.05" units="cm"/>
      <inkml:brushProperty name="height" value="0.05" units="cm"/>
    </inkml:brush>
  </inkml:definitions>
  <inkml:trace contextRef="#ctx0" brushRef="#br0">0 17 24575,'0'-5'0,"5"-1"0,6 0 0,1 6 0,-2 8 0,-2 6 0,-2 6 0,-3 9 0,-2 5 0,0 4 0,-6 2 0,-1-7-8191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9.371"/>
    </inkml:context>
    <inkml:brush xml:id="br0">
      <inkml:brushProperty name="width" value="0.05" units="cm"/>
      <inkml:brushProperty name="height" value="0.05" units="cm"/>
    </inkml:brush>
  </inkml:definitions>
  <inkml:trace contextRef="#ctx0" brushRef="#br0">356 297 24575,'74'-58'0,"-67"50"0,0-1 0,0 0 0,-1 0 0,0 0 0,0-1 0,-1 0 0,0 0 0,4-17 0,-8 24 0,1-1 0,-2 0 0,1 0 0,0 0 0,-1 1 0,1-1 0,-1 0 0,0 0 0,0 0 0,-1 0 0,1 0 0,-1 0 0,0 1 0,0-1 0,0 0 0,-1 0 0,1 1 0,-1-1 0,0 1 0,0-1 0,0 1 0,0 0 0,0 0 0,-1 0 0,0 0 0,1 0 0,-7-4 0,1 2 0,-1 1 0,0 0 0,0 0 0,0 0 0,0 1 0,0 1 0,-1 0 0,1 0 0,-1 0 0,0 1 0,1 1 0,-1 0 0,0 0 0,1 1 0,-1 0 0,-13 3 0,1 1 0,-1 2 0,1 0 0,0 1 0,1 1 0,-37 21 0,48-24 0,-1 1 0,1 1 0,0 0 0,1 0 0,0 1 0,0 0 0,1 0 0,-13 21 0,18-27 0,1 1 0,0 0 0,0 0 0,0 0 0,0 0 0,1 1 0,-1-1 0,1 0 0,0 1 0,1-1 0,-1 1 0,1-1 0,0 1 0,0-1 0,0 1 0,0-1 0,1 1 0,0-1 0,0 0 0,0 1 0,1-1 0,-1 0 0,1 0 0,0 0 0,0 0 0,0 0 0,6 6 0,1 1 0,1-1 0,1-1 0,-1 0 0,2-1 0,-1 0 0,1 0 0,0-1 0,1-1 0,13 6 0,126 37 0,-139-45 0,114 25 0,-81-20 0,-1 1 0,60 23 0,-103-32 0,1 0 0,-1 0 0,1 0 0,-1 0 0,0 0 0,0 1 0,1-1 0,-1 1 0,0-1 0,0 1 0,0 0 0,0 0 0,-1 0 0,1 0 0,0 0 0,1 4 0,-3-5 0,1 0 0,-1-1 0,0 1 0,0 0 0,0 0 0,0-1 0,0 1 0,0 0 0,0 0 0,-1-1 0,1 1 0,0 0 0,0 0 0,-1-1 0,1 1 0,0 0 0,-1 0 0,1-1 0,0 1 0,-2 1 0,-22 14 0,-17 0 0,-1-2 0,-1-2 0,-1-2 0,1-2 0,-58 4 0,93-11-82,-1 0-35,0 0 1,0 0-1,0-1 0,0 0 1,0 0-1,0-1 1,0 0-1,0-1 0,0 0 1,-15-5-1,6-5-6709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9.744"/>
    </inkml:context>
    <inkml:brush xml:id="br0">
      <inkml:brushProperty name="width" value="0.05" units="cm"/>
      <inkml:brushProperty name="height" value="0.05" units="cm"/>
    </inkml:brush>
  </inkml:definitions>
  <inkml:trace contextRef="#ctx0" brushRef="#br0">1 77 24575,'0'-7'0,"0"1"0,0-1 0,1 0 0,0 0 0,1 0 0,0 1 0,3-9 0,-5 14 0,0 0 0,1 0 0,-1 1 0,1-1 0,-1 0 0,1 0 0,0 0 0,-1 1 0,1-1 0,0 0 0,-1 0 0,1 1 0,0-1 0,0 1 0,0-1 0,0 1 0,-1-1 0,1 1 0,0-1 0,0 1 0,0 0 0,1-1 0,0 2 0,0-1 0,-1 0 0,1 1 0,0-1 0,-1 1 0,1-1 0,0 1 0,-1 0 0,1 0 0,-1 0 0,1 0 0,-1 0 0,0 0 0,1 0 0,-1 0 0,0 0 0,2 3 0,9 12 0,-1 1 0,0 1 0,-2-1 0,0 1 0,0 1 0,-2 0 0,7 26 0,2 2 0,-12-34-80,12 26-241,-3 1 0,-1 0-1,7 53 1,-16-65-6505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0.114"/>
    </inkml:context>
    <inkml:brush xml:id="br0">
      <inkml:brushProperty name="width" value="0.05" units="cm"/>
      <inkml:brushProperty name="height" value="0.05" units="cm"/>
    </inkml:brush>
  </inkml:definitions>
  <inkml:trace contextRef="#ctx0" brushRef="#br0">54 73 24575,'-5'-5'0,"-6"-5"0,-1-7 0,-4 0 0,7 4 0,8 2 0</inkml:trace>
  <inkml:trace contextRef="#ctx0" brushRef="#br0" timeOffset="1">272 264 24575,'144'-10'0,"-102"5"0,0 1 0,67 5 0,-95 0 0,0 1 0,-1 0 0,1 1 0,0 1 0,-1 0 0,0 1 0,0 1 0,0 0 0,-1 0 0,0 1 0,21 16 0,-29-20 0,0 1 0,0-1 0,0 1 0,0 0 0,-1 0 0,0 1 0,0-1 0,0 0 0,0 1 0,-1 0 0,1 0 0,-1 0 0,0 0 0,-1 0 0,1 0 0,-1 0 0,0 1 0,-1-1 0,1 0 0,-1 10 0,-1-3 0,-1 0 0,-1 0 0,0-1 0,0 1 0,-1-1 0,-1 1 0,0-1 0,-7 12 0,-25 37 0,24-39 0,0 0 0,1 1 0,1 0 0,-8 26 0,18-45-4,0-1 0,0 1 0,1 0 0,-1 1 0,1-1 0,-1 0 0,1 0 0,0 0 0,1 0 0,-1 0 0,0 0 0,1 0 0,-1 0 0,1 0 0,0 0 0,0 0 0,1 0 0,-1-1 0,2 4 0,0-2 19,0-1 1,0 0-1,0 0 0,0-1 1,0 1-1,1-1 1,-1 1-1,1-1 0,-1 0 1,1 0-1,0-1 1,6 3-1,8 0-312,0 0 0,1-1 0,0 0 0,35-1 0,-13-3-6529</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0.739"/>
    </inkml:context>
    <inkml:brush xml:id="br0">
      <inkml:brushProperty name="width" value="0.05" units="cm"/>
      <inkml:brushProperty name="height" value="0.05" units="cm"/>
    </inkml:brush>
  </inkml:definitions>
  <inkml:trace contextRef="#ctx0" brushRef="#br0">1 385 24575,'117'-6'0,"-1"-5"0,226-51 0,-340 62 0,0-1 0,1 1 0,-1-1 0,0 0 0,1 0 0,-1 0 0,0 0 0,0 0 0,0 0 0,0-1 0,0 1 0,0-1 0,-1 1 0,1-1 0,0 0 0,-1 0 0,1 1 0,-1-1 0,0 0 0,1-1 0,-1 1 0,0 0 0,0 0 0,-1 0 0,1-1 0,0-2 0,0 1 0,-1 1 0,0-1 0,0 1 0,0-1 0,-1 1 0,1-1 0,-1 1 0,0-1 0,0 1 0,0 0 0,0-1 0,0 1 0,-1 0 0,0 0 0,0 0 0,-2-4 0,9 14 0,0-1 0,0 0 0,0 0 0,1-1 0,0 1 0,0-1 0,1-1 0,-1 1 0,1-1 0,0 0 0,10 4 0,-13-7 0,0 0 0,0 0 0,0 0 0,1-1 0,-1 1 0,0-1 0,0 0 0,1 0 0,-1-1 0,0 1 0,1-1 0,-1 0 0,0 0 0,0 0 0,0-1 0,0 1 0,0-1 0,0 0 0,0 0 0,-1-1 0,1 1 0,5-6 0,-5 5 0,-1-1 0,1 1 0,-1-1 0,0 0 0,0 0 0,-1-1 0,1 1 0,-1-1 0,0 1 0,0-1 0,0 1 0,-1-1 0,1 0 0,-1 0 0,0 0 0,-1 0 0,1 0 0,-1 0 0,0 0 0,0 0 0,-1 0 0,0 0 0,1 0 0,-4-8 0,2 6 0,0 0 0,-1 0 0,1 0 0,-2 0 0,1 1 0,-1-1 0,0 1 0,0 0 0,0 0 0,-1 0 0,0 1 0,0 0 0,-1 0 0,0 0 0,1 0 0,-9-3 0,10 5 0,0 1 0,-1 0 0,1 0 0,-1 0 0,0 0 0,1 1 0,-1 0 0,0 0 0,0 0 0,0 1 0,0-1 0,0 1 0,0 0 0,0 1 0,1-1 0,-1 1 0,0 0 0,0 0 0,0 1 0,1-1 0,-1 1 0,1 0 0,-1 1 0,1-1 0,0 1 0,-1-1 0,2 1 0,-1 0 0,0 1 0,-5 5 0,1 1 0,1 0 0,0 0 0,0 0 0,1 1 0,0 0 0,1 0 0,1 0 0,0 1 0,0 0 0,1-1 0,-3 19 0,4-13 9,1 1-1,0-1 1,1 1-1,1-1 1,1 0 0,1 1-1,0-1 1,1 0-1,0-1 1,2 1-1,0-1 1,1 0-1,9 17 1,-10-23-77,0-1 1,0 0-1,1 0 1,0-1-1,1 0 1,0 0-1,0-1 1,0 0-1,1 0 1,0-1-1,0 0 1,1-1-1,0 0 1,0 0-1,0-1 1,0 0-1,1-1 1,0 0-1,-1-1 1,1 0-1,17 0 1,19-2-6759</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23.874"/>
    </inkml:context>
    <inkml:brush xml:id="br0">
      <inkml:brushProperty name="width" value="0.05" units="cm"/>
      <inkml:brushProperty name="height" value="0.05" units="cm"/>
    </inkml:brush>
  </inkml:definitions>
  <inkml:trace contextRef="#ctx0" brushRef="#br0">1 30 24575,'4'0'0,"7"0"0,6 0 0,4 0 0,4 0 0,2 0 0,1 0 0,0 0 0,1-5 0,4-2 0,1 1 0,0 1 0,-2 2 0,-1 1 0,-2 1 0,-10 0 0,-8 1-8191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24.243"/>
    </inkml:context>
    <inkml:brush xml:id="br0">
      <inkml:brushProperty name="width" value="0.05" units="cm"/>
      <inkml:brushProperty name="height" value="0.05" units="cm"/>
    </inkml:brush>
  </inkml:definitions>
  <inkml:trace contextRef="#ctx0" brushRef="#br0">1 18 24575,'4'4'0,"7"2"0,6 0 0,4-1 0,4-2 0,2-1 0,1-1 0,1 0 0,-1-6 0,0-1 0,0 0 0,0-4 0,0 0 0,-5 2-8191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7.676"/>
    </inkml:context>
    <inkml:brush xml:id="br0">
      <inkml:brushProperty name="width" value="0.05" units="cm"/>
      <inkml:brushProperty name="height" value="0.05" units="cm"/>
    </inkml:brush>
  </inkml:definitions>
  <inkml:trace contextRef="#ctx0" brushRef="#br0">609 111 24575,'0'-13'0,"0"6"0,1 0 0,-2 0 0,1 1 0,-1-1 0,-3-12 0,3 17 0,0-1 0,0 1 0,0 0 0,0 0 0,-1 0 0,1 0 0,-1 0 0,1 0 0,-1 0 0,0 1 0,0-1 0,0 0 0,0 1 0,0 0 0,0-1 0,0 1 0,0 0 0,-1 0 0,1 0 0,-3-1 0,-6 0 0,1 0 0,-1 0 0,1 1 0,-1 0 0,0 1 0,1 0 0,-1 1 0,-19 3 0,-8 4 0,-38 13 0,47-12 0,0 1 0,0 2 0,2 0 0,-1 2 0,2 2 0,0 0 0,-29 24 0,47-33 0,-1 1 0,2 0 0,-1 0 0,1 1 0,1 0 0,-1 0 0,1 1 0,1 0 0,-9 20 0,12-22 0,0 1 0,0-1 0,1 1 0,0 0 0,0-1 0,1 1 0,0 0 0,0-1 0,1 1 0,1 0 0,-1-1 0,1 1 0,1-1 0,4 12 0,0-5 0,1 1 0,1-1 0,0 0 0,1-1 0,0 0 0,1 0 0,1-1 0,0-1 0,20 16 0,1-2 0,2-2 0,65 35 0,-90-53 0,1-1 0,0-1 0,-1 1 0,2-2 0,10 3 0,-17-5 0,-1 0 0,1-1 0,0 0 0,0 0 0,-1 0 0,1 0 0,0-1 0,-1 0 0,1 0 0,-1 0 0,1 0 0,-1-1 0,1 1 0,-1-1 0,5-4 0,6-4 0,-1 0 0,-1-2 0,0 0 0,22-25 0,-6 5 0,-24 26 0,1 1 0,0-1 0,0 1 0,1 1 0,-1-1 0,1 1 0,0 0 0,0 0 0,0 1 0,1 0 0,-1 0 0,16-2 0,-18 4 0,1 0 0,0 1 0,0 0 0,0 0 0,0 1 0,-1 0 0,1 0 0,0 0 0,-1 1 0,1-1 0,0 1 0,-1 1 0,0-1 0,0 1 0,0 0 0,0 0 0,0 0 0,6 6 0,-6-4 0,1 0 0,-1 0 0,0 0 0,-1 1 0,1 0 0,-1-1 0,0 2 0,-1-1 0,0 0 0,4 11 0,-5-13 0,-1 0 0,0 1 0,-1-1 0,1 1 0,-1-1 0,1 1 0,-1-1 0,-1 1 0,1-1 0,-1 1 0,0-1 0,0 1 0,0-1 0,0 1 0,-1-1 0,0 0 0,-4 8 0,-2 0 0,-1 1 0,-1-1 0,0-1 0,0 0 0,-1-1 0,-1 0 0,1 0 0,-2-1 0,-13 8 0,-12 4 0,-76 32 0,80-41-273,0-1 0,-1-1 0,0-2 0,-70 7 0,61-12-6553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8.095"/>
    </inkml:context>
    <inkml:brush xml:id="br0">
      <inkml:brushProperty name="width" value="0.05" units="cm"/>
      <inkml:brushProperty name="height" value="0.05" units="cm"/>
    </inkml:brush>
  </inkml:definitions>
  <inkml:trace contextRef="#ctx0" brushRef="#br0">299 48 24575,'-7'-1'0,"0"-1"0,0 1 0,0-1 0,0 0 0,1-1 0,-1 0 0,-11-6 0,-22-9 0,35 16 0,0 1 0,0 0 0,0 0 0,0 0 0,0 1 0,0 0 0,0 0 0,-1 0 0,1 1 0,0-1 0,0 1 0,0 0 0,0 1 0,1-1 0,-1 1 0,-7 4 0,6-2 0,0 0 0,0 0 0,1 0 0,-1 1 0,1 0 0,0 0 0,1 1 0,-1-1 0,1 1 0,-6 12 0,3-5 0,1 0 0,1 1 0,0 0 0,1 0 0,1 0 0,0 0 0,1 1 0,0-1 0,1 1 0,1-1 0,1 20 0,1-22 0,0 1 0,1-1 0,0 1 0,1-1 0,1 0 0,-1-1 0,2 1 0,0-1 0,0 0 0,1 0 0,0-1 0,1 0 0,0 0 0,1-1 0,0 0 0,18 14 0,-18-17 0,0 0 0,0-1 0,1 0 0,0-1 0,0 0 0,0 0 0,0-1 0,0 0 0,1-1 0,-1 0 0,1-1 0,0 0 0,-1-1 0,1 0 0,0 0 0,-1-1 0,1-1 0,-1 0 0,1 0 0,12-5 0,-14 4 0,0-1 0,0 0 0,-1 0 0,1-1 0,-1 0 0,0-1 0,-1 0 0,1 0 0,-1 0 0,-1-1 0,1 0 0,-1 0 0,0-1 0,8-13 0,-12 16 0,1 0 0,0-1 0,-1 1 0,0-1 0,-1 0 0,1 1 0,-1-1 0,0 0 0,-1 0 0,1 0 0,-1 0 0,0 0 0,-1 0 0,1 0 0,-1 1 0,0-1 0,-1 0 0,1 0 0,-1 1 0,0-1 0,-1 1 0,1-1 0,-1 1 0,-5-7 0,0 1-65,-2 1 0,1 0 0,-1 0 0,0 1 0,-1 0 0,0 1 0,-1 0 0,0 1 0,0 0 0,0 1 0,-1 0 0,0 1 0,0 1 0,0 0 0,-1 0 0,1 2 0,-1 0 0,0 0 0,0 1 0,-17 1 0,2 5-6761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4.306"/>
    </inkml:context>
    <inkml:brush xml:id="br0">
      <inkml:brushProperty name="width" value="0.05" units="cm"/>
      <inkml:brushProperty name="height" value="0.05" units="cm"/>
    </inkml:brush>
  </inkml:definitions>
  <inkml:trace contextRef="#ctx0" brushRef="#br0">176 20 24575,'0'-1'0,"1"0"0,-1 0 0,0-1 0,0 1 0,0 0 0,0 0 0,-1 0 0,1 0 0,0-1 0,0 1 0,-1 0 0,1 0 0,-1 0 0,1 0 0,-2-1 0,2 2 0,0 0 0,-1 0 0,1 0 0,0 0 0,-1 0 0,1 0 0,-1 0 0,1 0 0,0 0 0,-1 0 0,1 1 0,0-1 0,-1 0 0,1 0 0,0 0 0,0 1 0,-1-1 0,1 0 0,0 0 0,-1 1 0,1-1 0,0 0 0,0 1 0,0-1 0,-1 0 0,1 1 0,0-1 0,0 1 0,-17 37 0,3 9 0,6-18 0,-1-1 0,-14 30 0,-59 112-1365,72-147-5461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8.439"/>
    </inkml:context>
    <inkml:brush xml:id="br0">
      <inkml:brushProperty name="width" value="0.05" units="cm"/>
      <inkml:brushProperty name="height" value="0.05" units="cm"/>
    </inkml:brush>
  </inkml:definitions>
  <inkml:trace contextRef="#ctx0" brushRef="#br0">191 57 24575,'1'-1'0,"0"0"0,0 0 0,0 0 0,0 0 0,0 0 0,0 0 0,0 0 0,-1 0 0,1-1 0,0 1 0,-1 0 0,1 0 0,-1-1 0,0 1 0,1 0 0,-1-1 0,0 1 0,0 0 0,1-1 0,-1 1 0,0-1 0,-1 1 0,1 0 0,0-1 0,0 1 0,0 0 0,-1-1 0,1 1 0,-1 0 0,1-1 0,-1 1 0,0 0 0,1 0 0,-1 0 0,0 0 0,0 0 0,0-1 0,0 1 0,0 1 0,0-1 0,0 0 0,0 0 0,0 0 0,0 0 0,0 1 0,-1-1 0,1 1 0,0-1 0,0 1 0,-1-1 0,1 1 0,0 0 0,-1-1 0,1 1 0,0 0 0,-1 0 0,1 0 0,-1 0 0,1 0 0,-3 1 0,-3 2 0,1-1 0,-1 2 0,1-1 0,0 1 0,0 0 0,0 0 0,0 0 0,1 1 0,-1 0 0,-8 11 0,2-2 0,0 2 0,-18 31 0,25-38 0,0 1 0,0-1 0,1 1 0,1 0 0,0 0 0,0 1 0,1-1 0,0 1 0,-1 16 0,3-23 0,1 0 0,-1 0 0,1 0 0,-1 0 0,1 0 0,0 0 0,1 0 0,-1 0 0,1 0 0,0-1 0,0 1 0,0-1 0,0 1 0,0-1 0,1 0 0,-1 0 0,1 0 0,0 0 0,0 0 0,0-1 0,1 1 0,-1-1 0,0 0 0,1 0 0,0 0 0,-1 0 0,7 1 0,5 2-170,0-1-1,0-1 0,0 0 1,0-1-1,1-1 0,-1 0 1,23-3-1,9-2-6655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9.002"/>
    </inkml:context>
    <inkml:brush xml:id="br0">
      <inkml:brushProperty name="width" value="0.05" units="cm"/>
      <inkml:brushProperty name="height" value="0.05" units="cm"/>
    </inkml:brush>
  </inkml:definitions>
  <inkml:trace contextRef="#ctx0" brushRef="#br0">219 150 24575,'-7'1'0,"0"1"0,-1 0 0,1 0 0,0 1 0,1-1 0,-1 2 0,-11 6 0,6-4 0,10-4 0,-1-1 0,0 1 0,0-1 0,0 1 0,1 0 0,-1 0 0,1 0 0,-1 1 0,1-1 0,0 1 0,0-1 0,0 1 0,0-1 0,1 1 0,-1 0 0,-1 5 0,3-6 0,-1-1 0,1 1 0,1 0 0,-1 0 0,0 0 0,0-1 0,1 1 0,-1 0 0,1-1 0,-1 1 0,1 0 0,0-1 0,0 1 0,-1-1 0,1 1 0,0-1 0,0 1 0,1-1 0,-1 0 0,0 1 0,0-1 0,1 0 0,-1 0 0,1 0 0,-1 0 0,1 0 0,-1 0 0,1-1 0,0 1 0,-1 0 0,4 0 0,2 2 0,1-1 0,0 1 0,0-1 0,0-1 0,0 0 0,0 0 0,0 0 0,0-1 0,0-1 0,16-1 0,-20 1 0,1 0 0,-1 1 0,1-2 0,-1 1 0,0 0 0,1-1 0,-1 0 0,0 0 0,0 0 0,0 0 0,0-1 0,-1 0 0,1 1 0,-1-2 0,1 1 0,-1 0 0,0 0 0,0-1 0,-1 0 0,5-7 0,-6 9 0,0 0 0,-1 0 0,1 0 0,-1 0 0,1 0 0,-1 0 0,0 0 0,1 0 0,-1 0 0,0 0 0,0 0 0,-1-1 0,1 1 0,0 0 0,-1 0 0,1 0 0,-1 0 0,0 0 0,0 0 0,-1-1 0,0-1 0,0 1 0,-1-1 0,0 1 0,0 0 0,0 0 0,0 0 0,0 1 0,-1-1 0,-5-2 0,-5-3 0,0 2 0,0-1 0,-1 2 0,-19-5 0,25 8 0,-1-1 0,1 2 0,-1-1 0,0 2 0,1-1 0,-1 1 0,0 0 0,1 1 0,-1 0 0,-14 4 0,20-3 0,0-1 0,0 1 0,0 0 0,0 0 0,0 0 0,1 0 0,-1 1 0,1 0 0,0-1 0,0 1 0,0 0 0,0 1 0,0-1 0,1 0 0,-1 1 0,1 0 0,0-1 0,0 1 0,0 0 0,1 0 0,-1 0 0,1 0 0,0 0 0,0 1 0,0-1 0,0 6 0,1-1 0,1 0 0,-1 0 0,1 0 0,1-1 0,-1 1 0,1 0 0,1-1 0,0 1 0,0-1 0,1 0 0,0 0 0,0 0 0,1-1 0,0 0 0,10 13 0,-4-7 0,1-1 0,0 0 0,1 0 0,0-1 0,1-1 0,0 0 0,20 9 0,-19-12 0,0-1 0,1 0 0,-1-2 0,1 0 0,0 0 0,1-2 0,-1 0 0,0 0 0,1-2 0,-1 0 0,0-1 0,1-1 0,-1 0 0,30-9 0,-29 6 0,0-1 0,0 0 0,-1-1 0,0-1 0,0-1 0,0-1 0,-1 0 0,-1 0 0,0-2 0,0 1 0,-2-2 0,1 0 0,14-20 0,-20 22 0,-1 0 0,0 0 0,0 0 0,-1-1 0,-1 0 0,0 0 0,-1 0 0,0-1 0,-1 1 0,2-26 0,-4 31 0,0 0 0,0 0 0,0 0 0,-1 0 0,0 0 0,0 0 0,-1 0 0,0 0 0,0 0 0,-1 0 0,0 1 0,0-1 0,0 1 0,-1 0 0,0 0 0,0 0 0,0 1 0,-1-1 0,0 1 0,-9-7 0,13 10 0,-1 1 0,0-1 0,0 1 0,0 0 0,0 0 0,0 0 0,0 0 0,0 0 0,0 0 0,0 1 0,-1-1 0,1 1 0,0-1 0,0 1 0,-1 0 0,1 0 0,0 0 0,-4 1 0,4-1 0,1 1 0,-1 0 0,1 0 0,-1 0 0,1 0 0,-1 0 0,1 0 0,0 0 0,-1 0 0,1 0 0,0 1 0,0-1 0,0 0 0,0 1 0,0-1 0,0 1 0,0 0 0,-1 2 0,0 2 0,0 1 0,1-1 0,0 1 0,-1-1 0,2 1 0,-1 0 0,1-1 0,0 1 0,1 0 0,2 13 0,2 0 20,2 1 0,1-1 0,0 0 0,1 0 0,21 32 0,-20-38-206,0-1 1,0 1-1,1-2 0,1 0 1,0 0-1,0-1 1,28 19-1,-18-18-6640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39.373"/>
    </inkml:context>
    <inkml:brush xml:id="br0">
      <inkml:brushProperty name="width" value="0.05" units="cm"/>
      <inkml:brushProperty name="height" value="0.05" units="cm"/>
    </inkml:brush>
  </inkml:definitions>
  <inkml:trace contextRef="#ctx0" brushRef="#br0">203 176 24575,'-9'-9'0,"-8"-8"0,-5-6 0,-4-3 0,-2 2 0,-1 6 0,-1 6 0,6 9 0,6 5-8191</inkml:trace>
  <inkml:trace contextRef="#ctx0" brushRef="#br0" timeOffset="1">396 12 24575,'0'-4'0,"4"-3"0,2 6 0,5 7 0,4 12 0,5 8 0,3 8 0,3 13 0,2 7 0,0 9 0,0 2 0,-4 1 0,-2-3 0,-5-3 0,-5-1 0,-5-12-8191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0.043"/>
    </inkml:context>
    <inkml:brush xml:id="br0">
      <inkml:brushProperty name="width" value="0.05" units="cm"/>
      <inkml:brushProperty name="height" value="0.05" units="cm"/>
    </inkml:brush>
  </inkml:definitions>
  <inkml:trace contextRef="#ctx0" brushRef="#br0">69 304 24575,'-23'-25'0,"-15"-12"0,38 37 0,-1-1 0,1 1 0,-1 0 0,1 0 0,-1-1 0,1 1 0,0-1 0,-1 1 0,1 0 0,-1-1 0,1 1 0,0-1 0,-1 1 0,1-1 0,0 1 0,-1-1 0,1 1 0,0-1 0,0 1 0,0-1 0,-1 1 0,1-1 0,0 1 0,0-1 0,0 0 0,0 1 0,0-1 0,0 0 0,1 0 0,-1 0 0,1 0 0,0 1 0,0-1 0,-1 0 0,1 1 0,0-1 0,0 1 0,0-1 0,0 1 0,-1-1 0,1 1 0,0 0 0,0-1 0,2 1 0,55-9 0,-35 7 0,229-45 0,-186 31 0,114-43 0,-179 59 0,42-21 0,-41 20 0,1-1 0,-1 1 0,0 0 0,-1-1 0,1 1 0,0-1 0,0 0 0,-1 0 0,1 0 0,-1 0 0,1 0 0,-1 0 0,0 0 0,0 0 0,0 0 0,1-4 0,-2 5 0,0 0 0,0-1 0,0 1 0,0 0 0,-1 0 0,1 0 0,0 0 0,-1 0 0,1 0 0,-1 0 0,1 0 0,-1 0 0,1 0 0,-1 0 0,0 0 0,0 0 0,1 1 0,-1-1 0,0 0 0,0 1 0,0-1 0,0 0 0,0 1 0,0-1 0,0 1 0,0-1 0,0 1 0,0-1 0,0 1 0,0 0 0,0 0 0,0 0 0,-2-1 0,-38-3 0,38 4 0,1 0 0,-1 0 0,0 0 0,1 0 0,-1 1 0,1-1 0,-1 1 0,1 0 0,0 0 0,-1 0 0,1 0 0,0 0 0,-1 0 0,1 0 0,0 1 0,0-1 0,0 1 0,0 0 0,0 0 0,-2 3 0,2-2 0,1 0 0,-1 0 0,1 0 0,0 0 0,0 0 0,1 0 0,-1 1 0,0-1 0,1 0 0,0 0 0,0 1 0,0-1 0,0 0 0,1 4 0,1 3 0,0 0 0,1 0 0,0 0 0,1-1 0,0 0 0,0 1 0,1-1 0,0-1 0,10 14 0,-8-14 0,1 1 0,1-1 0,0 0 0,0-1 0,0 0 0,1-1 0,0 0 0,0 0 0,0-1 0,1-1 0,0 1 0,17 3 0,-20-6 0,-1-1 0,0 0 0,1 0 0,0 0 0,-1-1 0,1 0 0,-1-1 0,1 0 0,-1 0 0,1-1 0,-1 1 0,0-2 0,1 1 0,-1-1 0,0 0 0,-1 0 0,1-1 0,0 0 0,-1 0 0,7-6 0,-9 5 0,0-1 0,-1 0 0,1 1 0,-1-1 0,0 0 0,-1-1 0,1 1 0,-1 0 0,0-1 0,-1 0 0,1-6 0,1 0 0,-3 13 0,0 0 0,0 0 0,0 0 0,0 1 0,0-1 0,0 0 0,0 0 0,0 0 0,0 0 0,1 0 0,-1 0 0,0 0 0,0 0 0,0 0 0,0 0 0,0 0 0,0 0 0,0 0 0,0 0 0,0 0 0,0 0 0,0 0 0,0 0 0,0 0 0,0 0 0,0 0 0,0 0 0,0 0 0,0 0 0,1 0 0,-1 0 0,0 0 0,0 0 0,0 0 0,0 0 0,0 0 0,0 0 0,0 0 0,0 0 0,0 0 0,0 0 0,0 0 0,0 0 0,0 0 0,0 0 0,0 0 0,0 0 0,16 42 0,0-1 0,3 0 0,46 72 0,-46-81 0,51 84 0,37 62 0,-83-132 0,36 94 0,-56-128 0,-1-1 0,0 1 0,-1 0 0,0 0 0,0 0 0,-2 0 0,0 17 0,0-26 0,0 0 0,0 0 0,-1-1 0,1 1 0,-1 0 0,0 0 0,0 0 0,0 0 0,0-1 0,0 1 0,-1-1 0,1 1 0,-1-1 0,0 1 0,1-1 0,-1 0 0,0 0 0,-1 0 0,1 0 0,0 0 0,0 0 0,-1 0 0,1-1 0,-1 0 0,0 1 0,1-1 0,-1 0 0,0 0 0,0 0 0,1-1 0,-1 1 0,0-1 0,0 1 0,0-1 0,-4 0 0,-5-1 0,0 0 0,1-1 0,-1 0 0,0-1 0,1 0 0,-1-1 0,1 0 0,0-1 0,0 0 0,1-1 0,-16-10 0,4 1 0,1-2 0,1 0 0,0-1 0,-20-24 0,24 22 0,0-1 0,2-1 0,0 0 0,2-1 0,0 0 0,2-1 0,-15-49 0,19 53 0,2 0 0,0 0 0,1 0 0,1 0 0,1-1 0,1 1 0,0-1 0,2 1 0,1-1 0,7-32 0,-8 46-38,0 0 0,0 1 0,1-1 1,0 1-1,0-1 0,0 1 0,1 0 0,0 0 0,0 1 0,1-1 0,-1 1 0,1 0 0,0 0 0,1 1 0,-1-1 0,1 1 1,0 0-1,0 1 0,0-1 0,0 1 0,1 0 0,-1 1 0,1 0 0,0 0 0,0 0 0,0 1 0,-1 0 0,1 0 0,0 1 1,1 0-1,-1 0 0,0 0 0,0 1 0,-1 0 0,13 4 0,9 2-6788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40.385"/>
    </inkml:context>
    <inkml:brush xml:id="br0">
      <inkml:brushProperty name="width" value="0.05" units="cm"/>
      <inkml:brushProperty name="height" value="0.05" units="cm"/>
    </inkml:brush>
  </inkml:definitions>
  <inkml:trace contextRef="#ctx0" brushRef="#br0">1 13 24575,'4'-5'0,"7"-1"0,6 5 0,-1 7 0,-2 12 0,-4 7 0,-3 5 0,-8 6 0,-4-3-8191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27.555"/>
    </inkml:context>
    <inkml:brush xml:id="br0">
      <inkml:brushProperty name="width" value="0.05" units="cm"/>
      <inkml:brushProperty name="height" value="0.05" units="cm"/>
    </inkml:brush>
  </inkml:definitions>
  <inkml:trace contextRef="#ctx0" brushRef="#br0">11 163 24575,'-5'-27'0,"4"26"0,0 0 0,0-1 0,1 1 0,-1 0 0,1-1 0,-1 1 0,1-1 0,0 1 0,0-1 0,-1 1 0,1-1 0,0 1 0,0 0 0,0-1 0,0 1 0,1-1 0,-1 1 0,0-1 0,1 1 0,-1-1 0,1 1 0,-1 0 0,1-1 0,0 1 0,-1 0 0,1 0 0,0-1 0,0 1 0,0 0 0,0 0 0,0 0 0,0 0 0,0 0 0,1 0 0,-1 0 0,3-1 0,17-7 0,1 1 0,0 1 0,0 0 0,1 2 0,25-3 0,49-12 0,-35 1 0,-59 16-1365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27.926"/>
    </inkml:context>
    <inkml:brush xml:id="br0">
      <inkml:brushProperty name="width" value="0.05" units="cm"/>
      <inkml:brushProperty name="height" value="0.05" units="cm"/>
    </inkml:brush>
  </inkml:definitions>
  <inkml:trace contextRef="#ctx0" brushRef="#br0">1 83 24575,'0'4'0,"5"3"0,6-2 0,6 0 0,4-2 0,4-5 0,2-3 0,1-1 0,0 2 0,5-5 0,2 1 0,-1-4 0,-2 0 0,-1-2 0,-1-4 0,-6 2-8191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32.533"/>
    </inkml:context>
    <inkml:brush xml:id="br0">
      <inkml:brushProperty name="width" value="0.05" units="cm"/>
      <inkml:brushProperty name="height" value="0.05" units="cm"/>
    </inkml:brush>
  </inkml:definitions>
  <inkml:trace contextRef="#ctx0" brushRef="#br0">0 1 24575,'0'4'0,"5"3"0,6-2 0,6 0 0,4-2 0,4 0 0,2-2 0,1 4 0,1 1 0,-1 0 0,0-1 0,-4-2-8191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32.873"/>
    </inkml:context>
    <inkml:brush xml:id="br0">
      <inkml:brushProperty name="width" value="0.05" units="cm"/>
      <inkml:brushProperty name="height" value="0.05" units="cm"/>
    </inkml:brush>
  </inkml:definitions>
  <inkml:trace contextRef="#ctx0" brushRef="#br0">0 1 24575,'5'0'0,"6"0"0,6 0 0,5 0 0,2 0 0,3 0 0,1 0 0,1 0 0,-1 0 0,1 0 0,-6 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5.436"/>
    </inkml:context>
    <inkml:brush xml:id="br0">
      <inkml:brushProperty name="width" value="0.05" units="cm"/>
      <inkml:brushProperty name="height" value="0.05" units="cm"/>
    </inkml:brush>
  </inkml:definitions>
  <inkml:trace contextRef="#ctx0" brushRef="#br0">44 397 24575,'0'-1'0,"0"-1"0,-1 0 0,1 1 0,-1-1 0,1 1 0,-1-1 0,0 1 0,1-1 0,-1 1 0,0 0 0,0-1 0,-2-1 0,3 3 0,0-1 0,-1 1 0,1 0 0,0 0 0,0-1 0,-1 1 0,1 0 0,0 0 0,0 0 0,-1-1 0,1 1 0,0 0 0,-1 0 0,1 0 0,0 0 0,0 0 0,-1-1 0,1 1 0,0 0 0,-1 0 0,1 0 0,-1 0 0,1 0 0,0 0 0,-1 0 0,1 0 0,0 0 0,-1 0 0,1 1 0,0-1 0,-1 0 0,1 0 0,0 0 0,0 0 0,-1 0 0,1 1 0,0-1 0,-1 0 0,1 0 0,0 0 0,0 1 0,-1-1 0,1 0 0,0 0 0,0 1 0,0-1 0,-1 0 0,1 1 0,0-1 0,0 0 0,0 1 0,0-1 0,0 0 0,0 1 0,0-1 0,0 0 0,0 1 0,0-1 0,0 0 0,0 1 0,0-1 0,0 0 0,0 1 0,0-1 0,-3 24 0,1-1 0,0 0 0,4 34 0,-1-9 0,2 30 0,20 120 0,-13-166 0,-2-23 0,-7-9 0,-1-1 0,1 1 0,-1 0 0,1 0 0,-1-1 0,1 1 0,-1-1 0,0 1 0,1 0 0,-1-1 0,0 1 0,1-1 0,-1 1 0,0-1 0,0 1 0,1-1 0,-1 1 0,0-1 0,0 0 0,0 1 0,0-1 0,0 1 0,1-1 0,-1 1 0,0-2 0,4-34 0,-1 0 0,-1-1 0,-2 1 0,-8-66 0,-26-94 0,3 11 0,29 170 0,1 0 0,1 0 0,0 0 0,1-1 0,1 1 0,0 1 0,1-1 0,7-23 0,-8 34 0,-1 0 0,1-1 0,0 1 0,1 0 0,-1 0 0,0 0 0,1 0 0,0 1 0,0-1 0,0 1 0,1 0 0,-1 0 0,1 0 0,-1 0 0,1 0 0,0 1 0,0 0 0,0 0 0,1 0 0,-1 0 0,0 0 0,1 1 0,-1 0 0,1 0 0,-1 0 0,1 1 0,0 0 0,-1-1 0,1 1 0,0 1 0,7 1 0,-1-1 0,0 2 0,0 0 0,0 0 0,0 1 0,-1 0 0,1 1 0,-1 0 0,0 0 0,-1 1 0,0 1 0,15 12 0,-13-9 0,-1 1 0,0 0 0,0 1 0,-1 0 0,-1 1 0,0 0 0,-1 0 0,7 19 0,-7-17 0,-2 0 0,0 1 0,-1-1 0,-1 1 0,0 0 0,-1 0 0,-1 1 0,0-1 0,-1 0 0,-1 0 0,-1 1 0,0-1 0,-1 0 0,0-1 0,-2 1 0,0 0 0,-8 16 0,3-14 0,-1 0 0,-1 0 0,-1-1 0,-1-1 0,0-1 0,-32 29 0,34-34 0,-1 0 0,0-1 0,0-1 0,-1 0 0,0 0 0,-1-2 0,0 1 0,0-2 0,-27 7 0,19-13 0,23 1 0,-1 0 0,1 0 0,0 0 0,-1-1 0,1 1 0,0 0 0,0 0 0,-1 0 0,1-1 0,0 1 0,0 0 0,0 0 0,-1 0 0,1-1 0,0 1 0,0 0 0,0-1 0,0 1 0,0 0 0,-1 0 0,1-1 0,0 1 0,0 0 0,0-1 0,0 1 0,0 0 0,0-1 0,0 1 0,0 0 0,0-1 0,0 1 0,0 0 0,0-1 0,1 1 0,0-3 0,0 1 0,1 0 0,-1 0 0,1-1 0,-1 1 0,1 0 0,0 1 0,0-1 0,0 0 0,0 0 0,0 1 0,5-3 0,7-3 0,0 0 0,0 1 0,1 1 0,0 0 0,0 1 0,1 1 0,20-2 0,-23 3 0,0 1 0,0 1 0,0 0 0,-1 1 0,1 0 0,0 1 0,-1 0 0,1 1 0,18 8 0,-26-9 3,0 0 1,0 1-1,0 0 0,-1 0 0,1 0 0,-1 1 0,0 0 0,0-1 0,0 2 1,-1-1-1,1 0 0,-1 1 0,0-1 0,4 9 0,-1 1-67,-1 1 0,0 0 0,4 26 0,1 5-1092,-4-28-5670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4.679"/>
    </inkml:context>
    <inkml:brush xml:id="br0">
      <inkml:brushProperty name="width" value="0.05" units="cm"/>
      <inkml:brushProperty name="height" value="0.05" units="cm"/>
    </inkml:brush>
  </inkml:definitions>
  <inkml:trace contextRef="#ctx0" brushRef="#br0">0 18 24575,'5'-5'0,"6"-1"0,5 0 0,6 6 0,2 3 0,3 5 0,1 2 0,1 3 0,-1 5 0,5 3 0,1-1 0,0 0 0,-1 1 0,-3 3 0,0-4 0,-2-5 0,-5-5-8191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5.793"/>
    </inkml:context>
    <inkml:brush xml:id="br0">
      <inkml:brushProperty name="width" value="0.05" units="cm"/>
      <inkml:brushProperty name="height" value="0.05" units="cm"/>
    </inkml:brush>
  </inkml:definitions>
  <inkml:trace contextRef="#ctx0" brushRef="#br0">288 88 24575,'-28'-34'0,"24"28"0,0 0 0,-1 0 0,1 1 0,-1 0 0,0 0 0,-11-8 0,13 12 0,1 0 0,0 0 0,0 0 0,-1 0 0,1 0 0,0 1 0,-1-1 0,1 1 0,-1 0 0,1 0 0,0 0 0,-1 0 0,1 0 0,-1 0 0,1 1 0,0-1 0,-1 1 0,1 0 0,0 0 0,-1-1 0,1 1 0,0 1 0,0-1 0,0 0 0,-3 2 0,-1 3 0,-1-1 0,1 0 0,0 1 0,0 0 0,1 1 0,0-1 0,0 1 0,1 0 0,-1 0 0,2 1 0,-1-1 0,1 1 0,0 0 0,-3 14 0,3-12 0,1 0 0,0 1 0,1 0 0,0-1 0,1 1 0,0 0 0,0-1 0,1 1 0,1-1 0,0 1 0,3 10 0,-3-14 0,1 0 0,0 0 0,1-1 0,-1 1 0,1-1 0,0 0 0,1 0 0,0-1 0,0 1 0,0-1 0,0 0 0,1 0 0,0-1 0,0 1 0,0-1 0,0-1 0,1 1 0,-1-1 0,1 0 0,0-1 0,0 0 0,8 2 0,-9-3 0,1 0 0,-1-1 0,1 1 0,-1-1 0,0-1 0,1 1 0,-1-1 0,1 0 0,-1-1 0,0 0 0,0 0 0,0 0 0,0 0 0,0-1 0,0 0 0,-1 0 0,1-1 0,-1 0 0,0 0 0,0 0 0,-1 0 0,1-1 0,-1 0 0,0 0 0,6-8 0,-7 9 0,0-1 0,-1 0 0,1 0 0,-1 0 0,0 0 0,0 0 0,0-1 0,-1 1 0,0 0 0,0-1 0,0 1 0,-1-1 0,0 1 0,0-1 0,-1-8 0,-1 7 0,0-1 0,0 1 0,0 0 0,-1-1 0,-1 1 0,1 0 0,-1 1 0,0-1 0,0 1 0,-6-7 0,-1 0 0,-1 2 0,0-1 0,-1 2 0,0-1 0,0 2 0,-1 0 0,0 0 0,-1 2 0,-27-12 0,28 14-136,0 1-1,0 0 1,0 1-1,0 0 1,0 1-1,0 1 1,-1 0-1,1 1 0,-20 3 1,11 3-6690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6.229"/>
    </inkml:context>
    <inkml:brush xml:id="br0">
      <inkml:brushProperty name="width" value="0.05" units="cm"/>
      <inkml:brushProperty name="height" value="0.05" units="cm"/>
    </inkml:brush>
  </inkml:definitions>
  <inkml:trace contextRef="#ctx0" brushRef="#br0">302 82 24575,'0'-2'0,"-1"-1"0,1 0 0,-1 1 0,0-1 0,0 1 0,0-1 0,0 1 0,0-1 0,-1 1 0,1 0 0,-1-1 0,1 1 0,-1 0 0,0 0 0,0 0 0,0 0 0,0 1 0,-3-3 0,-2-1 0,1 1 0,0 0 0,-1 1 0,0-1 0,-10-3 0,9 5 0,0 0 0,1 0 0,-1 1 0,-1 0 0,1 0 0,0 1 0,0 0 0,0 0 0,0 1 0,0 0 0,0 0 0,0 1 0,0 0 0,0 0 0,1 1 0,-1 0 0,1 1 0,-13 7 0,15-7 0,0 0 0,0 0 0,1 0 0,-1 1 0,1-1 0,0 1 0,0 0 0,1 0 0,0 1 0,0-1 0,0 1 0,0 0 0,1-1 0,0 1 0,0 0 0,1 0 0,-1 1 0,1-1 0,1 0 0,-1 0 0,1 1 0,0-1 0,1 0 0,-1 0 0,3 7 0,-1-2 0,1 0 0,1 0 0,0-1 0,0 0 0,1 0 0,0 0 0,1 0 0,0-1 0,0 0 0,1 0 0,1 0 0,-1-1 0,1 0 0,1-1 0,-1 0 0,1 0 0,0-1 0,1 0 0,0 0 0,0-1 0,0-1 0,0 0 0,19 5 0,-26-8 0,1 0 0,-1 0 0,1-1 0,-1 0 0,1 0 0,-1 0 0,1 0 0,0 0 0,-1-1 0,1 1 0,-1-1 0,0 0 0,1 0 0,-1 0 0,0-1 0,1 1 0,-1-1 0,0 0 0,0 0 0,0 0 0,-1 0 0,1 0 0,0-1 0,-1 1 0,1-1 0,-1 0 0,0 1 0,0-1 0,0 0 0,0 0 0,-1-1 0,1 1 0,-1 0 0,0-1 0,0 1 0,1-6 0,2-11 0,0 0 0,-2-1 0,0 1 0,-3-41 0,1 50 0,0-21 0,0 18 0,0 0 0,-1-1 0,0 1 0,-5-22 0,-1 23 0,0 18 0,1 24 0,5-12-76,0-1 1,2 1-1,0 0 0,1 0 0,0-1 0,1 1 0,1-1 0,1 0 1,0 0-1,2-1 0,-1 1 0,2-1 0,0-1 0,1 1 1,0-1-1,1-1 0,15 17 0,-1-9-6750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6.697"/>
    </inkml:context>
    <inkml:brush xml:id="br0">
      <inkml:brushProperty name="width" value="0.05" units="cm"/>
      <inkml:brushProperty name="height" value="0.05" units="cm"/>
    </inkml:brush>
  </inkml:definitions>
  <inkml:trace contextRef="#ctx0" brushRef="#br0">430 508 24575,'-5'-2'0,"0"1"0,0-1 0,0 0 0,0 0 0,1-1 0,-1 1 0,1-1 0,0 0 0,0-1 0,0 1 0,0-1 0,-5-5 0,-6-5 0,2 4 0,-3-4 0,-1 1 0,0 0 0,-1 1 0,0 1 0,-24-10 0,38 19 0,0 1 0,-1-1 0,0 1 0,1 0 0,-1 0 0,0 0 0,0 1 0,1-1 0,-1 1 0,0 1 0,0-1 0,1 0 0,-1 1 0,0 0 0,1 0 0,-1 1 0,0-1 0,1 1 0,0 0 0,-1 0 0,1 1 0,0-1 0,0 1 0,0 0 0,1 0 0,-1 0 0,1 0 0,0 1 0,-4 4 0,-3 4 0,1 2 0,0-1 0,1 1 0,1 1 0,0-1 0,-6 19 0,10-25 0,0 1 0,1-1 0,0 1 0,0-1 0,1 1 0,0 0 0,1-1 0,0 1 0,0 0 0,1-1 0,0 1 0,0 0 0,3 8 0,-2-13 0,0 0 0,0 0 0,0 0 0,1 0 0,-1-1 0,1 1 0,0-1 0,0 0 0,0 1 0,0-1 0,0 0 0,1-1 0,0 1 0,-1-1 0,1 0 0,0 1 0,0-2 0,0 1 0,0 0 0,1-1 0,-1 0 0,0 0 0,1 0 0,-1 0 0,1-1 0,-1 0 0,0 0 0,1 0 0,-1 0 0,7-2 0,1 0 0,-1 0 0,1 0 0,0-2 0,-1 1 0,1-2 0,-1 1 0,0-1 0,-1-1 0,1 0 0,11-9 0,-11 5 0,-1-1 0,1 0 0,-2 0 0,0-1 0,0 0 0,-1 0 0,-1-1 0,0 0 0,0-1 0,-1 0 0,-1 0 0,-1 0 0,0 0 0,-1-1 0,3-18 0,-2-12 0,-1 0 0,-2 0 0,-9-80 0,7 122 0,0-20 0,-2 2 0,0-1 0,-2 0 0,-13-39 0,9 49 0,2 19 0,1 24 0,1 46 0,3 0 0,4 0 0,3 0 0,26 134 0,-26-187-455,1-1 0,14 32 0,-4-19-6371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27.084"/>
    </inkml:context>
    <inkml:brush xml:id="br0">
      <inkml:brushProperty name="width" value="0.05" units="cm"/>
      <inkml:brushProperty name="height" value="0.05" units="cm"/>
    </inkml:brush>
  </inkml:definitions>
  <inkml:trace contextRef="#ctx0" brushRef="#br0">265 175 24575,'0'-12'0,"-1"0"0,0 0 0,0 0 0,-1 1 0,-7-23 0,7 28 0,-1 0 0,0 0 0,0 0 0,0 0 0,-1 0 0,0 1 0,0-1 0,0 1 0,-1 0 0,0 0 0,-9-7 0,13 12 0,0-1 0,0 0 0,0 0 0,0 1 0,0-1 0,0 0 0,0 1 0,0-1 0,0 1 0,-1-1 0,1 1 0,0 0 0,0 0 0,0-1 0,-1 1 0,1 0 0,0 0 0,-2 0 0,2 1 0,1-1 0,-1 0 0,0 1 0,1-1 0,-1 1 0,0-1 0,1 1 0,-1-1 0,1 1 0,-1-1 0,1 1 0,-1-1 0,1 1 0,-1 0 0,1-1 0,0 1 0,-1 0 0,1-1 0,0 1 0,-1 0 0,1 1 0,-1 2 0,1 0 0,-1 0 0,1 1 0,0-1 0,0 0 0,0 0 0,1 1 0,1 6 0,5 10 0,0-1 0,2 0 0,0-1 0,16 24 0,-14-25 0,-1 0 0,0 0 0,-2 1 0,11 34 0,-18-49 0,0-1 0,-1 0 0,1 0 0,-1 1 0,0-1 0,0 0 0,0 1 0,0-1 0,0 0 0,-1 1 0,1-1 0,-1 0 0,0 1 0,0-1 0,-1 0 0,1 0 0,0 0 0,-1 0 0,0 0 0,0-1 0,0 1 0,0 0 0,0-1 0,0 1 0,-1-1 0,1 0 0,-1 0 0,0 0 0,0 0 0,1 0 0,-1-1 0,0 1 0,-5 1 0,-1 0 0,0 0 0,0 0 0,-1-1 0,1-1 0,-1 1 0,1-1 0,-1-1 0,0 0 0,1 0 0,-15-3 0,10 0-273,2 0 0,-1-1 0,0 0 0,-14-8 0,-5-5-6553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35.577"/>
    </inkml:context>
    <inkml:brush xml:id="br0">
      <inkml:brushProperty name="width" value="0.05" units="cm"/>
      <inkml:brushProperty name="height" value="0.05" units="cm"/>
    </inkml:brush>
  </inkml:definitions>
  <inkml:trace contextRef="#ctx0" brushRef="#br0">0 94 24575,'5'-4'0,"6"-2"0,1-5 0,3 0 0,0-3 0,1 1 0,3 2 0,2 4 0,3 2 0,2 3 0,1 1 0,0 1 0,1 1 0,0-1 0,0 1 0,-5-5 0,-7-2-8191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4:35.963"/>
    </inkml:context>
    <inkml:brush xml:id="br0">
      <inkml:brushProperty name="width" value="0.05" units="cm"/>
      <inkml:brushProperty name="height" value="0.05" units="cm"/>
    </inkml:brush>
  </inkml:definitions>
  <inkml:trace contextRef="#ctx0" brushRef="#br0">0 54 24575,'5'0'0,"6"0"0,1-5 0,3-1 0,4 0 0,3 1 0,3-3 0,1 0 0,2 1 0,0 2 0,-5 2-8191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5.847"/>
    </inkml:context>
    <inkml:brush xml:id="br0">
      <inkml:brushProperty name="width" value="0.05" units="cm"/>
      <inkml:brushProperty name="height" value="0.05" units="cm"/>
    </inkml:brush>
  </inkml:definitions>
  <inkml:trace contextRef="#ctx0" brushRef="#br0">48 0 24575,'-4'0'0,"-7"5"0,-6 1 0,4 0 0,10-1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6.200"/>
    </inkml:context>
    <inkml:brush xml:id="br0">
      <inkml:brushProperty name="width" value="0.05" units="cm"/>
      <inkml:brushProperty name="height" value="0.05" units="cm"/>
    </inkml:brush>
  </inkml:definitions>
  <inkml:trace contextRef="#ctx0" brushRef="#br0">6 55 24575,'-4'0'0,"2"-5"0,7-1 0,7 1 0,6-5 0,10 1 0,-1 1-8191</inkml:trace>
  <inkml:trace contextRef="#ctx0" brushRef="#br0" timeOffset="1">607 1 24575,'5'0'0,"6"0"0,1 4 0,-2 3-8191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8.379"/>
    </inkml:context>
    <inkml:brush xml:id="br0">
      <inkml:brushProperty name="width" value="0.05" units="cm"/>
      <inkml:brushProperty name="height" value="0.05" units="cm"/>
    </inkml:brush>
  </inkml:definitions>
  <inkml:trace contextRef="#ctx0" brushRef="#br0">554 178 24575,'0'-178'0,"-2"191"0,0-1 0,-1 0 0,0 0 0,-8 16 0,-2 10 0,-21 82 0,-86 264 0,97-323 0,-3-1 0,-3-2 0,-2 0 0,-44 59 0,67-106 0,0-1 0,-1 0 0,0-1 0,0 0 0,-1 0 0,-15 9 0,23-16 0,-1-1 0,0 1 0,0-1 0,1 0 0,-1 0 0,0 0 0,0 0 0,0 0 0,0-1 0,0 1 0,0-1 0,-1 0 0,-5 0 0,7 0 0,0-1 0,0 0 0,0 0 0,0 0 0,0 0 0,0 0 0,0 0 0,0 0 0,0-1 0,0 1 0,0-1 0,1 0 0,-1 1 0,1-1 0,-1 0 0,1 0 0,0 0 0,0 0 0,0 0 0,0 0 0,-1-3 0,-2-6 0,0 0 0,1 0 0,0 0 0,1-1 0,1 1 0,-1-22 0,7-73 0,-5 100 0,22-157 0,-19 146 0,1 0 0,1 0 0,1 1 0,0 0 0,1 0 0,1 0 0,13-20 0,-19 33 0,0 0 0,0 0 0,0 1 0,0-1 0,1 0 0,-1 1 0,1 0 0,-1-1 0,1 1 0,0 0 0,0 1 0,0-1 0,0 0 0,0 1 0,0 0 0,1-1 0,-1 1 0,0 0 0,1 1 0,-1-1 0,0 1 0,1-1 0,-1 1 0,1 0 0,-1 0 0,1 1 0,-1-1 0,1 1 0,-1 0 0,0 0 0,1 0 0,-1 0 0,0 0 0,0 1 0,0-1 0,0 1 0,0 0 0,0 0 0,0 0 0,-1 0 0,1 1 0,3 3 0,12 16 0,0 1 0,-2 1 0,-1 0 0,-1 1 0,16 39 0,-11-26 0,17 38 0,11 21 0,91 143 0,-115-210-1365,-4-7-5461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8.748"/>
    </inkml:context>
    <inkml:brush xml:id="br0">
      <inkml:brushProperty name="width" value="0.05" units="cm"/>
      <inkml:brushProperty name="height" value="0.05" units="cm"/>
    </inkml:brush>
  </inkml:definitions>
  <inkml:trace contextRef="#ctx0" brushRef="#br0">218 61 24575,'-7'0'0,"1"1"0,-1-1 0,0 1 0,0 1 0,1-1 0,-1 1 0,1 1 0,0-1 0,-1 1 0,1 0 0,0 0 0,1 1 0,-1-1 0,0 1 0,1 1 0,0-1 0,0 1 0,1 0 0,-1 0 0,1 0 0,0 1 0,0-1 0,1 1 0,-1 0 0,1 0 0,-3 9 0,2-2 0,0-1 0,0 0 0,1 1 0,1 0 0,0-1 0,1 1 0,1 0 0,-1 0 0,2 0 0,0 0 0,1 0 0,0-1 0,5 17 0,-6-26 0,0 1 0,0-1 0,0 0 0,1 0 0,0 0 0,0 0 0,-1 0 0,2 0 0,-1 0 0,0-1 0,0 1 0,1-1 0,0 1 0,-1-1 0,1 0 0,0 0 0,4 2 0,-2-2 0,0 0 0,0-1 0,0 0 0,0 0 0,0 0 0,0 0 0,0-1 0,0 1 0,0-1 0,10-2 0,-4 0 0,1 0 0,-1-1 0,0-1 0,0 0 0,0 0 0,0-1 0,-1 0 0,0-1 0,17-13 0,-19 13 0,-1 0 0,0-1 0,-1 0 0,1-1 0,-1 1 0,-1-1 0,0-1 0,0 1 0,0-1 0,-1 1 0,0-1 0,-1-1 0,0 1 0,0 0 0,-1-1 0,-1 1 0,2-19 0,-3 20 0,0 0 0,-1 0 0,0 1 0,0-1 0,-1 1 0,0-1 0,-1 1 0,1 0 0,-1 0 0,0 0 0,-1 0 0,0 0 0,0 1 0,-1-1 0,1 1 0,-1 0 0,0 1 0,-1-1 0,0 1 0,0 0 0,0 1 0,0-1 0,-8-3 0,2 2 0,0 0 0,-1 1 0,1 0 0,-1 1 0,0 1 0,0 0 0,-22-2 0,25 4 0,0 0 0,1 1 0,-1 1 0,0-1 0,0 2 0,1-1 0,-1 1 0,1 1 0,-1-1 0,1 2 0,-10 4 0,-3 8-1365,7 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5.033"/>
    </inkml:context>
    <inkml:brush xml:id="br0">
      <inkml:brushProperty name="width" value="0.05" units="cm"/>
      <inkml:brushProperty name="height" value="0.05" units="cm"/>
    </inkml:brush>
  </inkml:definitions>
  <inkml:trace contextRef="#ctx0" brushRef="#br0">221 1 24575,'0'4'0,"0"7"0,0 6 0,-4 5 0,-3 3 0,-3 2 0,-1 0 0,-3 2 0,-4 0 0,-3 4 0,-3 1 0,-2-1 0,4 0 0,0-2 0,0-2 0,3-5-8191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9.190"/>
    </inkml:context>
    <inkml:brush xml:id="br0">
      <inkml:brushProperty name="width" value="0.05" units="cm"/>
      <inkml:brushProperty name="height" value="0.05" units="cm"/>
    </inkml:brush>
  </inkml:definitions>
  <inkml:trace contextRef="#ctx0" brushRef="#br0">23 121 24575,'-4'0'0,"-7"0"0,3 0 0,8-5 0,14-1 0,8 0 0,10-3 0,13-1 0,9 2 0,4-3 0,2 1 0,-1 2 0,-4-2 0,-9 0 0,-6 2 0,-10-2 0,-11 1-8191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9.514"/>
    </inkml:context>
    <inkml:brush xml:id="br0">
      <inkml:brushProperty name="width" value="0.05" units="cm"/>
      <inkml:brushProperty name="height" value="0.05" units="cm"/>
    </inkml:brush>
  </inkml:definitions>
  <inkml:trace contextRef="#ctx0" brushRef="#br0">38 38 24575,'0'-5'0,"-4"-1"0,-2-4 0,-5-2 0,0 8 0,7 12 0,3 11 0,7 10 0,2 10 0,5 13 0,0 11 0,2 8 0,-1 2 0,-4 3 0,2 2 0,-1-3 0,-3-6 0,-2-13-8191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39.902"/>
    </inkml:context>
    <inkml:brush xml:id="br0">
      <inkml:brushProperty name="width" value="0.05" units="cm"/>
      <inkml:brushProperty name="height" value="0.05" units="cm"/>
    </inkml:brush>
  </inkml:definitions>
  <inkml:trace contextRef="#ctx0" brushRef="#br0">515 5 24575,'0'0'0,"0"-1"0,0 1 0,0 0 0,0 0 0,0-1 0,1 1 0,-1 0 0,0 0 0,0-1 0,0 1 0,1 0 0,-1 0 0,0 0 0,0-1 0,1 1 0,-1 0 0,0 0 0,0 0 0,1 0 0,-1-1 0,0 1 0,1 0 0,-1 0 0,0 0 0,1 0 0,-1 0 0,0 0 0,1 0 0,-1 0 0,0 0 0,0 0 0,1 0 0,-1 0 0,0 0 0,1 1 0,0 11 0,-8 20 0,7-31 0,-25 82 0,-3 0 0,-43 87 0,50-127 0,-2-1 0,-2-1 0,-2-1 0,-1-1 0,-48 51 0,75-89 0,-14 14 0,-1 0 0,-30 21 0,43-33 0,0-1 0,0 0 0,-1 0 0,1 0 0,-1 0 0,1 0 0,-1-1 0,0 1 0,1-1 0,-1 0 0,0 0 0,0-1 0,0 1 0,0-1 0,0 0 0,0 0 0,0 0 0,0-1 0,0 1 0,1-1 0,-1 0 0,-6-2 0,8 2 0,0 0 0,0-1 0,1 1 0,-1-1 0,0 0 0,1 0 0,-1 1 0,1-1 0,0 0 0,-1 0 0,1 0 0,0 0 0,0-1 0,0 1 0,1 0 0,-1 0 0,0-1 0,1 1 0,0 0 0,-1-1 0,1 1 0,0 0 0,0-1 0,0 1 0,1 0 0,-1-1 0,0 1 0,1 0 0,0-1 0,-1 1 0,3-4 0,1-5 0,0 0 0,1 0 0,1 1 0,13-20 0,-14 22 0,0 1 0,1 0 0,0 0 0,0 1 0,0 0 0,1 0 0,0 0 0,1 1 0,-1 0 0,14-6 0,-16 9 0,-1 0 0,1 1 0,0 0 0,-1 0 0,1 0 0,0 1 0,0-1 0,0 1 0,0 1 0,-1-1 0,1 0 0,0 1 0,0 0 0,0 0 0,-1 1 0,1-1 0,-1 1 0,1 0 0,-1 0 0,0 1 0,6 3 0,8 7 0,0 1 0,-1 1 0,0 1 0,-1 0 0,20 27 0,63 102 0,-74-106 0,12 16-682,85 98-1,-91-121-6143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0.290"/>
    </inkml:context>
    <inkml:brush xml:id="br0">
      <inkml:brushProperty name="width" value="0.05" units="cm"/>
      <inkml:brushProperty name="height" value="0.05" units="cm"/>
    </inkml:brush>
  </inkml:definitions>
  <inkml:trace contextRef="#ctx0" brushRef="#br0">1 1 24575,'0'4'0,"4"3"0,3 3 0,4 6 0,0 4 0,3 4 0,-1 2 0,2 6 0,-2 2 0,-3 0 0,2 4 0,-2-1 0,-2-1 0,-3-7-8191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0.613"/>
    </inkml:context>
    <inkml:brush xml:id="br0">
      <inkml:brushProperty name="width" value="0.05" units="cm"/>
      <inkml:brushProperty name="height" value="0.05" units="cm"/>
    </inkml:brush>
  </inkml:definitions>
  <inkml:trace contextRef="#ctx0" brushRef="#br0">24 277 24575,'-2'-2'0,"-1"-1"0,1 0 0,0 1 0,0-1 0,0 0 0,1 0 0,-1-1 0,1 1 0,-1 0 0,1 0 0,0-1 0,0 1 0,0-1 0,1 1 0,0 0 0,-1-1 0,1 0 0,0 1 0,0-1 0,1 1 0,-1 0 0,1-1 0,0 1 0,0-1 0,0 1 0,0 0 0,0-1 0,1 1 0,3-4 0,-1-1 0,1 1 0,0 0 0,0 0 0,1 0 0,0 1 0,0-1 0,1 2 0,0-1 0,0 1 0,12-7 0,-11 8 0,1 0 0,0 1 0,0 0 0,0 0 0,0 1 0,1 1 0,-1-1 0,0 1 0,1 1 0,-1 0 0,1 0 0,-1 1 0,1 0 0,-1 1 0,0 0 0,0 0 0,12 5 0,-15-4 0,1-1 0,-1 1 0,0 0 0,0 1 0,-1-1 0,1 1 0,-1 0 0,0 1 0,0-1 0,0 1 0,0 0 0,-1 0 0,0 1 0,0-1 0,0 1 0,-1 0 0,0 0 0,0 0 0,-1 0 0,1 0 0,-1 1 0,0-1 0,-1 1 0,2 13 0,-4-8 0,1 1 0,-1 0 0,-1-1 0,-1 1 0,1-1 0,-2 0 0,0 1 0,0-2 0,-1 1 0,-1 0 0,0-1 0,-14 21 0,7-15 0,0 0 0,-2-1 0,0 0 0,0-1 0,-1-1 0,-33 23 0,45-35 0,0 0 0,-1 1 0,1-1 0,-1-1 0,1 1 0,-1-1 0,-5 1 0,9-2 0,1 1 0,0-1 0,0 0 0,-1 0 0,1 0 0,0 0 0,-1 0 0,1 0 0,0 0 0,0 0 0,-1 0 0,1 0 0,0 0 0,-1 0 0,1 0 0,0 0 0,-1 0 0,1 0 0,0-1 0,0 1 0,-1 0 0,1 0 0,0 0 0,0 0 0,-1-1 0,1 1 0,0 0 0,0 0 0,0 0 0,-1-1 0,1 1 0,0 0 0,0 0 0,0-1 0,0 1 0,-1 0 0,1-1 0,1 0 0,-1-1 0,1 1 0,0-1 0,-1 1 0,1 0 0,0-1 0,0 1 0,0 0 0,0 0 0,0-1 0,0 1 0,2-2 0,39-33 0,1 2 0,61-38 0,-52 37 0,24-16 0,-9 7 0,83-70 0,-144 108 0,0 0 0,0 0 0,0-1 0,-1 0 0,1 0 0,-2 0 0,1-1 0,4-11 0,-8 17 0,0 0 0,-1 0 0,1 0 0,-1 0 0,1 0 0,-1 0 0,0 0 0,0 0 0,0 0 0,0 0 0,0 0 0,0 0 0,-1 0 0,1 0 0,-1 0 0,-1-4 0,1 4 0,-1 0 0,1 0 0,-1 0 0,0 0 0,0 1 0,1-1 0,-1 0 0,0 1 0,-1 0 0,1-1 0,0 1 0,0 0 0,-1 0 0,1 0 0,0 0 0,-1 0 0,-2 0 0,-2-1 0,-1 1 0,1-1 0,0 1 0,-1 0 0,1 1 0,0 0 0,-1 0 0,1 1 0,-1 0 0,1 0 0,0 1 0,0 0 0,0 0 0,0 0 0,0 1 0,0 0 0,0 0 0,1 1 0,-7 5 0,6-4 0,1 1 0,0 0 0,0 0 0,0 0 0,1 1 0,0 0 0,0 0 0,1 0 0,0 1 0,0 0 0,0 0 0,1 0 0,1 0 0,-1 0 0,1 0 0,-1 13 0,2-5 9,0 0 1,1 0-1,1 0 0,0 0 0,2 0 1,-1-1-1,2 1 0,0-1 0,1 0 0,1 0 1,0 0-1,10 17 0,-6-14-174,2 0 0,0 0 0,1-1 0,0 0 0,2-1 0,0-1 0,0-1 0,28 20 0,-2-7-6661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0.963"/>
    </inkml:context>
    <inkml:brush xml:id="br0">
      <inkml:brushProperty name="width" value="0.05" units="cm"/>
      <inkml:brushProperty name="height" value="0.05" units="cm"/>
    </inkml:brush>
  </inkml:definitions>
  <inkml:trace contextRef="#ctx0" brushRef="#br0">1 1 24575,'0'4'0,"0"7"0,0 6 0,4 9 0,2 5 0,5 6 0,0 7 0,-2 0 0,2 2 0,0 2 0,-3-7-8191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1.361"/>
    </inkml:context>
    <inkml:brush xml:id="br0">
      <inkml:brushProperty name="width" value="0.05" units="cm"/>
      <inkml:brushProperty name="height" value="0.05" units="cm"/>
    </inkml:brush>
  </inkml:definitions>
  <inkml:trace contextRef="#ctx0" brushRef="#br0">75 372 24575,'-4'0'0,"-7"0"0,-6 0 0,-5 0 0,7 0 0,9-5 0,16-1 0,15-5 0,13 0 0,14-3 0,17 1 0,10-2 0,6-3 0,-12 1-8191</inkml:trace>
  <inkml:trace contextRef="#ctx0" brushRef="#br0" timeOffset="1">457 71 24575,'-205'-59'0,"200"57"0,-1 0 0,0 0 0,0 0 0,0 1 0,0 0 0,-11-1 0,16 3 0,0-1 0,0 0 0,0 0 0,1 0 0,-1 0 0,0 1 0,0-1 0,0 0 0,0 1 0,0-1 0,0 1 0,0-1 0,1 1 0,-1-1 0,0 1 0,0-1 0,1 1 0,-1 0 0,0 0 0,1-1 0,-1 1 0,0 0 0,1 0 0,-1 0 0,1-1 0,0 1 0,-1 0 0,1 0 0,0 0 0,-1 0 0,1 0 0,0 0 0,0 0 0,0 0 0,0 0 0,0 0 0,0 0 0,0 0 0,0 0 0,0 0 0,1 0 0,-1 0 0,1 1 0,5 22 0,0 0 0,2 0 0,13 29 0,11 30 0,96 392-1365,-115-417-5461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57.903"/>
    </inkml:context>
    <inkml:brush xml:id="br0">
      <inkml:brushProperty name="width" value="0.05" units="cm"/>
      <inkml:brushProperty name="height" value="0.05" units="cm"/>
    </inkml:brush>
  </inkml:definitions>
  <inkml:trace contextRef="#ctx0" brushRef="#br0">12 104 24575,'-5'0'0,"-1"-4"0,5-2 0,7 0 0,8-4 0,10 1 0,10 1 0,5 2 0,9-2 0,6 0 0,3 1 0,1 2 0,-1 2 0,-4-3 0,-7-1 0,-6 1 0,-11 1-8191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1.749"/>
    </inkml:context>
    <inkml:brush xml:id="br0">
      <inkml:brushProperty name="width" value="0.05" units="cm"/>
      <inkml:brushProperty name="height" value="0.05" units="cm"/>
    </inkml:brush>
  </inkml:definitions>
  <inkml:trace contextRef="#ctx0" brushRef="#br0">478 10 24575,'3'-10'0,"4"12"0,-6 0 0,0-1 0,0 0 0,0 0 0,0 1 0,-1-1 0,1 0 0,0 1 0,0-1 0,-1 1 0,1-1 0,-1 1 0,1-1 0,-1 3 0,0 8 0,0 0 0,-1 0 0,-1 0 0,0 0 0,0 0 0,-9 22 0,-33 71 0,30-74 0,-14 30 0,-3-2 0,-50 74 0,63-107 0,-1-1 0,-2-1 0,0 0 0,-1-2 0,-2-1 0,0 0 0,-31 19 0,47-36 0,0 1 0,0-2 0,-16 6 0,22-9 0,1 1 0,-1-1 0,1 1 0,-1-1 0,1 0 0,-1 0 0,1 0 0,-1 0 0,1 0 0,-1 0 0,0 0 0,-2-2 0,3 2 0,1 0 0,-1-1 0,1 1 0,0-1 0,-1 1 0,1-1 0,-1 1 0,1-1 0,0 1 0,-1-1 0,1 1 0,0-1 0,0 0 0,-1 1 0,1-1 0,0 1 0,0-1 0,0 0 0,0 1 0,0-1 0,0 0 0,0 1 0,0-1 0,0 0 0,0 1 0,0-1 0,0 1 0,0-1 0,0 0 0,1 1 0,-1-1 0,1 0 0,1-5 0,0 1 0,1-1 0,0 1 0,0 0 0,1 0 0,-1 0 0,1 0 0,0 0 0,1 1 0,-1 0 0,1 0 0,-1 0 0,11-6 0,-9 6 0,1 0 0,0 1 0,0-1 0,0 1 0,0 1 0,1-1 0,-1 1 0,1 1 0,-1-1 0,14 0 0,-11 3 0,-1 0 0,1 1 0,0 0 0,-1 0 0,0 1 0,1 0 0,-1 1 0,0 0 0,-1 0 0,1 1 0,-1 0 0,13 11 0,9 9 0,50 56 0,-18-18 0,-22-28-1365,-4-6-5461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2.122"/>
    </inkml:context>
    <inkml:brush xml:id="br0">
      <inkml:brushProperty name="width" value="0.05" units="cm"/>
      <inkml:brushProperty name="height" value="0.05" units="cm"/>
    </inkml:brush>
  </inkml:definitions>
  <inkml:trace contextRef="#ctx0" brushRef="#br0">91 123 24575,'-2'-1'0,"1"1"0,-1-1 0,1 1 0,-1-1 0,1 0 0,-1 0 0,1 1 0,0-1 0,-1 0 0,1 0 0,0 0 0,0 0 0,0-1 0,0 1 0,0 0 0,0 0 0,0-1 0,0 1 0,-1-3 0,-12-29 0,13 30 0,0 1 0,1-1 0,-1 1 0,1-1 0,0 1 0,0-1 0,0 1 0,0-1 0,0 0 0,0 1 0,1-1 0,-1 1 0,1-1 0,0 1 0,0-1 0,1-3 0,0 5 0,-1-1 0,0 1 0,0-1 0,1 1 0,-1 0 0,1-1 0,0 1 0,-1 0 0,1 0 0,0 0 0,-1 0 0,1 0 0,0 0 0,0 1 0,0-1 0,0 1 0,2-1 0,2 0 0,0 1 0,0 0 0,0 0 0,0 0 0,0 1 0,0 0 0,0 0 0,0 1 0,-1-1 0,1 1 0,0 0 0,-1 1 0,6 2 0,-1 2 0,0 0 0,0 0 0,0 0 0,-1 1 0,-1 1 0,1 0 0,-1 0 0,-1 0 0,0 1 0,0 0 0,-1 0 0,0 1 0,5 13 0,-8-16 0,0 0 0,-1 0 0,0 0 0,0 1 0,-1-1 0,0 0 0,0 1 0,-1-1 0,0 1 0,0-1 0,-1 1 0,-1-1 0,1 1 0,-1-1 0,-1 0 0,1 0 0,-1 0 0,-1 0 0,-7 12 0,-1-2 0,-1-2 0,-1 0 0,-1 0 0,0-2 0,-1 1 0,0-2 0,-1 0 0,-1-2 0,0 1 0,-1-2 0,0-1 0,-22 9 0,37-17 0,0 1 0,0-1 0,0 0 0,-1 0 0,1 0 0,0 0 0,0-1 0,-6 0 0,49-21 0,-10 13 0,2 2 0,-1 1 0,0 1 0,53 1 0,122 14 0,-87 0-1365,-71-7-5461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1.322"/>
    </inkml:context>
    <inkml:brush xml:id="br0">
      <inkml:brushProperty name="width" value="0.05" units="cm"/>
      <inkml:brushProperty name="height" value="0.05" units="cm"/>
    </inkml:brush>
  </inkml:definitions>
  <inkml:trace contextRef="#ctx0" brushRef="#br0">42 45 24575,'-2'-3'0,"1"-1"0,-1 1 0,0 0 0,0 0 0,0 0 0,-1 0 0,1 0 0,-1 0 0,1 1 0,-1-1 0,0 1 0,0 0 0,-6-4 0,7 4 0,9 6 0,6 3 0,197 117 0,-152-89 0,-52-30-124,0-2 0,0 1 0,0-1 0,0 0 0,1 0 0,-1-1-1,1 1 1,0-1 0,-1-1 0,9 2 0,2-5-6702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2.630"/>
    </inkml:context>
    <inkml:brush xml:id="br0">
      <inkml:brushProperty name="width" value="0.05" units="cm"/>
      <inkml:brushProperty name="height" value="0.05" units="cm"/>
    </inkml:brush>
  </inkml:definitions>
  <inkml:trace contextRef="#ctx0" brushRef="#br0">35 214 24575,'-3'-4'0,"-1"0"0,1 0 0,0 0 0,0 0 0,0 0 0,0-1 0,1 1 0,0-1 0,0 0 0,0 0 0,-2-7 0,4 11 0,0-1 0,-1 0 0,1 1 0,0-1 0,0 0 0,0 1 0,0-1 0,0 0 0,1 1 0,-1-1 0,0 1 0,1-1 0,-1 0 0,1 1 0,0-1 0,-1 1 0,1-1 0,0 1 0,0 0 0,0-1 0,0 1 0,0 0 0,0-1 0,1 1 0,-1 0 0,0 0 0,0 0 0,1 0 0,-1 0 0,1 1 0,-1-1 0,1 0 0,-1 1 0,1-1 0,0 1 0,-1-1 0,3 1 0,3-2 0,1 1 0,-1 0 0,1 0 0,0 0 0,-1 1 0,1 1 0,-1-1 0,1 1 0,0 1 0,-1-1 0,1 1 0,-1 0 0,0 1 0,0 0 0,0 0 0,0 1 0,0 0 0,-1 0 0,0 0 0,1 1 0,-2 0 0,1 0 0,0 0 0,-1 1 0,0 0 0,-1 0 0,1 0 0,-1 0 0,0 1 0,-1 0 0,1 0 0,-1 0 0,-1 0 0,1 0 0,-1 1 0,-1-1 0,1 1 0,-1-1 0,-1 1 0,1 0 0,-2 14 0,-1-7 0,0-1 0,-1 1 0,-1-1 0,0 0 0,-1 0 0,0 0 0,-1-1 0,0 0 0,-9 13 0,-12 14 0,-42 49 0,62-80 0,80-66 0,-6 6 0,-14 11 0,59-57 0,-98 83 0,0-1 0,-1 0 0,-1-1 0,-1 0 0,0-1 0,-1 0 0,-1 0 0,12-31 0,-19 40 0,0 0 0,0 0 0,0 0 0,-1-1 0,-1 1 0,1 0 0,-1-1 0,-1 1 0,0-1 0,-1-7 0,1 13 0,0-1 0,1 1 0,-1 0 0,0 0 0,-1 0 0,1 0 0,-1 0 0,1 0 0,-1 0 0,0 0 0,0 1 0,0-1 0,0 0 0,-1 1 0,1 0 0,-1 0 0,1 0 0,-1 0 0,0 0 0,0 0 0,0 1 0,0-1 0,0 1 0,0 0 0,0 0 0,0 0 0,-6-1 0,7 2 0,0 0 0,0 0 0,-1 0 0,1 0 0,0 0 0,0 0 0,0 1 0,-1-1 0,1 1 0,0-1 0,0 1 0,0 0 0,0 0 0,0 0 0,0 0 0,0 0 0,0 1 0,-2 2 0,0 0 0,1-1 0,0 1 0,0 0 0,0 1 0,0-1 0,1 0 0,0 1 0,-2 5 0,-2 6 0,1 1 0,1 0 0,-3 33 0,4-6 0,1 0 0,7 76 0,-2-95 0,1 1 0,1-1 0,1-1 0,1 1 0,1-1 0,14 28 0,-18-44-105,1 0 0,0 1 0,0-2 0,1 1 0,0-1 0,0 0 0,1 0 0,0 0 0,0-1 0,1 0 0,-1-1 0,17 10 0,11-1-6721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3.002"/>
    </inkml:context>
    <inkml:brush xml:id="br0">
      <inkml:brushProperty name="width" value="0.05" units="cm"/>
      <inkml:brushProperty name="height" value="0.05" units="cm"/>
    </inkml:brush>
  </inkml:definitions>
  <inkml:trace contextRef="#ctx0" brushRef="#br0">47 137 24575,'-2'0'0,"0"0"0,0 0 0,1 0 0,-1 0 0,0 0 0,0 0 0,0-1 0,1 1 0,-1-1 0,0 1 0,1-1 0,-1 0 0,1 1 0,-1-1 0,0 0 0,1 0 0,0 0 0,-1 0 0,1-1 0,0 1 0,-1 0 0,1 0 0,0-1 0,0 1 0,0-1 0,0 1 0,0-1 0,0 1 0,1-1 0,-1 0 0,0 1 0,1-1 0,0 0 0,-1 0 0,1 1 0,0-4 0,0 2 0,0-1 0,0 1 0,1 0 0,-1 0 0,1 0 0,0-1 0,0 1 0,0 0 0,0 0 0,1 1 0,-1-1 0,1 0 0,0 0 0,0 1 0,0-1 0,0 1 0,0-1 0,0 1 0,1 0 0,2-2 0,3-1 0,0 0 0,0 1 0,0 0 0,0 1 0,1 0 0,-1 0 0,1 1 0,0 0 0,0 0 0,0 1 0,0 0 0,0 1 0,14 1 0,-18-1 0,-1 1 0,0-1 0,1 1 0,-1 0 0,0 1 0,0-1 0,0 1 0,1 0 0,-2 0 0,1 0 0,0 0 0,0 1 0,-1-1 0,1 1 0,-1 0 0,0 0 0,0 0 0,0 1 0,0-1 0,-1 1 0,0-1 0,1 1 0,-1 0 0,0 0 0,-1 0 0,1 0 0,-1 1 0,0-1 0,2 7 0,-2 0 0,-1 0 0,0 0 0,0 0 0,-1 0 0,0 0 0,-1 0 0,0-1 0,-1 1 0,0 0 0,-1-1 0,-5 12 0,-4 4 0,-1-1 0,0 0 0,-20 24 0,22-34 0,8-10 0,0-1 0,0 1 0,1 0 0,0 0 0,0 0 0,-4 11 0,6-14 0,1-1 0,0 1 0,0 0 0,0-1 0,0 1 0,0 0 0,0-1 0,0 1 0,0 0 0,1-1 0,-1 1 0,1-1 0,-1 1 0,1-1 0,0 1 0,-1-1 0,1 1 0,0-1 0,0 1 0,0-1 0,0 0 0,0 0 0,1 1 0,-1-1 0,0 0 0,0 0 0,1 0 0,-1 0 0,1-1 0,1 2 0,3 2 12,1-1-1,0 0 1,0 0-1,0 0 1,1-1-1,-1 0 1,0-1-1,1 1 0,12 0 1,-3-2-382,1 0 0,0-2 0,17-2 0,18-6-6456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3.498"/>
    </inkml:context>
    <inkml:brush xml:id="br0">
      <inkml:brushProperty name="width" value="0.05" units="cm"/>
      <inkml:brushProperty name="height" value="0.05" units="cm"/>
    </inkml:brush>
  </inkml:definitions>
  <inkml:trace contextRef="#ctx0" brushRef="#br0">0 59 24575,'5'0'0,"5"0"0,7 0 0,9 0 0,10 0 0,7 0 0,12 0 0,13-4 0,11-2 0,4-5 0,3 0 0,-4-3 0,-16 2-8191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3.887"/>
    </inkml:context>
    <inkml:brush xml:id="br0">
      <inkml:brushProperty name="width" value="0.05" units="cm"/>
      <inkml:brushProperty name="height" value="0.05" units="cm"/>
    </inkml:brush>
  </inkml:definitions>
  <inkml:trace contextRef="#ctx0" brushRef="#br0">77 13 24575,'-5'0'0,"-6"-5"0,-6-1 0,0 5 0,3 7 0,4 7 0,8 11 0,4 11 0,7 8 0,7 11 0,0 11 0,2 7 0,3 6 0,-3-1 0,1 0 0,2-3 0,-3-15-8191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4.242"/>
    </inkml:context>
    <inkml:brush xml:id="br0">
      <inkml:brushProperty name="width" value="0.05" units="cm"/>
      <inkml:brushProperty name="height" value="0.05" units="cm"/>
    </inkml:brush>
  </inkml:definitions>
  <inkml:trace contextRef="#ctx0" brushRef="#br0">705 1 24575,'-1'14'0,"0"1"0,-2 0 0,1 0 0,-2-1 0,-8 25 0,-34 68 0,33-79 0,-26 52 0,-49 77 0,64-120 0,-1-1 0,-3-1 0,0-2 0,-36 33 0,48-52 0,0-1 0,-1-1 0,0 0 0,-1-1 0,-31 13 0,41-21 0,1 0 0,0 0 0,-1 0 0,1-1 0,-1-1 0,0 1 0,0-1 0,0 0 0,1-1 0,-1 0 0,0 0 0,0-1 0,0 0 0,0 0 0,1-1 0,-1 0 0,-13-5 0,18 6 0,0-1 0,1 1 0,-1-1 0,0 1 0,1-1 0,-1 0 0,1 0 0,0 0 0,0 0 0,0-1 0,0 1 0,0-1 0,0 1 0,1-1 0,-1 1 0,1-1 0,-1 0 0,0-3 0,2 3 0,-1 0 0,1 0 0,0 0 0,0 0 0,0 1 0,1-1 0,-1 0 0,1 0 0,-1 0 0,1 0 0,0 1 0,0-1 0,0 0 0,0 1 0,1-1 0,1-2 0,1-1 0,1 0 0,0 0 0,0 0 0,1 1 0,-1 0 0,1 0 0,0 0 0,0 1 0,1 0 0,0 0 0,-1 1 0,1-1 0,12-2 0,-9 3 0,0 1 0,1 0 0,0 1 0,-1 0 0,1 1 0,0 0 0,-1 1 0,1 0 0,-1 0 0,18 6 0,-13-3 0,0 2 0,0 0 0,-1 1 0,1 1 0,-1 0 0,18 14 0,-5 1 0,0 1 0,-2 1 0,-1 2 0,-1 0 0,33 51 0,31 61-1365,-64-105-5461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4.580"/>
    </inkml:context>
    <inkml:brush xml:id="br0">
      <inkml:brushProperty name="width" value="0.05" units="cm"/>
      <inkml:brushProperty name="height" value="0.05" units="cm"/>
    </inkml:brush>
  </inkml:definitions>
  <inkml:trace contextRef="#ctx0" brushRef="#br0">31 138 24575,'-1'0'0,"-1"0"0,1 0 0,0 0 0,0 0 0,-1 0 0,1 0 0,0-1 0,0 1 0,0-1 0,-1 1 0,1-1 0,0 1 0,0-1 0,0 0 0,0 1 0,0-1 0,0 0 0,0 0 0,0 0 0,0 0 0,1 1 0,-1-1 0,0-1 0,1 1 0,-1 0 0,0 0 0,1 0 0,-1 0 0,1 0 0,0 0 0,-1-1 0,1 1 0,0 0 0,0 0 0,-1-2 0,1 0 0,0 0 0,0 1 0,0-1 0,1 0 0,-1 0 0,1 1 0,-1-1 0,1 0 0,0 0 0,0 1 0,0-1 0,0 1 0,1-1 0,-1 1 0,3-3 0,2-1 0,0 0 0,1 1 0,0 0 0,0 0 0,1 1 0,-1-1 0,1 2 0,0-1 0,0 1 0,0 0 0,0 1 0,1 0 0,11-2 0,10 0 0,0 2 0,45 0 0,-64 3 0,0 0 0,0 0 0,0 1 0,0 0 0,-1 1 0,1 1 0,15 6 0,-23-9 0,0 1 0,0-1 0,0 1 0,0-1 0,-1 1 0,1 0 0,-1 0 0,1 0 0,-1 0 0,0 0 0,0 1 0,0-1 0,0 0 0,0 1 0,-1 0 0,1 0 0,-1-1 0,1 1 0,-1 0 0,0 0 0,0 0 0,-1 0 0,1 0 0,0 0 0,-1 0 0,0 1 0,0-1 0,0 0 0,0 0 0,0 0 0,-1 3 0,-1-1 0,0 0 0,0 0 0,0-1 0,0 1 0,-1-1 0,0 0 0,0 0 0,0 0 0,0 0 0,-1 0 0,1 0 0,-8 4 0,-55 37 0,50-36 0,-17 10 0,-52 19 0,-16 11 0,99-49 0,1 1 0,-1-1 0,1 1 0,0 0 0,0 0 0,-1 0 0,1 0 0,0 0 0,0 0 0,0 0 0,0 0 0,0 0 0,0 0 0,0 1 0,0-1 0,0 2 0,1-2 0,0-1 0,0 1 0,0-1 0,0 1 0,1-1 0,-1 1 0,0-1 0,1 1 0,-1-1 0,0 1 0,1-1 0,-1 0 0,0 1 0,1-1 0,-1 1 0,1-1 0,-1 0 0,0 0 0,1 1 0,-1-1 0,1 0 0,-1 0 0,1 1 0,-1-1 0,1 0 0,0 0 0,-1 0 0,2 0 0,10 3 0,0-2 0,23 1 0,-22-1 0,40 1 0,0 4 0,1 1 0,-2 3 0,78 25 0,-121-31 0,0-1 0,0 2 0,-1-1 0,0 1 0,0 1 0,0-1 0,0 1 0,-1 1 0,7 7 0,-12-12 0,0 0 0,0 1 0,0-1 0,-1 1 0,1-1 0,-1 1 0,0-1 0,1 1 0,-1 0 0,0 0 0,-1 0 0,1 0 0,0 0 0,-1-1 0,0 1 0,1 0 0,-1 0 0,0 0 0,-1 0 0,1 0 0,0 0 0,-1 0 0,0 0 0,0 0 0,0 0 0,0 0 0,0-1 0,0 1 0,-1 0 0,1-1 0,-1 1 0,-3 3 0,-2 2 0,0-1 0,-1 0 0,0-1 0,0 0 0,-1 0 0,1-1 0,-1 0 0,0 0 0,-1-1 0,1 0 0,-1-1 0,0 0 0,-11 2 0,-8 0 0,0-1 0,0-1 0,-41-2 0,53-1-170,1-1-1,0-1 0,0-1 1,1 0-1,-1-1 0,0 0 1,-23-12-1,4-2-6655</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5.062"/>
    </inkml:context>
    <inkml:brush xml:id="br0">
      <inkml:brushProperty name="width" value="0.05" units="cm"/>
      <inkml:brushProperty name="height" value="0.05" units="cm"/>
    </inkml:brush>
  </inkml:definitions>
  <inkml:trace contextRef="#ctx0" brushRef="#br0">0 251 24575,'0'-9'0,"0"1"0,1 0 0,0 0 0,0-1 0,1 1 0,0 0 0,0 0 0,6-13 0,-6 17 0,0 1 0,0 0 0,0 0 0,1 0 0,-1 0 0,1 0 0,0 0 0,0 0 0,0 1 0,0-1 0,0 1 0,1 0 0,-1 0 0,1 0 0,-1 1 0,1-1 0,0 1 0,-1 0 0,1 0 0,5 0 0,3-1 0,-1 2 0,0 0 0,1 0 0,-1 1 0,0 1 0,1-1 0,-1 2 0,0 0 0,0 0 0,-1 1 0,1 0 0,-1 1 0,0 0 0,0 1 0,0 0 0,11 9 0,-9-6 0,-1 0 0,0 1 0,-1 0 0,0 1 0,0 0 0,-1 0 0,-1 1 0,0 0 0,-1 1 0,0 0 0,0 0 0,5 18 0,-9-22 0,0 1 0,-1-1 0,0 1 0,-1-1 0,0 1 0,0 0 0,-1 0 0,0-1 0,-1 1 0,0 0 0,-1-1 0,0 1 0,0-1 0,-1 1 0,-5 10 0,53-49 0,28-24 0,89-65 0,-128 89 0,0-1 0,41-47 0,-65 65 0,-1 0 0,15-26 0,-21 35 0,-1-1 0,0 0 0,-1 0 0,1 0 0,-1 0 0,0 0 0,0 0 0,0-1 0,0 1 0,-1 0 0,1-1 0,-1 1 0,0 0 0,-2-8 0,2 10 0,-1 0 0,0 0 0,0 0 0,0 1 0,0-1 0,0 0 0,0 0 0,0 1 0,-1-1 0,1 1 0,-1-1 0,1 1 0,-1 0 0,0 0 0,1-1 0,-1 1 0,0 0 0,0 0 0,0 1 0,1-1 0,-1 0 0,0 1 0,0-1 0,0 1 0,0-1 0,0 1 0,0 0 0,-1 0 0,1 0 0,-2 0 0,-4 1 0,0 0 0,0 0 0,0 0 0,0 1 0,0 0 0,-10 4 0,7 0 0,1-1 0,-1 1 0,1 1 0,1 0 0,-1 0 0,1 1 0,0 0 0,1 1 0,0 0 0,0 0 0,1 1 0,0-1 0,0 2 0,1-1 0,1 1 0,0 0 0,0 0 0,1 0 0,1 1 0,0-1 0,-2 13 0,3-13 0,1-1 0,0 1 0,0 0 0,1 0 0,1 0 0,-1 0 0,2 0 0,0-1 0,0 1 0,1-1 0,0 1 0,1-1 0,0 0 0,0 0 0,1 0 0,1-1 0,-1 0 0,1 0 0,1 0 0,0-1 0,0 0 0,1 0 0,11 9 0,18 6-1365,-2-5-5461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45.485"/>
    </inkml:context>
    <inkml:brush xml:id="br0">
      <inkml:brushProperty name="width" value="0.05" units="cm"/>
      <inkml:brushProperty name="height" value="0.05" units="cm"/>
    </inkml:brush>
  </inkml:definitions>
  <inkml:trace contextRef="#ctx0" brushRef="#br0">38 109 24575,'-1'0'0,"-1"0"0,0-1 0,0 1 0,1-1 0,-1 1 0,0-1 0,1 0 0,-1 0 0,0 0 0,1 1 0,-1-2 0,1 1 0,-1 0 0,1 0 0,0 0 0,0-1 0,-1 1 0,1 0 0,0-1 0,0 1 0,0-1 0,0 1 0,1-1 0,-1 0 0,0 1 0,1-1 0,-1 0 0,1 0 0,-1 1 0,1-1 0,0 0 0,0 0 0,0 0 0,0 0 0,0 1 0,0-1 0,1 0 0,-1 0 0,0 1 0,1-1 0,0 0 0,-1 0 0,1 1 0,0-1 0,0 1 0,0-1 0,0 1 0,0-1 0,0 1 0,0-1 0,0 1 0,3-2 0,6-3 0,0 1 0,1 1 0,0 0 0,0 0 0,0 1 0,0 0 0,1 1 0,-1 0 0,1 1 0,-1 1 0,1-1 0,14 3 0,-8-1 0,-1 2 0,1 0 0,0 1 0,-1 0 0,1 1 0,-2 2 0,20 8 0,-32-13 0,-1 0 0,1 0 0,-1 0 0,0 0 0,0 1 0,0-1 0,0 1 0,0 0 0,0 0 0,-1 0 0,5 6 0,-7-7 0,1 0 0,0-1 0,-1 1 0,1 0 0,-1 0 0,0-1 0,0 1 0,0 0 0,1 0 0,-2 0 0,1-1 0,0 1 0,0 0 0,0 0 0,-1-1 0,1 1 0,-1 0 0,0 0 0,1-1 0,-1 1 0,0-1 0,0 1 0,0-1 0,0 1 0,0-1 0,0 1 0,-1-1 0,-1 2 0,-7 5 0,1 0 0,-2 0 0,-17 10 0,20-14 0,0 0 0,1 1 0,0 0 0,0 0 0,1 1 0,-1-1 0,1 1 0,0 1 0,1-1 0,-8 11 0,12-15 0,1 0 0,-1 0 0,0 1 0,1-1 0,0 0 0,-1 0 0,1 0 0,0 0 0,0 1 0,0-1 0,0 0 0,0 0 0,1 0 0,-1 0 0,1 1 0,-1-1 0,1 0 0,0 0 0,0 0 0,0 0 0,0 0 0,0-1 0,0 1 0,1 0 0,-1 0 0,1-1 0,-1 1 0,1-1 0,-1 1 0,3 0 0,7 8 0,1-2 0,0 1 0,21 9 0,-12-6 0,-1-1 0,5 4 0,28 22 0,-48-34 0,0 1 0,0 1 0,-1-1 0,1 1 0,-1-1 0,0 1 0,0 1 0,-1-1 0,1 0 0,-1 1 0,3 9 0,-5-13 0,0 0 0,-1 0 0,0 0 0,1 0 0,-1 0 0,0 0 0,0 0 0,0 1 0,0-1 0,-1 0 0,1 0 0,0 0 0,-1 0 0,1 0 0,-1 0 0,0 0 0,0 0 0,0 0 0,0-1 0,-1 3 0,-1-1 0,0 0 0,0 0 0,0 0 0,0 0 0,-1 0 0,1-1 0,-1 0 0,1 0 0,-7 3 0,-7 2 0,-1-1 0,0-1 0,-28 4 0,41-8 0,-219 28-1365,158-24-5461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58.498"/>
    </inkml:context>
    <inkml:brush xml:id="br0">
      <inkml:brushProperty name="width" value="0.05" units="cm"/>
      <inkml:brushProperty name="height" value="0.05" units="cm"/>
    </inkml:brush>
  </inkml:definitions>
  <inkml:trace contextRef="#ctx0" brushRef="#br0">13 1 24575,'-5'0'0,"-1"4"0,5 2 0,7 0 0,7-1 0,6-2 0,5-1 0,7-1 0,3 0 0,6-6 0,4-1 0,4 0 0,4 1 0,-7 1-8191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2:59.156"/>
    </inkml:context>
    <inkml:brush xml:id="br0">
      <inkml:brushProperty name="width" value="0.05" units="cm"/>
      <inkml:brushProperty name="height" value="0.05" units="cm"/>
    </inkml:brush>
  </inkml:definitions>
  <inkml:trace contextRef="#ctx0" brushRef="#br0">0 53 24575,'5'0'0,"6"0"0,6 0 0,9 0 0,5 0 0,11 0 0,8 0 0,9 0 0,9 0 0,11-4 0,6-2 0,7 0 0,2 1 0,-5-3 0,-5 0 0,-12 1 0,-12 2 0,-18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1.681"/>
    </inkml:context>
    <inkml:brush xml:id="br0">
      <inkml:brushProperty name="width" value="0.05" units="cm"/>
      <inkml:brushProperty name="height" value="0.05" units="cm"/>
    </inkml:brush>
  </inkml:definitions>
  <inkml:trace contextRef="#ctx0" brushRef="#br0">327 0 24575,'-2'8'0,"1"0"0,-1-1 0,-1 1 0,1-1 0,-1 0 0,-1 1 0,1-2 0,-1 1 0,-7 8 0,-6 16 0,-10 15 0,-1-1 0,-3 0 0,-1-3 0,-66 68 0,47-50-1365,43-51-5461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0.600"/>
    </inkml:context>
    <inkml:brush xml:id="br0">
      <inkml:brushProperty name="width" value="0.05" units="cm"/>
      <inkml:brushProperty name="height" value="0.05" units="cm"/>
    </inkml:brush>
  </inkml:definitions>
  <inkml:trace contextRef="#ctx0" brushRef="#br0">0 411 24575,'3'-16'0,"3"14"0,-4 3 0,0 0 0,-1 1 0,1-1 0,0 1 0,-1-1 0,1 1 0,-1 0 0,0 0 0,1 0 0,0 3 0,13 21 0,18 51 0,6 13 0,-28-70 0,1-1 0,0 1 0,2-2 0,26 30 0,-29-38 0,0 0 0,0-1 0,1 0 0,1-1 0,-1-1 0,1 1 0,0-2 0,21 8 0,-1-4 0,1-2 0,0-1 0,0-1 0,0-2 0,0-2 0,1-1 0,39-4 0,242-42 0,-290 40 0,2016-269-830,-832 191 830,-1132 78-58,57-2 502,161-29 0,-290 35-444,-1-1 0,1 1 0,-1-1 0,0 0 0,0 0 0,0 0 0,8-5 0,-12 6 0,0 0 0,0 0 0,0 0 0,0 0 0,0 0 0,0 0 0,0 0 0,0 0 0,-1 0 0,1 0 0,0 0 0,-1-1 0,1 1 0,-1 0 0,0 0 0,1-1 0,-1 1 0,0 0 0,0-1 0,0 1 0,1 0 0,-1-1 0,-1 1 0,1 0 0,0-1 0,0 1 0,0 0 0,-1 0 0,1-1 0,-1 1 0,1 0 0,-1 0 0,1-1 0,-1 1 0,-1-2 0,-5-6 0,-1 0 0,1 1 0,-1 0 0,-1 0 0,0 1 0,0 0 0,0 1 0,-18-10 0,-28-21 0,44 28 0,0-1 0,1 0 0,0-1 0,1 0 0,0 0 0,-9-16 0,15 21 0,0-1 0,0 0 0,0 1 0,1-1 0,-1 0 0,2 0 0,-1-1 0,1 1 0,0 0 0,1 0 0,-1-1 0,2 1 0,-1 0 0,2-8 0,-2 15 2,0-1-1,0 1 1,0-1-1,0 1 1,0 0 0,0-1-1,0 1 1,0-1-1,0 1 1,0 0-1,0-1 1,0 1-1,0-1 1,0 1 0,0 0-1,1-1 1,-1 1-1,0 0 1,0-1-1,0 1 1,1 0-1,-1-1 1,0 1 0,1 0-1,-1 0 1,0-1-1,1 1 1,-1 0-1,0 0 1,1 0-1,-1-1 1,0 1 0,1 0-1,-1 0 1,0 0-1,1 0 1,-1 0-1,1 0 1,-1 0-1,0 0 1,1 0 0,-1 0-1,1 0 1,-1 0-1,0 0 1,1 0-1,-1 0 1,0 0-1,1 0 1,-1 0 0,1 0-1,-1 1 1,0-1-1,1 0 1,-1 0-1,0 0 1,1 1-1,-1-1 1,0 0 0,0 1-1,1-1 1,-1 0-1,0 1 1,18 21-1467,-8-4-5361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1.284"/>
    </inkml:context>
    <inkml:brush xml:id="br0">
      <inkml:brushProperty name="width" value="0.05" units="cm"/>
      <inkml:brushProperty name="height" value="0.05" units="cm"/>
    </inkml:brush>
  </inkml:definitions>
  <inkml:trace contextRef="#ctx0" brushRef="#br0">1 510 24575,'0'2'0,"1"-1"0,-1 1 0,1-1 0,-1 1 0,1-1 0,0 1 0,-1-1 0,1 1 0,0-1 0,0 0 0,0 0 0,0 1 0,0-1 0,0 0 0,1 0 0,-1 0 0,0 0 0,1 0 0,-1-1 0,0 1 0,3 1 0,33 12 0,6-6 0,0-2 0,1-2 0,0-2 0,59-5 0,-22 2 0,349 1 0,324-3 0,-247-25 0,-345 10 0,175-44 0,-230 35 0,-1-4 0,147-65 0,-212 81 0,-31 12 0,-1-1 0,1 1 0,0-1 0,-1-1 0,0 0 0,0 0 0,0-1 0,9-8 0,-17 12 0,1 1 0,-1-1 0,0 0 0,0 0 0,0 0 0,0 0 0,0 0 0,0-1 0,0 1 0,0 0 0,-1 0 0,0 0 0,1-1 0,-1 1 0,0 0 0,0-1 0,0 1 0,0 0 0,0-1 0,-1 1 0,1 0 0,-1 0 0,1-1 0,-3-2 0,-1-6 0,-2 0 0,1 0 0,-13-16 0,2 1 0,6 7-93,4 6-225,-1 1 0,0 0 0,-12-15 0,7 15-6508</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1.667"/>
    </inkml:context>
    <inkml:brush xml:id="br0">
      <inkml:brushProperty name="width" value="0.05" units="cm"/>
      <inkml:brushProperty name="height" value="0.05" units="cm"/>
    </inkml:brush>
  </inkml:definitions>
  <inkml:trace contextRef="#ctx0" brushRef="#br0">1 109 24575,'1'-7'0,"1"0"0,0 0 0,0 0 0,0 0 0,1 1 0,0-1 0,8-10 0,-5 5 0,-5 9 0,0 1 0,1-1 0,-1 1 0,1-1 0,-1 1 0,1 0 0,0 0 0,0 0 0,0 0 0,0 0 0,0 0 0,4-2 0,-5 4 0,-1 0 0,1 0 0,-1 0 0,1 0 0,0-1 0,-1 1 0,1 0 0,-1 0 0,1 0 0,-1 0 0,1 1 0,0-1 0,-1 0 0,1 0 0,-1 0 0,1 0 0,-1 0 0,1 1 0,-1-1 0,1 0 0,-1 1 0,1-1 0,0 1 0,12 20 0,2 25 0,11 57 0,-5-14 0,95 352-1365,-100-386-5461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2.136"/>
    </inkml:context>
    <inkml:brush xml:id="br0">
      <inkml:brushProperty name="width" value="0.05" units="cm"/>
      <inkml:brushProperty name="height" value="0.05" units="cm"/>
    </inkml:brush>
  </inkml:definitions>
  <inkml:trace contextRef="#ctx0" brushRef="#br0">0 214 24575,'1'-7'0,"-1"-1"0,1 1 0,1 0 0,0-1 0,0 1 0,0 0 0,1 0 0,-1 1 0,2-1 0,-1 0 0,1 1 0,0 0 0,0 0 0,9-9 0,-13 15 0,1-1 0,0 0 0,0 1 0,0-1 0,0 1 0,0-1 0,-1 1 0,1 0 0,0-1 0,0 1 0,0 0 0,0 0 0,0-1 0,0 1 0,0 0 0,0 0 0,0 0 0,0 0 0,0 0 0,0 1 0,0-1 0,0 0 0,0 0 0,0 1 0,0-1 0,0 0 0,0 1 0,0-1 0,0 1 0,0-1 0,-1 1 0,1 0 0,0-1 0,0 1 0,-1 0 0,1 0 0,0-1 0,-1 1 0,1 0 0,-1 0 0,1 1 0,6 7 0,-1 1 0,0-1 0,5 12 0,-1-1 0,1-6 0,0 1 0,1-1 0,1-1 0,0 0 0,1-1 0,0 0 0,1-1 0,0-1 0,1-1 0,0 0 0,1 0 0,-1-2 0,1 0 0,20 4 0,-16-5 0,1 0 0,0-2 0,0-1 0,1-1 0,-1 0 0,0-2 0,1-1 0,-1 0 0,0-2 0,0 0 0,27-9 0,-28 6 0,0-2 0,0-1 0,-1 0 0,0-1 0,-1-2 0,0 0 0,27-22 0,-38 26 0,1 0 0,-1-1 0,0 0 0,0 0 0,-1 0 0,-1-1 0,0 0 0,0 0 0,-1-1 0,0 0 0,0 0 0,-2 0 0,1 0 0,-1-1 0,2-22 0,-5-32 0,7 74-1365,-2 3-5461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2.819"/>
    </inkml:context>
    <inkml:brush xml:id="br0">
      <inkml:brushProperty name="width" value="0.05" units="cm"/>
      <inkml:brushProperty name="height" value="0.05" units="cm"/>
    </inkml:brush>
  </inkml:definitions>
  <inkml:trace contextRef="#ctx0" brushRef="#br0">56 147 24575,'-15'-18'0,"-8"-6"0,23 24 0,-1 0 0,1 0 0,0 0 0,-1 0 0,1 0 0,-1 0 0,1 0 0,-1 0 0,1 0 0,-1 0 0,1 0 0,-1 1 0,1-1 0,0 0 0,-1 0 0,1 0 0,-1 0 0,1 1 0,0-1 0,-1 0 0,1 1 0,0-1 0,-1 0 0,1 1 0,0-1 0,-1 0 0,1 1 0,0-1 0,0 0 0,-1 1 0,1-1 0,0 1 0,0-1 0,0 1 0,0-1 0,-1 0 0,1 1 0,0-1 0,0 1 0,0-1 0,0 1 0,0-1 0,0 1 0,-3 24 0,3-23 0,-2 20 0,2 1 0,1-1 0,1 1 0,1-1 0,1 1 0,0-1 0,2 0 0,1-1 0,16 36 0,-18-45 0,1 0 0,1 0 0,0-1 0,0 0 0,1 0 0,0-1 0,1 0 0,1 0 0,-1-1 0,1 0 0,1-1 0,0 0 0,0-1 0,0 0 0,1 0 0,0-2 0,22 9 0,-27-12 0,1-1 0,-1 0 0,1 0 0,-1 0 0,1-1 0,0 0 0,-1 0 0,1-1 0,-1 0 0,1 0 0,-1-1 0,0 0 0,1 0 0,-1-1 0,0 0 0,0 0 0,-1 0 0,1-1 0,-1 0 0,0-1 0,0 1 0,0-1 0,0 0 0,-1-1 0,0 1 0,0-1 0,5-7 0,1-5 0,0 1 0,-1-1 0,0-1 0,-2 0 0,0 0 0,-1 0 0,-1-1 0,6-37 0,-9 33 0,6-37 0,-8 58 0,0 0 0,0 0 0,0 1 0,0-1 0,0 0 0,0 1 0,0-1 0,1 1 0,0 0 0,-1-1 0,1 1 0,0 0 0,0 0 0,0 0 0,0 0 0,5-3 0,-5 5 0,0-1 0,0 0 0,0 1 0,0 0 0,0-1 0,0 1 0,0 0 0,0 0 0,0 0 0,0 0 0,0 1 0,0-1 0,0 1 0,0-1 0,0 1 0,0-1 0,0 1 0,0 0 0,0 0 0,0 0 0,2 2 0,38 32 0,-32-26 0,26 22 0,54 37 0,-73-57 0,0-1 0,0-1 0,1 0 0,0-1 0,0-1 0,22 5 0,-36-11 0,1 0 0,-1 0 0,0 0 0,1-1 0,-1 0 0,1 0 0,-1 0 0,1 0 0,-1-1 0,0 0 0,1 0 0,-1 0 0,0 0 0,0-1 0,0 0 0,0 1 0,0-1 0,0-1 0,0 1 0,0-1 0,-1 1 0,1-1 0,-1 0 0,0 0 0,0-1 0,0 1 0,-1-1 0,1 1 0,-1-1 0,1 0 0,1-4 0,-1 0 0,0 0 0,0 0 0,-1 0 0,0 0 0,0 0 0,-1-1 0,0 1 0,0 0 0,-1-1 0,0 1 0,-1-1 0,0 1 0,0 0 0,-1-1 0,-4-11 0,-1 1 0,0 1 0,-2 0 0,0 1 0,-1 0 0,-1 0 0,-1 1 0,0 0 0,-15-13 0,8 16 120,19 13-150,-1-1 1,1 1-1,-1 0 0,1 0 0,0 0 1,-1 0-1,1 0 0,-1 0 1,1 0-1,0 0 0,-1 0 1,1 0-1,-1 0 0,1 0 0,0 0 1,-1 0-1,1 0 0,0 0 1,-1 0-1,1 0 0,-1 1 1,1-1-1,0 0 0,-1 0 0,1 0 1,0 1-1,-1-1 0,1 0 1,0 0-1,0 1 0,-1-1 1,1 0-1,0 1 0,0-1 0,-1 0 1,1 1-1,0-1 0,0 0 1,0 1-1,0-1 0,0 1 1,-1-1-1,1 0 0,0 1 0,0-1 1,0 1-1,0-1 0,0 0 1,0 1-1,0 13-6796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3.393"/>
    </inkml:context>
    <inkml:brush xml:id="br0">
      <inkml:brushProperty name="width" value="0.05" units="cm"/>
      <inkml:brushProperty name="height" value="0.05" units="cm"/>
    </inkml:brush>
  </inkml:definitions>
  <inkml:trace contextRef="#ctx0" brushRef="#br0">51 197 24575,'-3'0'0,"-1"0"0,1 0 0,-1 0 0,1-1 0,0 0 0,0 1 0,-1-1 0,1 0 0,0-1 0,0 1 0,0-1 0,0 1 0,0-1 0,-3-2 0,6 4 0,0-1 0,0 1 0,0 0 0,0-1 0,0 1 0,0 0 0,0 0 0,0-1 0,0 1 0,1 0 0,-1-1 0,0 1 0,0 0 0,0-1 0,0 1 0,0 0 0,0 0 0,1-1 0,-1 1 0,0 0 0,0 0 0,0 0 0,1-1 0,-1 1 0,0 0 0,0 0 0,1 0 0,-1-1 0,0 1 0,0 0 0,1 0 0,-1 0 0,0 0 0,1 0 0,-1 0 0,0 0 0,1 0 0,-1 0 0,0 0 0,0 0 0,1 0 0,-1 0 0,0 0 0,1 0 0,-1 0 0,0 0 0,1 0 0,-1 0 0,20-2 0,63-2 0,72-5 0,-130 6 0,1-2 0,0 0 0,46-17 0,-68 20 0,0 1 0,-1-1 0,1 0 0,-1 0 0,1 0 0,-1-1 0,0 1 0,1-1 0,-1 0 0,-1 0 0,1 0 0,0 0 0,-1 0 0,1-1 0,1-3 0,-3 5 0,-1 1 0,1 0 0,-1-1 0,0 1 0,1-1 0,-1 1 0,0-1 0,0 1 0,0 0 0,0-1 0,0 1 0,0-1 0,0 1 0,-1-1 0,1 1 0,-1-1 0,1 1 0,-1-2 0,-1 1 0,1 0 0,-1 0 0,1 0 0,-1 0 0,0 0 0,0 1 0,1-1 0,-1 0 0,-1 1 0,1 0 0,0-1 0,0 1 0,-4-2 0,-9-2 0,1 0 0,-1 2 0,1-1 0,-1 2 0,0 0 0,0 0 0,-30 2 0,22 1 0,-1 1 0,0 2 0,1 0 0,-31 10 0,46-12 0,1 1 0,0 0 0,0 0 0,0 1 0,1 0 0,-1 0 0,1 1 0,0-1 0,0 1 0,1 1 0,-1-1 0,1 1 0,0 0 0,1 0 0,-1 0 0,1 1 0,1 0 0,-6 11 0,6-9 0,1-1 0,-1 1 0,2 0 0,-1-1 0,1 1 0,1 0 0,-1 0 0,2 0 0,-1 0 0,1 0 0,0-1 0,1 1 0,0 0 0,1-1 0,6 17 0,-3-12 0,1 0 0,1 0 0,0 0 0,1-1 0,0-1 0,1 1 0,0-2 0,1 1 0,0-1 0,0-1 0,1 0 0,1-1 0,-1 0 0,1-1 0,1 0 0,-1-1 0,1 0 0,0-1 0,0-1 0,1 0 0,25 2 0,-16-3 0,0-1 0,0-1 0,-1-2 0,1 0 0,0-1 0,-1-2 0,1 0 0,-1-1 0,0-2 0,-1 0 0,1-2 0,39-21 0,-49 23 0,0-2 0,0 0 0,-1 0 0,0-1 0,-1 0 0,0-1 0,0-1 0,-1 1 0,-1-2 0,15-25 0,-18 26 0,-1 0 0,0 0 0,-1 0 0,0-1 0,-1 1 0,-1-1 0,0 0 0,0 1 0,-1-1 0,-1 0 0,0 0 0,-1 0 0,-4-18 0,4 20 0,0 6 0,1 0 0,-1 1 0,1-1 0,-2 0 0,1 0 0,0 0 0,-1 1 0,0-1 0,0 1 0,0-1 0,-5-5 0,7 10 0,0 0 0,-1 0 0,1 0 0,0 0 0,0 0 0,0 0 0,-1 0 0,1 0 0,0 0 0,0 0 0,0 1 0,-1-1 0,1 0 0,0 0 0,0 0 0,0 0 0,0 0 0,0 0 0,-1 1 0,1-1 0,0 0 0,0 0 0,0 0 0,0 1 0,0-1 0,0 0 0,0 0 0,0 0 0,0 0 0,-1 1 0,1-1 0,0 0 0,0 0 0,0 1 0,0-1 0,0 0 0,0 0 0,0 0 0,1 1 0,-1-1 0,0 0 0,0 0 0,0 0 0,0 1 0,0-1 0,0 0 0,1 14 0,3 10 24,1-1 0,1 1 0,1-1 0,18 39 0,53 81-1509,-61-116-5341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3.778"/>
    </inkml:context>
    <inkml:brush xml:id="br0">
      <inkml:brushProperty name="width" value="0.05" units="cm"/>
      <inkml:brushProperty name="height" value="0.05" units="cm"/>
    </inkml:brush>
  </inkml:definitions>
  <inkml:trace contextRef="#ctx0" brushRef="#br0">148 152 24575,'-5'-9'0,"-5"-13"0,-2-6 0,-4-4 0,-3 3 0,-3 8 0,2 11 0,4 12 0,1 11 0,2 3-8191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4.147"/>
    </inkml:context>
    <inkml:brush xml:id="br0">
      <inkml:brushProperty name="width" value="0.05" units="cm"/>
      <inkml:brushProperty name="height" value="0.05" units="cm"/>
    </inkml:brush>
  </inkml:definitions>
  <inkml:trace contextRef="#ctx0" brushRef="#br0">247 184 24575,'5'0'0,"0"-1"0,1 1 0,-1-1 0,0 0 0,0 0 0,0-1 0,0 1 0,0-1 0,0 0 0,0-1 0,0 1 0,-1-1 0,1 0 0,3-3 0,-6 4 0,0 0 0,0 0 0,0 0 0,0 0 0,-1 0 0,1-1 0,-1 1 0,0 0 0,1-1 0,-1 1 0,0-1 0,-1 1 0,1-1 0,0 0 0,-1 1 0,1-1 0,-1 0 0,0 1 0,0-1 0,0 0 0,0 0 0,0 1 0,-1-1 0,1 0 0,-1 1 0,0-1 0,0 0 0,0 1 0,-2-4 0,1 1 0,-1 0 0,1 1 0,-1-1 0,0 0 0,-1 1 0,1 0 0,-1 0 0,0 0 0,0 0 0,0 1 0,0-1 0,-1 1 0,1 0 0,-1 1 0,-9-5 0,7 5 0,-1-1 0,1 1 0,-1 1 0,1-1 0,-1 1 0,0 1 0,0 0 0,0 0 0,1 0 0,-12 2 0,10 0 0,-1 0 0,1 0 0,0 1 0,0 0 0,0 0 0,0 1 0,0 1 0,1-1 0,0 1 0,0 1 0,0-1 0,1 1 0,-1 1 0,2-1 0,-1 1 0,1 0 0,0 1 0,-8 11 0,11-12 0,1 0 0,-1 0 0,1 0 0,0 0 0,1 1 0,-1-1 0,2 0 0,-1 1 0,1-1 0,0 0 0,0 1 0,1-1 0,0 0 0,0 1 0,1-1 0,0 0 0,0 0 0,1 0 0,0 0 0,0-1 0,1 1 0,-1-1 0,1 0 0,1 0 0,-1 0 0,1 0 0,0-1 0,1 0 0,-1 0 0,1 0 0,0 0 0,0-1 0,0 0 0,1-1 0,-1 1 0,1-1 0,0-1 0,0 1 0,0-1 0,0 0 0,0-1 0,1 0 0,8 1 0,-12-2 0,0 0 0,0 0 0,0 0 0,0-1 0,0 1 0,0-1 0,-1 0 0,1 0 0,0-1 0,0 1 0,-1-1 0,1 1 0,-1-1 0,1-1 0,-1 1 0,0 0 0,0-1 0,3-2 0,1-4 0,0 1 0,-1-1 0,0-1 0,10-19 0,-12 21 0,-4 7 0,1 0 0,-1 0 0,0 0 0,0 1 0,1-1 0,-1 0 0,1 1 0,-1-1 0,1 0 0,-1 1 0,1-1 0,-1 0 0,1 1 0,0-1 0,-1 1 0,1-1 0,0 1 0,-1-1 0,1 1 0,0 0 0,-1-1 0,1 1 0,0 0 0,0 0 0,0-1 0,-1 1 0,1 0 0,1 0 0,-1 1 0,0-1 0,0 1 0,1-1 0,-1 1 0,0 0 0,0 0 0,0-1 0,0 1 0,0 0 0,-1 0 0,1 0 0,0 0 0,0 0 0,0 0 0,0 2 0,4 7 0,0 1 0,6 20 0,18 77 0,-5 1 0,14 143 0,-36-230 0,3 14 0,-1 1 0,-2-1 0,-2 0 0,-5 45 0,4-77 0,1 0 0,-1 1 0,0-1 0,0 0 0,-1 0 0,1 0 0,-1 0 0,0 0 0,0 0 0,0 0 0,-1 0 0,1-1 0,-1 1 0,0-1 0,0 0 0,0 0 0,0 0 0,-1 0 0,1 0 0,-1-1 0,0 1 0,0-1 0,0 0 0,0-1 0,0 1 0,0 0 0,0-1 0,0 0 0,-1 0 0,1-1 0,0 1 0,-1-1 0,1 0 0,-1 0 0,1 0 0,0 0 0,-1-1 0,1 0 0,0 0 0,-1 0 0,-3-2 0,-4-1 0,0-1 0,1 0 0,0 0 0,0-1 0,0-1 0,1 1 0,0-2 0,0 0 0,0 0 0,1 0 0,1-2 0,-1 1 0,-9-16 0,9 11 0,0-1 0,1 0 0,1-1 0,1 0 0,0 0 0,1 0 0,1-1 0,1 1 0,-3-23 0,4 18 0,1-1 0,1 0 0,1 0 0,1 1 0,1-1 0,0 1 0,2 0 0,1 0 0,0 0 0,2 1 0,0-1 0,1 2 0,1-1 0,1 2 0,26-35 0,-26 40-273,1 0 0,1 1 0,0 1 0,24-16 0,-13 12-6553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4.520"/>
    </inkml:context>
    <inkml:brush xml:id="br0">
      <inkml:brushProperty name="width" value="0.05" units="cm"/>
      <inkml:brushProperty name="height" value="0.05" units="cm"/>
    </inkml:brush>
  </inkml:definitions>
  <inkml:trace contextRef="#ctx0" brushRef="#br0">15 22 24575,'-12'-18'0,"9"14"0,9 13 0,23 48 0,-3 0 0,30 92 0,-41-107 0,-2 1 0,-2 1 0,-2 0 0,-1 0 0,2 83 0,-8-164 0,2 1 0,1 1 0,17-62 0,-15 71 0,1 2 0,1-1 0,1 1 0,2 1 0,0 0 0,26-37 0,-35 56 0,0 1 0,0-1 0,1 1 0,-1 0 0,1-1 0,0 2 0,0-1 0,0 0 0,0 1 0,0 0 0,7-3 0,-9 4 0,1 1 0,-1-1 0,0 1 0,1 0 0,-1-1 0,0 1 0,1 1 0,-1-1 0,0 0 0,1 0 0,-1 1 0,0-1 0,1 1 0,-1 0 0,0 0 0,0 0 0,0 0 0,0 0 0,0 0 0,0 1 0,0-1 0,0 1 0,0-1 0,2 4 0,5 5-5,-1 0-1,0 1 1,-1 0 0,0 0-1,0 1 1,6 17-1,25 82 167,-29-80-657,1 0 0,21 45 0,-12-43-6330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3:04.926"/>
    </inkml:context>
    <inkml:brush xml:id="br0">
      <inkml:brushProperty name="width" value="0.05" units="cm"/>
      <inkml:brushProperty name="height" value="0.05" units="cm"/>
    </inkml:brush>
  </inkml:definitions>
  <inkml:trace contextRef="#ctx0" brushRef="#br0">206 41 24575,'0'-32'0,"0"23"0,0 17 0,1 59 0,2 0 0,3 0 0,20 87 0,-17-118 0,2 0 0,1 0 0,1-2 0,2 1 0,2-2 0,1 0 0,35 47 0,-50-76-54,20 26-602,30 33 1,-34-46-6171</inkml:trace>
  <inkml:trace contextRef="#ctx0" brushRef="#br0" timeOffset="1">42 533 24575,'-4'-5'0,"-7"-10"0,-1-8 0,1-4 0,8-2 0,8-2 0,13 6 0,9 1 0,8 6 0,7 0 0,7 4 0,3 0 0,-6 2-8191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9.451"/>
    </inkml:context>
    <inkml:brush xml:id="br0">
      <inkml:brushProperty name="width" value="0.05" units="cm"/>
      <inkml:brushProperty name="height" value="0.05" units="cm"/>
    </inkml:brush>
  </inkml:definitions>
  <inkml:trace contextRef="#ctx0" brushRef="#br0">55 458 24575,'0'-4'0,"-5"-2"0,-1-5 0,5-4 0,2-1-8191</inkml:trace>
  <inkml:trace contextRef="#ctx0" brushRef="#br0" timeOffset="1">0 49 24575,'0'-4'0,"0"-7"0,0-6 0,0 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5:24.658"/>
    </inkml:context>
    <inkml:brush xml:id="br0">
      <inkml:brushProperty name="width" value="0.05" units="cm"/>
      <inkml:brushProperty name="height" value="0.05" units="cm"/>
    </inkml:brush>
  </inkml:definitions>
  <inkml:trace contextRef="#ctx0" brushRef="#br0">1114 114 24575,'0'-4'0,"0"0"0,0 0 0,-1 1 0,1-1 0,-1 0 0,0 1 0,0-1 0,0 0 0,-1 1 0,1-1 0,-1 1 0,0 0 0,0 0 0,0-1 0,-5-4 0,2 4 0,0 0 0,1 0 0,-1 0 0,0 1 0,-1 0 0,1 0 0,-1 0 0,1 1 0,-7-2 0,-7-1 0,1 1 0,-1 0 0,1 2 0,-1 0 0,-26 2 0,-27 0 0,-78 4 0,127-1 0,0 1 0,0 1 0,0 1 0,1 1 0,0 1 0,0 0 0,1 2 0,0 1 0,0 1 0,2 0 0,-1 1 0,2 2 0,-21 19 0,5-2 0,3 1 0,0 2 0,2 2 0,2 0 0,-38 70 0,44-65 0,2 1 0,1 1 0,3 0 0,-13 62 0,14-33 0,3 0 0,-1 78 0,11-115 0,3 1 0,0-1 0,3 0 0,1 0 0,1 0 0,2-1 0,2 0 0,1 0 0,2-1 0,28 51 0,-24-55 0,0-1 0,2-1 0,1 0 0,2-2 0,0 0 0,2-2 0,0 0 0,2-2 0,1-1 0,0-1 0,40 20 0,-13-14 0,2-2 0,1-4 0,1-1 0,0-4 0,1-2 0,1-2 0,74 3 0,-94-13 0,0-1 0,-1-1 0,75-14 0,-90 10 0,0-1 0,-1-2 0,0 0 0,0-1 0,-1-1 0,0-2 0,28-18 0,-39 20 0,-1 0 0,0 0 0,0-1 0,-1 0 0,-1-1 0,0 0 0,0 0 0,-1-1 0,-1 0 0,0-1 0,-1 0 0,-1 0 0,0 0 0,-1 0 0,5-29 0,-2-8 0,-2 0 0,-2 0 0,-5-68 0,-10-46 0,-7 0 0,-41-169 0,49 285 0,-2 2 0,-2-1 0,-2 2 0,-2 0 0,-47-82 0,55 111 0,0 0 0,-1 1 0,-1 1 0,0 0 0,-1 1 0,-1 0 0,0 1 0,0 0 0,-2 2 0,1 0 0,-2 0 0,1 2 0,-1 0 0,-1 1 0,1 1 0,-1 1 0,-27-6 0,4 6-1365,7 4-5461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5:25.724"/>
    </inkml:context>
    <inkml:brush xml:id="br0">
      <inkml:brushProperty name="width" value="0.05" units="cm"/>
      <inkml:brushProperty name="height" value="0.05" units="cm"/>
    </inkml:brush>
  </inkml:definitions>
  <inkml:trace contextRef="#ctx0" brushRef="#br0">932 73 24575,'-12'-8'0,"1"0"0,-1 1 0,-1 0 0,0 1 0,1 0 0,-2 1 0,-22-5 0,31 8 0,-13-2 0,-1 1 0,0 0 0,0 1 0,0 1 0,0 1 0,0 0 0,-1 2 0,1 0 0,1 1 0,-1 1 0,0 0 0,-21 10 0,1 1 0,1 1 0,1 2 0,0 2 0,-52 38 0,64-40 0,2 1 0,0 1 0,1 1 0,2 1 0,0 1 0,1 1 0,1 0 0,2 1 0,-26 52 0,29-46 0,1 1 0,1-1 0,2 2 0,2-1 0,0 1 0,3 0 0,0 1 0,3 58 0,4-40 0,3 1 0,2-2 0,2 1 0,3-1 0,2-1 0,26 61 0,-13-48 0,3-1 0,3-1 0,3-2 0,54 67 0,-69-98 0,1-2 0,1-1 0,1 0 0,52 38 0,-59-52 0,0 0 0,1-1 0,-1 0 0,2-2 0,-1 0 0,1-1 0,1-1 0,-1-1 0,28 3 0,-8-6 0,0-1 0,0-2 0,0-2 0,0-1 0,0-2 0,-1-2 0,0-2 0,0-1 0,-1-2 0,-1-2 0,0-1 0,-1-2 0,-1-2 0,35-25 0,-48 29 0,0-1 0,-1-2 0,-1 0 0,-1-1 0,-1 0 0,-1-2 0,-1 0 0,0-1 0,-2-1 0,-1 0 0,0-1 0,-2 0 0,-1-1 0,-2 0 0,0-1 0,-1 1 0,-2-2 0,-1 1 0,-1 0 0,-1-1 0,-4-52 0,-3 31 0,-3 1 0,-1 0 0,-3 0 0,-2 1 0,-2 1 0,-2 0 0,-1 1 0,-37-58 0,23 48 0,-3 2 0,-2 2 0,-2 2 0,-3 1 0,-1 2 0,-51-40 0,64 61 24,-1 1 0,-1 2 0,-1 1 0,-69-31 0,86 45-138,0 1 0,0 1-1,-1 0 1,1 1 0,-1 1 0,0 0-1,0 2 1,0 0 0,-1 1 0,1 0-1,0 2 1,-33 7 0,8 5-6712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5:26.735"/>
    </inkml:context>
    <inkml:brush xml:id="br0">
      <inkml:brushProperty name="width" value="0.05" units="cm"/>
      <inkml:brushProperty name="height" value="0.05" units="cm"/>
    </inkml:brush>
  </inkml:definitions>
  <inkml:trace contextRef="#ctx0" brushRef="#br0">869 153 24575,'1'-1'0,"0"1"0,0 0 0,0-1 0,-1 1 0,1 0 0,0-1 0,0 1 0,-1-1 0,1 1 0,0-1 0,-1 0 0,1 1 0,-1-1 0,1 1 0,-1-1 0,1 0 0,-1 0 0,1 1 0,-1-1 0,0 0 0,1 0 0,-1 0 0,0 1 0,0-1 0,1 0 0,-1 0 0,0 0 0,0 0 0,0-1 0,1-26 0,-2 23 0,0 0 0,0 0 0,-1 0 0,1 0 0,-1 0 0,0 1 0,-1-1 0,1 1 0,-1-1 0,0 1 0,0 0 0,0 0 0,0 0 0,-1 1 0,0-1 0,1 1 0,-1 0 0,0 0 0,-1 0 0,1 0 0,-1 1 0,1 0 0,-1 0 0,1 0 0,-1 0 0,0 1 0,0 0 0,-7-1 0,-2 0 0,0 1 0,0 0 0,-1 1 0,1 1 0,0 0 0,0 1 0,0 1 0,0 0 0,-14 5 0,-7 5 0,1 2 0,0 2 0,1 1 0,1 1 0,1 2 0,1 1 0,1 2 0,0 0 0,2 2 0,1 1 0,2 1 0,-23 33 0,18-20 0,2 1 0,3 2 0,1 0 0,2 1 0,2 1 0,2 1 0,2 0 0,-14 80 0,24-88 0,1 0 0,2 1 0,2-1 0,2 1 0,1-1 0,2 0 0,2 0 0,1 0 0,2-1 0,2 0 0,1-1 0,2 0 0,26 45 0,-16-41 0,1 0 0,2-1 0,2-2 0,2-1 0,1-1 0,1-2 0,2-2 0,2-1 0,0-1 0,64 35 0,-69-46 0,1-2 0,1-1 0,0-2 0,1-1 0,68 15 0,-81-24 0,-1-1 0,1-1 0,-1-2 0,1 0 0,-1-1 0,1-1 0,-1-1 0,0-1 0,0-1 0,0-1 0,25-11 0,-24 7 0,0-1 0,-1-1 0,0-1 0,-1-1 0,0-1 0,-2-1 0,0-1 0,0 0 0,28-36 0,-27 26 0,-1-1 0,-1-1 0,-1-1 0,-2-1 0,-1 0 0,16-55 0,-16 32 0,-2 0 0,-3-1 0,-2 0 0,-2 0 0,-3-1 0,-3 1 0,-2-1 0,-17-98 0,10 110 0,-1 0 0,-2 1 0,-2 1 0,-2 0 0,-1 1 0,-3 0 0,-1 2 0,-2 1 0,-51-63 0,52 75 0,-1 1 0,-1 1 0,-1 1 0,-1 1 0,-1 2 0,-1 1 0,-1 1 0,0 1 0,-1 2 0,-1 1 0,0 1 0,-1 2 0,-43-9 0,38 13-151,1 2-1,-1 1 0,0 1 0,0 3 1,0 1-1,1 1 0,-1 3 1,-62 15-1,55-6-6674</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4.254"/>
    </inkml:context>
    <inkml:brush xml:id="br0">
      <inkml:brushProperty name="width" value="0.05" units="cm"/>
      <inkml:brushProperty name="height" value="0.05" units="cm"/>
    </inkml:brush>
  </inkml:definitions>
  <inkml:trace contextRef="#ctx0" brushRef="#br0">598 112 24575,'0'-24'0,"-1"16"0,1 0 0,-1 0 0,2 1 0,-1-1 0,1 0 0,0 0 0,1 1 0,0-1 0,3-9 0,-25 70 0,-10-3 0,-2-2 0,-1-2 0,-3-1 0,-2-1 0,-54 47 0,52-53 0,-1-3 0,-2-1 0,-52 31 0,92-63 0,-1 0 0,0 0 0,1 0 0,-1-1 0,0 0 0,0 1 0,0-1 0,0 0 0,0-1 0,0 1 0,0-1 0,0 0 0,0 0 0,0 0 0,0 0 0,-7-2 0,9 1 0,0 0 0,0 0 0,0 0 0,0 0 0,0-1 0,0 1 0,0-1 0,0 1 0,1-1 0,-1 0 0,1 0 0,-1 0 0,1 0 0,0 0 0,-1 0 0,1 0 0,0 0 0,0 0 0,0 0 0,1-1 0,-1 1 0,1 0 0,-1-1 0,1 1 0,0 0 0,0-1 0,0 1 0,0-1 0,1-3 0,-1-2 0,1-1 0,1 0 0,0 1 0,0-1 0,1 1 0,0 0 0,0 0 0,1 0 0,0 0 0,0 0 0,1 1 0,0 0 0,0 0 0,0 0 0,1 1 0,0 0 0,1 0 0,0 0 0,10-7 0,-11 9 0,1 0 0,-1 0 0,1 1 0,-1 0 0,1 0 0,0 0 0,0 1 0,1 0 0,-1 1 0,0-1 0,1 1 0,-1 1 0,0-1 0,1 1 0,-1 1 0,1-1 0,-1 1 0,0 1 0,1-1 0,-1 1 0,0 0 0,0 1 0,7 3 0,1 3 0,0 1 0,-1 1 0,0 0 0,0 0 0,-2 1 0,1 1 0,-1 0 0,-1 1 0,10 17 0,11 21 0,33 73 0,-25-46 0,13 16-1365,-30-55-5461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4.954"/>
    </inkml:context>
    <inkml:brush xml:id="br0">
      <inkml:brushProperty name="width" value="0.05" units="cm"/>
      <inkml:brushProperty name="height" value="0.05" units="cm"/>
    </inkml:brush>
  </inkml:definitions>
  <inkml:trace contextRef="#ctx0" brushRef="#br0">49 55 24575,'1'-4'0,"0"1"0,1 0 0,0 0 0,-1-1 0,1 1 0,0 0 0,4-4 0,-1 2 0,-19 22 0,7-9 0,0 0 0,1 1 0,0 0 0,1 0 0,0 1 0,1 0 0,-1 0 0,-3 15 0,7-22 0,1 1 0,-1-1 0,0 1 0,1-1 0,0 1 0,0-1 0,0 1 0,0-1 0,1 1 0,-1-1 0,1 1 0,0-1 0,0 0 0,0 1 0,1-1 0,-1 0 0,1 0 0,0 0 0,-1 0 0,1 0 0,1 0 0,-1 0 0,0-1 0,1 1 0,-1-1 0,1 0 0,0 1 0,0-1 0,6 3 0,-2-2 0,1 0 0,-1 0 0,1-1 0,0 0 0,0 0 0,-1-1 0,1 0 0,1 0 0,-1-1 0,0 0 0,0 0 0,0-1 0,0 0 0,11-4 0,-12 4 0,-1-1 0,1 1 0,-1-2 0,0 1 0,0-1 0,0 0 0,0 0 0,-1-1 0,1 1 0,-1-1 0,0 0 0,0-1 0,0 1 0,-1-1 0,0 0 0,0 0 0,0-1 0,4-6 0,-7 9-4,0 1 0,0-1 0,0 0 0,0 0 0,0 0 0,-1 0 0,1 0 0,-1 0 0,0 0 0,0 0 0,0 1 0,0-1 0,-1 0 0,1 0 0,-1 0 0,1 0 0,-1 0 0,0 0 0,-2-2 0,1 0 24,-1 0 0,0 1 0,-1-1 0,1 1 0,-1 0 0,0 0 0,0 0 0,0 1 0,-8-6 0,-2 0-268,-1 1 1,-1 0-1,1 1 1,-1 1-1,-27-7 1,13 6-6579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5.452"/>
    </inkml:context>
    <inkml:brush xml:id="br0">
      <inkml:brushProperty name="width" value="0.05" units="cm"/>
      <inkml:brushProperty name="height" value="0.05" units="cm"/>
    </inkml:brush>
  </inkml:definitions>
  <inkml:trace contextRef="#ctx0" brushRef="#br0">524 44 24575,'0'-43'0,"-22"98"0,-7 22 0,-3-1 0,-45 74 0,49-102 0,-2-2 0,-2-1 0,-2-1 0,-41 39 0,61-69 0,-1 0 0,-16 11 0,27-22 0,1-1 0,-1 1 0,0-1 0,0 0 0,0 0 0,0 0 0,0 0 0,0-1 0,-1 0 0,1 0 0,0 0 0,-1 0 0,1-1 0,-1 0 0,-4 0 0,7 0 0,1 0 0,-1-1 0,1 1 0,0 0 0,-1-1 0,1 0 0,-1 1 0,1-1 0,0 0 0,0 0 0,-1 1 0,1-1 0,0 0 0,0 0 0,0 0 0,0-1 0,0 1 0,0 0 0,0 0 0,-1-3 0,1 1 0,0 0 0,0 0 0,0 0 0,0-1 0,1 1 0,-1 0 0,1 0 0,0-1 0,0-3 0,1-3 0,0-1 0,1 1 0,0-1 0,6-18 0,0 8 0,1 0 0,1 0 0,1 1 0,17-25 0,-24 39 0,1 0 0,-1 0 0,1 0 0,1 0 0,-1 1 0,1 0 0,0 0 0,0 0 0,1 1 0,-1 0 0,1 0 0,0 1 0,0-1 0,0 2 0,0-1 0,12-2 0,-14 5 0,0 0 0,-1 0 0,1 0 0,-1 1 0,1-1 0,-1 1 0,1 1 0,-1-1 0,1 0 0,-1 1 0,0 0 0,0 0 0,0 0 0,0 1 0,0-1 0,-1 1 0,1 0 0,-1 0 0,1 0 0,-1 0 0,5 8 0,5 7 0,0 1 0,-2 0 0,13 28 0,-7-13 0,1-2-455,2 0 0,43 53 0,-40-59-6371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5.841"/>
    </inkml:context>
    <inkml:brush xml:id="br0">
      <inkml:brushProperty name="width" value="0.05" units="cm"/>
      <inkml:brushProperty name="height" value="0.05" units="cm"/>
    </inkml:brush>
  </inkml:definitions>
  <inkml:trace contextRef="#ctx0" brushRef="#br0">0 12 24575,'0'-4'0,"5"-2"0,1 5 0,0 7 0,3 3 0,0 4 0,-1 5 0,3 4 0,-1 2 0,-2 3 0,-2 0 0,-2-3-8191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6.211"/>
    </inkml:context>
    <inkml:brush xml:id="br0">
      <inkml:brushProperty name="width" value="0.05" units="cm"/>
      <inkml:brushProperty name="height" value="0.05" units="cm"/>
    </inkml:brush>
  </inkml:definitions>
  <inkml:trace contextRef="#ctx0" brushRef="#br0">541 42 24575,'0'-9'0,"0"-19"0,-4 24 0,-4 17 0,-26 65 0,-3-1 0,-3-2 0,-90 125 0,118-184 0,-80 94 0,79-96 0,-1 0 0,0-1 0,-1-1 0,-1 0 0,-21 12 0,33-22 0,-1 1 0,0-1 0,1-1 0,-1 1 0,0-1 0,0 0 0,-8 1 0,12-2 0,0 0 0,0 0 0,0 0 0,0 0 0,0 0 0,0 0 0,0 0 0,0 0 0,0 0 0,0-1 0,0 1 0,0 0 0,0-1 0,0 1 0,0-1 0,0 1 0,0-1 0,0 1 0,0-1 0,0 0 0,1 1 0,-1-1 0,0 0 0,0 0 0,1 1 0,-1-1 0,1 0 0,-1 0 0,1 0 0,-1 0 0,1 0 0,-1 0 0,1 0 0,0 0 0,0 0 0,-1 0 0,1 0 0,0 0 0,0 0 0,0 0 0,0-2 0,1-6 0,1 0 0,-1 1 0,1-1 0,1 1 0,0-1 0,0 1 0,0 0 0,1 0 0,0 0 0,11-13 0,-4 5 0,1 1 0,1 0 0,28-24 0,-34 33 0,0 1 0,0 0 0,0 0 0,0 1 0,1 0 0,0 0 0,0 1 0,0 0 0,0 0 0,0 1 0,1 0 0,-1 0 0,1 1 0,-1 0 0,1 1 0,-1 0 0,1 0 0,0 1 0,-1 0 0,1 0 0,-1 1 0,1 0 0,-1 1 0,0 0 0,0 0 0,0 1 0,-1 0 0,1 0 0,-1 1 0,14 10 0,10 13-4,0 0 0,-2 2-1,41 56 1,-12-16-1344,-35-44-5478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6.616"/>
    </inkml:context>
    <inkml:brush xml:id="br0">
      <inkml:brushProperty name="width" value="0.05" units="cm"/>
      <inkml:brushProperty name="height" value="0.05" units="cm"/>
    </inkml:brush>
  </inkml:definitions>
  <inkml:trace contextRef="#ctx0" brushRef="#br0">88 137 24575,'1'-8'0,"-1"-1"0,1 0 0,0 0 0,0 0 0,1 1 0,1-1 0,-1 1 0,2-1 0,4-10 0,-6 16 0,-1 1 0,1-1 0,0 0 0,0 1 0,0 0 0,0-1 0,0 1 0,0 0 0,1 0 0,-1 0 0,1 0 0,-1 1 0,1-1 0,0 1 0,-1-1 0,1 1 0,0 0 0,0 0 0,0 1 0,0-1 0,0 0 0,0 1 0,0 0 0,0-1 0,1 2 0,-1-1 0,0 0 0,0 0 0,5 2 0,-4-1 0,0 0 0,0 0 0,-1 0 0,1 1 0,0 0 0,-1-1 0,0 1 0,1 0 0,-1 1 0,0-1 0,0 0 0,0 1 0,0 0 0,-1 0 0,1 0 0,-1 0 0,1 0 0,-1 0 0,0 1 0,0-1 0,-1 1 0,1-1 0,-1 1 0,2 4 0,-2-2 0,0-1 0,-1 0 0,1 0 0,-1 1 0,0-1 0,-1 0 0,1 1 0,-1-1 0,0 0 0,0 0 0,-1 1 0,1-1 0,-1 0 0,0-1 0,-1 1 0,1 0 0,-4 5 0,-5 3 0,-1-1 0,0 0 0,0 0 0,-1-1 0,-1 0 0,1-2 0,-2 1 0,-19 9 0,12-7 0,1 1 0,-34 27 0,54-39 0,0 0 0,0 0 0,0-1 0,1 1 0,-1 0 0,0 0 0,0 0 0,1 0 0,-1 0 0,0 0 0,1 0 0,-1 0 0,1 0 0,-1 0 0,1 0 0,0 0 0,-1 1 0,1 1 0,0-2 0,0-1 0,1 1 0,-1 0 0,0-1 0,1 1 0,-1 0 0,0-1 0,1 1 0,-1 0 0,1-1 0,-1 1 0,1-1 0,-1 1 0,1-1 0,-1 1 0,1-1 0,0 1 0,-1-1 0,1 0 0,0 1 0,1-1 0,3 2 0,1 0 0,0 0 0,-1-1 0,1 0 0,0-1 0,8 1 0,49-3 0,1-3 1,76-15-1,-35 4-1366,-50 9-5460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7.100"/>
    </inkml:context>
    <inkml:brush xml:id="br0">
      <inkml:brushProperty name="width" value="0.05" units="cm"/>
      <inkml:brushProperty name="height" value="0.05" units="cm"/>
    </inkml:brush>
  </inkml:definitions>
  <inkml:trace contextRef="#ctx0" brushRef="#br0">545 53 24575,'27'-20'0,"-23"18"0,0-1 0,-1 1 0,1-1 0,-1 1 0,0-1 0,0 0 0,0 0 0,0 0 0,3-6 0,-44 36 0,-18 18 0,3 2 0,2 2 0,-68 85 0,-113 182 0,205-276 0,25-38 0,1 0 0,-1 1 0,0-1 0,0 0 0,0 0 0,0 0 0,-1 0 0,1 0 0,-3 1 0,5-3 0,-1 0 0,1 1 0,0-1 0,0 0 0,-1 0 0,1 0 0,0 0 0,0 0 0,0 0 0,-1 0 0,1 0 0,0 0 0,0 0 0,-1 0 0,1 0 0,0 0 0,0 0 0,-1 0 0,1 0 0,0 0 0,0 0 0,0 0 0,-1-1 0,1 1 0,0 0 0,0 0 0,0 0 0,-1 0 0,1 0 0,0-1 0,0 1 0,0 0 0,0 0 0,-1 0 0,1 0 0,0-1 0,0-16 0,22-80 0,-19 85 0,1 1 0,1-1 0,0 1 0,0 0 0,14-20 0,-17 29 0,-1-1 0,1 1 0,0 0 0,-1 0 0,1 0 0,0 1 0,0-1 0,1 0 0,-1 1 0,0-1 0,0 1 0,1 0 0,-1 0 0,1 0 0,-1 0 0,1 0 0,-1 0 0,1 1 0,0-1 0,4 1 0,-3 0 0,-1 1 0,1-1 0,0 1 0,-1 1 0,1-1 0,-1 0 0,1 1 0,-1-1 0,0 1 0,0 0 0,0 0 0,0 1 0,4 2 0,6 9 0,1 1 0,-2 0 0,0 1 0,14 24 0,-24-37 0,35 56-91,-7-8-546,68 85 0,-74-110-6189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0.077"/>
    </inkml:context>
    <inkml:brush xml:id="br0">
      <inkml:brushProperty name="width" value="0.05" units="cm"/>
      <inkml:brushProperty name="height" value="0.05" units="cm"/>
    </inkml:brush>
  </inkml:definitions>
  <inkml:trace contextRef="#ctx0" brushRef="#br0">12 494 24575,'-4'0'0,"-2"-4"0,4-2 0,8 0 0,8 1 0,9 2 0,7-4 0,7 0 0,2 0 0,4 3 0,-1 1 0,1-4 0,-1 0 0,-8 1-8191</inkml:trace>
  <inkml:trace contextRef="#ctx0" brushRef="#br0" timeOffset="1">149 112 24575,'-5'0'0,"-1"-4"0,0-7 0,6-6 0,7 1 0,8 2 0,5 4 0,5-2 0,1 2 0,3 3 0,-1 1 0,1 3 0,-5 2-8191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9.855"/>
    </inkml:context>
    <inkml:brush xml:id="br0">
      <inkml:brushProperty name="width" value="0.05" units="cm"/>
      <inkml:brushProperty name="height" value="0.05" units="cm"/>
    </inkml:brush>
  </inkml:definitions>
  <inkml:trace contextRef="#ctx0" brushRef="#br0">48 242 24575,'-5'-5'0,"-6"-1"0,-1-5 0,2-4 0,2-6 0,7 2 0,4 0 0,1-3 0,5-1 0,1-2 0,-2-1 0,-2-1 0,-2 4-8191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36:07.549"/>
    </inkml:context>
    <inkml:brush xml:id="br0">
      <inkml:brushProperty name="width" value="0.05" units="cm"/>
      <inkml:brushProperty name="height" value="0.05" units="cm"/>
    </inkml:brush>
  </inkml:definitions>
  <inkml:trace contextRef="#ctx0" brushRef="#br0">57 185 24575,'1'-6'0,"0"-1"0,0 0 0,0 1 0,1-1 0,-1 1 0,2-1 0,-1 1 0,1 0 0,0 0 0,0 0 0,1 0 0,-1 1 0,1-1 0,1 1 0,-1 0 0,1 0 0,0 1 0,0-1 0,0 1 0,0 0 0,1 0 0,11-5 0,0 0 0,0 1 0,1 1 0,0 1 0,0 0 0,0 1 0,37-4 0,-47 8 0,0 0 0,0 1 0,0 0 0,0 0 0,0 1 0,0 0 0,0 1 0,0 0 0,0 0 0,12 5 0,-18-5 0,1-1 0,-1 1 0,1-1 0,-1 1 0,0 0 0,1 0 0,-1 0 0,0 0 0,0 0 0,0 0 0,-1 0 0,1 1 0,0-1 0,-1 1 0,0-1 0,1 1 0,-1 0 0,0-1 0,0 1 0,-1 0 0,1 0 0,-1 0 0,1 0 0,-1 0 0,0 0 0,0-1 0,0 1 0,0 0 0,-1 0 0,1 0 0,-1 0 0,-1 3 0,-1 2 0,0-1 0,-1 1 0,0-1 0,0 0 0,0-1 0,-1 1 0,0-1 0,0 0 0,-1 0 0,0 0 0,0-1 0,0 0 0,-11 7 0,-5 2 0,0 0 0,-45 18 0,40-25 0,20-8 0,18-6 0,8-1 0,0 0 0,1 2 0,-1 0 0,34-5 0,-43 9 0,1 1 0,-1 0 0,0 0 0,1 1 0,-1 1 0,0 0 0,1 0 0,-1 1 0,0 0 0,0 1 0,12 4 0,-19-6 0,0 1 0,1-1 0,-1 1 0,-1 0 0,1 0 0,0 0 0,0 0 0,-1 1 0,1-1 0,-1 1 0,0-1 0,1 1 0,-1 0 0,-1 0 0,1 0 0,0 0 0,-1 0 0,1 0 0,-1 0 0,0 0 0,0 1 0,0-1 0,-1 1 0,1-1 0,-1 0 0,0 1 0,0-1 0,0 1 0,-1 5 0,0-4 0,-1 0 0,1 0 0,-1 0 0,-1 0 0,1 0 0,-1-1 0,1 1 0,-1-1 0,-1 0 0,1 1 0,0-1 0,-1-1 0,0 1 0,0 0 0,0-1 0,-1 0 0,1 0 0,-9 4 0,-14 5 24,-1-1 0,0-2-1,-1 0 1,-49 7 0,-118 6-1464,194-22 1396,-88 7-6782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45.759"/>
    </inkml:context>
    <inkml:brush xml:id="br0">
      <inkml:brushProperty name="width" value="0.05" units="cm"/>
      <inkml:brushProperty name="height" value="0.05" units="cm"/>
    </inkml:brush>
  </inkml:definitions>
  <inkml:trace contextRef="#ctx0" brushRef="#br0">57 277 24575,'-1'5'0,"0"1"0,0 0 0,0 0 0,-1-1 0,-4 11 0,-5 21 0,-8 182 0,15-194 0,1-7 0,0-1 0,0 1 0,2 1 0,0-1 0,2 0 0,2 22 0,-3-39 0,0 0 0,0 0 0,0 0 0,0-1 0,1 1 0,-1 0 0,0 0 0,0 0 0,1-1 0,-1 1 0,1 0 0,-1-1 0,0 1 0,1 0 0,0-1 0,-1 1 0,1-1 0,0 2 0,8-8 0,6-27 0,-14 30 0,14-39 0,-3-1 0,12-68 0,0-94 0,-2 23 0,-21 170 0,2 0 0,0 0 0,0 1 0,1-1 0,5-12 0,-8 22 0,0 1 0,0-1 0,0 0 0,0 0 0,0 0 0,0 1 0,0-1 0,0 0 0,1 1 0,-1-1 0,1 1 0,-1 0 0,1-1 0,-1 1 0,1 0 0,0 0 0,0 0 0,-1 0 0,1 0 0,0 0 0,0 1 0,0-1 0,0 1 0,0-1 0,0 1 0,0 0 0,0 0 0,0 0 0,0 0 0,0 0 0,0 0 0,0 0 0,0 1 0,0-1 0,0 1 0,0 0 0,0-1 0,3 3 0,2 1 0,-1 0 0,0 0 0,0 1 0,0 0 0,0 0 0,-1 1 0,0 0 0,7 8 0,33 57 0,-35-55 0,16 33 0,-2 1 0,25 78 0,-26-67 0,34 69 0,-56-128 0,-1 0 0,1-1 0,0 1 0,0-1 0,0 1 0,0-1 0,0 0 0,0 1 0,0-1 0,0 0 0,1 1 0,-1-1 0,0 0 0,1 0 0,2 1 0,-3-2 0,0 0 0,-1 0 0,1 0 0,-1 0 0,1 0 0,0 0 0,-1 0 0,1-1 0,-1 1 0,1 0 0,0 0 0,-1-1 0,1 1 0,-1 0 0,1-1 0,-1 1 0,1 0 0,-1-1 0,1 1 0,-1-1 0,0 1 0,1-1 0,-1 1 0,0-1 0,1 1 0,-1-1 0,0 1 0,1-2 0,2-5 0,-1 1 0,0-1 0,0 0 0,-1 0 0,0-1 0,1-7 0,0-131 0,2-32 0,-1 156 0,0-1 0,1 1 0,1 0 0,1 0 0,15-35 0,-20 53 0,1 1 0,-1 0 0,1-1 0,0 1 0,0 0 0,0 0 0,1 0 0,-1 1 0,1-1 0,-1 0 0,1 1 0,0 0 0,0-1 0,0 1 0,0 0 0,0 1 0,7-4 0,-6 5 0,-1-1 0,1 1 0,-1-1 0,1 1 0,-1 0 0,1 1 0,-1-1 0,1 1 0,-1-1 0,1 1 0,-1 0 0,0 0 0,1 1 0,-1-1 0,0 1 0,0-1 0,0 1 0,5 4 0,6 5 0,-1 1 0,0 0 0,-1 1 0,0 0 0,-1 1 0,0 0 0,-1 1 0,-1 0 0,9 20 0,5 16 0,27 85 0,-20-7 103,-14-57-1571,-10-46-5358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46.143"/>
    </inkml:context>
    <inkml:brush xml:id="br0">
      <inkml:brushProperty name="width" value="0.05" units="cm"/>
      <inkml:brushProperty name="height" value="0.05" units="cm"/>
    </inkml:brush>
  </inkml:definitions>
  <inkml:trace contextRef="#ctx0" brushRef="#br0">1 25 24575,'0'-1'0,"-1"-1"0,1 1 0,0 0 0,0 0 0,0-1 0,0 1 0,0 0 0,1 0 0,-1-1 0,0 1 0,0 0 0,1 0 0,-1 0 0,1 0 0,-1-1 0,1 1 0,0 0 0,0-1 0,0 2 0,0 0 0,-1 0 0,1 0 0,-1 0 0,1 0 0,0 0 0,-1 0 0,1 1 0,-1-1 0,1 0 0,-1 0 0,1 1 0,0-1 0,-1 0 0,0 1 0,1-1 0,-1 1 0,1-1 0,-1 1 0,1-1 0,-1 1 0,0-1 0,1 1 0,-1-1 0,0 1 0,6 7 0,-2 0 0,1 0 0,5 15 0,6 36 0,-2 0 0,-2 1 0,4 72 0,-14-112 0,2 58 0,-4-55 0,1 1 0,1-1 0,7 36 0,-8-57 0,-1 0 0,0 0 0,1 0 0,0 0 0,-1 0 0,1 0 0,0-1 0,0 1 0,0 0 0,0 0 0,0-1 0,0 1 0,0-1 0,1 1 0,-1-1 0,0 1 0,1-1 0,0 0 0,-1 0 0,1 0 0,0 0 0,-1 0 0,1 0 0,0 0 0,0-1 0,0 1 0,0 0 0,-1-1 0,1 0 0,0 1 0,0-1 0,0 0 0,0 0 0,2 0 0,5-2 0,0 0 0,0-1 0,0 0 0,-1 0 0,1-1 0,8-5 0,7-3 0,38-12 43,31-16-1451,-74 29-5418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46.845"/>
    </inkml:context>
    <inkml:brush xml:id="br0">
      <inkml:brushProperty name="width" value="0.05" units="cm"/>
      <inkml:brushProperty name="height" value="0.05" units="cm"/>
    </inkml:brush>
  </inkml:definitions>
  <inkml:trace contextRef="#ctx0" brushRef="#br0">1 186 24575,'0'0'0,"0"0"0,0 0 0,0 0 0,0 0 0,0 0 0,0-1 0,0 1 0,0 0 0,0 0 0,0 0 0,0 0 0,0 0 0,0 0 0,0-1 0,0 1 0,0 0 0,0 0 0,0 0 0,0 0 0,0 0 0,0-1 0,0 1 0,0 0 0,0 0 0,0 0 0,0 0 0,0 0 0,0 0 0,0 0 0,0 0 0,1-1 0,-1 1 0,0 0 0,0 0 0,0 0 0,0 0 0,0 0 0,0 0 0,0 0 0,0 0 0,1 0 0,-1 0 0,0 0 0,0 0 0,0 0 0,0 0 0,0 0 0,1 0 0,-1 0 0,0 0 0,0 0 0,0 0 0,0 0 0,0 0 0,0 0 0,1 0 0,7 8 0,7 13 0,-15-20 0,8 13 0,0 1 0,-2 0 0,1 1 0,-2-1 0,0 1 0,5 32 0,-5-11 0,0 72 0,-8-89 0,3-20 0,0 1 0,-1-1 0,1 0 0,0 0 0,0 0 0,-1 0 0,1 0 0,0 0 0,0 0 0,0 0 0,-1 0 0,1 0 0,0 0 0,0 0 0,-1 0 0,1-1 0,0 1 0,0 0 0,0 0 0,-1 0 0,1 0 0,0 0 0,0 0 0,0 0 0,-1-1 0,1 1 0,0 0 0,0 0 0,0 0 0,0 0 0,0-1 0,0 1 0,-1 0 0,1 0 0,0 0 0,0-1 0,0 1 0,0 0 0,0 0 0,0-1 0,-14-36 0,0-22 0,-5-69 0,16 96 0,1 0 0,2 0 0,8-62 0,-8 89 0,1 0 0,0 0 0,0 0 0,1 0 0,0 0 0,-1 1 0,2-1 0,-1 1 0,0-1 0,1 1 0,0 0 0,0 0 0,6-6 0,-7 8 0,1 1 0,-1-1 0,0 1 0,1 0 0,-1 0 0,1 0 0,-1 0 0,1 0 0,0 0 0,-1 1 0,1-1 0,0 1 0,-1 0 0,1 0 0,0 0 0,-1 0 0,1 0 0,0 1 0,0-1 0,-1 1 0,1 0 0,-1 0 0,1 0 0,-1 0 0,1 0 0,3 2 0,5 4 0,-1 0 0,0 0 0,0 1 0,-1 0 0,1 0 0,-2 1 0,0 1 0,0-1 0,0 1 0,11 21 0,-7-9 0,-1 0 0,-1 1 0,-1 1 0,8 33 0,-15-47 0,0-2 0,0 0 0,0 0 0,1 0 0,0 0 0,6 10 0,-5-16 0,-1-10 0,-1-11 0,-3-74 0,0 63 0,1-1 0,1 1 0,1 0 0,8-35 0,-10 62 0,1 0 0,0 0 0,0 0 0,0 0 0,0 0 0,0 1 0,0-1 0,1 0 0,0 1 0,-1-1 0,1 1 0,0 0 0,0-1 0,0 1 0,0 0 0,1 0 0,-1 0 0,0 1 0,4-2 0,-5 2 0,1 1 0,0 0 0,0-1 0,0 1 0,0 0 0,0 0 0,0 1 0,0-1 0,-1 0 0,1 0 0,0 1 0,0 0 0,0-1 0,0 1 0,-1 0 0,1 0 0,0-1 0,-1 2 0,1-1 0,-1 0 0,1 0 0,-1 0 0,0 1 0,1-1 0,-1 0 0,0 1 0,0-1 0,0 1 0,0 0 0,1 2 0,6 9 0,0 1 0,-1 0 0,-1 0 0,9 29 0,11 67 0,-15-58 0,41 223-1365,-43-237-5461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47.259"/>
    </inkml:context>
    <inkml:brush xml:id="br0">
      <inkml:brushProperty name="width" value="0.05" units="cm"/>
      <inkml:brushProperty name="height" value="0.05" units="cm"/>
    </inkml:brush>
  </inkml:definitions>
  <inkml:trace contextRef="#ctx0" brushRef="#br0">52 0 24575,'-1'89'0,"3"99"0,-1-183 0,-1 1 0,1-1 0,0 0 0,0 0 0,1-1 0,-1 1 0,1 0 0,0 0 0,1-1 0,-1 1 0,6 7 0,-6-11 0,-1 1 0,0-1 0,1 0 0,-1 1 0,1-1 0,-1 0 0,1 0 0,0 0 0,0 0 0,-1 0 0,1 0 0,0-1 0,0 1 0,0-1 0,0 1 0,0-1 0,0 0 0,0 1 0,0-1 0,0 0 0,0 0 0,0-1 0,-1 1 0,1 0 0,0-1 0,0 1 0,0-1 0,0 1 0,0-1 0,0 0 0,-1 0 0,4-2 0,1-1 0,0 0 0,0 0 0,-1 0 0,0-1 0,0 0 0,0 0 0,0 0 0,-1 0 0,0-1 0,0 0 0,-1 0 0,1 0 0,-1 0 0,0-1 0,-1 1 0,0-1 0,0 0 0,0 1 0,-1-1 0,0 0 0,0 0 0,-1 0 0,0 0 0,0 0 0,-2-14 0,1 12 0,-1 0 0,0 0 0,0 1 0,-1-1 0,0 0 0,-1 1 0,0 0 0,0 0 0,-1 0 0,1 0 0,-2 1 0,1-1 0,-1 1 0,0 1 0,-1-1 0,0 1 0,0 0 0,0 1 0,-12-8 0,16 12-41,0-1 0,0 1-1,0 0 1,0 0-1,0 0 1,0 1 0,-1-1-1,1 1 1,0-1 0,0 1-1,-1 0 1,1 0-1,0 1 1,0-1 0,-1 1-1,1-1 1,0 1 0,0 0-1,0 0 1,0 0-1,0 1 1,0-1 0,0 1-1,0 0 1,1 0 0,-1 0-1,0 0 1,1 0-1,0 0 1,-1 1 0,1-1-1,-2 4 1,-9 15-6785</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47.789"/>
    </inkml:context>
    <inkml:brush xml:id="br0">
      <inkml:brushProperty name="width" value="0.05" units="cm"/>
      <inkml:brushProperty name="height" value="0.05" units="cm"/>
    </inkml:brush>
  </inkml:definitions>
  <inkml:trace contextRef="#ctx0" brushRef="#br0">256 174 24575,'-9'0'0,"-9"0"0,-1 0 0,1 1 0,-26 6 0,38-6 0,0 1 0,1 0 0,-1 0 0,0 0 0,1 1 0,-1 0 0,1 0 0,0 1 0,0 0 0,0-1 0,0 1 0,1 1 0,-1-1 0,-3 6 0,-1 2 0,1 0 0,0 1 0,0 0 0,1 1 0,-8 23 0,13-31 0,0 1 0,0-1 0,0 1 0,1 0 0,0-1 0,1 1 0,-1 0 0,1 0 0,1 0 0,-1 0 0,1 0 0,0-1 0,1 1 0,3 10 0,-4-15 0,-1 0 0,1 0 0,0 0 0,1 0 0,-1 0 0,0 0 0,0 0 0,1 0 0,-1 0 0,1-1 0,0 1 0,-1-1 0,1 1 0,0-1 0,0 0 0,0 0 0,0 0 0,0 0 0,0 0 0,0 0 0,3 0 0,-1 0 0,-1-1 0,1 0 0,-1 0 0,1 0 0,-1 0 0,1-1 0,-1 0 0,1 1 0,-1-1 0,0-1 0,1 1 0,3-3 0,4-1 0,-1-1 0,-1-1 0,1 1 0,-1-2 0,0 1 0,-1-1 0,10-12 0,-9 7 0,0-1 0,-1 0 0,0 0 0,-1-1 0,-1 0 0,0 0 0,-1 0 0,5-28 0,-5 15 0,-2 0 0,-1-1 0,-1 1 0,-2-32 0,1 54 0,-1 0 0,0-1 0,1 1 0,-2 0 0,1 0 0,-1 0 0,0-1 0,0 2 0,-6-11 0,3 15 0,1 9 0,1 11 0,2 3 17,2 0 0,0 0 1,1 1-1,1-1 0,1-1 0,10 34 0,4-3-760,35 73 1,-44-106-6084</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48.536"/>
    </inkml:context>
    <inkml:brush xml:id="br0">
      <inkml:brushProperty name="width" value="0.05" units="cm"/>
      <inkml:brushProperty name="height" value="0.05" units="cm"/>
    </inkml:brush>
  </inkml:definitions>
  <inkml:trace contextRef="#ctx0" brushRef="#br0">114 529 24575,'0'0'0,"-1"0"0,1 0 0,-1 0 0,1 0 0,-1 0 0,1 0 0,-1 0 0,1 0 0,-1-1 0,1 1 0,-1 0 0,1 0 0,-1 0 0,1 0 0,-1-1 0,1 1 0,0 0 0,-1-1 0,1 1 0,-1 0 0,1-1 0,0 1 0,-1 0 0,1-1 0,0 1 0,-1-1 0,1 1 0,0 0 0,0-1 0,-1 1 0,1-1 0,0 1 0,0-1 0,0 1 0,0-1 0,0 1 0,-1-1 0,1 1 0,0-1 0,0 1 0,0-1 0,0 1 0,1-1 0,-1 1 0,0-1 0,0 1 0,0-1 0,0 1 0,0-1 0,1 1 0,-1-1 0,0 1 0,0-1 0,1 1 0,-1 0 0,0-1 0,1 1 0,0-1 0,19-26 0,26-10 0,-30 25 0,-1 0 0,1-1 0,16-19 0,-29 29 0,-1 0 0,1 0 0,-1-1 0,0 1 0,0 0 0,0-1 0,0 1 0,-1-1 0,1 0 0,-1 1 0,0-1 0,0 0 0,0 0 0,-1 0 0,1 0 0,-1 0 0,0 0 0,0 0 0,-1 0 0,1 0 0,-2-7 0,0 7 0,0 0 0,1 0 0,-2 1 0,1-1 0,0 0 0,-1 1 0,1-1 0,-1 1 0,0 0 0,0 0 0,-1 0 0,1 1 0,-1-1 0,1 1 0,-1-1 0,0 1 0,0 0 0,1 1 0,-1-1 0,-1 1 0,1-1 0,0 1 0,0 0 0,0 1 0,-1-1 0,-5 1 0,3-1 0,-1 1 0,1 0 0,-1 1 0,1 0 0,-1 0 0,1 0 0,0 1 0,-1 0 0,1 1 0,0 0 0,0 0 0,1 0 0,-1 1 0,-8 5 0,10-4 0,-1 1 0,1-1 0,0 1 0,0 1 0,0-1 0,1 0 0,0 1 0,0 0 0,1 0 0,0 0 0,0 1 0,1-1 0,0 0 0,0 1 0,1 0 0,0-1 0,0 1 0,0 0 0,1 0 0,1 0 0,-1-1 0,1 1 0,0 0 0,1-1 0,4 12 0,-3-7 0,1-1 0,0 0 0,1 0 0,0-1 0,1 1 0,0-1 0,1 0 0,0-1 0,0 0 0,1 0 0,0 0 0,1-1 0,0 0 0,0-1 0,1 0 0,13 7 0,-16-10 0,0-1 0,0-1 0,0 1 0,1-1 0,-1-1 0,1 1 0,-1-1 0,1 0 0,0-1 0,0 0 0,-1 0 0,9-2 0,-4 0 0,0-1 0,-1 0 0,1-1 0,-1 0 0,0-1 0,0 0 0,12-8 0,-5 1 0,0 0 0,-2-1 0,0-1 0,0-1 0,-1 0 0,-1-1 0,0-1 0,16-27 0,-16 22 0,-1-2 0,-1 0 0,-1 0 0,-2-1 0,11-38 0,-18 54 0,0 0 0,-1 1 0,0-1 0,0 0 0,0 0 0,-2 0 0,1 0 0,-1 0 0,0 0 0,-1 0 0,0 1 0,0-1 0,-1 1 0,0-1 0,-1 1 0,1 0 0,-2 0 0,1 0 0,-11-13 0,9 14 0,-1 0 0,0 1 0,-1-1 0,0 1 0,0 1 0,0-1 0,0 1 0,-19-7 0,25 11 0,0 0 0,0 0 0,-1 0 0,1 1 0,0-1 0,-1 1 0,1-1 0,-1 1 0,1 0 0,-1 0 0,1 0 0,-1 0 0,1 0 0,-1 1 0,1-1 0,0 1 0,-1 0 0,1-1 0,0 1 0,-1 0 0,1 0 0,0 1 0,0-1 0,0 0 0,0 1 0,0-1 0,0 1 0,0 0 0,1 0 0,-1-1 0,1 1 0,-1 0 0,1 0 0,0 1 0,-1-1 0,1 0 0,0 0 0,1 1 0,-2 4 0,0 0 0,0 1 0,1-1 0,0 1 0,1-1 0,0 1 0,0 0 0,1-1 0,0 1 0,2 11 0,23 71 0,-19-68 0,5 13-170,2 0-1,1-1 0,1-1 1,2 0-1,2-1 0,0-1 1,46 51-1,-41-55-6655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49.721"/>
    </inkml:context>
    <inkml:brush xml:id="br0">
      <inkml:brushProperty name="width" value="0.05" units="cm"/>
      <inkml:brushProperty name="height" value="0.05" units="cm"/>
    </inkml:brush>
  </inkml:definitions>
  <inkml:trace contextRef="#ctx0" brushRef="#br0">3 198 24575,'-1'-59'0,"-1"28"0,2 1 0,4-35 0,-4 64 0,0 1 0,0-1 0,0 1 0,0-1 0,0 1 0,0-1 0,0 1 0,0-1 0,0 1 0,0-1 0,0 1 0,1 0 0,-1-1 0,0 1 0,0-1 0,0 1 0,1-1 0,-1 1 0,0 0 0,0-1 0,1 1 0,-1 0 0,0-1 0,1 1 0,-1 0 0,1-1 0,-1 1 0,0 0 0,1-1 0,8 12 0,5 26 0,-13-34 0,19 64 0,-13-37 0,2-1 0,2 0 0,0-1 0,18 31 0,-11-30 0,1-1 0,1 0 0,1-2 0,2 0 0,32 29 0,-26-30 0,10 11 0,1-2 0,2-1 0,62 35 0,-77-53 0,1-1 0,0-1 0,1-2 0,45 12 0,-64-21 0,0 0 0,-1 0 0,1-1 0,0 0 0,0-1 0,0 0 0,0-1 0,0 0 0,0 0 0,0-1 0,0-1 0,0 1 0,-1-1 0,0-1 0,1 0 0,-1 0 0,15-11 0,-21 14-57,-1-1 0,1 0 1,-1 0-1,1 0 0,-1 0 0,0 0 0,0 0 0,0-1 0,0 1 0,-1-1 1,1 1-1,0-1 0,-1 0 0,0 0 0,0 1 0,0-1 0,0 0 0,0 0 0,-1 0 1,1 0-1,-1 0 0,1 0 0,-2-6 0,-4-9-6769</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50.351"/>
    </inkml:context>
    <inkml:brush xml:id="br0">
      <inkml:brushProperty name="width" value="0.05" units="cm"/>
      <inkml:brushProperty name="height" value="0.05" units="cm"/>
    </inkml:brush>
  </inkml:definitions>
  <inkml:trace contextRef="#ctx0" brushRef="#br0">40 10 24575,'-15'-5'0,"-7"1"0,19 9 0,11 9 0,3-1 0,1 0 0,0-2 0,0 0 0,2 0 0,-1-1 0,1 0 0,24 11 0,2 3 0,2 1 0,-30-19 0,0 1 0,0 0 0,20 19 0,-28-22 0,0 0 0,-1 0 0,1 0 0,-1 1 0,0-1 0,0 1 0,-1 0 0,0 0 0,0 0 0,0 0 0,0 0 0,-1 0 0,2 11 0,-2-9 9,-1-1-1,0 0 1,0 1-1,0-1 1,-1 1 0,0-1-1,-1 0 1,1 0-1,-1 1 1,0-1-1,0 0 1,-1-1-1,-4 9 1,-3 1-380,0-1-1,0-1 1,-22 22 0,9-12-6455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6.878"/>
    </inkml:context>
    <inkml:brush xml:id="br0">
      <inkml:brushProperty name="width" value="0.05" units="cm"/>
      <inkml:brushProperty name="height" value="0.05" units="cm"/>
    </inkml:brush>
  </inkml:definitions>
  <inkml:trace contextRef="#ctx0" brushRef="#br0">0 170 24575,'0'-7'0,"1"0"0,-1 0 0,1 0 0,0 0 0,1 0 0,0 1 0,0-1 0,0 0 0,1 1 0,0 0 0,0-1 0,0 1 0,1 1 0,0-1 0,7-8 0,-5 8 0,0 0 0,1 1 0,0 0 0,0 1 0,0-1 0,0 1 0,1 0 0,-1 1 0,1 0 0,0 0 0,0 1 0,13-3 0,-13 4 0,0 0 0,-1 0 0,1 1 0,-1 0 0,1 1 0,0-1 0,-1 1 0,1 1 0,-1-1 0,1 2 0,-1-1 0,13 6 0,-17-6 0,0 0 0,0-1 0,-1 1 0,1 0 0,-1 0 0,1 1 0,-1-1 0,0 0 0,1 1 0,-1-1 0,-1 1 0,1 0 0,0 0 0,-1 0 0,1 0 0,-1 0 0,0 0 0,0 0 0,0 0 0,0 0 0,-1 0 0,1 1 0,-1-1 0,0 0 0,0 0 0,0 1 0,0-1 0,0 0 0,-1 1 0,0-1 0,-1 6 0,-4 7 0,-1 0 0,0 0 0,-1-1 0,0 0 0,-20 25 0,1-6 0,-35 35 0,-20 8 0,125-109 0,51-50 0,-18 14 0,71-62 0,-142 126 0,0 0 0,0-1 0,-1 0 0,1 0 0,-1-1 0,6-9 0,-10 15 0,1-1 0,-1 1 0,0 0 0,0 0 0,0 0 0,0 0 0,0-1 0,0 1 0,1 0 0,-1 0 0,0 0 0,0-1 0,0 1 0,0 0 0,0 0 0,0 0 0,0 0 0,0-1 0,0 1 0,0 0 0,0 0 0,0 0 0,0-1 0,0 1 0,0 0 0,0 0 0,0 0 0,-1-1 0,1 1 0,0 0 0,0 0 0,0 0 0,0 0 0,0-1 0,0 1 0,0 0 0,-1 0 0,1 0 0,0 0 0,0 0 0,0-1 0,0 1 0,-1 0 0,1 0 0,0 0 0,0 0 0,0 0 0,-1 0 0,1 0 0,0 0 0,0 0 0,0 0 0,0 0 0,-1 0 0,-17 4 0,-17 13 0,22-8 0,-1 0 0,2 1 0,-1 1 0,1 0 0,1 0 0,0 1 0,1 1 0,0 0 0,1 0 0,-12 24 0,18-32 0,0 1 0,1-1 0,0 1 0,0-1 0,0 1 0,1 0 0,0 0 0,0 0 0,0 0 0,1 0 0,0-1 0,0 1 0,0 0 0,1 0 0,0 0 0,0 0 0,0 0 0,1 0 0,0-1 0,0 1 0,0-1 0,1 1 0,0-1 0,0 0 0,0 0 0,1 0 0,0-1 0,0 1 0,0-1 0,0 0 0,8 6 0,-8-7 6,0 0 0,1-1 0,-1 1 0,0-1 0,1 0 0,0 0 0,-1-1 0,1 1 0,0-1 0,0 0 0,0 0 0,0-1 0,0 1 0,0-1 0,0 0 0,0-1 0,0 1 0,0-1 0,7-2 0,-2 0-155,-1 0 1,0-1-1,-1 0 1,1 0-1,-1-1 1,1 0-1,-1 0 1,-1-1-1,10-8 1,1-5-6678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2.018"/>
    </inkml:context>
    <inkml:brush xml:id="br0">
      <inkml:brushProperty name="width" value="0.05" units="cm"/>
      <inkml:brushProperty name="height" value="0.05" units="cm"/>
    </inkml:brush>
  </inkml:definitions>
  <inkml:trace contextRef="#ctx0" brushRef="#br0">1 53 24575,'5'0'0</inkml:trace>
  <inkml:trace contextRef="#ctx0" brushRef="#br0" timeOffset="1">957 24 24575,'179'-12'0,"-132"6"0,0 2 0,0 2 0,88 9 0,-49 7 0,-80-12 51,-12 0-1467,-5-2-5410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7.626"/>
    </inkml:context>
    <inkml:brush xml:id="br0">
      <inkml:brushProperty name="width" value="0.05" units="cm"/>
      <inkml:brushProperty name="height" value="0.05" units="cm"/>
    </inkml:brush>
  </inkml:definitions>
  <inkml:trace contextRef="#ctx0" brushRef="#br0">29 58 24575,'-5'0'0,"-1"-5"0,-5-1 0,5 0 0,7 1 0,5-3 0,5 0 0,6 0 0,5 3 0,3 2 0,3 1 0,0 1 0,1 1 0,-4 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8.033"/>
    </inkml:context>
    <inkml:brush xml:id="br0">
      <inkml:brushProperty name="width" value="0.05" units="cm"/>
      <inkml:brushProperty name="height" value="0.05" units="cm"/>
    </inkml:brush>
  </inkml:definitions>
  <inkml:trace contextRef="#ctx0" brushRef="#br0">43 40 24575,'-5'0'0,"-6"0"0,-1 4 0,1-2 0,7-2 0,10-2 0,8-4 0,6-1 0,6 0 0,2 1 0,1-3 0,-4 1-8191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8.691"/>
    </inkml:context>
    <inkml:brush xml:id="br0">
      <inkml:brushProperty name="width" value="0.05" units="cm"/>
      <inkml:brushProperty name="height" value="0.05" units="cm"/>
    </inkml:brush>
  </inkml:definitions>
  <inkml:trace contextRef="#ctx0" brushRef="#br0">1 7 24575,'5'-5'0,"2"4"0,-6 6 0,-3 7 0,0 7 0,-1 9 0,1 5 0,0 2 0,1-1 0,0-1 0,1-1 0,5-2 0,1 0 0,5-6 0,1-7-8191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9.027"/>
    </inkml:context>
    <inkml:brush xml:id="br0">
      <inkml:brushProperty name="width" value="0.05" units="cm"/>
      <inkml:brushProperty name="height" value="0.05" units="cm"/>
    </inkml:brush>
  </inkml:definitions>
  <inkml:trace contextRef="#ctx0" brushRef="#br0">37 1 24575,'-4'0'0,"-8"0"0,0 4 0,5 7 0,6 2-8191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9.421"/>
    </inkml:context>
    <inkml:brush xml:id="br0">
      <inkml:brushProperty name="width" value="0.05" units="cm"/>
      <inkml:brushProperty name="height" value="0.05" units="cm"/>
    </inkml:brush>
  </inkml:definitions>
  <inkml:trace contextRef="#ctx0" brushRef="#br0">1 0 24575,'1'6'0,"1"0"0,0 0 0,1 0 0,-1 0 0,1-1 0,6 9 0,-4-4 0,9 16 0,-1-1 0,9 29 0,-19-47 0,-1 1 0,0-1 0,0 1 0,0 0 0,-1 0 0,-1-1 0,1 1 0,-1 0 0,-1 0 0,1 0 0,-1 0 0,-3 11 0,4-18 0,0-1 0,0 1 0,0-1 0,0 1 0,0-1 0,0 1 0,0-1 0,-1 0 0,1 1 0,0-1 0,0 1 0,0-1 0,0 1 0,-1-1 0,1 0 0,0 1 0,0-1 0,-1 1 0,1-1 0,0 0 0,-1 1 0,1-1 0,0 0 0,-1 1 0,1-1 0,-1 0 0,1 0 0,-1 0 0,1 1 0,0-1 0,-1 0 0,1 0 0,-1 0 0,1 0 0,-1 0 0,0 0 0,1 0 0,-1-1 0,1 0 0,0 1 0,0-1 0,-1 0 0,1 0 0,0 1 0,0-1 0,0 0 0,0 0 0,0 0 0,0 1 0,0-1 0,0 0 0,0 0 0,0 0 0,0 1 0,0-1 0,1 0 0,-1 0 0,0 1 0,1-2 0,6-16 0,0 1 0,1-1 0,1 1 0,22-31 0,-24 39 0,1 0 0,-1 0 0,1 1 0,1 0 0,0 0 0,0 0 0,0 2 0,1-1 0,15-7 0,-22 12 0,0 1 0,0 0 0,0 0 0,0 0 0,0 0 0,0 0 0,0 1 0,0-1 0,0 1 0,1 0 0,-1 0 0,0 0 0,0 0 0,0 1 0,0-1 0,0 1 0,0 0 0,0 0 0,0 0 0,3 2 0,-2-1 0,-1 1 0,1 0 0,-1 0 0,0 0 0,0 0 0,0 0 0,0 1 0,0-1 0,-1 1 0,0 0 0,1 0 0,1 6 0,2 7 0,-1 0 0,0-1 0,-2 1 0,0 1 0,-1-1 0,0 20 0,-1 20-1365,-2-32-5461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9.806"/>
    </inkml:context>
    <inkml:brush xml:id="br0">
      <inkml:brushProperty name="width" value="0.05" units="cm"/>
      <inkml:brushProperty name="height" value="0.05" units="cm"/>
    </inkml:brush>
  </inkml:definitions>
  <inkml:trace contextRef="#ctx0" brushRef="#br0">199 389 24575,'0'0'0,"1"1"0,-1-1 0,0 0 0,0 0 0,1 0 0,-1 0 0,0 0 0,1 0 0,-1 0 0,0 0 0,0 0 0,1 0 0,-1 0 0,0 0 0,1 0 0,-1 0 0,0 0 0,0 0 0,1 0 0,-1 0 0,0 0 0,1 0 0,-1 0 0,0 0 0,0 0 0,1-1 0,-1 1 0,0 0 0,0 0 0,1 0 0,-1 0 0,0-1 0,0 1 0,0 0 0,1 0 0,-1-1 0,0 1 0,0 0 0,0 0 0,0-1 0,0 1 0,0 0 0,1 0 0,-1-1 0,0 1 0,0 0 0,0-1 0,0 1 0,0 0 0,0 0 0,0-1 0,0 1 0,0 0 0,0-1 0,0 1 0,0 0 0,-1 0 0,1-1 0,0 1 0,0 0 0,0-1 0,0 1 0,-1 0 0,0-2 0,0 1 0,0 0 0,0 0 0,0 0 0,0 0 0,0 0 0,0 1 0,-1-1 0,1 0 0,0 0 0,-1 1 0,-1-2 0,-6 1 0,1 0 0,0 1 0,0-1 0,0 1 0,-1 1 0,1 0 0,0 0 0,0 0 0,-12 5 0,14-5 0,0 1 0,0 0 0,0 1 0,0 0 0,0 0 0,1 0 0,-1 0 0,1 1 0,0 0 0,0 0 0,0 0 0,-6 9 0,9-10 0,-1 0 0,1 1 0,0 0 0,1 0 0,-1 0 0,0-1 0,1 1 0,0 1 0,0-1 0,0 0 0,1 0 0,0 0 0,-1 0 0,1 0 0,0 1 0,1-1 0,-1 0 0,1 0 0,0 0 0,0 0 0,0 0 0,1 0 0,-1 0 0,1 0 0,0 0 0,0-1 0,0 1 0,1-1 0,-1 1 0,1-1 0,3 3 0,-2-2 0,-1-1 0,1 1 0,0-1 0,1 0 0,-1 0 0,0-1 0,1 1 0,0-1 0,-1 0 0,1 0 0,0 0 0,0-1 0,0 0 0,0 0 0,0 0 0,0-1 0,1 1 0,-1-1 0,0 0 0,0-1 0,0 1 0,0-1 0,0 0 0,0-1 0,6-1 0,-2-1 0,0-1 0,-1 0 0,1 0 0,-1-1 0,0 0 0,-1-1 0,1 0 0,-1 0 0,-1 0 0,1-1 0,-1 0 0,-1 0 0,1 0 0,-1-1 0,-1 0 0,0 0 0,0 0 0,2-11 0,2-7 0,-1-1 0,-1 0 0,-2 0 0,-1-1 0,-1-30 0,-1 25 0,1 8 0,-2 1 0,0-1 0,-2 0 0,-1 1 0,-8-35 0,11 59 0,0 1 0,0 0 0,0-1 0,0 1 0,0 0 0,0-1 0,0 1 0,0-1 0,0 1 0,0 0 0,0-1 0,0 1 0,0 0 0,0-1 0,-1 1 0,1 0 0,0-1 0,0 1 0,0 0 0,-1-1 0,1 1 0,0 0 0,-1-1 0,1 1 0,0 0 0,0 0 0,-1 0 0,1-1 0,0 1 0,-1 0 0,1 0 0,-1 0 0,1 0 0,0 0 0,-1-1 0,1 1 0,-6 15 0,2 26 0,4 45 0,4 0 0,4 1 0,3-2 0,26 98 0,-31-160 60,16 44 0,-19-60-209,0 1 1,1-1-1,0-1 1,0 1-1,0 0 1,1-1-1,0 0 1,0 0-1,11 8 1,6 1-6678</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0.128"/>
    </inkml:context>
    <inkml:brush xml:id="br0">
      <inkml:brushProperty name="width" value="0.05" units="cm"/>
      <inkml:brushProperty name="height" value="0.05" units="cm"/>
    </inkml:brush>
  </inkml:definitions>
  <inkml:trace contextRef="#ctx0" brushRef="#br0">57 0 24575,'-4'0'0,"-3"5"0,-4 2 0,0 4 0,-4 0 0,6-1 0,10-8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0.730"/>
    </inkml:context>
    <inkml:brush xml:id="br0">
      <inkml:brushProperty name="width" value="0.05" units="cm"/>
      <inkml:brushProperty name="height" value="0.05" units="cm"/>
    </inkml:brush>
  </inkml:definitions>
  <inkml:trace contextRef="#ctx0" brushRef="#br0">60 290 24575,'10'19'0,"2"16"0,24 216 0,-14-139 0,-23-105 0,-1-8 0,-8-12 0,-7-24 0,-9-40 0,4-1 0,3-2 0,3 0 0,4-1 0,-2-90 0,14 166 0,0 0 0,0 0 0,0 0 0,1 0 0,0 0 0,0 0 0,0 0 0,0 0 0,1 0 0,0 0 0,0 1 0,4-8 0,-4 10 0,0 0 0,1 0 0,-1 0 0,0 0 0,1 0 0,-1 0 0,1 1 0,0-1 0,0 1 0,-1 0 0,1 0 0,0 0 0,0 0 0,0 0 0,0 1 0,0-1 0,0 1 0,0 0 0,0 0 0,1 0 0,-1 0 0,3 1 0,3 1 0,0 0 0,0 0 0,0 1 0,-1 0 0,1 0 0,-1 1 0,0 0 0,0 1 0,0-1 0,-1 2 0,0-1 0,13 13 0,-12-11 0,0 1 0,-1 0 0,0 1 0,0 0 0,-1 0 0,0 0 0,-1 1 0,0 0 0,0 0 0,4 14 0,-8-19-5,0 1 0,0-1-1,-1 0 1,1 1-1,-1-1 1,0 1 0,-1-1-1,1 1 1,-1-1 0,0 0-1,0 1 1,-1-1 0,0 0-1,-3 8 1,0-5 27,1 0 0,-1 0 1,-1-1-1,0 0 0,0 0 0,0-1 1,-1 1-1,-7 5 0,-5 1-270,0 0 1,-1-1-1,-1-1 1,0-1-1,-43 14 1,33-15-6579</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2.983"/>
    </inkml:context>
    <inkml:brush xml:id="br0">
      <inkml:brushProperty name="width" value="0.05" units="cm"/>
      <inkml:brushProperty name="height" value="0.05" units="cm"/>
    </inkml:brush>
  </inkml:definitions>
  <inkml:trace contextRef="#ctx0" brushRef="#br0">100 199 24575,'-8'-8'0,"-6"-6"0,0 0 0,-1 1 0,-26-18 0,41 31 0,0 1 0,0-1 0,1 0 0,-1 0 0,0 0 0,0 1 0,0-1 0,0 0 0,0 0 0,0 1 0,0-1 0,0 0 0,0 0 0,0 0 0,0 1 0,0-1 0,0 0 0,0 0 0,-1 0 0,1 1 0,0-1 0,0 0 0,0 0 0,0 0 0,0 1 0,0-1 0,0 0 0,-1 0 0,1 0 0,0 0 0,0 1 0,0-1 0,0 0 0,-1 0 0,1 0 0,0 0 0,0 0 0,0 0 0,0 0 0,-1 0 0,1 1 0,0-1 0,0 0 0,-1 0 0,1 0 0,0 0 0,0 0 0,0 0 0,-1 0 0,1 0 0,0 0 0,0 0 0,0-1 0,-1 1 0,1 0 0,0 0 0,0 0 0,0 0 0,-1 0 0,1 0 0,0 0 0,0 0 0,0-1 0,-1 1 0,1 0 0,7 18 0,132 321 0,-137-332 0,1 0 0,0-1 0,0 0 0,0 0 0,6 8 0,-8-13 0,-1-1 0,0 1 0,1-1 0,-1 1 0,1-1 0,0 1 0,-1-1 0,1 1 0,-1-1 0,1 1 0,0-1 0,-1 0 0,1 1 0,0-1 0,-1 0 0,1 0 0,0 1 0,-1-1 0,1 0 0,0 0 0,0 0 0,-1 0 0,1 0 0,0 0 0,1-1 0,-1 0 0,0 1 0,0-1 0,0 0 0,0 0 0,0 0 0,0 0 0,0 0 0,0 0 0,0 0 0,-1 0 0,1-1 0,0 1 0,-1 0 0,1 0 0,-1-1 0,1 1 0,0-3 0,11-39 0,-2-1 0,-2 0 0,4-57 0,-3 22 0,8-116 0,-16 189 58,-2 11-1481,1 6-5403</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3.446"/>
    </inkml:context>
    <inkml:brush xml:id="br0">
      <inkml:brushProperty name="width" value="0.05" units="cm"/>
      <inkml:brushProperty name="height" value="0.05" units="cm"/>
    </inkml:brush>
  </inkml:definitions>
  <inkml:trace contextRef="#ctx0" brushRef="#br0">285 165 24575,'2'-3'0,"0"1"0,-1 0 0,1 0 0,0-1 0,-1 1 0,1-1 0,-1 1 0,0-1 0,0 0 0,0 1 0,0-1 0,-1 0 0,1 0 0,-1 1 0,1-1 0,-1 0 0,0 0 0,0-4 0,-1 2 0,0 0 0,0 1 0,-1-1 0,1 0 0,-1 1 0,0 0 0,0-1 0,0 1 0,-1 0 0,-5-6 0,5 5 0,-1 1 0,1-1 0,-1 1 0,-1 0 0,1 1 0,0-1 0,-1 1 0,0-1 0,0 2 0,0-1 0,0 0 0,0 1 0,-1 0 0,1 0 0,-1 1 0,1-1 0,-1 1 0,0 0 0,-6 0 0,3 3 0,0 0 0,1 0 0,-1 1 0,0 0 0,1 1 0,-1-1 0,1 2 0,0-1 0,0 1 0,1 0 0,0 1 0,0 0 0,0 0 0,0 0 0,1 1 0,-6 8 0,8-10 0,0 0 0,0 0 0,1 1 0,-1-1 0,1 1 0,1 0 0,-1 0 0,1 1 0,0-1 0,0 0 0,1 1 0,0-1 0,0 1 0,0-1 0,1 1 0,0-1 0,0 1 0,1-1 0,-1 1 0,2-1 0,-1 1 0,5 11 0,-5-15 0,0-1 0,0 1 0,1-1 0,-1 0 0,1 0 0,-1 0 0,1 0 0,0 0 0,0 0 0,0 0 0,0 0 0,0-1 0,0 1 0,0-1 0,0 0 0,1 1 0,-1-1 0,4 1 0,-2-1 0,0 0 0,0-1 0,0 1 0,1-1 0,-1 0 0,0 0 0,1 0 0,-1-1 0,0 0 0,6-1 0,4-2 0,0-1 0,-1-1 0,1 0 0,-1-1 0,17-12 0,-22 14 0,0-2 0,0 1 0,-1-1 0,0 0 0,0 0 0,-1-1 0,10-14 0,-3-2 0,16-37 0,-21 43 0,-7 16 0,-1 1 0,1-1 0,-1 1 0,1-1 0,0 1 0,0-1 0,0 1 0,0-1 0,0 1 0,0 0 0,0-1 0,0 1 0,1 0 0,-1 0 0,0 0 0,1 0 0,-1 0 0,1 0 0,-1 0 0,1 1 0,2-2 0,-3 2 0,1 1 0,-1-1 0,1 1 0,-1-1 0,0 1 0,1-1 0,-1 1 0,0 0 0,1 0 0,-1-1 0,0 1 0,0 0 0,0 0 0,0 0 0,0 0 0,0 1 0,0-1 0,0 0 0,0 0 0,0 1 0,-1-1 0,1 0 0,0 3 0,30 67 9,-24-52-284,1-1 0,0 0 1,2 0-1,22 32 0,-15-31-6551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5.247"/>
    </inkml:context>
    <inkml:brush xml:id="br0">
      <inkml:brushProperty name="width" value="0.05" units="cm"/>
      <inkml:brushProperty name="height" value="0.05" units="cm"/>
    </inkml:brush>
  </inkml:definitions>
  <inkml:trace contextRef="#ctx0" brushRef="#br0">226 0 24575,'-5'0'0,"-1"0"0,1 1 0,-1-1 0,1 1 0,0 0 0,-1 1 0,1-1 0,0 1 0,0 0 0,0 0 0,0 1 0,0-1 0,1 1 0,-1 0 0,1 0 0,0 1 0,0-1 0,0 1 0,0 0 0,0 0 0,-3 5 0,-28 33 0,17-22 0,1 0 0,-23 38 0,39-57 0,0 2 0,0-1 0,0 0 0,0 0 0,0 0 0,1 0 0,-1 1 0,1-1 0,0 0 0,0 0 0,-1 1 0,1-1 0,1 0 0,-1 1 0,0-1 0,1 0 0,-1 0 0,1 0 0,-1 1 0,1-1 0,0 0 0,0 0 0,0 0 0,0 0 0,1 0 0,-1 0 0,0 0 0,1-1 0,-1 1 0,1 0 0,0-1 0,-1 1 0,1-1 0,0 0 0,3 2 0,8 5 0,1 0 0,0-1 0,0-1 0,18 6 0,-15-6 0,23 9-118,8 2-194,-1 2 1,-1 2-1,83 52 0,-111-59-6514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3.850"/>
    </inkml:context>
    <inkml:brush xml:id="br0">
      <inkml:brushProperty name="width" value="0.05" units="cm"/>
      <inkml:brushProperty name="height" value="0.05" units="cm"/>
    </inkml:brush>
  </inkml:definitions>
  <inkml:trace contextRef="#ctx0" brushRef="#br0">0 146 24575,'0'-9'0,"0"9"0,0 0 0,0 0 0,1 0 0,-1 0 0,0 0 0,0 0 0,0 0 0,0 0 0,0 0 0,0 0 0,0 0 0,0 0 0,0 0 0,1 0 0,-1 0 0,0 0 0,0 0 0,0 0 0,0 0 0,0 0 0,0 0 0,0 0 0,0 0 0,0 0 0,1 0 0,-1 0 0,0-1 0,10 17 0,-5-10 0,118 179 0,-122-183 0,14 28 0,-15-28 0,1 0 0,0-1 0,-1 1 0,1 0 0,-1 0 0,0 0 0,1-1 0,-1 1 0,0 0 0,0 0 0,0 0 0,-1-1 0,1 1 0,0 0 0,-1 0 0,0 1 0,1-2 0,0-1 0,0 0 0,0 1 0,0-1 0,0 0 0,-1 0 0,1 1 0,0-1 0,0 0 0,0 0 0,-1 1 0,1-1 0,0 0 0,0 0 0,-1 0 0,1 1 0,0-1 0,-1 0 0,1 0 0,0 0 0,0 0 0,-1 0 0,1 0 0,0 0 0,-1 0 0,1 1 0,0-1 0,-1 0 0,1 0 0,0-1 0,-1 1 0,1 0 0,0 0 0,-1 0 0,1 0 0,-1 0 0,-11-10 0,-6-18 0,14 21 0,1-1 0,-1 1 0,1-1 0,1 0 0,-1 0 0,1 0 0,1 0 0,-1 0 0,1 0 0,1 0 0,0-1 0,0 1 0,0 0 0,3-10 0,-1 8 0,1 0 0,0 0 0,1 0 0,0 1 0,0-1 0,1 1 0,1 0 0,-1 1 0,1-1 0,9-9 0,-2 5 0,0 1 0,0 0 0,1 1 0,1 0 0,-1 1 0,2 1 0,0 0 0,0 1 0,0 1 0,1 0 0,0 1 0,30-5 0,-39 9-114,1 0 1,0 1-1,0 0 0,-1 1 0,1 0 1,0 0-1,0 1 0,0 0 0,-1 1 1,1 0-1,15 5 0,0 7-6712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5.303"/>
    </inkml:context>
    <inkml:brush xml:id="br0">
      <inkml:brushProperty name="width" value="0.05" units="cm"/>
      <inkml:brushProperty name="height" value="0.05" units="cm"/>
    </inkml:brush>
  </inkml:definitions>
  <inkml:trace contextRef="#ctx0" brushRef="#br0">64 55 24575,'-18'-24'0,"16"21"0,0-1 0,0 1 0,0 0 0,-1 0 0,1 0 0,-1 0 0,-5-4 0,8 7 0,0 0 0,-1 0 0,1-1 0,0 1 0,0 0 0,-1 0 0,1 0 0,0 0 0,0 0 0,0 0 0,-1 0 0,1 0 0,0 0 0,0 0 0,-1 0 0,1 0 0,0 0 0,0 0 0,-1 0 0,1 0 0,0 0 0,0 0 0,0 0 0,-1 0 0,1 0 0,0 0 0,0 1 0,-1-1 0,1 0 0,0 0 0,0 0 0,0 0 0,0 0 0,-1 1 0,1-1 0,0 0 0,0 0 0,0 0 0,0 1 0,-5 13 0,2 17 0,3-30 0,0 14 0,-1-1 0,2 1 0,0 0 0,1-1 0,5 24 0,-5-33 0,0 0 0,0 0 0,0 0 0,1 0 0,0-1 0,0 1 0,0-1 0,0 0 0,1 1 0,-1-2 0,1 1 0,0 0 0,0-1 0,1 1 0,-1-1 0,1-1 0,-1 1 0,10 3 0,-5-2 0,1-1 0,-1 0 0,1-1 0,0 0 0,0 0 0,-1-1 0,1-1 0,0 1 0,0-2 0,0 1 0,0-1 0,0-1 0,0 0 0,0 0 0,12-6 0,-17 6 0,1 0 0,-1 0 0,0-1 0,0 0 0,0 0 0,0 0 0,-1-1 0,1 0 0,-1 0 0,0 0 0,0 0 0,0 0 0,-1-1 0,0 0 0,0 0 0,0 0 0,0 0 0,-1 0 0,1 0 0,-2-1 0,1 1 0,0-1 0,-1 0 0,0 1 0,0-1 0,-1 0 0,0-8 0,0 6 0,-1-1 0,-1 1 0,1 0 0,-2-1 0,1 1 0,-1 0 0,-6-13 0,6 20 0,2 9 0,2 12 0,68 185 0,-48-153 0,-2 2 0,-2 0 0,9 58 0,-24-99 0,-1 1 0,0-1 0,-1 1 0,0-1 0,-1 1 0,0-1 0,-1 0 0,-1 1 0,0-1 0,-6 15 0,5-21 0,1 1 0,-1-1 0,0 0 0,-1 0 0,1-1 0,-1 1 0,-1-1 0,1 0 0,-1 0 0,0-1 0,0 0 0,-1 0 0,0 0 0,0-1 0,0 0 0,0 0 0,-15 5 0,12-6 0,-1 1 0,1-2 0,-1 1 0,0-1 0,0-1 0,0 0 0,0-1 0,0 0 0,0 0 0,1-1 0,-1-1 0,0 0 0,0 0 0,1-1 0,-1 0 0,1-1 0,0-1 0,0 1 0,0-1 0,1-1 0,0 0 0,0 0 0,0-1 0,1 0 0,0 0 0,0-1 0,1 0 0,0-1 0,0 1 0,1-1 0,0-1 0,1 1 0,0-1 0,0 0 0,1 0 0,0 0 0,1-1 0,-3-14 0,3 9 0,1 0 0,0 0 0,1-1 0,0 1 0,2 0 0,0 0 0,1-1 0,5-21 0,-5 29 0,1 1 0,1-1 0,-1 1 0,1-1 0,1 1 0,-1 0 0,1 1 0,1-1 0,-1 1 0,1 0 0,1 0 0,-1 1 0,1 0 0,0 0 0,1 0 0,9-5 0,-6 5 12,0 1 0,0 0 0,1 0 0,-1 1 0,1 0 0,0 1 0,0 1 0,0 0 0,14 0 0,-5 1-309,0 2 0,0 1 0,0 0 0,30 8 0,-24-3-6529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5.660"/>
    </inkml:context>
    <inkml:brush xml:id="br0">
      <inkml:brushProperty name="width" value="0.05" units="cm"/>
      <inkml:brushProperty name="height" value="0.05" units="cm"/>
    </inkml:brush>
  </inkml:definitions>
  <inkml:trace contextRef="#ctx0" brushRef="#br0">6 55 24575,'-4'-5'0,"2"-1"0,7 0 0,7 1 0,7-3 0,4-1 0,4 2 0,2 2 0,0 1 0,1 7 0,-6 2-8191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6.016"/>
    </inkml:context>
    <inkml:brush xml:id="br0">
      <inkml:brushProperty name="width" value="0.05" units="cm"/>
      <inkml:brushProperty name="height" value="0.05" units="cm"/>
    </inkml:brush>
  </inkml:definitions>
  <inkml:trace contextRef="#ctx0" brushRef="#br0">12 0 24575,'-4'0'0,"-3"5"0,6 1 0,7 0 0,3-6 0,5-2 0,4-2 0,5 0 0,-3 1-8191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6.793"/>
    </inkml:context>
    <inkml:brush xml:id="br0">
      <inkml:brushProperty name="width" value="0.05" units="cm"/>
      <inkml:brushProperty name="height" value="0.05" units="cm"/>
    </inkml:brush>
  </inkml:definitions>
  <inkml:trace contextRef="#ctx0" brushRef="#br0">362 223 24575,'-1'-2'0,"1"1"0,-1-1 0,0 0 0,0 0 0,0 1 0,0-1 0,0 0 0,-1 1 0,1-1 0,0 1 0,-1 0 0,1-1 0,-1 1 0,1 0 0,-1 0 0,0 0 0,-3-2 0,-33-14 0,28 13 0,-1 1 0,1 1 0,-1 0 0,1 1 0,-1-1 0,0 2 0,1 0 0,-1 0 0,0 1 0,1 0 0,-1 1 0,1 0 0,-1 1 0,-15 6 0,18-5 0,0 0 0,0 0 0,1 0 0,0 1 0,0 0 0,0 1 0,1 0 0,-1 0 0,1 0 0,1 1 0,-1 0 0,1 0 0,1 0 0,-1 0 0,1 1 0,0 0 0,1 0 0,-4 11 0,4-8 0,1 1 0,0 0 0,0 0 0,1 0 0,1-1 0,0 1 0,1 0 0,0 0 0,1 0 0,0 0 0,6 17 0,-7-25 0,0 1 0,1-1 0,0 0 0,0 1 0,0-1 0,0 0 0,1 0 0,-1-1 0,1 1 0,0-1 0,0 1 0,0-1 0,1 0 0,-1 0 0,1 0 0,0 0 0,0-1 0,0 0 0,0 1 0,0-1 0,0-1 0,0 1 0,1-1 0,-1 0 0,1 0 0,-1 0 0,1 0 0,-1-1 0,1 0 0,0 0 0,-1 0 0,8-1 0,-6 0 0,0-1 0,0 1 0,0-1 0,0 0 0,0-1 0,0 1 0,0-1 0,-1 0 0,0-1 0,1 1 0,-1-1 0,6-7 0,-3 4 0,-1-1 0,-1-1 0,0 1 0,0-1 0,0 0 0,7-19 0,-4 5 0,-1 0 0,-2 0 0,0-1 0,-2 0 0,4-43 0,-8-147 0,4 189 0,1 19 0,2 14 0,6 26 0,-2-1 0,9 41 0,-6-19 0,17 103 110,-22-103-847,17 60-1,-17-86-6088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7.615"/>
    </inkml:context>
    <inkml:brush xml:id="br0">
      <inkml:brushProperty name="width" value="0.05" units="cm"/>
      <inkml:brushProperty name="height" value="0.05" units="cm"/>
    </inkml:brush>
  </inkml:definitions>
  <inkml:trace contextRef="#ctx0" brushRef="#br0">112 256 24575,'11'-10'0,"0"0"0,1 2 0,0-1 0,13-6 0,-13 8 0,0 0 0,-1-1 0,0 0 0,18-18 0,-28 25 0,1-1 0,-1 0 0,1 0 0,-1 0 0,0 0 0,1 0 0,-1 0 0,0 0 0,0 0 0,-1-1 0,1 1 0,0 0 0,-1-1 0,0 1 0,1 0 0,-1-1 0,0 1 0,0 0 0,0-1 0,-1-3 0,0 2 0,0 1 0,-1-1 0,1 0 0,-1 1 0,0 0 0,0-1 0,0 1 0,-1 0 0,1 0 0,-1 0 0,-5-4 0,0 0 0,0 1 0,0 0 0,-1 1 0,0 0 0,0 0 0,0 0 0,-1 2 0,-18-6 0,23 8 0,1 0 0,-1 0 0,0 1 0,1 0 0,-1 0 0,0 0 0,1 0 0,-1 1 0,0 0 0,1 0 0,-1 0 0,1 0 0,-1 1 0,1 0 0,0 0 0,0 0 0,0 0 0,0 1 0,0 0 0,0-1 0,-6 8 0,5-5 0,1 1 0,0 0 0,0 0 0,0 0 0,1 0 0,-1 1 0,2-1 0,-1 1 0,1 0 0,0-1 0,0 1 0,1 0 0,0 0 0,0 9 0,1-6 0,0 0 0,1 0 0,0-1 0,1 1 0,0-1 0,1 1 0,0-1 0,0 0 0,1 0 0,0 0 0,1 0 0,0-1 0,0 0 0,1 0 0,0 0 0,0 0 0,13 10 0,-13-12 0,0 0 0,1-1 0,-1-1 0,1 1 0,0-1 0,1 0 0,-1 0 0,0-1 0,1 0 0,0 0 0,0-1 0,0 0 0,0-1 0,0 0 0,0 0 0,0 0 0,1-1 0,-1 0 0,0-1 0,0 0 0,12-3 0,-6 0 0,0-1 0,0-1 0,0 0 0,-1-1 0,0 0 0,0-1 0,-1-1 0,0 0 0,-1-1 0,0 0 0,0 0 0,-1-1 0,-1-1 0,0 1 0,0-2 0,-1 1 0,-1-1 0,0 0 0,6-16 0,-12 28 0,0 5 0,1 15 0,-2 23 0,0 12 0,2-1 0,2 0 0,3 0 0,2 0 0,26 83 0,-53-202 0,4 0 0,2-1 0,3 0 0,3-1 0,4-89 0,2 151 0,1 0 0,-1 0 0,1 0 0,1 0 0,-1 1 0,1-1 0,0 0 0,0 1 0,1-1 0,0 1 0,0 0 0,6-9 0,-6 11 0,-1 1 0,0 0 0,1 0 0,0 0 0,-1 0 0,1 0 0,0 1 0,0-1 0,0 1 0,0-1 0,0 1 0,0 0 0,0 1 0,0-1 0,1 0 0,-1 1 0,0 0 0,0 0 0,1 0 0,-1 0 0,0 0 0,0 1 0,1-1 0,-1 1 0,3 1 0,6 2 0,-1 1 0,0 1 0,0-1 0,-1 2 0,1-1 0,-2 2 0,1-1 0,-1 1 0,0 1 0,0-1 0,-1 2 0,-1-1 0,1 1 0,-2 0 0,11 19 0,-16-26 0,0 0 0,0 1 0,0-1 0,0 0 0,-1 1 0,1-1 0,-1 1 0,0-1 0,0 1 0,0-1 0,0 1 0,-1-1 0,1 1 0,-1-1 0,0 1 0,0-1 0,-2 4 0,0-2 0,1 0 0,-2 0 0,1 0 0,0-1 0,-1 1 0,0-1 0,0 0 0,-1 0 0,-7 5 0,0 0 0,-1-2 0,0 0 0,0 0 0,-1-1 0,0-1 0,0 0 0,-20 3 0,1-3-1365,5-2-5461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7.985"/>
    </inkml:context>
    <inkml:brush xml:id="br0">
      <inkml:brushProperty name="width" value="0.05" units="cm"/>
      <inkml:brushProperty name="height" value="0.05" units="cm"/>
    </inkml:brush>
  </inkml:definitions>
  <inkml:trace contextRef="#ctx0" brushRef="#br0">0 0 24575,'0'5'0,"5"1"0,6 0 0,2-1-8191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8.462"/>
    </inkml:context>
    <inkml:brush xml:id="br0">
      <inkml:brushProperty name="width" value="0.05" units="cm"/>
      <inkml:brushProperty name="height" value="0.05" units="cm"/>
    </inkml:brush>
  </inkml:definitions>
  <inkml:trace contextRef="#ctx0" brushRef="#br0">7 57 24575,'-4'-5'0,"1"2"0,4 6 0,7 10 0,131 217 0,-94-159 0,10 34 0,-55-105 0,0 1 0,1 0 0,-1 0 0,1 0 0,-1-1 0,1 1 0,0 0 0,-1 0 0,1-1 0,0 1 0,-1-1 0,1 1 0,0 0 0,0-1 0,-1 1 0,1-1 0,0 0 0,0 1 0,0-1 0,0 0 0,0 0 0,0 1 0,0-1 0,1 0 0,-1 0 0,0-1 0,-1 1 0,1-1 0,0 1 0,0-1 0,0 0 0,-1 1 0,1-1 0,0 0 0,-1 1 0,1-1 0,-1 0 0,1 0 0,-1 0 0,1 0 0,-1 1 0,1-1 0,-1-2 0,3-5 0,-1 0 0,0-1 0,1-16 0,26-327 0,-28 342 0,0 0 0,1 1 0,0-1 0,4-9 0,-1 11 85,0 12-1535,-1 7-5376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8.975"/>
    </inkml:context>
    <inkml:brush xml:id="br0">
      <inkml:brushProperty name="width" value="0.05" units="cm"/>
      <inkml:brushProperty name="height" value="0.05" units="cm"/>
    </inkml:brush>
  </inkml:definitions>
  <inkml:trace contextRef="#ctx0" brushRef="#br0">144 258 24575,'11'0'0,"-1"-2"0,0 1 0,0-1 0,0-1 0,0 0 0,0 0 0,0-1 0,-1 0 0,0-1 0,0 0 0,0 0 0,0-1 0,-1 0 0,0 0 0,0-1 0,-1 0 0,10-12 0,-15 16 0,0 0 0,0 0 0,0 1 0,-1-1 0,0 0 0,1-1 0,-1 1 0,0 0 0,0 0 0,-1 0 0,1-1 0,-1 1 0,0 0 0,1-1 0,-1 1 0,-1 0 0,1-1 0,0 1 0,-2-4 0,0 2 0,0 1 0,0 0 0,0 0 0,0 0 0,-1 1 0,1-1 0,-1 0 0,0 1 0,0 0 0,-1 0 0,1 0 0,-7-4 0,-1 0 0,0 0 0,-1 1 0,0 0 0,0 1 0,0 0 0,-1 1 0,0 1 0,-23-4 0,29 6 0,1 1 0,-1 0 0,0 0 0,0 0 0,1 1 0,-1 0 0,0 0 0,1 0 0,-1 1 0,1 0 0,-1 0 0,1 1 0,0 0 0,0 0 0,0 1 0,-8 5 0,10-5 0,0 0 0,1 0 0,-1 0 0,1 0 0,0 1 0,0-1 0,1 1 0,-1-1 0,1 1 0,0 0 0,0 0 0,1 0 0,0 0 0,-1 0 0,2 1 0,-1-1 0,1 0 0,-1 1 0,1-1 0,1 0 0,0 9 0,2 3 0,1 1 0,0-1 0,1 0 0,1-1 0,14 31 0,-17-41 0,1 1 0,-1-1 0,1 0 0,0 0 0,1-1 0,-1 1 0,1-1 0,0 0 0,0 0 0,1-1 0,-1 1 0,1-1 0,0-1 0,0 1 0,1-1 0,-1 0 0,9 3 0,-12-6 0,-1 1 0,1-1 0,0 1 0,0-1 0,0 0 0,0 0 0,0-1 0,-1 1 0,1 0 0,0-1 0,0 0 0,0 1 0,-1-1 0,1-1 0,0 1 0,-1 0 0,4-2 0,-2-1 0,1 1 0,-1-1 0,0 0 0,0-1 0,0 1 0,0 0 0,-1-1 0,4-6 0,3-8 0,-1 0 0,-1-1 0,9-31 0,-17 49 0,1 0 0,0-3 0,0 1 0,0-1 0,1 1 0,-1 0 0,1-1 0,0 1 0,0 0 0,1 0 0,-1 0 0,1 1 0,0-1 0,0 0 0,0 1 0,4-4 0,-6 7 0,0 0 0,-1 0 0,1 0 0,0 0 0,-1-1 0,1 1 0,0 0 0,-1 0 0,1 0 0,0 0 0,-1 0 0,1 1 0,0-1 0,0 0 0,-1 0 0,1 0 0,0 1 0,-1-1 0,1 0 0,-1 0 0,1 1 0,0-1 0,-1 1 0,1-1 0,-1 1 0,1-1 0,-1 1 0,1-1 0,-1 1 0,1-1 0,-1 1 0,0-1 0,1 2 0,13 25 0,-12-22 0,18 46-99,-12-27 172,2-1 1,13 24-1,-20-41-187,1 0 0,0 0-1,0-1 1,0 0 0,1 0-1,0 0 1,0 0 0,0-1-1,0 1 1,1-1 0,0-1-1,8 5 1,8 1-6712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19.350"/>
    </inkml:context>
    <inkml:brush xml:id="br0">
      <inkml:brushProperty name="width" value="0.05" units="cm"/>
      <inkml:brushProperty name="height" value="0.05" units="cm"/>
    </inkml:brush>
  </inkml:definitions>
  <inkml:trace contextRef="#ctx0" brushRef="#br0">37 298 24575,'0'-8'0,"-1"1"0,-1-1 0,1 1 0,-1 0 0,-1 0 0,1 0 0,-5-9 0,4 10 0,0-1 0,0 0 0,1 0 0,0 0 0,0 0 0,-1-13 0,3 20 0,0-1 0,0 1 0,0-1 0,-1 1 0,1-1 0,0 1 0,0-1 0,0 1 0,0-1 0,0 1 0,0-1 0,1 1 0,-1-1 0,0 0 0,0 1 0,0 0 0,0-1 0,1 1 0,-1-1 0,0 1 0,0-1 0,1 1 0,-1-1 0,0 1 0,1 0 0,-1-1 0,0 1 0,1 0 0,-1-1 0,1 1 0,-1 0 0,1-1 0,-1 1 0,1 0 0,0-1 0,0 2 0,0-1 0,1 0 0,-1 1 0,1-1 0,-1 1 0,0-1 0,0 1 0,1 0 0,-1 0 0,0-1 0,0 1 0,2 2 0,34 36 0,-35-37 0,17 23 0,-1 0 0,-2 1 0,19 38 0,30 88 0,-54-132 0,-11-20 0,1 0 0,-1 0 0,0 0 0,0 0 0,0 0 0,1 0 0,-1 0 0,0 0 0,0 0 0,0 0 0,1 0 0,-1 0 0,0 0 0,0 0 0,0 0 0,0 0 0,1 0 0,-1 0 0,0 0 0,0-1 0,0 1 0,0 0 0,1 0 0,-1 0 0,0 0 0,0 0 0,0 0 0,0-1 0,0 1 0,0 0 0,1 0 0,-1 0 0,0-1 0,0 1 0,0 0 0,0 0 0,0 0 0,0 0 0,0-1 0,0 1 0,0 0 0,0 0 0,0 0 0,0-1 0,0 1 0,0 0 0,0 0 0,0-1 0,2-42 0,-2 36 0,0-22 0,2 1 0,1-1 0,1 1 0,1 0 0,2 0 0,13-34 0,-13 44 0,1-1 0,0 2 0,2-1 0,0 1 0,1 1 0,0 0 0,2 0 0,0 1 0,28-25 0,-36 36 9,1 0 1,-1 0-1,1 0 0,0 1 0,0 0 1,0 0-1,0 1 0,1-1 0,-1 1 0,1 1 1,-1-1-1,9 0 0,-11 2-83,0 0-1,1 0 1,-1 1 0,0-1 0,1 1-1,-1 0 1,0 0 0,0 0 0,1 1-1,-1-1 1,0 1 0,-1 0 0,1 0-1,0 0 1,-1 1 0,1 0 0,-1-1-1,1 1 1,3 5 0,9 14-6752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5.602"/>
    </inkml:context>
    <inkml:brush xml:id="br0">
      <inkml:brushProperty name="width" value="0.05" units="cm"/>
      <inkml:brushProperty name="height" value="0.05" units="cm"/>
    </inkml:brush>
  </inkml:definitions>
  <inkml:trace contextRef="#ctx0" brushRef="#br0">0 2 24575,'6'0'0,"-1"1"0,1 0 0,-1 0 0,0 0 0,8 3 0,19 4 0,72 1 0,134-5 0,-150-5 0,332-19 0,-313 13 0,-95 6 120,-10 0-321,-4 1-1083,-8 0-5542</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22.021"/>
    </inkml:context>
    <inkml:brush xml:id="br0">
      <inkml:brushProperty name="width" value="0.05" units="cm"/>
      <inkml:brushProperty name="height" value="0.05" units="cm"/>
    </inkml:brush>
  </inkml:definitions>
  <inkml:trace contextRef="#ctx0" brushRef="#br0">159 48 24575,'-159'0'0,"170"1"0,-1 0 0,1 0 0,12 4 0,21 4 0,23-4 0,1-3 0,77-7 0,133-31 0,-184 15-1365,-61 12-5461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22.350"/>
    </inkml:context>
    <inkml:brush xml:id="br0">
      <inkml:brushProperty name="width" value="0.05" units="cm"/>
      <inkml:brushProperty name="height" value="0.05" units="cm"/>
    </inkml:brush>
  </inkml:definitions>
  <inkml:trace contextRef="#ctx0" brushRef="#br0">0 0 24575,'5'1'0,"0"-1"0,0 1 0,0 0 0,-1 0 0,1 1 0,0-1 0,-1 1 0,1 0 0,-1 0 0,0 1 0,7 4 0,45 40 0,-31-23 0,14 6 0,-27-22 0,0 1 0,-1 1 0,0 0 0,18 21 0,-27-27 0,1-1 0,-1 1 0,0 0 0,0 0 0,0 1 0,0-1 0,-1 0 0,0 0 0,0 1 0,0-1 0,0 1 0,-1-1 0,0 1 0,1-1 0,-2 1 0,1-1 0,-1 1 0,1-1 0,-1 1 0,-2 5 0,-1 2-195,0-1 0,-1 1 0,0-1 0,0 0 0,-1 0 0,-13 17 0,-1-6-6631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22.830"/>
    </inkml:context>
    <inkml:brush xml:id="br0">
      <inkml:brushProperty name="width" value="0.05" units="cm"/>
      <inkml:brushProperty name="height" value="0.05" units="cm"/>
    </inkml:brush>
  </inkml:definitions>
  <inkml:trace contextRef="#ctx0" brushRef="#br0">0 177 24575,'1'-2'0,"-1"0"0,1 0 0,-1 0 0,1 0 0,-1 0 0,1 0 0,0 0 0,0 0 0,0 1 0,0-1 0,0 0 0,1 1 0,-1-1 0,0 1 0,1-1 0,-1 1 0,1 0 0,0-1 0,-1 1 0,1 0 0,0 0 0,-1 0 0,1 0 0,0 1 0,0-1 0,2 0 0,7-3 0,-1 1 0,1 1 0,14-2 0,6 0 0,0 2 0,0 1 0,37 4 0,-66-3 0,0 0 0,0 0 0,0 0 0,0 1 0,0-1 0,0 1 0,0 0 0,0-1 0,0 1 0,0 0 0,0 0 0,-1 0 0,1 0 0,0 0 0,2 3 0,-3-3 0,-1 0 0,0 0 0,1 0 0,-1 0 0,0 1 0,1-1 0,-1 0 0,0 0 0,0 0 0,0 0 0,0 0 0,0 0 0,0 0 0,0 0 0,-1 0 0,1 0 0,0 0 0,0 0 0,-1 0 0,1 0 0,-1 0 0,1 0 0,-1 0 0,1 0 0,-1 0 0,0 0 0,1 0 0,-1-1 0,0 1 0,-1 1 0,-14 12 0,0-1 0,0-1 0,-1-1 0,-1 0 0,0-1 0,-29 11 0,39-17 0,-47 19 0,48-23 0,10-5 0,14-9 0,124-60 0,-11 7 0,-111 56 0,-1-1 0,-1-1 0,0 0 0,25-26 0,-40 37 0,-1 0 0,1 0 0,0 0 0,-1 0 0,1 0 0,-1 0 0,0-1 0,0 1 0,0 0 0,0-1 0,1-4 0,-2 7 0,0 0 0,0 0 0,0 0 0,0-1 0,0 1 0,0 0 0,0 0 0,0 0 0,0-1 0,0 1 0,0 0 0,0 0 0,0 0 0,0 0 0,0 0 0,0-1 0,0 1 0,-1 0 0,1 0 0,0 0 0,0 0 0,0 0 0,0 0 0,0-1 0,0 1 0,-1 0 0,1 0 0,0 0 0,0 0 0,0 0 0,0 0 0,-1 0 0,1 0 0,0 0 0,0 0 0,0 0 0,0 0 0,-1 0 0,1 0 0,0 0 0,0 0 0,0 0 0,0 0 0,-1 0 0,1 0 0,0 0 0,-18 10 0,7-1 0,1 0 0,1 0 0,-1 1 0,1 0 0,1 0 0,0 1 0,0 1 0,1-1 0,1 1 0,0 0 0,1 0 0,-7 23 0,10-29 0,0 2 0,1-1 0,0 0 0,1 0 0,-1 0 0,1 0 0,1 1 0,-1-1 0,1 0 0,0 0 0,1 0 0,0 0 0,0 0 0,0 0 0,1-1 0,0 1 0,1-1 0,-1 0 0,1 1 0,0-2 0,1 1 0,-1 0 0,1-1 0,0 0 0,7 5 0,-5-4-114,0-1 1,0 0-1,1 0 0,0-1 0,0 0 1,0 0-1,0-1 0,0 0 0,1-1 1,0 0-1,15 2 0,9-3-6712</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27.410"/>
    </inkml:context>
    <inkml:brush xml:id="br0">
      <inkml:brushProperty name="width" value="0.05" units="cm"/>
      <inkml:brushProperty name="height" value="0.05" units="cm"/>
    </inkml:brush>
  </inkml:definitions>
  <inkml:trace contextRef="#ctx0" brushRef="#br0">74 187 24575,'-1'-28'0,"-2"1"0,-9-37 0,1-3 0,15 255 0,22 274 0,-25-328 0,-22 194 0,12-264-682,-30 105-1,30-141-6143</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27.815"/>
    </inkml:context>
    <inkml:brush xml:id="br0">
      <inkml:brushProperty name="width" value="0.05" units="cm"/>
      <inkml:brushProperty name="height" value="0.05" units="cm"/>
    </inkml:brush>
  </inkml:definitions>
  <inkml:trace contextRef="#ctx0" brushRef="#br0">137 337 24575,'0'5'0,"-1"-1"0,1 1 0,-1-1 0,0 1 0,0-1 0,-1 0 0,1 1 0,-1-1 0,0 0 0,0 0 0,0 0 0,-1 0 0,1-1 0,-1 1 0,0-1 0,0 1 0,0-1 0,-1 0 0,-6 5 0,8-7 0,0 0 0,0 0 0,0 0 0,0 0 0,0 0 0,-1 0 0,1-1 0,0 1 0,0-1 0,-1 1 0,1-1 0,0 0 0,0 0 0,-1 0 0,1 0 0,0-1 0,0 1 0,-1 0 0,1-1 0,0 0 0,0 1 0,0-1 0,0 0 0,0 0 0,0 0 0,0-1 0,0 1 0,0 0 0,0-1 0,1 1 0,-1-1 0,0 0 0,1 1 0,-1-1 0,1 0 0,0 0 0,0 0 0,0 0 0,-2-4 0,1 0 0,0 0 0,0 0 0,0 0 0,1 0 0,0 0 0,0-1 0,0 1 0,1 0 0,0 0 0,1-1 0,-1 1 0,1 0 0,0 0 0,1 0 0,-1 0 0,1 0 0,5-11 0,2-3 0,1 0 0,1 0 0,22-31 0,-16 29 0,1 1 0,35-34 0,-45 47 0,0 1 0,1 0 0,0 1 0,0 0 0,1 0 0,0 1 0,0 0 0,0 1 0,19-6 0,-24 10-65,-1-1 0,0 1 0,1 0 0,-1 0 0,0 1 0,0-1 0,1 1 0,-1 0 0,0 0 0,0 0 0,0 1 0,0-1 0,0 1 0,0 0 0,-1 0 0,1 0 0,-1 1 0,1-1 0,-1 1 0,4 4 0,17 17-6761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28.623"/>
    </inkml:context>
    <inkml:brush xml:id="br0">
      <inkml:brushProperty name="width" value="0.05" units="cm"/>
      <inkml:brushProperty name="height" value="0.05" units="cm"/>
    </inkml:brush>
  </inkml:definitions>
  <inkml:trace contextRef="#ctx0" brushRef="#br0">1 287 24575,'0'-18'0,"0"8"0,-1 0 0,2 0 0,-1 0 0,1 0 0,1 1 0,3-13 0,-5 21 0,1 0 0,-1-1 0,1 1 0,-1 0 0,1-1 0,0 1 0,0 0 0,0 0 0,0 0 0,0 0 0,0 0 0,0 0 0,0 0 0,0 0 0,0 0 0,1 1 0,-1-1 0,0 0 0,3 0 0,-2 0 0,1 1 0,0 0 0,-1 0 0,1 0 0,0 0 0,-1 1 0,1-1 0,-1 0 0,1 1 0,0 0 0,-1 0 0,0 0 0,1 0 0,3 2 0,-1 0 0,11 5 0,0 0 0,1 0 0,0-2 0,28 8 0,-39-13 0,0 0 0,1-1 0,-1 0 0,0 0 0,0 0 0,0-1 0,0 0 0,0 0 0,0 0 0,0-1 0,0 0 0,0 0 0,0 0 0,-1-1 0,1 0 0,-1 0 0,8-6 0,2-3 0,0 0 0,0 0 0,-2-1 0,14-17 0,-23 25 0,0 1 0,-1-1 0,1 0 0,-1 0 0,-1-1 0,1 1 0,-1-1 0,1 1 0,-1-1 0,-1 0 0,1 0 0,-1 0 0,0 0 0,-1 0 0,1 0 0,-2-10 0,1 16 0,0-1 0,0 1 0,1-1 0,-1 1 0,0 0 0,0-1 0,0 1 0,0 0 0,0-1 0,0 1 0,0 0 0,-1-1 0,1 1 0,0-1 0,0 1 0,0 0 0,0-1 0,0 1 0,0 0 0,-1 0 0,1-1 0,0 1 0,0 0 0,-1-1 0,1 1 0,0 0 0,0 0 0,-1-1 0,1 1 0,0 0 0,0 0 0,-1 0 0,1-1 0,-1 1 0,-5 12 0,-1 26 0,7-7 0,1 0 0,2 1 0,1-1 0,12 43 0,46 123 0,-22-76 0,-24-70 0,-1 1 0,-3 1 0,-2 0 0,3 70 0,-12-115 0,-2-1 0,1 0 0,-1 1 0,0-1 0,0 0 0,-1 0 0,0 0 0,0 0 0,-1 0 0,0 0 0,0-1 0,0 1 0,-7 9 0,6-13 0,1 1 0,0-1 0,-1 0 0,0 0 0,1 0 0,-1 0 0,0 0 0,-1-1 0,1 0 0,0 0 0,-1 0 0,1 0 0,-1-1 0,0 0 0,1 0 0,-1 0 0,0 0 0,0-1 0,1 0 0,-1 0 0,-7-1 0,0-1 0,-1 0 0,1-1 0,0 0 0,-1-1 0,2-1 0,-1 0 0,0 0 0,1-2 0,0 1 0,1-1 0,-1 0 0,1-1 0,1-1 0,0 1 0,0-1 0,0-1 0,1 0 0,1 0 0,-1 0 0,-9-21 0,12 22 0,0-1 0,1 0 0,0 0 0,0 0 0,1 0 0,1-1 0,0 1 0,0-1 0,1 0 0,0 1 0,1-1 0,0 0 0,1 0 0,0 1 0,1-1 0,0 1 0,0-1 0,1 1 0,1 0 0,0 0 0,0 0 0,1 0 0,0 1 0,11-16 0,-10 18 9,1 0-1,0 0 1,0 1-1,1 0 1,-1 0 0,1 1-1,1 0 1,-1 0-1,1 1 1,0 0-1,-1 0 1,2 1-1,15-3 1,-8 3-221,1 0 0,0 1 0,-1 1-1,1 1 1,0 1 0,25 3 0,-1 4-6614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57.320"/>
    </inkml:context>
    <inkml:brush xml:id="br0">
      <inkml:brushProperty name="width" value="0.05" units="cm"/>
      <inkml:brushProperty name="height" value="0.05" units="cm"/>
    </inkml:brush>
  </inkml:definitions>
  <inkml:trace contextRef="#ctx0" brushRef="#br0">123 22 24575,'2'0'0,"-1"1"0,0-1 0,0 1 0,1-1 0,-1 1 0,0 0 0,0 0 0,0-1 0,0 1 0,0 0 0,0 0 0,0 0 0,0 0 0,0 0 0,0 0 0,-1 1 0,1-1 0,0 0 0,-1 0 0,1 0 0,-1 1 0,1-1 0,-1 0 0,0 1 0,0-1 0,1 0 0,-1 1 0,0-1 0,0 2 0,1 2 0,-1-1 0,0 1 0,1 0 0,-2 0 0,1 0 0,0-1 0,-2 6 0,1-8 0,1 0 0,-1 0 0,0 0 0,0 0 0,0-1 0,0 1 0,0 0 0,0 0 0,-1-1 0,1 1 0,0-1 0,-1 1 0,0-1 0,1 0 0,-1 1 0,0-1 0,1 0 0,-1 0 0,0 0 0,0-1 0,0 1 0,0 0 0,0-1 0,0 1 0,0-1 0,0 1 0,0-1 0,0 0 0,0 0 0,0 0 0,-1 0 0,-2-1 0,3 0 0,-1 1 0,1-1 0,-1 0 0,1 0 0,0 0 0,-1 0 0,1 0 0,0 0 0,0-1 0,0 1 0,0-1 0,0 0 0,0 1 0,1-1 0,-1 0 0,0 0 0,1 0 0,-1 0 0,1 0 0,0 0 0,0-1 0,0 1 0,0 0 0,0-1 0,0 1 0,0-5 0,1 4 0,-1 0 0,1 0 0,0-1 0,1 1 0,-1 0 0,0 0 0,1 0 0,0 0 0,0 0 0,0 0 0,0 0 0,0 0 0,0 1 0,1-1 0,-1 0 0,1 1 0,0-1 0,0 1 0,0-1 0,0 1 0,0 0 0,1 0 0,-1 0 0,0 0 0,1 0 0,0 1 0,-1-1 0,1 1 0,0 0 0,0 0 0,4-2 0,-4 2 0,0 1 0,0-1 0,-1 1 0,1-1 0,0 1 0,0 0 0,-1 0 0,1 0 0,0 1 0,0-1 0,-1 1 0,1-1 0,0 1 0,-1 0 0,1 0 0,-1 0 0,1 0 0,-1 1 0,1-1 0,-1 1 0,0-1 0,1 1 0,-1 0 0,0 0 0,0 0 0,-1 0 0,1 0 0,0 0 0,-1 1 0,1-1 0,-1 0 0,0 1 0,0-1 0,0 1 0,2 4 0,-2-2 0,0 1 0,-1-1 0,1 0 0,-1 1 0,0-1 0,0 1 0,-1-1 0,0 0 0,0 1 0,-2 6 0,3-10 0,-1 0 0,1 0 0,-1 0 0,1 0 0,-1 0 0,0-1 0,0 1 0,0 0 0,0 0 0,0-1 0,0 1 0,-1-1 0,1 1 0,0-1 0,-1 1 0,1-1 0,-1 0 0,0 0 0,1 0 0,-1 0 0,0 0 0,0 0 0,1 0 0,-1 0 0,0-1 0,0 1 0,0-1 0,0 0 0,0 1 0,-4-1 0,5 0 0,0 0 0,0-1 0,-1 1 0,1-1 0,0 1 0,-1-1 0,1 1 0,0-1 0,0 1 0,0-1 0,0 0 0,0 0 0,0 0 0,0 1 0,0-1 0,0 0 0,0 0 0,0 0 0,0-1 0,1 1 0,-1 0 0,1 0 0,-1 0 0,0 0 0,1-1 0,0 1 0,-1 0 0,1-1 0,0 1 0,0 0 0,-1-1 0,1 1 0,0 0 0,1-1 0,-1 1 0,0 0 0,0 0 0,0-1 0,1 1 0,-1 0 0,1-3 0,0 2 0,-1 0 0,1-1 0,0 1 0,0 0 0,0 0 0,0-1 0,0 1 0,0 0 0,1 0 0,-1 0 0,1 0 0,-1 0 0,1 1 0,0-1 0,-1 0 0,1 1 0,0-1 0,0 1 0,0 0 0,1 0 0,-1-1 0,0 1 0,3 0 0,-3 0 0,-1 1 0,1 0 0,-1 0 0,1 0 0,0 0 0,-1 0 0,1 1 0,-1-1 0,1 0 0,-1 1 0,1-1 0,-1 1 0,1-1 0,-1 1 0,1 0 0,-1 0 0,0-1 0,1 1 0,-1 0 0,0 0 0,0 0 0,0 1 0,0-1 0,0 0 0,0 0 0,0 1 0,0-1 0,0 0 0,-1 1 0,1-1 0,0 2 0,-1-1 0,1-1 0,-1 0 0,0 1 0,0-1 0,0 0 0,0 0 0,0 1 0,0-1 0,-1 0 0,1 0 0,0 1 0,-1-1 0,1 0 0,-1 0 0,1 0 0,-1 1 0,1-1 0,-1 0 0,0 0 0,0 0 0,1 0 0,-1 0 0,0 0 0,0 0 0,0-1 0,0 1 0,0 0 0,0 0 0,0-1 0,-1 1 0,1-1 0,0 1 0,0-1 0,0 1 0,-1-1 0,1 0 0,0 0 0,0 1 0,-2-1 0,1 0 0,1 1 0,-1-1 0,1 0 0,-1 0 0,1 1 0,-1-1 0,1 0 0,-1 0 0,0 0 0,1-1 0,-1 1 0,1 0 0,-1-1 0,1 1 0,-1-1 0,1 1 0,-1-1 0,1 0 0,0 1 0,-1-1 0,1 0 0,0 0 0,0 0 0,-1 0 0,1 0 0,0 0 0,0 0 0,0-1 0,0 1 0,0 0 0,1-1 0,-1 1 0,0 0 0,1-1 0,-1 1 0,1-1 0,-1 1 0,1-1 0,-1 1 0,1-1 0,0 0 0,0 1 0,0-1 0,0 1 0,0-3 0,0 3 0,1-1 0,-1 1 0,0 0 0,0-1 0,1 1 0,-1 0 0,1-1 0,-1 1 0,1 0 0,0 0 0,-1-1 0,1 1 0,0 0 0,0 0 0,0 0 0,0 0 0,0 0 0,0 0 0,0 0 0,0 0 0,0 1 0,0-1 0,0 0 0,1 1 0,-1-1 0,0 1 0,0-1 0,1 1 0,-1-1 0,1 1 0,-1 0 0,0 0 0,1 0 0,-1 0 0,0 0 0,1 0 0,-1 0 0,1 0 0,-1 0 0,0 1 0,1-1 0,-1 1 0,0-1 0,0 1 0,1-1 0,-1 1 0,0 0 0,0-1 0,0 1 0,2 1 0,0 0 0,0 1 0,-1-1 0,1 1 0,0 0 0,-1 0 0,0 0 0,0 0 0,0 0 0,0 0 0,0 1 0,0-1 0,-1 1 0,0-1 0,1 1 0,-2 0 0,1-1 0,0 1 0,0 6 0,-1-8 0,0 0 0,1-1 0,-1 1 0,0 0 0,0 0 0,-1-1 0,1 1 0,0 0 0,0-1 0,-1 1 0,1 0 0,-1-1 0,0 1 0,1 0 0,-1-1 0,0 1 0,0-1 0,0 1 0,0-1 0,0 0 0,0 1 0,-1-1 0,1 0 0,0 0 0,-1 0 0,1 0 0,-1 0 0,1 0 0,-1 0 0,1 0 0,-1-1 0,1 1 0,-1 0 0,0-1 0,0 0 0,1 1 0,-1-1 0,0 0 0,1 0 0,-5 0 0,4 0 0,-1-1 0,1 0 0,-1 1 0,1-1 0,-1 0 0,1 0 0,-1 0 0,1-1 0,0 1 0,0-1 0,0 1 0,0-1 0,0 0 0,0 1 0,0-1 0,0 0 0,1 0 0,-1-1 0,1 1 0,-1 0 0,1 0 0,0-1 0,0 1 0,-1-4 0,1 3 0,0 1 0,0-1 0,0 0 0,0 0 0,0 0 0,1 0 0,0 0 0,-1 0 0,1 0 0,0 0 0,1 0 0,-1 0 0,0 0 0,1 0 0,0 0 0,0 0 0,0 1 0,0-1 0,0 0 0,3-4 0,-4 6 0,0 0 0,1 1 0,-1-1 0,1 1 0,-1-1 0,1 1 0,-1-1 0,1 1 0,-1-1 0,1 1 0,-1-1 0,1 1 0,0 0 0,-1-1 0,1 1 0,-1 0 0,1-1 0,0 1 0,-1 0 0,1 0 0,0 0 0,0 0 0,-1 0 0,1 0 0,0-1 0,-1 2 0,1-1 0,1 0 0,-1 1 0,0-1 0,0 1 0,0 0 0,0 0 0,0-1 0,-1 1 0,1 0 0,0 0 0,0 0 0,-1 0 0,1 0 0,-1 0 0,1 0 0,-1 0 0,1 2 0,1 2 0,-1-1 0,0 1 0,0 0 0,0-1 0,0 1 0,-1 0 0,0 8 0,-1-11 0,0 1 0,1 0 0,-1-1 0,0 1 0,0-1 0,-1 1 0,1-1 0,0 0 0,-1 1 0,0-1 0,1 0 0,-1 0 0,0 0 0,0 0 0,0 0 0,0-1 0,-1 1 0,1 0 0,0-1 0,-3 2 0,4-3 0,0 0 0,0 1 0,0-1 0,0 0 0,0 0 0,0 0 0,0 0 0,0 0 0,0 0 0,0 0 0,0 0 0,0 0 0,0 0 0,0 0 0,0-1 0,0 1 0,0 0 0,0-1 0,0 1 0,-2-2 0,2 1 0,-1 0 0,1-1 0,0 1 0,0 0 0,0-1 0,0 0 0,0 1 0,0-1 0,0 1 0,1-1 0,-1 0 0,0 0 0,1 1 0,0-1 0,-1-4 0,1 3 0,0 0 0,0-1 0,0 1 0,1-1 0,-1 1 0,1 0 0,0 0 0,0-1 0,0 1 0,0 0 0,1 0 0,-1 0 0,4-5 0,-4 7 0,0-1 0,0 1 0,-1 0 0,1 0 0,0-1 0,0 1 0,1 0 0,-1 0 0,0 0 0,0 0 0,0 0 0,1 0 0,-1 0 0,0 1 0,1-1 0,-1 0 0,1 1 0,-1-1 0,1 1 0,-1-1 0,1 1 0,0 0 0,-1 0 0,1 0 0,-1 0 0,1 0 0,-1 0 0,1 0 0,2 1 0,-3-1 0,-1 0 0,1 0 0,-1 0 0,1 1 0,0-1 0,-1 0 0,1 0 0,-1 1 0,1-1 0,-1 0 0,1 1 0,-1-1 0,0 1 0,1-1 0,-1 0 0,1 1 0,-1-1 0,0 1 0,1-1 0,-1 1 0,0-1 0,0 1 0,0-1 0,1 1 0,-1 0 0,0-1 0,0 1 0,0-1 0,0 1 0,0 0 0,-10 16 0,-22 8 0,20-19 0,-31 14 0,42-19 0,-1 0 0,1-1 0,-1 1 0,0-1 0,1 1 0,-1-1 0,0 0 0,1 0 0,-1 0 0,0 0 0,1 0 0,-1 0 0,0 0 0,0 0 0,1 0 0,-1-1 0,1 1 0,-1-1 0,0 0 0,1 1 0,-4-3 0,5 3 2,0 0 0,-1-1 0,1 1 0,0-1 0,0 1 0,-1-1 0,1 1 0,0-1 0,0 1 0,0-1 0,-1 1 0,1-1 0,0 1 0,0-1 0,0 1 0,0-1 0,0 0 0,0 1 0,0-1 0,0 1 0,0-1 0,0 1 0,1-1 0,-1 1 0,0-1 0,0 1 0,0-1 0,1 1 0,-1-1 0,0 1 0,0-1 0,1 0 0,12-14-1064,-11 14 693,12-13-6457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57.929"/>
    </inkml:context>
    <inkml:brush xml:id="br0">
      <inkml:brushProperty name="width" value="0.05" units="cm"/>
      <inkml:brushProperty name="height" value="0.05" units="cm"/>
    </inkml:brush>
  </inkml:definitions>
  <inkml:trace contextRef="#ctx0" brushRef="#br0">192 221 24575,'-3'0'0,"1"1"0,0-1 0,0 1 0,-1 0 0,1 0 0,0 0 0,0 0 0,0 0 0,0 0 0,0 1 0,0-1 0,1 1 0,-1-1 0,0 1 0,1 0 0,-1-1 0,1 1 0,-1 0 0,1 0 0,0 0 0,-2 4 0,-19 49 0,21-51 0,-26 99 0,19-67 0,-2 0 0,-15 35 0,20-57 0,2-6 0,0-1 0,-1 1 0,0-1 0,0 1 0,0-1 0,-9 10 0,12-16 0,1-1 0,0 1 0,0-1 0,-1 0 0,1 1 0,0-1 0,0 0 0,-1 1 0,1-1 0,0 0 0,-1 0 0,1 1 0,-1-1 0,1 0 0,0 0 0,-1 1 0,1-1 0,-1 0 0,1 0 0,-1 0 0,1 0 0,0 0 0,-1 0 0,1 0 0,-1 0 0,1 0 0,-1 0 0,1 0 0,0 0 0,-1 0 0,0 0 0,-3-13 0,7-23 0,-2 35 0,44-213 0,-16 88 0,-25 106 0,2-12 0,2 0 0,11-31 0,-16 56 0,0 0 0,0 0 0,0 0 0,1 0 0,0 1 0,0-1 0,1 1 0,0 0 0,0 0 0,0 1 0,1 0 0,0 0 0,0 0 0,8-5 0,-11 9 0,0 0 0,0-1 0,0 1 0,1 0 0,-1 1 0,1-1 0,-1 1 0,1-1 0,-1 1 0,1 0 0,-1 0 0,1 1 0,-1-1 0,0 1 0,1 0 0,-1-1 0,0 2 0,1-1 0,-1 0 0,0 1 0,0-1 0,0 1 0,0 0 0,0 0 0,0 0 0,-1 0 0,1 1 0,-1-1 0,1 1 0,2 3 0,4 6 0,0-1 0,0 2 0,-2-1 0,1 1 0,9 25 0,-3 2 24,-1 1 0,-2 0 0,-3 1 0,6 56 0,-5 171-1509,-9-236-5341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58.284"/>
    </inkml:context>
    <inkml:brush xml:id="br0">
      <inkml:brushProperty name="width" value="0.05" units="cm"/>
      <inkml:brushProperty name="height" value="0.05" units="cm"/>
    </inkml:brush>
  </inkml:definitions>
  <inkml:trace contextRef="#ctx0" brushRef="#br0">24 109 24575,'-5'-5'0,"-6"-1"0,3 0 0,8-4 0,9 0 0,8 2 0,9 2 0,7-3 0,7 1 0,0 1 0,5-3 0,-2 0 0,2 2 0,-7 2-8191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58.650"/>
    </inkml:context>
    <inkml:brush xml:id="br0">
      <inkml:brushProperty name="width" value="0.05" units="cm"/>
      <inkml:brushProperty name="height" value="0.05" units="cm"/>
    </inkml:brush>
  </inkml:definitions>
  <inkml:trace contextRef="#ctx0" brushRef="#br0">363 32 24575,'0'-1'0,"0"1"0,0 0 0,0 0 0,-1 0 0,1 0 0,0 0 0,0 0 0,0 0 0,0-1 0,0 1 0,0 0 0,-1 0 0,1 0 0,0 0 0,0 0 0,0-1 0,0 1 0,0 0 0,0 0 0,0 0 0,0 0 0,0-1 0,0 1 0,0 0 0,0 0 0,0 0 0,0 0 0,0-1 0,0 1 0,0 0 0,0 0 0,0 0 0,0-1 0,0 1 0,0 0 0,0 0 0,0 0 0,1 0 0,-1 0 0,0-1 0,0 1 0,0 0 0,0 0 0,0 0 0,0 0 0,1 0 0,-1 0 0,0 0 0,0-1 0,0 1 0,0 0 0,0 0 0,1 0 0,-1 0 0,0 0 0,0 0 0,0 0 0,0 0 0,1 0 0,-1 0 0,0 0 0,0 0 0,-14-9 0,1 5 0,0 1 0,0 0 0,0 1 0,0 0 0,-1 1 0,1 1 0,-1 0 0,1 1 0,0 0 0,-1 1 0,-22 7 0,26-6 0,-1 0 0,0 1 0,1 1 0,0-1 0,0 2 0,0-1 0,1 1 0,0 1 0,0 0 0,0 0 0,1 1 0,0 0 0,1 0 0,-9 12 0,13-16 0,0 0 0,1 1 0,0-1 0,-1 1 0,2-1 0,-1 1 0,1 0 0,-1-1 0,1 1 0,0 0 0,1 0 0,-1 0 0,1 0 0,0 0 0,1 0 0,-1 0 0,1 0 0,0-1 0,0 1 0,0 0 0,4 8 0,-1-5 0,0-1 0,1 0 0,0 0 0,0-1 0,0 1 0,1-1 0,0 0 0,0-1 0,1 1 0,-1-1 0,1-1 0,10 6 0,-5-4-97,1-1-1,1 0 1,-1 0-1,1-2 1,-1 0-1,1 0 1,0-1-1,0-1 1,0 0-1,1-1 1,-1-1-1,0 0 0,20-4 1,4-2-6729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6.112"/>
    </inkml:context>
    <inkml:brush xml:id="br0">
      <inkml:brushProperty name="width" value="0.05" units="cm"/>
      <inkml:brushProperty name="height" value="0.05" units="cm"/>
    </inkml:brush>
  </inkml:definitions>
  <inkml:trace contextRef="#ctx0" brushRef="#br0">412 156 24575,'4'-1'0,"-1"0"0,1-1 0,-1 1 0,1-1 0,-1 0 0,0 0 0,0 0 0,0 0 0,0 0 0,0-1 0,0 0 0,0 1 0,-1-1 0,0 0 0,1 0 0,-1 0 0,0-1 0,0 1 0,1-5 0,-3 6 0,0 0 0,0-1 0,0 1 0,0 0 0,-1 0 0,1 0 0,-1 0 0,1 0 0,-1 0 0,0 0 0,0 0 0,0 0 0,0 0 0,0 0 0,0 1 0,0-1 0,-1 0 0,1 1 0,-1-1 0,1 1 0,-1-1 0,1 1 0,-1 0 0,-3-2 0,-4-3 0,0 1 0,0 0 0,-18-6 0,9 4 0,0 2 0,0 0 0,-1 0 0,1 2 0,-1 1 0,0 0 0,0 1 0,0 1 0,-29 4 0,40-3 0,0 0 0,-1 1 0,1 0 0,0 1 0,0 0 0,0 0 0,0 1 0,1-1 0,-1 2 0,1-1 0,0 1 0,0 0 0,1 1 0,0-1 0,0 1 0,0 1 0,0-1 0,1 1 0,0 0 0,1 0 0,-1 0 0,1 1 0,-4 12 0,5-12 0,0 0 0,1 0 0,1 1 0,-1-1 0,1 0 0,0 1 0,1-1 0,0 1 0,1-1 0,0 0 0,0 1 0,0-1 0,1 0 0,0 1 0,6 12 0,-5-16 0,-1 0 0,1-1 0,0 1 0,0-1 0,1 1 0,-1-1 0,1 0 0,0 0 0,0-1 0,0 1 0,1-1 0,-1 0 0,1 0 0,-1-1 0,1 1 0,0-1 0,0 0 0,0 0 0,1-1 0,-1 1 0,0-1 0,1 0 0,-1-1 0,1 1 0,6-1 0,-2-1 0,-1 0 0,1-1 0,-1 0 0,1 0 0,-1-1 0,0-1 0,0 1 0,0-1 0,0-1 0,-1 0 0,0 0 0,0-1 0,10-8 0,7-8 0,-1-1 0,32-39 0,-46 48 0,28-29 0,-36 41 0,-1 0 0,1 1 0,0-1 0,0 0 0,0 1 0,0 0 0,1-1 0,-1 1 0,0 0 0,0 0 0,1 0 0,-1 0 0,1 1 0,-1-1 0,1 1 0,-1-1 0,4 1 0,-4 1 0,-1-1 0,1 1 0,-1-1 0,1 1 0,-1 0 0,0 0 0,1 0 0,-1 0 0,0 0 0,0 0 0,0 0 0,0 0 0,0 0 0,0 1 0,0-1 0,0 0 0,-1 1 0,1-1 0,0 0 0,-1 1 0,1-1 0,-1 1 0,1-1 0,-1 3 0,8 47 0,-6-31 0,5 24-13,9 46-1339,-9-63-5474</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58.973"/>
    </inkml:context>
    <inkml:brush xml:id="br0">
      <inkml:brushProperty name="width" value="0.05" units="cm"/>
      <inkml:brushProperty name="height" value="0.05" units="cm"/>
    </inkml:brush>
  </inkml:definitions>
  <inkml:trace contextRef="#ctx0" brushRef="#br0">62 14 24575,'0'0'0,"0"-1"0,0 1 0,0-1 0,0 1 0,0-1 0,0 1 0,0-1 0,0 1 0,0-1 0,0 1 0,0-1 0,0 1 0,0-1 0,-1 1 0,1 0 0,0-1 0,0 1 0,-1-1 0,1 1 0,0-1 0,-1 1 0,1 0 0,0-1 0,-1 1 0,1 0 0,0-1 0,-1 1 0,1 0 0,-1 0 0,1 0 0,-1-1 0,1 1 0,-1 0 0,1 0 0,-1 0 0,1 0 0,0 0 0,-1-1 0,1 1 0,-1 0 0,1 0 0,-1 1 0,1-1 0,-1 0 0,1 0 0,-1 0 0,1 0 0,-1 0 0,1 0 0,-1 1 0,1-1 0,-1 0 0,1 0 0,0 1 0,-1-1 0,1 0 0,-1 1 0,-1 0 0,-1 0 0,1 1 0,0-1 0,0 1 0,0-1 0,1 1 0,-1 0 0,0 0 0,0 0 0,1 0 0,-2 2 0,-1 7 0,0 1 0,1 0 0,1 0 0,-1 0 0,2 0 0,0 0 0,0 0 0,1 1 0,2 12 0,2 11 0,16 63 0,20 26 48,-26-87-519,-2 0 0,14 77 0,-23-90-6355</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0:59.524"/>
    </inkml:context>
    <inkml:brush xml:id="br0">
      <inkml:brushProperty name="width" value="0.05" units="cm"/>
      <inkml:brushProperty name="height" value="0.05" units="cm"/>
    </inkml:brush>
  </inkml:definitions>
  <inkml:trace contextRef="#ctx0" brushRef="#br0">25 223 24575,'-3'-2'0,"1"0"0,0-1 0,0 1 0,0-1 0,0 1 0,0-1 0,1 0 0,-1 1 0,1-1 0,0 0 0,0 0 0,0 0 0,0 0 0,0 0 0,0-6 0,1 7 0,0 1 0,1-1 0,-1 0 0,1 0 0,-1 0 0,1 0 0,0 1 0,-1-1 0,1 0 0,0 1 0,0-1 0,0 0 0,0 1 0,1 0 0,-1-1 0,0 1 0,1-1 0,-1 1 0,1 0 0,-1 0 0,1 0 0,-1 0 0,1 0 0,0 0 0,-1 1 0,4-2 0,19-6 0,1 2 0,0 0 0,0 1 0,1 2 0,30-1 0,17-3 0,194-39 0,-258 44 0,-4 2 0,-1-1 0,1 0 0,-1 0 0,1 0 0,-1-1 0,1 1 0,-1-1 0,0 0 0,0-1 0,0 1 0,0 0 0,0-1 0,6-6 0,-10 9 0,0 0 0,0 0 0,1-1 0,-1 1 0,0 0 0,0-1 0,0 1 0,0 0 0,0 0 0,1-1 0,-1 1 0,0 0 0,0-1 0,0 1 0,0-1 0,0 1 0,0 0 0,0-1 0,0 1 0,0 0 0,0-1 0,0 1 0,0 0 0,-1-1 0,1 1 0,0 0 0,0-1 0,0 1 0,0 0 0,0 0 0,-1-1 0,1 1 0,0 0 0,0-1 0,-1 1 0,1 0 0,-16-6 0,-19 5 0,30 3 0,0-1 0,0 1 0,0 0 0,0 0 0,0 1 0,1-1 0,-7 5 0,10-6 0,0-1 0,0 1 0,0 0 0,0-1 0,0 1 0,0 0 0,0 0 0,0 0 0,0-1 0,1 1 0,-1 0 0,0 0 0,1 0 0,-1 0 0,1 0 0,-1 0 0,1 0 0,-1 1 0,1-1 0,0 0 0,-1 0 0,1 0 0,0 0 0,0 0 0,0 1 0,0-1 0,0 0 0,0 0 0,0 0 0,1 0 0,-1 1 0,0-1 0,0 0 0,1 0 0,-1 0 0,1 0 0,-1 0 0,2 2 0,-1-2 0,-1-1 0,1 1 0,-1 0 0,1-1 0,0 1 0,-1-1 0,1 1 0,0-1 0,-1 1 0,1-1 0,0 1 0,-1-1 0,1 0 0,0 0 0,0 1 0,0-1 0,0 0 0,-1 0 0,1 0 0,0 0 0,0 1 0,0-1 0,0-1 0,-1 1 0,1 0 0,0 0 0,0 0 0,0 0 0,0 0 0,-1-1 0,1 1 0,1-1 0,16-14 0,-16 14 0,-5 6 0,-5 9 0,3-4 0,1 1 0,0 0 0,1 0 0,0 0 0,1 0 0,0 1 0,0-1 0,1 16 0,1-10 0,1 0 0,0 0 0,1 0 0,1 0 0,4 16 0,-5-27 0,1 1 0,0 0 0,-1-1 0,2 0 0,-1 0 0,1 0 0,0 0 0,0 0 0,1-1 0,0 0 0,0 0 0,0 0 0,0-1 0,1 1 0,0-1 0,-1-1 0,2 1 0,-1-1 0,0 0 0,1 0 0,-1-1 0,1 0 0,0 0 0,0 0 0,7 0 0,-6-1 0,0-1 0,0 0 0,0 0 0,0 0 0,0-1 0,0 0 0,0-1 0,-1 0 0,1 0 0,0-1 0,-1 0 0,0 0 0,0 0 0,0-1 0,0 0 0,0-1 0,-1 1 0,0-1 0,0-1 0,0 1 0,0-1 0,4-7 0,-5 6 8,-1 0 0,-1-1 0,1 1-1,-1-1 1,-1 0 0,1 0 0,-1 0-1,-1 0 1,1-1 0,-1 1 0,-1 0 0,0 0-1,-1-15 1,-2-11-584,-16-64-1,17 88 256,-4-14-6505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00.316"/>
    </inkml:context>
    <inkml:brush xml:id="br0">
      <inkml:brushProperty name="width" value="0.05" units="cm"/>
      <inkml:brushProperty name="height" value="0.05" units="cm"/>
    </inkml:brush>
  </inkml:definitions>
  <inkml:trace contextRef="#ctx0" brushRef="#br0">287 490 24575,'0'-8'0,"1"0"0,-1 0 0,0 0 0,-1-1 0,0 1 0,-1 0 0,-1-7 0,2 12 0,-1 1 0,1-1 0,0 1 0,-1 0 0,1-1 0,-1 1 0,1 0 0,-1 0 0,0 0 0,0 1 0,0-1 0,0 0 0,-1 1 0,1-1 0,0 1 0,-1 0 0,1 0 0,0 0 0,-1 0 0,0 0 0,1 0 0,-4 0 0,-2 0 0,0 0 0,0 0 0,0 1 0,0 0 0,0 1 0,0 0 0,0 0 0,0 0 0,0 1 0,0 0 0,0 1 0,1 0 0,-1 0 0,1 1 0,0-1 0,0 2 0,0-1 0,1 1 0,-1 0 0,1 0 0,0 1 0,-8 9 0,9-9 0,-1 1 0,1 0 0,0 0 0,1 0 0,-1 1 0,1-1 0,1 1 0,0 0 0,0 0 0,0 0 0,1 1 0,0-1 0,1 1 0,0-1 0,0 1 0,1-1 0,0 1 0,0-1 0,1 1 0,0-1 0,3 12 0,-2-15 0,-1-1 0,1 1 0,-1-1 0,1 0 0,1 0 0,-1 0 0,0 0 0,1 0 0,0 0 0,0-1 0,0 1 0,0-1 0,1 0 0,-1 0 0,1 0 0,0 0 0,0-1 0,0 1 0,0-1 0,0 0 0,0-1 0,1 1 0,-1-1 0,1 1 0,-1-1 0,8 0 0,-6-1 0,1 0 0,-1 0 0,0-1 0,0 0 0,1 0 0,-1-1 0,0 0 0,0 0 0,-1 0 0,1-1 0,0 1 0,-1-1 0,1-1 0,-1 1 0,0-1 0,0 0 0,0 0 0,-1-1 0,5-5 0,13-28 0,-20 33 0,0 0 0,0 1 0,0-1 0,1 1 0,-1 0 0,1 0 0,0 0 0,0 0 0,8-6 0,-10 9 0,0 1 0,0 0 0,-1 0 0,1-1 0,0 1 0,0 0 0,0 0 0,0 0 0,0 0 0,0 0 0,-1 0 0,1 0 0,0 1 0,0-1 0,0 0 0,0 0 0,0 1 0,-1-1 0,1 1 0,0-1 0,0 0 0,0 1 0,-1-1 0,1 1 0,0 0 0,-1-1 0,1 1 0,-1 0 0,1-1 0,0 1 0,-1 0 0,1 1 0,19 31 0,-16-26 0,0 0 0,0 0 0,0 0 0,1-1 0,0 1 0,0-1 0,1 0 0,0-1 0,0 1 0,0-1 0,9 5 0,-11-8 0,0 0 0,0 0 0,0-1 0,0 1 0,0-1 0,1 0 0,-1 0 0,0 0 0,1-1 0,-1 0 0,1 0 0,-1 0 0,1 0 0,-1-1 0,0 1 0,1-1 0,-1 0 0,0 0 0,0-1 0,5-2 0,2-1 0,-1-1 0,0 0 0,0 0 0,0-2 0,-1 1 0,0-1 0,-1 0 0,0-1 0,0 0 0,-1 0 0,0 0 0,0-1 0,-1 0 0,0-1 0,-1 1 0,-1-1 0,7-20 0,-5 9 0,-1 1 0,0-1 0,-2 0 0,-1-1 0,0 1 0,-2 0 0,-1-1 0,-4-33 0,-2 16 0,-1 0 0,-2 1 0,-2 0 0,-20-46 0,30 80 0,-1 1 0,1-1 0,-1 1 0,0 0 0,-1-1 0,1 1 0,-1 1 0,-5-6 0,8 8 0,1 1 0,-1 0 0,1-1 0,-1 1 0,0 0 0,1-1 0,-1 1 0,1 0 0,-1 0 0,0-1 0,1 1 0,-1 0 0,0 0 0,1 0 0,-1 0 0,0 0 0,0 0 0,1 0 0,-1 0 0,0 0 0,1 0 0,-1 0 0,0 1 0,1-1 0,-1 0 0,0 1 0,0 0 0,-1 0 0,1 1 0,0-1 0,0 1 0,0-1 0,0 1 0,1-1 0,-1 1 0,0-1 0,1 1 0,-1 0 0,1-1 0,-1 1 0,1 0 0,0 2 0,-3 22 0,1 1 0,1-1 0,2 0 0,0 0 0,2 0 0,1 0 0,1 0 0,1 0 0,11 29 0,1-9 0,1-1 0,3-1 0,1 0 0,30 40 0,-44-72-124,-1 0 0,2-1 0,0 0 0,0 0 0,1-1 0,0-1-1,1 0 1,0 0 0,1-1 0,14 6 0,2 0-6702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1.009"/>
    </inkml:context>
    <inkml:brush xml:id="br0">
      <inkml:brushProperty name="width" value="0.05" units="cm"/>
      <inkml:brushProperty name="height" value="0.05" units="cm"/>
    </inkml:brush>
  </inkml:definitions>
  <inkml:trace contextRef="#ctx0" brushRef="#br0">9 7 24575,'-8'-6'0,"8"11"0,11 14 0,0-9 0,1 0 0,0-1 0,0-1 0,17 10 0,8 5 0,28 20 0,110 80 0,-157-108-1365,-5-2-5461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1.383"/>
    </inkml:context>
    <inkml:brush xml:id="br0">
      <inkml:brushProperty name="width" value="0.05" units="cm"/>
      <inkml:brushProperty name="height" value="0.05" units="cm"/>
    </inkml:brush>
  </inkml:definitions>
  <inkml:trace contextRef="#ctx0" brushRef="#br0">358 0 24575,'-2'6'0,"0"0"0,0 0 0,0 0 0,-1 0 0,0 0 0,-5 7 0,2-2 0,-215 349 0,192-314-48,22-32-140,-1-1 0,0 0-1,-1 0 1,-1-1 0,0 0 0,-17 15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2.449"/>
    </inkml:context>
    <inkml:brush xml:id="br0">
      <inkml:brushProperty name="width" value="0.05" units="cm"/>
      <inkml:brushProperty name="height" value="0.05" units="cm"/>
    </inkml:brush>
  </inkml:definitions>
  <inkml:trace contextRef="#ctx0" brushRef="#br0">57 3 24575,'-11'-2'0,"2"2"0,4 14 0,-10 135 0,5-52-682,3 128-1,7-200-6143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2.791"/>
    </inkml:context>
    <inkml:brush xml:id="br0">
      <inkml:brushProperty name="width" value="0.05" units="cm"/>
      <inkml:brushProperty name="height" value="0.05" units="cm"/>
    </inkml:brush>
  </inkml:definitions>
  <inkml:trace contextRef="#ctx0" brushRef="#br0">88 119 24575,'-35'-27'0,"30"25"0,1 0 0,0 0 0,1-1 0,-1 0 0,0 1 0,1-1 0,0-1 0,-1 1 0,1 0 0,1-1 0,-1 0 0,0 0 0,1 0 0,-2-4 0,3 7 0,1 0 0,0 0 0,0 0 0,-1 0 0,1 0 0,0 0 0,0 0 0,0 0 0,0 0 0,0 0 0,0 0 0,0 0 0,1 0 0,-1 0 0,0 0 0,1 0 0,-1 1 0,0-1 0,1 0 0,-1 0 0,1 0 0,-1 0 0,1 0 0,0 1 0,-1-1 0,1 0 0,0 1 0,-1-1 0,1 0 0,0 1 0,0-1 0,0 1 0,0-1 0,0 1 0,-1-1 0,1 1 0,0 0 0,0 0 0,2-1 0,42-6 0,-40 7 0,32-2 0,0 2 0,0 1 0,1 2 0,56 12 0,-80-13 0,0 2 0,-1 0 0,1 0 0,-1 1 0,0 1 0,0 0 0,-1 1 0,0 0 0,0 1 0,-1 1 0,0 0 0,0 0 0,-1 1 0,0 0 0,10 14 0,-18-21 0,1 0 0,-2 0 0,1 1 0,0-1 0,-1 0 0,1 1 0,-1-1 0,0 1 0,0-1 0,0 1 0,-1-1 0,1 1 0,-1-1 0,0 1 0,0 0 0,0-1 0,-1 1 0,0 6 0,-1-6 0,0 1 0,0-1 0,0 0 0,-1 0 0,1 0 0,-1 0 0,0 0 0,0 0 0,-1-1 0,1 1 0,-1-1 0,-5 4 0,-10 5 0,-1 0 0,-1-1 0,0-1 0,-36 11 0,54-20 0,-30 11 60,-49 9 0,71-18-225,0-1 0,-1-1 0,1 0 0,-1-1 0,0 0 0,1 0 0,-1-1 0,-13-3 0,6-3-6661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3.209"/>
    </inkml:context>
    <inkml:brush xml:id="br0">
      <inkml:brushProperty name="width" value="0.05" units="cm"/>
      <inkml:brushProperty name="height" value="0.05" units="cm"/>
    </inkml:brush>
  </inkml:definitions>
  <inkml:trace contextRef="#ctx0" brushRef="#br0">0 121 24575,'1'0'0,"0"0"0,0 0 0,0 0 0,-1 0 0,1 0 0,0 0 0,0 0 0,0 1 0,0-1 0,-1 0 0,1 1 0,0-1 0,0 1 0,-1-1 0,1 1 0,0-1 0,-1 1 0,1-1 0,0 1 0,-1-1 0,1 1 0,-1 0 0,1 0 0,0 1 0,25 23 0,-12-9 0,0 0 0,-1 0 0,-1 2 0,-1-1 0,0 2 0,-1-1 0,-1 2 0,10 29 0,-18-46 0,-1-1 0,1 0 0,-1 0 0,0 1 0,1-1 0,-1 0 0,0 0 0,0 1 0,0-1 0,-1 0 0,1 1 0,-1-1 0,1 0 0,-1 0 0,0 0 0,1 1 0,-1-1 0,0 0 0,-1 0 0,1 0 0,0 0 0,0-1 0,-1 1 0,1 0 0,-1 0 0,0-1 0,0 1 0,1-1 0,-4 2 0,3-2 0,-1 0 0,1 0 0,-1-1 0,1 1 0,-1-1 0,0 1 0,1-1 0,-1 0 0,0 0 0,0 0 0,1 0 0,-1-1 0,0 1 0,1-1 0,-1 1 0,1-1 0,-1 0 0,1 0 0,-1 0 0,1-1 0,-1 1 0,1 0 0,0-1 0,-4-3 0,2 1 0,0 0 0,0 0 0,1-1 0,-1 0 0,1 1 0,0-1 0,0 0 0,1-1 0,0 1 0,-1 0 0,2-1 0,-1 1 0,1-1 0,0 0 0,0 1 0,0-1 0,1 0 0,0 0 0,0 1 0,0-1 0,1 0 0,2-10 0,1 0 0,0 0 0,1 1 0,0-1 0,1 1 0,1 0 0,16-27 0,-17 33-72,1-1 1,-1 1-1,1 0 0,1 1 0,0-1 0,0 1 0,1 1 0,-1 0 1,2 0-1,-1 1 0,1 0 0,0 0 0,0 1 0,0 1 0,1 0 1,0 0-1,0 1 0,21-4 0,-3 5-6754</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3.659"/>
    </inkml:context>
    <inkml:brush xml:id="br0">
      <inkml:brushProperty name="width" value="0.05" units="cm"/>
      <inkml:brushProperty name="height" value="0.05" units="cm"/>
    </inkml:brush>
  </inkml:definitions>
  <inkml:trace contextRef="#ctx0" brushRef="#br0">38 216 24575,'0'1'0,"1"0"0,-1 1 0,1-1 0,-1 0 0,1 0 0,0 0 0,0 0 0,-1 0 0,1 0 0,0 0 0,0 0 0,0 0 0,0 0 0,0 0 0,0 0 0,0-1 0,1 1 0,-1 0 0,0-1 0,0 1 0,0-1 0,1 1 0,-1-1 0,0 0 0,1 1 0,-1-1 0,2 0 0,44 5 0,-42-5 0,3 0 0,0 0 0,1-1 0,-1 0 0,0-1 0,0 0 0,0 0 0,0 0 0,0-1 0,0-1 0,-1 1 0,1-1 0,-1 0 0,0-1 0,0 0 0,-1 0 0,0 0 0,7-7 0,-11 9 0,1 0 0,0 0 0,-1 0 0,1 0 0,-1-1 0,0 1 0,0-1 0,0 1 0,-1-1 0,1 0 0,-1 1 0,0-1 0,0 0 0,0 0 0,-1 0 0,1 0 0,-1 0 0,0 0 0,0 0 0,-1 0 0,1 0 0,-1 0 0,1 0 0,-1 0 0,-1 1 0,1-1 0,0 0 0,-1 0 0,0 1 0,0-1 0,0 1 0,0 0 0,0 0 0,-1-1 0,0 1 0,1 1 0,-5-4 0,3 2 0,0-1 0,-1 1 0,0 1 0,0-1 0,0 1 0,0 0 0,0 0 0,-1 0 0,1 1 0,-1 0 0,1 0 0,-1 0 0,0 1 0,0-1 0,-11 1 0,11 1 0,1 0 0,-1 1 0,1 0 0,0 0 0,-1 1 0,1-1 0,0 1 0,0 0 0,0 1 0,0-1 0,0 1 0,1 0 0,-1 0 0,1 0 0,0 1 0,0 0 0,-7 7 0,4-1 0,0 0 0,0 0 0,1 0 0,0 1 0,1 0 0,0 1 0,1-1 0,0 1 0,1 0 0,0-1 0,-2 18 0,3-13 0,1-1 0,1 1 0,0-1 0,1 0 0,0 1 0,1-1 0,1 0 0,8 25 0,-9-35-76,0 0 1,1 0-1,-1 0 0,1 0 0,0-1 0,0 1 0,1-1 0,0 0 1,-1 0-1,1 0 0,0-1 0,1 1 0,-1-1 0,1 0 1,-1 0-1,1-1 0,8 4 0,9 2-6750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4.250"/>
    </inkml:context>
    <inkml:brush xml:id="br0">
      <inkml:brushProperty name="width" value="0.05" units="cm"/>
      <inkml:brushProperty name="height" value="0.05" units="cm"/>
    </inkml:brush>
  </inkml:definitions>
  <inkml:trace contextRef="#ctx0" brushRef="#br0">361 453 24575,'-2'0'0,"0"-1"0,0 1 0,0-1 0,0 0 0,0 0 0,0 1 0,1-1 0,-1 0 0,0-1 0,0 1 0,1 0 0,-1 0 0,1-1 0,-3-1 0,-23-28 0,17 18 0,2 5 0,0 0 0,0 0 0,0 1 0,-1 1 0,0-1 0,-1 1 0,1 1 0,-1 0 0,0 0 0,0 1 0,-15-4 0,20 7 0,0 0 0,0 0 0,1 0 0,-1 1 0,0 0 0,0 0 0,0 0 0,0 0 0,0 1 0,1 0 0,-1 0 0,0 0 0,1 1 0,-1 0 0,1 0 0,-1 0 0,1 0 0,0 0 0,0 1 0,0 0 0,0 0 0,0 0 0,1 0 0,-1 1 0,1-1 0,0 1 0,0 0 0,-3 6 0,-1 1 0,2-1 0,-1 1 0,1 1 0,1-1 0,0 1 0,1 0 0,0 0 0,1 0 0,0 0 0,0 15 0,2-21 0,0 0 0,0 0 0,0 0 0,1 0 0,0-1 0,0 1 0,1 0 0,-1-1 0,1 1 0,1-1 0,-1 1 0,1-1 0,0 0 0,0 0 0,0 0 0,1-1 0,-1 1 0,1-1 0,0 0 0,1 0 0,-1 0 0,1 0 0,7 3 0,-9-5 0,1-1 0,0 1 0,0-1 0,0 0 0,0-1 0,0 1 0,0-1 0,0 0 0,0 0 0,0 0 0,0 0 0,0-1 0,0 1 0,0-1 0,0 0 0,0-1 0,-1 1 0,1-1 0,0 1 0,-1-1 0,1 0 0,-1 0 0,0-1 0,4-2 0,6-5 0,-2 1 0,1-2 0,-1 0 0,-1 0 0,11-15 0,-13 13 0,0-1 0,0 0 0,-1 0 0,-1 0 0,-1-1 0,0 0 0,0 0 0,-2 0 0,4-26 0,-3-13 0,-3-78 0,-2 100 0,1 13 0,-1 0 0,0 1 0,-2-1 0,0 1 0,-10-35 0,8 46 0,3 13 0,2 15 0,39 163 0,-17-89 0,32 170 0,-47-237-1365,-1-4-5461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6.452"/>
    </inkml:context>
    <inkml:brush xml:id="br0">
      <inkml:brushProperty name="width" value="0.05" units="cm"/>
      <inkml:brushProperty name="height" value="0.05" units="cm"/>
    </inkml:brush>
  </inkml:definitions>
  <inkml:trace contextRef="#ctx0" brushRef="#br0">299 110 24575,'0'-5'0,"0"-1"0,-1 1 0,1 0 0,-1-1 0,0 1 0,0 0 0,0 0 0,-1 0 0,0 0 0,0 0 0,-5-8 0,5 10 0,-1 0 0,1 0 0,-1 0 0,0 0 0,0 1 0,0-1 0,-1 1 0,1 0 0,-1 0 0,1 0 0,-1 0 0,1 1 0,-1-1 0,0 1 0,0 0 0,-5-1 0,0 1 0,0 0 0,1 1 0,-1 0 0,0 0 0,0 1 0,1 0 0,-1 0 0,0 1 0,1 0 0,-1 1 0,1 0 0,0 0 0,0 1 0,0 0 0,0 0 0,1 0 0,-8 8 0,10-9 0,0 1 0,0 0 0,1 1 0,-1-1 0,1 1 0,0-1 0,1 1 0,-1 1 0,1-1 0,0 0 0,0 1 0,1-1 0,0 1 0,0 0 0,0 0 0,0 0 0,1 0 0,0 0 0,1 0 0,-1 1 0,1-1 0,0 0 0,1 0 0,-1 0 0,2 7 0,0-9 0,-1 1 0,0-1 0,1 0 0,0 0 0,0 0 0,0 0 0,0 0 0,1 0 0,-1-1 0,1 1 0,0-1 0,0 0 0,1 0 0,-1 0 0,1 0 0,3 2 0,0-1 0,0 0 0,0-1 0,0 0 0,0-1 0,1 1 0,-1-2 0,1 1 0,13 1 0,0-3 0,1 0 0,0-1 0,-1-1 0,0-1 0,41-11 0,-44 9-341,0-2 0,0 0-1,30-17 1,-6-3-6485</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4.608"/>
    </inkml:context>
    <inkml:brush xml:id="br0">
      <inkml:brushProperty name="width" value="0.05" units="cm"/>
      <inkml:brushProperty name="height" value="0.05" units="cm"/>
    </inkml:brush>
  </inkml:definitions>
  <inkml:trace contextRef="#ctx0" brushRef="#br0">17 1 24575,'-4'0'0,"-3"4"0,1 7 0,6 7 0,3 4 0,1 4 0,0 1 0,3 2 0,2 1 0,-2-1 0,-1 0 0,2 0 0,1 0 0,-2 0 0,-2-1 0,-2-5-8191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4.979"/>
    </inkml:context>
    <inkml:brush xml:id="br0">
      <inkml:brushProperty name="width" value="0.05" units="cm"/>
      <inkml:brushProperty name="height" value="0.05" units="cm"/>
    </inkml:brush>
  </inkml:definitions>
  <inkml:trace contextRef="#ctx0" brushRef="#br0">0 1 24575,'0'5'0,"0"6"0,0 1-8191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5.524"/>
    </inkml:context>
    <inkml:brush xml:id="br0">
      <inkml:brushProperty name="width" value="0.05" units="cm"/>
      <inkml:brushProperty name="height" value="0.05" units="cm"/>
    </inkml:brush>
  </inkml:definitions>
  <inkml:trace contextRef="#ctx0" brushRef="#br0">173 92 24575,'0'-7'0,"-1"0"0,0 1 0,0-1 0,-1 1 0,1 0 0,-1-1 0,-1 1 0,1 0 0,-5-7 0,6 12 0,1-1 0,-1 1 0,0 0 0,1 0 0,-1 0 0,0-1 0,0 1 0,0 0 0,0 0 0,0 1 0,0-1 0,0 0 0,0 0 0,0 0 0,0 1 0,-1-1 0,1 0 0,0 1 0,0-1 0,-1 1 0,1 0 0,0-1 0,-1 1 0,1 0 0,-1 0 0,1 0 0,0 0 0,-1 0 0,1 0 0,0 0 0,-1 0 0,1 1 0,0-1 0,-1 0 0,1 1 0,0-1 0,-1 1 0,1 0 0,0-1 0,0 1 0,0 0 0,0 0 0,0-1 0,0 1 0,0 0 0,0 0 0,0 0 0,0 0 0,-1 2 0,-8 9 0,0 1 0,0 0 0,1 1 0,1 0 0,0 1 0,1 0 0,1 0 0,0 0 0,1 1 0,0 0 0,2-1 0,0 2 0,0-1 0,2 0 0,0 1 0,1 16 0,0-29 6,1 0 0,-1 0 0,1 0 0,0-1 0,-1 1 0,2 0 0,-1 0 0,0-1 0,1 1 0,0 0 0,0-1 0,0 0 0,0 1 0,0-1 0,1 0 0,-1 0 0,1-1 0,0 1 0,4 2 0,-3-2-99,0-1 0,0 0 1,0 0-1,1 0 0,0 0 0,-1-1 0,1 0 0,-1 0 1,1 0-1,0-1 0,0 1 0,0-1 0,-1 0 1,1-1-1,6 0 0,20-5-6733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5.883"/>
    </inkml:context>
    <inkml:brush xml:id="br0">
      <inkml:brushProperty name="width" value="0.05" units="cm"/>
      <inkml:brushProperty name="height" value="0.05" units="cm"/>
    </inkml:brush>
  </inkml:definitions>
  <inkml:trace contextRef="#ctx0" brushRef="#br0">32 81 24575,'1'-6'0,"-1"1"0,0-1 0,0 0 0,-1 0 0,0 0 0,0 1 0,0-1 0,-1 0 0,1 1 0,-1-1 0,-1 1 0,-2-6 0,4 10 0,1 1 0,0 0 0,0 0 0,0 0 0,-1 0 0,1 0 0,0 0 0,0 0 0,0 0 0,-1-1 0,1 1 0,0 0 0,0 0 0,-1 0 0,1 0 0,0 0 0,0 0 0,0 0 0,-1 0 0,1 0 0,0 0 0,0 1 0,0-1 0,-1 0 0,1 0 0,0 0 0,0 0 0,0 0 0,-1 0 0,1 0 0,0 0 0,0 1 0,0-1 0,0 0 0,-1 0 0,1 0 0,0 0 0,0 1 0,0-1 0,0 0 0,0 0 0,0 0 0,-1 1 0,1-1 0,0 0 0,0 0 0,0 0 0,0 1 0,0-1 0,0 0 0,0 0 0,0 1 0,0-1 0,0 0 0,0 0 0,0 0 0,0 1 0,0-1 0,0 0 0,0 0 0,1 1 0,-4 16 0,-1 54 60,9 129 0,0-156-357,1-1 0,3-1 0,1 0 0,19 51 0,-17-64-6529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6.212"/>
    </inkml:context>
    <inkml:brush xml:id="br0">
      <inkml:brushProperty name="width" value="0.05" units="cm"/>
      <inkml:brushProperty name="height" value="0.05" units="cm"/>
    </inkml:brush>
  </inkml:definitions>
  <inkml:trace contextRef="#ctx0" brushRef="#br0">36 338 24575,'-5'-5'0,"0"-1"0,0-1 0,0 1 0,-5-10 0,9 15 0,1 0 0,-1 0 0,1 0 0,-1 0 0,1 0 0,-1 0 0,1 0 0,-1 1 0,1-2 0,0 1 0,0 0 0,0 0 0,-1 0 0,1 0 0,0 0 0,0 0 0,0 0 0,0 0 0,1 0 0,-1 0 0,0 0 0,0 0 0,1 0 0,-1 0 0,0 0 0,1 0 0,-1 0 0,1 0 0,0 0 0,-1 1 0,1-1 0,-1 0 0,1 0 0,0 0 0,0 1 0,0-1 0,-1 0 0,1 1 0,0-1 0,0 1 0,0-1 0,0 1 0,1-1 0,27-7 0,0 1 0,0 1 0,54-2 0,-2-1 0,39-5 0,-56 8 0,95-22 0,-157 28 0,0-1 0,0 1 0,0-1 0,1 1 0,-1-1 0,0 0 0,0 0 0,0 0 0,0 0 0,0 0 0,-1 0 0,1 0 0,0-1 0,0 1 0,-1-1 0,1 1 0,-1-1 0,1 0 0,-1 1 0,0-1 0,0 0 0,0 0 0,0 0 0,0 0 0,0 0 0,0 0 0,-1 0 0,1 0 0,-1-1 0,1 1 0,-1 0 0,0 0 0,0 0 0,0-1 0,0 1 0,0 0 0,0 0 0,-1 0 0,1 0 0,-1-1 0,0 1 0,0 0 0,1 0 0,-3-3 0,-1-2 0,1 0 0,-1 1 0,0-1 0,-1 1 0,0 0 0,0 0 0,0 1 0,-1-1 0,1 1 0,-1 0 0,-13-7 0,15 9 0,-1 1 0,0 0 0,0 0 0,0 0 0,0 0 0,0 1 0,0 0 0,0 0 0,0 0 0,-1 1 0,1 0 0,0 0 0,0 0 0,-1 1 0,1-1 0,0 1 0,0 0 0,0 1 0,0-1 0,0 1 0,0 0 0,0 1 0,0-1 0,-7 6 0,4-1 0,0-1 0,1 2 0,0-1 0,0 1 0,1 0 0,0 0 0,0 1 0,1 0 0,0 0 0,0 0 0,1 0 0,-3 11 0,4-10 0,0 1 0,0 0 0,1-1 0,1 1 0,0 0 0,0 0 0,1-1 0,0 1 0,1 0 0,0 0 0,1 0 0,4 12 0,-4-17 0,0 0 0,0-1 0,1 1 0,0-1 0,0 1 0,0-1 0,1 0 0,-1 0 0,1 0 0,1-1 0,-1 0 0,0 0 0,1 0 0,0 0 0,0 0 0,0-1 0,1 0 0,-1 0 0,1-1 0,-1 1 0,1-1 0,12 2 0,1 0-455,0-2 0,21 1 0,-5-3-6371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6.692"/>
    </inkml:context>
    <inkml:brush xml:id="br0">
      <inkml:brushProperty name="width" value="0.05" units="cm"/>
      <inkml:brushProperty name="height" value="0.05" units="cm"/>
    </inkml:brush>
  </inkml:definitions>
  <inkml:trace contextRef="#ctx0" brushRef="#br0">253 422 24575,'0'-6'0,"-1"0"0,1 0 0,-1 0 0,-1 1 0,1-1 0,-1 0 0,0 1 0,-1-1 0,1 1 0,-1 0 0,0-1 0,-1 1 0,1 1 0,-1-1 0,0 0 0,0 1 0,0 0 0,0 0 0,-1 0 0,-7-4 0,9 6 0,-1-1 0,0 1 0,0 0 0,0 0 0,0 1 0,0-1 0,0 1 0,0 0 0,0 0 0,-1 0 0,1 1 0,0 0 0,-1-1 0,1 1 0,0 1 0,-1-1 0,1 1 0,0-1 0,0 1 0,-1 1 0,1-1 0,0 0 0,0 1 0,0 0 0,0 0 0,1 0 0,-1 1 0,-3 2 0,0 1 0,2 0 0,-1 0 0,0 0 0,1 1 0,0-1 0,1 1 0,-1 1 0,2-1 0,-1 1 0,1-1 0,0 1 0,0 0 0,1 0 0,0 0 0,-1 17 0,2-21 0,1 1 0,0 0 0,0-1 0,1 1 0,-1-1 0,1 1 0,0-1 0,0 0 0,1 1 0,-1-1 0,1 0 0,0 0 0,0 0 0,0 0 0,1 0 0,-1 0 0,1-1 0,0 1 0,0-1 0,0 0 0,1 0 0,-1 0 0,1 0 0,-1 0 0,1-1 0,0 0 0,0 1 0,0-2 0,1 1 0,6 2 0,-5-2 0,0-1 0,0 1 0,0-1 0,0 0 0,1-1 0,-1 0 0,0 0 0,0 0 0,0-1 0,0 1 0,1-1 0,-1-1 0,0 1 0,0-1 0,-1 0 0,1-1 0,0 1 0,-1-1 0,1 0 0,-1-1 0,0 1 0,0-1 0,0 0 0,-1 0 0,0-1 0,1 1 0,-1-1 0,3-5 0,2-3 0,-1-1 0,0 1 0,-1-1 0,0-1 0,-2 1 0,1-1 0,-2 0 0,0 0 0,-1-1 0,2-15 0,-4 0 0,0 1 0,-2-1 0,-2 1 0,0-1 0,-2 1 0,-2 0 0,0 0 0,-13-29 0,20 57 0,-1 1 0,1-1 0,-1 1 0,0-1 0,1 1 0,-1-1 0,0 1 0,0 0 0,0-1 0,0 1 0,0 0 0,0 0 0,-1 0 0,1-1 0,0 1 0,0 1 0,-3-2 0,4 2 0,-1 0 0,0 0 0,0 0 0,1 0 0,-1 1 0,0-1 0,0 0 0,1 0 0,-1 1 0,0-1 0,1 1 0,-1-1 0,0 1 0,1-1 0,-1 1 0,1-1 0,-1 1 0,1-1 0,-1 1 0,1 0 0,-1-1 0,1 1 0,-1 0 0,1-1 0,0 1 0,0 0 0,-1 0 0,1-1 0,0 1 0,0 0 0,0 0 0,0-1 0,0 1 0,0 0 0,0 0 0,0 1 0,-4 23 0,1 1 0,1 1 0,2-1 0,1 0 0,4 32 0,30 130 0,-24-139-455,3-1 0,31 75 0,-32-94-6371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7.112"/>
    </inkml:context>
    <inkml:brush xml:id="br0">
      <inkml:brushProperty name="width" value="0.05" units="cm"/>
      <inkml:brushProperty name="height" value="0.05" units="cm"/>
    </inkml:brush>
  </inkml:definitions>
  <inkml:trace contextRef="#ctx0" brushRef="#br0">0 29 24575,'1'12'0,"0"-1"0,1 1 0,0 0 0,1 0 0,7 19 0,27 57 0,-28-69 0,4 9 0,30 59 0,-39-79 0,1-1 0,-1 0 0,1 0 0,1 0 0,-1-1 0,1 0 0,1 0 0,10 8 0,-17-14 0,1 1 0,0 0 0,0-1 0,0 1 0,0-1 0,0 0 0,0 1 0,0-1 0,0 0 0,0 1 0,0-1 0,0 0 0,0 0 0,0 0 0,0 0 0,0 0 0,0 0 0,0 0 0,0 0 0,0 0 0,0-1 0,0 1 0,0 0 0,0-1 0,2 0 0,-1 0 0,-1-1 0,1 1 0,-1-1 0,1 0 0,-1 1 0,1-1 0,-1 0 0,0 0 0,0 0 0,0 0 0,1-4 0,2-8 0,0 1 0,-1-1 0,1-17 0,-3 19 0,11-145 0,-8 68 0,-4 86-81,5-32 293,-5 34-249,0 0 1,0 0-1,0 1 1,0-1-1,0 0 1,0 1-1,0-1 1,1 0-1,-1 1 1,0-1-1,0 0 1,1 1-1,-1-1 1,1 1-1,-1-1 1,0 1-1,1-1 1,-1 0-1,1 1 1,-1 0 0,1-1-1,-1 1 1,1-1-1,0 1 1,-1 0-1,1-1 1,0 1-1,-1 0 1,1-1-1,-1 1 1,1 0-1,0 0 1,0 0-1,-1 0 1,1 0-1,0 0 1,-1 0-1,1 0 1,0 0-1,1 0 1,8 5-6790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7.630"/>
    </inkml:context>
    <inkml:brush xml:id="br0">
      <inkml:brushProperty name="width" value="0.05" units="cm"/>
      <inkml:brushProperty name="height" value="0.05" units="cm"/>
    </inkml:brush>
  </inkml:definitions>
  <inkml:trace contextRef="#ctx0" brushRef="#br0">287 332 24575,'1'-25'0,"-1"-4"0,0 1 0,-2-1 0,-6-33 0,6 53 0,-1 0 0,1 1 0,-1 0 0,-1-1 0,0 1 0,0 0 0,0 1 0,-1-1 0,0 1 0,0 0 0,-1 0 0,0 0 0,0 1 0,-12-9 0,12 10 0,0 0 0,0 1 0,-1 0 0,0 0 0,0 1 0,-13-6 0,18 9 0,-1-1 0,1 1 0,0 0 0,-1 0 0,1 0 0,0 0 0,-1 0 0,1 0 0,-1 0 0,1 1 0,0-1 0,0 1 0,-1 0 0,1 0 0,0 0 0,0 0 0,0 0 0,0 0 0,0 0 0,0 1 0,0-1 0,0 1 0,0 0 0,1-1 0,-1 1 0,-1 2 0,-7 9 0,2 1 0,-1-1 0,1 1 0,1 1 0,1-1 0,0 1 0,1 0 0,0 1 0,-2 15 0,2-5 0,2 1 0,1 0 0,0-1 0,5 44 0,-2-63 0,0 0 0,0 0 0,1 0 0,0 0 0,0 0 0,1-1 0,0 1 0,0-1 0,1 0 0,-1 0 0,1 0 0,1 0 0,-1-1 0,1 1 0,0-1 0,7 6 0,-9-9 0,0 0 0,1 0 0,-1 0 0,0 0 0,1 0 0,-1-1 0,1 1 0,0-1 0,-1 0 0,1 0 0,0 0 0,0-1 0,0 1 0,-1-1 0,1 0 0,0 0 0,0-1 0,0 1 0,0-1 0,-1 0 0,1 0 0,0 0 0,0 0 0,-1 0 0,1-1 0,-1 0 0,0 0 0,1 0 0,-1 0 0,5-5 0,0 0 0,-1 0 0,0-1 0,0 0 0,-1 0 0,0 0 0,-1-1 0,0 0 0,0 0 0,-1 0 0,0-1 0,4-17 0,1-9 0,8-70 0,-14 79 0,6-66 0,-9 93 0,0 0 0,0-1 0,0 1 0,0 0 0,0 0 0,0 0 0,0 0 0,0-1 0,0 1 0,0 0 0,0 0 0,0 0 0,0 0 0,0-1 0,0 1 0,0 0 0,0 0 0,0 0 0,1 0 0,-1 0 0,0-1 0,0 1 0,0 0 0,0 0 0,0 0 0,0 0 0,0 0 0,1-1 0,-1 1 0,0 0 0,0 0 0,0 0 0,0 0 0,0 0 0,1 0 0,-1 0 0,0 0 0,0 0 0,0 0 0,0 0 0,1 0 0,-1 0 0,0 0 0,0 0 0,0 0 0,0 0 0,1 0 0,-1 0 0,0 0 0,0 0 0,0 0 0,0 0 0,1 0 0,-1 0 0,0 0 0,8 12 0,4 19 0,15 81 35,-24-87-268,2 0 0,2-1-1,0 0 1,1 0-1,16 32 1,-12-37-6593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58.189"/>
    </inkml:context>
    <inkml:brush xml:id="br0">
      <inkml:brushProperty name="width" value="0.05" units="cm"/>
      <inkml:brushProperty name="height" value="0.05" units="cm"/>
    </inkml:brush>
  </inkml:definitions>
  <inkml:trace contextRef="#ctx0" brushRef="#br0">86 331 24575,'-1'0'0,"1"0"0,-1 0 0,1 0 0,-1 0 0,1 0 0,-1 0 0,1 0 0,-1 1 0,1-1 0,0 0 0,-1 0 0,1 0 0,-1 1 0,1-1 0,-1 0 0,1 0 0,0 1 0,-1-1 0,1 0 0,0 1 0,-1-1 0,1 0 0,0 1 0,-1-1 0,1 1 0,0-1 0,0 0 0,-1 1 0,1-1 0,0 1 0,0-1 0,0 2 0,2 19 0,14 19 0,73 133 0,-146-270 0,33 43 0,3-1 0,2 0 0,2-2 0,3 0 0,3-1 0,-7-82 0,18 140 0,0 0 0,0 0 0,0 0 0,1 0 0,-1 0 0,0 0 0,0 0 0,0 0 0,0 0 0,0 0 0,0 0 0,0 0 0,0 0 0,0 0 0,0 0 0,0 0 0,0 0 0,0 0 0,0 0 0,1 0 0,-1 0 0,0 0 0,0 0 0,0 0 0,0-1 0,0 1 0,0 0 0,0 0 0,0 0 0,0 0 0,0 0 0,0 0 0,0 0 0,0 0 0,0 0 0,0 0 0,0 0 0,0 0 0,0 0 0,0 0 0,0-1 0,0 1 0,0 0 0,6 12 0,4 20 0,31 278 0,-4-24 0,5-31-1365,-38-227-5461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0.622"/>
    </inkml:context>
    <inkml:brush xml:id="br0">
      <inkml:brushProperty name="width" value="0.05" units="cm"/>
      <inkml:brushProperty name="height" value="0.05" units="cm"/>
    </inkml:brush>
  </inkml:definitions>
  <inkml:trace contextRef="#ctx0" brushRef="#br0">0 52 24575,'0'-5'0,"5"-6"0,2-7 0,-1 1-8191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6.839"/>
    </inkml:context>
    <inkml:brush xml:id="br0">
      <inkml:brushProperty name="width" value="0.05" units="cm"/>
      <inkml:brushProperty name="height" value="0.05" units="cm"/>
    </inkml:brush>
  </inkml:definitions>
  <inkml:trace contextRef="#ctx0" brushRef="#br0">28 149 24575,'-1'-24'0,"0"-1"0,-2 1 0,-1-1 0,-8-26 0,12 51 0,0 0 0,0 1 0,0-1 0,0 0 0,0 0 0,0 0 0,0 0 0,0 0 0,0 0 0,0 0 0,0 0 0,0 0 0,0 0 0,-1 0 0,1 0 0,0 0 0,0 0 0,0 0 0,0 0 0,0 0 0,0 0 0,0 0 0,0 0 0,0 0 0,0 0 0,0 0 0,0 0 0,0 0 0,-1 0 0,1 0 0,0 0 0,0 0 0,0 0 0,0 0 0,0 0 0,0 0 0,0 0 0,0 0 0,0 0 0,0 0 0,0 0 0,0 0 0,0 0 0,-1 0 0,-1 15 0,0 23 0,3 50 0,4 0 0,4-1 0,3 0 0,34 120 0,-36-179-1365,0-7-5461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1.013"/>
    </inkml:context>
    <inkml:brush xml:id="br0">
      <inkml:brushProperty name="width" value="0.05" units="cm"/>
      <inkml:brushProperty name="height" value="0.05" units="cm"/>
    </inkml:brush>
  </inkml:definitions>
  <inkml:trace contextRef="#ctx0" brushRef="#br0">0 29 24575,'0'-5'0,"0"-6"0,0-1-8191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1.353"/>
    </inkml:context>
    <inkml:brush xml:id="br0">
      <inkml:brushProperty name="width" value="0.05" units="cm"/>
      <inkml:brushProperty name="height" value="0.05" units="cm"/>
    </inkml:brush>
  </inkml:definitions>
  <inkml:trace contextRef="#ctx0" brushRef="#br0">16 170 24575,'5'0'0,"-3"0"0,-3-5 0,0-6 0,-5-2 0,-1-3 0,-1 1-8191</inkml:trace>
  <inkml:trace contextRef="#ctx0" brushRef="#br0" timeOffset="1">16 29 24575,'0'-5'0,"0"-6"0,0-2-8191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1.729"/>
    </inkml:context>
    <inkml:brush xml:id="br0">
      <inkml:brushProperty name="width" value="0.05" units="cm"/>
      <inkml:brushProperty name="height" value="0.05" units="cm"/>
    </inkml:brush>
  </inkml:definitions>
  <inkml:trace contextRef="#ctx0" brushRef="#br0">39 11 24575,'-4'0'0,"-7"0"0,-2-5 0,2-1-8191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2.829"/>
    </inkml:context>
    <inkml:brush xml:id="br0">
      <inkml:brushProperty name="width" value="0.05" units="cm"/>
      <inkml:brushProperty name="height" value="0.05" units="cm"/>
    </inkml:brush>
  </inkml:definitions>
  <inkml:trace contextRef="#ctx0" brushRef="#br0">0 1 24575,'2'4'0,"0"0"0,0 1 0,0-1 0,0 0 0,1 0 0,-1 0 0,1-1 0,0 1 0,0-1 0,1 1 0,-1-1 0,7 5 0,3 4 0,133 147 0,-120-135 0,0 0 0,2-2 0,1-1 0,0-1 0,49 23 0,-70-39 0,0 0 0,1-1 0,-1 0 0,0 0 0,1-1 0,16 3 0,-24-6-27,-1 1-1,1 0 1,-1 0-1,1-1 0,-1 1 1,0 0-1,1 0 1,-1-1-1,0 1 0,1 0 1,-1-1-1,0 1 1,1-1-1,-1 1 1,0 0-1,0-1 0,1 1 1,-1-1-1,0 1 1,0-1-1,0 1 0,0-1 1,1 1-1,-1-1 1,0 1-1,0 0 1,0-1-1,0 1 0,0-1 1,0 1-1,0-1 1,-1 1-1,1-1 0,0 1 1,0-1-1,-1 0 1,1 0-318,-2-13-6481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4.075"/>
    </inkml:context>
    <inkml:brush xml:id="br0">
      <inkml:brushProperty name="width" value="0.05" units="cm"/>
      <inkml:brushProperty name="height" value="0.05" units="cm"/>
    </inkml:brush>
  </inkml:definitions>
  <inkml:trace contextRef="#ctx0" brushRef="#br0">199 59 24575,'-1'-4'0,"0"1"0,0 0 0,0 0 0,0 0 0,-1-1 0,1 1 0,-1 1 0,0-1 0,0 0 0,0 0 0,0 1 0,0-1 0,0 1 0,-5-4 0,5 5 0,1 0 0,-1-1 0,1 1 0,-1 0 0,0 0 0,0 0 0,1 1 0,-1-1 0,0 0 0,0 1 0,-4-1 0,6 1 0,-1 0 0,0 0 0,0 0 0,0 0 0,0 0 0,0 0 0,0 1 0,0-1 0,0 0 0,1 1 0,-1-1 0,0 0 0,0 1 0,0-1 0,1 1 0,-1-1 0,0 1 0,0 0 0,1-1 0,-1 1 0,1 0 0,-1 0 0,1-1 0,-1 1 0,0 1 0,-8 18 0,1 1 0,0 0 0,2 0 0,-8 43 0,-9 33 0,14-62 0,2 0 0,1 1 0,1 0 0,3 0 0,3 68 0,-1-75 0,0-18 0,0 0 0,-1 0 0,0 0 0,-1 0 0,0 0 0,-1 0 0,-4 13 0,7-24 0,0 0 0,0 0 0,0 0 0,0 1 0,0-1 0,0 0 0,0 0 0,0 0 0,0 0 0,0 0 0,0 0 0,0 1 0,0-1 0,0 0 0,-1 0 0,1 0 0,0 0 0,0 0 0,0 0 0,0 0 0,0 1 0,0-1 0,0 0 0,0 0 0,0 0 0,0 0 0,0 0 0,-1 0 0,1 0 0,0 0 0,0 0 0,0 0 0,0 0 0,0 1 0,0-1 0,-1 0 0,1 0 0,0 0 0,0 0 0,0 0 0,0 0 0,0 0 0,0 0 0,-1 0 0,1 0 0,0 0 0,0 0 0,0 0 0,0 0 0,0-1 0,0 1 0,-1 0 0,1 0 0,0 0 0,0 0 0,0 0 0,0 0 0,0 0 0,0 0 0,0 0 0,-1 0 0,-2-12 0,0-17 0,2 3-1365,1 0-5461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4.679"/>
    </inkml:context>
    <inkml:brush xml:id="br0">
      <inkml:brushProperty name="width" value="0.05" units="cm"/>
      <inkml:brushProperty name="height" value="0.05" units="cm"/>
    </inkml:brush>
  </inkml:definitions>
  <inkml:trace contextRef="#ctx0" brushRef="#br0">95 1 24575,'-1'4'0,"0"1"0,0 0 0,-1-1 0,0 1 0,0 0 0,0-1 0,-4 4 0,-3 11 0,-3 10 0,2 0 0,2 1 0,0 0 0,2 0 0,-2 36 0,2 156 0,6-180 0,0-33-273,0-1 0,0 1 0,-1-1 0,-3 9 0,-2 1-6553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1:45.616"/>
    </inkml:context>
    <inkml:brush xml:id="br0">
      <inkml:brushProperty name="width" value="0.05" units="cm"/>
      <inkml:brushProperty name="height" value="0.05" units="cm"/>
    </inkml:brush>
  </inkml:definitions>
  <inkml:trace contextRef="#ctx0" brushRef="#br0">16 1 24575,'1'4'0,"1"0"0,-1 0 0,1 0 0,0 0 0,0 0 0,1 0 0,-1 0 0,1 0 0,0-1 0,0 0 0,0 1 0,4 2 0,4 6 0,26 35 0,-25-30 0,1 0 0,1-1 0,0-1 0,2 0 0,-1 0 0,2-2 0,26 17 0,107 39 0,-73-37 0,-71-29 0,-1 0 0,1 0 0,-1 1 0,1-1 0,-1 1 0,0 1 0,-1-1 0,1 1 0,-1-1 0,0 1 0,0 1 0,0-1 0,-1 0 0,0 1 0,0 0 0,0 0 0,-1 0 0,3 6 0,-5-12 0,0 1 0,0-1 0,0 0 0,0 1 0,0-1 0,0 0 0,0 0 0,0 1 0,0-1 0,0 0 0,0 1 0,-1-1 0,1 0 0,0 0 0,0 1 0,0-1 0,0 0 0,0 0 0,0 1 0,-1-1 0,1 0 0,0 0 0,0 0 0,0 1 0,-1-1 0,1 0 0,0 0 0,0 0 0,0 0 0,-1 1 0,1-1 0,0 0 0,0 0 0,-1 0 0,1 0 0,0 0 0,-1 0 0,1 0 0,0 0 0,0 0 0,-1 0 0,1 0 0,0 0 0,0 0 0,-1 0 0,1 0 0,0 0 0,-1 0 0,1 0 0,0 0 0,0 0 0,-1 0 0,1-1 0,0 1 0,0 0 0,-1 0 0,1 0 0,0 0 0,0-1 0,-1 1 0,-17-10 0,-78-67 0,55 43 0,-63-40 0,56 44 0,1-2 0,2-3 0,-81-79 0,112 99 0,15 15 0,-1 0 0,0 0 0,0 0 0,0 0 0,0 0 0,0 0 0,0 0 0,0 0 0,0 0 0,0 0 0,0 0 0,0 0 0,0 0 0,0 0 0,0 0 0,0 0 0,1 0 0,-1 0 0,0 0 0,0 0 0,0 0 0,0 0 0,0 0 0,0 0 0,0 0 0,0 0 0,0 0 0,0 0 0,0 0 0,0 0 0,0 0 0,0 0 0,0 0 0,0 0 0,0 0 0,0 0 0,27 20 0,-12-8 0,71 48 77,26 20-1519,-87-59-5384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03.750"/>
    </inkml:context>
    <inkml:brush xml:id="br0">
      <inkml:brushProperty name="width" value="0.05" units="cm"/>
      <inkml:brushProperty name="height" value="0.05" units="cm"/>
    </inkml:brush>
  </inkml:definitions>
  <inkml:trace contextRef="#ctx0" brushRef="#br0">277 19 24575,'-13'-1'0,"0"0"0,1-1 0,-16-4 0,17 4 0,0-1 0,0 2 0,-19-2 0,26 4 0,-1-1 0,1 1 0,0-1 0,-1 1 0,1 0 0,0 1 0,0-1 0,0 1 0,0 0 0,0 0 0,0 0 0,1 0 0,-6 5 0,-1 0 0,1 1 0,0 1 0,0 0 0,1 0 0,0 0 0,-10 17 0,16-23 0,0 1 0,0-1 0,0 1 0,1 0 0,0 0 0,0 0 0,0 0 0,0 0 0,0 0 0,1 0 0,0 0 0,0 0 0,0 0 0,0 0 0,1 0 0,-1 0 0,1 0 0,0 0 0,0-1 0,1 1 0,-1 0 0,1 0 0,3 5 0,5 4 0,0 0 0,1 0 0,0-1 0,1 0 0,1-1 0,0-1 0,0 0 0,22 12 0,2 2 0,-34-21 0,-1-1 0,1 0 0,0 1 0,-1-1 0,1 1 0,-1 0 0,0 0 0,0 0 0,0 0 0,0 0 0,0 1 0,-1-1 0,1 0 0,-1 1 0,0-1 0,0 1 0,0-1 0,-1 1 0,1 0 0,-1-1 0,0 1 0,0 0 0,0-1 0,-1 1 0,1 0 0,-2 5 0,1-5 0,-1 0 0,1 1 0,-1-1 0,0 0 0,0 0 0,0 0 0,0-1 0,-1 1 0,0 0 0,1-1 0,-1 0 0,-1 1 0,1-1 0,0 0 0,-1-1 0,1 1 0,-1-1 0,0 1 0,0-1 0,0 0 0,-5 1 0,9-3 0,0 0 0,0-1 0,0 1 0,1 0 0,-1 0 0,0-1 0,0 1 0,0 0 0,0-1 0,0 1 0,0 0 0,0-1 0,0 1 0,0 0 0,0-1 0,0 1 0,0 0 0,0-1 0,0 1 0,0 0 0,0 0 0,0-1 0,0 1 0,0 0 0,0-1 0,-1 1 0,1 0 0,0-1 0,0 1 0,0 0 0,0 0 0,-1-1 0,1 1 0,0 0 0,0 0 0,-1 0 0,1-1 0,0 1 0,0 0 0,-1 0 0,1 0 0,0 0 0,-1-1 0,1 1 0,0 0 0,-1 0 0,1 0 0,0 0 0,0 0 0,-1 0 0,1 0 0,0 0 0,-1 0 0,1 0 0,0 0 0,-1 0 0,1 0 0,0 0 0,-1 0 0,1 1 0,0-1 0,-1 0 0,1 0 0,0 0 0,0 0 0,-1 1 0,16-22 0,-13 19 0,0 0 0,1 0 0,-1 1 0,0-1 0,1 1 0,-1 0 0,0 0 0,1 0 0,0 0 0,-1 0 0,1 0 0,-1 1 0,1-1 0,0 1 0,0 0 0,-1 0 0,1 0 0,0 0 0,4 1 0,-2 0 0,0 1 0,0 0 0,-1 0 0,1 0 0,-1 0 0,1 1 0,-1 0 0,0 0 0,0 0 0,5 4 0,-1 1 0,-1 0 0,1 1 0,-1 0 0,-1 0 0,0 0 0,0 1 0,-1 0 0,0 0 0,5 14 0,-9-20 0,0 1 0,0-1 0,-1 0 0,1 0 0,-1 1 0,0-1 0,0 0 0,-1 1 0,1-1 0,-1 0 0,0 1 0,0-1 0,0 0 0,0 0 0,-1 0 0,0 0 0,0 0 0,0 0 0,-3 4 0,-5 4 0,0-1 0,0 0 0,-1 0 0,-15 10 0,13-11 0,1 1 0,0 0 0,-11 14 0,21-22 0,0-1 0,0 1 0,0-1 0,1 1 0,-1 0 0,1-1 0,0 1 0,-1 0 0,1 0 0,0 0 0,1 0 0,-1 0 0,1 0 0,-1 0 0,1 1 0,0-1 0,0 0 0,0 0 0,0 0 0,1 0 0,-1 0 0,1 0 0,0 0 0,0 0 0,0 0 0,0 0 0,1 0 0,-1-1 0,1 1 0,0 0 0,-1-1 0,1 1 0,0-1 0,1 0 0,3 4 0,0-1 0,1 0 0,0 0 0,0-1 0,0 0 0,0 0 0,1-1 0,-1 1 0,1-2 0,0 1 0,0-1 0,0-1 0,12 2 0,-10-2-195,1 0 0,-1-1 0,0-1 0,0 1 0,0-2 0,13-2 0,-4-3-6631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09.767"/>
    </inkml:context>
    <inkml:brush xml:id="br0">
      <inkml:brushProperty name="width" value="0.05" units="cm"/>
      <inkml:brushProperty name="height" value="0.05" units="cm"/>
    </inkml:brush>
  </inkml:definitions>
  <inkml:trace contextRef="#ctx0" brushRef="#br0">1 218 24575,'19'11'0,"16"4"0,-25-11 0,23 9 0,50 26 0,-75-35 0,-1 1 0,1 0 0,-1 0 0,0 1 0,0 0 0,0 0 0,-1 1 0,0 0 0,0 0 0,-1 0 0,7 13 0,-10-17 0,-1 0 0,0 1 0,0-1 0,0 0 0,-1 0 0,1 1 0,-1-1 0,0 1 0,0-1 0,0 0 0,0 1 0,-1-1 0,-1 5 0,2-6 0,0-1 0,0 0 0,-1 1 0,1-1 0,-1 0 0,0 1 0,1-1 0,-1 0 0,0 0 0,0 0 0,1 0 0,-1 1 0,0-1 0,0 0 0,0-1 0,-1 1 0,1 0 0,0 0 0,0 0 0,0-1 0,0 1 0,-1 0 0,1-1 0,0 1 0,-1-1 0,1 0 0,-1 1 0,1-1 0,0 0 0,-1 0 0,1 0 0,-1 0 0,-1 0 0,1-1 0,1 1 0,-1-1 0,0 0 0,0 0 0,1 0 0,-1 0 0,0 0 0,1 0 0,-1 0 0,1 0 0,-1-1 0,1 1 0,0 0 0,0-1 0,0 0 0,-1 1 0,1-1 0,1 1 0,-1-1 0,0 0 0,0 0 0,1 0 0,-1 1 0,1-1 0,-1 0 0,1-3 0,-3-8 0,2-1 0,-1-21 0,2 27 0,-1-35 0,8-84 0,-5 114 0,0-1 0,1 1 0,1-1 0,0 1 0,0 0 0,2 0 0,-1 1 0,2-1 0,0 1 0,9-13 0,-14 23 9,0-1-1,0 1 1,0 0-1,1 0 1,-1 0 0,0 0-1,1 0 1,0 0-1,-1 1 1,1-1-1,0 1 1,0 0-1,4-2 1,-5 3-74,0 0 1,0-1-1,0 1 1,0 0-1,0 1 1,-1-1-1,1 0 0,0 0 1,0 1-1,0-1 1,0 1-1,-1 0 1,1 0-1,0-1 0,0 1 1,-1 0-1,1 0 1,-1 0-1,1 1 1,-1-1-1,1 0 1,1 3-1,11 13-6761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10.135"/>
    </inkml:context>
    <inkml:brush xml:id="br0">
      <inkml:brushProperty name="width" value="0.05" units="cm"/>
      <inkml:brushProperty name="height" value="0.05" units="cm"/>
    </inkml:brush>
  </inkml:definitions>
  <inkml:trace contextRef="#ctx0" brushRef="#br0">0 55 24575,'0'-5'0,"0"-6"0,0-7 0,0 5 0,5 5 0,1 8 0,0 10 0,4 2 0,0 5 0,-2 3 0,3 4 0,-1 2 0,-1-3-8191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7.210"/>
    </inkml:context>
    <inkml:brush xml:id="br0">
      <inkml:brushProperty name="width" value="0.05" units="cm"/>
      <inkml:brushProperty name="height" value="0.05" units="cm"/>
    </inkml:brush>
  </inkml:definitions>
  <inkml:trace contextRef="#ctx0" brushRef="#br0">6 228 24575,'0'-1'0,"-1"1"0,1-1 0,-1 1 0,1-1 0,-1 1 0,1-1 0,0 1 0,-1-1 0,1 0 0,0 1 0,0-1 0,-1 0 0,1 1 0,0-1 0,0 0 0,0 1 0,0-1 0,0 0 0,0 1 0,0-1 0,0 0 0,0 1 0,0-1 0,0 0 0,0 1 0,1-1 0,-1 0 0,0 1 0,0-1 0,1 0 0,-1 1 0,0-1 0,1 1 0,-1-1 0,1 1 0,-1-1 0,1 1 0,-1-1 0,1 1 0,-1-1 0,1 1 0,-1 0 0,2-1 0,29-15 0,14 6 0,0 2 0,70-3 0,-77 8 0,10-1 0,-10 2 0,-1-1 0,0-2 0,62-17 0,-98 22 0,1-1 0,-1 1 0,0 0 0,1-1 0,-1 1 0,0-1 0,1 1 0,-1-1 0,0 0 0,0 0 0,0 1 0,0-1 0,0 0 0,0 0 0,0 0 0,0 0 0,0 0 0,0 0 0,0-1 0,0 1 0,-1 0 0,2-2 0,-2 1 0,0 1 0,-1 0 0,1 0 0,0 0 0,-1 0 0,1-1 0,-1 1 0,1 0 0,-1 0 0,1 0 0,-1 0 0,0 0 0,1 0 0,-1 0 0,0 0 0,0 1 0,0-1 0,0 0 0,1 0 0,-3 0 0,-6-6 0,-2 1 0,1 0 0,-19-7 0,28 12 0,-6-2 0,0 1 0,0-1 0,0 1 0,-1 1 0,1-1 0,-1 1 0,1 0 0,-1 1 0,-8 0 0,14 0 0,0 0 0,0 1 0,0-1 0,0 1 0,0-1 0,0 1 0,0 0 0,0 0 0,0 0 0,0 0 0,0 0 0,1 0 0,-1 0 0,0 1 0,1-1 0,-1 1 0,1-1 0,0 1 0,-1 0 0,1-1 0,0 1 0,0 0 0,0 0 0,0 0 0,0 0 0,1 0 0,-1 0 0,0 0 0,1 0 0,0 0 0,-1 0 0,1 0 0,0 0 0,0 0 0,0 0 0,1 4 0,2 20 0,2 0 0,1-1 0,1 1 0,1-2 0,1 1 0,18 35 0,-21-46 0,1 0 0,1 0 0,0 0 0,16 19 0,-21-29 0,0-1 0,0 0 0,0-1 0,0 1 0,0 0 0,1-1 0,-1 0 0,1 0 0,0 0 0,0 0 0,-1 0 0,1-1 0,0 0 0,0 0 0,1 0 0,-1 0 0,0-1 0,0 1 0,0-1 0,0 0 0,1 0 0,5-2 0,-1 0 0,0 0 0,0-1 0,-1 0 0,1-1 0,-1 0 0,0 0 0,0-1 0,-1 0 0,1 0 0,-1-1 0,0 0 0,0 0 0,-1 0 0,0-1 0,0 0 0,-1-1 0,1 1 0,-2-1 0,8-14 0,-4 5 0,-1-2 0,0 1 0,-1-1 0,-1 0 0,-1 0 0,0 0 0,-2-1 0,1-22 0,-2 26-120,-1 9 16,1 0 1,-1 0-1,0 0 0,0 0 0,-1 0 1,0 0-1,0 0 0,-1 1 0,1-1 0,-2 0 1,-3-9-1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6.281"/>
    </inkml:context>
    <inkml:brush xml:id="br0">
      <inkml:brushProperty name="width" value="0.05" units="cm"/>
      <inkml:brushProperty name="height" value="0.05" units="cm"/>
    </inkml:brush>
  </inkml:definitions>
  <inkml:trace contextRef="#ctx0" brushRef="#br0">339 122 24575,'0'-122'0,"-1"133"0,-1-1 0,0 0 0,0 0 0,-5 11 0,-2 7 0,-68 289 0,8-30 0,-71 386 0,114-504-1365,23-141-5461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6.638"/>
    </inkml:context>
    <inkml:brush xml:id="br0">
      <inkml:brushProperty name="width" value="0.05" units="cm"/>
      <inkml:brushProperty name="height" value="0.05" units="cm"/>
    </inkml:brush>
  </inkml:definitions>
  <inkml:trace contextRef="#ctx0" brushRef="#br0">0 53 24575,'0'0'0,"0"-1"0,0 1 0,0-1 0,0 1 0,0-1 0,0 1 0,0-1 0,0 1 0,0-1 0,0 1 0,1 0 0,-1-1 0,0 1 0,0-1 0,0 1 0,0-1 0,1 1 0,-1 0 0,0-1 0,0 1 0,1-1 0,-1 1 0,0 0 0,1-1 0,-1 1 0,1 0 0,-1 0 0,0-1 0,1 1 0,-1 0 0,1 0 0,-1-1 0,0 1 0,1 0 0,-1 0 0,1 0 0,-1 0 0,1 0 0,-1 0 0,1 0 0,-1 0 0,1 0 0,-1 0 0,1 0 0,-1 0 0,1 0 0,-1 0 0,0 0 0,1 0 0,-1 1 0,1-1 0,-1 0 0,1 0 0,-1 0 0,0 1 0,1-1 0,-1 0 0,1 1 0,-1-1 0,1 1 0,22 19 0,15 46 0,-38-66 0,1 1 0,0 0 0,-1-1 0,1 1 0,-1-1 0,1 1 0,0-1 0,0 1 0,-1-1 0,1 1 0,0-1 0,0 0 0,-1 0 0,1 1 0,0-1 0,0 0 0,0 0 0,0 0 0,-1 0 0,1 0 0,0 0 0,0 0 0,0 0 0,0 0 0,-1 0 0,1 0 0,0-1 0,0 1 0,0 0 0,-1-1 0,1 1 0,0 0 0,0-1 0,-1 1 0,1-1 0,0 1 0,-1-1 0,1 1 0,0-1 0,0-1 0,31-32 0,-24 25 0,0 0-151,1 0-1,0 0 0,1 0 0,0 1 1,0 1-1,1 0 0,0 0 1,14-6-1,-3 5-6674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7.154"/>
    </inkml:context>
    <inkml:brush xml:id="br0">
      <inkml:brushProperty name="width" value="0.05" units="cm"/>
      <inkml:brushProperty name="height" value="0.05" units="cm"/>
    </inkml:brush>
  </inkml:definitions>
  <inkml:trace contextRef="#ctx0" brushRef="#br0">0 7 24575,'0'-5'0,"0"3"0,5 3 0,2 4 0,3 8 0,2 5 0,2 6 0,4 7 0,4 8 0,2 3 0,3 3 0,2 4 0,-1-2 0,-4 2 0,-1-4 0,-5-5 0,-1-3 0,-3-9-8191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7.523"/>
    </inkml:context>
    <inkml:brush xml:id="br0">
      <inkml:brushProperty name="width" value="0.05" units="cm"/>
      <inkml:brushProperty name="height" value="0.05" units="cm"/>
    </inkml:brush>
  </inkml:definitions>
  <inkml:trace contextRef="#ctx0" brushRef="#br0">456 1023 24575,'-166'-197'0,"137"159"0,-14-19 0,2-1 0,-42-82 0,67 107 0,1-1 0,1 0 0,2-1 0,1-1 0,2 0 0,-5-44 0,12 68 0,2 0 0,-1 0 0,2 0 0,-1 0 0,2 0 0,-1 0 0,2 1 0,5-19 0,-6 24 0,1-1 0,0 1 0,0 0 0,1 0 0,-1 0 0,1 1 0,1-1 0,-1 1 0,1 0 0,0 0 0,0 0 0,0 1 0,1 0 0,-1 0 0,1 0 0,8-3 0,-2 2 0,1 0 0,0 0 0,0 2 0,0-1 0,0 2 0,1 0 0,-1 0 0,1 1 0,14 2 0,-8 0 0,0 1 0,-1 2 0,1 0 0,-1 0 0,32 14 0,-23-6 0,-1 1 0,-1 1 0,0 1 0,-1 2 0,-1 0 0,-1 2 0,0 0 0,25 29 0,-33-30 0,0 0 0,-1 1 0,-1 1 0,0 0 0,-2 1 0,-1 0 0,0 1 0,-1 0 0,-2 0 0,0 1 0,4 32 0,-8-35 0,-1 0 0,-2 0 0,0 0 0,-1 0 0,0-1 0,-2 1 0,-1 0 0,0-1 0,-1 1 0,-1-1 0,-1-1 0,-1 1 0,-18 31 0,15-32-114,0-1 1,-2 0-1,0-1 0,-1 0 0,0-1 1,-2 0-1,1-1 0,-2-1 0,0-1 1,0 0-1,-22 10 0,9-8-6712</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7.896"/>
    </inkml:context>
    <inkml:brush xml:id="br0">
      <inkml:brushProperty name="width" value="0.05" units="cm"/>
      <inkml:brushProperty name="height" value="0.05" units="cm"/>
    </inkml:brush>
  </inkml:definitions>
  <inkml:trace contextRef="#ctx0" brushRef="#br0">0 225 24575,'10'1'0,"0"1"0,0 1 0,0-1 0,0 2 0,-1-1 0,0 2 0,1-1 0,-2 1 0,13 8 0,11 6 0,-13-9 0,-1 2 0,0 0 0,-1 2 0,-1 0 0,0 0 0,18 23 0,-32-36 0,-1 0 0,0 1 0,1-1 0,-1 1 0,0-1 0,0 1 0,0 0 0,0-1 0,0 1 0,-1 0 0,1 0 0,0 0 0,-1 0 0,1 0 0,-1 0 0,0-1 0,0 1 0,0 0 0,0 0 0,0 0 0,0 0 0,0 0 0,0 0 0,-1 0 0,1 0 0,-1 0 0,-1 2 0,1-3 0,0 1 0,0-1 0,0 0 0,-1 0 0,1 1 0,0-1 0,-1 0 0,1-1 0,-1 1 0,1 0 0,-1 0 0,1-1 0,-1 1 0,0 0 0,1-1 0,-1 0 0,0 1 0,1-1 0,-1 0 0,0 0 0,0 0 0,1 0 0,-1 0 0,0 0 0,1-1 0,-1 1 0,0-1 0,1 1 0,-1-1 0,0 1 0,-1-2 0,-2 0 0,0 0 0,-1-1 0,1 0 0,1 0 0,-1 0 0,0 0 0,1-1 0,0 0 0,0 0 0,0 0 0,0 0 0,0 0 0,-3-7 0,3 3 0,-1-1 0,1 1 0,1-1 0,0 0 0,0 0 0,0 0 0,0-13 0,0-4 0,2 0 0,0 1 0,2-1 0,8-49 0,-6 56-273,1 1 0,1 0 0,0 0 0,12-26 0,-2 15-6553</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8.316"/>
    </inkml:context>
    <inkml:brush xml:id="br0">
      <inkml:brushProperty name="width" value="0.05" units="cm"/>
      <inkml:brushProperty name="height" value="0.05" units="cm"/>
    </inkml:brush>
  </inkml:definitions>
  <inkml:trace contextRef="#ctx0" brushRef="#br0">54 199 24575,'0'1'0,"0"0"0,1 0 0,-1 0 0,0 0 0,1 0 0,-1 0 0,1 0 0,-1 0 0,1 0 0,0 0 0,-1 0 0,1 0 0,0 0 0,-1-1 0,1 1 0,0 0 0,0-1 0,0 1 0,0 0 0,0-1 0,0 1 0,0-1 0,0 0 0,0 1 0,0-1 0,0 0 0,0 1 0,0-1 0,0 0 0,0 0 0,0 0 0,0 0 0,0 0 0,2 0 0,2 0 0,1 0 0,-1-1 0,0 1 0,1-1 0,8-2 0,-7 0 0,-1 0 0,0 0 0,1-1 0,-2 0 0,1 0 0,0 0 0,-1-1 0,0 0 0,0 0 0,0 0 0,-1-1 0,1 0 0,-1 1 0,-1-1 0,1-1 0,-1 1 0,3-8 0,-5 11 0,1 0 0,-1 0 0,0-1 0,0 1 0,-1 0 0,1-1 0,-1 1 0,1-1 0,-1 1 0,0 0 0,-1-1 0,1 1 0,0-1 0,-1 1 0,0 0 0,0-1 0,0 1 0,0 0 0,0 0 0,-1 0 0,1 0 0,-1 0 0,0 0 0,0 0 0,0 0 0,0 1 0,-1-1 0,1 1 0,-1-1 0,1 1 0,-1 0 0,0 0 0,0 0 0,0 1 0,0-1 0,-5-1 0,2 1 0,1 0 0,0 0 0,-1 1 0,1-1 0,-1 1 0,1 1 0,-1-1 0,0 1 0,1 0 0,-1 0 0,0 1 0,1-1 0,-1 1 0,1 1 0,-1-1 0,1 1 0,-1 0 0,1 0 0,0 0 0,0 1 0,-6 4 0,8-5 0,-1 1 0,0 0 0,1 1 0,0-1 0,0 1 0,0-1 0,0 1 0,1 0 0,-1 0 0,1 0 0,0 0 0,0 0 0,1 1 0,-1-1 0,1 1 0,0-1 0,0 1 0,0-1 0,1 1 0,0 0 0,-1-1 0,2 1 0,-1 0 0,0-1 0,1 1 0,1 5 0,3 4 0,1 1 0,0-1 0,1 0 0,0 0 0,1-1 0,1 0 0,0 0 0,1-1 0,0 0 0,0-1 0,2 0 0,-1-1 0,1 0 0,1-1 0,14 9 0,-19-14-227,1 0-1,-1 0 1,0-1-1,1-1 1,10 3-1,12 1-6598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8.794"/>
    </inkml:context>
    <inkml:brush xml:id="br0">
      <inkml:brushProperty name="width" value="0.05" units="cm"/>
      <inkml:brushProperty name="height" value="0.05" units="cm"/>
    </inkml:brush>
  </inkml:definitions>
  <inkml:trace contextRef="#ctx0" brushRef="#br0">210 599 24575,'-30'-38'0,"26"32"0,1 0 0,-1 1 0,-1 0 0,1 0 0,-1 0 0,0 0 0,0 0 0,0 1 0,-8-5 0,10 8 0,0-1 0,1 1 0,-1-1 0,0 1 0,0 0 0,0 0 0,0 0 0,0 1 0,0-1 0,0 1 0,0 0 0,0-1 0,0 1 0,0 1 0,0-1 0,0 0 0,-1 1 0,1-1 0,0 1 0,1 0 0,-1 0 0,-4 2 0,4-1 0,0 1 0,0-1 0,0 1 0,0 0 0,0-1 0,1 1 0,-1 1 0,1-1 0,0 0 0,0 1 0,0-1 0,0 1 0,0-1 0,1 1 0,0 0 0,0 0 0,-1 4 0,-2 12 0,1 0 0,1 1 0,1 0 0,0-1 0,2 1 0,0 0 0,2-1 0,0 0 0,9 29 0,-11-46 0,0 0 0,0 0 0,1 0 0,-1 0 0,1-1 0,0 1 0,0-1 0,0 1 0,0-1 0,0 0 0,0 1 0,0-1 0,1 0 0,0-1 0,-1 1 0,1 0 0,3 1 0,-4-2 0,0-1 0,-1 0 0,1 1 0,0-1 0,-1 0 0,1 0 0,0 0 0,0 0 0,-1 0 0,1 0 0,0-1 0,0 1 0,-1 0 0,1-1 0,0 1 0,-1-1 0,1 0 0,-1 0 0,1 0 0,-1 1 0,1-1 0,-1-1 0,1 1 0,-1 0 0,0 0 0,0 0 0,0-1 0,1 1 0,-1-1 0,0 1 0,-1-1 0,2-2 0,6-10 0,-2-1 0,0 0 0,-1 0 0,0 0 0,-1-1 0,-1 1 0,0-1 0,-1 0 0,-1 0 0,-1-21 0,-2-11 0,-2 1 0,-13-56 0,-7 0 0,-4 1 0,-53-122 0,111 309 0,34 94 0,-18-70 0,6-2 0,86 134 0,-89-175-1365,-32-44-5461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9.214"/>
    </inkml:context>
    <inkml:brush xml:id="br0">
      <inkml:brushProperty name="width" value="0.05" units="cm"/>
      <inkml:brushProperty name="height" value="0.05" units="cm"/>
    </inkml:brush>
  </inkml:definitions>
  <inkml:trace contextRef="#ctx0" brushRef="#br0">18 30 24575,'0'-5'0,"-5"-2"0,-1-4 0,-1 4 0,7 9 0,3 8 0,1 8 0,0 5 0,4 3 0,1 3 0,3 1 0,0 0 0,3 0 0,-2-1 0,2-5 0,-1-6-8191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9.664"/>
    </inkml:context>
    <inkml:brush xml:id="br0">
      <inkml:brushProperty name="width" value="0.05" units="cm"/>
      <inkml:brushProperty name="height" value="0.05" units="cm"/>
    </inkml:brush>
  </inkml:definitions>
  <inkml:trace contextRef="#ctx0" brushRef="#br0">228 532 24575,'-1'-2'0,"1"0"0,-1 0 0,1 0 0,-1-1 0,0 1 0,0 0 0,0 0 0,0 0 0,0 1 0,0-1 0,0 0 0,-1 0 0,1 1 0,-1-1 0,1 0 0,-1 1 0,0 0 0,1-1 0,-1 1 0,0 0 0,0 0 0,0 0 0,0 0 0,0 0 0,0 0 0,0 1 0,-4-1 0,-1-2 0,-1 2 0,1-1 0,-1 1 0,1 0 0,-1 1 0,-13 0 0,15 1 0,0 0 0,0 0 0,0 0 0,-1 1 0,1 0 0,1 0 0,-1 0 0,0 1 0,1 0 0,-1 0 0,1 1 0,0-1 0,0 1 0,-5 5 0,7-6 0,0 1 0,0 0 0,1 0 0,-1 0 0,1 0 0,0 0 0,0 0 0,0 1 0,1-1 0,-1 1 0,1-1 0,0 1 0,1-1 0,-1 1 0,1 0 0,0-1 0,0 1 0,0 0 0,2 7 0,1 1 0,0 0 0,1-1 0,0 1 0,1-1 0,1 0 0,0 0 0,1-1 0,0 0 0,0 0 0,1 0 0,0-1 0,1-1 0,1 1 0,-1-1 0,1-1 0,19 13 0,-23-17 0,0 0 0,1-1 0,-1 1 0,1-1 0,0-1 0,0 1 0,0-1 0,0-1 0,0 1 0,0-1 0,0 0 0,1-1 0,-1 1 0,0-1 0,1-1 0,-1 0 0,0 0 0,0 0 0,1-1 0,-1 0 0,0 0 0,-1-1 0,1 0 0,0 0 0,-1 0 0,0-1 0,0 0 0,0-1 0,0 1 0,0-1 0,6-7 0,-3 3 0,-1-1 0,0 0 0,0-1 0,-1 0 0,-1 0 0,1 0 0,-2-1 0,0 0 0,0 0 0,3-15 0,-4 9 0,-1 0 0,-1 0 0,0-1 0,-1 1 0,-2 0 0,-2-27 0,-5 2 0,-1 1 0,-2 0 0,-2 1 0,-2 0 0,-26-50 0,25 57 0,-1 1 0,-2 1 0,-41-55 0,59 86 0,1 0 0,-1 0 0,0 0 0,1 1 0,-1-1 0,0 0 0,1 0 0,-1 1 0,0-1 0,0 0 0,0 1 0,0-1 0,1 1 0,-1-1 0,0 1 0,0-1 0,-2 0 0,3 15 0,15 28 0,49 82-455,5-3 0,141 186 0,-176-262-6371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0.037"/>
    </inkml:context>
    <inkml:brush xml:id="br0">
      <inkml:brushProperty name="width" value="0.05" units="cm"/>
      <inkml:brushProperty name="height" value="0.05" units="cm"/>
    </inkml:brush>
  </inkml:definitions>
  <inkml:trace contextRef="#ctx0" brushRef="#br0">35 483 24575,'-1'-1'0,"-1"1"0,1-1 0,-1 1 0,1-1 0,-1 1 0,1-1 0,-1 0 0,1 0 0,-1 1 0,1-1 0,0 0 0,0 0 0,-1-1 0,1 1 0,0 0 0,0 0 0,0-1 0,0 1 0,0 0 0,1-1 0,-1 1 0,0-1 0,1 1 0,-1-1 0,1 1 0,-1-3 0,0 1 0,0 0 0,0 0 0,0 0 0,1 0 0,0-1 0,-1 1 0,1 0 0,0 0 0,0 0 0,1 0 0,-1-1 0,2-4 0,1 4 0,-1 0 0,1 0 0,0 1 0,0-1 0,0 1 0,0-1 0,1 1 0,0 0 0,-1 0 0,1 0 0,6-2 0,50-25 0,-47 24 0,82-33 0,-52 23 0,-1-3 0,-1 0 0,51-34 0,-89 51 0,0 0 0,0 0 0,0-1 0,0 1 0,0-1 0,-1 1 0,1-1 0,-1 0 0,0 0 0,0 0 0,0 0 0,0 0 0,0 0 0,-1-1 0,1 1 0,-1 0 0,0-1 0,0 1 0,1-8 0,-3 7 0,1 0 0,-1 0 0,0 0 0,0 1 0,0-1 0,0 0 0,-1 1 0,0-1 0,1 1 0,-1-1 0,-1 1 0,1 0 0,0 0 0,-1 0 0,1 0 0,-1 0 0,0 1 0,-5-4 0,0 0 0,0 0 0,0 1 0,-1 0 0,1 1 0,-1 0 0,0 0 0,0 1 0,-1 0 0,-14-3 0,20 5 0,1 1 0,-1-1 0,1 1 0,-1-1 0,1 1 0,-1 0 0,0 1 0,1-1 0,-1 1 0,1-1 0,-1 1 0,1 0 0,-1 0 0,1 1 0,0-1 0,-1 1 0,1 0 0,0-1 0,0 1 0,0 1 0,0-1 0,1 0 0,-1 1 0,0-1 0,1 1 0,0 0 0,0 0 0,-3 4 0,0 4 7,0 1 0,1-1 0,1 1 0,0-1 0,0 1 1,1 0-1,1 0 0,0 0 0,0 0 0,1 1 0,1-1 0,0 0 0,1 0 0,0 0 0,0 0 0,7 15 0,-4-13-113,0-1 0,1 0 0,1-1 0,0 0 0,0 0 0,1 0-1,1-1 1,0 0 0,1-1 0,-1 0 0,2 0 0,0-1 0,22 14 0,-6-8-6720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7.956"/>
    </inkml:context>
    <inkml:brush xml:id="br0">
      <inkml:brushProperty name="width" value="0.05" units="cm"/>
      <inkml:brushProperty name="height" value="0.05" units="cm"/>
    </inkml:brush>
  </inkml:definitions>
  <inkml:trace contextRef="#ctx0" brushRef="#br0">247 632 24575,'1'-3'0,"-1"0"0,1 0 0,0-1 0,0 1 0,0 0 0,0 0 0,3-4 0,7-21 0,-11 25 0,1 0 0,-1 0 0,0 1 0,0-1 0,0 0 0,0 0 0,-1 0 0,1 1 0,-1-1 0,1 0 0,-1 0 0,0 1 0,0-1 0,0 1 0,-1-1 0,1 1 0,0-1 0,-1 1 0,0 0 0,1-1 0,-1 1 0,0 0 0,0 0 0,0 1 0,-1-1 0,1 0 0,0 1 0,-1-1 0,1 1 0,-1 0 0,1 0 0,-1 0 0,0 0 0,1 0 0,-1 0 0,0 1 0,0-1 0,1 1 0,-1 0 0,-3 0 0,-3 0 0,0 0 0,1 1 0,-1 0 0,1 0 0,-1 1 0,1 0 0,0 1 0,0 0 0,0 0 0,0 1 0,0-1 0,-8 7 0,9-5 0,0 1 0,0 1 0,1-1 0,0 1 0,0 0 0,0 0 0,1 0 0,0 1 0,1 0 0,-1 0 0,2 0 0,-1 1 0,1-1 0,0 1 0,-2 16 0,4-21 0,0 1 0,1 0 0,0-1 0,0 1 0,0 0 0,1-1 0,-1 1 0,1-1 0,0 1 0,1 0 0,-1-1 0,1 0 0,0 1 0,0-1 0,0 0 0,0 0 0,1 0 0,-1 0 0,1-1 0,0 1 0,1-1 0,-1 1 0,0-1 0,1 0 0,0-1 0,0 1 0,0 0 0,0-1 0,0 0 0,0 0 0,8 2 0,-3-1 0,0-1 0,-1 0 0,1-1 0,0 0 0,0 0 0,0-1 0,0 0 0,0-1 0,0 1 0,0-2 0,0 1 0,-1-1 0,1-1 0,-1 0 0,1 0 0,13-8 0,-15 8 0,-1-1 0,0 0 0,1 0 0,-2 0 0,1-1 0,-1 0 0,1 0 0,-1 0 0,-1-1 0,1 1 0,-1-1 0,0-1 0,0 1 0,-1 0 0,1-1 0,-2 0 0,1 1 0,-1-1 0,0 0 0,2-11 0,-4 27 0,0-1 0,1 1 0,0-1 0,0 1 0,1-1 0,0 0 0,0 0 0,1 0 0,5 11 0,-6-15 0,-1-1 0,1 0 0,0 0 0,0 1 0,0-1 0,0-1 0,0 1 0,1 0 0,-1 0 0,1-1 0,0 1 0,-1-1 0,1 0 0,0 0 0,1 0 0,-1 0 0,0-1 0,1 1 0,-1-1 0,0 0 0,1 0 0,-1 0 0,1 0 0,0-1 0,-1 1 0,1-1 0,0 0 0,4-1 0,3-1 0,0-1 0,-1 0 0,1-1 0,-1 0 0,0-1 0,0 0 0,-1-1 0,1 0 0,9-8 0,-3 1 0,0-1 0,0-1 0,25-31 0,-29 28 0,-1 0 0,-1 0 0,0-1 0,-2-1 0,0 1 0,-1-1 0,-1-1 0,-1 1 0,4-24 0,-5 8 0,0 0 0,-3 0 0,-1-1 0,-7-54 0,6 77 0,-3-11 0,0-1 0,-8-25 0,11 45 0,0 1 0,-1 0 0,0 0 0,0 1 0,0-1 0,-1 0 0,0 1 0,1-1 0,-2 1 0,1 0 0,0 0 0,-1 0 0,0 0 0,0 1 0,0-1 0,-7-3 0,10 6 0,-1 0 0,1 1 0,0-1 0,0 1 0,-1 0 0,1-1 0,0 1 0,0 0 0,-1 0 0,1 0 0,0 0 0,-1 0 0,1 0 0,0 0 0,-1 0 0,1 0 0,0 1 0,-1-1 0,1 1 0,0-1 0,0 1 0,0-1 0,-3 2 0,2 0 0,0 0 0,0 0 0,0 1 0,0-1 0,0 0 0,0 1 0,1-1 0,-1 1 0,1 0 0,-2 3 0,-1 7 0,0 0 0,0 1 0,-2 19 0,6-33 0,-4 29 0,2 1 0,0-1 0,2 1 0,2-1 0,0 1 0,2-1 0,2 0 0,0-1 0,18 50 0,-16-58 0,0-1 0,1 1 0,2-2 0,0 1 0,0-1 0,2-1 0,0 0 0,1-1 0,1-1 0,0 0 0,1-1 0,1 0 0,0-1 0,21 11 0,-31-20-170,-1-1-1,1 1 0,0-2 1,1 1-1,-1-1 0,0 0 1,10 1-1,10-2-6655</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0.473"/>
    </inkml:context>
    <inkml:brush xml:id="br0">
      <inkml:brushProperty name="width" value="0.05" units="cm"/>
      <inkml:brushProperty name="height" value="0.05" units="cm"/>
    </inkml:brush>
  </inkml:definitions>
  <inkml:trace contextRef="#ctx0" brushRef="#br0">284 602 24575,'0'-4'0,"0"1"0,-1-1 0,1 1 0,-1-1 0,0 1 0,0 0 0,0-1 0,-1 1 0,1 0 0,-1 0 0,0 0 0,0 0 0,0 0 0,0 0 0,0 1 0,0-1 0,-1 1 0,1-1 0,-1 1 0,0 0 0,0 0 0,0 0 0,0 0 0,0 1 0,0-1 0,0 1 0,0 0 0,-1 0 0,1 0 0,-6-1 0,6 1 0,-1 1 0,1-1 0,0 1 0,-1 0 0,1 0 0,-1 0 0,1 0 0,-1 1 0,1-1 0,-1 1 0,1 0 0,0 0 0,-1 0 0,1 0 0,0 1 0,0-1 0,0 1 0,0 0 0,0 0 0,0 0 0,1 0 0,-1 0 0,1 1 0,-1-1 0,1 1 0,0 0 0,0 0 0,0-1 0,0 1 0,-2 5 0,2 0 0,0 0 0,0 1 0,0-1 0,1 0 0,0 1 0,1-1 0,0 1 0,0-1 0,1 1 0,0-1 0,1 1 0,-1-1 0,6 14 0,-6-18 0,1-1 0,-1 1 0,1 0 0,0-1 0,-1 1 0,2-1 0,-1 1 0,0-1 0,1 0 0,-1 0 0,1 0 0,0 0 0,0-1 0,0 1 0,1-1 0,-1 0 0,1 0 0,-1 0 0,1 0 0,-1-1 0,1 1 0,0-1 0,0 0 0,0 0 0,0 0 0,0-1 0,0 1 0,0-1 0,0 0 0,6-1 0,-6 1 0,0-1 0,0 1 0,0-1 0,0-1 0,0 1 0,0 0 0,-1-1 0,1 0 0,-1 0 0,1 0 0,-1 0 0,0 0 0,1-1 0,-1 0 0,-1 1 0,1-1 0,4-6 0,-3 3 0,-1 0 0,0 0 0,0 0 0,0-1 0,-1 1 0,0-1 0,0 0 0,0 1 0,0-12 0,-1-2 0,0 0 0,-2 1 0,0-1 0,-2 0 0,0 1 0,-8-28 0,-2 8 0,-2 0 0,-1 1 0,-2 1 0,-27-40 0,-101-130 0,140 199 0,0-1 0,-1 1 0,0 0 0,-11-11 0,16 20 0,3 4 0,5 9 0,55 94 0,96 128 0,-75-116 0,29 51-1365,-67-96-5461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1.156"/>
    </inkml:context>
    <inkml:brush xml:id="br0">
      <inkml:brushProperty name="width" value="0.05" units="cm"/>
      <inkml:brushProperty name="height" value="0.05" units="cm"/>
    </inkml:brush>
  </inkml:definitions>
  <inkml:trace contextRef="#ctx0" brushRef="#br0">38 240 24575,'-4'-5'0,"-1"-1"0,1 1 0,0-1 0,1 0 0,-1 0 0,1-1 0,0 1 0,1-1 0,-3-8 0,43 62 0,-4 1 0,-2-2 0,49 56 0,-71-90 0,1-2 0,0 1 0,1-1 0,0-1 0,0 0 0,1-1 0,0 0 0,0-1 0,26 10 0,-34-15 0,-1-1 0,0 1 0,1-1 0,-1 0 0,0 0 0,1-1 0,-1 1 0,1-1 0,0 0 0,-1 0 0,1-1 0,-1 1 0,0-1 0,1 0 0,-1 0 0,1-1 0,-1 1 0,0-1 0,0 0 0,0 0 0,0 0 0,0-1 0,0 1 0,-1-1 0,1 0 0,-1 0 0,0 0 0,0 0 0,0-1 0,0 0 0,-1 1 0,1-1 0,-1 0 0,0 0 0,0 0 0,0 0 0,-1-1 0,1 1 0,0-5 0,2-7 0,-1 0 0,-1 0 0,0 1 0,-1-1 0,-1 0 0,0 0 0,-1 0 0,-1 0 0,0 0 0,-6-17 0,-4-8 0,-1 0 0,-28-58 0,39 95 0,0-3 0,-1 1 0,0 0 0,0 0 0,-1 0 0,0 0 0,0 1 0,0-1 0,-10-8 0,12 15-1365</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2.726"/>
    </inkml:context>
    <inkml:brush xml:id="br0">
      <inkml:brushProperty name="width" value="0.05" units="cm"/>
      <inkml:brushProperty name="height" value="0.05" units="cm"/>
    </inkml:brush>
  </inkml:definitions>
  <inkml:trace contextRef="#ctx0" brushRef="#br0">250 771 24575,'0'-21'0,"-1"0"0,-2 0 0,0 0 0,-11-40 0,12 55 0,0 0 0,0 0 0,0 0 0,-1 0 0,1 0 0,-2 1 0,1-1 0,0 1 0,-1 0 0,0 0 0,0 0 0,-1 1 0,1-1 0,-1 1 0,0 0 0,0 0 0,-1 1 0,1-1 0,-1 1 0,-8-3 0,11 5 0,1 1 0,-1-1 0,1 1 0,-1-1 0,1 1 0,-1 0 0,1 0 0,-1 1 0,1-1 0,-1 0 0,1 1 0,-1 0 0,1-1 0,-1 1 0,1 0 0,0 0 0,-1 0 0,-2 2 0,1 1 0,0-1 0,0 0 0,0 1 0,1 0 0,-1 0 0,1 0 0,0 1 0,-4 5 0,-2 8 0,1 1 0,0 0 0,-7 28 0,15-45 0,-4 10 0,1 0 0,1 1 0,0-1 0,1 1 0,1-1 0,0 21 0,1-29 0,-1 1 0,1-1 0,-1 1 0,1-1 0,1 0 0,-1 0 0,1 1 0,-1-1 0,1 0 0,0 0 0,0-1 0,1 1 0,-1 0 0,1-1 0,0 1 0,0-1 0,0 0 0,0 0 0,1 0 0,-1 0 0,8 3 0,-7-4 0,-1-1 0,1 0 0,-1 0 0,1-1 0,0 1 0,-1-1 0,1 0 0,0 0 0,-1 0 0,1 0 0,0-1 0,-1 1 0,1-1 0,-1 0 0,1 0 0,-1 0 0,1-1 0,-1 1 0,0-1 0,0 0 0,1 0 0,-1 0 0,-1 0 0,1 0 0,0-1 0,0 1 0,3-6 0,3-2 0,0 0 0,-1-1 0,0 0 0,-1 0 0,0-1 0,6-16 0,-4 8 0,-2-1 0,8-33 0,-14 46 0,1 1 0,-1-1 0,0 0 0,-1 0 0,0 0 0,0 0 0,-1 0 0,0 0 0,0 1 0,-4-11 0,2 13 0,4 16 0,7 18 0,5-1 0,1 0 0,20 29 0,-28-49 0,0 1 0,1-1 0,0 0 0,0 0 0,0-1 0,1 0 0,0 0 0,1-1 0,-1 0 0,13 5 0,-18-9 0,-1-1 0,1 0 0,0 0 0,0 0 0,0 0 0,0-1 0,0 1 0,0-1 0,0 0 0,0 0 0,0 0 0,0 0 0,0 0 0,0-1 0,0 1 0,0-1 0,0 0 0,0 0 0,0 0 0,0 0 0,-1 0 0,1-1 0,0 1 0,-1-1 0,1 0 0,-1 0 0,0 0 0,0 0 0,1 0 0,-1 0 0,-1-1 0,1 1 0,0-1 0,0 1 0,-1-1 0,2-3 0,3-6 0,-1 0 0,0-1 0,-1 0 0,0 0 0,-1 0 0,2-27 0,-3 9 0,-1 1 0,-2-1 0,-1 0 0,-2 1 0,-11-48 0,1 28 0,-1 0 0,-34-70 0,22 71 0,25 46 0,0 0 0,0 0 0,0 0 0,-1 0 0,1 1 0,-1-1 0,0 1 0,0-1 0,0 1 0,0 0 0,0 0 0,-6-2 0,9 4 0,-1 0 0,0-1 0,1 1 0,-1 0 0,0 0 0,0 0 0,1-1 0,-1 1 0,0 0 0,0 0 0,1 0 0,-1 0 0,0 1 0,0-1 0,1 0 0,-1 0 0,0 0 0,0 0 0,1 1 0,-1-1 0,0 0 0,1 1 0,-1-1 0,0 1 0,1-1 0,-2 2 0,1-1 0,0 0 0,1 1 0,-1-1 0,0 1 0,0-1 0,1 1 0,-1-1 0,1 1 0,0 0 0,-1-1 0,1 4 0,4 44 0,1-25 0,2-1 0,0-1 0,2 1 0,0-1 0,1-1 0,2 0 0,0 0 0,18 22 0,-1-6 0,1-2 0,2-1 0,44 38 0,-69-66 0,1 0 0,0 0 0,0 0 0,0-1 0,1-1 0,0 1 0,0-1 0,0-1 0,0 0 0,18 4 0,-23-6 0,0-1 0,0 0 0,0 0 0,0 0 0,1 0 0,-1-1 0,0 0 0,0 0 0,0 0 0,0 0 0,0 0 0,-1-1 0,1 0 0,0 0 0,-1 0 0,1 0 0,-1 0 0,1-1 0,-1 0 0,0 1 0,0-1 0,0 0 0,-1-1 0,1 1 0,-1 0 0,0-1 0,3-4 0,0-3 0,-1 1 0,0-1 0,0 0 0,-1 0 0,-1 0 0,0 0 0,0 0 0,-1-17 0,0 6 0,-2-1 0,0 0 0,-7-28 0,2 24 0,-11-35 0,14 53 0,0 1 0,-1 0 0,0 0 0,0 0 0,-1 0 0,0 0 0,0 1 0,-7-7 0,12 13 0,0 1 0,0 0 0,0 0 0,-1-1 0,1 1 0,0 0 0,0 0 0,0 0 0,-1-1 0,1 1 0,0 0 0,0 0 0,0 0 0,-1 0 0,1-1 0,0 1 0,0 0 0,-1 0 0,1 0 0,0 0 0,0 0 0,-1 0 0,1 0 0,0 0 0,-1 0 0,1 0 0,0 0 0,0 0 0,-1 0 0,1 0 0,0 0 0,0 0 0,-1 0 0,1 0 0,0 0 0,0 1 0,-1-1 0,1 0 0,0 0 0,0 0 0,-1 0 0,1 0 0,0 1 0,-4 14 0,5 20 0,6-8 0,1 0 0,1-1 0,1 0 0,2-1 0,0 0 0,31 45 0,-39-65 0,0 0 0,0 0 0,1 0 0,0 0 0,0-1 0,0 1 0,1-1 0,-1-1 0,1 1 0,0-1 0,0 0 0,0 0 0,0-1 0,1 1 0,10 1 0,-13-4 0,0 1 0,-1-1 0,1 0 0,0 0 0,-1 0 0,1-1 0,0 1 0,-1-1 0,1 0 0,0 0 0,-1 0 0,1 0 0,-1-1 0,0 0 0,1 1 0,-1-1 0,0 0 0,0-1 0,0 1 0,0 0 0,-1-1 0,1 0 0,-1 0 0,1 1 0,-1-1 0,0-1 0,0 1 0,-1 0 0,4-6 0,-2 0 0,0-1 0,0 1 0,0-1 0,-1 1 0,-1-1 0,1 0 0,-2 0 0,1 0 0,-1 0 0,-1 0 0,0 0 0,-3-14 0,0 9 0,0-1 0,-1 1 0,0 0 0,-2 0 0,0 0 0,-16-25 0,10 27 0,13 25 0,12 27 0,-2-12 0,0 0 0,26 43 0,-30-61 0,0 1 0,0-1 0,1 0 0,0-1 0,1 0 0,0 0 0,0 0 0,1-1 0,-1 0 0,13 6 0,-19-11 0,0-1 0,1 0 0,-1 0 0,0 0 0,1 0 0,-1 0 0,1 0 0,-1-1 0,1 1 0,-1-1 0,1 0 0,-1 0 0,1 0 0,0 0 0,-1 0 0,1 0 0,-1-1 0,1 1 0,-1-1 0,1 0 0,-1 0 0,4-1 0,-3-1 0,0 1 0,0-1 0,0 1 0,-1-1 0,1 0 0,-1 0 0,0 0 0,0-1 0,0 1 0,0 0 0,0-1 0,-1 1 0,2-6 0,2-8 0,-1 1 0,-1 0 0,-1-1 0,0 0 0,-2-30 0,-2 18 0,-1 1 0,-2 0 0,0 1 0,-2-1 0,-1 1 0,-19-41 0,26 65 0,0 0 0,-1 0 0,1 1 0,-1-1 0,0 1 0,1-1 0,-1 1 0,-1 0 0,1 0 0,0 0 0,0 0 0,-1 0 0,-3-2 0,6 4 0,-1 0 0,0-1 0,1 1 0,-1 0 0,1 0 0,-1 0 0,0 0 0,1 0 0,-1 0 0,1 0 0,-1 0 0,1 0 0,-1 0 0,0 0 0,1 0 0,-1 0 0,1 1 0,-1-1 0,1 0 0,-1 0 0,1 1 0,-1-1 0,1 0 0,-1 1 0,0 0 0,0 0 0,-1 1 0,1 0 0,0-1 0,0 1 0,0 0 0,1 0 0,-1 0 0,0 0 0,1-1 0,-1 1 0,0 4 0,-1 4 0,1 0 0,0 0 0,0 1 0,1-1 0,0 0 0,0 0 0,1 1 0,1-1 0,0 0 0,0 0 0,1 0 0,0-1 0,1 1 0,0-1 0,1 1 0,-1-1 0,2-1 0,-1 1 0,1-1 0,1 0 0,-1 0 0,2 0 0,12 10 0,1-2 0,1-1 0,1-1 0,30 15 0,-39-23 0,-1-1 0,0 0 0,1 0 0,0-2 0,0 1 0,1-2 0,23 2 0,-15-7-1365,-5-2-5461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7.605"/>
    </inkml:context>
    <inkml:brush xml:id="br0">
      <inkml:brushProperty name="width" value="0.05" units="cm"/>
      <inkml:brushProperty name="height" value="0.05" units="cm"/>
    </inkml:brush>
  </inkml:definitions>
  <inkml:trace contextRef="#ctx0" brushRef="#br0">61 64 24575,'-1'0'0,"-1"-1"0,1 0 0,-1 0 0,1 1 0,-1-1 0,1 0 0,0 0 0,0 0 0,-1-1 0,1 1 0,0 0 0,0 0 0,-2-3 0,-14-12 0,17 15 0,-1 1 0,1 0 0,-1 0 0,0 0 0,1 0 0,-1 1 0,1-1 0,-1 0 0,1 0 0,-1 0 0,1 0 0,-1 0 0,1 1 0,-1-1 0,1 0 0,-1 1 0,1-1 0,-1 0 0,1 1 0,-1-1 0,1 0 0,0 1 0,-1-1 0,1 1 0,0-1 0,-1 1 0,1-1 0,0 0 0,-1 1 0,1 0 0,0-1 0,0 1 0,0-1 0,0 1 0,-1-1 0,1 1 0,0-1 0,0 1 0,0 0 0,-2 8 0,0 0 0,0 0 0,1 0 0,0 0 0,1 0 0,0 0 0,0 0 0,1 0 0,0-1 0,0 1 0,1 0 0,0 0 0,1 0 0,0-1 0,0 0 0,1 1 0,0-1 0,10 14 0,-11-17 0,1 0 0,0 0 0,0-1 0,0 1 0,1-1 0,-1 0 0,1 0 0,0 0 0,0-1 0,1 0 0,-1 0 0,1 0 0,-1-1 0,1 1 0,0-1 0,0-1 0,0 1 0,0-1 0,0 0 0,0-1 0,1 1 0,-1-1 0,0 0 0,0-1 0,0 1 0,0-1 0,12-4 0,-10 3 0,0-1 0,0-1 0,-1 0 0,1 0 0,-1 0 0,0-1 0,0 0 0,0 0 0,-1-1 0,0 0 0,0 0 0,0-1 0,-1 1 0,0-1 0,0 0 0,-1-1 0,1 1 0,-2-1 0,1 0 0,-1 0 0,0 0 0,-1 0 0,0 0 0,0-1 0,-1 1 0,0-1 0,-1 1 0,1-1 0,-2 1 0,-1-17 0,1 20 0,0 1 0,1 0 0,-1 1 0,0-1 0,0 0 0,0 1 0,0-1 0,-1 0 0,0 1 0,1 0 0,-1-1 0,0 1 0,0 0 0,-1 0 0,-3-4 0,6 7 0,0 0 0,0 0 0,-1 0 0,1-1 0,0 1 0,0 0 0,0 0 0,0 0 0,-1 0 0,1 0 0,0 0 0,0 0 0,0-1 0,-1 1 0,1 0 0,0 0 0,0 0 0,-1 0 0,1 0 0,0 0 0,0 0 0,0 0 0,-1 0 0,1 0 0,0 0 0,0 0 0,0 0 0,-1 1 0,1-1 0,0 0 0,0 0 0,0 0 0,-1 0 0,1 0 0,0 0 0,0 0 0,0 1 0,-1-1 0,1 0 0,-1 11 0,7 13 0,114 268 0,13 38 0,-123-303 0,-2 1 0,7 47 0,-13-69 0,-1 1 0,-1-1 0,1 1 0,-1 0 0,-1-1 0,1 1 0,-1 0 0,0-1 0,-1 1 0,1-1 0,-1 1 0,-1-1 0,1 0 0,-1 0 0,0 0 0,0 0 0,-7 9 0,6-12 0,0 1 0,1-1 0,-1 0 0,0-1 0,-1 1 0,1-1 0,0 1 0,-1-1 0,1 0 0,-1-1 0,0 1 0,0-1 0,1 0 0,-1 0 0,0-1 0,0 1 0,0-1 0,0 0 0,0-1 0,0 1 0,0-1 0,-9-2 0,5 0 0,0 1 0,0-1 0,1-1 0,-1 0 0,1 0 0,-1-1 0,1 0 0,1 0 0,-1-1 0,1 0 0,-8-8 0,3-1 0,1 0 0,0 0 0,1-1 0,0-1 0,2 0 0,0 0 0,-10-31 0,14 34 0,0 0 0,0 0 0,2 0 0,0-1 0,0 1 0,2 0 0,0-1 0,0 1 0,1-1 0,5-23 0,-4 32 5,-1 0-1,1 0 1,1 1-1,-1-1 0,1 0 1,0 1-1,0 0 1,1-1-1,0 1 1,0 1-1,0-1 0,0 0 1,1 1-1,-1 0 1,1 0-1,0 1 1,0-1-1,1 1 1,-1 0-1,1 0 0,-1 1 1,1 0-1,0 0 1,0 0-1,0 0 1,10 0-1,-5 1-103,-1 1 0,1 0 0,-1 1 0,0 0 0,1 0 0,-1 1 0,0 1 0,1-1 0,-1 2 0,-1-1 0,1 2 0,-1-1 0,1 1 0,15 12 0,-6-2-6727</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7.962"/>
    </inkml:context>
    <inkml:brush xml:id="br0">
      <inkml:brushProperty name="width" value="0.05" units="cm"/>
      <inkml:brushProperty name="height" value="0.05" units="cm"/>
    </inkml:brush>
  </inkml:definitions>
  <inkml:trace contextRef="#ctx0" brushRef="#br0">13 61 24575,'-5'0'0,"-1"-5"0,5-7 0,7 0 0,8-4 0,2 1-8191</inkml:trace>
  <inkml:trace contextRef="#ctx0" brushRef="#br0" timeOffset="1">13 202 24575,'0'5'0,"5"1"0,6 0 0,7-1 0,4-6 0,-1-4-8191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8.364"/>
    </inkml:context>
    <inkml:brush xml:id="br0">
      <inkml:brushProperty name="width" value="0.05" units="cm"/>
      <inkml:brushProperty name="height" value="0.05" units="cm"/>
    </inkml:brush>
  </inkml:definitions>
  <inkml:trace contextRef="#ctx0" brushRef="#br0">280 113 24575,'1'-5'0,"-1"1"0,0 0 0,0-1 0,-1 1 0,1 0 0,-1-1 0,0 1 0,0 0 0,0 0 0,-1 0 0,0 0 0,1 0 0,-1 0 0,-1 0 0,1 1 0,0-1 0,-1 1 0,0-1 0,0 1 0,0 0 0,0 0 0,0 0 0,-1 1 0,1-1 0,-1 1 0,0 0 0,0 0 0,0 0 0,0 0 0,0 1 0,0 0 0,-6-2 0,3 2 0,-1 0 0,1 0 0,-1 0 0,1 1 0,-1 0 0,1 1 0,-1 0 0,1 0 0,0 0 0,-1 1 0,1 0 0,0 0 0,0 1 0,0 0 0,0 0 0,1 1 0,-8 5 0,9-6 0,0 0 0,1 1 0,0 0 0,-1 0 0,1 0 0,1 0 0,-1 1 0,0-1 0,1 1 0,0 0 0,0 0 0,1 0 0,-1 1 0,1-1 0,0 0 0,1 1 0,-1 0 0,1-1 0,0 1 0,1 0 0,-1-1 0,1 11 0,2-3 0,1 0 0,0 0 0,0-1 0,2 1 0,-1-1 0,2 0 0,-1 0 0,2 0 0,-1-1 0,2 0 0,0 0 0,0-1 0,0 0 0,1-1 0,1 1 0,0-2 0,14 11 0,-15-12 0,1-1 0,-1 0 0,1-1 0,0 0 0,1 0 0,-1-1 0,1-1 0,-1 0 0,1 0 0,0-1 0,1 0 0,-1-1 0,0 0 0,0-1 0,1 0 0,-1-1 0,0 0 0,0-1 0,0 0 0,16-5 0,9-9-1365,-4-1-5461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8.710"/>
    </inkml:context>
    <inkml:brush xml:id="br0">
      <inkml:brushProperty name="width" value="0.05" units="cm"/>
      <inkml:brushProperty name="height" value="0.05" units="cm"/>
    </inkml:brush>
  </inkml:definitions>
  <inkml:trace contextRef="#ctx0" brushRef="#br0">0 57 24575,'0'4'0,"0"7"0,5 2 0,6-7 0,7-4 0,4-3 0,4-5 0,1-2 0,2 0 0,1-3 0,-1 0 0,-4-3 0,-7-3 0,-7 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9.083"/>
    </inkml:context>
    <inkml:brush xml:id="br0">
      <inkml:brushProperty name="width" value="0.05" units="cm"/>
      <inkml:brushProperty name="height" value="0.05" units="cm"/>
    </inkml:brush>
  </inkml:definitions>
  <inkml:trace contextRef="#ctx0" brushRef="#br0">45 11 24575,'-17'-5'0,"-1"0"0,17 5 0,1 0 0,-1 1 0,0-1 0,1 1 0,-1-1 0,1 1 0,-1-1 0,1 1 0,-1-1 0,1 1 0,-1-1 0,1 1 0,0 0 0,-1-1 0,1 1 0,0-1 0,0 1 0,-1 0 0,1 0 0,0-1 0,0 1 0,0 0 0,0-1 0,0 1 0,0 0 0,0 0 0,0-1 0,0 1 0,0 1 0,2 35 0,1 0 0,15 65 0,-10-58 0,6 62 0,-13-44-1365,-1-36-5461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39.473"/>
    </inkml:context>
    <inkml:brush xml:id="br0">
      <inkml:brushProperty name="width" value="0.05" units="cm"/>
      <inkml:brushProperty name="height" value="0.05" units="cm"/>
    </inkml:brush>
  </inkml:definitions>
  <inkml:trace contextRef="#ctx0" brushRef="#br0">1 96 24575,'0'0'0,"0"-1"0,0 1 0,0-1 0,0 1 0,0-1 0,0 1 0,0 0 0,0-1 0,0 1 0,0-1 0,0 1 0,0-1 0,0 1 0,1-1 0,-1 1 0,0 0 0,0-1 0,1 1 0,-1 0 0,0-1 0,0 1 0,1 0 0,-1-1 0,0 1 0,1 0 0,-1-1 0,1 1 0,-1 0 0,0 0 0,1-1 0,-1 1 0,1 0 0,16 3 0,14 18 0,-16-6 0,1 2 0,-2 0 0,19 28 0,-28-36 0,0 0 0,0 0 0,-1 0 0,-1 0 0,1 1 0,-2-1 0,1 1 0,-1 0 0,-1 0 0,1 12 0,-2-20 0,0 1 0,0 0 0,-1 0 0,1 0 0,-1 0 0,0 0 0,0 0 0,0 0 0,0-1 0,0 1 0,-1 0 0,1-1 0,-1 1 0,-2 2 0,4-5 0,-1 1 0,1-1 0,-1 0 0,1 1 0,0-1 0,-1 1 0,1-1 0,-1 0 0,0 0 0,1 1 0,-1-1 0,1 0 0,-1 0 0,1 1 0,-1-1 0,1 0 0,-1 0 0,0 0 0,1 0 0,-1 0 0,1 0 0,-1 0 0,0 0 0,1 0 0,-2-1 0,1 1 0,0-1 0,0 0 0,0 0 0,0 0 0,0 0 0,0 0 0,0 0 0,0 0 0,0 0 0,1 0 0,-1-1 0,0 1 0,1 0 0,-1 0 0,1-1 0,-1-2 0,-3-12 0,1 0 0,1 0 0,0 0 0,1 0 0,1-1 0,1 1 0,0 0 0,1 0 0,1-1 0,0 1 0,1 1 0,1-1 0,0 1 0,2-1 0,10-19 0,-15 31 0,1 0 0,-1 1 0,1-1 0,0 1 0,0-1 0,0 1 0,0 0 0,0 1 0,1-1 0,4-3 0,-7 5 0,1 1 0,-1-1 0,0 1 0,1-1 0,-1 1 0,1 0 0,-1-1 0,0 1 0,1 0 0,-1 0 0,1 0 0,-1 0 0,1 0 0,-1 0 0,1 0 0,-1 1 0,0-1 0,1 0 0,-1 1 0,1-1 0,-1 1 0,0 0 0,0-1 0,1 1 0,-1 0 0,0 0 0,0 0 0,0 0 0,0 0 0,0 0 0,0 0 0,0 0 0,0 0 0,1 2 0,8 13 0,-2 0 0,1 1 0,-2 0 0,0 0 0,5 23 0,-5-17 0,19 42 0,-26-65 0,0-1 0,0 1 0,0 0 0,0 0 0,0 0 0,0-1 0,0 1 0,0 0 0,0 0 0,0-1 0,0 1 0,0 0 0,0 0 0,0 0 0,0-1 0,1 1 0,-1 0 0,0 0 0,0 0 0,0 0 0,0-1 0,0 1 0,1 0 0,-1 0 0,0 0 0,0 0 0,0 0 0,0-1 0,1 1 0,-1 0 0,0 0 0,0 0 0,0 0 0,1 0 0,-1 0 0,0 0 0,0 0 0,0 0 0,1 0 0,-1 0 0,0 0 0,0 0 0,1 0 0,-1 0 0,0 0 0,0 0 0,0 0 0,1 0 0,-1 0 0,0 0 0,0 0 0,0 0 0,1 1 0,-1-1 0,0 0 0,0 0 0,0 0 0,0 0 0,1 0 0,-1 1 0,0-1 0,0 0 0,0 0 0,0 1 0,6-28 0,-5 19 0,6-24 0,0 1 0,2 0 0,1 0 0,18-37 0,-28 67 0,0 0 0,1-1 0,-1 1 0,1 0 0,0 0 0,-1-1 0,1 1 0,0 0 0,0 0 0,-1 0 0,1 0 0,0 0 0,0 0 0,0 0 0,1 0 0,-1 0 0,0 1 0,0-1 0,0 0 0,1 1 0,-1-1 0,0 1 0,0-1 0,1 1 0,-1 0 0,0-1 0,1 1 0,-1 0 0,1 0 0,-1 0 0,0 0 0,1 0 0,-1 0 0,1 1 0,-1-1 0,0 0 0,1 1 0,-1-1 0,0 1 0,0-1 0,1 1 0,-1 0 0,0-1 0,0 1 0,0 0 0,0 0 0,0 0 0,2 1 0,5 7 0,0 0 0,0 1 0,-1-1 0,10 18 0,-8-13 0,20 35-667,29 68-1,-58-117 638,9 19-6796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40.079"/>
    </inkml:context>
    <inkml:brush xml:id="br0">
      <inkml:brushProperty name="width" value="0.05" units="cm"/>
      <inkml:brushProperty name="height" value="0.05" units="cm"/>
    </inkml:brush>
  </inkml:definitions>
  <inkml:trace contextRef="#ctx0" brushRef="#br0">1 172 24575,'0'-2'0,"0"1"0,0-1 0,0 0 0,0 0 0,0 0 0,0 1 0,1-1 0,-1 0 0,1 0 0,-1 1 0,1-1 0,-1 0 0,1 1 0,0-1 0,0 0 0,0 1 0,0-1 0,0 1 0,0-1 0,0 1 0,1 0 0,-1 0 0,0-1 0,1 1 0,-1 0 0,1 0 0,0 0 0,-1 1 0,1-1 0,-1 0 0,1 0 0,0 1 0,0-1 0,-1 1 0,1 0 0,0 0 0,0-1 0,0 1 0,-1 0 0,1 0 0,2 1 0,1-1 0,-1 1 0,1 0 0,0 0 0,-1 1 0,0-1 0,1 1 0,-1 0 0,0 0 0,0 0 0,0 1 0,0-1 0,0 1 0,0 0 0,-1 0 0,5 5 0,-5-3 0,-1-1 0,0 0 0,0 1 0,0-1 0,0 1 0,-1 0 0,1-1 0,-1 1 0,0 0 0,-1 0 0,1 0 0,-1 0 0,0 0 0,0 0 0,-1-1 0,1 1 0,-1 0 0,0 0 0,-1 0 0,1-1 0,-4 9 0,2-7 0,1 0 0,-1 0 0,0 0 0,-1 0 0,0 0 0,1-1 0,-2 0 0,1 0 0,-1 0 0,1 0 0,-1-1 0,-1 0 0,1 0 0,0 0 0,-11 5 0,15-8 0,-1-1 0,1 1 0,0-1 0,0 1 0,-1-1 0,1 0 0,0 1 0,0-1 0,-1 0 0,1 0 0,0 0 0,-1 0 0,1 0 0,0 0 0,-1 0 0,1 0 0,0 0 0,-1-1 0,1 1 0,-2-2 0,2 2 0,0-1 0,1 0 0,-1 0 0,1 0 0,-1 1 0,1-1 0,-1 0 0,1 0 0,-1 0 0,1 0 0,0 0 0,-1 0 0,1 0 0,0 0 0,0 0 0,0 0 0,0 0 0,0 0 0,0 0 0,0-2 0,1-4 0,1-1 0,-1 1 0,1-1 0,1 1 0,4-11 0,9-13 0,1 2 0,1 0 0,2 0 0,1 2 0,0 1 0,3 0 0,0 2 0,33-27 0,-37 39 0,-24 24 0,-23 26 0,25-35 0,-8 9 0,0 1 0,1 0 0,1 1 0,-8 15 0,14-24 0,0 0 0,1 0 0,0 0 0,0 0 0,0 0 0,0 0 0,1 1 0,-1-1 0,1 0 0,1 0 0,-1 0 0,1 1 0,0-1 0,0 0 0,0 0 0,4 8 0,-2-6 0,0 0 0,1 0 0,-1-1 0,1 1 0,1-1 0,-1 0 0,1 0 0,0 0 0,0-1 0,1 0 0,0 0 0,0 0 0,0-1 0,0 0 0,1 0 0,0 0 0,-1-1 0,1 0 0,1 0 0,11 2 0,-8-3 0,1 0 0,-1-1 0,1 0 0,-1-1 0,1-1 0,-1 0 0,0 0 0,1-1 0,-1-1 0,0 1 0,0-2 0,0 0 0,11-5 0,0-2-1365,-4 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3.112"/>
    </inkml:context>
    <inkml:brush xml:id="br0">
      <inkml:brushProperty name="width" value="0.05" units="cm"/>
      <inkml:brushProperty name="height" value="0.05" units="cm"/>
    </inkml:brush>
  </inkml:definitions>
  <inkml:trace contextRef="#ctx0" brushRef="#br0">0 1 24575,'5'4'0,"6"7"0,1 6 0,3 5 0,4 2 0,3 3 0,3 1 0,6 1 0,2-1 0,1 1 0,-1-1 0,-1 0 0,-3-1 0,-4 0 0,-4-4 0,-4-7-8191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19.622"/>
    </inkml:context>
    <inkml:brush xml:id="br0">
      <inkml:brushProperty name="width" value="0.05" units="cm"/>
      <inkml:brushProperty name="height" value="0.05" units="cm"/>
    </inkml:brush>
  </inkml:definitions>
  <inkml:trace contextRef="#ctx0" brushRef="#br0">12 122 24575,'-6'-23'0,"5"22"0,1 0 0,-1 0 0,0 0 0,1-1 0,-1 1 0,1 0 0,0 0 0,-1-1 0,1 1 0,0 0 0,0 0 0,-1-1 0,1 1 0,0 0 0,0-1 0,1 1 0,-1 0 0,0-1 0,0 1 0,1 0 0,-1 0 0,1-1 0,-1 1 0,1 0 0,-1 0 0,1 0 0,0 0 0,-1 0 0,1 0 0,2-2 0,-1 0 0,1 1 0,1-1 0,-1 1 0,0 0 0,1 0 0,-1 0 0,1 1 0,-1-1 0,1 1 0,0 0 0,-1 0 0,1 0 0,8-1 0,56 0 0,-52 3 0,-4 0 0,0 0 0,-1 1 0,1 1 0,-1 0 0,1 0 0,-1 1 0,0 1 0,0 0 0,-1 0 0,0 1 0,0 1 0,0 0 0,-1 0 0,0 0 0,12 13 0,-2 0 0,-1 1 0,0 1 0,-2 0 0,0 2 0,18 36 0,-26-42 0,0 0 0,-2 0 0,0 1 0,-1 0 0,5 30 0,-9-41 0,0 1 0,0 0 0,-1 0 0,0 0 0,-1 0 0,0-1 0,0 1 0,-1 0 0,0-1 0,0 1 0,-1-1 0,0 1 0,-1-1 0,-5 10 0,8-17 0,1 0 0,-1 0 0,1 0 0,-1 0 0,1 0 0,-1-1 0,0 1 0,1 0 0,-1 0 0,0 0 0,0-1 0,0 1 0,0 0 0,0-1 0,0 1 0,0 0 0,0-1 0,0 0 0,0 1 0,0-1 0,0 1 0,0-1 0,0 0 0,0 0 0,0 0 0,0 0 0,0 0 0,-1 0 0,1 0 0,0 0 0,0 0 0,0 0 0,0-1 0,0 1 0,0 0 0,0-1 0,0 1 0,0-1 0,0 1 0,0-1 0,0 1 0,0-1 0,0 0 0,0 0 0,0 1 0,1-1 0,-1 0 0,0 0 0,1 0 0,-2-2 0,-2-3 0,0 0 0,0 0 0,0-1 0,1 0 0,0 1 0,-2-11 0,-2-10 0,1 0 0,2-1 0,1 0 0,1 1 0,3-54 0,0 62 0,2 0 0,0 1 0,0-1 0,2 1 0,1 0 0,0 0 0,1 1 0,1 0 0,17-28 0,-21 38 0,2 0 0,-1 1 0,1 0 0,0 0 0,0 0 0,0 1 0,1-1 0,0 2 0,0-1 0,0 1 0,1 0 0,-1 0 0,1 1 0,11-3 0,-5 3 0,0 0 0,1 1 0,-1 1 0,1 0 0,-1 1 0,1 0 0,22 4 0,-14 2-1365,-4 1-5461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0.088"/>
    </inkml:context>
    <inkml:brush xml:id="br0">
      <inkml:brushProperty name="width" value="0.05" units="cm"/>
      <inkml:brushProperty name="height" value="0.05" units="cm"/>
    </inkml:brush>
  </inkml:definitions>
  <inkml:trace contextRef="#ctx0" brushRef="#br0">0 24 24575,'0'-5'0,"5"-2"0,6 1 0,7 1 0,4 6 0,4 4 0,1 0 0,2-1 0,1 0 0,-1 3 0,1 1 0,-1-1 0,-6-2-8191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0.429"/>
    </inkml:context>
    <inkml:brush xml:id="br0">
      <inkml:brushProperty name="width" value="0.05" units="cm"/>
      <inkml:brushProperty name="height" value="0.05" units="cm"/>
    </inkml:brush>
  </inkml:definitions>
  <inkml:trace contextRef="#ctx0" brushRef="#br0">0 28 24575,'5'0'0,"6"0"0,7 0 0,4 0 0,4 0 0,6-5 0,4-1 0,-1 0 0,4 1 0,0 2 0,-6 1-8191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3.552"/>
    </inkml:context>
    <inkml:brush xml:id="br0">
      <inkml:brushProperty name="width" value="0.05" units="cm"/>
      <inkml:brushProperty name="height" value="0.05" units="cm"/>
    </inkml:brush>
  </inkml:definitions>
  <inkml:trace contextRef="#ctx0" brushRef="#br0">33 48 24575,'-8'-36'0,"5"25"0,13 27 0,21 39 0,35 59 0,-57-101 0,0-1 0,1 1 0,1-2 0,0 0 0,1 0 0,16 12 0,-24-20 0,1-1 0,-1 1 0,1-1 0,0 0 0,0 0 0,0 0 0,0 0 0,0-1 0,0 0 0,0 0 0,0-1 0,0 1 0,1-1 0,-1 0 0,0 0 0,0-1 0,0 0 0,1 0 0,-1 0 0,0 0 0,0-1 0,-1 0 0,1 0 0,0 0 0,8-6 0,-7 4 0,0 0 0,-1-1 0,1 0 0,-1 0 0,0 0 0,0 0 0,0-1 0,-1 0 0,0 0 0,0 0 0,-1-1 0,0 1 0,0-1 0,0 0 0,-1 0 0,0 0 0,0 0 0,0-8 0,1-25 0,-6-63 0,2 88 0,11 100 0,31 131 0,9 55 0,-49-262 0,14 177 0,-15-164 0,-1 0 0,0 0 0,-2-1 0,-1 1 0,0 0 0,-10 27 0,11-42 0,0 1 0,0-1 0,-1-1 0,0 1 0,0 0 0,0-1 0,-1 0 0,0 0 0,0 0 0,0-1 0,-1 0 0,0 0 0,0 0 0,-8 4 0,8-6 0,0 0 0,0-1 0,0 0 0,-1 0 0,1 0 0,0-1 0,-1 0 0,1 0 0,-1-1 0,0 1 0,1-1 0,-1-1 0,1 0 0,-1 0 0,1 0 0,0 0 0,-7-3 0,-9-4 0,1-1 0,0-1 0,0 0 0,1-2 0,1 0 0,0-1 0,1-1 0,0-1 0,-17-19 0,24 23 0,0-1 0,1 0 0,1 0 0,0-1 0,1 0 0,0-1 0,1 1 0,1-2 0,0 1 0,1-1 0,0 1 0,1-1 0,1-1 0,-3-22 0,6 32 0,1 0 0,-1 0 0,1-1 0,0 1 0,0 0 0,1 0 0,0 0 0,0 0 0,0 0 0,1 1 0,-1-1 0,1 1 0,1-1 0,-1 1 0,1 0 0,0 0 0,0 1 0,0-1 0,1 1 0,0 0 0,0 0 0,0 1 0,0-1 0,0 1 0,1 0 0,0 0 0,9-3 0,2 0 0,0 1 0,0 1 0,1 0 0,0 1 0,0 1 0,-1 0 0,1 1 0,28 3 0,-40-1-105,0 0 0,0 0 0,1 0 0,-1 1 0,0 0 0,-1 0 0,1 0 0,0 1 0,-1 0 0,1 0 0,-1 0 0,9 8 0,4 7-6721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3.923"/>
    </inkml:context>
    <inkml:brush xml:id="br0">
      <inkml:brushProperty name="width" value="0.05" units="cm"/>
      <inkml:brushProperty name="height" value="0.05" units="cm"/>
    </inkml:brush>
  </inkml:definitions>
  <inkml:trace contextRef="#ctx0" brushRef="#br0">1 0 24575,'0'5'0,"0"7"0,0 5 0,0 5 0,5-1 0,1 0 0,0 2 0,-1 2 0,3 1 0,0 1 0,4 1 0,0 0 0,2-4 0,4-7 0,4-6 0,3-9 0,1-11 0,-3-3-8191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4.283"/>
    </inkml:context>
    <inkml:brush xml:id="br0">
      <inkml:brushProperty name="width" value="0.05" units="cm"/>
      <inkml:brushProperty name="height" value="0.05" units="cm"/>
    </inkml:brush>
  </inkml:definitions>
  <inkml:trace contextRef="#ctx0" brushRef="#br0">1 1 24575,'0'5'0,"5"1"0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4.651"/>
    </inkml:context>
    <inkml:brush xml:id="br0">
      <inkml:brushProperty name="width" value="0.05" units="cm"/>
      <inkml:brushProperty name="height" value="0.05" units="cm"/>
    </inkml:brush>
  </inkml:definitions>
  <inkml:trace contextRef="#ctx0" brushRef="#br0">7 1 24575,'-5'0'0,"3"0"0,7 0 0,8 0 0,6 0 0,4 0 0,4 0 0,6 0 0,3 0 0,0 0 0,-2 0 0,-1 0 0,-7 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5.412"/>
    </inkml:context>
    <inkml:brush xml:id="br0">
      <inkml:brushProperty name="width" value="0.05" units="cm"/>
      <inkml:brushProperty name="height" value="0.05" units="cm"/>
    </inkml:brush>
  </inkml:definitions>
  <inkml:trace contextRef="#ctx0" brushRef="#br0">27 55 24575,'0'-4'0,"0"0"0,0 1 0,-1-1 0,1 1 0,-1-1 0,0 1 0,0-1 0,0 1 0,0 0 0,-1-1 0,1 1 0,-1 0 0,-4-6 0,6 9 0,0 0 0,-1 0 0,1 0 0,0 0 0,0 0 0,-1 0 0,1 0 0,0 0 0,0 0 0,-1 0 0,1 0 0,0 0 0,0 0 0,-1 0 0,1 0 0,0 0 0,0 0 0,-1 0 0,1 1 0,0-1 0,0 0 0,-1 0 0,1 0 0,0 0 0,0 0 0,0 1 0,-1-1 0,1 0 0,0 0 0,0 0 0,0 1 0,0-1 0,0 0 0,-1 0 0,1 1 0,0-1 0,0 0 0,0 0 0,0 1 0,0-1 0,0 0 0,0 0 0,0 1 0,0-1 0,0 0 0,0 0 0,0 1 0,0-1 0,0 0 0,0 0 0,0 1 0,0-1 0,-2 18 0,6 18 0,1 0 0,2-1 0,2 1 0,21 58 0,-24-78 0,0 0 0,2-1 0,-1 1 0,2-1 0,0-1 0,1 0 0,16 19 0,-22-29 0,-1 0 0,1-1 0,0 1 0,0-1 0,1 0 0,-1 0 0,1-1 0,-1 1 0,1-1 0,0 0 0,0 0 0,0-1 0,0 1 0,0-1 0,1 0 0,-1-1 0,0 1 0,0-1 0,1 0 0,-1 0 0,0-1 0,0 1 0,0-1 0,1 0 0,-1-1 0,0 1 0,0-1 0,5-3 0,0 0 0,-1-1 0,0 0 0,-1 0 0,1-1 0,-1 0 0,-1-1 0,1 1 0,-2-1 0,1-1 0,-1 0 0,0 0 0,0 0 0,-1 0 0,-1-1 0,1 0 0,3-14 0,-2 4 0,0 0 0,-1-1 0,-2 1 0,0-1 0,-1 0 0,-1 0 0,-2-31 0,1 50 0,0-1 0,-1 1 0,1-1 0,-1 1 0,1-1 0,-1 1 0,0-1 0,1 1 0,-1 0 0,-1-1 0,1 1 0,0 0 0,0 0 0,-1 0 0,1 0 0,-1 0 0,0 0 0,0 0 0,0 0 0,0 1 0,0-1 0,0 1 0,0-1 0,0 1 0,0 0 0,-1 0 0,-3-1 0,3 1 0,0 1 0,0 0 0,0 0 0,0 0 0,0 0 0,0 1 0,0-1 0,1 1 0,-1 0 0,0 0 0,0 0 0,1 0 0,-1 0 0,0 0 0,1 1 0,0-1 0,-1 1 0,1 0 0,0 0 0,0 0 0,-1 0 0,2 0 0,-1 0 0,-3 4 0,0 2 0,1 1 0,-1-1 0,1 1 0,1 0 0,-1 0 0,2 0 0,-1 0 0,1 0 0,1 1 0,-1-1 0,2 1 0,-1-1 0,2 15 0,3 14 0,16 76 0,-15-87 0,54 199 0,-5-21 0,-44-156 0,-1 0 0,1 62 0,-10-107 0,0 1 0,0 0 0,0-1 0,0 1 0,-1-1 0,0 1 0,0-1 0,0 1 0,0-1 0,-4 7 0,4-9 0,-1 0 0,1 0 0,-1 0 0,0 0 0,0 0 0,0 0 0,0-1 0,0 1 0,0-1 0,0 0 0,-1 1 0,1-1 0,0 0 0,-1 0 0,1 0 0,-1-1 0,1 1 0,-1-1 0,0 1 0,-3-1 0,-6 1 0,-1-2 0,1 1 0,0-2 0,0 1 0,0-2 0,0 1 0,0-2 0,0 0 0,1 0 0,-1-1 0,1 0 0,0-1 0,-12-9 0,8 5 0,0-1 0,1 0 0,0-1 0,0-1 0,2 0 0,-1-1 0,2 0 0,-13-20 0,19 25 15,0 0 0,1 0 0,0 0 0,0-1 0,1 1 0,0-1 0,-1-13 0,3 20-80,1-1 1,-1 0-1,1 1 1,0-1-1,1 0 1,-1 1-1,1-1 0,-1 0 1,1 1-1,0-1 1,0 1-1,1-1 1,-1 1-1,1-1 0,0 1 1,0 0-1,0 0 1,0 0-1,0 0 1,1 0-1,-1 0 1,5-2-1,12-8-6761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5.786"/>
    </inkml:context>
    <inkml:brush xml:id="br0">
      <inkml:brushProperty name="width" value="0.05" units="cm"/>
      <inkml:brushProperty name="height" value="0.05" units="cm"/>
    </inkml:brush>
  </inkml:definitions>
  <inkml:trace contextRef="#ctx0" brushRef="#br0">1 1 24575,'5'0'0,"1"5"0,5 1 0,0 5 0,-2 5 0,-2 4 0,-2 5 0,-2 2 0,-2 1 0,-1 1 0,0 0 0,-1 0 0,6-5 0,5-11 0,2-8-8191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6.221"/>
    </inkml:context>
    <inkml:brush xml:id="br0">
      <inkml:brushProperty name="width" value="0.05" units="cm"/>
      <inkml:brushProperty name="height" value="0.05" units="cm"/>
    </inkml:brush>
  </inkml:definitions>
  <inkml:trace contextRef="#ctx0" brushRef="#br0">181 13 24575,'0'-5'0,"-5"-1"0,-1 5 0,-5 2 0,-5 6 0,-5 2 0,-4 5 0,-1-1 0,-3-2 0,5 1 0,6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0.467"/>
    </inkml:context>
    <inkml:brush xml:id="br0">
      <inkml:brushProperty name="width" value="0.05" units="cm"/>
      <inkml:brushProperty name="height" value="0.05" units="cm"/>
    </inkml:brush>
  </inkml:definitions>
  <inkml:trace contextRef="#ctx0" brushRef="#br0">26 1 24575,'-1'0'0,"1"0"0,-1-1 0,0 1 0,0 0 0,0 0 0,0 0 0,0 0 0,0 1 0,0-1 0,0 0 0,1 0 0,-1 0 0,0 1 0,0-1 0,0 0 0,0 1 0,1-1 0,-1 1 0,0-1 0,0 1 0,1-1 0,-1 1 0,0 0 0,1-1 0,-1 1 0,0 0 0,1-1 0,-1 1 0,1 0 0,0 0 0,-1 0 0,1-1 0,0 1 0,-1 0 0,1 0 0,0 0 0,0 0 0,-1 0 0,1 0 0,0 0 0,0-1 0,0 1 0,0 0 0,1 0 0,-1 0 0,0 0 0,0 0 0,0 0 0,1 0 0,-1-1 0,1 3 0,1 2 0,1 0 0,-1 0 0,1 0 0,0 0 0,0-1 0,7 9 0,3 0 0,-8-8 0,1 0 0,-1 0 0,0 1 0,-1-1 0,0 1 0,1 0 0,-2 0 0,1 1 0,-1-1 0,3 9 0,-2-14 0,3-10 0,14-23 0,1-4 0,-13 26 0,0 0 0,0 0 0,1 1 0,0 1 0,12-9 0,-20 16 0,1-1 0,-1 1 0,1-1 0,0 1 0,-1 0 0,1 0 0,0 0 0,0 1 0,0-1 0,0 1 0,0-1 0,5 1 0,-6 0 0,-1 1 0,1-1 0,0 1 0,0 0 0,0-1 0,-1 1 0,1 0 0,0 0 0,-1 0 0,1 0 0,-1 0 0,1 0 0,-1 1 0,1-1 0,-1 0 0,0 1 0,0-1 0,0 1 0,0 0 0,0-1 0,2 4 0,9 35 106,-6-15-1577,0-7-5355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3.474"/>
    </inkml:context>
    <inkml:brush xml:id="br0">
      <inkml:brushProperty name="width" value="0.05" units="cm"/>
      <inkml:brushProperty name="height" value="0.05" units="cm"/>
    </inkml:brush>
  </inkml:definitions>
  <inkml:trace contextRef="#ctx0" brushRef="#br0">245 7 24575,'4'-5'0,"3"3"0,-1 7 0,-6 7 0,-3 6 0,-5 5 0,-7 2 0,-5 3 0,-3 1 0,-3-1 0,-6 1 0,2-1 0,2-5 0,0-1 0,2 0 0,4-4-8191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26.580"/>
    </inkml:context>
    <inkml:brush xml:id="br0">
      <inkml:brushProperty name="width" value="0.05" units="cm"/>
      <inkml:brushProperty name="height" value="0.05" units="cm"/>
    </inkml:brush>
  </inkml:definitions>
  <inkml:trace contextRef="#ctx0" brushRef="#br0">1 1 24575,'5'0'0,"1"5"0,5 1 0,5 5 0,4 5 0,5 0 0,1 2 0,-2 3 0,-6-2-8191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5.366"/>
    </inkml:context>
    <inkml:brush xml:id="br0">
      <inkml:brushProperty name="width" value="0.05" units="cm"/>
      <inkml:brushProperty name="height" value="0.05" units="cm"/>
    </inkml:brush>
  </inkml:definitions>
  <inkml:trace contextRef="#ctx0" brushRef="#br0">0 212 24575,'0'-2'0,"0"1"0,0-1 0,0 0 0,0 1 0,0-1 0,0 1 0,1-1 0,-1 0 0,0 1 0,1-1 0,-1 1 0,1-1 0,0 1 0,0-1 0,-1 1 0,1 0 0,0-1 0,0 1 0,0 0 0,0-1 0,0 1 0,1 0 0,-1 0 0,2-1 0,0 1 0,-1 0 0,0 1 0,1-1 0,-1 1 0,1-1 0,-1 1 0,0 0 0,1 0 0,-1 0 0,1 1 0,-1-1 0,1 1 0,-1-1 0,4 2 0,8 3 0,-1 1 0,0 1 0,0 0 0,16 11 0,4 4 0,-2 2 0,51 50 0,-69-60 0,0 0 0,-1 0 0,-1 1 0,0 1 0,-1 0 0,-1 0 0,-1 1 0,8 20 0,-15-34 0,0 0 0,0 1 0,-1-1 0,1 1 0,-1-1 0,1 1 0,-1 0 0,0-1 0,0 1 0,-1-1 0,1 1 0,-1-1 0,0 1 0,0-1 0,0 1 0,0-1 0,0 0 0,-1 1 0,0-1 0,1 0 0,-1 0 0,-1 0 0,1 0 0,0-1 0,-1 1 0,1-1 0,-1 1 0,0-1 0,1 0 0,-1 0 0,0 0 0,0 0 0,-1-1 0,1 1 0,0-1 0,-1 0 0,1 1 0,-1-2 0,1 1 0,-1 0 0,1-1 0,-1 0 0,1 1 0,-1-1 0,1-1 0,-1 1 0,0-1 0,-4 0 0,5 0 0,0 0 0,0 0 0,0 0 0,0 0 0,0 0 0,0 0 0,1-1 0,-1 0 0,1 1 0,-1-1 0,1 0 0,-1 0 0,1 0 0,0 0 0,0-1 0,0 1 0,0-1 0,-2-3 0,1 0 0,1 0 0,0 1 0,0-1 0,0 0 0,1 0 0,0 0 0,0 0 0,0-12 0,2-5 0,1 0 0,1-1 0,11-40 0,-6 29 0,2 0 0,2 0 0,1 2 0,2-1 0,1 2 0,1 0 0,41-56 0,-54 84 14,0-1-1,1 1 0,-1-1 0,1 1 1,-1 1-1,1-1 0,0 1 1,10-5-1,-12 6-78,-1 2 1,0-1-1,1 0 1,0 1-1,-1-1 1,1 1-1,-1-1 0,1 1 1,0 0-1,-1 0 1,1 1-1,-1-1 1,1 0-1,-1 1 0,1 0 1,-1-1-1,1 1 1,-1 0-1,1 0 1,-1 1-1,0-1 1,3 2-1,13 12-6761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5.746"/>
    </inkml:context>
    <inkml:brush xml:id="br0">
      <inkml:brushProperty name="width" value="0.05" units="cm"/>
      <inkml:brushProperty name="height" value="0.05" units="cm"/>
    </inkml:brush>
  </inkml:definitions>
  <inkml:trace contextRef="#ctx0" brushRef="#br0">167 1 24575,'-5'0'0,"-6"4"0,-1 7 0,-4 7 0,1 4 0,-1 9 0,1 3 0,-1 6 0,2 5 0,-1 1 0,1 1 0,4-2 0,3-9-8191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6.097"/>
    </inkml:context>
    <inkml:brush xml:id="br0">
      <inkml:brushProperty name="width" value="0.05" units="cm"/>
      <inkml:brushProperty name="height" value="0.05" units="cm"/>
    </inkml:brush>
  </inkml:definitions>
  <inkml:trace contextRef="#ctx0" brushRef="#br0">0 58 24575,'0'-5'0,"5"-6"0,7-1 0,5 1 0,5 3 0,4 2 0,2 3 0,-4 1-8191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6.452"/>
    </inkml:context>
    <inkml:brush xml:id="br0">
      <inkml:brushProperty name="width" value="0.05" units="cm"/>
      <inkml:brushProperty name="height" value="0.05" units="cm"/>
    </inkml:brush>
  </inkml:definitions>
  <inkml:trace contextRef="#ctx0" brushRef="#br0">78 1 24575,'-5'4'0,"-7"7"0,-5 2 0,-5 2 0,6 0 0,10-3 0,12-4 0,9-3 0,11-7 0,2-4-8191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7.323"/>
    </inkml:context>
    <inkml:brush xml:id="br0">
      <inkml:brushProperty name="width" value="0.05" units="cm"/>
      <inkml:brushProperty name="height" value="0.05" units="cm"/>
    </inkml:brush>
  </inkml:definitions>
  <inkml:trace contextRef="#ctx0" brushRef="#br0">62 33 24575,'-9'-11'0,"-13"-10"0,12 22 0,2 15 0,4 1 0,1 1 0,0-1 0,2 1 0,0-1 0,1 1 0,1 0 0,0-1 0,1 1 0,2-1 0,8 31 0,-7-33 0,0 0 0,1 0 0,1-1 0,0 0 0,1 0 0,0-1 0,1 0 0,0-1 0,1 0 0,1 0 0,0-1 0,18 14 0,-24-21 0,0 0 0,1-1 0,0 0 0,-1 0 0,1-1 0,1 1 0,-1-1 0,0 0 0,0-1 0,1 0 0,-1 0 0,1 0 0,-1 0 0,9-2 0,-11 1 0,1-1 0,0 0 0,0 0 0,-1 0 0,1-1 0,0 0 0,-1 0 0,0 0 0,1 0 0,-1-1 0,0 1 0,0-1 0,0 0 0,-1-1 0,1 1 0,-1 0 0,0-1 0,0 0 0,4-6 0,0-1 0,-1 0 0,-1-1 0,0 0 0,0 0 0,-1-1 0,-1 1 0,0-1 0,2-24 0,-2-3 0,-5-61 0,2 150 0,3 82 0,3-73 0,6 47 0,-6 0 0,-6 118 0,0-220 0,-1 0 0,1 0 0,0 1 0,-1-1 0,0 0 0,0 0 0,0 0 0,0 0 0,0 1 0,0-2 0,-1 1 0,0 0 0,0 0 0,1 0 0,-1-1 0,-5 5 0,5-6 0,0 0 0,0 0 0,0 0 0,0 0 0,0-1 0,0 1 0,0-1 0,0 0 0,0 1 0,0-1 0,0 0 0,-1 0 0,1 0 0,0 0 0,0-1 0,0 1 0,0-1 0,0 1 0,0-1 0,0 0 0,0 1 0,0-1 0,0 0 0,0 0 0,0-1 0,-2-1 0,-11-9 0,0 0 0,1 0 0,1-1 0,0-1 0,1-1 0,0 1 0,1-2 0,1 0 0,1 0 0,0 0 0,1-1 0,-8-24 0,14 34 0,-1-1 0,2 1 0,-1 0 0,1-1 0,0 1 0,1-1 0,0 0 0,0 1 0,0-1 0,1 1 0,0-1 0,1 1 0,3-13 0,-3 16 0,0 0 0,0 0 0,0 0 0,1 1 0,-1-1 0,1 0 0,0 1 0,0 0 0,0 0 0,1 0 0,-1 0 0,1 0 0,-1 0 0,1 1 0,0 0 0,0 0 0,0 0 0,0 0 0,0 1 0,1-1 0,-1 1 0,0 0 0,1 1 0,6-1 0,-3 0-227,0 1-1,1 1 1,-1 0-1,0 0 1,10 3-1,8 2-6598</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7.664"/>
    </inkml:context>
    <inkml:brush xml:id="br0">
      <inkml:brushProperty name="width" value="0.05" units="cm"/>
      <inkml:brushProperty name="height" value="0.05" units="cm"/>
    </inkml:brush>
  </inkml:definitions>
  <inkml:trace contextRef="#ctx0" brushRef="#br0">0 1 24575,'5'5'0,"1"6"0,0 6 0,-1 6 0,-1 2 0,-2 3 0,-1 6 0,-1 2 0,0-1 0,0-1 0,0 4 0,0-1 0,-1-6-8191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8.193"/>
    </inkml:context>
    <inkml:brush xml:id="br0">
      <inkml:brushProperty name="width" value="0.05" units="cm"/>
      <inkml:brushProperty name="height" value="0.05" units="cm"/>
    </inkml:brush>
  </inkml:definitions>
  <inkml:trace contextRef="#ctx0" brushRef="#br0">7 1 24575,'-5'0'0,"3"0"0,7 0 0,8 0 0,5 0 0,6 0 0,2 0 0,3 0 0,0 0 0,1 0 0,-5 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8.896"/>
    </inkml:context>
    <inkml:brush xml:id="br0">
      <inkml:brushProperty name="width" value="0.05" units="cm"/>
      <inkml:brushProperty name="height" value="0.05" units="cm"/>
    </inkml:brush>
  </inkml:definitions>
  <inkml:trace contextRef="#ctx0" brushRef="#br0">0 1 24575,'1'19'0,"0"0"0,0 0 0,2 0 0,0 0 0,2 0 0,10 29 0,-12-41 0,0 0 0,0 0 0,0 0 0,1 0 0,0-1 0,1 0 0,-1 0 0,1 0 0,1 0 0,-1-1 0,1 0 0,0 0 0,0 0 0,0-1 0,0 0 0,1 0 0,0 0 0,0-1 0,10 3 0,-15-5 0,1 0 0,0 0 0,0-1 0,0 1 0,0-1 0,0 0 0,0 0 0,-1 0 0,1 0 0,0 0 0,0-1 0,0 0 0,0 1 0,0-1 0,-1 0 0,1 0 0,0 0 0,3-3 0,-3 2 0,0-1 0,0 0 0,0 0 0,0 0 0,0 0 0,-1 0 0,1-1 0,-1 1 0,0-1 0,0 1 0,2-7 0,2-9 0,0 1 0,-2-1 0,0 0 0,1-28 0,-4 33 0,9-33 0,-14 57 0,-3 8 0,-9 37 0,4 46 0,5 0 0,8 143 0,1-114 0,-1-98 0,0-14 0,-1-1 0,0 1 0,-1-1 0,-1 0 0,-8 32 0,10-47 0,-1-1 0,1 0 0,0 1 0,-1-1 0,1 1 0,-1-1 0,0 0 0,1 0 0,-1 1 0,0-1 0,0 0 0,0 0 0,0 0 0,0 0 0,0 0 0,0 0 0,0 0 0,0 0 0,0 0 0,-1 0 0,1-1 0,0 1 0,-1 0 0,1-1 0,0 1 0,-1-1 0,-1 1 0,1-2 0,-1 1 0,1-1 0,-1 1 0,1-1 0,-1 0 0,1 0 0,0 0 0,-1 0 0,1 0 0,0 0 0,0-1 0,0 1 0,0-1 0,-2-2 0,-6-6 0,0 0 0,1-1 0,0-1 0,-10-16 0,8 8 0,1 0 0,1-1 0,0 0 0,2-1 0,1 1 0,-7-45 0,11 56 0,0-1 0,2 1 0,-1-1 0,1 0 0,1 1 0,0-1 0,0 1 0,1-1 0,1 1 0,0-1 0,0 1 0,1 0 0,0 0 0,0 1 0,1-1 0,12-15 0,-12 19 9,0 1-1,1 0 1,-1 1-1,1-1 1,0 1 0,1 0-1,-1 0 1,1 1-1,-1 0 1,1 0-1,0 1 1,0 0-1,11-2 1,4 0-380,1 2-1,-1 0 1,25 2 0,-23 1-6455</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9.249"/>
    </inkml:context>
    <inkml:brush xml:id="br0">
      <inkml:brushProperty name="width" value="0.05" units="cm"/>
      <inkml:brushProperty name="height" value="0.05" units="cm"/>
    </inkml:brush>
  </inkml:definitions>
  <inkml:trace contextRef="#ctx0" brushRef="#br0">45 1 24575,'0'5'0,"0"6"0,0 6 0,0 5 0,-5 4 0,-1 2 0,0 1 0,-4-5 0,0-1 0,2-4-8191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26.703"/>
    </inkml:context>
    <inkml:brush xml:id="br0">
      <inkml:brushProperty name="width" value="0.05" units="cm"/>
      <inkml:brushProperty name="height" value="0.05" units="cm"/>
    </inkml:brush>
  </inkml:definitions>
  <inkml:trace contextRef="#ctx0" brushRef="#br0">117 0 24575,'-3'1'0,"0"-1"0,0 1 0,0 0 0,0 0 0,1 0 0,-1 1 0,0-1 0,1 1 0,-1 0 0,1-1 0,-1 1 0,1 0 0,0 0 0,-2 3 0,-29 33 0,27-27 0,0 1 0,0 0 0,1 0 0,1 1 0,0-1 0,1 1 0,0 0 0,1 0 0,0 0 0,1 0 0,0 0 0,1 1 0,1-1 0,0 0 0,1 0 0,0 0 0,1 0 0,6 15 0,-5-20 0,0 1 0,1-1 0,1 1 0,-1-1 0,1-1 0,1 1 0,-1-1 0,1 0 0,1-1 0,15 12 0,-21-16 0,1 0 0,0 0 0,1 0 0,-1 0 0,0-1 0,0 1 0,1-1 0,-1 0 0,1 0 0,-1 0 0,1 0 0,-1-1 0,1 1 0,0-1 0,-1 0 0,1 0 0,-1 0 0,1-1 0,0 1 0,-1-1 0,1 0 0,-1 0 0,1 0 0,-1-1 0,0 1 0,1-1 0,-1 0 0,0 1 0,0-1 0,0-1 0,4-3 0,-3 1 0,1 0 0,-1-1 0,0 0 0,0 0 0,-1 0 0,0 0 0,0-1 0,-1 1 0,1-1 0,-1 0 0,2-12 0,-4 16 0,1 1 0,-1 0 0,0-1 0,0 1 0,0 0 0,0-1 0,0 1 0,0 0 0,-1-1 0,1 1 0,-1 0 0,1 0 0,-1-1 0,0 1 0,0 0 0,0 0 0,0 0 0,-1 0 0,1 0 0,0 0 0,-1 0 0,1 1 0,-1-1 0,0 1 0,0-1 0,1 1 0,-1-1 0,0 1 0,0 0 0,0 0 0,-1 0 0,1 0 0,0 0 0,0 0 0,0 1 0,-1-1 0,1 1 0,-4-1 0,1 1 0,0 0 0,-1 0 0,1 1 0,0 0 0,-1 0 0,1 0 0,0 0 0,0 1 0,0 0 0,0 0 0,0 0 0,0 1 0,-7 5 0,8-6 0,1 1 0,0-1 0,-1 1 0,1-1 0,0 1 0,1 0 0,-1 0 0,0 1 0,1-1 0,0 0 0,0 1 0,0-1 0,0 1 0,0 0 0,1 0 0,0 0 0,-1 0 0,0 6 0,6 6-1365,4-5-5461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39.683"/>
    </inkml:context>
    <inkml:brush xml:id="br0">
      <inkml:brushProperty name="width" value="0.05" units="cm"/>
      <inkml:brushProperty name="height" value="0.05" units="cm"/>
    </inkml:brush>
  </inkml:definitions>
  <inkml:trace contextRef="#ctx0" brushRef="#br0">293 0 24575,'-5'1'0,"0"-1"0,0 1 0,0 0 0,0 0 0,0 0 0,1 1 0,-1 0 0,0 0 0,1 0 0,-1 0 0,1 1 0,0 0 0,-4 3 0,-8 7 0,-27 30 0,31-29 0,-1-1 0,-16 12 0,21-20 0,1 0 0,-1-1 0,0 0 0,-13 5 0,19-8 0,0 0 0,-1 0 0,1-1 0,0 1 0,-1 0 0,1-1 0,-1 0 0,1 0 0,-1 1 0,1-1 0,-1-1 0,1 1 0,-1 0 0,1-1 0,-1 1 0,1-1 0,-1 0 0,1 1 0,0-1 0,-3-2 0,4 2 0,1 1 0,-1-1 0,1 0 0,-1 1 0,1-1 0,-1 0 0,1 1 0,0-1 0,0 0 0,-1 1 0,1-1 0,0 0 0,0 0 0,0 1 0,0-1 0,0 0 0,0 0 0,0 0 0,0 1 0,0-1 0,0 0 0,0 0 0,0 1 0,1-1 0,-1 0 0,0 0 0,0 1 0,1-1 0,-1 0 0,1 1 0,-1-1 0,1 0 0,-1 1 0,1-1 0,-1 1 0,1-1 0,-1 1 0,1-1 0,0 0 0,27-21 0,17-7 0,59-30 0,-99 57 4,-1 0 0,0 0 0,1 1 0,-1 0-1,1 0 1,0 0 0,-1 0 0,1 1 0,0 0 0,-1 0-1,1 0 1,0 0 0,-1 1 0,1 0 0,0 0 0,-1 0-1,1 0 1,-1 1 0,0 0 0,1 0 0,-1 0 0,0 0-1,0 1 1,0 0 0,-1 0 0,1 0 0,0 0 0,-1 0-1,5 7 1,6 8-269,0 1 0,-1 0 0,-1 1 1,15 34-1,-25-50 109,13 26-6670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0.431"/>
    </inkml:context>
    <inkml:brush xml:id="br0">
      <inkml:brushProperty name="width" value="0.05" units="cm"/>
      <inkml:brushProperty name="height" value="0.05" units="cm"/>
    </inkml:brush>
  </inkml:definitions>
  <inkml:trace contextRef="#ctx0" brushRef="#br0">0 0 24575,'0'5'0,"5"1"0,6 0 0,6-1 0,6-1 0,2-2 0,8-1 0,-2-1-8191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0.790"/>
    </inkml:context>
    <inkml:brush xml:id="br0">
      <inkml:brushProperty name="width" value="0.05" units="cm"/>
      <inkml:brushProperty name="height" value="0.05" units="cm"/>
    </inkml:brush>
  </inkml:definitions>
  <inkml:trace contextRef="#ctx0" brushRef="#br0">12 1 24575,'0'4'0,"-4"3"0,-3 3 0,6 2 0,7-3 0,8-2 0,6-2 0,10-3 0,8-5 0,4-3 0,3-1 0,-5 2-8191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2.689"/>
    </inkml:context>
    <inkml:brush xml:id="br0">
      <inkml:brushProperty name="width" value="0.05" units="cm"/>
      <inkml:brushProperty name="height" value="0.05" units="cm"/>
    </inkml:brush>
  </inkml:definitions>
  <inkml:trace contextRef="#ctx0" brushRef="#br0">1 1 24575,'1'7'0,"0"1"0,1-1 0,0 1 0,1-1 0,-1 0 0,6 9 0,1 5 0,-2-2 0,0 0 0,2 0 0,1-1 0,0 0 0,1-1 0,24 30 0,-26-38 0,1 1 0,0-2 0,1 1 0,-1-1 0,2-1 0,-1 0 0,1 0 0,0-1 0,0-1 0,1 0 0,19 5 0,-21-7 0,1 0 0,-1-1 0,1 0 0,0-1 0,0 0 0,17-2 0,-25 1 0,-1-1 0,1 0 0,0 1 0,-1-1 0,1-1 0,-1 1 0,1 0 0,-1-1 0,0 0 0,1 1 0,-1-1 0,0-1 0,0 1 0,-1 0 0,1-1 0,0 0 0,-1 1 0,1-1 0,-1 0 0,0 0 0,0 0 0,0-1 0,-1 1 0,3-5 0,-1-1 0,-1-1 0,1 1 0,-2 0 0,1-1 0,-1 1 0,-1-1 0,0 0 0,0 1 0,-3-17 0,2 19 0,-1 1 0,1-1 0,-1 1 0,0-1 0,0 1 0,-1 0 0,0 0 0,0 0 0,0 0 0,-1 0 0,0 1 0,0-1 0,-1 1 0,-5-5 0,10 10 0,0-1 0,0 1 0,0 0 0,-1 0 0,1-1 0,0 1 0,0 0 0,0 0 0,-1 0 0,1 0 0,0-1 0,-1 1 0,1 0 0,0 0 0,0 0 0,-1 0 0,1 0 0,0 0 0,-1 0 0,1 0 0,0-1 0,-1 1 0,1 0 0,0 1 0,-1-1 0,1 0 0,0 0 0,-1 0 0,1 0 0,0 0 0,-1 0 0,1 0 0,0 0 0,0 0 0,-1 1 0,1-1 0,-1 0 0,-2 15 0,6 19 0,9 12 0,2-1 0,2 0 0,26 53 0,6 15 0,-42-95 0,62 186 0,-63-184 0,-1 0 0,-1 1 0,-1-1 0,0 0 0,-2 1 0,0 0 0,-1-1 0,-5 25 0,5-38 0,-1-1 0,0 1 0,0-1 0,0 0 0,-1 0 0,0 0 0,0-1 0,0 1 0,-1-1 0,0 1 0,0-1 0,0 0 0,-1 0 0,1-1 0,-1 0 0,0 0 0,-1 0 0,1 0 0,-1-1 0,1 1 0,-1-2 0,0 1 0,0-1 0,-1 1 0,1-2 0,0 1 0,-1-1 0,1 0 0,-1 0 0,1-1 0,-1 1 0,1-2 0,-1 1 0,1-1 0,-1 0 0,-10-3 0,4 0 0,0 0 0,0-1 0,1-1 0,0 0 0,0 0 0,0-1 0,1-1 0,0 0 0,0-1 0,1 0 0,1 0 0,-15-17 0,14 14 0,1-1 0,0 0 0,0-1 0,1 0 0,1 0 0,1 0 0,0-1 0,0 0 0,2 0 0,-5-23 0,8 30 0,0 0 0,1 0 0,0 0 0,0 0 0,0 0 0,1 0 0,1 0 0,-1 0 0,1 0 0,0 1 0,1-1 0,0 0 0,0 1 0,1 0 0,0 0 0,0 0 0,0 0 0,11-11 0,-7 10 0,0 1 0,0 0 0,1 1 0,0 0 0,0 0 0,0 1 0,1 0 0,0 0 0,0 1 0,0 1 0,1 0 0,-1 0 0,18-2 0,17 1-455,0 1 0,57 5 0,-70 0-6371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3.062"/>
    </inkml:context>
    <inkml:brush xml:id="br0">
      <inkml:brushProperty name="width" value="0.05" units="cm"/>
      <inkml:brushProperty name="height" value="0.05" units="cm"/>
    </inkml:brush>
  </inkml:definitions>
  <inkml:trace contextRef="#ctx0" brushRef="#br0">1 1 24575,'5'0'0,"1"4"0,5 8 0,0 5 0,-1 5 0,2 4 0,-1 7 0,-2 2 0,-3 1 0,-2 3 0,-2 0 0,-2-7-8191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3.753"/>
    </inkml:context>
    <inkml:brush xml:id="br0">
      <inkml:brushProperty name="width" value="0.05" units="cm"/>
      <inkml:brushProperty name="height" value="0.05" units="cm"/>
    </inkml:brush>
  </inkml:definitions>
  <inkml:trace contextRef="#ctx0" brushRef="#br0">6 0 24575,'-4'0'0,"2"0"0,7 0 0,7 0 0,7 0 0,9 0 0,5 0 0,2 0 0,-1 0 0,-1 0 0,-1 0 0,-2 0 0,-10 0 0,-14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4.424"/>
    </inkml:context>
    <inkml:brush xml:id="br0">
      <inkml:brushProperty name="width" value="0.05" units="cm"/>
      <inkml:brushProperty name="height" value="0.05" units="cm"/>
    </inkml:brush>
  </inkml:definitions>
  <inkml:trace contextRef="#ctx0" brushRef="#br0">115 35 24575,'0'-2'0,"0"1"0,0-1 0,0 1 0,0-1 0,-1 1 0,1 0 0,0-1 0,-1 1 0,1-1 0,-1 1 0,0 0 0,1 0 0,-1-1 0,0 1 0,0 0 0,1 0 0,-1 0 0,0 0 0,0 0 0,-1 0 0,1 0 0,0 0 0,0 0 0,0 0 0,-1 1 0,1-1 0,0 1 0,0-1 0,-1 1 0,1-1 0,-1 1 0,1 0 0,0-1 0,-1 1 0,1 0 0,-1 0 0,1 0 0,-1 0 0,1 0 0,0 0 0,-1 1 0,1-1 0,-1 0 0,1 1 0,0-1 0,-1 1 0,1 0 0,0-1 0,0 1 0,-1 0 0,1 0 0,0 0 0,0 0 0,0 0 0,0 0 0,0 0 0,-1 1 0,-5 12 0,2 0 0,0 0 0,0 1 0,1 0 0,1-1 0,-3 28 0,4-26 0,-6 36 0,2 0 0,3 1 0,2 0 0,2 0 0,3 0 0,2-1 0,19 80 0,-22-121-114,1 0 1,0 0-1,0 0 0,1 0 0,0-1 1,1 0-1,0 0 0,1 0 0,0-1 1,1 0-1,9 9 0,15 7-6712</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5.183"/>
    </inkml:context>
    <inkml:brush xml:id="br0">
      <inkml:brushProperty name="width" value="0.05" units="cm"/>
      <inkml:brushProperty name="height" value="0.05" units="cm"/>
    </inkml:brush>
  </inkml:definitions>
  <inkml:trace contextRef="#ctx0" brushRef="#br0">447 169 24575,'1'-1'0,"-1"1"0,1 0 0,-1 0 0,1 0 0,-1 1 0,1-1 0,-1 0 0,1 0 0,-1 0 0,1 0 0,-1 0 0,1 0 0,-1 1 0,1-1 0,-1 0 0,0 0 0,1 1 0,-1-1 0,1 0 0,-1 1 0,0-1 0,1 0 0,-1 1 0,0-1 0,1 1 0,-1-1 0,0 0 0,0 1 0,0-1 0,1 1 0,-1-1 0,0 1 0,0-1 0,0 1 0,0-1 0,0 1 0,0-1 0,0 1 0,0-1 0,0 1 0,0-1 0,0 1 0,0-1 0,0 1 0,0-1 0,0 0 0,0 1 0,-1-1 0,1 1 0,0-1 0,0 1 0,-1-1 0,1 1 0,0-1 0,-1 0 0,1 1 0,-18 24 0,10-19 0,0-1 0,0 0 0,0-1 0,-1 0 0,1 0 0,-1-1 0,0 0 0,0 0 0,0-1 0,-1 0 0,1-1 0,0 0 0,-1 0 0,1-1 0,-1-1 0,1 1 0,0-1 0,-11-3 0,14 3 0,1-1 0,-1 1 0,1-1 0,0 0 0,0 0 0,0-1 0,0 0 0,1 0 0,-1 0 0,1 0 0,-1-1 0,1 1 0,-7-9 0,9 9 0,0-1 0,-1 0 0,1 0 0,1 0 0,-1 0 0,1 0 0,-1-1 0,1 1 0,1 0 0,-1-1 0,0 1 0,1 0 0,0-1 0,0 1 0,0-1 0,1 1 0,0 0 0,-1-1 0,3-5 0,-1 3 0,1 1 0,-1 0 0,1-1 0,0 1 0,1 1 0,-1-1 0,1 0 0,0 1 0,1 0 0,-1 0 0,1 0 0,0 0 0,0 1 0,1 0 0,-1 0 0,1 0 0,0 1 0,0 0 0,0 0 0,0 0 0,1 1 0,9-3 0,-8 3 0,1 0 0,-1 1 0,1 0 0,0 0 0,0 1 0,-1 0 0,1 0 0,0 1 0,0 0 0,-1 1 0,1 0 0,-1 0 0,1 1 0,-1 0 0,0 1 0,13 7 0,-12-5 0,-1 0 0,0 0 0,-1 1 0,0 0 0,0 0 0,0 1 0,-1 0 0,0 0 0,-1 0 0,0 1 0,0 0 0,-1 0 0,0 0 0,0 1 0,-1-1 0,0 1 0,-1 0 0,2 17 0,-3-14 0,-1-1 0,0 1 0,0 0 0,-2-1 0,1 1 0,-2-1 0,0 1 0,0-1 0,-1 0 0,-1 0 0,0-1 0,0 1 0,-1-1 0,-11 15 0,-1-3 0,-1-1 0,-1-1 0,-2-1 0,0-1 0,0-1 0,-2-1 0,0-1 0,-1 0 0,-1-3 0,0 0 0,-1-1 0,0-2 0,-48 13 0,68-22 0,0 0 0,0 0 0,0 0 0,1-1 0,-1 0 0,0 0 0,0-1 0,0 0 0,0 0 0,-11-3 0,16 3 0,0 0 0,0 0 0,1 0 0,-1 0 0,0 0 0,0 0 0,1 0 0,-1-1 0,1 1 0,-1 0 0,1-1 0,0 1 0,-1-1 0,1 0 0,0 1 0,0-1 0,0 0 0,0 0 0,0 0 0,1 0 0,-1 0 0,0 0 0,1 0 0,0 0 0,-1 0 0,1 0 0,0 0 0,0 0 0,0 0 0,0 0 0,1 0 0,-1 0 0,0 0 0,1 0 0,-1 0 0,1 0 0,0 0 0,0 1 0,1-4 0,2-2 0,-1 1 0,1-1 0,0 1 0,1 0 0,-1 0 0,1 0 0,1 1 0,-1 0 0,1 0 0,0 0 0,0 1 0,0-1 0,0 1 0,1 1 0,0-1 0,13-4 0,-7 4 0,-1 0 0,1 1 0,0 0 0,0 1 0,0 0 0,0 1 0,0 1 0,26 1 0,-27 1 12,0 1 0,0 0 0,1 1 0,-2 0 0,1 1 0,-1 1 0,1-1 0,-1 2 0,10 7 0,-4-1-309,0 0 0,-1 2 0,-1 0 0,19 24 0,-20-21-6529</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5.558"/>
    </inkml:context>
    <inkml:brush xml:id="br0">
      <inkml:brushProperty name="width" value="0.05" units="cm"/>
      <inkml:brushProperty name="height" value="0.05" units="cm"/>
    </inkml:brush>
  </inkml:definitions>
  <inkml:trace contextRef="#ctx0" brushRef="#br0">37 0 24575,'5'0'0,"1"5"0,-5 1 0,-2 5 0,-6 0 0,-7-1 0,-1-8 0,7-4 0,5-6 0,7-2 0,9 1 0,6 2 0,0 2-8191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6.238"/>
    </inkml:context>
    <inkml:brush xml:id="br0">
      <inkml:brushProperty name="width" value="0.05" units="cm"/>
      <inkml:brushProperty name="height" value="0.05" units="cm"/>
    </inkml:brush>
  </inkml:definitions>
  <inkml:trace contextRef="#ctx0" brushRef="#br0">326 28 24575,'-4'-4'0,"0"1"0,0 1 0,-1-1 0,1 1 0,-1 0 0,1 0 0,-1 0 0,0 0 0,0 1 0,1 0 0,-1 0 0,0 0 0,-7 0 0,-4 0 0,0 1 0,-30 4 0,21-1 0,11-2 0,-1 1 0,0 0 0,1 1 0,-15 6 0,26-8 0,-1 0 0,1 1 0,0-1 0,0 1 0,0 0 0,1-1 0,-1 1 0,0 1 0,1-1 0,-1 0 0,1 1 0,0-1 0,0 1 0,0 0 0,0-1 0,0 1 0,0 0 0,1 0 0,-1 1 0,1-1 0,0 0 0,-1 6 0,1 3 0,0 0 0,1 0 0,0 0 0,0-1 0,2 1 0,0 0 0,0-1 0,1 1 0,0-1 0,1 0 0,0 1 0,7 11 0,-10-22 0,0 1 0,1-1 0,-1 1 0,1-1 0,-1 1 0,1-1 0,-1 0 0,1 0 0,0 0 0,0 0 0,0 0 0,0 0 0,-1 0 0,1 0 0,0-1 0,0 1 0,0-1 0,1 0 0,-1 1 0,0-1 0,0 0 0,0 0 0,0 0 0,0-1 0,0 1 0,0 0 0,0-1 0,3-1 0,8-1 0,1-2 0,0 0 0,13-8 0,-9 5 0,-7 4 0,0 0 0,0 0 0,0 1 0,0 0 0,1 1 0,-1 0 0,1 1 0,23 1 0,-31 0 0,1 1 0,-1-1 0,1 1 0,-1 1 0,1-1 0,-1 1 0,0-1 0,0 1 0,1 0 0,-1 1 0,-1-1 0,1 1 0,0 0 0,-1 0 0,1 0 0,-1 0 0,0 1 0,0-1 0,0 1 0,0 0 0,-1-1 0,0 1 0,1 1 0,-2-1 0,3 6 0,-1-2 0,0 0 0,-1 0 0,0 1 0,0-1 0,-1 1 0,0-1 0,0 1 0,-1-1 0,0 1 0,-1-1 0,0 1 0,0-1 0,-1 1 0,0-1 0,0 0 0,-1 0 0,-5 11 0,3-11 0,0 0 0,-1 0 0,0 0 0,0-1 0,0 0 0,-1 0 0,0-1 0,0 1 0,-1-2 0,0 1 0,0-1 0,0 0 0,0-1 0,-1 0 0,-12 4 0,0-1-136,0-2-1,0 0 1,0-2-1,-1 0 1,0-1-1,1-2 1,-1 0-1,0-1 0,-22-4 1,10-2-6690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28.102"/>
    </inkml:context>
    <inkml:brush xml:id="br0">
      <inkml:brushProperty name="width" value="0.05" units="cm"/>
      <inkml:brushProperty name="height" value="0.05" units="cm"/>
    </inkml:brush>
  </inkml:definitions>
  <inkml:trace contextRef="#ctx0" brushRef="#br0">348 84 24575,'-39'-11'0,"29"12"0,-1 0 0,1 1 0,0 0 0,0 1 0,0 0 0,0 0 0,0 1 0,1 0 0,-16 10 0,-10 9 0,-34 28 0,52-38 0,13-10 0,-6 4 0,1 1 0,0 0 0,0 0 0,-12 16 0,20-23 0,0 0 0,0 0 0,0 1 0,0-1 0,0 0 0,0 1 0,0-1 0,1 1 0,-1-1 0,1 1 0,-1-1 0,1 1 0,0-1 0,-1 1 0,1-1 0,0 1 0,0 0 0,0-1 0,0 1 0,0-1 0,1 1 0,-1 0 0,0-1 0,1 1 0,-1-1 0,1 1 0,0-1 0,-1 1 0,1-1 0,0 0 0,0 1 0,0-1 0,0 0 0,0 0 0,0 1 0,0-1 0,0 0 0,1 0 0,-1 0 0,0 0 0,1-1 0,-1 1 0,1 0 0,1 0 0,16 8 0,1-2 0,0 0 0,0-1 0,1-2 0,-1 0 0,31 2 0,52 12 0,-91-15 0,0 1 0,0 0 0,-1 0 0,0 1 0,0 1 0,15 10 0,-23-15 0,-1 1 0,1 0 0,-1 0 0,1 0 0,-1 0 0,0 0 0,0 0 0,0 1 0,0-1 0,-1 1 0,1-1 0,-1 1 0,1 0 0,-1-1 0,0 1 0,0 0 0,1 5 0,-2-5 0,0 0 0,0 0 0,0-1 0,-1 1 0,1 0 0,-1-1 0,1 1 0,-1 0 0,0-1 0,0 1 0,-1-1 0,1 1 0,0-1 0,-1 0 0,-3 5 0,-4 2 0,0-1 0,0 1 0,-1-1 0,0-1 0,0 0 0,-1-1 0,-13 7 0,5-4 0,-1 0 0,-1-1 0,1-1 0,-1-1 0,0-1 0,-1-1 0,1-1 0,-1 0 0,-25-2 0,43-1 0,1 0 0,-1 0 0,0-1 0,1 0 0,-1 0 0,1 0 0,-1 0 0,1 0 0,-1-1 0,-4-2 0,7 3 0,0 0 0,1 1 0,-1-1 0,0 0 0,0 1 0,1-1 0,-1 0 0,1 0 0,-1 0 0,1 0 0,-1 0 0,1 0 0,0 0 0,-1 0 0,1 0 0,0 0 0,0 0 0,-1 0 0,1 0 0,0 0 0,0 0 0,0 0 0,0 0 0,1 0 0,-1 0 0,0 0 0,0 0 0,1 0 0,-1 1 0,0-1 0,1 0 0,-1 0 0,1 0 0,-1 0 0,1 0 0,-1 0 0,1 1 0,0-1 0,0 0 0,-1 0 0,2 0 0,18-20 0,1 1 0,0 0 0,28-17 0,2-3 0,-10 7 0,-2-3 0,-1 0 0,-2-3 0,-2-1 0,49-74 0,-78 107 0,-1-1 0,0 0 0,-1 0 0,0 0 0,0 0 0,0 0 0,2-17 0,-5 23 0,0-1 0,0 1 0,0-1 0,0 1 0,0 0 0,-1-1 0,1 1 0,-1-1 0,1 1 0,-1 0 0,0-1 0,0 1 0,0 0 0,0 0 0,0 0 0,-1 0 0,1 0 0,-1 0 0,1 0 0,-1 0 0,0 1 0,0-1 0,0 0 0,1 1 0,-1 0 0,-1-1 0,1 1 0,0 0 0,0 0 0,0 0 0,-1 0 0,-2 0 0,-2 0 0,-1-1 0,1 2 0,-1-1 0,0 1 0,1 0 0,-1 0 0,1 1 0,-1 0 0,0 1 0,1-1 0,0 1 0,-1 1 0,1 0 0,0 0 0,0 0 0,1 1 0,-1 0 0,-11 8 0,9-5 0,1-1 0,-1 1 0,1 1 0,0 0 0,1 0 0,0 0 0,0 1 0,1 0 0,0 0 0,0 1 0,1 0 0,-6 16 0,10-21-151,0 1-1,0-1 0,0 1 0,0-1 1,1 1-1,0-1 0,0 1 1,2 5-1,3 13-6674</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7.063"/>
    </inkml:context>
    <inkml:brush xml:id="br0">
      <inkml:brushProperty name="width" value="0.05" units="cm"/>
      <inkml:brushProperty name="height" value="0.05" units="cm"/>
    </inkml:brush>
  </inkml:definitions>
  <inkml:trace contextRef="#ctx0" brushRef="#br0">23 227 24575,'-2'-2'0,"-1"0"0,1-1 0,1 1 0,-1 0 0,0-1 0,0 0 0,1 1 0,0-1 0,-1 0 0,1 0 0,0 1 0,0-1 0,1 0 0,-1 0 0,1 0 0,-1 0 0,1 0 0,0 0 0,0 0 0,0 0 0,1 0 0,-1 0 0,1 0 0,-1 0 0,1 0 0,0 0 0,2-5 0,-1 4 0,1 0 0,-1 1 0,1-1 0,0 0 0,0 1 0,0-1 0,0 1 0,0 0 0,1 0 0,-1 1 0,1-1 0,0 1 0,0-1 0,0 1 0,0 0 0,0 1 0,9-3 0,-2 1 0,0 1 0,0 1 0,1-1 0,-1 2 0,0 0 0,1 0 0,-1 1 0,0 1 0,0-1 0,17 6 0,-23-5 0,0 0 0,0 0 0,0 0 0,0 1 0,-1-1 0,1 1 0,-1 0 0,0 1 0,0-1 0,0 1 0,0 0 0,0 0 0,-1 0 0,0 0 0,0 0 0,0 1 0,0 0 0,-1-1 0,1 1 0,-1 0 0,-1 0 0,1 0 0,-1 1 0,2 6 0,-3-6 0,0 1 0,0-1 0,-1 1 0,0-1 0,0 1 0,-1-1 0,1 0 0,-1 0 0,0 1 0,-1-1 0,0-1 0,0 1 0,0 0 0,0-1 0,-1 0 0,0 1 0,-5 4 0,-7 8 0,-1-1 0,-1-1 0,-23 18 0,33-28 0,3-2 0,1 0 0,-1 0 0,0-1 0,0 0 0,-1 0 0,1 0 0,-1-1 0,1 1 0,-8 1 0,12-4 0,1 0 0,0 0 0,0 0 0,0 0 0,0 0 0,0 0 0,0 0 0,-1 0 0,1 0 0,0 0 0,0 0 0,0 0 0,0 0 0,0 0 0,-1 0 0,1 0 0,0 0 0,0 0 0,0 0 0,0 0 0,0 0 0,0 0 0,-1 0 0,1 0 0,0-1 0,0 1 0,0 0 0,0 0 0,0 0 0,0 0 0,0 0 0,0 0 0,0 0 0,-1 0 0,1-1 0,0 1 0,0 0 0,0 0 0,0 0 0,0 0 0,0 0 0,0-1 0,0 1 0,0 0 0,0 0 0,0 0 0,0 0 0,0 0 0,0-1 0,0 1 0,0 0 0,0 0 0,6-11 0,10-9 0,87-83 0,172-130 0,-238 204 0,-35 27 0,1 0 0,-1-1 0,0 1 0,1 0 0,-1-1 0,0 1 0,3-6 0,-5 7 0,0 1 0,0 0 0,0 0 0,1 0 0,-1-1 0,0 1 0,0 0 0,0 0 0,0 0 0,0-1 0,0 1 0,0 0 0,0 0 0,0 0 0,0-1 0,0 1 0,0 0 0,0 0 0,0-1 0,0 1 0,-1 0 0,1 0 0,0 0 0,0-1 0,0 1 0,0 0 0,0 0 0,0 0 0,0 0 0,-1-1 0,1 1 0,0 0 0,0 0 0,0 0 0,0 0 0,-1 0 0,1-1 0,-18 2 0,10 1 0,0 0 0,0 1 0,0 0 0,0 0 0,1 0 0,-1 1 0,1 1 0,0-1 0,0 1 0,0 0 0,1 1 0,-1 0 0,1 0 0,1 0 0,-10 13 0,12-14 0,0 1 0,0-1 0,0 1 0,1 0 0,0 0 0,0 0 0,1 0 0,0 0 0,0 0 0,0 0 0,1 0 0,0 0 0,0 1 0,0-1 0,1 0 0,0 0 0,0 0 0,0 0 0,1 0 0,0 0 0,0 0 0,5 7 0,-2-2-57,1-1 0,1-1 1,-1 1-1,2-1 0,-1 0 0,1-1 0,1 0 0,-1 0 0,1-1 0,1 0 0,-1 0 1,1-1-1,0 0 0,1-1 0,-1 0 0,1-1 0,0 0 0,0-1 0,1 0 1,-1-1-1,1 0 0,-1-1 0,13 1 0,1-2-6769</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7.440"/>
    </inkml:context>
    <inkml:brush xml:id="br0">
      <inkml:brushProperty name="width" value="0.05" units="cm"/>
      <inkml:brushProperty name="height" value="0.05" units="cm"/>
    </inkml:brush>
  </inkml:definitions>
  <inkml:trace contextRef="#ctx0" brushRef="#br0">26 0 24575,'-5'0'0,"-1"5"0,0 6 0,1 6 0,1 5 0,7 9 0,2 3 0,1 1 0,-1-1 0,-2 4 0,0 0 0,-2-7-8191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8.978"/>
    </inkml:context>
    <inkml:brush xml:id="br0">
      <inkml:brushProperty name="width" value="0.05" units="cm"/>
      <inkml:brushProperty name="height" value="0.05" units="cm"/>
    </inkml:brush>
  </inkml:definitions>
  <inkml:trace contextRef="#ctx0" brushRef="#br0">1 1 24575,'0'5'0,"5"1"0,6 1 0,7-2 0,9-2 0,5-1 0,6-5 0,3-3 0,2-1 0,0 2 0,2 1 0,-2 1 0,-4 2 0,-8 5 0,-9 3-8191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9.555"/>
    </inkml:context>
    <inkml:brush xml:id="br0">
      <inkml:brushProperty name="width" value="0.05" units="cm"/>
      <inkml:brushProperty name="height" value="0.05" units="cm"/>
    </inkml:brush>
  </inkml:definitions>
  <inkml:trace contextRef="#ctx0" brushRef="#br0">92 166 24575,'0'0'0,"-1"0"0,1 0 0,-1 0 0,1 0 0,-1 0 0,1 0 0,-1 0 0,1 0 0,0-1 0,-1 1 0,1 0 0,-1 0 0,1 0 0,-1 0 0,1 0 0,0-1 0,-1 1 0,1 0 0,-1-1 0,1 1 0,0 0 0,-1 0 0,1-1 0,0 1 0,0 0 0,-1-1 0,1 1 0,0-1 0,0 1 0,-1 0 0,1-2 0,3-14 0,17-14 0,-3 13 0,-1 2 0,2 1 0,28-19 0,-39 29 0,-1-1 0,1 2 0,0-1 0,0 1 0,0 0 0,1 1 0,-1 0 0,0 0 0,1 0 0,0 1 0,-1 0 0,1 1 0,0-1 0,7 2 0,-12-1 0,0 1 0,0 0 0,0 0 0,0 0 0,0 0 0,-1 0 0,1 0 0,0 1 0,-1-1 0,1 1 0,-1 0 0,0 0 0,1 0 0,-1 0 0,0 0 0,0 0 0,0 1 0,-1-1 0,1 1 0,-1-1 0,1 1 0,-1-1 0,0 1 0,0 0 0,0 0 0,0 0 0,0 0 0,-1-1 0,1 1 0,-1 0 0,0 0 0,0 0 0,0 0 0,-1 3 0,1 3 0,-1-1 0,-1 1 0,1-1 0,-1 0 0,-1 0 0,0 0 0,0 0 0,0 0 0,-1-1 0,-9 14 0,-2-2 0,-1-1 0,-1 0 0,-1-1 0,0-1 0,-35 23 0,-109 54 0,127-69 0,34-24 0,1 0 0,-1 1 0,1-1 0,0 1 0,-1-1 0,1 0 0,0 1 0,-1-1 0,1 1 0,0-1 0,0 1 0,-1-1 0,1 1 0,0-1 0,0 1 0,0-1 0,0 1 0,0-1 0,0 1 0,0-1 0,0 1 0,0-1 0,0 1 0,0-1 0,0 2 0,1-2 0,-1 1 0,1 0 0,0 0 0,0 0 0,0-1 0,0 1 0,0-1 0,-1 1 0,1 0 0,0-1 0,0 0 0,1 1 0,-1-1 0,0 0 0,0 1 0,0-1 0,2 0 0,36 5 0,0-2 0,0-1 0,55-5 0,-12 0 0,208 1-1365,-262 2-5461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49.925"/>
    </inkml:context>
    <inkml:brush xml:id="br0">
      <inkml:brushProperty name="width" value="0.05" units="cm"/>
      <inkml:brushProperty name="height" value="0.05" units="cm"/>
    </inkml:brush>
  </inkml:definitions>
  <inkml:trace contextRef="#ctx0" brushRef="#br0">66 0 24575,'0'6'0,"1"0"0,0 0 0,0 0 0,0-1 0,1 1 0,0-1 0,0 1 0,1-1 0,-1 1 0,1-1 0,5 7 0,7 7 0,24 27 0,-10-13 0,-15-16 0,-1 0 0,-2 1 0,1 0 0,-2 1 0,-1 0 0,0 1 0,-1 0 0,-1 0 0,-1 1 0,5 32 0,-9-40 0,-1 0 0,-1 0 0,0 0 0,-1 1 0,0-1 0,-1 0 0,0-1 0,-1 1 0,0 0 0,-2-1 0,1 0 0,-1 0 0,-1 0 0,0 0 0,-1-1 0,0 0 0,0 0 0,-14 14 0,7-11-151,-1-1-1,0-1 0,-1 0 0,0-1 1,0-1-1,-1 0 0,-1-1 1,-25 9-1,5-4-6674</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0.252"/>
    </inkml:context>
    <inkml:brush xml:id="br0">
      <inkml:brushProperty name="width" value="0.05" units="cm"/>
      <inkml:brushProperty name="height" value="0.05" units="cm"/>
    </inkml:brush>
  </inkml:definitions>
  <inkml:trace contextRef="#ctx0" brushRef="#br0">7 1 24575,'-5'0'0,"4"0"0,6 0 0,7 0 0,7 0 0,5 0 0,2 0 0,-2 0-8191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0.608"/>
    </inkml:context>
    <inkml:brush xml:id="br0">
      <inkml:brushProperty name="width" value="0.05" units="cm"/>
      <inkml:brushProperty name="height" value="0.05" units="cm"/>
    </inkml:brush>
  </inkml:definitions>
  <inkml:trace contextRef="#ctx0" brushRef="#br0">177 1 24575,'-5'5'0,"-6"6"0,-11 6 0,-6 0 0,-4 2 0,0-2 0,4 1 0,12 2 0,14-2 0,17-5 0,10-4 0,11-3 0,8-8 0,-2-4-8191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3.049"/>
    </inkml:context>
    <inkml:brush xml:id="br0">
      <inkml:brushProperty name="width" value="0.05" units="cm"/>
      <inkml:brushProperty name="height" value="0.05" units="cm"/>
    </inkml:brush>
  </inkml:definitions>
  <inkml:trace contextRef="#ctx0" brushRef="#br0">138 18 24575,'0'-1'0,"0"0"0,0 1 0,-1-1 0,1 0 0,0 0 0,0 1 0,0-1 0,-1 0 0,1 1 0,0-1 0,-1 0 0,1 1 0,0-1 0,-1 0 0,1 1 0,-1-1 0,1 1 0,-1-1 0,0 1 0,1-1 0,-1 1 0,1 0 0,-1-1 0,0 1 0,1-1 0,-1 1 0,0 0 0,1 0 0,-1-1 0,0 1 0,0 0 0,1 0 0,-1 0 0,0 0 0,0 0 0,1 0 0,-3 0 0,1 0 0,0 0 0,-1 1 0,1-1 0,0 1 0,-1-1 0,1 1 0,0 0 0,0-1 0,-1 1 0,1 0 0,-3 2 0,-1 3 0,1-1 0,-1 1 0,1 0 0,0 0 0,1 1 0,0-1 0,0 1 0,0 0 0,0 0 0,-3 13 0,0 2 0,1 0 0,-5 33 0,7-28 10,1 2 0,2-1 0,1 0 0,1 0 0,1 0 0,2 0 0,0 0 0,2 0 0,2-1 0,0 0 0,19 41 0,-16-46-116,0-1 0,1-1 0,1 0 0,1 0 0,1-2 0,1 0-1,0 0 1,1-2 0,1 0 0,0-1 0,2 0 0,-1-2 0,43 22 0,-20-17-6720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3.574"/>
    </inkml:context>
    <inkml:brush xml:id="br0">
      <inkml:brushProperty name="width" value="0.05" units="cm"/>
      <inkml:brushProperty name="height" value="0.05" units="cm"/>
    </inkml:brush>
  </inkml:definitions>
  <inkml:trace contextRef="#ctx0" brushRef="#br0">1 0 24575,'0'5'0,"0"6"0,0 6 0,0 6 0,0 2 0,0 8 0,5 2 0,1 6 0,0-1 0,-1 4 0,3-2 0,0-2 0,0 1 0,-3-2 0,-2-2 0,-1-8-8191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4.370"/>
    </inkml:context>
    <inkml:brush xml:id="br0">
      <inkml:brushProperty name="width" value="0.05" units="cm"/>
      <inkml:brushProperty name="height" value="0.05" units="cm"/>
    </inkml:brush>
  </inkml:definitions>
  <inkml:trace contextRef="#ctx0" brushRef="#br0">0 3 24575,'1'1'0,"-1"-1"0,0 1 0,0 0 0,1 0 0,-1 0 0,1 0 0,-1 0 0,1 0 0,-1 0 0,1 0 0,-1-1 0,1 1 0,0 0 0,-1-1 0,1 1 0,0 0 0,0-1 0,-1 1 0,1-1 0,0 1 0,0-1 0,0 1 0,0-1 0,0 1 0,0-1 0,0 0 0,0 0 0,0 0 0,0 1 0,1-1 0,32 1 0,29-11 0,-43 6 0,0 0 0,-1 2 0,1 0 0,0 1 0,34 3 0,-54-1 0,0-1 0,-1 0 0,1 0 0,0 0 0,0 0 0,0 0 0,0 0 0,-1 0 0,1 1 0,0-1 0,0 0 0,0 0 0,0 0 0,0 0 0,0 0 0,-1 1 0,1-1 0,0 0 0,0 0 0,0 0 0,0 1 0,0-1 0,0 0 0,0 0 0,0 0 0,0 1 0,0-1 0,0 0 0,0 0 0,0 0 0,0 1 0,0-1 0,0 0 0,0 0 0,0 0 0,0 1 0,0-1 0,0 0 0,1 0 0,-1 0 0,0 0 0,0 1 0,0-1 0,0 0 0,0 0 0,0 0 0,1 0 0,-1 0 0,0 1 0,0-1 0,0 0 0,0 0 0,1 0 0,-1 0 0,0 0 0,0 0 0,0 0 0,1 0 0,-1 0 0,0 0 0,0 0 0,-16 8 0,-93 21-1365,82-23-5461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28.479"/>
    </inkml:context>
    <inkml:brush xml:id="br0">
      <inkml:brushProperty name="width" value="0.05" units="cm"/>
      <inkml:brushProperty name="height" value="0.05" units="cm"/>
    </inkml:brush>
  </inkml:definitions>
  <inkml:trace contextRef="#ctx0" brushRef="#br0">130 58 24575,'-3'1'0,"1"-1"0,-1 1 0,1 0 0,0 0 0,0 0 0,0 0 0,-1 0 0,1 1 0,0-1 0,0 0 0,1 1 0,-1 0 0,0-1 0,0 1 0,1 0 0,-1 0 0,-1 4 0,-23 36 0,25-39 0,-1 0 0,1 0 0,0-1 0,0 1 0,0 0 0,0 0 0,1 0 0,-1 0 0,1 0 0,0 0 0,-1 0 0,1 0 0,1 0 0,-1 0 0,0 0 0,1 0 0,0 0 0,1 6 0,0-5 0,1 0 0,-1 0 0,0-1 0,1 1 0,0-1 0,0 1 0,0-1 0,1 0 0,-1 0 0,1 0 0,5 3 0,2 0 0,-1 0 0,1-1 0,0 0 0,1-1 0,-1 0 0,1-1 0,0-1 0,21 3 0,-25-5 0,0 0 0,0 0 0,0-1 0,0 0 0,0-1 0,0 1 0,-1-1 0,1-1 0,0 0 0,-1 0 0,0 0 0,13-9 0,-18 11 0,0-1 0,1 0 0,-1 0 0,0 0 0,0 0 0,0 0 0,-1-1 0,1 1 0,-1-1 0,1 1 0,-1-1 0,0 1 0,0-1 0,0 0 0,1-4 0,-1 3 0,-1 1 0,0-1 0,-1 1 0,1-1 0,-1 1 0,1-1 0,-1 1 0,0 0 0,0-1 0,0 1 0,-1 0 0,1 0 0,-1 0 0,0 0 0,0 0 0,-2-3 0,-5-4 11,0 0 0,0 0 0,-1 1 0,0 1 0,0 0 0,-1 0-1,0 1 1,-1 0 0,0 1 0,-21-9 0,6 6-382,0 0-1,-1 2 1,-55-8 0,38 11-6455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5.313"/>
    </inkml:context>
    <inkml:brush xml:id="br0">
      <inkml:brushProperty name="width" value="0.05" units="cm"/>
      <inkml:brushProperty name="height" value="0.05" units="cm"/>
    </inkml:brush>
  </inkml:definitions>
  <inkml:trace contextRef="#ctx0" brushRef="#br0">183 76 24575,'0'-3'0,"1"0"0,0 0 0,-1-1 0,1 1 0,0 0 0,1 0 0,-1 0 0,0 0 0,3-3 0,-4 6 0,0-1 0,0 1 0,1-1 0,-1 1 0,0-1 0,1 0 0,-1 1 0,0-1 0,1 1 0,-1 0 0,1-1 0,-1 1 0,1-1 0,-1 1 0,1 0 0,-1-1 0,1 1 0,-1 0 0,1-1 0,-1 1 0,1 0 0,-1 0 0,1 0 0,0-1 0,-1 1 0,1 0 0,-1 0 0,1 0 0,0 0 0,-1 0 0,1 0 0,0 0 0,-1 0 0,1 1 0,-1-1 0,1 0 0,0 0 0,-1 0 0,1 1 0,-1-1 0,1 0 0,-1 0 0,1 1 0,-1-1 0,1 1 0,-1-1 0,1 0 0,-1 1 0,0-1 0,1 1 0,-1-1 0,1 2 0,0-1 0,-1 0 0,1 0 0,-1 0 0,1 0 0,-1 0 0,0 0 0,1 0 0,-1 1 0,0-1 0,0 0 0,0 0 0,0 0 0,0 0 0,0 1 0,0-1 0,0 0 0,0 0 0,-1 0 0,1 0 0,0 0 0,-1 1 0,1-1 0,-1 0 0,1 0 0,-1 0 0,0 0 0,1 0 0,-1 0 0,0-1 0,0 1 0,1 0 0,-1 0 0,0 0 0,0-1 0,0 1 0,0 0 0,0-1 0,0 1 0,-2 0 0,-3 2 0,1 0 0,-1 0 0,0 0 0,-1 0 0,-10 2 0,11-4 0,0 1 0,0-1 0,0 0 0,-1 0 0,1-1 0,0 0 0,0 0 0,-1-1 0,1 1 0,-7-3 0,12 3 0,1 0 0,-1 0 0,1 0 0,-1-1 0,1 1 0,-1 0 0,1 0 0,-1 0 0,1-1 0,0 1 0,-1 0 0,1-1 0,-1 1 0,1 0 0,0-1 0,-1 1 0,1-1 0,0 1 0,0 0 0,-1-1 0,1 1 0,0-1 0,0 1 0,-1-1 0,1 1 0,0-1 0,0 1 0,0-1 0,0 1 0,0-1 0,0 1 0,0-1 0,0 1 0,0-2 0,12-16 0,24-9 0,-25 21 0,-1-1 0,1 2 0,0-1 0,1 2 0,-1-1 0,13-2 0,-21 6 0,0 1 0,-1-1 0,1 1 0,0 0 0,-1 0 0,1 0 0,0 0 0,-1 0 0,1 0 0,0 1 0,-1-1 0,1 1 0,0 0 0,-1 0 0,1 0 0,-1 0 0,1 0 0,-1 0 0,0 1 0,0-1 0,1 1 0,-1 0 0,0-1 0,0 1 0,-1 0 0,1 0 0,0 1 0,-1-1 0,1 0 0,-1 0 0,1 1 0,-1-1 0,1 5 0,2 5 0,-1 0 0,0 0 0,-1 0 0,-1 1 0,0-1 0,0 0 0,-1 1 0,-2 13 0,-1-6 0,0 0 0,-1 0 0,-1-1 0,-9 25 0,7-28 0,-1 0 0,0-1 0,-1 0 0,0 0 0,-2-1 0,-16 20 0,20-27 0,-1 1 0,1-1 0,-1-1 0,-1 1 0,1-1 0,-1-1 0,0 0 0,0 0 0,-1 0 0,1-2 0,-1 1 0,-12 2 0,20-5 0,-1 0 0,1-1 0,0 1 0,0-1 0,-1 0 0,1 1 0,0-1 0,0 0 0,-1-1 0,1 1 0,0 0 0,-1-1 0,1 1 0,0-1 0,0 1 0,0-1 0,0 0 0,0 0 0,0 0 0,0 0 0,0-1 0,0 1 0,0 0 0,0-1 0,1 1 0,-1-1 0,0 0 0,1 0 0,0 1 0,-1-1 0,1 0 0,0 0 0,-1-3 0,1 1 0,0 1 0,1 0 0,0-1 0,-1 1 0,1-1 0,1 1 0,-1-1 0,0 1 0,1-1 0,0 1 0,0 0 0,0-1 0,0 1 0,0 0 0,1 0 0,-1 0 0,1 0 0,0 0 0,0 0 0,0 0 0,5-4 0,-3 2 0,1 1 0,-1-1 0,1 1 0,0 0 0,1 0 0,-1 1 0,0 0 0,1 0 0,0 0 0,0 1 0,0-1 0,0 1 0,0 1 0,0-1 0,1 1 0,-1 0 0,0 1 0,1-1 0,-1 1 0,0 1 0,12 1 0,-8 0 0,1 1 0,-1 0 0,0 1 0,0 0 0,-1 1 0,1 0 0,-1 1 0,0-1 0,0 2 0,-1-1 0,0 1 0,9 10 0,40 46-1365,-43-49-5461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5.641"/>
    </inkml:context>
    <inkml:brush xml:id="br0">
      <inkml:brushProperty name="width" value="0.05" units="cm"/>
      <inkml:brushProperty name="height" value="0.05" units="cm"/>
    </inkml:brush>
  </inkml:definitions>
  <inkml:trace contextRef="#ctx0" brushRef="#br0">1 13 24575,'0'-5'0,"5"-2"0,1 6 0,0 8 0,-1-3 0,-2-6 0,4-4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6.339"/>
    </inkml:context>
    <inkml:brush xml:id="br0">
      <inkml:brushProperty name="width" value="0.05" units="cm"/>
      <inkml:brushProperty name="height" value="0.05" units="cm"/>
    </inkml:brush>
  </inkml:definitions>
  <inkml:trace contextRef="#ctx0" brushRef="#br0">235 58 24575,'1'-1'0,"0"0"0,0 1 0,0-1 0,-1 0 0,1 0 0,0 0 0,0 0 0,-1 0 0,1 0 0,0 0 0,-1 0 0,1 0 0,-1 0 0,1 0 0,-1 0 0,0-1 0,0 1 0,1 0 0,-1 0 0,0 0 0,0-1 0,0 1 0,0 0 0,0 0 0,-1-2 0,0 1 0,1 1 0,-1 0 0,0-1 0,-1 1 0,1 0 0,0 0 0,0 0 0,0 0 0,-1 0 0,1 0 0,-1 0 0,1 0 0,0 0 0,-1 1 0,1-1 0,-3 0 0,-4-2 0,-1 1 0,1 0 0,-1 1 0,0 0 0,-16 0 0,9 2 0,0 0 0,0 1 0,0 1 0,0 0 0,1 2 0,-30 11 0,44-15 0,0 0 0,0 0 0,0 0 0,0 0 0,0 0 0,0 0 0,0 0 0,0 0 0,0 0 0,1 1 0,-1-1 0,0 0 0,1 0 0,-1 1 0,1-1 0,0 0 0,-1 1 0,1-1 0,0 1 0,0-1 0,0 0 0,0 1 0,0-1 0,0 1 0,0-1 0,1 0 0,-1 1 0,0-1 0,1 0 0,-1 1 0,1-1 0,-1 0 0,1 1 0,0-1 0,0 0 0,1 2 0,5 8 0,0-1 0,0 0 0,12 11 0,-10-10 0,-3-3 0,3 1 0,-1 1 0,-1 0 0,0 1 0,8 15 0,-14-24 0,1 1 0,-1 0 0,0 0 0,-1 0 0,1 0 0,0 0 0,-1 0 0,0 0 0,1 0 0,-1 0 0,-1 0 0,1 0 0,0 0 0,-1 0 0,1 0 0,-1 0 0,0 0 0,0 0 0,0 0 0,0-1 0,-1 1 0,1 0 0,-3 2 0,8-7 0,-1 0 0,1 0 0,0 0 0,-1 1 0,1-1 0,0 1 0,0 0 0,0 0 0,0 0 0,0 1 0,1 0 0,-1-1 0,5 2 0,-2-2 0,1 1 0,0 0 0,-1 1 0,1 0 0,-1 0 0,1 1 0,-1 0 0,0 0 0,10 5 0,-12-5 0,0 1 0,-1-1 0,0 1 0,1 0 0,-1 0 0,-1 0 0,1 1 0,0 0 0,-1-1 0,1 1 0,-1 0 0,0 1 0,-1-1 0,1 0 0,-1 1 0,0 0 0,0-1 0,0 1 0,-1 0 0,1 0 0,-1 0 0,0 0 0,-1 0 0,1 0 0,-1 0 0,0 1 0,0-1 0,-1 0 0,0 0 0,0 0 0,0 0 0,0 0 0,-1 0 0,1-1 0,-1 1 0,-1 0 0,1-1 0,-1 1 0,1-1 0,-1 0 0,0 0 0,-1 0 0,1 0 0,-1 0 0,0-1 0,-7 5 0,4-2-50,-1-1-1,0 0 1,0 0-1,0-1 0,-1 0 1,1-1-1,-1 1 1,0-2-1,0 1 1,0-2-1,-1 1 0,1-1 1,0 0-1,-1-1 1,1 0-1,0 0 1,-1-1-1,1-1 0,0 1 1,0-2-1,0 1 1,0-1-1,0 0 1,1-1-1,-1 0 1,-8-6-1,-1 0-6775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7.176"/>
    </inkml:context>
    <inkml:brush xml:id="br0">
      <inkml:brushProperty name="width" value="0.05" units="cm"/>
      <inkml:brushProperty name="height" value="0.05" units="cm"/>
    </inkml:brush>
  </inkml:definitions>
  <inkml:trace contextRef="#ctx0" brushRef="#br0">0 1 24575,'5'5'0,"6"6"0,2 6 0,3 5 0,4 9 0,2 3 0,4 1 0,1 4 0,2 1 0,-5 2 0,-2-1 0,1-2 0,-4-3 0,0-3 0,-4-3 0,-4-1 0,-4-6-8191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57.877"/>
    </inkml:context>
    <inkml:brush xml:id="br0">
      <inkml:brushProperty name="width" value="0.05" units="cm"/>
      <inkml:brushProperty name="height" value="0.05" units="cm"/>
    </inkml:brush>
  </inkml:definitions>
  <inkml:trace contextRef="#ctx0" brushRef="#br0">238 1 24575,'-6'23'0,"-14"41"0,9-32 0,-69 185 120,60-171-615,-2-2 0,-46 69 0,58-99-6331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2.015"/>
    </inkml:context>
    <inkml:brush xml:id="br0">
      <inkml:brushProperty name="width" value="0.05" units="cm"/>
      <inkml:brushProperty name="height" value="0.05" units="cm"/>
    </inkml:brush>
  </inkml:definitions>
  <inkml:trace contextRef="#ctx0" brushRef="#br0">30 1 24575,'2'0'0,"-1"1"0,0-1 0,1 1 0,-1-1 0,0 1 0,0 0 0,0 0 0,0-1 0,0 1 0,0 0 0,0 0 0,0 0 0,0 0 0,0 0 0,0 0 0,0 0 0,-1 1 0,1-1 0,0 0 0,-1 0 0,1 1 0,-1-1 0,0 0 0,1 0 0,-1 1 0,0-1 0,0 3 0,6 43 0,-6-42 0,0 32 27,-2-1-1,-1 1 1,-2 0 0,-14 50-1,10-44-525,1 0-1,-4 66 1,12-85-6327</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4.781"/>
    </inkml:context>
    <inkml:brush xml:id="br0">
      <inkml:brushProperty name="width" value="0.05" units="cm"/>
      <inkml:brushProperty name="height" value="0.05" units="cm"/>
    </inkml:brush>
  </inkml:definitions>
  <inkml:trace contextRef="#ctx0" brushRef="#br0">56 1 24575,'-1'5'0,"0"-1"0,0 1 0,-1 0 0,0-1 0,0 1 0,0-1 0,-4 5 0,-3 9 0,2-1 0,2 1 0,0 0 0,1 0 0,1 0 0,0 0 0,2 1 0,0-1 0,1 0 0,1 1 0,0-1 0,7 30 0,7 17 0,44 115 0,-45-141 0,-1-3-195,1 0 0,1-1 0,2 0 0,2-2 0,0 0 0,39 47 0,-33-53-6631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5.667"/>
    </inkml:context>
    <inkml:brush xml:id="br0">
      <inkml:brushProperty name="width" value="0.05" units="cm"/>
      <inkml:brushProperty name="height" value="0.05" units="cm"/>
    </inkml:brush>
  </inkml:definitions>
  <inkml:trace contextRef="#ctx0" brushRef="#br0">35 27 24575,'-4'0'0,"-8"0"0,0 5 0,5 1 0,10 0 0,9-1 0,7-1 0,5-7 0,3-2 0,2-1 0,1 1 0,0-3 0,0-1 0,-1 2 0,0 1 0,-5 3-8191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6.194"/>
    </inkml:context>
    <inkml:brush xml:id="br0">
      <inkml:brushProperty name="width" value="0.05" units="cm"/>
      <inkml:brushProperty name="height" value="0.05" units="cm"/>
    </inkml:brush>
  </inkml:definitions>
  <inkml:trace contextRef="#ctx0" brushRef="#br0">76 84 24575,'5'-1'0,"-1"-1"0,0 0 0,0 0 0,-1 0 0,1 0 0,0 0 0,-1-1 0,1 1 0,-1-1 0,0 0 0,4-5 0,12-7 0,-12 10 0,1 0 0,1 1 0,-1 0 0,1 0 0,0 1 0,-1 0 0,1 1 0,17-3 0,-24 5 0,0-1 0,0 1 0,1 0 0,-1 0 0,1 0 0,-1 0 0,0 0 0,1 0 0,-1 1 0,0-1 0,1 1 0,-1-1 0,0 1 0,0 0 0,0 0 0,0 0 0,0 0 0,0 1 0,0-1 0,0 1 0,0-1 0,0 1 0,-1-1 0,1 1 0,-1 0 0,1 0 0,-1 0 0,1 0 0,-1 0 0,0 0 0,0 0 0,0 0 0,-1 0 0,1 1 0,0-1 0,-1 0 0,1 1 0,-1-1 0,0 3 0,0 3 0,0 0 0,-1-1 0,0 1 0,0 0 0,-1 0 0,1-1 0,-2 1 0,1-1 0,-1 0 0,-1 0 0,1 0 0,-1 0 0,-7 9 0,-8 10 0,-43 44 0,54-63 0,-16 17 0,-2-2 0,-32 21 0,-11 10 0,69-53 0,0 0 0,0 0 0,1 0 0,-1 0 0,0 0 0,0 0 0,0 0 0,0 0 0,0 0 0,0 0 0,0 0 0,0 0 0,1 0 0,-1 0 0,0 0 0,0 0 0,0 0 0,0 0 0,0 0 0,0 0 0,0 0 0,0 0 0,0 0 0,1 0 0,-1 1 0,0-1 0,0 0 0,0 0 0,0 0 0,0 0 0,0 0 0,0 0 0,0 0 0,0 0 0,0 0 0,0 0 0,0 1 0,0-1 0,0 0 0,0 0 0,0 0 0,0 0 0,0 0 0,0 0 0,0 0 0,0 0 0,0 1 0,0-1 0,0 0 0,0 0 0,0 0 0,0 0 0,0 0 0,0 0 0,0 0 0,0 0 0,0 0 0,0 1 0,0-1 0,0 0 0,18-2 0,29-7 0,-43 8 0,45-12-93,37-6 304,-77 18-396,1 0-1,-1 1 1,0-1 0,0 2-1,0 0 1,0 0-1,13 3 1,-4 2-6641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6.550"/>
    </inkml:context>
    <inkml:brush xml:id="br0">
      <inkml:brushProperty name="width" value="0.05" units="cm"/>
      <inkml:brushProperty name="height" value="0.05" units="cm"/>
    </inkml:brush>
  </inkml:definitions>
  <inkml:trace contextRef="#ctx0" brushRef="#br0">0 1 24575,'4'0'0,"0"1"0,-1-1 0,1 1 0,0 0 0,-1 0 0,1 1 0,-1-1 0,0 1 0,1 0 0,-1 0 0,0 0 0,0 0 0,0 0 0,0 1 0,0 0 0,-1-1 0,1 1 0,-1 0 0,0 0 0,3 4 0,5 9 0,-1 1 0,12 30 0,-17-39 0,23 55 0,-2 0 0,16 71 0,-36-115 0,-1 0 0,-1 0 0,-1 1 0,0-1 0,-2 0 0,0 1 0,-1-1 0,-1 0 0,-1 1 0,0-1 0,-2 0 0,-7 20 0,-10 7-1365,0-7-5461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30.159"/>
    </inkml:context>
    <inkml:brush xml:id="br0">
      <inkml:brushProperty name="width" value="0.05" units="cm"/>
      <inkml:brushProperty name="height" value="0.05" units="cm"/>
    </inkml:brush>
  </inkml:definitions>
  <inkml:trace contextRef="#ctx0" brushRef="#br0">0 0 24575,'5'0'0,"6"0"0,6 0 0,5 0 0,2 0 0,3 0 0,1 0 0,1 0 0,-5 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6.984"/>
    </inkml:context>
    <inkml:brush xml:id="br0">
      <inkml:brushProperty name="width" value="0.05" units="cm"/>
      <inkml:brushProperty name="height" value="0.05" units="cm"/>
    </inkml:brush>
  </inkml:definitions>
  <inkml:trace contextRef="#ctx0" brushRef="#br0">1 5 24575,'1'0'0,"-1"-1"0,1 1 0,0-1 0,0 1 0,0-1 0,0 1 0,0 0 0,0 0 0,0-1 0,0 1 0,0 0 0,0 0 0,0 0 0,-1 0 0,1 0 0,0 0 0,0 0 0,0 0 0,0 1 0,0-1 0,0 0 0,0 0 0,0 1 0,0-1 0,0 1 0,0-1 0,-1 1 0,1-1 0,0 1 0,0 0 0,-1-1 0,1 1 0,0 0 0,-1-1 0,1 1 0,0 0 0,-1 0 0,1 0 0,-1 0 0,26 38 0,-26-38 0,18 34 0,-2 2 0,-2-1 0,14 54 0,13 119 0,-38-189-72,-1 0 1,-1 0-1,-1 1 0,-1-1 0,0 0 0,-2 1 0,0-1 0,-1 0 1,-1-1-1,-1 1 0,-1-1 0,0 0 0,-2-1 0,0 0 0,-1 0 1,-1-1-1,0 0 0,-14 15 0,-12 6-6754</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7.541"/>
    </inkml:context>
    <inkml:brush xml:id="br0">
      <inkml:brushProperty name="width" value="0.05" units="cm"/>
      <inkml:brushProperty name="height" value="0.05" units="cm"/>
    </inkml:brush>
  </inkml:definitions>
  <inkml:trace contextRef="#ctx0" brushRef="#br0">13 18 24575,'-5'0'0,"-1"-5"0,4-1 0,9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7.879"/>
    </inkml:context>
    <inkml:brush xml:id="br0">
      <inkml:brushProperty name="width" value="0.05" units="cm"/>
      <inkml:brushProperty name="height" value="0.05" units="cm"/>
    </inkml:brush>
  </inkml:definitions>
  <inkml:trace contextRef="#ctx0" brushRef="#br0">67 0 24575,'-5'5'0,"-6"1"0,-2 5 0,-3 0 0,1 4 0,8 3 0,15-1 0,11-3 0,11-4 0,11-4 0,8-8 0,4-4 0,-5 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9.423"/>
    </inkml:context>
    <inkml:brush xml:id="br0">
      <inkml:brushProperty name="width" value="0.05" units="cm"/>
      <inkml:brushProperty name="height" value="0.05" units="cm"/>
    </inkml:brush>
  </inkml:definitions>
  <inkml:trace contextRef="#ctx0" brushRef="#br0">219 78 24575,'0'-1'0,"0"0"0,0 1 0,0-1 0,0 0 0,0 1 0,0-1 0,-1 0 0,1 1 0,0-1 0,0 0 0,0 1 0,-1-1 0,1 1 0,0-1 0,-1 1 0,1-1 0,-1 1 0,1-1 0,-1 1 0,1-1 0,-1 1 0,1-1 0,-1 1 0,1 0 0,-1-1 0,1 1 0,-1 0 0,0-1 0,-24 0 0,-21 13 0,38-8 0,0 0 0,0 1 0,1 0 0,0 1 0,0 0 0,0 0 0,1 0 0,-1 1 0,2 0 0,-1 0 0,1 0 0,0 1 0,-6 11 0,4-4 0,0 1 0,2-1 0,-1 1 0,2 0 0,0 0 0,-3 26 0,7-35 0,0 1 0,0 0 0,1 0 0,0 0 0,1 0 0,-1-1 0,1 1 0,1 0 0,-1-1 0,1 0 0,1 0 0,-1 0 0,1 0 0,10 12 0,-12-16 0,0 0 0,1 0 0,-1 0 0,1-1 0,0 1 0,0-1 0,-1 0 0,2 0 0,-1 0 0,0 0 0,0 0 0,1-1 0,-1 1 0,0-1 0,1 0 0,0 0 0,-1 0 0,1-1 0,0 1 0,-1-1 0,1 0 0,0 0 0,-1 0 0,1 0 0,0-1 0,-1 0 0,1 1 0,-1-1 0,1-1 0,-1 1 0,1 0 0,-1-1 0,5-3 0,1 0 0,-1-2 0,0 1 0,-1-1 0,0 0 0,0-1 0,0 1 0,-1-1 0,0-1 0,-1 1 0,0-1 0,0 0 0,-1 0 0,0-1 0,5-17 0,-2 0 0,-1 0 0,-1-1 0,-2 1 0,0-35 0,-3 48 20,0 0 0,-1-1 0,-1 1 0,0 0 0,-5-14 0,6 25-37,0 0 0,-1-1 1,1 1-1,0 0 0,-1 0 0,0 0 1,0 0-1,0 0 0,0 0 0,0 1 1,-5-4-1,6 5-34,-1 0-1,1 0 1,-1 0 0,1 0-1,-1 1 1,0-1-1,1 1 1,-1-1 0,0 1-1,1 0 1,-1-1 0,0 1-1,0 0 1,1 0 0,-1 0-1,0 1 1,1-1-1,-1 0 1,0 1 0,0-1-1,1 1 1,-1-1 0,1 1-1,-3 1 1,-12 7-6775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09.785"/>
    </inkml:context>
    <inkml:brush xml:id="br0">
      <inkml:brushProperty name="width" value="0.05" units="cm"/>
      <inkml:brushProperty name="height" value="0.05" units="cm"/>
    </inkml:brush>
  </inkml:definitions>
  <inkml:trace contextRef="#ctx0" brushRef="#br0">42 11 24575,'5'0'0,"1"5"0,-5 1 0,-7 0 0,-8-1 0,-1-6 0,2-8 0,8-3 0,9 2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10.481"/>
    </inkml:context>
    <inkml:brush xml:id="br0">
      <inkml:brushProperty name="width" value="0.05" units="cm"/>
      <inkml:brushProperty name="height" value="0.05" units="cm"/>
    </inkml:brush>
  </inkml:definitions>
  <inkml:trace contextRef="#ctx0" brushRef="#br0">330 32 24575,'-4'0'0,"1"-1"0,-1 0 0,0 0 0,1 0 0,-1-1 0,1 1 0,-4-3 0,-20-7 0,6 8 0,1 0 0,0 1 0,-1 1 0,0 1 0,1 1 0,-1 0 0,1 2 0,0 0 0,-30 9 0,48-11 0,0 0 0,0 0 0,0 0 0,0 0 0,0 0 0,0 0 0,0 0 0,0 1 0,1-1 0,-1 1 0,0-1 0,1 1 0,-1 0 0,1-1 0,0 1 0,0 0 0,-1 0 0,1 0 0,0 0 0,1 0 0,-1 0 0,0 0 0,1 0 0,-1 0 0,1 1 0,-1 2 0,1 4 0,0 1 0,1-1 0,0 1 0,1-1 0,2 10 0,3 20 0,-6-17 0,-2-17 0,1-1 0,0 1 0,0 0 0,0-1 0,1 1 0,-1 0 0,1-1 0,0 1 0,0-1 0,1 1 0,3 7 0,-4-11 0,0 0 0,0-1 0,1 1 0,-1-1 0,0 1 0,0-1 0,0 1 0,1-1 0,-1 0 0,0 0 0,0 1 0,1-1 0,-1 0 0,0 0 0,1 0 0,-1-1 0,0 1 0,1 0 0,1-1 0,30-9 0,-18 5 0,-1 1 0,1 0 0,-1 2 0,0 0 0,1 0 0,-1 1 0,1 1 0,0 1 0,24 3 0,-34-3 0,1 0 0,-1 1 0,0 0 0,0 0 0,0 0 0,0 0 0,-1 1 0,1 0 0,0 0 0,-1 0 0,0 0 0,0 1 0,0 0 0,0-1 0,-1 1 0,1 1 0,-1-1 0,0 1 0,0-1 0,-1 1 0,1 0 0,-1 0 0,0 0 0,-1 0 0,1 0 0,1 8 0,0 1 0,-1 1 0,-1 0 0,0 0 0,0 0 0,-2 0 0,0 0 0,-4 23 0,4-33 0,-1 1 0,1 0 0,-1-1 0,0 1 0,-1-1 0,1 0 0,-1 0 0,0 0 0,0 0 0,-1 0 0,1 0 0,-1-1 0,0 0 0,-1 0 0,1 0 0,0 0 0,-1-1 0,0 0 0,0 0 0,0 0 0,0 0 0,-7 2 0,-3-1-341,1-1 0,-1 0-1,-24 1 1,-4-2-6485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0.127"/>
    </inkml:context>
    <inkml:brush xml:id="br0">
      <inkml:brushProperty name="width" value="0.05" units="cm"/>
      <inkml:brushProperty name="height" value="0.05" units="cm"/>
    </inkml:brush>
  </inkml:definitions>
  <inkml:trace contextRef="#ctx0" brushRef="#br0">1 108 24575,'0'0'0,"0"-1"0,0 1 0,0-1 0,0 1 0,0 0 0,0-1 0,0 1 0,0-1 0,0 1 0,0-1 0,0 1 0,0 0 0,0-1 0,0 1 0,0 0 0,0-1 0,1 1 0,-1-1 0,0 1 0,0 0 0,0-1 0,1 1 0,-1 0 0,0-1 0,0 1 0,1 0 0,-1 0 0,0-1 0,1 1 0,-1 0 0,0 0 0,1 0 0,-1-1 0,1 1 0,-1 0 0,15 7 0,11 20 0,-25-26 0,17 21 0,0 1 0,-2 1 0,0 1 0,-2 1 0,0 0 0,-2 0 0,-1 1 0,-1 1 0,7 34 0,-15-53 0,0 1 0,-1 0 0,0 0 0,0 0 0,-1 0 0,0 0 0,-1 0 0,-4 17 0,-3-14 0,1-20 0,0-22 0,5 2 0,1 0 0,1 0 0,1 1 0,2-1 0,0 1 0,15-51 0,-12 56 0,1 0 0,2 0 0,0 1 0,1 0 0,0 0 0,2 1 0,1 1 0,24-29 0,-30 40 0,0 0 0,1 0 0,0 1 0,0 0 0,1 0 0,10-5 0,-17 10 0,-1 0 0,1 0 0,0 0 0,0 0 0,0 1 0,0-1 0,0 0 0,0 1 0,0-1 0,0 1 0,0 0 0,0 0 0,0 0 0,0 0 0,0 0 0,0 0 0,0 1 0,0-1 0,0 1 0,0-1 0,0 1 0,0 0 0,0-1 0,0 1 0,0 0 0,0 1 0,-1-1 0,1 0 0,0 0 0,-1 1 0,1-1 0,-1 1 0,0-1 0,1 1 0,-1-1 0,2 5 0,14 40-1365,-9-22-5461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0.656"/>
    </inkml:context>
    <inkml:brush xml:id="br0">
      <inkml:brushProperty name="width" value="0.05" units="cm"/>
      <inkml:brushProperty name="height" value="0.05" units="cm"/>
    </inkml:brush>
  </inkml:definitions>
  <inkml:trace contextRef="#ctx0" brushRef="#br0">14 85 24575,'-1'-1'0,"0"0"0,0 0 0,0 0 0,0 0 0,0 0 0,0 0 0,0-1 0,1 1 0,-1 0 0,0 0 0,1 0 0,-1-1 0,1 1 0,-1 0 0,1-1 0,-1 1 0,1-1 0,0 1 0,0 0 0,0-1 0,0 1 0,0-1 0,0-2 0,1 3 0,0-1 0,0 0 0,0 0 0,0 0 0,0 0 0,0 1 0,1-1 0,-1 0 0,1 1 0,-1-1 0,1 1 0,0 0 0,-1 0 0,3-2 0,4-1 0,-1 0 0,1 0 0,0 1 0,0 0 0,0 1 0,15-3 0,-18 4 0,1 0 0,-1 1 0,0 0 0,1 0 0,-1 1 0,0-1 0,0 1 0,0 0 0,1 1 0,-1-1 0,0 1 0,0 0 0,-1 0 0,1 1 0,8 5 0,-11-6 0,1 0 0,-1 0 0,0 0 0,0 0 0,-1 1 0,1-1 0,0 0 0,-1 1 0,0 0 0,1-1 0,-1 1 0,0 0 0,0 0 0,-1-1 0,1 1 0,-1 0 0,1 0 0,-1 0 0,0 0 0,0 0 0,0 0 0,0 0 0,-1-1 0,1 1 0,-1 0 0,0 0 0,1 0 0,-1 0 0,-1-1 0,-1 4 0,-2 5 0,-2 0 0,1-1 0,-1 0 0,-1 0 0,0-1 0,0 0 0,-1 0 0,0-1 0,-1 0 0,1-1 0,-1 0 0,-1-1 0,1 0 0,-1 0 0,0-1 0,-23 7 0,33-13 0,10-4 0,19-5 0,15 4-95,0 2-1,86 3 0,-81 1-982,-23 1-5748</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1.141"/>
    </inkml:context>
    <inkml:brush xml:id="br0">
      <inkml:brushProperty name="width" value="0.05" units="cm"/>
      <inkml:brushProperty name="height" value="0.05" units="cm"/>
    </inkml:brush>
  </inkml:definitions>
  <inkml:trace contextRef="#ctx0" brushRef="#br0">7 26 24575,'-5'0'0,"4"0"0,6 0 0,7-5 0,7-1 0,4 0 0,4 1 0,-3 1-8191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1.487"/>
    </inkml:context>
    <inkml:brush xml:id="br0">
      <inkml:brushProperty name="width" value="0.05" units="cm"/>
      <inkml:brushProperty name="height" value="0.05" units="cm"/>
    </inkml:brush>
  </inkml:definitions>
  <inkml:trace contextRef="#ctx0" brushRef="#br0">35 0 24575,'-5'5'0,"-6"1"0,-1 5 0,6 0 0,9-1 0,8-3 0,8-3 0,5-1 0,-1-2-8191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31.065"/>
    </inkml:context>
    <inkml:brush xml:id="br0">
      <inkml:brushProperty name="width" value="0.05" units="cm"/>
      <inkml:brushProperty name="height" value="0.05" units="cm"/>
    </inkml:brush>
  </inkml:definitions>
  <inkml:trace contextRef="#ctx0" brushRef="#br0">33 156 24575,'-4'-3'0,"1"0"0,0 0 0,1 0 0,-1 0 0,1-1 0,-1 0 0,1 1 0,0-1 0,0 0 0,1 0 0,-1 0 0,1 0 0,0 0 0,-1-6 0,2 8 0,0-1 0,1 1 0,-1 0 0,0-1 0,1 1 0,0-1 0,-1 1 0,1 0 0,0 0 0,0-1 0,0 1 0,1 0 0,-1 0 0,0 0 0,1 0 0,-1 0 0,1 0 0,0 1 0,0-1 0,0 1 0,0-1 0,0 1 0,0-1 0,0 1 0,0 0 0,2-1 0,13-5 0,1 1 0,-1 1 0,1 0 0,0 1 0,23-2 0,-7 1 0,-34 5 0,9-1 0,-1-1 0,1 1 0,-1 1 0,1 0 0,12 1 0,-20-1 0,1 0 0,0 1 0,-1-1 0,1 0 0,-1 1 0,1 0 0,0-1 0,-1 1 0,0 0 0,1 0 0,-1 0 0,1 0 0,-1 0 0,0 0 0,0 0 0,1 0 0,-1 0 0,0 1 0,0-1 0,0 0 0,0 1 0,-1-1 0,1 1 0,0-1 0,-1 1 0,1 0 0,-1-1 0,1 1 0,-1-1 0,0 1 0,1 0 0,-1-1 0,0 1 0,0 0 0,-1 1 0,-6 80 0,4-67 0,1 0 0,0 0 0,2 0 0,-1 0 0,2 0 0,0 0 0,1 1 0,1-2 0,8 28 0,-2-24-341,0 0 0,2 0-1,22 31 1,-20-33-6485</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2.168"/>
    </inkml:context>
    <inkml:brush xml:id="br0">
      <inkml:brushProperty name="width" value="0.05" units="cm"/>
      <inkml:brushProperty name="height" value="0.05" units="cm"/>
    </inkml:brush>
  </inkml:definitions>
  <inkml:trace contextRef="#ctx0" brushRef="#br0">167 75 24575,'-7'-45'0,"7"44"0,-1-1 0,1 1 0,0-1 0,-1 1 0,1-1 0,-1 1 0,0-1 0,1 1 0,-1 0 0,0-1 0,0 1 0,0 0 0,0 0 0,0 0 0,0 0 0,0 0 0,0 0 0,-1 0 0,1 0 0,0 0 0,0 0 0,-1 0 0,1 1 0,-1-1 0,-1 0 0,2 1 0,-1 1 0,1-1 0,0 1 0,0-1 0,0 1 0,0 0 0,0-1 0,1 1 0,-1 0 0,0 0 0,0-1 0,0 1 0,1 0 0,-1 0 0,0 0 0,1 0 0,-1 0 0,1 0 0,-1 0 0,1 0 0,-1 0 0,1 0 0,0 0 0,-1 2 0,-8 36 0,7-28 0,-2 10 0,0 1 0,0-1 0,2 1 0,1 23 0,1-39 0,0 0 0,1-1 0,-1 1 0,1 0 0,1 0 0,-1-1 0,1 1 0,0 0 0,0-1 0,1 0 0,-1 1 0,1-1 0,1 0 0,-1-1 0,1 1 0,-1 0 0,1-1 0,0 0 0,1 0 0,5 4 0,-6-6 0,-1 0 0,1 0 0,0 0 0,0-1 0,0 0 0,0 0 0,0 0 0,0 0 0,0-1 0,0 1 0,0-1 0,0 0 0,0 0 0,1-1 0,-1 1 0,0-1 0,0 0 0,0 0 0,0 0 0,-1 0 0,1-1 0,0 0 0,0 0 0,-1 0 0,1 0 0,-1 0 0,0-1 0,0 1 0,4-4 0,0-1 0,0 0 0,0 0 0,-1 0 0,0-1 0,0 0 0,-1 0 0,0-1 0,0 1 0,-1-1 0,0 0 0,4-13 0,-6 13 0,0 0 0,-1 0 0,0-1 0,-1-17 0,0 23 0,0 0 0,-1 0 0,1 0 0,-1 0 0,0 1 0,0-1 0,-1 0 0,1 0 0,-1 1 0,0-1 0,0 1 0,0 0 0,0-1 0,-3-2 0,5 5 0,-1 1 0,1-1 0,-1 1 0,1-1 0,0 1 0,-1-1 0,0 1 0,1-1 0,-1 1 0,1 0 0,-1-1 0,1 1 0,-1 0 0,0-1 0,1 1 0,-1 0 0,0 0 0,1 0 0,-1-1 0,0 1 0,1 0 0,-1 0 0,0 0 0,1 0 0,-1 0 0,0 0 0,0 0 0,1 1 0,-2-1 0,1 1 0,0 0 0,0 0 0,0 0 0,0 0 0,0 0 0,0 0 0,1 0 0,-1 0 0,0 1 0,1-1 0,-1 0 0,1 0 0,-1 3 0,-7 46 0,8 6 0,2-1 0,3 1 0,15 67 0,-8-56 0,4 105 0,-16-164 0,0 0 0,0 1 0,-1-1 0,0 0 0,-1 0 0,0 0 0,0 0 0,-1 0 0,1 0 0,-2-1 0,1 1 0,-8 10 0,9-15 0,-1 0 0,0 1 0,-1-1 0,1 0 0,0 0 0,-1 0 0,1-1 0,-1 0 0,0 1 0,0-1 0,0 0 0,0-1 0,0 1 0,-1-1 0,1 0 0,0 0 0,-1 0 0,1 0 0,-1-1 0,1 0 0,-1 0 0,1 0 0,-1 0 0,-6-2 0,0-1 0,0 0 0,0 0 0,0-1 0,0-1 0,1 0 0,0 0 0,0-1 0,0 0 0,1-1 0,0 0 0,0 0 0,0-1 0,1 0 0,-10-13 0,14 15 0,-1 1 0,1-1 0,0 0 0,1 0 0,0 0 0,0 0 0,0-1 0,0 1 0,1-1 0,0 0 0,1 0 0,-1 0 0,1 0 0,1 0 0,-1 0 0,1 0 0,0 0 0,1 0 0,0 0 0,0 0 0,0 0 0,1 1 0,0-1 0,5-11 0,-4 13-91,0 1 0,0 0 0,0-1 0,1 2 0,0-1 0,-1 0 0,1 1 0,0 0 0,1-1 0,-1 2 0,0-1 0,1 0 0,0 1 0,9-3 0,15-5-6735</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2.574"/>
    </inkml:context>
    <inkml:brush xml:id="br0">
      <inkml:brushProperty name="width" value="0.05" units="cm"/>
      <inkml:brushProperty name="height" value="0.05" units="cm"/>
    </inkml:brush>
  </inkml:definitions>
  <inkml:trace contextRef="#ctx0" brushRef="#br0">24 4 24575,'35'-1'0,"-24"0"0,0 0 0,0 1 0,0 0 0,0 1 0,0 0 0,20 6 0,-30-7 0,1 0 0,-1 1 0,0 0 0,1-1 0,-1 1 0,0 0 0,1-1 0,-1 1 0,0 0 0,0 0 0,0 0 0,0 0 0,0 0 0,0 0 0,0 0 0,0 1 0,0-1 0,0 0 0,-1 0 0,1 1 0,0-1 0,-1 1 0,1 2 0,-1-2 0,0 1 0,0-1 0,0 0 0,0 1 0,-1-1 0,1 1 0,-1-1 0,0 0 0,0 0 0,0 1 0,0-1 0,0 0 0,-2 3 0,-4 5 0,0-1 0,-1 0 0,0 0 0,-17 14 0,-24 12 0,35-27 0,0 1 0,-16 16 0,29-25 0,0 1 0,1-1 0,-1 0 0,1 1 0,-1-1 0,1 1 0,-1-1 0,1 1 0,0-1 0,-1 1 0,1-1 0,0 1 0,-1 0 0,1-1 0,0 1 0,0-1 0,-1 1 0,1 0 0,0-1 0,0 1 0,0 0 0,0 1 0,11 0 0,27-9 0,-35 6 0,106-18-1365,-84 11-5461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2.975"/>
    </inkml:context>
    <inkml:brush xml:id="br0">
      <inkml:brushProperty name="width" value="0.05" units="cm"/>
      <inkml:brushProperty name="height" value="0.05" units="cm"/>
    </inkml:brush>
  </inkml:definitions>
  <inkml:trace contextRef="#ctx0" brushRef="#br0">0 12 24575,'5'0'0,"7"0"0,5 0 0,5 0 0,4 0 0,2 0 0,1 0 0,0 0 0,1 0 0,-6-5 0,-6-2-8191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3.446"/>
    </inkml:context>
    <inkml:brush xml:id="br0">
      <inkml:brushProperty name="width" value="0.05" units="cm"/>
      <inkml:brushProperty name="height" value="0.05" units="cm"/>
    </inkml:brush>
  </inkml:definitions>
  <inkml:trace contextRef="#ctx0" brushRef="#br0">113 0 24575,'10'19'0,"3"15"0,-11-26 0,0-1 0,1 0 0,0 0 0,0 0 0,0 0 0,1-1 0,0 1 0,0-1 0,1 0 0,0 0 0,0-1 0,0 1 0,9 6 0,-10-9 0,1-1 0,-1 1 0,1-1 0,0 0 0,0 0 0,0-1 0,-1 1 0,2-1 0,-1 0 0,0-1 0,0 1 0,0-1 0,0 0 0,0 0 0,0-1 0,1 1 0,-1-1 0,0 0 0,0-1 0,6-2 0,-6 3 0,-1-1 0,0 0 0,0 0 0,0-1 0,0 1 0,0-1 0,-1 0 0,1 0 0,-1 0 0,0 0 0,0-1 0,0 0 0,0 1 0,4-8 0,-1-2 0,1 0 0,-2-1 0,5-15 0,-6 98 0,23 161 0,-16-155 0,5 139 0,-16-209 0,0 0 0,0 0 0,-1 0 0,0 0 0,0 0 0,0 0 0,0 0 0,-1 0 0,0 0 0,0 0 0,0-1 0,-1 1 0,1-1 0,-6 7 0,5-8 0,-1 0 0,1 0 0,-1-1 0,0 1 0,1-1 0,-1 0 0,0 0 0,0 0 0,-1 0 0,1-1 0,0 0 0,-1 1 0,1-2 0,0 1 0,-1 0 0,1-1 0,-6 0 0,-4-1 0,-1 0 0,1-1 0,0 0 0,0-1 0,0-1 0,0 0 0,0-1 0,1 0 0,-1-1 0,2-1 0,-1 0 0,-19-15 0,17 11 0,1 0 0,1-1 0,0 0 0,1-1 0,0-1 0,1 0 0,1 0 0,0-1 0,-16-32 0,24 41 8,-1-1 0,1 1 0,0-1 0,0 0 0,1 0 0,0 0 0,0 0 0,1 0 0,0 0 0,0 0 0,0-1 0,1 1 0,0 0 0,3-7 0,-3 9-82,1 0-1,0 0 1,0 1 0,1-1 0,0 1-1,-1-1 1,2 1 0,-1 0 0,0 0-1,1 0 1,0 1 0,-1-1 0,2 1-1,-1 0 1,0 0 0,0 0 0,1 0-1,0 1 1,6-3 0,20-5-6752</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3.803"/>
    </inkml:context>
    <inkml:brush xml:id="br0">
      <inkml:brushProperty name="width" value="0.05" units="cm"/>
      <inkml:brushProperty name="height" value="0.05" units="cm"/>
    </inkml:brush>
  </inkml:definitions>
  <inkml:trace contextRef="#ctx0" brushRef="#br0">60 1 24575,'2'0'0,"0"0"0,0 0 0,0 0 0,0 0 0,0 0 0,0 0 0,0 1 0,0-1 0,0 1 0,0 0 0,0-1 0,0 1 0,-1 0 0,1 0 0,0 0 0,-1 0 0,1 0 0,0 1 0,-1-1 0,0 0 0,1 1 0,-1-1 0,0 1 0,0 0 0,1-1 0,-1 1 0,-1 0 0,1-1 0,0 1 0,0 0 0,-1 0 0,1 0 0,-1 0 0,1 0 0,-1 0 0,0 0 0,0 2 0,0 1 0,0 0 0,0 0 0,-1 1 0,0-1 0,0-1 0,-1 1 0,1 0 0,-1 0 0,0 0 0,0-1 0,0 1 0,-1-1 0,-5 8 0,-28 21 0,30-29 0,0 1 0,1 0 0,-1 0 0,1 1 0,0-1 0,0 1 0,-4 7 0,9-12 0,-1-1 0,1 1 0,0-1 0,0 1 0,-1-1 0,1 1 0,0-1 0,0 1 0,0-1 0,-1 1 0,1-1 0,0 1 0,0-1 0,0 1 0,0-1 0,0 1 0,0-1 0,0 1 0,0-1 0,1 1 0,-1-1 0,0 1 0,0 0 0,0-1 0,0 0 0,1 1 0,-1-1 0,0 1 0,1 0 0,15 3 0,23-9 0,90-33-77,-87 25-1211,-4 1-5538</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4.270"/>
    </inkml:context>
    <inkml:brush xml:id="br0">
      <inkml:brushProperty name="width" value="0.05" units="cm"/>
      <inkml:brushProperty name="height" value="0.05" units="cm"/>
    </inkml:brush>
  </inkml:definitions>
  <inkml:trace contextRef="#ctx0" brushRef="#br0">236 52 24575,'-3'-3'0,"0"1"0,0 0 0,0 0 0,0 0 0,0 1 0,0-1 0,-1 1 0,1 0 0,-1 0 0,1 0 0,-1 0 0,1 0 0,-1 1 0,0 0 0,1-1 0,-1 1 0,0 1 0,1-1 0,-1 1 0,1-1 0,-1 1 0,-6 2 0,-7 3 0,-1 1 0,1 0 0,-19 12 0,24-12 0,8-6 0,1 1 0,0-1 0,-1 1 0,1-1 0,-1 0 0,1 0 0,-1-1 0,0 1 0,-6-1 0,9 0 0,1 0 0,0 0 0,-1 0 0,1 0 0,0 0 0,-1 0 0,1 0 0,0 0 0,-1 0 0,1 0 0,0-1 0,-1 1 0,1 0 0,0 0 0,-1 0 0,1-1 0,0 1 0,0 0 0,-1 0 0,1-1 0,0 1 0,0 0 0,-1 0 0,1-1 0,0 1 0,0 0 0,0-1 0,0 1 0,-1 0 0,1-1 0,0 1 0,0 0 0,0-1 0,0 0 0,0-1 0,1 1 0,-1-1 0,1 0 0,0 1 0,0-1 0,-1 0 0,1 1 0,0-1 0,0 1 0,0-1 0,0 1 0,2-2 0,2-3 0,1-1 0,-1 1 0,1 1 0,0-1 0,1 1 0,-1 0 0,1 1 0,0 0 0,10-5 0,-14 8 0,0 0 0,0 0 0,0 0 0,0 1 0,0-1 0,0 1 0,1 0 0,-1 0 0,0 0 0,0 0 0,0 0 0,1 1 0,-1 0 0,0-1 0,0 1 0,0 0 0,0 0 0,0 1 0,0-1 0,0 1 0,-1 0 0,1-1 0,0 1 0,-1 0 0,0 0 0,4 4 0,5 7 15,-1 0 0,0 1-1,-1 1 1,-1-1 0,13 30-1,10 17-1467,-10-27-5373</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4.673"/>
    </inkml:context>
    <inkml:brush xml:id="br0">
      <inkml:brushProperty name="width" value="0.05" units="cm"/>
      <inkml:brushProperty name="height" value="0.05" units="cm"/>
    </inkml:brush>
  </inkml:definitions>
  <inkml:trace contextRef="#ctx0" brushRef="#br0">1 32 24575,'0'-5'0,"5"-2"0,6 1 0,6 1 0,5 1 0,4 2 0,2 0 0,-4 2-8191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5.046"/>
    </inkml:context>
    <inkml:brush xml:id="br0">
      <inkml:brushProperty name="width" value="0.05" units="cm"/>
      <inkml:brushProperty name="height" value="0.05" units="cm"/>
    </inkml:brush>
  </inkml:definitions>
  <inkml:trace contextRef="#ctx0" brushRef="#br0">6 1 24575,'-4'5'0,"2"1"0,12 1 0,9-2 0,10-2 0,11-1 0,-2 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5.792"/>
    </inkml:context>
    <inkml:brush xml:id="br0">
      <inkml:brushProperty name="width" value="0.05" units="cm"/>
      <inkml:brushProperty name="height" value="0.05" units="cm"/>
    </inkml:brush>
  </inkml:definitions>
  <inkml:trace contextRef="#ctx0" brushRef="#br0">1 66 24575,'0'-58'0,"0"51"0,0 38 0,0-21 0,0 0 0,1 0 0,0 0 0,1 0 0,0-1 0,0 1 0,1 0 0,0-1 0,1 0 0,0 1 0,0-2 0,1 1 0,0 0 0,1-1 0,0 0 0,0 0 0,1-1 0,0 0 0,0 0 0,1 0 0,-1-1 0,1 0 0,1-1 0,-1 0 0,1 0 0,17 7 0,-22-11 0,0 0 0,0 0 0,0 0 0,0 0 0,0-1 0,0 0 0,0 1 0,0-2 0,0 1 0,0 0 0,0-1 0,0 1 0,0-1 0,0 0 0,0-1 0,0 1 0,4-3 0,-2 1 0,-1-1 0,1 0 0,0-1 0,-1 1 0,0-1 0,0 0 0,-1 0 0,1 0 0,4-9 0,1-2 0,-1 0 0,-1-1 0,-1 0 0,0-1 0,-1 1 0,5-30 0,-12 139 0,2-35 0,13 238 0,-2-95 0,-11-188 0,-1-1 0,0 0 0,-1 0 0,0 0 0,-1 0 0,-4 15 0,5-24 0,1 0 0,-1 1 0,0-1 0,-1 0 0,1 0 0,0 0 0,0 0 0,-1 0 0,1 0 0,-1 0 0,0-1 0,0 1 0,1 0 0,-1-1 0,0 0 0,0 1 0,0-1 0,0 0 0,-1 0 0,1 0 0,0 0 0,0 0 0,-1-1 0,1 1 0,0-1 0,-1 0 0,1 1 0,-1-1 0,1 0 0,-1 0 0,1-1 0,0 1 0,-1 0 0,1-1 0,-3 0 0,-7-3 0,1 0 0,-1 0 0,1-1 0,0 0 0,1-1 0,0-1 0,0 1 0,0-2 0,0 1 0,1-1 0,1-1 0,-15-16 0,8 6 0,2 0 0,-1 0 0,2-1 0,1-1 0,-15-36 0,22 46 0,0-1 0,1 1 0,0-1 0,1 0 0,1-1 0,-1 1 0,2-15 0,0 23 0,0 1 0,0-1 0,1 1 0,-1-1 0,1 1 0,0-1 0,0 1 0,0-1 0,0 1 0,1 0 0,-1 0 0,1 0 0,0 0 0,0 0 0,0 0 0,0 0 0,1 0 0,-1 1 0,1 0 0,0-1 0,-1 1 0,1 0 0,0 0 0,0 0 0,1 1 0,-1-1 0,0 1 0,7-2 0,2 0-341,1 1 0,1 0-1,16 1 1,5 1-6485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6.154"/>
    </inkml:context>
    <inkml:brush xml:id="br0">
      <inkml:brushProperty name="width" value="0.05" units="cm"/>
      <inkml:brushProperty name="height" value="0.05" units="cm"/>
    </inkml:brush>
  </inkml:definitions>
  <inkml:trace contextRef="#ctx0" brushRef="#br0">0 1 24575,'12'0'0,"0"-1"0,0 1 0,1 1 0,-1 0 0,0 0 0,20 6 0,-30-6 0,0 0 0,-1-1 0,1 1 0,0 0 0,0 0 0,-1 0 0,1 0 0,0 1 0,-1-1 0,1 0 0,-1 1 0,0-1 0,1 1 0,-1-1 0,0 1 0,0 0 0,1 1 0,-1 0 0,-1 0 0,1-1 0,-1 1 0,0 0 0,0-1 0,0 1 0,0 0 0,0-1 0,0 1 0,-1 0 0,1-1 0,-1 1 0,0-1 0,0 1 0,0-1 0,-2 4 0,-2 3 0,0-1 0,-1 0 0,0 0 0,0 0 0,-1-1 0,0 0 0,0 0 0,-1-1 0,0 0 0,-13 8 0,-3 4 0,23-18 0,1 0 0,0 0 0,-1 0 0,1 0 0,0 0 0,0 0 0,-1 1 0,1-1 0,0 0 0,0 0 0,0 0 0,-1 0 0,1 1 0,0-1 0,0 0 0,0 0 0,-1 0 0,1 1 0,0-1 0,0 0 0,0 0 0,0 1 0,0-1 0,0 0 0,0 0 0,-1 1 0,1-1 0,0 0 0,0 1 0,0-1 0,0 0 0,0 0 0,0 1 0,0-1 0,0 0 0,1 0 0,-1 1 0,0-1 0,0 0 0,0 0 0,0 1 0,0-1 0,0 0 0,1 1 0,14 3 0,23-4 0,228-34-1365,-215 26-5461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31.421"/>
    </inkml:context>
    <inkml:brush xml:id="br0">
      <inkml:brushProperty name="width" value="0.05" units="cm"/>
      <inkml:brushProperty name="height" value="0.05" units="cm"/>
    </inkml:brush>
  </inkml:definitions>
  <inkml:trace contextRef="#ctx0" brushRef="#br0">0 99 24575,'0'-4'0,"0"-7"0,5-1 0,6-3 0,5 0 0,6-1 0,3 2 0,-3 3-8191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7.815"/>
    </inkml:context>
    <inkml:brush xml:id="br0">
      <inkml:brushProperty name="width" value="0.05" units="cm"/>
      <inkml:brushProperty name="height" value="0.05" units="cm"/>
    </inkml:brush>
  </inkml:definitions>
  <inkml:trace contextRef="#ctx0" brushRef="#br0">13 1 24575,'-5'0'0,"-1"4"0,5 3 0,7-1 0,8-1 0,10-2 0,7-1 0,3-1 0,0 0 0,-1-1 0,-1 0 0,-2-1 0,-5 1-8191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8.620"/>
    </inkml:context>
    <inkml:brush xml:id="br0">
      <inkml:brushProperty name="width" value="0.05" units="cm"/>
      <inkml:brushProperty name="height" value="0.05" units="cm"/>
    </inkml:brush>
  </inkml:definitions>
  <inkml:trace contextRef="#ctx0" brushRef="#br0">197 1 24575,'-55'54'0,"37"-31"0,2 1 0,0 0 0,2 1 0,1 0 0,1 1 0,1 1 0,1 0 0,1 1 0,-9 55 0,16-71 11,0 1 0,2-1 0,-1 1 0,2-1 0,-1 1 0,2-1-1,0 1 1,0-1 0,1 0 0,6 15 0,-5-18-110,0 0 0,0-1 0,1 0 0,0 0 0,0-1 0,1 1 0,0-1 0,0 0 0,1-1 0,0 1 0,0-1 0,1-1 0,-1 1 0,12 4 0,12 6-6727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9.274"/>
    </inkml:context>
    <inkml:brush xml:id="br0">
      <inkml:brushProperty name="width" value="0.05" units="cm"/>
      <inkml:brushProperty name="height" value="0.05" units="cm"/>
    </inkml:brush>
  </inkml:definitions>
  <inkml:trace contextRef="#ctx0" brushRef="#br0">520 164 24575,'0'0'0,"0"-1"0,-1 1 0,1-1 0,-1 1 0,1-1 0,-1 1 0,1 0 0,-1-1 0,1 1 0,-1 0 0,1 0 0,-1-1 0,0 1 0,1 0 0,-1 0 0,1 0 0,-1-1 0,0 1 0,1 0 0,-1 0 0,0 0 0,1 0 0,-1 0 0,1 0 0,-1 1 0,-1-1 0,-27 2 0,18-1 0,-4 0 0,0-1 0,-1 0 0,1-1 0,0 0 0,-1-2 0,1 0 0,0 0 0,1-2 0,-1 1 0,-21-12 0,34 16 0,1-1 0,-1 0 0,1 0 0,-1 0 0,1 0 0,-1 0 0,1 0 0,0 0 0,-1-1 0,1 1 0,0 0 0,0-1 0,0 1 0,0-1 0,0 1 0,0-1 0,0 0 0,1 1 0,-1-1 0,0-3 0,1 4 0,0-1 0,0 0 0,0 1 0,1-1 0,-1 0 0,1 1 0,-1-1 0,1 0 0,0 1 0,-1-1 0,1 1 0,0-1 0,0 1 0,0-1 0,0 1 0,0 0 0,2-2 0,4-3 0,0 0 0,1 0 0,0 1 0,0 0 0,0 1 0,14-6 0,-10 5 0,1 0 0,0 1 0,0 1 0,1 0 0,-1 1 0,0 0 0,1 1 0,0 1 0,21 1 0,-31 0 0,1 0 0,-1-1 0,0 2 0,1-1 0,-1 0 0,0 1 0,0 0 0,0-1 0,0 2 0,0-1 0,-1 0 0,1 1 0,0 0 0,-1 0 0,0 0 0,0 0 0,0 0 0,0 1 0,-1-1 0,1 1 0,-1 0 0,0 0 0,0 0 0,0 0 0,0 0 0,-1 0 0,0 0 0,1 1 0,-2-1 0,1 0 0,0 1 0,-1 8 0,0-5 0,-1 1 0,0 0 0,0-1 0,-1 1 0,0-1 0,0 0 0,-1 0 0,0 0 0,-1 0 0,0 0 0,0-1 0,-7 11 0,-2 0 0,-2 0 0,0-1 0,-25 23 0,8-12 0,-1-1 0,-1-2 0,-38 21 0,46-32 0,0-1 0,-1-1 0,0-1 0,0-1 0,-38 8 0,60-17 0,0-1 0,0 1 0,-1-1 0,1 0 0,0 0 0,0 0 0,0-1 0,-1 1 0,1-1 0,0-1 0,-9-3 0,12 5 0,1-1 0,0 0 0,0 1 0,0-1 0,0 0 0,0 0 0,0 0 0,0 0 0,0 0 0,0 0 0,0 0 0,0 0 0,0 0 0,1 0 0,-1-1 0,1 1 0,-1 0 0,1 0 0,-1-3 0,0 2 0,1 0 0,1-1 0,-1 1 0,0-1 0,0 1 0,1 0 0,-1 0 0,1-1 0,0 1 0,0 0 0,0 0 0,0 0 0,0-1 0,0 1 0,2-2 0,5-6 0,0 1 0,0 0 0,1 0 0,0 0 0,0 1 0,1 1 0,0 0 0,0 0 0,1 1 0,0 0 0,0 0 0,20-5 0,-16 6 0,0 0 0,0 2 0,0 0 0,0 0 0,0 2 0,1 0 0,-1 0 0,1 2 0,29 4 0,-36-3-68,1 1 0,-1 1-1,0 0 1,0 0 0,0 0 0,0 1-1,-1 1 1,0 0 0,0 0 0,0 0-1,-1 1 1,0 0 0,0 0 0,-1 1-1,1 0 1,-2 0 0,1 1 0,-1-1-1,6 17 1,1 0-6758</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39.646"/>
    </inkml:context>
    <inkml:brush xml:id="br0">
      <inkml:brushProperty name="width" value="0.05" units="cm"/>
      <inkml:brushProperty name="height" value="0.05" units="cm"/>
    </inkml:brush>
  </inkml:definitions>
  <inkml:trace contextRef="#ctx0" brushRef="#br0">21 1 24575,'5'0'0,"1"5"0,-5 1 0,-7 0 0,-8-1 0,3-2 0,9 0 0,10-7 0,7-2 0,2 0-8191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0.281"/>
    </inkml:context>
    <inkml:brush xml:id="br0">
      <inkml:brushProperty name="width" value="0.05" units="cm"/>
      <inkml:brushProperty name="height" value="0.05" units="cm"/>
    </inkml:brush>
  </inkml:definitions>
  <inkml:trace contextRef="#ctx0" brushRef="#br0">451 176 24575,'1'-7'0,"-1"-1"0,1 1 0,1 0 0,2-9 0,-3 13 0,0 0 0,0 0 0,0 0 0,0 0 0,0 0 0,-1 0 0,0-1 0,1 1 0,-1 0 0,0 0 0,-1 0 0,1 0 0,0-1 0,-1 1 0,0 0 0,0 0 0,0 0 0,0 0 0,0 0 0,0 0 0,-1 1 0,0-1 0,1 0 0,-1 1 0,-4-5 0,0 1 0,-1 1 0,1 1 0,-1-1 0,0 1 0,0 0 0,0 1 0,-1 0 0,1 0 0,-1 0 0,0 1 0,1 0 0,-1 1 0,0 0 0,-13-1 0,-12 1 0,-1 1 0,-33 5 0,61-5 0,-1 1 0,1 0 0,-1 0 0,1 1 0,0-1 0,0 1 0,0 1 0,0-1 0,0 1 0,0 0 0,1 0 0,-1 1 0,1 0 0,-9 8 0,10-7 0,0 0 0,0 1 0,0-1 0,1 1 0,0 0 0,0 0 0,1 1 0,-1-1 0,1 1 0,1-1 0,-1 1 0,1-1 0,0 1 0,1 7 0,-3 16 0,2 0 0,1 0 0,7 42 0,-7-71 0,0-1 0,0 1 0,0-1 0,0 1 0,0-1 0,1 1 0,-1-1 0,0 1 0,1-1 0,-1 1 0,0-1 0,1 1 0,-1-1 0,0 0 0,1 1 0,-1-1 0,1 0 0,-1 1 0,0-1 0,1 0 0,-1 1 0,1-1 0,-1 0 0,1 0 0,-1 0 0,1 0 0,-1 1 0,1-1 0,0 0 0,-1 0 0,1 0 0,-1 0 0,1 0 0,-1 0 0,1 0 0,-1 0 0,1-1 0,0 1 0,27-10 0,-13 4 0,-5 4 0,-1 1 0,1 0 0,0 0 0,0 1 0,0 0 0,0 1 0,0 0 0,-1 0 0,1 1 0,0 1 0,-1 0 0,0 0 0,13 6 0,-16-6 0,1 0 0,0 0 0,-1 1 0,0 0 0,0 0 0,0 1 0,-1 0 0,1 0 0,-1 0 0,0 0 0,-1 1 0,1 0 0,-1 0 0,0 0 0,-1 1 0,0-1 0,0 1 0,4 12 0,-6-16 0,0 0 0,-1 0 0,1 0 0,-1 0 0,0 0 0,0 0 0,0 1 0,-1-1 0,1 0 0,-1 0 0,1 0 0,-1 0 0,0 0 0,0 0 0,0 0 0,-1 0 0,1-1 0,-1 1 0,-1 2 0,-1-1 0,1 0 0,-1-1 0,0 1 0,0-1 0,0 0 0,-1 0 0,1-1 0,0 1 0,-1-1 0,-8 3 0,-5 0 0,0 0 0,-1-2 0,0 0 0,0-1 0,-21 0 0,25-2-170,0 0-1,1-1 0,-1-1 1,1 0-1,-1-2 0,1 1 1,-21-9-1,9 0-6655</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0.849"/>
    </inkml:context>
    <inkml:brush xml:id="br0">
      <inkml:brushProperty name="width" value="0.05" units="cm"/>
      <inkml:brushProperty name="height" value="0.05" units="cm"/>
    </inkml:brush>
  </inkml:definitions>
  <inkml:trace contextRef="#ctx0" brushRef="#br0">0 108 24575,'0'-2'0,"0"-1"0,0 1 0,0 0 0,1 0 0,-1 0 0,0 0 0,1 0 0,0 1 0,-1-1 0,1 0 0,0 0 0,0 0 0,0 0 0,0 1 0,0-1 0,0 0 0,0 1 0,1-1 0,-1 1 0,1-1 0,-1 1 0,1 0 0,2-2 0,-1 1 0,1 1 0,-1 0 0,1 0 0,-1 0 0,1 0 0,0 0 0,0 1 0,-1-1 0,1 1 0,0 0 0,7 1 0,-3 0 0,0 0 0,0 1 0,-1 0 0,1 0 0,0 0 0,-1 1 0,0 1 0,0-1 0,0 1 0,0 0 0,12 10 0,-17-12 0,0 0 0,0 0 0,0 1 0,0-1 0,-1 1 0,1 0 0,-1-1 0,1 1 0,-1 0 0,0 0 0,0 0 0,0-1 0,-1 1 0,1 0 0,-1 1 0,1-1 0,-1 0 0,0 0 0,-1 5 0,0-3 0,0 0 0,0 0 0,-1 0 0,0 0 0,0 0 0,-1-1 0,1 1 0,-1 0 0,0-1 0,-5 6 0,-5 4 0,-1-1 0,0 0 0,-1-1 0,0 0 0,-19 10 0,14-14 0,14-7 0,11-7 0,91-60 0,-15 12 0,92-69 0,-167 119 0,-1-2 0,1 1 0,-1 0 0,0-1 0,6-8 0,-10 13 0,-1 1 0,0-1 0,1 1 0,-1-1 0,0 1 0,1-1 0,-1 0 0,0 1 0,1-1 0,-1 1 0,0-1 0,0 0 0,0 1 0,0-1 0,0 0 0,0 1 0,0-1 0,0 0 0,0 1 0,0-1 0,0 0 0,0 1 0,0-1 0,0 0 0,-1 1 0,1-2 0,-2 2 0,1-1 0,0 1 0,0-1 0,-1 1 0,1 0 0,-1-1 0,1 1 0,0 0 0,-1 0 0,1 0 0,-1 0 0,1 0 0,-1 0 0,1 0 0,0 1 0,-1-1 0,1 0 0,-3 2 0,-9 2 0,-1 0 0,1 2 0,0 0 0,0 0 0,1 1 0,0 1 0,0 0 0,1 0 0,0 1 0,0 1 0,1 0 0,0 0 0,1 1 0,-10 14 0,16-20 0,0 1 0,0-1 0,0 1 0,1 0 0,0-1 0,0 1 0,1 0 0,0 0 0,0 0 0,0 1 0,1-1 0,-1 0 0,2 0 0,-1 0 0,1 0 0,0 1 0,0-1 0,0 0 0,1 0 0,0-1 0,0 1 0,1 0 0,-1-1 0,1 1 0,0-1 0,1 0 0,-1 0 0,1 0 0,0 0 0,1-1 0,-1 0 0,1 1 0,0-2 0,-1 1 0,2 0 0,-1-1 0,0 0 0,1-1 0,-1 1 0,1-1 0,0 0 0,10 2 0,18 4-1365,-3-4-5461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1.189"/>
    </inkml:context>
    <inkml:brush xml:id="br0">
      <inkml:brushProperty name="width" value="0.05" units="cm"/>
      <inkml:brushProperty name="height" value="0.05" units="cm"/>
    </inkml:brush>
  </inkml:definitions>
  <inkml:trace contextRef="#ctx0" brushRef="#br0">61 43 24575,'0'-2'0,"1"0"0,-1 0 0,1 0 0,-1 0 0,1 0 0,0 0 0,0 0 0,0 0 0,0 1 0,0-1 0,1 0 0,-1 1 0,0-1 0,1 1 0,-1-1 0,1 1 0,0 0 0,-1-1 0,1 1 0,0 0 0,0 0 0,0 0 0,-1 0 0,1 1 0,0-1 0,0 1 0,0-1 0,1 1 0,-1-1 0,3 1 0,-3 0 0,-1 0 0,0-1 0,1 1 0,-1 0 0,0 0 0,1 0 0,-1 0 0,1 0 0,-1 0 0,0 1 0,1-1 0,-1 0 0,0 1 0,0-1 0,1 1 0,-1-1 0,0 1 0,0-1 0,0 1 0,1 0 0,-1 0 0,0 0 0,0 0 0,0 0 0,0 0 0,-1 0 0,1 0 0,0 0 0,0 0 0,-1 0 0,1 0 0,0 1 0,-1-1 0,1 0 0,-1 0 0,0 1 0,1-1 0,-1 0 0,0 1 0,0-1 0,0 0 0,0 1 0,0-1 0,0 1 0,0-1 0,-1 3 0,0 1 0,-1 0 0,0 1 0,0-1 0,0 0 0,-1 0 0,1 0 0,-1-1 0,-1 1 0,1-1 0,0 1 0,-7 4 0,-4 4 0,-31 22 0,9-9 0,35-25 0,0 0 0,0 0 0,0-1 0,0 1 0,0 0 0,0 0 0,0 0 0,0 0 0,0 0 0,1 0 0,-1 1 0,0-1 0,1 0 0,-1 0 0,1 0 0,-1 1 0,0 1 0,2-2 0,-1-1 0,0 1 0,0-1 0,0 1 0,1-1 0,-1 1 0,0 0 0,1-1 0,-1 1 0,0-1 0,1 1 0,-1-1 0,1 0 0,-1 1 0,1-1 0,-1 1 0,1-1 0,-1 0 0,1 1 0,-1-1 0,1 0 0,-1 0 0,1 1 0,0-1 0,0 0 0,7 2 0,-1-1 0,1 0 0,0 0 0,10 0 0,-16-1 0,23 0-455,0-1 0,32-5 0,-22 0-6371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1.920"/>
    </inkml:context>
    <inkml:brush xml:id="br0">
      <inkml:brushProperty name="width" value="0.05" units="cm"/>
      <inkml:brushProperty name="height" value="0.05" units="cm"/>
    </inkml:brush>
  </inkml:definitions>
  <inkml:trace contextRef="#ctx0" brushRef="#br0">0 19 24575,'5'0'0,"6"0"0,6 0 0,5 0 0,9 0 0,3 0 0,1 0 0,-1 0 0,-5-5 0,-4-2 0,-6 1-8191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2.403"/>
    </inkml:context>
    <inkml:brush xml:id="br0">
      <inkml:brushProperty name="width" value="0.05" units="cm"/>
      <inkml:brushProperty name="height" value="0.05" units="cm"/>
    </inkml:brush>
  </inkml:definitions>
  <inkml:trace contextRef="#ctx0" brushRef="#br0">46 105 24575,'1'-2'0,"-1"-1"0,1 1 0,0 0 0,0-1 0,0 1 0,0 0 0,0 0 0,0 0 0,0 0 0,1 0 0,-1 0 0,1 0 0,0 0 0,0 1 0,3-4 0,31-20 0,-19 17 0,0 0 0,30-9 0,-38 15 0,0-1 0,0 1 0,0 1 0,0 0 0,1 0 0,-1 1 0,12 0 0,-18 1 0,1-1 0,0 1 0,-1 0 0,1 0 0,0 0 0,-1 0 0,0 1 0,1 0 0,-1-1 0,0 1 0,0 0 0,0 1 0,0-1 0,0 1 0,0-1 0,0 1 0,-1 0 0,0 0 0,1 0 0,-1 0 0,0 0 0,-1 0 0,1 1 0,0-1 0,-1 1 0,0-1 0,0 1 0,0-1 0,0 1 0,-1 0 0,1-1 0,-1 1 0,0 0 0,0 0 0,0 0 0,-1 3 0,0 4 0,-1 0 0,0-1 0,-1 1 0,0-1 0,0 1 0,-1-1 0,0 0 0,-1 0 0,-1-1 0,1 1 0,-10 10 0,1-4 0,-1-1 0,-1 0 0,0-1 0,-1 0 0,-1-2 0,-22 13 0,6-7 0,-2-1 0,-53 17 0,137-49 60,97-16 0,-125 27-225,0 2 0,0 0 0,1 1 0,-1 2 0,0 0 0,1 1 0,-1 0 0,35 11 0,-26-1-6661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2.756"/>
    </inkml:context>
    <inkml:brush xml:id="br0">
      <inkml:brushProperty name="width" value="0.05" units="cm"/>
      <inkml:brushProperty name="height" value="0.05" units="cm"/>
    </inkml:brush>
  </inkml:definitions>
  <inkml:trace contextRef="#ctx0" brushRef="#br0">1 98 24575,'1'-8'0,"1"0"0,0 0 0,0 1 0,0-1 0,1 1 0,1 0 0,-1-1 0,6-6 0,-9 12 0,1 1 0,0 0 0,0-1 0,0 1 0,0-1 0,0 1 0,0 0 0,0 0 0,1 0 0,-1 0 0,0 0 0,1 0 0,-1 0 0,0 0 0,1 0 0,-1 1 0,1-1 0,0 1 0,-1-1 0,1 1 0,-1-1 0,1 1 0,0 0 0,-1 0 0,1 0 0,0 0 0,-1 0 0,1 0 0,0 0 0,-1 0 0,1 1 0,-1-1 0,1 1 0,0-1 0,-1 1 0,1 0 0,-1 0 0,0-1 0,1 1 0,-1 0 0,0 0 0,1 0 0,-1 1 0,0-1 0,2 2 0,4 5 0,-1-1 0,1 1 0,-1 0 0,-1 1 0,0-1 0,6 15 0,7 19 0,-3 1 0,-1 0 0,-2 2 0,-2-1 0,-2 1 0,-2 0 0,0 81 0,-6-113-105,-1 1 0,0 0 0,-1 0 0,0 0 0,-1 0 0,-1-1 0,0 0 0,-1 1 0,0-2 0,-1 1 0,0 0 0,-11 14 0,-5-1-6721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31.777"/>
    </inkml:context>
    <inkml:brush xml:id="br0">
      <inkml:brushProperty name="width" value="0.05" units="cm"/>
      <inkml:brushProperty name="height" value="0.05" units="cm"/>
    </inkml:brush>
  </inkml:definitions>
  <inkml:trace contextRef="#ctx0" brushRef="#br0">77 164 24575,'-4'0'0,"0"0"0,0 0 0,0 0 0,1 1 0,-1-1 0,0 1 0,0 0 0,0 0 0,1 0 0,-1 1 0,1-1 0,-1 1 0,1 0 0,-6 4 0,8-4 0,-1 0 0,1 0 0,-1 0 0,1 0 0,0 0 0,-1 0 0,1 0 0,0 1 0,1-1 0,-1 1 0,0-1 0,1 0 0,-1 1 0,1-1 0,0 1 0,0-1 0,0 1 0,0-1 0,0 1 0,1-1 0,-1 1 0,1-1 0,1 5 0,0 0 0,1-1 0,0 1 0,0 0 0,1-1 0,0 1 0,0-1 0,0 0 0,1-1 0,0 1 0,0-1 0,0 0 0,1 0 0,0 0 0,0-1 0,0 0 0,0 0 0,1 0 0,-1-1 0,1 0 0,0-1 0,0 1 0,0-1 0,0-1 0,1 1 0,-1-1 0,0 0 0,1-1 0,-1 0 0,1 0 0,-1-1 0,0 1 0,1-2 0,7-1 0,-13 3 0,-1 0 0,1-1 0,-1 1 0,1-1 0,0 1 0,-1-1 0,1 1 0,-1-1 0,1 0 0,-1 0 0,1 0 0,-1 0 0,0 0 0,1 0 0,-1 0 0,0 0 0,0-1 0,0 1 0,0 0 0,0-1 0,0 1 0,0-1 0,-1 1 0,1-1 0,0 1 0,-1-1 0,1 1 0,-1-1 0,0 0 0,1 1 0,-1-1 0,0 0 0,0 1 0,0-1 0,0 0 0,0 1 0,0-1 0,-1 0 0,1 1 0,-1-1 0,0-2 0,-1-1 0,-1 1 0,0-1 0,1 1 0,-1-1 0,-1 1 0,1 0 0,-1 0 0,0 0 0,1 1 0,-2-1 0,1 1 0,-6-3 0,-5-3-195,-1 1 0,-1 1 0,1 0 0,-1 2 0,0 0 0,-29-5 0,22 7-6631</inkml:trace>
  <inkml:trace contextRef="#ctx0" brushRef="#br0" timeOffset="1">268 0 24575,'-5'0'0,"-6"0"0,-6 0 0,-4 0 0,-4 0 0,7 5 0,12 1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3.143"/>
    </inkml:context>
    <inkml:brush xml:id="br0">
      <inkml:brushProperty name="width" value="0.05" units="cm"/>
      <inkml:brushProperty name="height" value="0.05" units="cm"/>
    </inkml:brush>
  </inkml:definitions>
  <inkml:trace contextRef="#ctx0" brushRef="#br0">24 0 24575,'-5'0'0,"-6"0"0,4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3.515"/>
    </inkml:context>
    <inkml:brush xml:id="br0">
      <inkml:brushProperty name="width" value="0.05" units="cm"/>
      <inkml:brushProperty name="height" value="0.05" units="cm"/>
    </inkml:brush>
  </inkml:definitions>
  <inkml:trace contextRef="#ctx0" brushRef="#br0">24 1 24575,'-5'4'0,"-6"3"0,4-1 0,7-1 0,9-2 0,7-1 0,6-1 0,4 0 0,-2-1-8191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6.086"/>
    </inkml:context>
    <inkml:brush xml:id="br0">
      <inkml:brushProperty name="width" value="0.05" units="cm"/>
      <inkml:brushProperty name="height" value="0.05" units="cm"/>
    </inkml:brush>
  </inkml:definitions>
  <inkml:trace contextRef="#ctx0" brushRef="#br0">32 19 24575,'0'-19'0,"-2"43"0,-1 13 0,-22 191 0,24-194 0,1 0 0,1 0 0,2 0 0,12 58 0,-11-76-68,1-1 0,0 0-1,1 0 1,1-1 0,0 0 0,1 0-1,0 0 1,2-1 0,-1 0 0,1-1-1,1 0 1,0-1 0,1 0 0,0-1-1,0 0 1,1-1 0,1 0 0,-1-1-1,27 11 1,-6-8-6758</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8.343"/>
    </inkml:context>
    <inkml:brush xml:id="br0">
      <inkml:brushProperty name="width" value="0.05" units="cm"/>
      <inkml:brushProperty name="height" value="0.05" units="cm"/>
    </inkml:brush>
  </inkml:definitions>
  <inkml:trace contextRef="#ctx0" brushRef="#br0">14 114 24575,'1'-5'0,"-1"0"0,1 1 0,0-1 0,1 0 0,-1 1 0,1-1 0,0 0 0,0 1 0,0 0 0,1 0 0,0-1 0,0 1 0,0 1 0,0-1 0,0 0 0,1 1 0,-1 0 0,1 0 0,0 0 0,0 0 0,0 0 0,1 1 0,-1 0 0,0 0 0,9-2 0,-6 0 0,1 2 0,-1-1 0,1 1 0,0 1 0,0-1 0,0 1 0,0 1 0,0-1 0,0 1 0,0 1 0,0 0 0,0 0 0,0 0 0,0 1 0,8 3 0,-14-4 0,1 0 0,-1 0 0,1 0 0,-1 1 0,0-1 0,0 1 0,0-1 0,0 1 0,0 0 0,0 0 0,0 0 0,0 0 0,-1 0 0,1 1 0,-1-1 0,1 0 0,-1 1 0,0-1 0,1 5 0,-1-3 0,0 0 0,-1 0 0,0 0 0,0 0 0,0 0 0,0 0 0,-1 0 0,0 0 0,0 0 0,0 0 0,-2 6 0,-3 4 0,-1-1 0,0 0 0,-1-1 0,0 1 0,-20 21 0,18-24 0,0-1 0,-1 0 0,-13 8 0,-8 7 0,33-24 0,-1-1 0,0 1 0,0 0 0,1 0 0,-1 0 0,0 0 0,1 0 0,-1 0 0,0 0 0,1 0 0,-1 0 0,0 0 0,0 0 0,1 1 0,-1-1 0,0 0 0,1 0 0,-1 0 0,0 0 0,0 0 0,1 0 0,-1 1 0,0-1 0,0 0 0,1 0 0,-1 0 0,0 1 0,0-1 0,0 0 0,0 0 0,1 1 0,-1-1 0,0 0 0,0 0 0,0 1 0,0-1 0,0 0 0,0 1 0,0-1 0,0 0 0,1 1 0,-1-1 0,0 0 0,0 0 0,0 1 0,-1-1 0,1 0 0,0 1 0,0-1 0,0 0 0,0 0 0,0 1 0,0-1 0,0 0 0,0 1 0,-1-1 0,1 0 0,0 0 0,0 1 0,0-1 0,0 0 0,-1 0 0,1 0 0,0 1 0,0-1 0,-1 0 0,1 0 0,29 2 0,-27-3 0,9 1 0,6 0 0,0 0 0,0 0 0,0 2 0,0 0 0,23 6 0,-36-6 0,0-1 0,0 1 0,0-1 0,0 1 0,-1 0 0,1 1 0,0-1 0,-1 1 0,0 0 0,0-1 0,0 1 0,0 1 0,0-1 0,0 0 0,-1 1 0,0-1 0,0 1 0,0 0 0,0 0 0,0-1 0,-1 1 0,1 1 0,-1-1 0,0 0 0,-1 0 0,1 0 0,0 6 0,-1-6 0,0-1 0,0 0 0,0 1 0,-1-1 0,1 1 0,-1-1 0,0 1 0,1-1 0,-2 0 0,1 1 0,0-1 0,-1 0 0,1 0 0,-1 0 0,0 0 0,-2 3 0,0-2 0,0 0 0,0 0 0,-1 0 0,1-1 0,-1 0 0,0 0 0,0 0 0,0 0 0,-6 2 0,-3 0 0,1-1 0,-2 0 0,1-1 0,0 0 0,-1-2 0,-29 1 0,33-2-124,-1-2 0,1 0 0,0 0 0,-1-1 0,1 0 0,0-1-1,1 0 1,-1 0 0,1-2 0,-18-10 0,10 2-6702</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9.443"/>
    </inkml:context>
    <inkml:brush xml:id="br0">
      <inkml:brushProperty name="width" value="0.05" units="cm"/>
      <inkml:brushProperty name="height" value="0.05" units="cm"/>
    </inkml:brush>
  </inkml:definitions>
  <inkml:trace contextRef="#ctx0" brushRef="#br0">43 1 24575,'-36'0'0,"29"0"0,25 0 0,316 0-1365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49.818"/>
    </inkml:context>
    <inkml:brush xml:id="br0">
      <inkml:brushProperty name="width" value="0.05" units="cm"/>
      <inkml:brushProperty name="height" value="0.05" units="cm"/>
    </inkml:brush>
  </inkml:definitions>
  <inkml:trace contextRef="#ctx0" brushRef="#br0">175 33 24575,'0'-2'0,"0"1"0,0-1 0,0 1 0,-1-1 0,1 1 0,0 0 0,-1-1 0,0 1 0,1 0 0,-1-1 0,0 1 0,1 0 0,-1 0 0,0 0 0,0 0 0,0 0 0,0 0 0,0 0 0,0 0 0,0 0 0,-1 0 0,1 0 0,0 1 0,0-1 0,-1 0 0,1 1 0,0-1 0,-1 1 0,1 0 0,-1-1 0,1 1 0,0 0 0,-1 0 0,1 0 0,-1 0 0,1 0 0,-1 0 0,1 0 0,0 0 0,-1 1 0,1-1 0,-1 1 0,1-1 0,0 1 0,-1-1 0,1 1 0,0 0 0,0 0 0,0-1 0,-1 1 0,1 0 0,0 0 0,0 0 0,-1 2 0,-10 10 0,1 0 0,1 0 0,0 2 0,1-1 0,0 1 0,1 0 0,1 1 0,0 0 0,1 0 0,1 0 0,0 1 0,-2 22 0,3-10 0,1 0 0,1 0 0,2 0 0,1 0 0,1 0 0,9 45 0,-8-64-80,-1 1 0,1-1-1,1 1 1,0-1 0,0 0-1,1-1 1,0 1 0,1-1-1,0 0 1,0 0 0,1 0 0,0-1-1,1 0 1,-1-1 0,2 0-1,17 13 1,4-2-6746</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0.376"/>
    </inkml:context>
    <inkml:brush xml:id="br0">
      <inkml:brushProperty name="width" value="0.05" units="cm"/>
      <inkml:brushProperty name="height" value="0.05" units="cm"/>
    </inkml:brush>
  </inkml:definitions>
  <inkml:trace contextRef="#ctx0" brushRef="#br0">245 156 24575,'4'-28'0,"-4"27"0,0 0 0,0 0 0,0 1 0,0-1 0,0 0 0,0 0 0,0 1 0,1-1 0,-1 0 0,0 0 0,0 1 0,1-1 0,-1 0 0,1 1 0,-1-1 0,0 0 0,1 1 0,-1-1 0,1 1 0,-1-1 0,1 1 0,0-1 0,-1 1 0,1-1 0,-1 1 0,1-1 0,0 1 0,-1 0 0,1 0 0,0-1 0,0 1 0,0 0 0,0 1 0,-1 0 0,1-1 0,-1 1 0,0 0 0,1 0 0,-1-1 0,0 1 0,1 0 0,-1 0 0,0 0 0,0-1 0,1 1 0,-1 0 0,0 0 0,0 0 0,0 0 0,0-1 0,0 1 0,0 0 0,0 0 0,-1 0 0,1 0 0,0-1 0,0 1 0,-1 0 0,1 0 0,0-1 0,-1 1 0,1 0 0,-1 0 0,1-1 0,-2 2 0,-15 27 0,14-25 0,0 0 0,0-1 0,0 1 0,-1-1 0,1 0 0,-1 0 0,0 0 0,0-1 0,0 1 0,0-1 0,-1 0 0,1 0 0,0-1 0,-1 1 0,1-1 0,-1 0 0,-7 1 0,10-2 0,-1 0 0,1 0 0,-1 0 0,1 0 0,-1 0 0,1-1 0,-1 1 0,1-1 0,-1 0 0,1 0 0,0 0 0,0 0 0,-1 0 0,1 0 0,0-1 0,0 1 0,0-1 0,0 1 0,0-1 0,0 0 0,1 1 0,-1-1 0,1 0 0,-1 0 0,1-1 0,0 1 0,-1 0 0,1 0 0,0-1 0,1 1 0,-1 0 0,0-1 0,0-4 0,0 1 0,1-1 0,0 0 0,0 0 0,0 1 0,1-1 0,0 0 0,0 1 0,1-1 0,0 1 0,0-1 0,0 1 0,1 0 0,0 0 0,0 0 0,1 0 0,0 1 0,0-1 0,0 1 0,0 0 0,1 0 0,0 1 0,0-1 0,10-6 0,-13 10 0,0 0 0,0-1 0,-1 1 0,1 1 0,0-1 0,1 0 0,-1 0 0,0 1 0,0-1 0,0 1 0,0 0 0,0 0 0,0-1 0,1 2 0,-1-1 0,0 0 0,0 0 0,0 1 0,0-1 0,0 1 0,3 0 0,-1 1 0,-1 0 0,0 0 0,0 0 0,0 1 0,0-1 0,0 1 0,0 0 0,-1 0 0,1 0 0,-1 0 0,3 4 0,1 4 0,-1-1 0,0 1 0,-1 0 0,0 1 0,0-1 0,3 24 0,-6-23 0,0 1 0,-1 0 0,-1-1 0,0 1 0,-1 0 0,0-1 0,-1 0 0,0 1 0,-1-1 0,0 0 0,-1-1 0,-1 1 0,0-1 0,0 0 0,-9 11 0,0-2 0,0-1 0,-2-1 0,0 0 0,-1-1 0,-1-1 0,-39 25 0,52-37 0,-1-1 0,1 0 0,-1 0 0,-12 4 0,18-7 0,0 1 0,0-1 0,1 1 0,-1-1 0,0 0 0,0 0 0,0 1 0,0-1 0,0 0 0,0 0 0,0 0 0,0 0 0,0 0 0,0 0 0,0 0 0,1 0 0,-1-1 0,0 1 0,0 0 0,0 0 0,0-1 0,0 1 0,0-1 0,1 1 0,-1 0 0,0-1 0,0 0 0,1 1 0,-1-1 0,0 1 0,1-1 0,-1 0 0,0 0 0,1 1 0,-1-1 0,1 0 0,-1 0 0,1 0 0,0 0 0,-1 1 0,1-1 0,0 0 0,0 0 0,-1 0 0,1 0 0,0-1 0,1-1 0,-1 0 0,1-1 0,0 1 0,0 0 0,1 0 0,-1 0 0,1 0 0,-1 0 0,1 0 0,0 1 0,0-1 0,0 0 0,0 1 0,1 0 0,-1-1 0,1 1 0,-1 0 0,5-2 0,5-5 0,1 1 0,22-11 0,-29 16 8,1 0-1,0 1 1,0-1-1,0 1 1,0 1-1,0-1 1,0 1-1,0 1 1,1-1-1,-1 1 1,0 0-1,0 1 1,1 0-1,-1 0 1,13 4-1,-8-1-172,-1 1 0,1 1 0,-1 0 0,0 1 0,0 0 0,0 0 0,-1 1 0,9 10 0,6 5-6661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0.732"/>
    </inkml:context>
    <inkml:brush xml:id="br0">
      <inkml:brushProperty name="width" value="0.05" units="cm"/>
      <inkml:brushProperty name="height" value="0.05" units="cm"/>
    </inkml:brush>
  </inkml:definitions>
  <inkml:trace contextRef="#ctx0" brushRef="#br0">1 0 24575,'5'0'0,"1"5"0,5 2 0,1-6 0,-2-2-8191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1.312"/>
    </inkml:context>
    <inkml:brush xml:id="br0">
      <inkml:brushProperty name="width" value="0.05" units="cm"/>
      <inkml:brushProperty name="height" value="0.05" units="cm"/>
    </inkml:brush>
  </inkml:definitions>
  <inkml:trace contextRef="#ctx0" brushRef="#br0">271 82 24575,'0'-3'0,"0"-1"0,0 1 0,0 0 0,-1 0 0,1-1 0,-1 1 0,1 0 0,-1 0 0,0 0 0,0 0 0,-1 0 0,1 0 0,-1 0 0,1 0 0,-1 1 0,0-1 0,0 0 0,0 1 0,-1 0 0,1-1 0,0 1 0,-1 0 0,1 0 0,-1 0 0,0 1 0,0-1 0,0 1 0,0-1 0,0 1 0,0 0 0,0 0 0,0 1 0,0-1 0,0 0 0,-1 1 0,1 0 0,-3 0 0,-14 0 0,0 0 0,1 2 0,-1 1 0,-34 8 0,39-7 0,12-4 0,1 0 0,0 1 0,-1-1 0,1 1 0,0 0 0,0 0 0,-1 0 0,1 0 0,0 0 0,0 0 0,0 0 0,0 1 0,0-1 0,1 1 0,-1-1 0,0 1 0,1 0 0,-1 0 0,1 0 0,0 0 0,-2 3 0,2-3 0,1 1 0,0-1 0,-1 1 0,1-1 0,1 1 0,-1-1 0,0 1 0,1-1 0,-1 1 0,1-1 0,-1 1 0,1-1 0,0 0 0,0 1 0,0-1 0,1 0 0,-1 0 0,0 0 0,1 0 0,2 2 0,14 24 0,23 42 0,-20-31 0,-20-38 0,0 0 0,-1 0 0,1 0 0,0-1 0,0 1 0,0 0 0,-1 0 0,1-1 0,0 1 0,0-1 0,0 1 0,0-1 0,0 1 0,0-1 0,0 0 0,0 0 0,0 1 0,0-1 0,0 0 0,0 0 0,1 0 0,-1 0 0,0 0 0,0 0 0,0 0 0,2-1 0,34-10 0,-12 3 0,-15 6 0,0 1 0,1-1 0,-1 2 0,1 0 0,-1 0 0,1 1 0,-1 0 0,1 0 0,-1 1 0,11 4 0,-17-4 0,0 0 0,0 0 0,0 0 0,0 0 0,0 1 0,0 0 0,0 0 0,-1 0 0,0 0 0,1 0 0,-1 1 0,-1-1 0,1 1 0,0 0 0,-1 0 0,0 0 0,0 0 0,0 0 0,0 1 0,-1-1 0,1 0 0,-1 1 0,0-1 0,-1 1 0,1 6 0,0-7 4,-1 1 0,0-1-1,0 0 1,-1 1 0,1-1 0,-1 0-1,0 1 1,0-1 0,-1 0 0,1 0-1,-1 0 1,0 0 0,0 0 0,0 0-1,0 0 1,-1-1 0,1 1 0,-1-1-1,0 1 1,0-1 0,-1 0 0,1 0-1,0-1 1,-1 1 0,0-1 0,1 0-1,-1 0 1,0 0 0,0 0 0,-1-1-1,-3 2 1,-3 0-139,-1 0 0,0 0 0,1-2 0,-1 1 0,0-1 0,0-1 0,0 0 0,1-1 0,-1 0 0,-18-5 0,5-1-6691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1.847"/>
    </inkml:context>
    <inkml:brush xml:id="br0">
      <inkml:brushProperty name="width" value="0.05" units="cm"/>
      <inkml:brushProperty name="height" value="0.05" units="cm"/>
    </inkml:brush>
  </inkml:definitions>
  <inkml:trace contextRef="#ctx0" brushRef="#br0">0 35 24575,'0'-5'0,"0"-6"0,5-2 0,6 7 0,6 9 0,5 8 0,4 8 0,2 5 0,1 8 0,1 4 0,-1 0 0,0-1 0,0 3 0,-5 0 0,-2-7 0,-4-3 0,-6-2 0,-4-6-8191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32.164"/>
    </inkml:context>
    <inkml:brush xml:id="br0">
      <inkml:brushProperty name="width" value="0.05" units="cm"/>
      <inkml:brushProperty name="height" value="0.05" units="cm"/>
    </inkml:brush>
  </inkml:definitions>
  <inkml:trace contextRef="#ctx0" brushRef="#br0">48 1 24575,'-4'0'0,"-2"4"0,-5 2 0,0 5 0,2 5 0,2 4 0,7 3 0,4 3 0,1 2 0,4 4 0,1 3 0,-2-1 0,-2-1 0,-2-2 0,-1-1 0,-2-7-8191</inkml:trace>
  <inkml:trace contextRef="#ctx0" brushRef="#br0" timeOffset="1">212 301 24575,'0'-4'0,"0"-7"0,0-6 0,5 5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2.189"/>
    </inkml:context>
    <inkml:brush xml:id="br0">
      <inkml:brushProperty name="width" value="0.05" units="cm"/>
      <inkml:brushProperty name="height" value="0.05" units="cm"/>
    </inkml:brush>
  </inkml:definitions>
  <inkml:trace contextRef="#ctx0" brushRef="#br0">176 0 24575,'-1'4'0,"0"0"0,0-1 0,0 1 0,-1-1 0,0 1 0,1-1 0,-1 0 0,0 1 0,-5 4 0,-6 12 0,-2 18 28,1 0 0,2 1-1,-8 51 1,13-53-323,-2-1-1,-1 0 1,-2 0 0,-18 37 0,17-48-6531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2.625"/>
    </inkml:context>
    <inkml:brush xml:id="br0">
      <inkml:brushProperty name="width" value="0.05" units="cm"/>
      <inkml:brushProperty name="height" value="0.05" units="cm"/>
    </inkml:brush>
  </inkml:definitions>
  <inkml:trace contextRef="#ctx0" brushRef="#br0">20 161 24575,'-1'-1'0,"0"1"0,0 0 0,0 0 0,0-1 0,0 1 0,0 0 0,0-1 0,1 1 0,-1-1 0,0 0 0,0 1 0,0-1 0,1 1 0,-1-1 0,0 0 0,1 0 0,-1 1 0,0-1 0,1 0 0,-1 0 0,1 0 0,0 0 0,-1 0 0,1 1 0,0-1 0,-1 0 0,1 0 0,0 0 0,0 0 0,0-2 0,-1-30 0,3 27 0,0 1 0,0-1 0,0 1 0,1 0 0,0-1 0,0 1 0,0 0 0,0 1 0,1-1 0,0 1 0,0-1 0,0 1 0,1 0 0,-1 1 0,1-1 0,0 1 0,0 0 0,0 0 0,0 0 0,1 1 0,-1 0 0,1 0 0,7-2 0,-6 2 0,0 1 0,1-1 0,-1 1 0,1 1 0,0-1 0,-1 1 0,1 0 0,-1 1 0,1 0 0,-1 0 0,1 1 0,-1 0 0,1 0 0,-1 0 0,0 1 0,0 0 0,10 7 0,-12-7 0,0 1 0,-1 0 0,0-1 0,1 1 0,-1 1 0,-1-1 0,1 1 0,-1-1 0,1 1 0,-1 0 0,-1 0 0,1 1 0,-1-1 0,0 1 0,0-1 0,1 7 0,-2-4 0,0 0 0,-1 0 0,0 0 0,0 0 0,-1 0 0,0 0 0,-1 0 0,1-1 0,-1 1 0,-6 12 0,0-2 0,0-1 0,-1-1 0,-1 0 0,-1 0 0,-1-1 0,0 0 0,0-1 0,-1-1 0,-18 14 0,20-18 0,7-7 0,0 0 0,1 0 0,0 0 0,0 1 0,0-1 0,0 1 0,0 0 0,0 0 0,1 0 0,-1 0 0,1 1 0,0-1 0,-4 8 0,6-11 0,1 1 0,-1-1 0,0 1 0,0 0 0,0-1 0,1 1 0,-1-1 0,0 1 0,1 0 0,-1-1 0,0 1 0,1-1 0,-1 1 0,1-1 0,-1 0 0,0 1 0,1-1 0,-1 1 0,1-1 0,0 0 0,-1 1 0,1-1 0,-1 0 0,1 0 0,-1 1 0,1-1 0,0 0 0,-1 0 0,1 0 0,0 0 0,0 0 0,24 2 0,-22-1 0,138-3 126,-47-1-1617,-69 3-5335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3.122"/>
    </inkml:context>
    <inkml:brush xml:id="br0">
      <inkml:brushProperty name="width" value="0.05" units="cm"/>
      <inkml:brushProperty name="height" value="0.05" units="cm"/>
    </inkml:brush>
  </inkml:definitions>
  <inkml:trace contextRef="#ctx0" brushRef="#br0">1 1 24575,'2'0'0,"0"0"0,0 1 0,0-1 0,0 1 0,-1 0 0,1-1 0,0 1 0,0 0 0,0 0 0,-1 0 0,1 0 0,0 1 0,-1-1 0,3 3 0,21 24 0,-14-15 0,11 14 15,0 1 0,-2 0 0,-1 1 0,-1 2 0,-2 0 0,-1 0 0,16 51 0,-25-63-114,0 0 0,-2 0 0,0 1 0,-1-1 0,-1 1 0,-1 0 0,-1-1 0,-1 1 0,0 0 0,-2-1 0,0 1 0,-1-1 0,-1 0 0,-12 32 0,0-17-6727</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3.510"/>
    </inkml:context>
    <inkml:brush xml:id="br0">
      <inkml:brushProperty name="width" value="0.05" units="cm"/>
      <inkml:brushProperty name="height" value="0.05" units="cm"/>
    </inkml:brush>
  </inkml:definitions>
  <inkml:trace contextRef="#ctx0" brushRef="#br0">0 1 24575,'5'0'0,"6"0"0,6 0 0,5 0 0,4 0 0,6 0 0,4 0 0,-1 0 0,-5 0-8191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3.953"/>
    </inkml:context>
    <inkml:brush xml:id="br0">
      <inkml:brushProperty name="width" value="0.05" units="cm"/>
      <inkml:brushProperty name="height" value="0.05" units="cm"/>
    </inkml:brush>
  </inkml:definitions>
  <inkml:trace contextRef="#ctx0" brushRef="#br0">1 41 24575,'0'-1'0,"0"0"0,1 0 0,-1 0 0,0 1 0,1-1 0,-1 0 0,0 0 0,1 0 0,0 0 0,-1 1 0,1-1 0,-1 0 0,1 0 0,0 1 0,0-1 0,-1 1 0,1-1 0,0 0 0,0 1 0,0 0 0,-1-1 0,1 1 0,2-1 0,26-9 0,-18 7 0,-1 0 0,0 1 0,0 0 0,0 0 0,1 1 0,-1 1 0,1-1 0,-1 2 0,1 0 0,-1 0 0,0 0 0,1 2 0,-1-1 0,0 1 0,0 1 0,-1 0 0,1 0 0,17 11 0,-21-12 0,-1 1 0,1 0 0,-1 0 0,0 0 0,0 1 0,-1 0 0,1 0 0,-1 0 0,0 0 0,0 1 0,-1-1 0,0 1 0,0 0 0,0 0 0,0 0 0,-1 0 0,0 1 0,-1-1 0,1 1 0,-1-1 0,-1 1 0,1-1 0,-1 1 0,0 0 0,0-1 0,-1 1 0,0-1 0,0 1 0,-3 8 0,-1-4 0,1 0 0,-1 0 0,-1 0 0,0-1 0,0 0 0,-1 0 0,-1-1 0,1 0 0,-2 0 0,1 0 0,-18 12 0,5-5 0,-1-2 0,-1 0 0,0-2 0,-32 13 0,25-8 0,21-7 0,10-10 0,-1 1 0,0-1 0,0 1 0,1-1 0,-1 0 0,0 1 0,1-1 0,-1 0 0,0 1 0,1-1 0,-1 0 0,0 1 0,1-1 0,-1 0 0,1 0 0,-1 0 0,0 1 0,1-1 0,-1 0 0,1 0 0,-1 0 0,1 0 0,-1 0 0,1 0 0,-1 0 0,1 0 0,-1 0 0,0 0 0,1 0 0,0 0 0,16-1 0,0 1 0,0-2 0,19-4 0,19-3 0,158 0-1365,-169 9-5461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4.607"/>
    </inkml:context>
    <inkml:brush xml:id="br0">
      <inkml:brushProperty name="width" value="0.05" units="cm"/>
      <inkml:brushProperty name="height" value="0.05" units="cm"/>
    </inkml:brush>
  </inkml:definitions>
  <inkml:trace contextRef="#ctx0" brushRef="#br0">0 29 24575,'0'-5'0,"0"-6"0,0 3 0,5 4 0,2 11 0,3 10 0,6 12 0,5 9 0,3 10 0,8 9 0,3 11 0,0 2 0,-6 5 0,-8 3 0,-12 3 0,-17-3 0,-17-4 0,-4-16-8191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5.402"/>
    </inkml:context>
    <inkml:brush xml:id="br0">
      <inkml:brushProperty name="width" value="0.05" units="cm"/>
      <inkml:brushProperty name="height" value="0.05" units="cm"/>
    </inkml:brush>
  </inkml:definitions>
  <inkml:trace contextRef="#ctx0" brushRef="#br0">0 30 24575,'0'-5'0,"5"-1"0,6 0 0,6 1 0,5 1 0,4 2 0,2 1 0,1 1 0,-4 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4:55.772"/>
    </inkml:context>
    <inkml:brush xml:id="br0">
      <inkml:brushProperty name="width" value="0.05" units="cm"/>
      <inkml:brushProperty name="height" value="0.05" units="cm"/>
    </inkml:brush>
  </inkml:definitions>
  <inkml:trace contextRef="#ctx0" brushRef="#br0">24 0 24575,'-4'5'0,"-7"1"0,3 0 0,8-1 0,9-1 0,12-2 0,8-1 0,-1-1-8191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00.972"/>
    </inkml:context>
    <inkml:brush xml:id="br0">
      <inkml:brushProperty name="width" value="0.05" units="cm"/>
      <inkml:brushProperty name="height" value="0.05" units="cm"/>
    </inkml:brush>
  </inkml:definitions>
  <inkml:trace contextRef="#ctx0" brushRef="#br0">215 57 24575,'0'-2'0,"1"0"0,-1 0 0,1 0 0,0 1 0,-1-1 0,1 0 0,0 1 0,0-1 0,0 0 0,0 1 0,1-1 0,0-1 0,-1 3 0,0-1 0,0 0 0,0 0 0,-1 0 0,1 0 0,0 0 0,-1 0 0,1 0 0,0 0 0,-1 0 0,1 0 0,-1 0 0,0 0 0,1 0 0,-1 0 0,0 0 0,0-1 0,0 1 0,1 0 0,-2-2 0,1 2 0,-1 1 0,1 0 0,-1 0 0,1 0 0,-1 0 0,1-1 0,-1 1 0,1 0 0,-1 0 0,1 0 0,-1 0 0,1 0 0,-1 0 0,1 0 0,-1 0 0,1 0 0,-1 1 0,1-1 0,-1 0 0,1 0 0,-1 0 0,1 1 0,-1-1 0,1 0 0,-1 0 0,1 1 0,-1-1 0,1 1 0,-15 8 0,0 4 0,0 1 0,1 0 0,1 1 0,-18 26 0,-38 71 0,61-97 0,1 0 0,0 0 0,1 0 0,1 1 0,0-1 0,1 1 0,1 0 0,-2 29 0,5-37 0,0 0 0,0 0 0,1 1 0,1-1 0,-1 0 0,2 0 0,-1 0 0,1-1 0,0 1 0,0-1 0,1 1 0,0-1 0,0 0 0,1 0 0,0-1 0,0 1 0,0-1 0,1 0 0,10 7 0,-2-2 0,0-1 0,1-1 0,1-1 0,-1 0 0,1 0 0,1-2 0,-1 0 0,1-1 0,23 4 0,-15-5 0,0-1 0,0-1 0,1-1 0,-1-1 0,46-6 0,-52 3 0,-1-1 0,0-1 0,0 0 0,0-2 0,-1 0 0,0 0 0,0-2 0,-1 0 0,18-13 0,-27 17 0,0-1 0,-1 0 0,0 1 0,0-2 0,0 1 0,-1-1 0,0 0 0,0 0 0,0 0 0,-1-1 0,-1 0 0,1 0 0,-1 0 0,0 0 0,-1 0 0,0 0 0,0-1 0,-1 1 0,0-1 0,-1 1 0,0-1 0,0-8 0,-3 0 0,0-1 0,-2 2 0,1-1 0,-2 0 0,0 1 0,-1 0 0,-1 0 0,0 1 0,-1 0 0,-17-20 0,12 17 0,-1 0 0,-1 1 0,0 1 0,-1 1 0,-1 0 0,0 2 0,-32-19 0,40 26-80,0 1 0,0 1-1,-1-1 1,0 1 0,0 1-1,0 0 1,0 1 0,0 0-1,-1 0 1,1 2 0,-1-1 0,1 1-1,0 1 1,-1 0 0,1 0-1,-19 6 1,-5 6-6746</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0.129"/>
    </inkml:context>
    <inkml:brush xml:id="br0">
      <inkml:brushProperty name="width" value="0.05" units="cm"/>
      <inkml:brushProperty name="height" value="0.05" units="cm"/>
    </inkml:brush>
  </inkml:definitions>
  <inkml:trace contextRef="#ctx0" brushRef="#br0">0 85 24575,'1'25'0,"1"0"0,2-1 0,8 35 0,29 82 0,8 38 0,-49-153 0,-4-21 0,-3-16 0,-1-14 0,2 0 0,0 0 0,-3-47 0,6 51 0,0-7 0,2 0 0,1 0 0,1 1 0,7-45 0,-6 58 0,1 0 0,0 1 0,1-1 0,1 1 0,0 0 0,0 0 0,2 1 0,-1-1 0,2 1 0,0 1 0,9-12 0,-12 19-38,-1 0 0,1 0 0,0 0 1,0 1-1,0 0 0,0 0 0,1 0 0,-1 1 0,1-1 0,0 1 0,-1 1 0,1-1 0,0 1 0,0 0 0,0 0 0,0 1 1,0 0-1,0 0 0,0 0 0,1 1 0,-1 0 0,-1 0 0,1 0 0,0 1 0,0 0 0,0 0 0,-1 0 0,1 1 0,-1 0 1,0 0-1,0 0 0,0 1 0,0 0 0,0 0 0,3 4 0,6 7-6788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8.392"/>
    </inkml:context>
    <inkml:brush xml:id="br0">
      <inkml:brushProperty name="width" value="0.05" units="cm"/>
      <inkml:brushProperty name="height" value="0.05" units="cm"/>
    </inkml:brush>
  </inkml:definitions>
  <inkml:trace contextRef="#ctx0" brushRef="#br0">1 4 24575,'0'-1'0,"0"1"0,0 0 0,0 0 0,0 0 0,0 0 0,0 0 0,0-1 0,0 1 0,0 0 0,0 0 0,0 0 0,0 0 0,1 0 0,-1 0 0,0-1 0,0 1 0,0 0 0,0 0 0,0 0 0,0 0 0,0 0 0,0 0 0,1 0 0,-1 0 0,0-1 0,0 1 0,0 0 0,0 0 0,0 0 0,1 0 0,-1 0 0,0 0 0,0 0 0,0 0 0,0 0 0,0 0 0,1 0 0,-1 0 0,0 0 0,0 0 0,0 0 0,0 0 0,0 0 0,1 0 0,-1 0 0,0 1 0,0-1 0,0 0 0,0 0 0,0 0 0,0 0 0,0 0 0,1 0 0,-1 0 0,0 0 0,0 0 0,0 1 0,0-1 0,14 11 0,12 16 0,-25-25 0,23 34 0,2-1 0,1-2 0,1 0 0,65 55 0,-83-79-170,1-1-1,0 0 0,1-1 1,0 0-1,0-1 0,0-1 1,18 6-1,-6-6-6655</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0.707"/>
    </inkml:context>
    <inkml:brush xml:id="br0">
      <inkml:brushProperty name="width" value="0.05" units="cm"/>
      <inkml:brushProperty name="height" value="0.05" units="cm"/>
    </inkml:brush>
  </inkml:definitions>
  <inkml:trace contextRef="#ctx0" brushRef="#br0">191 54 24575,'-1'0'0,"0"0"0,0 0 0,0 0 0,0 0 0,1 0 0,-1 0 0,0 0 0,0 0 0,0-1 0,0 1 0,0 0 0,1 0 0,-1-1 0,0 1 0,0-1 0,1 1 0,-1-1 0,0 1 0,1-1 0,-1 1 0,0-1 0,1 0 0,-1 1 0,0-2 0,1 1 0,0 0 0,0 1 0,0-1 0,0 0 0,0 1 0,0-1 0,0 0 0,0 1 0,1-1 0,-1 0 0,0 1 0,0-1 0,1 1 0,-1-1 0,0 0 0,1 1 0,-1-1 0,0 1 0,1-1 0,-1 1 0,1-1 0,-1 1 0,1-1 0,-1 1 0,1 0 0,-1-1 0,1 1 0,0 0 0,-1-1 0,1 1 0,0 0 0,-1 0 0,2-1 0,9-4 0,1 1 0,1 0 0,-1 0 0,1 1 0,-1 1 0,1 0 0,0 1 0,0 0 0,-1 1 0,1 0 0,0 1 0,0 0 0,14 4 0,-25-4 0,-1-1 0,1 0 0,-1 1 0,1-1 0,-1 1 0,1 0 0,-1-1 0,0 1 0,1 0 0,-1 0 0,0 0 0,0 0 0,1 0 0,-1 0 0,0 0 0,0 1 0,0-1 0,0 0 0,-1 0 0,1 1 0,0-1 0,1 3 0,-2-2 0,0 0 0,0-1 0,-1 1 0,1-1 0,0 1 0,-1 0 0,1-1 0,-1 1 0,1-1 0,-1 1 0,0-1 0,1 1 0,-1-1 0,0 1 0,0-1 0,0 0 0,-2 2 0,-5 5 0,0 0 0,0-1 0,0-1 0,-1 0 0,-11 7 0,-20 7 0,-2-1 0,-62 20 0,128-45 0,0 0 0,49-3 0,-58 7 0,0 2 0,1 0 0,-1 0 0,0 2 0,0 0 0,0 0 0,18 7 0,-32-9 0,1 0 0,0 1 0,-1-1 0,1 1 0,-1-1 0,1 1 0,0 0 0,-1 0 0,0 0 0,1 0 0,-1 0 0,1 0 0,-1 0 0,0 0 0,0 0 0,0 1 0,0-1 0,0 0 0,0 1 0,0-1 0,0 1 0,0-1 0,-1 1 0,1-1 0,0 1 0,-1 0 0,0-1 0,1 1 0,-1 0 0,0-1 0,0 1 0,0 0 0,0-1 0,0 3 0,-1-1 0,-1 0 0,1 0 0,-1 0 0,1 0 0,-1-1 0,0 1 0,0 0 0,0-1 0,-1 0 0,1 1 0,0-1 0,-1 0 0,0 0 0,1-1 0,-1 1 0,0 0 0,-4 1 0,-15 6-91,1-2 0,-1 0 0,-1-1 0,1-1 0,-1-2 0,0 0 0,0-1 0,0-1 0,0-1 0,1-1 0,-1-2 0,0 0 0,0-1 0,-22-8 0,13 1-6735</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1.144"/>
    </inkml:context>
    <inkml:brush xml:id="br0">
      <inkml:brushProperty name="width" value="0.05" units="cm"/>
      <inkml:brushProperty name="height" value="0.05" units="cm"/>
    </inkml:brush>
  </inkml:definitions>
  <inkml:trace contextRef="#ctx0" brushRef="#br0">18 59 24575,'-5'0'0,"-1"-5"0,0-6 0,6-2 0,7 2 0,8 3 0,7 2 0,3 3 0,-2 2-8191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1.469"/>
    </inkml:context>
    <inkml:brush xml:id="br0">
      <inkml:brushProperty name="width" value="0.05" units="cm"/>
      <inkml:brushProperty name="height" value="0.05" units="cm"/>
    </inkml:brush>
  </inkml:definitions>
  <inkml:trace contextRef="#ctx0" brushRef="#br0">7 1 24575,'0'5'0,"-5"1"0,3 0 0,8-1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2.210"/>
    </inkml:context>
    <inkml:brush xml:id="br0">
      <inkml:brushProperty name="width" value="0.05" units="cm"/>
      <inkml:brushProperty name="height" value="0.05" units="cm"/>
    </inkml:brush>
  </inkml:definitions>
  <inkml:trace contextRef="#ctx0" brushRef="#br0">30 32 24575,'-8'-27'0,"1"22"0,0 18 0,5-2 0,0 0 0,0 0 0,1 0 0,1 0 0,0 0 0,0 0 0,1 0 0,0-1 0,1 1 0,1 0 0,-1 0 0,2-1 0,-1 0 0,2 1 0,-1-1 0,1-1 0,1 1 0,0-1 0,0 0 0,0 0 0,15 14 0,-12-14 0,0 0 0,1-1 0,0 0 0,0-1 0,1 0 0,0 0 0,0-1 0,0 0 0,1-1 0,0-1 0,0 0 0,0 0 0,0-1 0,1-1 0,-1 0 0,1-1 0,-1 0 0,23-2 0,-31 1 0,0 0 0,0-1 0,-1 1 0,1-1 0,0 0 0,-1 0 0,1-1 0,-1 1 0,1-1 0,-1 0 0,0 0 0,1 0 0,-1 0 0,0 0 0,0-1 0,-1 1 0,1-1 0,0 0 0,-1 0 0,0 0 0,0 0 0,0 0 0,0-1 0,0 1 0,-1-1 0,3-5 0,-2 1 0,-1 0 0,0 0 0,0 0 0,-1 0 0,0 0 0,0-1 0,-1 1 0,0 0 0,0 0 0,-1 0 0,-4-12 0,3 10 0,-1 1 0,0-1 0,-10-16 0,12 23 0,-1-1 0,1 1 0,-1 0 0,1 0 0,-1 0 0,0 0 0,0 1 0,0-1 0,-1 1 0,1-1 0,0 1 0,-6-2 0,8 3 0,0 1 0,0 0 0,0 0 0,0-1 0,0 1 0,0 0 0,0 0 0,0 0 0,0 0 0,0 0 0,0 0 0,0 1 0,0-1 0,0 0 0,0 0 0,0 1 0,1-1 0,-1 0 0,0 1 0,0-1 0,0 1 0,0-1 0,1 1 0,-1 0 0,0-1 0,0 1 0,1 0 0,-1-1 0,0 1 0,1 0 0,-1 0 0,1 0 0,-1-1 0,1 1 0,0 0 0,-1 0 0,1 0 0,0 0 0,-1 1 0,-6 41 0,6-19 0,2 1 0,0-1 0,2 0 0,11 46 0,37 98 0,-18-65 0,-25-79 0,-2 0 0,-1 0 0,0 1 0,-2 0 0,-1 0 0,-2 31 0,0-50 0,0 1 0,-1-1 0,0 0 0,0 1 0,-1-1 0,0 0 0,0 0 0,0 0 0,-1 0 0,0-1 0,0 1 0,0 0 0,-1-1 0,0 0 0,0 0 0,0 0 0,0-1 0,-1 1 0,0-1 0,0 0 0,0-1 0,0 1 0,-1-1 0,0 0 0,1 0 0,-1 0 0,0-1 0,0 0 0,-9 2 0,6-3 0,0 1 0,1-1 0,-1 0 0,0-1 0,0 0 0,1 0 0,-1-1 0,0 0 0,0-1 0,1 0 0,-1 0 0,1-1 0,0 0 0,0-1 0,0 1 0,-11-8 0,13 7 0,0-1 0,0 1 0,1-1 0,0 0 0,0 0 0,0-1 0,1 1 0,-1-1 0,1 0 0,1 0 0,-1-1 0,1 1 0,0-1 0,1 0 0,-1 0 0,1 1 0,1-1 0,-1-1 0,1 1 0,0-9 0,1 6 7,0 1 0,1-1 0,0 0 0,1 1 0,0-1 1,0 1-1,1-1 0,0 1 0,1 0 0,0 0 0,0 1 0,1-1 0,0 1 0,1 0 0,-1 0 0,15-13 0,-7 9-172,1 0 0,0 1 0,1 0 0,0 1 0,1 1 0,0 1 0,0 0 0,20-7 0,1 3-6661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2.727"/>
    </inkml:context>
    <inkml:brush xml:id="br0">
      <inkml:brushProperty name="width" value="0.05" units="cm"/>
      <inkml:brushProperty name="height" value="0.05" units="cm"/>
    </inkml:brush>
  </inkml:definitions>
  <inkml:trace contextRef="#ctx0" brushRef="#br0">1 52 24575,'0'-2'0,"1"0"0,-1 0 0,1 0 0,0-1 0,-1 1 0,1 0 0,0 0 0,1 0 0,-1 1 0,0-1 0,0 0 0,1 0 0,-1 1 0,1-1 0,-1 0 0,1 1 0,0 0 0,0-1 0,0 1 0,0 0 0,0 0 0,0 0 0,0 0 0,0 0 0,0 1 0,3-2 0,1 0 0,1 1 0,-1-1 0,0 1 0,1 0 0,0 0 0,-1 1 0,12 0 0,-16 0 0,1 0 0,-1 1 0,0-1 0,0 0 0,0 1 0,0-1 0,0 1 0,0 0 0,0 0 0,0 0 0,0 0 0,0 0 0,-1 0 0,1 0 0,0 1 0,-1-1 0,1 1 0,-1-1 0,1 1 0,-1-1 0,0 1 0,1 0 0,0 2 0,-2-3 0,1 0 0,-1 0 0,0 0 0,0 0 0,0 0 0,0 0 0,0 0 0,0 0 0,0 0 0,-1 0 0,1 0 0,0 0 0,-1 0 0,1 0 0,0 0 0,-1 0 0,1 0 0,-1-1 0,0 2 0,-1 1 0,0-1 0,0-1 0,0 1 0,0 0 0,0 0 0,0-1 0,-1 0 0,1 1 0,-5 1 0,-13 2 0,-4 2 0,23-2 0,14 0 0,8 1 0,-7-3 0,1 1 0,-1 1 0,25 12 0,-37-16 0,0 0 0,1 0 0,-1 0 0,0 0 0,0 1 0,0-1 0,-1 1 0,1-1 0,0 1 0,-1 0 0,1 0 0,-1 0 0,1 0 0,-1 0 0,0 0 0,0 0 0,0 0 0,0 0 0,0 1 0,0-1 0,0 0 0,-1 1 0,0-1 0,1 0 0,-1 1 0,0-1 0,0 1 0,0-1 0,0 0 0,-1 5 0,-1-4 0,1-1 0,-1 1 0,1-1 0,-1 1 0,0-1 0,0 1 0,0-1 0,-1 0 0,1 0 0,0 0 0,-1 0 0,1 0 0,-1-1 0,0 1 0,1-1 0,-1 0 0,-5 2 0,-1 1 0,-2-1 0,1 0 0,-19 3 0,21-5-151,0-1-1,-1 0 0,1 0 0,0-1 1,0 0-1,0-1 0,0 0 1,-16-5-1,-1-4-6674</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3.052"/>
    </inkml:context>
    <inkml:brush xml:id="br0">
      <inkml:brushProperty name="width" value="0.05" units="cm"/>
      <inkml:brushProperty name="height" value="0.05" units="cm"/>
    </inkml:brush>
  </inkml:definitions>
  <inkml:trace contextRef="#ctx0" brushRef="#br0">6 1 24575,'-4'0'0,"2"0"0,7 0 0,8 0 0,6 0 0,4 0 0,9 0 0,3 0 0,5 0 0,-4 0-8191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3.568"/>
    </inkml:context>
    <inkml:brush xml:id="br0">
      <inkml:brushProperty name="width" value="0.05" units="cm"/>
      <inkml:brushProperty name="height" value="0.05" units="cm"/>
    </inkml:brush>
  </inkml:definitions>
  <inkml:trace contextRef="#ctx0" brushRef="#br0">56 11 24575,'-19'-6'0,"19"6"0,-1-1 0,0 1 0,1-1 0,-1 1 0,0-1 0,1 1 0,-1 0 0,0 0 0,0-1 0,1 1 0,-1 0 0,0 0 0,0 0 0,0 0 0,1 0 0,-1 0 0,0 0 0,0 0 0,1 0 0,-1 0 0,0 0 0,0 0 0,1 1 0,-1-1 0,0 0 0,0 0 0,1 1 0,-1-1 0,0 1 0,1-1 0,-1 1 0,0-1 0,1 1 0,-1-1 0,1 1 0,-1-1 0,1 1 0,-1 0 0,1-1 0,-1 1 0,1 0 0,0-1 0,-1 1 0,1 0 0,0 0 0,0-1 0,0 1 0,-1 0 0,1 0 0,0-1 0,0 2 0,-2 6 0,1 0 0,-1 0 0,1 1 0,1-1 0,0 0 0,0 0 0,0 1 0,1-1 0,1 0 0,-1 0 0,1 0 0,1 0 0,-1 0 0,1 0 0,7 13 0,0-2 0,1-1 0,1 0 0,0-1 0,30 32 0,-39-46 0,0 1 0,1-1 0,-1 0 0,1 0 0,0 0 0,0 0 0,0-1 0,0 0 0,0 0 0,1 0 0,-1 0 0,1-1 0,-1 1 0,1-1 0,0 0 0,-1-1 0,1 1 0,8-1 0,-8-1 0,-1 0 0,1 0 0,-1 0 0,1 0 0,-1-1 0,0 0 0,0 0 0,0 0 0,0-1 0,0 1 0,-1-1 0,1 0 0,-1 0 0,1 0 0,-1 0 0,0-1 0,0 1 0,-1-1 0,4-5 0,0-2 0,0 0 0,-1-1 0,-1 1 0,0-1 0,0 0 0,-2 0 0,1 0 0,-1 0 0,-1-1 0,0 1 0,-1-1 0,-1-15 0,1 26 0,0 1 0,0 0 0,0 0 0,0 0 0,0 0 0,0 0 0,0 0 0,-1 0 0,1 0 0,0 0 0,-1 0 0,1 0 0,0 0 0,-1 0 0,1 0 0,-1 0 0,0 0 0,1 0 0,-1 0 0,0 0 0,1 1 0,-3-2 0,3 2 0,-1 0 0,0 0 0,0 1 0,0-1 0,1 1 0,-1-1 0,0 1 0,0-1 0,1 1 0,-1-1 0,0 1 0,1-1 0,-1 1 0,0 0 0,1-1 0,-1 1 0,1 0 0,0 0 0,-1-1 0,0 2 0,-3 7 0,-1 0 0,1 1 0,-4 15 0,-27 204 0,7-30 0,26-189 20,0 0 0,-1-1 0,-1 1 0,1-1 0,-7 10 0,8-14-134,-1-1 0,1 0-1,-1 0 1,0 0 0,-1 0 0,1 0-1,-1-1 1,1 0 0,-1 0 0,0 0-1,0 0 1,-6 3 0,-8 1-6712</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4.125"/>
    </inkml:context>
    <inkml:brush xml:id="br0">
      <inkml:brushProperty name="width" value="0.05" units="cm"/>
      <inkml:brushProperty name="height" value="0.05" units="cm"/>
    </inkml:brush>
  </inkml:definitions>
  <inkml:trace contextRef="#ctx0" brushRef="#br0">41 90 24575,'-5'-21'0,"4"20"0,0 0 0,1 0 0,-1 0 0,1 0 0,-1-1 0,1 1 0,-1 0 0,1 0 0,0 0 0,0 0 0,0-1 0,0 1 0,0 0 0,0 0 0,0 0 0,0-1 0,0 1 0,0 0 0,1 0 0,-1 0 0,0-1 0,1 1 0,-1 0 0,1 0 0,-1 0 0,1 0 0,1-1 0,0-1 0,1 0 0,0 0 0,0 0 0,1 1 0,-1-1 0,1 1 0,-1 0 0,1 0 0,0 0 0,-1 1 0,1-1 0,0 1 0,0 0 0,0 0 0,0 0 0,5 0 0,6 0 0,-1 0 0,0 0 0,20 3 0,-31-2 0,0 0 0,0 1 0,0 0 0,0-1 0,0 1 0,0 0 0,-1 0 0,1 1 0,3 1 0,-5-3 0,-1 1 0,1-1 0,-1 1 0,0-1 0,1 1 0,-1-1 0,1 1 0,-1-1 0,0 1 0,1 0 0,-1-1 0,0 1 0,0-1 0,0 1 0,1 0 0,-1-1 0,0 1 0,0 0 0,0-1 0,0 1 0,0 0 0,0-1 0,0 1 0,-1 0 0,1-1 0,0 1 0,0 0 0,0-1 0,-1 1 0,1 0 0,0-1 0,0 1 0,-1-1 0,1 1 0,-1-1 0,1 1 0,-1-1 0,1 1 0,-1-1 0,1 1 0,-1-1 0,1 0 0,-1 1 0,1-1 0,-1 0 0,0 1 0,-13 9 0,0 0 0,0-2 0,-1 1 0,0-2 0,0 0 0,-21 6 0,8-2 0,28-11 0,0 0 0,0 0 0,0 0 0,0 0 0,0 0 0,0 0 0,0 0 0,0 1 0,0-1 0,0 0 0,0 0 0,0 0 0,0 0 0,0 0 0,0 0 0,0 0 0,0 0 0,0 0 0,0 0 0,0 0 0,0 1 0,0-1 0,0 0 0,0 0 0,0 0 0,0 0 0,0 0 0,0 0 0,0 0 0,0 0 0,0 0 0,0 0 0,0 0 0,0 1 0,0-1 0,0 0 0,0 0 0,0 0 0,0 0 0,0 0 0,0 0 0,0 0 0,0 0 0,0 0 0,0 0 0,0 0 0,0 0 0,-1 0 0,1 0 0,0 0 0,0 0 0,0 0 0,0 0 0,0 0 0,0 0 0,0 0 0,0 0 0,0 0 0,0 0 0,0 0 0,-1 0 0,1 0 0,0 0 0,0 0 0,12 2 0,25 0 0,-23-1 0,-1 0 0,0 0 0,0 1 0,21 6 0,-31-7 0,1 0 0,-1 0 0,0 0 0,0 1 0,1-1 0,-1 1 0,0 0 0,-1 0 0,1 0 0,0 0 0,0 0 0,-1 1 0,1-1 0,-1 1 0,0 0 0,0 0 0,0 0 0,2 4 0,-3-5 0,-1 0 0,1 0 0,-1 0 0,0 0 0,0 0 0,0 0 0,0 0 0,0 0 0,0 0 0,0 0 0,-1 0 0,1 0 0,-1 0 0,1 0 0,-1-1 0,0 1 0,0 0 0,0 0 0,0 0 0,0-1 0,0 1 0,0-1 0,-1 1 0,1-1 0,0 1 0,-1-1 0,1 0 0,-1 0 0,0 0 0,1 1 0,-1-2 0,0 1 0,-3 1 0,-3 2 0,-1 0 0,-1 0 0,1-1 0,0-1 0,-15 3 0,-74 2-1365,50-6-5461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4.640"/>
    </inkml:context>
    <inkml:brush xml:id="br0">
      <inkml:brushProperty name="width" value="0.05" units="cm"/>
      <inkml:brushProperty name="height" value="0.05" units="cm"/>
    </inkml:brush>
  </inkml:definitions>
  <inkml:trace contextRef="#ctx0" brushRef="#br0">163 47 24575,'-2'-3'0,"0"1"0,-1 0 0,1-1 0,-1 1 0,1 0 0,-1 1 0,0-1 0,1 0 0,-1 1 0,0-1 0,-3 0 0,5 2 0,0 0 0,0 0 0,0 1 0,0-1 0,0 0 0,0 1 0,0-1 0,0 0 0,0 1 0,0-1 0,0 1 0,0-1 0,0 1 0,0 0 0,1-1 0,-1 1 0,0 0 0,0 0 0,1 0 0,-1-1 0,1 1 0,-1 0 0,1 0 0,-1 0 0,1 0 0,-1 0 0,1 0 0,0 0 0,-1 0 0,1 0 0,0 0 0,0 0 0,0 2 0,-5 15 0,-1-1 0,-12 27 0,15-39 0,1 0 0,-1 0 0,0-1 0,0 1 0,0-1 0,-1 1 0,1-1 0,-1 0 0,0 0 0,0-1 0,-1 1 0,-7 4 0,11-8 0,1 1 0,-1-1 0,1 0 0,-1 1 0,0-1 0,1 0 0,-1 0 0,1 1 0,-1-1 0,0 0 0,1 0 0,-1 0 0,1 0 0,-1 0 0,0 0 0,1 0 0,-1 0 0,0 0 0,1 0 0,-1 0 0,0 0 0,1-1 0,-1 1 0,1 0 0,-1 0 0,1-1 0,-1 1 0,0 0 0,1-1 0,-1 1 0,0-1 0,0-1 0,1 1 0,-1-1 0,1 1 0,-1 0 0,1-1 0,0 1 0,-1-1 0,1 1 0,0-1 0,0 1 0,0-1 0,1-2 0,0-4 0,0 1 0,0-1 0,1 1 0,4-10 0,0 6 0,-1 0 0,2 0 0,-1 0 0,1 1 0,1 0 0,16-16 0,-22 24 0,1-1 0,0 1 0,0 0 0,-1-1 0,2 1 0,-1 1 0,0-1 0,0 0 0,0 1 0,1-1 0,-1 1 0,1 0 0,-1 0 0,1 1 0,0-1 0,-1 1 0,1 0 0,0 0 0,-1 0 0,1 0 0,-1 0 0,1 1 0,0 0 0,-1 0 0,1 0 0,-1 0 0,5 2 0,4 5-23,-1-1-1,0 2 1,0 0-1,-1 0 1,0 1-1,11 14 1,1 0-1178,8 7-5625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5.479"/>
    </inkml:context>
    <inkml:brush xml:id="br0">
      <inkml:brushProperty name="width" value="0.05" units="cm"/>
      <inkml:brushProperty name="height" value="0.05" units="cm"/>
    </inkml:brush>
  </inkml:definitions>
  <inkml:trace contextRef="#ctx0" brushRef="#br0">0 30 24575,'5'-5'0,"6"-2"0,6 1 0,5 2 0,4 0 0,2 2 0,1 1 0,0 0 0,1 1 0,-1 1 0,0-1 0,-5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0.954"/>
    </inkml:context>
    <inkml:brush xml:id="br0">
      <inkml:brushProperty name="width" value="0.05" units="cm"/>
      <inkml:brushProperty name="height" value="0.05" units="cm"/>
    </inkml:brush>
  </inkml:definitions>
  <inkml:trace contextRef="#ctx0" brushRef="#br0">211 260 24575,'1'0'0,"-1"0"0,0 0 0,1 1 0,-1-1 0,0 0 0,1 0 0,-1 0 0,1 0 0,-1 0 0,0 0 0,1 0 0,-1 0 0,0-1 0,1 1 0,-1 0 0,0 0 0,1 0 0,-1 0 0,0 0 0,1-1 0,-1 1 0,0 0 0,1 0 0,-1 0 0,0-1 0,0 1 0,1 0 0,-1 0 0,0-1 0,0 1 0,0 0 0,1-1 0,-1 1 0,0 0 0,0-1 0,0 1 0,0 0 0,0-1 0,0 1 0,1 0 0,-1-1 0,0 1 0,0 0 0,0-1 0,0 1 0,0 0 0,0-1 0,-1 1 0,1-1 0,0 1 0,0 0 0,0-1 0,0 1 0,0 0 0,0-1 0,-1 1 0,1 0 0,0 0 0,0-1 0,0 1 0,-1-1 0,-16-17 0,10 15 0,1 0 0,-1 1 0,0-1 0,-1 1 0,1 0 0,0 1 0,-1 0 0,1 0 0,0 1 0,-1 0 0,1 0 0,-1 0 0,1 1 0,0 0 0,-14 4 0,18-4 0,-1 0 0,0 0 0,0 1 0,1-1 0,-1 1 0,1-1 0,-1 1 0,1 0 0,-1 0 0,1 1 0,0-1 0,0 1 0,0 0 0,1-1 0,-1 1 0,1 0 0,-1 1 0,1-1 0,0 0 0,0 1 0,0-1 0,1 1 0,-1 0 0,1-1 0,0 1 0,0 0 0,0 0 0,1 0 0,-1 0 0,1-1 0,0 6 0,0-7 0,0 1 0,1-1 0,-1 1 0,1-1 0,-1 1 0,1-1 0,0 0 0,0 1 0,0-1 0,0 0 0,0 0 0,1 1 0,-1-1 0,1 0 0,-1 0 0,1-1 0,0 1 0,-1 0 0,5 2 0,-2-2 0,-1 0 0,1 0 0,-1-1 0,1 0 0,-1 0 0,1 0 0,0 0 0,0-1 0,0 1 0,-1-1 0,9 0 0,-2-1 0,0 0 0,0-1 0,0 0 0,-1-1 0,1 0 0,0 0 0,-1-1 0,0-1 0,10-5 0,-8 2 0,-1-1 0,0 0 0,0-1 0,-1 0 0,0 0 0,-1-1 0,0 0 0,-1-1 0,0 1 0,-1-2 0,8-20 0,3-14 0,18-85 0,-33 124 0,1 111 0,-4-60-90,0-15-335,1 1 0,6 53 0,0-56-6401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48.783"/>
    </inkml:context>
    <inkml:brush xml:id="br0">
      <inkml:brushProperty name="width" value="0.05" units="cm"/>
      <inkml:brushProperty name="height" value="0.05" units="cm"/>
    </inkml:brush>
  </inkml:definitions>
  <inkml:trace contextRef="#ctx0" brushRef="#br0">283 0 24575,'5'0'0,"2"5"0,-6 6 0,-7 5 0,-8 10 0,-5 5 0,-5 2 0,-2 0 0,-2 3 0,-1 1 0,0-1 0,1-3 0,4-2 0,3-2 0,3 0 0,2-2 0,3-4-8191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5.840"/>
    </inkml:context>
    <inkml:brush xml:id="br0">
      <inkml:brushProperty name="width" value="0.05" units="cm"/>
      <inkml:brushProperty name="height" value="0.05" units="cm"/>
    </inkml:brush>
  </inkml:definitions>
  <inkml:trace contextRef="#ctx0" brushRef="#br0">0 1 24575,'5'0'0,"6"0"0,6 0 0,5 0 0,4 0 0,6 0 0,4 0 0,-1 0 0,-5 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6.447"/>
    </inkml:context>
    <inkml:brush xml:id="br0">
      <inkml:brushProperty name="width" value="0.05" units="cm"/>
      <inkml:brushProperty name="height" value="0.05" units="cm"/>
    </inkml:brush>
  </inkml:definitions>
  <inkml:trace contextRef="#ctx0" brushRef="#br0">16 0 24575,'0'1'0,"0"-1"0,0 0 0,0 1 0,0-1 0,0 0 0,0 1 0,0-1 0,0 0 0,0 1 0,0-1 0,0 0 0,0 1 0,-1-1 0,1 0 0,0 1 0,0-1 0,0 0 0,-1 0 0,1 1 0,0-1 0,0 0 0,0 0 0,-1 1 0,1-1 0,0 0 0,-1 0 0,1 0 0,0 0 0,0 1 0,-1-1 0,1 0 0,0 0 0,-1 0 0,1 0 0,0 0 0,-1 0 0,1 0 0,0 0 0,-1 0 0,1 0 0,0 0 0,-1 0 0,1 0 0,0 0 0,-1 0 0,1 0 0,0 0 0,-1 0 0,1 0 0,0-1 0,-1 1 0,1 0 0,0 0 0,-1 0 0,1-1 0,0 1 0,0 0 0,-1 0 0,1-1 0,0 1 0,0 0 0,0 0 0,-1-1 0,1 1 0,0 0 0,0-1 0,0 1 0,0 0 0,0-1 0,2 28 0,6-5 0,0-1 0,2 0 0,23 37 0,-8-16 0,-12-18 0,1-2 0,1 1 0,29 32 0,-38-48 0,1 0 0,0 0 0,0-1 0,1 0 0,0 0 0,0-1 0,0 0 0,1 0 0,0-1 0,0 0 0,0 0 0,0-1 0,13 2 0,-19-4 0,0-1 0,0 1 0,0-1 0,0 0 0,0 0 0,0-1 0,0 1 0,-1 0 0,1-1 0,0 0 0,0 0 0,0 0 0,-1 0 0,1 0 0,0 0 0,-1-1 0,1 1 0,-1-1 0,0 0 0,4-2 0,-3 0 0,0 0 0,-1 0 0,1 0 0,0 0 0,-1-1 0,0 1 0,0 0 0,-1-1 0,1 0 0,-1 1 0,1-8 0,0 0 0,-1 1 0,0-1 0,-1 0 0,-1 0 0,1 1 0,-2-1 0,0 0 0,0 1 0,-8-20 0,9 27 0,-1 1 0,1 0 0,-1-1 0,0 1 0,-1 0 0,1 0 0,0 0 0,-5-4 0,6 7 0,1-1 0,0 1 0,-1 0 0,1 0 0,-1-1 0,1 1 0,0 0 0,-1 0 0,1 0 0,-1 0 0,1-1 0,-1 1 0,1 0 0,0 0 0,-1 0 0,1 0 0,-1 0 0,1 0 0,-1 0 0,1 0 0,-1 0 0,1 0 0,0 0 0,-1 1 0,1-1 0,-1 0 0,1 0 0,-1 1 0,0 0 0,0 0 0,0 0 0,0 0 0,0 1 0,1-1 0,-1 0 0,0 1 0,1-1 0,-1 0 0,1 1 0,0-1 0,-1 1 0,1-1 0,0 3 0,-2 19 0,2 1 0,1-1 0,1 1 0,1 0 0,0-1 0,10 27 0,0 16 0,4 16 0,-9-49 0,-1 1 0,-2 0 0,-1 0 0,-1 54 0,-4-79 17,0 1 0,-1-1 1,0 0-1,0 0 0,-1 0 0,-5 11 0,6-16-116,0 0 0,0 0 0,-1 0 0,1 0 0,-1-1 0,0 1 0,0-1 0,0 0 0,0 0 0,-1 0 0,1 0 0,-1 0 0,1-1 0,-9 4 0,-5-1-6727</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6.908"/>
    </inkml:context>
    <inkml:brush xml:id="br0">
      <inkml:brushProperty name="width" value="0.05" units="cm"/>
      <inkml:brushProperty name="height" value="0.05" units="cm"/>
    </inkml:brush>
  </inkml:definitions>
  <inkml:trace contextRef="#ctx0" brushRef="#br0">24 54 24575,'-1'0'0,"1"0"0,-1 0 0,1 1 0,-1-1 0,0-1 0,1 1 0,-1 0 0,1 0 0,-1 0 0,0 0 0,1 0 0,-1 0 0,1-1 0,-1 1 0,0 0 0,1-1 0,-1 1 0,1 0 0,-1-1 0,1 1 0,-1 0 0,1-1 0,0 1 0,-1-1 0,1 1 0,-1-1 0,1 1 0,0-1 0,-1 1 0,1-1 0,0 0 0,0 1 0,0-1 0,-1 1 0,1-1 0,0 0 0,0 1 0,0-1 0,0 1 0,0-1 0,0 0 0,0 1 0,0-1 0,0 0 0,0 1 0,1-1 0,-1 1 0,0-1 0,0 1 0,1-2 0,-1 0 0,1 1 0,0-1 0,0 0 0,0 0 0,0 1 0,0-1 0,0 1 0,0-1 0,0 1 0,1-1 0,-1 1 0,1 0 0,-1-1 0,1 1 0,3-2 0,1 1 0,-1 1 0,1 0 0,0 0 0,1 0 0,-1 1 0,0-1 0,0 2 0,0-1 0,0 1 0,0-1 0,0 2 0,0-1 0,6 3 0,-10-4 0,0 1 0,0 0 0,0-1 0,0 1 0,0 0 0,-1 0 0,1 0 0,0 0 0,0 1 0,-1-1 0,1 0 0,-1 1 0,1-1 0,-1 1 0,0 0 0,0-1 0,0 1 0,1 0 0,-2 0 0,1 0 0,0-1 0,0 1 0,0 0 0,-1 0 0,1 0 0,-1 0 0,0 0 0,0 1 0,0-1 0,0 0 0,0 0 0,0 0 0,0 0 0,0 0 0,-1 0 0,1 0 0,-1 0 0,0 0 0,1 0 0,-1 0 0,-2 2 0,1 0 0,-1 1 0,-1-1 0,1 1 0,-1-1 0,-6 6 0,7-8 0,0 1 0,0-1 0,1 1 0,-1-1 0,1 1 0,0 0 0,0 0 0,0 0 0,0 0 0,0 1 0,1-1 0,-2 7 0,3-10 0,0 1 0,0 0 0,0-1 0,1 1 0,-1 0 0,0 0 0,1-1 0,-1 1 0,1 0 0,-1-1 0,1 1 0,-1-1 0,1 1 0,-1-1 0,1 1 0,-1-1 0,1 1 0,0-1 0,-1 1 0,1-1 0,0 0 0,-1 1 0,1-1 0,0 0 0,0 1 0,-1-1 0,1 0 0,0 0 0,0 0 0,-1 0 0,3 0 0,32 2 0,-25-1 0,-3 0 0,0 0 0,-1 0 0,1 1 0,0 0 0,12 6 0,-18-7 0,0-1 0,0 1 0,0 0 0,0-1 0,0 1 0,0 0 0,0 0 0,0-1 0,0 1 0,-1 0 0,1 0 0,0 0 0,-1 0 0,1 0 0,0 0 0,-1 0 0,1 2 0,-1-2 0,0 0 0,0 0 0,0 0 0,0 0 0,-1 0 0,1 0 0,0 0 0,-1 0 0,1 0 0,-1 0 0,1 0 0,-1-1 0,1 1 0,-1 0 0,1 0 0,-1 0 0,0-1 0,0 1 0,1 0 0,-1-1 0,0 1 0,0-1 0,0 1 0,0-1 0,-1 1 0,-10 5 0,0-1 0,-1 0 0,1-1 0,-1 0 0,0-1 0,-25 2 0,-2 2 0,9-1-1365,4-1-5461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7.514"/>
    </inkml:context>
    <inkml:brush xml:id="br0">
      <inkml:brushProperty name="width" value="0.05" units="cm"/>
      <inkml:brushProperty name="height" value="0.05" units="cm"/>
    </inkml:brush>
  </inkml:definitions>
  <inkml:trace contextRef="#ctx0" brushRef="#br0">7 31 24575,'0'-5'0,"-5"-2"0,4 1 0,6 1 0,7 1 0,7 2 0,4 1 0,8 0 0,4 1 0,6 0 0,-1 1 0,0 4 0,-4 2 0,-2-1 0,-8 0-8191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7.876"/>
    </inkml:context>
    <inkml:brush xml:id="br0">
      <inkml:brushProperty name="width" value="0.05" units="cm"/>
      <inkml:brushProperty name="height" value="0.05" units="cm"/>
    </inkml:brush>
  </inkml:definitions>
  <inkml:trace contextRef="#ctx0" brushRef="#br0">169 61 24575,'-1'-6'0,"-1"1"0,-1-1 0,1 0 0,-1 1 0,0-1 0,0 1 0,-7-8 0,10 12 0,0 0 0,-1 1 0,1-1 0,-1 1 0,0-1 0,1 1 0,-1-1 0,1 1 0,-1-1 0,0 1 0,1-1 0,-1 1 0,0 0 0,1-1 0,-1 1 0,0 0 0,0 0 0,1 0 0,-1-1 0,0 1 0,0 0 0,0 0 0,1 0 0,-1 0 0,0 0 0,0 0 0,-1 1 0,1 0 0,-1-1 0,1 1 0,-1 0 0,1 0 0,-1 0 0,1 0 0,-1 1 0,1-1 0,0 0 0,0 1 0,-2 2 0,-3 5 0,1 0 0,0 0 0,-4 12 0,8-19 0,-14 35 0,1 1 0,2 0 0,1 1 0,2 0 0,2 0 0,-2 53 0,9-84-54,0 0-1,1 0 0,0 0 1,1 0-1,0-1 1,0 1-1,0 0 0,1-1 1,0 0-1,1 0 1,0 0-1,0 0 0,0 0 1,1-1-1,0 0 0,0 0 1,0 0-1,1 0 1,0-1-1,0 0 0,1 0 1,-1-1-1,1 0 1,8 4-1,19 5-6771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8.479"/>
    </inkml:context>
    <inkml:brush xml:id="br0">
      <inkml:brushProperty name="width" value="0.05" units="cm"/>
      <inkml:brushProperty name="height" value="0.05" units="cm"/>
    </inkml:brush>
  </inkml:definitions>
  <inkml:trace contextRef="#ctx0" brushRef="#br0">366 111 24575,'-3'1'0,"-1"0"0,0 0 0,1 1 0,-1-1 0,1 1 0,0 0 0,-1 0 0,1 0 0,-5 4 0,-13 8 0,3-7 0,-1-1 0,0 0 0,-26 4 0,9-3 0,31-5 0,-1-1 0,1 0 0,-1-1 0,1 1 0,-1-1 0,0 0 0,-10-2 0,15 2 0,0 0 0,0-1 0,0 1 0,0 0 0,0-1 0,0 1 0,0-1 0,0 0 0,0 1 0,0-1 0,0 0 0,0 1 0,0-1 0,1 0 0,-1 0 0,0 0 0,0 0 0,0-1 0,0 1 0,1-1 0,0 0 0,-1 1 0,1-1 0,0 1 0,0-1 0,0 0 0,0 1 0,0-1 0,0 1 0,1-1 0,-1 1 0,0-1 0,1 0 0,-1 1 0,1-1 0,0-1 0,5-7 0,-1 0 0,1 0 0,1 0 0,0 1 0,0 0 0,1 0 0,12-10 0,-14 13 0,1 0 0,0 1 0,0 0 0,0 0 0,1 0 0,0 1 0,-1 0 0,2 0 0,-1 1 0,11-3 0,-17 6 0,1-1 0,-1 1 0,0 0 0,1 0 0,-1 0 0,1 0 0,-1 0 0,0 1 0,1-1 0,-1 1 0,0-1 0,0 1 0,1 0 0,-1 0 0,0 0 0,0 0 0,0 0 0,0 1 0,2 1 0,-1-1 0,0 1 0,-1 0 0,0 0 0,1 0 0,-1 1 0,0-1 0,-1 1 0,1-1 0,0 1 0,1 6 0,0 2 0,-1 0 0,0 0 0,-1 0 0,0 0 0,-1 0 0,-2 18 0,-1-13 0,-1 0 0,0 0 0,-1-1 0,-1 0 0,0 0 0,-1 0 0,-1 0 0,-1-1 0,0-1 0,-1 0 0,-12 15 0,13-18 0,-1-1 0,0 1 0,-1-1 0,0-1 0,0 0 0,-1-1 0,0 0 0,-1-1 0,1 0 0,-2-1 0,1 0 0,0-1 0,-26 5 0,1-10 0,37 0 0,1 0 0,-1 0 0,1 0 0,-1 0 0,1 0 0,-1 0 0,1 0 0,-1 0 0,1 0 0,-1-1 0,0 1 0,1 0 0,-1 0 0,1-1 0,0 1 0,-1 0 0,1-1 0,-1 1 0,1 0 0,-1-1 0,1 1 0,0-1 0,-1 1 0,1-1 0,0 1 0,-1-1 0,1 1 0,0-1 0,0 1 0,0-1 0,-1 1 0,1-1 0,0 1 0,0-1 0,0 1 0,0-1 0,0 0 0,0 1 0,0-1 0,0 1 0,0-1 0,0 1 0,0-1 0,0 1 0,1-1 0,-1 1 0,0-1 0,0 0 0,1 1 0,-1 0 0,0-1 0,0 1 0,1-1 0,-1 1 0,1-1 0,-1 1 0,0 0 0,1-1 0,-1 1 0,1 0 0,-1-1 0,2 1 0,1-4 0,1 1 0,0 0 0,1 0 0,-1 1 0,0-1 0,1 1 0,0 0 0,-1 0 0,1 1 0,0-1 0,0 1 0,0 0 0,0 1 0,0-1 0,0 1 0,0 0 0,0 0 0,0 0 0,0 1 0,6 1 0,1 0 0,-1 0 0,0 1 0,0 1 0,-1-1 0,1 2 0,-1-1 0,0 2 0,11 6 0,-3 2-341,0 0 0,-1 1-1,27 30 1,-32-30-6485</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8.837"/>
    </inkml:context>
    <inkml:brush xml:id="br0">
      <inkml:brushProperty name="width" value="0.05" units="cm"/>
      <inkml:brushProperty name="height" value="0.05" units="cm"/>
    </inkml:brush>
  </inkml:definitions>
  <inkml:trace contextRef="#ctx0" brushRef="#br0">1 5 24575,'0'-5'0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19.491"/>
    </inkml:context>
    <inkml:brush xml:id="br0">
      <inkml:brushProperty name="width" value="0.05" units="cm"/>
      <inkml:brushProperty name="height" value="0.05" units="cm"/>
    </inkml:brush>
  </inkml:definitions>
  <inkml:trace contextRef="#ctx0" brushRef="#br0">347 57 24575,'1'0'0,"0"-1"0,0 0 0,0 0 0,-1 0 0,1 0 0,0 1 0,0-1 0,-1 0 0,1 0 0,0 0 0,-1-1 0,1 1 0,-1 0 0,1 0 0,-1 0 0,0 0 0,0 0 0,1-1 0,-1 1 0,0 0 0,0 0 0,0 0 0,0-1 0,0 1 0,-1-2 0,0 2 0,0-1 0,1 1 0,-2 0 0,1-1 0,0 1 0,0 0 0,0 0 0,-1 0 0,1 0 0,0 0 0,-1 0 0,1 0 0,-1 1 0,1-1 0,-1 0 0,-1 0 0,-5-1 0,-1 0 0,0 0 0,1 0 0,-1 1 0,-16 0 0,12 2 0,0 0 0,1 1 0,-1 0 0,1 1 0,-1 1 0,1 0 0,0 0 0,-12 7 0,21-9 0,-1 0 0,1 0 0,-1 0 0,1 0 0,0 0 0,0 1 0,0 0 0,1-1 0,-1 1 0,0 0 0,1 0 0,0 1 0,0-1 0,0 0 0,0 1 0,0-1 0,1 1 0,0 0 0,-1-1 0,1 1 0,1 0 0,-1 0 0,1 0 0,-1 0 0,1-1 0,0 1 0,0 0 0,1 0 0,1 7 0,2 10 0,0-2 0,0 0 0,1-1 0,9 19 0,-14-36 0,1 1 0,0-1 0,0 0 0,-1 0 0,1 0 0,0 0 0,0 0 0,0 0 0,0 0 0,0 0 0,0-1 0,0 1 0,1 0 0,-1-1 0,0 1 0,0-1 0,0 1 0,1-1 0,-1 1 0,0-1 0,1 0 0,-1 0 0,0 1 0,1-1 0,-1 0 0,0 0 0,1 0 0,-1-1 0,0 1 0,2-1 0,6-1 0,-1 0 0,1-1 0,14-8 0,6 0 0,-26 10 0,0 0 0,0 0 0,1 0 0,-1 1 0,0 0 0,1 0 0,-1 0 0,0 0 0,1 0 0,-1 1 0,0-1 0,1 1 0,-1 0 0,0 0 0,0 0 0,1 0 0,-1 1 0,0-1 0,-1 1 0,1 0 0,0 0 0,0 0 0,3 3 0,-2 0 0,-1 0 0,0 0 0,1 0 0,-2 0 0,1 0 0,-1 1 0,1-1 0,-1 1 0,-1 0 0,1-1 0,-1 1 0,1 11 0,-1-10 0,0 0 0,0 1 0,-1-1 0,0 1 0,-1-1 0,1 1 0,-1-1 0,-1 0 0,1 1 0,-1-1 0,-1 0 0,1 0 0,-1 0 0,-1 0 0,1-1 0,-1 1 0,0-1 0,0 0 0,-1 0 0,0 0 0,0-1 0,0 0 0,-1 0 0,1 0 0,-1 0 0,-1-1 0,1 0 0,0-1 0,-1 1 0,-12 4 0,3-2 24,0 0 0,0 0 0,0-2 0,-31 5 0,41-8-111,0-1-1,0 1 1,0-2 0,0 1-1,0-1 1,0 0 0,0 0-1,0 0 1,0-1-1,0 0 1,1 0 0,-1-1-1,1 1 1,-1-1 0,1 0-1,-9-8 1,-4-5-6739</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0.568"/>
    </inkml:context>
    <inkml:brush xml:id="br0">
      <inkml:brushProperty name="width" value="0.05" units="cm"/>
      <inkml:brushProperty name="height" value="0.05" units="cm"/>
    </inkml:brush>
  </inkml:definitions>
  <inkml:trace contextRef="#ctx0" brushRef="#br0">0 159 24575,'1'-5'0,"0"0"0,0 0 0,1 0 0,-1 1 0,1-1 0,0 1 0,1-1 0,-1 1 0,1 0 0,0 0 0,0 0 0,0 0 0,0 1 0,1-1 0,-1 1 0,1 0 0,4-4 0,-4 4 0,0 0 0,0 0 0,0 0 0,0 1 0,1 0 0,-1-1 0,1 1 0,-1 1 0,1-1 0,0 1 0,0-1 0,-1 2 0,1-1 0,0 0 0,0 1 0,0 0 0,5 0 0,-9 1 0,1-1 0,-1 0 0,0 1 0,0-1 0,0 1 0,0-1 0,0 1 0,0-1 0,0 1 0,0 0 0,0 0 0,0 0 0,0-1 0,0 1 0,0 0 0,0 0 0,-1 0 0,1 0 0,0 0 0,-1 0 0,1 1 0,-1-1 0,1 0 0,0 2 0,-1 0 0,0 0 0,1 1 0,-1-1 0,0 0 0,0 0 0,-1 1 0,1-1 0,-1 0 0,-1 4 0,-1 5 0,-2 0 0,1-1 0,-2 0 0,-6 11 0,-15 17 0,19-30 0,1 0 0,1 1 0,-8 15 0,13-25 0,1 1 0,0-1 0,0 1 0,-1-1 0,1 1 0,0-1 0,0 1 0,-1-1 0,1 1 0,0-1 0,0 1 0,0 0 0,0-1 0,0 1 0,0-1 0,0 1 0,0-1 0,0 1 0,0-1 0,0 1 0,0-1 0,1 1 0,-1 0 0,0-1 0,0 1 0,0-1 0,1 1 0,-1-1 0,0 0 0,1 1 0,-1-1 0,0 1 0,1-1 0,0 1 0,1 0 0,-1-1 0,1 1 0,0-1 0,-1 1 0,1-1 0,0 0 0,-1 0 0,1 0 0,0 0 0,-1 0 0,4-1 0,45-12 0,-19 2 0,1-2 0,-2-1 0,0-1 0,48-33 0,-72 42 0,0 1 0,-1-1 0,1-1 0,-1 1 0,0-1 0,-1 0 0,1 0 0,-2 0 0,7-15 0,-9 19 0,1 0 0,-1-1 0,0 1 0,0 0 0,0-1 0,-1 1 0,1-1 0,-1 1 0,0-1 0,1 1 0,-2-1 0,1 1 0,0-1 0,-1 1 0,0-1 0,0 1 0,0 0 0,0-1 0,0 1 0,0 0 0,-1 0 0,0 0 0,0 0 0,0 0 0,-2-3 0,3 5 0,0 1 0,0-1 0,1 0 0,-1 1 0,0-1 0,0 1 0,0-1 0,0 1 0,0-1 0,0 1 0,0 0 0,0 0 0,0-1 0,0 1 0,0 0 0,0 0 0,0 0 0,0 0 0,0 0 0,0 0 0,0 0 0,0 1 0,-2-1 0,0 1 0,0 1 0,1-1 0,-1 1 0,0-1 0,1 1 0,-1 0 0,1 0 0,-3 2 0,-3 4 0,1 1 0,0-1 0,-9 16 0,9-12 0,1-1 0,1 1 0,0 0 0,1 1 0,0-1 0,1 1 0,0-1 0,1 1 0,0 0 0,1 0 0,0 0 0,3 18 0,-2-24 0,1-1 0,0 0 0,0 1 0,1-1 0,0 0 0,0 0 0,0 0 0,1 0 0,0 0 0,0-1 0,0 1 0,1-1 0,0 0 0,0 0 0,0 0 0,0 0 0,1-1 0,0 0 0,0 0 0,0 0 0,1 0 0,-1-1 0,1 0 0,0 0 0,0-1 0,10 4 0,13 0-1365,-3-3-5461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1.051"/>
    </inkml:context>
    <inkml:brush xml:id="br0">
      <inkml:brushProperty name="width" value="0.05" units="cm"/>
      <inkml:brushProperty name="height" value="0.05" units="cm"/>
    </inkml:brush>
  </inkml:definitions>
  <inkml:trace contextRef="#ctx0" brushRef="#br0">74 52 24575,'1'-2'0,"-1"-1"0,1 1 0,-1 0 0,1 0 0,0 0 0,0 0 0,0 0 0,0 0 0,0 0 0,1 0 0,-1 0 0,1 0 0,-1 1 0,1-1 0,-1 0 0,1 1 0,0 0 0,0-1 0,0 1 0,0 0 0,0 0 0,0 0 0,0 0 0,0 0 0,0 0 0,4 0 0,0-1 0,0 1 0,0-1 0,1 1 0,-1 0 0,0 1 0,0-1 0,0 1 0,11 2 0,-14-2 0,-1 1 0,1 0 0,0 0 0,-1 0 0,1 0 0,0 1 0,-1-1 0,0 1 0,1 0 0,-1-1 0,0 1 0,0 0 0,0 0 0,0 0 0,0 1 0,0-1 0,-1 0 0,1 1 0,2 5 0,-4-7 0,1 1 0,0 0 0,-1 0 0,0-1 0,1 1 0,-1 0 0,0 0 0,0 0 0,0 0 0,0-1 0,0 1 0,-1 0 0,1 0 0,0 0 0,-1-1 0,0 1 0,1 0 0,-1 0 0,0-1 0,0 1 0,0-1 0,0 1 0,0-1 0,0 1 0,0-1 0,0 1 0,-1-1 0,1 0 0,-1 0 0,1 0 0,-1 0 0,-1 1 0,-10 5 0,-1 0 0,0-1 0,-18 5 0,6-1 0,93 6 0,-57-13 0,-1 0 0,0 1 0,1 1 0,10 6 0,-18-9 0,0-1 0,0 1 0,0-1 0,-1 1 0,1 0 0,0-1 0,-1 1 0,1 0 0,-1 0 0,2 4 0,-2-5 0,-1 0 0,0 0 0,1 0 0,-1 0 0,0 0 0,0 0 0,0 0 0,0 0 0,0 0 0,0 1 0,0-1 0,0 0 0,-1 0 0,1 0 0,0 0 0,-1 0 0,1 0 0,0 0 0,-1 0 0,1 0 0,-1 0 0,0 0 0,1 0 0,-2 1 0,-1 0 0,0 0 0,0 1 0,0-1 0,0 0 0,0 0 0,-1-1 0,1 1 0,-1-1 0,1 1 0,-1-1 0,1 0 0,-1-1 0,0 1 0,-5 0 0,-60 1 0,51-2 0,-58-1-1365,44 1-5461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1.674"/>
    </inkml:context>
    <inkml:brush xml:id="br0">
      <inkml:brushProperty name="width" value="0.05" units="cm"/>
      <inkml:brushProperty name="height" value="0.05" units="cm"/>
    </inkml:brush>
  </inkml:definitions>
  <inkml:trace contextRef="#ctx0" brushRef="#br0">1 55 24575,'4'0'0,"7"0"0,6 0 0,4 0 0,-1 0-8191</inkml:trace>
  <inkml:trace contextRef="#ctx0" brushRef="#br0" timeOffset="1">656 1 24575,'5'0'0,"5"0"0,7 0 0,0 0-8191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1.439"/>
    </inkml:context>
    <inkml:brush xml:id="br0">
      <inkml:brushProperty name="width" value="0.05" units="cm"/>
      <inkml:brushProperty name="height" value="0.05" units="cm"/>
    </inkml:brush>
  </inkml:definitions>
  <inkml:trace contextRef="#ctx0" brushRef="#br0">50 12 24575,'-5'0'0,"-6"0"0,-7 0 0,6 0 0,8 0 0,11 0 0,8 0 0,7 0 0,9 0 0,4 0 0,1 0 0,0 0 0,-3 0 0,-1 0 0,-7-5 0,-7-2-8191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1.902"/>
    </inkml:context>
    <inkml:brush xml:id="br0">
      <inkml:brushProperty name="width" value="0.05" units="cm"/>
      <inkml:brushProperty name="height" value="0.05" units="cm"/>
    </inkml:brush>
  </inkml:definitions>
  <inkml:trace contextRef="#ctx0" brushRef="#br0">164 110 24575,'-6'-23'0,"5"22"0,0 0 0,1 0 0,-1 0 0,1-1 0,-1 1 0,1 0 0,-1-1 0,1 1 0,0 0 0,0-1 0,-1 1 0,1 0 0,0-1 0,0 1 0,0 0 0,1-1 0,-1 1 0,0 0 0,0-1 0,1 1 0,-1 0 0,1 0 0,-1-1 0,1 1 0,0 0 0,-1 0 0,1 0 0,0 0 0,1-2 0,3-2 0,-1 1 0,1 0 0,0 0 0,0 0 0,1 0 0,-1 1 0,1 0 0,0 0 0,0 1 0,0-1 0,0 1 0,0 1 0,0-1 0,0 1 0,1 0 0,-1 0 0,1 1 0,-1 0 0,0 0 0,1 0 0,8 3 0,-10-3 0,-1 1 0,1 1 0,-1-1 0,1 0 0,-1 1 0,1 0 0,-1 0 0,0 1 0,0-1 0,0 1 0,-1 0 0,1 0 0,0 0 0,-1 0 0,0 1 0,0-1 0,0 1 0,0 0 0,-1 0 0,1 0 0,-1 0 0,0 0 0,0 0 0,0 1 0,-1-1 0,0 1 0,0-1 0,0 1 0,0 6 0,-1-6 0,0 1 0,-1-1 0,0 0 0,0 1 0,0-1 0,-1 0 0,1 0 0,-1 0 0,0 0 0,-1 0 0,1 0 0,-1-1 0,0 1 0,-1-1 0,1 0 0,-1 0 0,1 0 0,-6 4 0,-10 9 0,-1-1 0,-34 20 0,36-24 0,1 0 0,-2-1 0,0 0 0,0-1 0,-1-2 0,0 0 0,0-1 0,-1-1 0,0 0 0,-32 3 0,53-9 0,0 0 0,0 0 0,0 0 0,0-1 0,0 1 0,0 0 0,0 0 0,0 0 0,0 0 0,0 0 0,0 0 0,0 0 0,0-1 0,0 1 0,0 0 0,0 0 0,0 0 0,-1 0 0,1 0 0,0 0 0,0 0 0,0 0 0,0 0 0,0 0 0,0-1 0,0 1 0,0 0 0,0 0 0,0 0 0,0 0 0,0 0 0,-1 0 0,1 0 0,0 0 0,0 0 0,0 0 0,0 0 0,0 0 0,0 0 0,0 0 0,0 0 0,-1 0 0,1 0 0,0 0 0,0 0 0,0 0 0,0 0 0,0 0 0,0 0 0,0 0 0,0 0 0,-1 0 0,1 0 0,0 0 0,0 0 0,0 0 0,0 0 0,0 0 0,0 0 0,0 1 0,0-1 0,0 0 0,0 0 0,-1 0 0,12-6 0,18-6 0,-12 8 0,17-5 0,0 2 0,50-5 0,-73 11 0,0 1 0,0 0 0,0 1 0,0 0 0,0 1 0,0 0 0,0 1 0,0 0 0,-1 1 0,0 0 0,19 10 0,-8-2-455,-1 1 0,29 25 0,-34-24-6371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2.260"/>
    </inkml:context>
    <inkml:brush xml:id="br0">
      <inkml:brushProperty name="width" value="0.05" units="cm"/>
      <inkml:brushProperty name="height" value="0.05" units="cm"/>
    </inkml:brush>
  </inkml:definitions>
  <inkml:trace contextRef="#ctx0" brushRef="#br0">1 87 24575,'0'-6'0,"1"0"0,-1 0 0,1 0 0,1 0 0,-1 0 0,3-6 0,-3 9 0,0 1 0,0-1 0,1 0 0,-1 1 0,0 0 0,1-1 0,0 1 0,-1 0 0,1 0 0,0 0 0,0 0 0,0 0 0,0 0 0,5-2 0,-7 3 0,1 1 0,0 0 0,0-1 0,-1 1 0,1 0 0,0 0 0,0 0 0,0 0 0,0 0 0,-1 0 0,1 0 0,0 0 0,0 0 0,0 0 0,-1 0 0,1 0 0,0 1 0,0-1 0,0 0 0,-1 1 0,1-1 0,0 0 0,-1 1 0,1-1 0,1 2 0,14 20 0,1 33 0,-16-53 0,40 216 0,-37-187 0,-2 0 0,-1 0 0,-1 0 0,-2 0 0,-6 35 0,5-55-151,0 0-1,0 0 0,-1-1 0,0 0 1,-1 1-1,0-2 0,-1 1 1,-9 12-1,-5 3-6674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2.621"/>
    </inkml:context>
    <inkml:brush xml:id="br0">
      <inkml:brushProperty name="width" value="0.05" units="cm"/>
      <inkml:brushProperty name="height" value="0.05" units="cm"/>
    </inkml:brush>
  </inkml:definitions>
  <inkml:trace contextRef="#ctx0" brushRef="#br0">140 57 24575,'0'-5'0,"5"-6"0,7-1 0,5 1 0,5 3 0,4 2 0,2 3 0,-4 6 0,-6 8 0,-6 1-8191</inkml:trace>
  <inkml:trace contextRef="#ctx0" brushRef="#br0" timeOffset="1">0 255 24575,'5'0'0,"6"0"0,6 0 0,5 0 0,9-5 0,8-2 0,2 1 0,-5 2-8191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3.945"/>
    </inkml:context>
    <inkml:brush xml:id="br0">
      <inkml:brushProperty name="width" value="0.05" units="cm"/>
      <inkml:brushProperty name="height" value="0.05" units="cm"/>
    </inkml:brush>
  </inkml:definitions>
  <inkml:trace contextRef="#ctx0" brushRef="#br0">140 5 24575,'0'0'0,"0"0"0,0 0 0,0-1 0,0 1 0,0 0 0,0 0 0,0 0 0,0 0 0,0 0 0,0-1 0,0 1 0,0 0 0,0 0 0,0 0 0,0 0 0,0 0 0,0 0 0,0-1 0,0 1 0,0 0 0,0 0 0,0 0 0,0 0 0,0 0 0,0 0 0,0-1 0,0 1 0,0 0 0,-1 0 0,1 0 0,0 0 0,0 0 0,0 0 0,0 0 0,0 0 0,0 0 0,0 0 0,-1 0 0,1-1 0,0 1 0,0 0 0,0 0 0,0 0 0,0 0 0,0 0 0,-1 0 0,1 0 0,0 0 0,0 0 0,0 0 0,0 0 0,0 0 0,-1 0 0,1 1 0,0-1 0,0 0 0,0 0 0,0 0 0,0 0 0,-11 9 0,-7 17 0,0 7 15,2 0 0,2 1 0,1 1 0,1 0 0,2 1 0,2 0 0,-6 53 0,13-73-37,1 0-1,0 0 1,1 0 0,1 0-1,0 0 1,1 0 0,1 0-1,9 23 1,-8-28-70,0-1 1,1 0-1,0 0 0,0-1 0,1 1 1,0-1-1,1-1 0,0 1 1,0-1-1,1-1 0,0 0 0,0 0 1,13 6-1,1 0-6734</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4.675"/>
    </inkml:context>
    <inkml:brush xml:id="br0">
      <inkml:brushProperty name="width" value="0.05" units="cm"/>
      <inkml:brushProperty name="height" value="0.05" units="cm"/>
    </inkml:brush>
  </inkml:definitions>
  <inkml:trace contextRef="#ctx0" brushRef="#br0">206 128 24575,'7'0'0,"-1"-1"0,1-1 0,-1 1 0,0-1 0,9-3 0,20-6 0,-30 11 0,-1-1 0,0 1 0,0 0 0,1 0 0,-1 0 0,0 1 0,0-1 0,1 1 0,-1 0 0,0 0 0,0 1 0,0-1 0,4 3 0,-7-3 0,0-1 0,0 1 0,-1-1 0,1 1 0,0 0 0,0-1 0,-1 1 0,1 0 0,0 0 0,-1 0 0,1 0 0,-1 0 0,1-1 0,-1 1 0,1 0 0,-1 0 0,0 0 0,1 0 0,-1 0 0,0 0 0,0 2 0,0 0 0,-1-1 0,1 0 0,-1 0 0,1 0 0,-1 0 0,0 0 0,0 0 0,0 0 0,0 0 0,0 0 0,-1 0 0,1-1 0,0 1 0,-4 2 0,1 0 0,-1 0 0,1 0 0,-1-1 0,0 0 0,0 0 0,0 0 0,0-1 0,-1 0 0,1 0 0,-1 0 0,1-1 0,-1 1 0,0-1 0,0-1 0,1 1 0,-1-1 0,0 0 0,0 0 0,0-1 0,-9-2 0,11 3 0,0-1 0,1 0 0,-1 0 0,1 0 0,0-1 0,-1 1 0,1-1 0,0 0 0,0 0 0,0 0 0,0 0 0,0 0 0,1-1 0,-1 0 0,1 1 0,-1-1 0,1 0 0,0 0 0,0 0 0,0 0 0,1 0 0,-1-1 0,1 1 0,-1-1 0,1 1 0,0-1 0,1 1 0,-1-1 0,1 1 0,-1-1 0,1 0 0,0 1 0,1-8 0,1 4 0,0 0 0,1 0 0,-1 0 0,1 0 0,1 0 0,-1 1 0,1 0 0,0 0 0,1 0 0,8-9 0,-11 12 0,0 1 0,1 0 0,-1 0 0,1 0 0,0 0 0,-1 0 0,1 0 0,0 1 0,0-1 0,0 1 0,6-2 0,-7 3 0,-1 0 0,1 0 0,0 0 0,-1 0 0,1 0 0,0 0 0,-1 0 0,1 1 0,-1-1 0,1 1 0,-1-1 0,1 1 0,-1 0 0,1-1 0,-1 1 0,1 0 0,-1 0 0,0 0 0,1 0 0,-1 0 0,0 0 0,0 1 0,0-1 0,2 2 0,0 3 0,0-1 0,0 1 0,0 0 0,-1 0 0,0 0 0,0 0 0,0 0 0,-1 0 0,0 1 0,0-1 0,-1 0 0,1 1 0,-2 9 0,0-3 0,-1 1 0,0 0 0,0-1 0,-2 1 0,-5 15 0,3-13 0,-1-1 0,0 0 0,-1 0 0,-1-1 0,0 0 0,-1 0 0,0-1 0,-2-1 0,1 0 0,-1 0 0,-1-1 0,0 0 0,0-1 0,-1-1 0,-21 10 0,31-17 0,-1 0 0,1-1 0,-1 0 0,0 0 0,0 0 0,1 0 0,-1-1 0,0 0 0,0 0 0,-8-1 0,12 1 0,0-1 0,-1 1 0,1 0 0,0 0 0,-1-1 0,1 1 0,0-1 0,0 1 0,-1-1 0,1 0 0,0 0 0,0 1 0,0-1 0,0 0 0,0 0 0,0 0 0,0 0 0,0 0 0,0 0 0,1 0 0,-1 0 0,0 0 0,1-1 0,-1 1 0,1 0 0,-1 0 0,1-1 0,-1 1 0,1 0 0,0-1 0,0 1 0,0 0 0,-1-1 0,1 1 0,1-1 0,-1 1 0,0 0 0,0-1 0,0 1 0,1 0 0,0-2 0,0-1 0,1 1 0,-1-1 0,1 0 0,0 1 0,1 0 0,-1-1 0,0 1 0,1 0 0,0 0 0,-1 1 0,1-1 0,1 0 0,-1 1 0,0 0 0,0 0 0,1 0 0,-1 0 0,1 0 0,0 1 0,0 0 0,-1-1 0,1 1 0,0 1 0,0-1 0,0 0 0,7 1 0,-1-1 0,-1 1 0,1 0 0,-1 0 0,1 1 0,-1 1 0,1-1 0,-1 1 0,0 1 0,0 0 0,11 5 0,-10-2-19,0 1 1,0 1-1,-1 0 0,-1 0 0,1 0 0,-1 1 0,-1 1 0,9 12 1,5 5-1178,-6-8-5630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7.719"/>
    </inkml:context>
    <inkml:brush xml:id="br0">
      <inkml:brushProperty name="width" value="0.05" units="cm"/>
      <inkml:brushProperty name="height" value="0.05" units="cm"/>
    </inkml:brush>
  </inkml:definitions>
  <inkml:trace contextRef="#ctx0" brushRef="#br0">13 51 24575,'0'0'0,"0"0"0,-1 0 0,1 0 0,-1 0 0,1 0 0,-1 0 0,1 0 0,-1 0 0,1 0 0,0 0 0,-1-1 0,1 1 0,-1 0 0,1 0 0,0 0 0,-1 0 0,1-1 0,-1 1 0,1 0 0,0 0 0,-1-1 0,1 1 0,0 0 0,-1-1 0,1 1 0,0 0 0,0-1 0,-1 1 0,1 0 0,0-1 0,0 1 0,-1-1 0,1 1 0,0 0 0,0-1 0,0 1 0,0-1 0,0 1 0,0-1 0,0 1 0,0-1 0,0 1 0,0 0 0,0-1 0,0 1 0,0-1 0,0 1 0,0-1 0,0 1 0,1 0 0,-1-1 0,0 1 0,0-1 0,1 1 0,-1 0 0,0-1 0,1 0 0,0-1 0,0 0 0,0 0 0,1 0 0,-1 0 0,1 0 0,0 0 0,0 0 0,-1 1 0,4-3 0,0 2 0,-1 0 0,0 1 0,1-1 0,-1 1 0,1 0 0,0 0 0,-1 1 0,1-1 0,0 1 0,7 0 0,54 9 0,-18-1 0,-1-4 0,81 19 0,-128-23 0,-1 0 0,1 0 0,0 0 0,0 0 0,0 0 0,0 1 0,0-1 0,0 0 0,0 0 0,0 0 0,0 0 0,0 0 0,0 0 0,0 0 0,0 0 0,0 0 0,0 0 0,0 0 0,0 0 0,0 0 0,0 1 0,0-1 0,0 0 0,0 0 0,0 0 0,0 0 0,0 0 0,0 0 0,0 0 0,0 0 0,0 0 0,0 0 0,0 0 0,0 1 0,0-1 0,0 0 0,0 0 0,0 0 0,0 0 0,-18 2 0,-25 0 0,-17-3-1365,33 1-5461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8.136"/>
    </inkml:context>
    <inkml:brush xml:id="br0">
      <inkml:brushProperty name="width" value="0.05" units="cm"/>
      <inkml:brushProperty name="height" value="0.05" units="cm"/>
    </inkml:brush>
  </inkml:definitions>
  <inkml:trace contextRef="#ctx0" brushRef="#br0">258 1 24575,'-5'0'0,"0"1"0,0 0 0,1 0 0,-1 0 0,0 0 0,1 1 0,-1 0 0,1 0 0,0 0 0,0 0 0,-1 1 0,2 0 0,-1-1 0,0 2 0,0-1 0,1 0 0,0 1 0,0-1 0,0 1 0,-4 6 0,-4 8 0,0 1 0,1 0 0,-9 25 0,17-37 0,-26 66 0,3 1 0,-24 127 0,48-201-8,-4 29 73,-2 36-1,6-57-213,1 0 1,0 0-1,1 0 1,0 0-1,0-1 0,1 1 1,0 0-1,0-1 1,5 13-1,6 1-6677</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8.757"/>
    </inkml:context>
    <inkml:brush xml:id="br0">
      <inkml:brushProperty name="width" value="0.05" units="cm"/>
      <inkml:brushProperty name="height" value="0.05" units="cm"/>
    </inkml:brush>
  </inkml:definitions>
  <inkml:trace contextRef="#ctx0" brushRef="#br0">436 138 24575,'-54'2'0,"38"0"0,-1-1 0,0-1 0,1 0 0,-1-1 0,0-1 0,1-1 0,-28-8 0,42 11 0,1-1 0,0 1 0,-1-1 0,1 1 0,0-1 0,-1 0 0,1 0 0,0 0 0,0 0 0,0 0 0,-1 0 0,1 0 0,0 0 0,1 0 0,-1-1 0,0 1 0,0 0 0,0 0 0,1-1 0,-1 1 0,1-1 0,-2-2 0,2 2 0,0 0 0,0-1 0,1 1 0,-1 0 0,0 0 0,1 0 0,0-1 0,-1 1 0,1 0 0,0 0 0,0 0 0,0 0 0,2-3 0,2-1 0,-1 0 0,1 1 0,0-1 0,0 1 0,0 0 0,1 1 0,-1 0 0,14-8 0,-14 10 0,0 0 0,0 0 0,1 0 0,-1 0 0,1 1 0,0 0 0,-1 0 0,1 1 0,0 0 0,9 0 0,-13 0 0,0 1 0,0-1 0,0 0 0,-1 1 0,1 0 0,0-1 0,0 1 0,-1 0 0,1 0 0,0 0 0,-1 0 0,1 0 0,-1 0 0,1 1 0,-1-1 0,0 0 0,1 1 0,-1-1 0,0 1 0,0-1 0,0 1 0,0 0 0,0-1 0,-1 1 0,1 0 0,0 0 0,-1-1 0,1 1 0,-1 0 0,0 0 0,0 0 0,1 0 0,-1 0 0,0 0 0,-1 2 0,0 6 0,-1 1 0,0-1 0,-1 1 0,0-1 0,0 0 0,-1 0 0,-1 0 0,1 0 0,-2-1 0,1 0 0,-1 0 0,-11 11 0,-9 11 0,-57 50 0,-4-7 0,75-64 0,-1-1 0,-1-1 0,0 0 0,-29 12 0,43-20 0,-1 1 0,0-1 0,1 1 0,-1-1 0,0 0 0,0 1 0,1-1 0,-1 0 0,0 0 0,0 0 0,0 1 0,1-1 0,-1 0 0,0 0 0,0 0 0,0 0 0,1 0 0,-1-1 0,0 1 0,0 0 0,0 0 0,1 0 0,-1-1 0,0 1 0,0 0 0,0-1 0,1 0 0,0 0 0,0 0 0,0 0 0,0 0 0,0 0 0,0 0 0,1 0 0,-1 0 0,0 0 0,0 0 0,1 0 0,-1 0 0,1 1 0,-1-1 0,1 0 0,-1 0 0,2-1 0,31-35 0,-30 34 0,-1 0 0,1 0 0,0 1 0,1-1 0,-1 1 0,0 0 0,1 0 0,-1 0 0,1 0 0,0 0 0,-1 1 0,1 0 0,0 0 0,0 0 0,0 0 0,0 1 0,0-1 0,7 1 0,-6 1 0,-1 0 0,0 0 0,1 1 0,-1-1 0,0 1 0,0 0 0,0 1 0,0-1 0,0 0 0,0 1 0,-1 0 0,1 0 0,-1 0 0,0 0 0,0 1 0,3 4 0,34 46-1365,-22-29-5461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9.114"/>
    </inkml:context>
    <inkml:brush xml:id="br0">
      <inkml:brushProperty name="width" value="0.05" units="cm"/>
      <inkml:brushProperty name="height" value="0.05" units="cm"/>
    </inkml:brush>
  </inkml:definitions>
  <inkml:trace contextRef="#ctx0" brushRef="#br0">0 1 24575,'5'0'0,"2"5"0,-1 6 0,-2 1-8191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0.912"/>
    </inkml:context>
    <inkml:brush xml:id="br0">
      <inkml:brushProperty name="width" value="0.05" units="cm"/>
      <inkml:brushProperty name="height" value="0.05" units="cm"/>
    </inkml:brush>
  </inkml:definitions>
  <inkml:trace contextRef="#ctx0" brushRef="#br0">0 1 24575,'0'5'0,"5"1"0,6 0 0,1-2-8191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29.611"/>
    </inkml:context>
    <inkml:brush xml:id="br0">
      <inkml:brushProperty name="width" value="0.05" units="cm"/>
      <inkml:brushProperty name="height" value="0.05" units="cm"/>
    </inkml:brush>
  </inkml:definitions>
  <inkml:trace contextRef="#ctx0" brushRef="#br0">228 28 24575,'-3'0'0,"-1"-1"0,0 0 0,1 0 0,-1 0 0,1-1 0,-7-3 0,-18-6 0,18 10 0,1-1 0,0 1 0,0 0 0,-1 1 0,1 0 0,0 0 0,-1 1 0,1 1 0,-9 1 0,14-1 0,0-1 0,0 1 0,1 0 0,-1 0 0,1 0 0,0 0 0,-1 0 0,1 1 0,0 0 0,0-1 0,1 1 0,-1 0 0,0 1 0,1-1 0,0 0 0,0 1 0,0-1 0,0 1 0,1-1 0,-1 1 0,1 0 0,0 0 0,-1 5 0,1-5 0,0 0 0,0 1 0,1-1 0,-1 1 0,1-1 0,0 1 0,0-1 0,1 1 0,-1-1 0,1 1 0,0-1 0,1 0 0,-1 1 0,1-1 0,-1 0 0,1 0 0,0 0 0,4 5 0,-4-7 0,1 1 0,-1-1 0,0 0 0,1 0 0,0 0 0,-1 0 0,1 0 0,0-1 0,0 1 0,0-1 0,0 0 0,0 0 0,0 0 0,1 0 0,-1 0 0,0-1 0,0 1 0,1-1 0,-1 0 0,0 0 0,1 0 0,-1-1 0,0 1 0,0-1 0,5-1 0,15-4 0,-1 1 0,2 1 0,36-1 0,-53 5 0,-1 0 0,1 1 0,0-1 0,-1 1 0,1 0 0,0 1 0,-1 0 0,1 0 0,-1 0 0,0 1 0,0 0 0,0 0 0,0 1 0,-1-1 0,1 1 0,-1 0 0,7 7 0,-10-9 0,0 0 0,-1 0 0,1 0 0,0 0 0,-1 1 0,1-1 0,-1 1 0,0-1 0,1 1 0,-1-1 0,-1 1 0,1 0 0,0-1 0,-1 1 0,1 0 0,-1 0 0,0 0 0,0-1 0,0 6 0,-1-4 0,0-1 0,0 1 0,-1-1 0,1 1 0,-1-1 0,0 1 0,0-1 0,0 0 0,0 0 0,-1 0 0,1 0 0,-6 4 0,-3 2 0,0-1 0,-1 0 0,0-1 0,0 0 0,-1-1 0,-23 9 0,26-12-136,0 0-1,0 0 1,0-1-1,-1 0 1,1-1-1,-1 0 1,1-1-1,-1 0 0,-13-2 1,-1-3-6690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0"/>
    </inkml:context>
    <inkml:brush xml:id="br0">
      <inkml:brushProperty name="width" value="0.05" units="cm"/>
      <inkml:brushProperty name="height" value="0.05" units="cm"/>
    </inkml:brush>
  </inkml:definitions>
  <inkml:trace contextRef="#ctx0" brushRef="#br0">1 13 24575,'0'-5'0,"5"-1"0,6 4 0,6 4 0,5 5 0,4 7 0,2 6 0,1 4 0,0 2 0,1 3 0,-1 0 0,0 1 0,-5-1 0,-2 0 0,-5 0 0,-4-1 0,-6-4-8191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0.514"/>
    </inkml:context>
    <inkml:brush xml:id="br0">
      <inkml:brushProperty name="width" value="0.05" units="cm"/>
      <inkml:brushProperty name="height" value="0.05" units="cm"/>
    </inkml:brush>
  </inkml:definitions>
  <inkml:trace contextRef="#ctx0" brushRef="#br0">353 108 24575,'0'-5'0,"-4"-6"0,-7 3 0,-2 9 0,-2 8 0,-5 7 0,2 12 0,-1 4 0,-7 8 0,-4 1 0,-1 3 0,-1-1 0,1-3 0,0-3 0,1-4 0,6-2 0,6-6-8191</inkml:trace>
  <inkml:trace contextRef="#ctx0" brushRef="#br0" timeOffset="1">523 52 24575,'5'-5'0,"1"0"0,0 0 0,0 0 0,0 1 0,1 0 0,-1 1 0,1-1 0,0 1 0,0 0 0,0 1 0,1 0 0,-1 0 0,0 1 0,15-2 0,-18 3 0,-1 0 0,1 0 0,-1 1 0,1-1 0,-1 1 0,1 0 0,-1-1 0,0 2 0,1-1 0,-1 0 0,0 1 0,0-1 0,0 1 0,0 0 0,0 0 0,0 0 0,-1 1 0,1-1 0,-1 1 0,1-1 0,-1 1 0,0 0 0,0 0 0,0 0 0,-1 0 0,1 0 0,-1 0 0,1 0 0,-1 1 0,0-1 0,0 0 0,-1 1 0,2 4 0,-2-3 0,1 0 0,-1 0 0,0 0 0,0 0 0,-1-1 0,1 1 0,-1 0 0,0 0 0,0 0 0,-1-1 0,1 1 0,-5 7 0,1-3 0,0 0 0,0-1 0,-1 0 0,-1 0 0,-12 12 0,-1-2 0,-1-1 0,-1-2 0,-41 24 0,32-23 0,20-11 0,0 0 0,1 1 0,-14 10 0,23-15 0,1-1 0,-1 0 0,1 0 0,-1 1 0,1-1 0,-1 0 0,1 1 0,0-1 0,-1 0 0,1 1 0,0-1 0,-1 1 0,1-1 0,0 0 0,-1 1 0,1-1 0,0 1 0,0-1 0,0 1 0,-1-1 0,1 1 0,0-1 0,0 1 0,0-1 0,0 1 0,0 0 0,11 2 0,21-7 0,8-4-682,69-4-1,-83 11-6143</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2.502"/>
    </inkml:context>
    <inkml:brush xml:id="br0">
      <inkml:brushProperty name="width" value="0.05" units="cm"/>
      <inkml:brushProperty name="height" value="0.05" units="cm"/>
    </inkml:brush>
  </inkml:definitions>
  <inkml:trace contextRef="#ctx0" brushRef="#br0">32 1 24575,'-27'7'0,"22"0"0,18 1 0,14-4 0,0 0 0,1-2 0,-1 0 0,49-5 0,-12 1 0,39 1-1365,-114 1-5461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2.999"/>
    </inkml:context>
    <inkml:brush xml:id="br0">
      <inkml:brushProperty name="width" value="0.05" units="cm"/>
      <inkml:brushProperty name="height" value="0.05" units="cm"/>
    </inkml:brush>
  </inkml:definitions>
  <inkml:trace contextRef="#ctx0" brushRef="#br0">202 52 24575,'0'-3'0,"0"1"0,0 0 0,0 0 0,1 0 0,-1 0 0,1 0 0,-1 0 0,1 0 0,-1 0 0,1 0 0,0 0 0,0 0 0,0 0 0,0 0 0,1 1 0,-1-1 0,0 0 0,1 1 0,-1-1 0,1 1 0,0 0 0,-1-1 0,1 1 0,0 0 0,0 0 0,0 0 0,-1 0 0,1 0 0,0 1 0,0-1 0,1 0 0,-1 1 0,0 0 0,0-1 0,0 1 0,0 0 0,3 0 0,0 0 0,0 0 0,0 1 0,0-1 0,1 1 0,-1 0 0,0 1 0,0-1 0,0 1 0,-1 0 0,1 0 0,0 0 0,-1 1 0,1 0 0,5 4 0,-7-4 0,0 0 0,1 0 0,-1 0 0,-1 0 0,1 1 0,-1-1 0,1 1 0,-1-1 0,0 1 0,0 0 0,0 0 0,-1 0 0,0 0 0,1 0 0,-1 0 0,-1 1 0,1-1 0,-1 0 0,1 0 0,-1 1 0,0-1 0,-1 0 0,1 1 0,-1-1 0,0 0 0,0 0 0,0 0 0,-1 0 0,1 0 0,-1 0 0,0 0 0,0 0 0,0-1 0,-1 1 0,-2 3 0,-9 10 0,0-1 0,-1-1 0,0-1 0,-2 0 0,-30 21 0,-72 34 0,26-17 0,92-52 0,0 0 0,0 1 0,1-1 0,-1 1 0,0-1 0,0 1 0,0 0 0,1-1 0,-1 1 0,0 0 0,0 0 0,1-1 0,-1 1 0,1 0 0,-1 0 0,1 0 0,-1 0 0,0 1 0,2-2 0,-1 0 0,0 1 0,0-1 0,1 1 0,-1-1 0,0 0 0,0 1 0,1-1 0,-1 0 0,0 1 0,1-1 0,-1 0 0,1 1 0,-1-1 0,0 0 0,1 0 0,-1 1 0,1-1 0,-1 0 0,0 0 0,1 0 0,-1 0 0,1 0 0,-1 0 0,1 0 0,0 0 0,44 2 0,-37-2 0,267-3-1365,-246 2-5461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3.369"/>
    </inkml:context>
    <inkml:brush xml:id="br0">
      <inkml:brushProperty name="width" value="0.05" units="cm"/>
      <inkml:brushProperty name="height" value="0.05" units="cm"/>
    </inkml:brush>
  </inkml:definitions>
  <inkml:trace contextRef="#ctx0" brushRef="#br0">1 15 24575,'0'-1'0,"0"1"0,0-1 0,0 1 0,0-1 0,0 0 0,0 1 0,0-1 0,0 1 0,0-1 0,0 1 0,0-1 0,1 1 0,-1 0 0,0-1 0,0 1 0,1-1 0,-1 1 0,0-1 0,1 1 0,-1 0 0,0-1 0,1 1 0,-1 0 0,0-1 0,1 1 0,-1 0 0,1-1 0,-1 1 0,1 0 0,-1 0 0,1 0 0,-1-1 0,1 1 0,-1 0 0,1 0 0,-1 0 0,1 0 0,-1 0 0,1 0 0,-1 0 0,1 0 0,-1 0 0,1 0 0,-1 0 0,1 0 0,-1 1 0,1-1 0,-1 0 0,1 0 0,-1 0 0,1 1 0,-1-1 0,0 0 0,1 1 0,-1-1 0,1 0 0,-1 1 0,1-1 0,25 21 0,-15-7 0,-1 1 0,0 0 0,-1 1 0,-1 0 0,0 1 0,-1 0 0,8 31 0,-9-23 0,-1 0 0,-1 0 0,-2 1 0,0 49 0,-3-59 17,-1-1 0,0 0 1,-1 0-1,-1 0 0,0-1 0,-11 25 0,10-30-141,1 0 0,-1-1 1,0 1-1,-1-1 0,0 0 0,0-1 1,-1 1-1,0-1 0,0-1 0,0 1 1,-12 6-1,-4 0-6702</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3.744"/>
    </inkml:context>
    <inkml:brush xml:id="br0">
      <inkml:brushProperty name="width" value="0.05" units="cm"/>
      <inkml:brushProperty name="height" value="0.05" units="cm"/>
    </inkml:brush>
  </inkml:definitions>
  <inkml:trace contextRef="#ctx0" brushRef="#br0">192 1 24575,'0'0'0,"0"0"0,0 0 0,0 0 0,0 0 0,0 0 0,0 0 0,0 0 0,0 0 0,0 0 0,0 0 0,0 1 0,0-1 0,0 0 0,0 0 0,0 0 0,0 0 0,0 0 0,0 0 0,0 0 0,0 0 0,0 0 0,0 0 0,0 1 0,0-1 0,0 0 0,-1 0 0,1 0 0,0 0 0,0 0 0,0 0 0,0 0 0,0 0 0,0 0 0,0 0 0,0 0 0,0 0 0,0 0 0,0 0 0,0 0 0,-1 0 0,1 0 0,0 0 0,0 0 0,0 0 0,0 0 0,0 0 0,0 0 0,0 0 0,0 0 0,0 0 0,0 0 0,-1 0 0,1 0 0,0 0 0,0 0 0,0 0 0,0 0 0,0 0 0,0 0 0,0 0 0,0 0 0,0 0 0,0 0 0,0 0 0,0 0 0,-1 0 0,1 0 0,0-1 0,2 15 0,6 25 0,-5-28 0,3 18 15,-1 1 0,-2 0 0,0 0 0,-2 0 0,-2 0 0,0 0 0,-11 54 0,9-70-93,0 0 0,-1-1 0,-1 1-1,0-1 1,-1 0 0,0-1 0,-1 0 0,0 0 0,-1 0-1,-1 0 1,1-2 0,-2 1 0,0-1 0,0 0 0,0-1-1,-1 0 1,-1-1 0,-20 12 0,-7-2-6748</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4.580"/>
    </inkml:context>
    <inkml:brush xml:id="br0">
      <inkml:brushProperty name="width" value="0.05" units="cm"/>
      <inkml:brushProperty name="height" value="0.05" units="cm"/>
    </inkml:brush>
  </inkml:definitions>
  <inkml:trace contextRef="#ctx0" brushRef="#br0">28 30 24575,'-4'0'0,"-3"-5"0,-3-1 0,3 0 0,9 1 0,8 1 0,7 2 0,7 1 0,2 1 0,3 0 0,1 0 0,-1 0 0,1 0 0,0 1 0,-6-1-8191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4.970"/>
    </inkml:context>
    <inkml:brush xml:id="br0">
      <inkml:brushProperty name="width" value="0.05" units="cm"/>
      <inkml:brushProperty name="height" value="0.05" units="cm"/>
    </inkml:brush>
  </inkml:definitions>
  <inkml:trace contextRef="#ctx0" brushRef="#br0">50 0 24575,'-4'5'0,"-8"1"0,-5 0 0,4-1 0,10-1 0,10-2 0,8 4 0,12 1 0,5-1 0,8-2 0,6-1 0,-5-1-8191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5.792"/>
    </inkml:context>
    <inkml:brush xml:id="br0">
      <inkml:brushProperty name="width" value="0.05" units="cm"/>
      <inkml:brushProperty name="height" value="0.05" units="cm"/>
    </inkml:brush>
  </inkml:definitions>
  <inkml:trace contextRef="#ctx0" brushRef="#br0">98 1 24575,'14'1'0,"0"0"0,-1 1 0,23 7 0,25 3 0,17-11 0,-61-2 0,1 0 0,-1 2 0,0 0 0,32 6 0,-37 0 0,-18-2 0,-24-2 0,-39-10 0,-9-1 0,-136 3 0,210 5 0,0 0 0,0 0 0,1 1 0,-1-1 0,0 1 0,0 0 0,1 0 0,-1 0 0,1 1 0,-4 1 0,6-3 0,1 0 0,0 0 0,0 0 0,0 1 0,0-1 0,0 0 0,0 0 0,0 0 0,-1 0 0,1 0 0,0 0 0,0 0 0,0 1 0,0-1 0,0 0 0,0 0 0,0 0 0,0 0 0,0 0 0,0 0 0,0 1 0,0-1 0,0 0 0,0 0 0,0 0 0,0 0 0,0 0 0,0 1 0,0-1 0,0 0 0,0 0 0,0 0 0,0 0 0,0 0 0,0 1 0,0-1 0,0 0 0,0 0 0,0 0 0,0 0 0,0 0 0,1 0 0,-1 1 0,0-1 0,0 0 0,0 0 0,10 5 0,11-1 0,50 1 0,103-5 0,-81-2 0,-86 2 68,-12 0-1501,-6 0-5393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1.287"/>
    </inkml:context>
    <inkml:brush xml:id="br0">
      <inkml:brushProperty name="width" value="0.05" units="cm"/>
      <inkml:brushProperty name="height" value="0.05" units="cm"/>
    </inkml:brush>
  </inkml:definitions>
  <inkml:trace contextRef="#ctx0" brushRef="#br0">1 28 24575,'5'0'0,"6"0"0,6 0 0,4 0 0,4 0 0,2-4 0,-4-3-8191</inkml:trace>
  <inkml:trace contextRef="#ctx0" brushRef="#br0" timeOffset="1">656 0 24575,'5'0'0,"6"0"0,6 0 0,5 0 0,2 0 0,3 0 0,1 0 0,1 0 0,-5 0-8191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6.163"/>
    </inkml:context>
    <inkml:brush xml:id="br0">
      <inkml:brushProperty name="width" value="0.05" units="cm"/>
      <inkml:brushProperty name="height" value="0.05" units="cm"/>
    </inkml:brush>
  </inkml:definitions>
  <inkml:trace contextRef="#ctx0" brushRef="#br0">183 7 24575,'-5'-5'0,"-6"3"0,-1 7 0,1 8 0,2 5 0,-1 10 0,0 5 0,2 7 0,-2 5 0,0 6 0,-3 3 0,1 2 0,-2 1 0,-4 1 0,2-5 0,3-12-8191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8.475"/>
    </inkml:context>
    <inkml:brush xml:id="br0">
      <inkml:brushProperty name="width" value="0.05" units="cm"/>
      <inkml:brushProperty name="height" value="0.05" units="cm"/>
    </inkml:brush>
  </inkml:definitions>
  <inkml:trace contextRef="#ctx0" brushRef="#br0">108 1 24575,'-11'-1'0,"1"2"0,-1-1 0,0 1 0,1 1 0,-15 4 0,23-6 0,1 1 0,-1-1 0,1 1 0,-1-1 0,1 1 0,-1 0 0,1 0 0,-1 0 0,1 0 0,0 0 0,-1 0 0,1 0 0,0 0 0,0 1 0,0-1 0,0 0 0,0 1 0,0-1 0,0 0 0,1 1 0,-1 0 0,1-1 0,-1 1 0,1-1 0,-1 1 0,1 0 0,0-1 0,-1 1 0,1-1 0,0 1 0,0 0 0,0-1 0,1 1 0,-1 0 0,0-1 0,1 1 0,-1 0 0,1-1 0,-1 1 0,1-1 0,0 1 0,0-1 0,-1 1 0,3 1 0,56 103 0,16 35 0,-65-118 0,-1 0 0,-1 0 0,-2 0 0,8 41 0,-12-48 0,1 0 0,-2 0 0,0 0 0,-1 0 0,0 0 0,-6 32 0,6-48 0,0 1 0,0-1 0,0 1 0,-1 0 0,1-1 0,0 1 0,0-1 0,0 1 0,0 0 0,-1-1 0,1 1 0,0-1 0,-1 1 0,1-1 0,0 1 0,-1-1 0,1 1 0,-1-1 0,1 1 0,-1-1 0,1 0 0,-1 1 0,1-1 0,-1 0 0,1 1 0,-1-1 0,1 0 0,-1 1 0,0-1 0,0 0 0,0 0 0,0-1 0,0 1 0,0-1 0,0 0 0,0 1 0,0-1 0,0 0 0,1 0 0,-1 1 0,0-1 0,0 0 0,1 0 0,-1 0 0,1 0 0,-2-1 0,-15-43 0,12 23 0,2 0 0,0-1 0,2 1 0,0-1 0,2 0 0,3-26 0,2 12 0,1 0 0,23-70 0,-29 106 0,20-50 0,-19 48 0,-1 0 0,1 1 0,0-1 0,0 0 0,0 1 0,0-1 0,0 1 0,0 0 0,1 0 0,-1 0 0,1 0 0,0 0 0,-1 0 0,6-2 0,-7 4-50,1 0-1,-1 0 1,0 0-1,1 0 0,-1 0 1,0 0-1,1 0 1,-1 0-1,0 1 1,1-1-1,-1 1 0,0-1 1,0 0-1,0 1 1,1 0-1,-1-1 1,0 1-1,0 0 0,0 0 1,0-1-1,0 1 1,0 0-1,0 0 1,0 0-1,-1 0 1,2 2-1,11 14-6775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9.034"/>
    </inkml:context>
    <inkml:brush xml:id="br0">
      <inkml:brushProperty name="width" value="0.05" units="cm"/>
      <inkml:brushProperty name="height" value="0.05" units="cm"/>
    </inkml:brush>
  </inkml:definitions>
  <inkml:trace contextRef="#ctx0" brushRef="#br0">1 46 24575,'0'17'0,"2"0"0,0 0 0,1 0 0,6 19 0,-7-27 0,0-1 0,1 0 0,1 0 0,-1 0 0,1 0 0,0-1 0,1 1 0,0-1 0,0 0 0,1-1 0,12 13 0,-15-18 0,0 1 0,0-1 0,0 1 0,0-1 0,0 0 0,0 0 0,0-1 0,1 1 0,-1 0 0,0-1 0,0 0 0,1 0 0,-1 0 0,0 0 0,1-1 0,-1 1 0,0-1 0,0 0 0,0 0 0,1 0 0,-1 0 0,0 0 0,4-3 0,10-5 0,-1-1 0,29-22 0,-28 20 0,-11 7 0,-1 1 0,1-1 0,-1 0 0,0-1 0,-1 1 0,1-1 0,-1 0 0,0 0 0,-1 0 0,0-1 0,3-7 0,-4 9 0,0 0 0,0 0 0,-1 0 0,0 0 0,0 0 0,-1 0 0,1-1 0,-1 1 0,0 0 0,-1 0 0,1-1 0,-1 1 0,0 0 0,0 0 0,-4-9 0,5 12 0,-1 1 0,1-1 0,-1 1 0,0 0 0,1-1 0,-1 1 0,0 0 0,0 0 0,0 0 0,0-1 0,0 1 0,0 0 0,0 0 0,0 0 0,0 1 0,-1-1 0,1 0 0,0 0 0,-1 1 0,-1-2 0,2 2 0,-1 0 0,1 0 0,0 0 0,-1 0 0,1 1 0,0-1 0,0 0 0,0 1 0,-1-1 0,1 1 0,0-1 0,0 1 0,0-1 0,0 1 0,0 0 0,0 0 0,0-1 0,0 1 0,-1 1 0,-2 2 0,0 1 0,1-1 0,0 1 0,0 0 0,0 0 0,0 0 0,1 0 0,-1 0 0,-1 8 0,0 8 0,1 1 0,0-1 0,2 1 0,0-1 0,6 43 0,-1-31 0,2 0 0,1-1 0,14 37 0,-8-40-1365,0-7-5461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9.395"/>
    </inkml:context>
    <inkml:brush xml:id="br0">
      <inkml:brushProperty name="width" value="0.05" units="cm"/>
      <inkml:brushProperty name="height" value="0.05" units="cm"/>
    </inkml:brush>
  </inkml:definitions>
  <inkml:trace contextRef="#ctx0" brushRef="#br0">6 18 24575,'-4'-5'0,"2"-1"0,7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39.752"/>
    </inkml:context>
    <inkml:brush xml:id="br0">
      <inkml:brushProperty name="width" value="0.05" units="cm"/>
      <inkml:brushProperty name="height" value="0.05" units="cm"/>
    </inkml:brush>
  </inkml:definitions>
  <inkml:trace contextRef="#ctx0" brushRef="#br0">89 0 24575,'-5'5'0,"-6"1"0,-6 5 0,-6 0 0,3 4 0,8-2 0,11-2 0,11-3 0,13 2 0,13-2 0,9-1 0,7-2 0,-6-2-8191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07.177"/>
    </inkml:context>
    <inkml:brush xml:id="br0">
      <inkml:brushProperty name="width" value="0.05" units="cm"/>
      <inkml:brushProperty name="height" value="0.05" units="cm"/>
    </inkml:brush>
  </inkml:definitions>
  <inkml:trace contextRef="#ctx0" brushRef="#br0">26 55 24575,'0'-3'0,"-1"1"0,0-1 0,0 1 0,0 0 0,0-1 0,0 1 0,-1 0 0,1 0 0,-3-3 0,2 3 0,1 1 0,0-1 0,-1 0 0,1 0 0,0 0 0,0 0 0,0 0 0,1 0 0,-2-4 0,8 1 0,15 6 0,14 7 0,1 2 0,-1 1 0,-1 2 0,40 20 0,-11 1 0,71 50 0,-88-49 0,66 65 0,5 5 0,-97-90 0,0 0 0,2-1 0,-1-2 0,29 13 0,-45-23 0,0 0 0,-1-1 0,1 0 0,0 0 0,0 0 0,0-1 0,0 1 0,0-1 0,0 0 0,0-1 0,0 1 0,6-3 0,-9 3 0,0 0 0,0-1 0,-1 0 0,1 1 0,-1-1 0,1 0 0,0 0 0,-1 0 0,0 0 0,1 0 0,-1 0 0,1 0 0,-1 0 0,0-1 0,0 1 0,0-1 0,0 1 0,0-1 0,0 1 0,0-1 0,0 1 0,-1-1 0,1 0 0,-1 1 0,1-1 0,-1 0 0,0 1 0,1-1 0,-1 0 0,0 0 0,0 0 0,0 1 0,0-1 0,-1 0 0,1 0 0,0 1 0,-2-3 0,1 0 3,0 0 0,-1 1 0,1-1-1,-1 1 1,0-1 0,0 1 0,0 0 0,-1 0-1,1 0 1,-1 0 0,0 0 0,1 1-1,-1-1 1,0 1 0,-1 0 0,1 0 0,0 0-1,-1 0 1,1 1 0,-6-3 0,-9-2-124,-1 1 0,-37-7 0,22 6-940,8 0-5765</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07.786"/>
    </inkml:context>
    <inkml:brush xml:id="br0">
      <inkml:brushProperty name="width" value="0.05" units="cm"/>
      <inkml:brushProperty name="height" value="0.05" units="cm"/>
    </inkml:brush>
  </inkml:definitions>
  <inkml:trace contextRef="#ctx0" brushRef="#br0">254 161 24575,'0'-5'0,"1"1"0,0-1 0,-1 1 0,2 0 0,-1-1 0,2-4 0,-1 5 0,0 0 0,-1 0 0,0 0 0,0 0 0,0 0 0,-1-1 0,1 1 0,-1-4 0,-1 3 0,0 0 0,0 0 0,0 0 0,-1 0 0,1 1 0,-1-1 0,0 1 0,-1-1 0,1 1 0,-1 0 0,0-1 0,0 1 0,-7-6 0,9 8 0,0 1 0,0 0 0,-1 0 0,1 0 0,0 0 0,-1 0 0,1 0 0,-1 0 0,1 1 0,-1-1 0,0 0 0,1 1 0,-1-1 0,0 1 0,1 0 0,-1-1 0,0 1 0,1 0 0,-1 0 0,0 0 0,0 1 0,1-1 0,-1 0 0,0 0 0,1 1 0,-1-1 0,0 1 0,1 0 0,-1-1 0,1 1 0,-1 0 0,1 0 0,-1 0 0,1 0 0,0 0 0,0 0 0,-1 1 0,1-1 0,0 0 0,0 0 0,0 1 0,-1 2 0,-10 16 0,2 1 0,0 1 0,2 0 0,0 0 0,-9 45 0,15-60 0,-69 414 0,66-385 0,-9 29 0,10-52 0,1 1 0,0 1 0,1-1 0,0 0 0,1 21 0,4-30-34,2-11 118,3-10-1499,-3-2-5411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45.489"/>
    </inkml:context>
    <inkml:brush xml:id="br0">
      <inkml:brushProperty name="width" value="0.05" units="cm"/>
      <inkml:brushProperty name="height" value="0.05" units="cm"/>
    </inkml:brush>
  </inkml:definitions>
  <inkml:trace contextRef="#ctx0" brushRef="#br0">161 87 24575,'-4'-24'0,"4"24"0,-1 0 0,1 0 0,0 0 0,-1 0 0,1 0 0,0 0 0,-1 0 0,1 1 0,0-1 0,-1 0 0,1 0 0,0 0 0,0 0 0,-1 0 0,1 0 0,0 1 0,-1-1 0,1 0 0,0 0 0,0 0 0,-1 1 0,1-1 0,0 0 0,0 0 0,0 1 0,-1-1 0,1 0 0,0 0 0,0 1 0,0-1 0,0 0 0,0 1 0,-1-1 0,1 1 0,-17 42 0,12-27 0,-59 215 0,58-198 0,0 1 0,3-1 0,0 1 0,2 0 0,4 37 0,6-43 0,-2-22 0,0-19 0,-4-6 0,0 1 0,-1 0 0,-1 0 0,-1-1 0,-3-29 0,-22-97 0,6 43 0,7 31 0,6 45 0,1-1 0,1 0 0,1-42 0,6 56 0,4 16 0,6 19 0,8 32 0,-2 2 0,12 61 0,14 121 0,-23-113 0,-15-90-109,-2-16-100,-1 0-1,-1 0 1,-1 1 0,-1-1-1,-1 26 1,-4-23-6617</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46.282"/>
    </inkml:context>
    <inkml:brush xml:id="br0">
      <inkml:brushProperty name="width" value="0.05" units="cm"/>
      <inkml:brushProperty name="height" value="0.05" units="cm"/>
    </inkml:brush>
  </inkml:definitions>
  <inkml:trace contextRef="#ctx0" brushRef="#br0">459 65 24575,'69'-63'0,"-68"61"0,-6 3 0,-13 5 0,-23 13 0,-218 134 0,251-148 0,1 0 0,0 0 0,0 1 0,0-1 0,1 1 0,0 1 0,-10 13 0,15-18 0,-1 1 0,1-1 0,0 0 0,0 0 0,0 1 0,1-1 0,-1 1 0,0-1 0,1 0 0,0 1 0,-1-1 0,1 1 0,0-1 0,1 1 0,-1-1 0,0 1 0,1-1 0,-1 1 0,1-1 0,0 1 0,-1-1 0,1 0 0,0 0 0,1 1 0,-1-1 0,0 0 0,1 0 0,-1 0 0,1 0 0,-1 0 0,5 3 0,8 7 0,0-1 0,27 18 0,-28-22 0,-1 1 0,0 1 0,-1 0 0,0 1 0,18 19 0,-23-21 0,1 1 0,-2-1 0,1 1 0,-1 0 0,-1 0 0,0 1 0,0 0 0,-1-1 0,5 20 0,-8-23 0,0-1 0,1 1 0,-2-1 0,1 1 0,-1-1 0,1 1 0,-2-1 0,1 1 0,0-1 0,-1 0 0,0 0 0,0 0 0,-1 0 0,0 0 0,1 0 0,-2-1 0,1 1 0,0-1 0,-1 0 0,-4 5 0,-5 1 0,1 0 0,-1 0 0,-1-1 0,1-1 0,-2 0 0,1-1 0,-18 6 0,12-5 0,-1-2 0,0 0 0,-1-1 0,-36 3 0,53-8 0,1 1 0,-1-1 0,0 0 0,0-1 0,1 1 0,-1-1 0,0 0 0,-7-2 0,12 2 0,-1 1 0,1 0 0,0 0 0,0-1 0,-1 1 0,1 0 0,0 0 0,0-1 0,0 1 0,-1 0 0,1-1 0,0 1 0,0 0 0,0-1 0,0 1 0,0 0 0,0-1 0,0 1 0,-1 0 0,1-1 0,0 1 0,0 0 0,0-1 0,0 1 0,1-1 0,-1 1 0,0 0 0,0-1 0,0 1 0,0 0 0,0-1 0,0 1 0,0 0 0,1-1 0,-1 1 0,0 0 0,0 0 0,0-1 0,1 1 0,-1 0 0,0 0 0,1-1 0,-1 1 0,0 0 0,0 0 0,1 0 0,-1-1 0,0 1 0,1 0 0,-1 0 0,0 0 0,1 0 0,0 0 0,18-12 0,-10 9 0,0-1 0,0 2 0,0-1 0,0 1 0,0 0 0,0 1 0,1 0 0,-1 1 0,1 0 0,-1 0 0,0 1 0,13 2 0,-16-2 0,-1 1 0,0-1 0,0 1 0,0 0 0,-1 1 0,1-1 0,0 1 0,-1 0 0,1 0 0,-1 0 0,0 0 0,0 1 0,-1 0 0,1 0 0,-1 0 0,1 0 0,-1 0 0,-1 1 0,1 0 0,0-1 0,-1 1 0,0 0 0,1 6 0,3 13 0,-2 1 0,0 0 0,-1 45 0,-2-42 0,0-1 0,11 49 0,-10-67 0,0 0 0,1 0 0,1 0 0,0-1 0,0 1 0,0-1 0,1 0 0,1 0 0,-1-1 0,1 0 0,0 0 0,10 8 0,16 9-1365,-2-6-5461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46.828"/>
    </inkml:context>
    <inkml:brush xml:id="br0">
      <inkml:brushProperty name="width" value="0.05" units="cm"/>
      <inkml:brushProperty name="height" value="0.05" units="cm"/>
    </inkml:brush>
  </inkml:definitions>
  <inkml:trace contextRef="#ctx0" brushRef="#br0">89 75 24575,'-2'0'0,"-1"-1"0,1 0 0,0 0 0,0 0 0,0 0 0,0 0 0,0-1 0,0 1 0,1-1 0,-1 1 0,0-1 0,1 0 0,-2-1 0,-3-4 0,15 18 0,9 14 0,0 1 0,-2 0 0,-1 1 0,-1 1 0,-2 0 0,0 1 0,-2 1 0,10 47 0,-19-72 0,-1-1 0,1 1 0,-1-1 0,0 1 0,0-1 0,0 1 0,-1-1 0,0 1 0,0-1 0,0 1 0,0-1 0,0 0 0,-1 0 0,0 0 0,0 1 0,0-2 0,-1 1 0,-3 5 0,4-7 0,-1 1 0,0-1 0,0 1 0,0-1 0,0 0 0,0 0 0,0 0 0,-1-1 0,1 1 0,0-1 0,-1 0 0,1 0 0,-1 0 0,0 0 0,1 0 0,-1-1 0,0 0 0,0 0 0,1 0 0,-1 0 0,0 0 0,-6-2 0,5 1 0,1 0 0,0-1 0,0 1 0,0-1 0,0 1 0,0-1 0,0-1 0,0 1 0,0 0 0,1-1 0,-1 0 0,1 0 0,0 0 0,0 0 0,-3-4 0,2 1 0,0 0 0,1 0 0,0 0 0,0 0 0,1-1 0,-1 1 0,1-1 0,1 1 0,-2-8 0,2-2 0,-1 0 0,2 1 0,0-1 0,1 1 0,1-1 0,1 0 0,8-29 0,-6 26-151,2 1-1,0 0 0,1 0 0,0 1 1,2 0-1,0 0 0,1 1 1,25-28-1,-14 24-6674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03.346"/>
    </inkml:context>
    <inkml:brush xml:id="br0">
      <inkml:brushProperty name="width" value="0.05" units="cm"/>
      <inkml:brushProperty name="height" value="0.05" units="cm"/>
    </inkml:brush>
  </inkml:definitions>
  <inkml:trace contextRef="#ctx0" brushRef="#br0">161 44 24575,'0'-2'0,"0"0"0,0 1 0,0-1 0,0 0 0,0 1 0,0-1 0,-1 0 0,1 1 0,-1-1 0,1 1 0,-1-1 0,0 0 0,0 1 0,1-1 0,-1 1 0,0 0 0,0-1 0,0 1 0,-1 0 0,1 0 0,0-1 0,0 1 0,-3-1 0,1 1 0,1 0 0,-1 0 0,0 0 0,1 0 0,-1 1 0,0-1 0,1 1 0,-1 0 0,0 0 0,0 0 0,0 0 0,1 1 0,-5 0 0,1 0 0,0 1 0,0-1 0,0 1 0,0 1 0,0-1 0,1 1 0,-1 0 0,1 1 0,-1-1 0,1 1 0,0 0 0,-7 8 0,9-9 0,1 1 0,0 0 0,0 0 0,0 0 0,0 0 0,0 0 0,1 0 0,0 0 0,0 0 0,0 1 0,0-1 0,1 0 0,-1 1 0,1-1 0,0 1 0,2 7 0,-2-9 0,1-1 0,0 1 0,0 0 0,0 0 0,0-1 0,1 1 0,-1-1 0,1 1 0,-1-1 0,1 1 0,0-1 0,0 0 0,0 0 0,0 0 0,0 0 0,1 0 0,-1 0 0,1-1 0,-1 1 0,1-1 0,-1 0 0,1 0 0,0 0 0,0 0 0,5 1 0,4 0 12,0 0 0,1-1 0,-1-1 0,0 0 0,1-1 0,-1 0 0,0-1 0,1 0 0,17-6 0,-25 7-71,0-1-1,0 1 1,-1-1-1,1 0 1,0-1 0,-1 1-1,1-1 1,-1 0-1,1 0 1,-1 0 0,0 0-1,-1-1 1,1 0-1,-1 0 1,1 0 0,-1 0-1,0 0 1,-1-1-1,1 1 1,-1-1 0,0 0-1,0 1 1,0-1-1,2-10 1,-4-8-6767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47.198"/>
    </inkml:context>
    <inkml:brush xml:id="br0">
      <inkml:brushProperty name="width" value="0.05" units="cm"/>
      <inkml:brushProperty name="height" value="0.05" units="cm"/>
    </inkml:brush>
  </inkml:definitions>
  <inkml:trace contextRef="#ctx0" brushRef="#br0">5 1 24575,'-2'44'0,"1"-31"0,0 1 0,1-1 0,0 1 0,1-1 0,1 1 0,5 22 0,-7-34 0,1-1 0,-1 1 0,1-1 0,0 1 0,-1-1 0,1 0 0,0 1 0,0-1 0,0 0 0,0 0 0,0 0 0,0 0 0,0 1 0,0-2 0,0 1 0,1 0 0,-1 0 0,0 0 0,1 0 0,-1-1 0,1 1 0,-1-1 0,0 1 0,1-1 0,2 1 0,0-1 0,-1 0 0,0-1 0,1 1 0,-1-1 0,0 0 0,0 0 0,1 0 0,-1 0 0,0-1 0,0 1 0,4-3 0,5-4 0,-1 0 0,0-1 0,-1 0 0,17-20 0,-5-1 0,10-10 0,-31 39 0,-1 1 0,0-1 0,0 1 0,1 0 0,-1-1 0,0 1 0,1 0 0,-1-1 0,1 1 0,-1 0 0,0-1 0,1 1 0,-1 0 0,1 0 0,-1-1 0,1 1 0,-1 0 0,1 0 0,-1 0 0,1 0 0,-1 0 0,1 0 0,-1 0 0,1 0 0,-1 0 0,1 0 0,-1 0 0,1 0 0,-1 0 0,1 0 0,-1 0 0,1 0 0,-1 1 0,1-1 0,-1 0 0,1 0 0,-1 1 0,1-1 0,-1 0 0,0 1 0,1-1 0,-1 0 0,1 1 0,-1-1 0,0 0 0,0 1 0,1-1 0,-1 1 0,0-1 0,0 1 0,1-1 0,-1 1 0,0-1 0,0 1 0,0-1 0,0 1 0,0-1 0,0 1 0,0-1 0,0 1 0,0 0 0,4 40 0,-4-36 0,4 177-1365,2-115-5461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0.191"/>
    </inkml:context>
    <inkml:brush xml:id="br0">
      <inkml:brushProperty name="width" value="0.05" units="cm"/>
      <inkml:brushProperty name="height" value="0.05" units="cm"/>
    </inkml:brush>
  </inkml:definitions>
  <inkml:trace contextRef="#ctx0" brushRef="#br0">0 0 24575,'0'2'0,"1"-1"0,-1 0 0,1 1 0,-1-1 0,1 0 0,-1 1 0,1-1 0,0 0 0,-1 0 0,1 1 0,0-1 0,0 0 0,0 0 0,0 0 0,0 0 0,0 0 0,2 1 0,25 16 0,-15-10 0,240 164 0,-213-142 0,-4-3 0,0-2 0,1-1 0,2-1 0,58 24 0,-64-40-1365</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0.968"/>
    </inkml:context>
    <inkml:brush xml:id="br0">
      <inkml:brushProperty name="width" value="0.05" units="cm"/>
      <inkml:brushProperty name="height" value="0.05" units="cm"/>
    </inkml:brush>
  </inkml:definitions>
  <inkml:trace contextRef="#ctx0" brushRef="#br0">126 1 24575,'1'0'0,"0"0"0,0 0 0,0 1 0,0-1 0,0 1 0,0-1 0,0 1 0,-1-1 0,1 1 0,0-1 0,0 1 0,0 0 0,0 0 0,-1-1 0,1 1 0,0 0 0,-1 0 0,1 0 0,-1 0 0,1 0 0,-1 0 0,1 0 0,-1 0 0,0 0 0,1 0 0,-1 0 0,0 1 0,6 34 0,-6-32 0,2 32 0,-1 1 0,-2-1 0,-10 65 0,-34 108 0,26-135 0,3 0 0,-5 85 0,15-95 0,-15 66 0,21-130 1,0 0-1,0 0 1,0 0-1,0 0 1,0 0-1,0 0 1,0 0-1,0 0 1,0 0-1,-1 0 1,1 0-1,0 0 0,0 0 1,0 0-1,0 0 1,0 0-1,0 0 1,0 0-1,0 0 1,0 0-1,-1 0 1,1 0-1,0 0 1,0 0-1,0 0 1,0 0-1,0 0 1,0 0-1,0 0 1,0 0-1,0 0 1,0 0-1,0 0 1,0 0-1,-1 0 0,1 0 1,0 1-1,0-1 1,0 0-1,0 0 1,0 0-1,0 0 1,0 0-1,0 0 1,0 0-1,0 0 1,0 0-1,0 1 1,-3-13-346,1 5-699,-4-11-5782</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2.107"/>
    </inkml:context>
    <inkml:brush xml:id="br0">
      <inkml:brushProperty name="width" value="0.05" units="cm"/>
      <inkml:brushProperty name="height" value="0.05" units="cm"/>
    </inkml:brush>
  </inkml:definitions>
  <inkml:trace contextRef="#ctx0" brushRef="#br0">1 0 24575,'9'1'0,"0"1"0,0 0 0,0 1 0,0-1 0,-1 2 0,1-1 0,-1 1 0,0 1 0,11 6 0,29 14 0,25 5 0,-2 4 0,-1 2 0,-2 3 0,-2 4 0,65 53 0,-105-74 0,37 30 0,77 51 0,-120-93 0,-30-20 0,-29-22 0,-211-141 0,-17 1 0,240 154 0,12 7 0,-1 1 0,0 0 0,-31-13 0,37 21 0,8 4 0,12 11 0,25 15 0,68 41 0,3-5 0,119 52 0,-202-104 0,-23-12 0,1 1 0,-1-1 0,1 0 0,0 0 0,-1 0 0,1 1 0,-1-1 0,1 0 0,-1 1 0,1-1 0,-1 0 0,1 1 0,-1-1 0,1 1 0,-1-1 0,0 1 0,1-1 0,-1 1 0,0-1 0,1 1 0,-1-1 0,0 1 0,0-1 0,0 1 0,1-1 0,-1 1 0,0 0 0,0-1 0,0 1 0,0-1 0,0 1 0,0 0 0,0-1 0,0 1 0,0 0 0,-3-1 0,1 1 0,-1-1 0,0 0 0,1 0 0,-1-1 0,1 1 0,-1-1 0,1 1 0,-1-1 0,1 0 0,0 1 0,-4-3 0,2 1 0,-21-6-136,1-1-1,0-2 1,1 0-1,0-2 1,1 0-1,1-2 1,0 0-1,1-2 0,-25-24 1,27 18-6690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2:22.920"/>
    </inkml:context>
    <inkml:brush xml:id="br0">
      <inkml:brushProperty name="width" value="0.05" units="cm"/>
      <inkml:brushProperty name="height" value="0.05" units="cm"/>
    </inkml:brush>
  </inkml:definitions>
  <inkml:trace contextRef="#ctx0" brushRef="#br0">59 1 24575,'0'0'0,"0"0"0,0 0 0,0 0 0,0 0 0,0 0 0,0 0 0,0 0 0,0 0 0,0 0 0,0 0 0,0 0 0,0 0 0,0 0 0,0 0 0,0 0 0,0 0 0,0 0 0,1 0 0,-1 0 0,0 0 0,0 0 0,0 0 0,0 0 0,0 0 0,0 0 0,0 0 0,0 0 0,0 0 0,0 0 0,0 0 0,0 0 0,0 0 0,0 0 0,0 0 0,0 0 0,1 0 0,-1 0 0,0 0 0,0 0 0,0 0 0,0 0 0,0 0 0,0 0 0,0 0 0,0 0 0,0 0 0,0 0 0,0 0 0,0 0 0,0 0 0,5 10 0,5 16 0,30 272 0,-28-182 0,3 51 0,-14-134 0,-2 0 0,-1 0 0,-6 35 0,2-30 0,3-20 0,0 1 0,-1-1 0,-10 28 0,14-46 0,0 1 0,0-1 0,0 1 0,0-1 0,0 0 0,0 1 0,0-1 0,0 1 0,0-1 0,-1 0 0,1 1 0,0-1 0,0 1 0,0-1 0,-1 0 0,1 1 0,0-1 0,0 0 0,-1 1 0,1-1 0,0 0 0,-1 0 0,1 1 0,0-1 0,-1 0 0,1 0 0,-1 0 0,1 1 0,0-1 0,-1 0 0,1 0 0,-1 0 0,1 0 0,0 0 0,-1 0 0,-5-15 0,4-31 0,2 45 0,-1-561 0,3 286 0,-5 328 0,-3-1 0,-12 56 0,6-42 0,-25 186 0,30-184-682,4 118-1,3-173-6143</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02.772"/>
    </inkml:context>
    <inkml:brush xml:id="br0">
      <inkml:brushProperty name="width" value="0.05" units="cm"/>
      <inkml:brushProperty name="height" value="0.05" units="cm"/>
    </inkml:brush>
  </inkml:definitions>
  <inkml:trace contextRef="#ctx0" brushRef="#br0">0 1 24575,'1'1'0,"-1"0"0,0 0 0,1 0 0,-1 0 0,1 0 0,-1 0 0,1 0 0,0 0 0,-1-1 0,1 1 0,0 0 0,-1 0 0,1 0 0,0-1 0,0 1 0,0 0 0,0-1 0,0 1 0,0-1 0,0 1 0,0-1 0,0 1 0,0-1 0,0 0 0,1 1 0,37 8 0,-21-5 0,15 7 0,0 2 0,0 1 0,-2 2 0,0 1 0,31 22 0,-19-8 0,-1 3 0,62 64 0,-87-83 0,0-1 0,0-1 0,2-1 0,-1 0 0,28 11 0,9 7 0,70 43 0,-123-72-95,17 10 322,-10-8-491,-7-5-969</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3:03.332"/>
    </inkml:context>
    <inkml:brush xml:id="br0">
      <inkml:brushProperty name="width" value="0.05" units="cm"/>
      <inkml:brushProperty name="height" value="0.05" units="cm"/>
    </inkml:brush>
  </inkml:definitions>
  <inkml:trace contextRef="#ctx0" brushRef="#br0">30 12 24575,'0'-1'0,"0"1"0,0 0 0,0 0 0,0-1 0,0 1 0,0 0 0,-1-1 0,1 1 0,0 0 0,0 0 0,0-1 0,0 1 0,0 0 0,0-1 0,0 1 0,0 0 0,0 0 0,0-1 0,0 1 0,0 0 0,1-1 0,-1 1 0,0 0 0,0 0 0,0-1 0,0 1 0,0 0 0,1 0 0,-1-1 0,0 1 0,0 0 0,0 0 0,1 0 0,-1-1 0,0 1 0,0 0 0,0 0 0,1 0 0,-1 0 0,0-1 0,1 1 0,-1 0 0,0 0 0,0 0 0,1 0 0,-1 0 0,0 0 0,1 0 0,-1 0 0,0 0 0,0 0 0,1 0 0,-1 0 0,0 0 0,1 0 0,-1 0 0,0 0 0,0 0 0,1 0 0,-1 1 0,0-1 0,0 0 0,1 0 0,0 1 0,0 0 0,0 0 0,1 0 0,-1 1 0,-1-1 0,1 0 0,0 0 0,0 0 0,0 1 0,-1-1 0,1 0 0,0 3 0,4 26 0,-1-1 0,-2 1 0,-1 0 0,-4 36 0,1-1 0,3 76 0,-3 131 0,-12-160 0,0 12 0,14-118-89,0-2-2,0 1 0,0-1 0,0 1 0,-1-1 0,1 1-1,-1-1 1,0 0 0,0 1 0,-1-1 0,1 0-1,-1 0 1,0 0 0,-4 6 0,-6 2-6735</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49.042"/>
    </inkml:context>
    <inkml:brush xml:id="br0">
      <inkml:brushProperty name="width" value="0.05" units="cm"/>
      <inkml:brushProperty name="height" value="0.05" units="cm"/>
    </inkml:brush>
  </inkml:definitions>
  <inkml:trace contextRef="#ctx0" brushRef="#br0">0 23 24575,'10'0'0,"0"1"0,0 1 0,0 0 0,0 0 0,0 1 0,0 0 0,-1 1 0,0 0 0,0 1 0,0-1 0,0 2 0,-1-1 0,15 13 0,-2 1 0,0 2 0,-1 0 0,26 37 0,-38-46 0,0-1 0,-1 1 0,-1 0 0,0 1 0,-1-1 0,0 1 0,5 22 0,-8-29 0,-1 0 0,0-1 0,-1 1 0,1 0 0,-1-1 0,0 1 0,0 0 0,-1 0 0,0-1 0,0 1 0,0 0 0,-1-1 0,1 1 0,-2-1 0,1 0 0,0 0 0,-1 0 0,0 0 0,0 0 0,-6 6 0,8-9 0,-1 0 0,1-1 0,-1 1 0,0-1 0,1 1 0,-1-1 0,0 0 0,0 0 0,0 0 0,0 0 0,0 0 0,0 0 0,-1 0 0,1-1 0,-3 1 0,3-1 0,1 0 0,-1 0 0,1 0 0,0 0 0,-1-1 0,1 1 0,-1 0 0,1-1 0,-1 0 0,1 1 0,0-1 0,0 0 0,-1 1 0,1-1 0,0 0 0,0 0 0,0 0 0,-1-1 0,-1-2 0,0 0 0,0 0 0,1 0 0,0 0 0,0 0 0,0 0 0,0-1 0,1 1 0,-1-1 0,1 1 0,0-1 0,1 1 0,-1-6 0,1-5 0,1-1 0,0 1 0,1-1 0,1 1 0,0 0 0,1 0 0,1 0 0,12-27 0,-3 14 0,1 1 0,1 1 0,30-37 0,-39 54-195,1 0 0,0 1 0,1 0 0,0 0 0,0 1 0,13-8 0,1 3-6631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49.725"/>
    </inkml:context>
    <inkml:brush xml:id="br0">
      <inkml:brushProperty name="width" value="0.05" units="cm"/>
      <inkml:brushProperty name="height" value="0.05" units="cm"/>
    </inkml:brush>
  </inkml:definitions>
  <inkml:trace contextRef="#ctx0" brushRef="#br0">35 45 24575,'1'-3'0,"-1"1"0,1 0 0,0 0 0,0-1 0,0 1 0,0 0 0,0 0 0,0 0 0,0 0 0,1 1 0,-1-1 0,1 0 0,0 0 0,-1 1 0,1-1 0,0 1 0,0 0 0,0-1 0,0 1 0,0 0 0,2-1 0,-3 2 0,0-1 0,0 1 0,0-1 0,0 1 0,-1-1 0,1 1 0,0-1 0,0 1 0,0 0 0,0 0 0,0-1 0,0 1 0,0 0 0,0 0 0,0 0 0,0 0 0,0 0 0,0 0 0,0 1 0,0-1 0,0 0 0,0 0 0,0 1 0,0-1 0,0 0 0,0 1 0,0-1 0,-1 1 0,1 0 0,0-1 0,0 1 0,0-1 0,-1 1 0,1 0 0,0 0 0,-1-1 0,1 1 0,-1 0 0,1 0 0,-1 0 0,1 0 0,-1 0 0,1 0 0,-1 0 0,0 0 0,0 0 0,0 0 0,1 1 0,-1 5 0,0 0 0,-1 1 0,0-1 0,0 0 0,0 0 0,-1 0 0,0 0 0,-1 0 0,-5 12 0,-34 59 0,42-77 0,-12 17 0,-14 23 0,25-39 0,0 0 0,0 0 0,1 0 0,-1 0 0,0 0 0,1 0 0,-1 0 0,1 0 0,0 0 0,-1 0 0,1 0 0,0 0 0,0 0 0,1 1 0,-1-1 0,0 0 0,2 3 0,-2-4 0,1 1 0,0-1 0,0 0 0,0 0 0,1 0 0,-1 1 0,0-1 0,0 0 0,1 0 0,-1-1 0,1 1 0,-1 0 0,0 0 0,1-1 0,-1 1 0,1-1 0,0 1 0,-1-1 0,1 0 0,1 1 0,36 0 0,-36-1 0,102-10-1365,-51 2-5461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50.908"/>
    </inkml:context>
    <inkml:brush xml:id="br0">
      <inkml:brushProperty name="width" value="0.05" units="cm"/>
      <inkml:brushProperty name="height" value="0.05" units="cm"/>
    </inkml:brush>
  </inkml:definitions>
  <inkml:trace contextRef="#ctx0" brushRef="#br0">0 65 24575,'1'-2'0,"-1"1"0,0-1 0,0 0 0,1 1 0,-1-1 0,1 0 0,-1 1 0,1-1 0,0 1 0,-1-1 0,1 0 0,0 1 0,0 0 0,0-1 0,0 1 0,1 0 0,-1-1 0,0 1 0,1 0 0,-1 0 0,0 0 0,1 0 0,-1 0 0,1 1 0,-1-1 0,1 0 0,0 1 0,2-2 0,-1 1 0,1 1 0,-1-1 0,1 0 0,-1 1 0,1 0 0,-1 0 0,1 0 0,0 0 0,-1 0 0,1 1 0,-1-1 0,7 3 0,2 3 0,0 1 0,0 0 0,0 1 0,-1 0 0,0 1 0,0 0 0,-1 1 0,12 15 0,-6-5 0,0 0 0,-2 1 0,21 40 0,-28-45 0,0 1 0,-1 0 0,0 1 0,5 34 0,-10-44 0,0 1 0,0-1 0,-1 0 0,0 0 0,0 1 0,-1-1 0,0 0 0,0 0 0,-1 1 0,0-1 0,-1-1 0,-6 16 0,8-21 0,0 1 0,0-1 0,-1 0 0,1 0 0,0 0 0,-1 0 0,1 0 0,-1-1 0,1 1 0,-1 0 0,0-1 0,0 1 0,0-1 0,0 0 0,0 1 0,0-1 0,0 0 0,0 0 0,-1-1 0,1 1 0,0 0 0,-1-1 0,1 1 0,0-1 0,-1 0 0,1 0 0,0 0 0,-1 0 0,1 0 0,-1 0 0,1-1 0,0 1 0,-1-1 0,1 0 0,0 1 0,-4-3 0,2 1 0,1-1 0,0 1 0,0-1 0,0 1 0,0-1 0,1 0 0,-1 0 0,1 0 0,0-1 0,0 1 0,0 0 0,0-1 0,0 1 0,1-1 0,0 0 0,-1 1 0,1-1 0,1 0 0,-1 0 0,0 0 0,1 0 0,0-5 0,2-6 0,0 0 0,1 0 0,1 0 0,0 0 0,1 1 0,1 0 0,0 0 0,1 0 0,0 1 0,1 0 0,1 0 0,15-17 0,0 2 0,1 1 0,1 1 0,1 2 0,34-24 0,-47 39-136,0 0-1,1 0 1,0 1-1,0 1 1,0 1-1,1 0 1,0 1-1,1 1 0,27-4 1,-11 5-6690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22.362"/>
    </inkml:context>
    <inkml:brush xml:id="br0">
      <inkml:brushProperty name="width" value="0.05" units="cm"/>
      <inkml:brushProperty name="height" value="0.05" units="cm"/>
    </inkml:brush>
  </inkml:definitions>
  <inkml:trace contextRef="#ctx0" brushRef="#br0">49 78 24575,'-1'0'0,"1"0"0,-1 0 0,1 0 0,0 0 0,-1 0 0,1 0 0,-1 0 0,1 0 0,-1 0 0,1 0 0,0 0 0,-1 0 0,1-1 0,-1 1 0,1 0 0,0 0 0,-1 0 0,1-1 0,-1 1 0,1 0 0,0 0 0,-1-1 0,1 1 0,0 0 0,0-1 0,-1 1 0,1 0 0,0-1 0,0 1 0,-1 0 0,1-1 0,0 1 0,0-1 0,0 1 0,0 0 0,0-1 0,5-18 0,20-13 0,-23 30 0,0 0 0,1 1 0,-1-1 0,0 0 0,1 1 0,-1 0 0,1 0 0,-1-1 0,1 2 0,-1-1 0,1 0 0,0 0 0,0 1 0,-1-1 0,1 1 0,0 0 0,0 0 0,-1 0 0,1 0 0,0 1 0,0-1 0,-1 1 0,1-1 0,0 1 0,-1 0 0,1 0 0,0 0 0,2 2 0,-2-1 0,-1 1 0,1-1 0,0 1 0,-1 0 0,1 0 0,-1 0 0,0 0 0,0 0 0,0 0 0,0 0 0,-1 1 0,1-1 0,-1 1 0,0-1 0,0 1 0,0-1 0,-1 1 0,1 0 0,-1-1 0,0 8 0,-1 6 0,-1 1 0,-1-1 0,0 0 0,-1 0 0,-1 0 0,-1 0 0,-9 19 0,-2 0 0,-3-1 0,-24 36 0,5-27 0,23-28 0,13-13 0,5-5 0,0-1 0,14-15 0,1 1 0,0 1 0,1 0 0,1 2 0,22-14 0,-37 25-31,12-6 62,0 0 0,0 1 0,1 1 0,26-9 0,-38 15-96,-1 0 0,1 0 1,-1 1-1,1 0 0,0-1 1,0 1-1,-1 1 0,1-1 0,0 1 1,-1-1-1,1 2 0,-1-1 0,1 0 1,-1 1-1,1 0 0,-1 0 0,0 0 1,0 0-1,0 1 0,0-1 0,0 1 1,5 6-1,5 6-6761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51.402"/>
    </inkml:context>
    <inkml:brush xml:id="br0">
      <inkml:brushProperty name="width" value="0.05" units="cm"/>
      <inkml:brushProperty name="height" value="0.05" units="cm"/>
    </inkml:brush>
  </inkml:definitions>
  <inkml:trace contextRef="#ctx0" brushRef="#br0">0 124 24575,'1'-6'0,"0"1"0,0-1 0,1 0 0,-1 0 0,1 1 0,1-1 0,-1 1 0,1 0 0,0-1 0,0 1 0,0 0 0,1 1 0,-1-1 0,1 1 0,1-1 0,-1 1 0,0 1 0,1-1 0,0 0 0,0 1 0,0 0 0,0 0 0,0 1 0,9-4 0,-9 5 0,-1-1 0,0 1 0,1 0 0,0 0 0,-1 0 0,1 1 0,0-1 0,-1 1 0,1 0 0,0 1 0,-1-1 0,1 1 0,7 2 0,-8-2 0,-1 1 0,0-1 0,0 1 0,0 0 0,0 0 0,0 0 0,0 0 0,0 1 0,-1-1 0,1 1 0,-1 0 0,0-1 0,0 1 0,0 0 0,0 0 0,0 1 0,-1-1 0,1 0 0,1 7 0,-2-8 0,0 1 0,-1 0 0,1-1 0,-1 1 0,1 0 0,-1 0 0,0 0 0,0-1 0,0 1 0,0 0 0,-1 0 0,1 0 0,-1-1 0,0 1 0,0 0 0,0-1 0,0 1 0,0 0 0,0-1 0,-1 0 0,1 1 0,-1-1 0,0 0 0,0 0 0,-2 3 0,-5 3 0,-1-1 0,0 0 0,0 0 0,-18 9 0,-15 9 0,43-25 0,0 1 0,0-1 0,0 0 0,0 0 0,0 1 0,0-1 0,0 0 0,0 0 0,0 1 0,0-1 0,0 0 0,0 0 0,0 1 0,0-1 0,0 0 0,0 0 0,0 1 0,0-1 0,0 0 0,0 0 0,0 1 0,1-1 0,-1 0 0,0 0 0,0 1 0,0-1 0,0 0 0,1 0 0,-1 0 0,0 1 0,0-1 0,0 0 0,1 0 0,-1 0 0,0 0 0,0 0 0,1 0 0,-1 1 0,0-1 0,0 0 0,1 0 0,-1 0 0,0 0 0,0 0 0,1 0 0,-1 0 0,0 0 0,0 0 0,1 0 0,-1 0 0,0 0 0,1 0 0,21 5 0,-18-4 0,52 8 0,-44-8 0,1 0 0,-1 1 0,0 0 0,1 1 0,-1 1 0,-1 0 0,1 0 0,17 10 0,-28-13 0,0-1 0,0 1 0,0-1 0,-1 1 0,1 0 0,0-1 0,0 1 0,0 0 0,0 0 0,-1-1 0,1 1 0,0 0 0,-1 0 0,1 0 0,-1 0 0,1 0 0,-1 0 0,0 0 0,1 0 0,-1 0 0,0 0 0,0 0 0,1 0 0,-1 1 0,0-1 0,0 0 0,0 2 0,-1-2 0,0 1 0,0 0 0,0-1 0,0 1 0,-1-1 0,1 0 0,0 1 0,0-1 0,-1 0 0,1 0 0,-1 1 0,1-1 0,-1 0 0,-2 1 0,-8 3 0,0 0 0,0-1 0,-20 5 0,-9-2-455,-1-1 0,-43 0 0,28-4-6371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52.488"/>
    </inkml:context>
    <inkml:brush xml:id="br0">
      <inkml:brushProperty name="width" value="0.05" units="cm"/>
      <inkml:brushProperty name="height" value="0.05" units="cm"/>
    </inkml:brush>
  </inkml:definitions>
  <inkml:trace contextRef="#ctx0" brushRef="#br0">159 79 24575,'-3'-1'0,"-1"1"0,1-1 0,0 1 0,0-1 0,0 0 0,0 0 0,0-1 0,0 1 0,0 0 0,0-1 0,1 0 0,-1 0 0,0 0 0,1 0 0,0 0 0,-1 0 0,1-1 0,0 1 0,0-1 0,0 1 0,1-1 0,-1 0 0,0 0 0,1 0 0,0 0 0,0 0 0,-1-4 0,2 6 0,0 0 0,0 0 0,0 0 0,0 0 0,0 0 0,0 0 0,1 1 0,-1-1 0,0 0 0,1 0 0,-1 0 0,1 1 0,-1-1 0,1 0 0,-1 1 0,1-1 0,-1 0 0,1 1 0,0-1 0,-1 0 0,1 1 0,0-1 0,0 1 0,-1 0 0,1-1 0,0 1 0,0-1 0,-1 1 0,1 0 0,0 0 0,0 0 0,0-1 0,0 1 0,0 0 0,0 0 0,-1 0 0,1 0 0,0 0 0,1 1 0,2-1 0,1 0 0,-1 1 0,0 0 0,1 0 0,-1 0 0,7 4 0,-3-2 0,0 2 0,0-1 0,-1 1 0,1 0 0,-1 0 0,-1 1 0,1 0 0,-1 0 0,0 1 0,0 0 0,-1 0 0,0 0 0,0 1 0,6 12 0,-9-15 0,0 0 0,0 1 0,-1 0 0,0-1 0,0 1 0,0 0 0,-1 0 0,1 0 0,-1 0 0,-1-1 0,1 1 0,-1 0 0,0 0 0,0-1 0,-1 1 0,0 0 0,0-1 0,0 0 0,-1 1 0,1-1 0,-1 0 0,-7 9 0,0-3 0,0 0 0,-1 0 0,-23 16 0,24-19 0,-1 1 0,1 0 0,0 1 0,-12 15 0,22-25 0,-1 0 0,1 1 0,0-1 0,-1 1 0,1-1 0,0 1 0,0-1 0,-1 1 0,1-1 0,0 1 0,0-1 0,0 0 0,0 1 0,0 0 0,0-1 0,0 1 0,0-1 0,0 1 0,0-1 0,0 1 0,0-1 0,0 1 0,0-1 0,0 1 0,0-1 0,1 1 0,-1-1 0,0 0 0,0 1 0,1-1 0,-1 1 0,0-1 0,0 1 0,1-1 0,-1 0 0,1 1 0,-1-1 0,0 0 0,1 1 0,-1-1 0,1 0 0,-1 0 0,0 1 0,1-1 0,-1 0 0,1 0 0,-1 0 0,1 0 0,-1 1 0,1-1 0,-1 0 0,2 0 0,29 3 0,-28-2 0,67-3 0,-47 0 0,1 1 0,25 3 0,-49-2 0,1 0 0,-1 0 0,1 0 0,-1 0 0,1 0 0,-1 0 0,1 1 0,-1-1 0,1 0 0,-1 0 0,1 0 0,-1 0 0,0 1 0,1-1 0,-1 0 0,1 0 0,-1 1 0,1-1 0,-1 0 0,0 1 0,1-1 0,-1 0 0,0 1 0,1-1 0,-1 1 0,0-1 0,0 0 0,1 1 0,-1-1 0,0 2 0,-6 11 0,-22 12 0,-2-6 0,14-9 0,0 1 0,0 1 0,1 0 0,1 1 0,-17 18 0,28-27 0,0 1 0,0-1 0,0 1 0,0 0 0,1 0 0,0 0 0,0 0 0,0 0 0,1 0 0,0 0 0,0 0 0,0 1 0,0-1 0,1 1 0,0-1 0,0 0 0,1 1 0,-1-1 0,1 0 0,0 1 0,1-1 0,-1 0 0,5 10 0,0-3 0,0 0 0,0 0 0,1-1 0,1 0 0,0 0 0,10 10 0,60 52 0,-52-50 0,39 42 0,-61-60 0,-1-1 0,1 0 0,-1 1 0,0 0 0,-1 0 0,1 0 0,1 6 0,-3-9 0,-1 0 0,1 0 0,-1 0 0,0-1 0,0 1 0,1 0 0,-2 0 0,1 0 0,0-1 0,0 1 0,0 0 0,-1 0 0,1 0 0,-1-1 0,0 1 0,1 0 0,-1-1 0,0 1 0,0-1 0,0 1 0,0-1 0,0 1 0,0-1 0,-1 1 0,1-1 0,-2 1 0,-5 4 0,0 0 0,-1-1 0,1 0 0,-1-1 0,0 0 0,0-1 0,-1 1 0,1-2 0,-1 1 0,1-1 0,-1-1 0,0 0 0,-10 0 0,-9-1 0,0-1 0,0-1 0,-34-8 0,54 8-227,-1 0-1,1 0 1,0-1-1,0-1 1,-16-8-1,3-3-6598</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5:52.873"/>
    </inkml:context>
    <inkml:brush xml:id="br0">
      <inkml:brushProperty name="width" value="0.05" units="cm"/>
      <inkml:brushProperty name="height" value="0.05" units="cm"/>
    </inkml:brush>
  </inkml:definitions>
  <inkml:trace contextRef="#ctx0" brushRef="#br0">0 25 24575,'1'-1'0,"-1"0"0,0 0 0,1 0 0,-1 0 0,1 0 0,-1 0 0,1 0 0,0 0 0,-1 0 0,1 0 0,0 0 0,0 0 0,0 1 0,0-1 0,-1 0 0,1 1 0,0-1 0,0 0 0,0 1 0,0-1 0,0 1 0,1-1 0,-1 1 0,0 0 0,0 0 0,0-1 0,2 1 0,34-4 0,-22 4 0,0 2 0,0-1 0,0 2 0,0 0 0,0 1 0,28 11 0,-19-4 0,-1 0 0,0 2 0,26 18 0,-33-19 0,0 1 0,-1 1 0,0 0 0,-2 1 0,1 0 0,-2 1 0,0 1 0,-1 0 0,-1 0 0,0 1 0,-1 0 0,-1 1 0,9 34 0,-12-37 0,-2 1 0,0 0 0,-1 0 0,-1 0 0,0 0 0,-1 0 0,-1 0 0,-1 0 0,0 0 0,-1-1 0,-1 1 0,0 0 0,-2-1 0,1 0 0,-2 0 0,-14 24 0,-3-4-1365,0-6-5461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16.696"/>
    </inkml:context>
    <inkml:brush xml:id="br0">
      <inkml:brushProperty name="width" value="0.05" units="cm"/>
      <inkml:brushProperty name="height" value="0.05" units="cm"/>
    </inkml:brush>
  </inkml:definitions>
  <inkml:trace contextRef="#ctx0" brushRef="#br0">231 26 24575,'-7'-1'0,"1"0"0,0 0 0,0-1 0,0 1 0,-9-5 0,-20-4 0,27 9 0,1 0 0,-1 0 0,1 1 0,-1 0 0,0 0 0,1 1 0,-1 0 0,1 1 0,-1 0 0,-8 3 0,13-4 0,-1 1 0,1-1 0,0 1 0,-1 0 0,1 1 0,0-1 0,0 0 0,1 1 0,-1 0 0,0-1 0,1 1 0,-1 0 0,1 0 0,0 1 0,0-1 0,1 0 0,-1 1 0,1-1 0,-1 1 0,1-1 0,0 1 0,0 4 0,-1 4 0,1 0 0,1 0 0,0 1 0,1-1 0,0 0 0,1 0 0,0 0 0,1 0 0,1-1 0,-1 1 0,10 18 0,-7-17 0,1 0 0,0-1 0,1 0 0,0-1 0,1 0 0,0 0 0,0 0 0,2-1 0,19 15 0,-26-22 0,0-1 0,0 1 0,0-1 0,0 0 0,1-1 0,-1 1 0,1-1 0,-1 1 0,1-1 0,-1-1 0,1 1 0,-1-1 0,1 0 0,0 0 0,-1 0 0,1 0 0,-1-1 0,1 0 0,0 0 0,-1 0 0,0-1 0,1 1 0,-1-1 0,0 0 0,0 0 0,0-1 0,0 1 0,0-1 0,0 0 0,-1 0 0,5-4 0,2-3 0,-1 0 0,0 0 0,-1-1 0,0 0 0,-1-1 0,0 0 0,0 0 0,-2 0 0,8-20 0,2-43 0,-62 228 0,-7 110 0,1-3 0,51-252 0,0-1 0,-1 1 0,0 0 0,0-1 0,-1 0 0,1 1 0,-2-2 0,-5 9 0,9-13 0,0-1 0,-1 0 0,1 1 0,-1-1 0,1 0 0,-1 0 0,1 0 0,-1 0 0,0 0 0,1 0 0,-1-1 0,0 1 0,0 0 0,1-1 0,-1 0 0,-3 1 0,3-1 0,-1 0 0,1-1 0,-1 1 0,1-1 0,0 0 0,-1 1 0,1-1 0,0 0 0,-1 0 0,1 0 0,0-1 0,0 1 0,0-1 0,0 1 0,0-1 0,-1-2 0,-6-5-195,1-1 0,0 0 0,1-1 0,1 0 0,-1 0 0,-6-18 0,0-2-6631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17.211"/>
    </inkml:context>
    <inkml:brush xml:id="br0">
      <inkml:brushProperty name="width" value="0.05" units="cm"/>
      <inkml:brushProperty name="height" value="0.05" units="cm"/>
    </inkml:brush>
  </inkml:definitions>
  <inkml:trace contextRef="#ctx0" brushRef="#br0">50 2 24575,'-2'0'0,"0"0"0,0 1 0,0-1 0,0 1 0,0-1 0,0 1 0,1 0 0,-1 0 0,0 0 0,1 0 0,-1 0 0,0 0 0,1 0 0,-1 1 0,1-1 0,0 1 0,-1-1 0,1 1 0,0-1 0,0 1 0,0 0 0,0-1 0,-1 3 0,0 0 0,1 0 0,-1 0 0,1 0 0,-1 0 0,1 0 0,0 0 0,1 0 0,-1 1 0,1 5 0,0-10 0,0 0 0,0 1 0,-1-1 0,1 1 0,0-1 0,0 1 0,0-1 0,1 1 0,-1-1 0,0 1 0,0-1 0,0 1 0,0-1 0,0 0 0,0 1 0,1-1 0,-1 1 0,0-1 0,0 1 0,1-1 0,-1 0 0,0 1 0,1-1 0,-1 0 0,0 1 0,1-1 0,-1 0 0,0 0 0,1 1 0,-1-1 0,1 0 0,-1 0 0,1 0 0,-1 1 0,0-1 0,1 0 0,-1 0 0,1 0 0,-1 0 0,1 0 0,-1 0 0,1 0 0,-1 0 0,1 0 0,-1 0 0,1 0 0,-1 0 0,0 0 0,1-1 0,-1 1 0,1 0 0,-1 0 0,1 0 0,-1-1 0,0 1 0,1 0 0,-1 0 0,1-1 0,-1 1 0,0 0 0,1-1 0,-1 1 0,0-1 0,24-23 0,-12 4 0,-10 16 0,1 0 0,-1 0 0,1 0 0,0 0 0,0 0 0,0 0 0,0 1 0,5-4 0,-8 7 0,0-1 0,0 1 0,0 0 0,1 0 0,-1 0 0,0 0 0,0-1 0,0 1 0,1 0 0,-1 0 0,0 0 0,0 0 0,0 0 0,1 0 0,-1 0 0,0 0 0,0 0 0,1 0 0,-1-1 0,0 1 0,0 0 0,1 0 0,-1 0 0,0 0 0,0 1 0,0-1 0,1 0 0,-1 0 0,0 0 0,0 0 0,1 0 0,-1 0 0,0 0 0,0 0 0,0 0 0,1 1 0,-1-1 0,0 0 0,0 0 0,0 0 0,1 0 0,-1 1 0,0-1 0,0 0 0,1 15 0,-7 18 0,-6 14-341,2 0 0,1 1-1,-2 65 1,11-84-6485</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17.570"/>
    </inkml:context>
    <inkml:brush xml:id="br0">
      <inkml:brushProperty name="width" value="0.05" units="cm"/>
      <inkml:brushProperty name="height" value="0.05" units="cm"/>
    </inkml:brush>
  </inkml:definitions>
  <inkml:trace contextRef="#ctx0" brushRef="#br0">6 0 24575,'-4'0'0,"2"0"0,7 0 0,8 0 0,6 0 0,9 0 0,5 0 0,2 0 0,-1 0 0,-5 0-8191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18.644"/>
    </inkml:context>
    <inkml:brush xml:id="br0">
      <inkml:brushProperty name="width" value="0.05" units="cm"/>
      <inkml:brushProperty name="height" value="0.05" units="cm"/>
    </inkml:brush>
  </inkml:definitions>
  <inkml:trace contextRef="#ctx0" brushRef="#br0">1 1 24575,'1'13'0,"0"1"0,1 0 0,1 0 0,0-1 0,8 20 0,30 62 0,-39-91 0,0 0 0,0-1 0,0 1 0,0-1 0,1 1 0,0-1 0,-1 0 0,1 0 0,1 0 0,-1 0 0,0-1 0,1 1 0,-1-1 0,1 0 0,-1 0 0,1 0 0,0 0 0,0-1 0,0 0 0,6 2 0,-6-3 0,1 0 0,0 0 0,0 0 0,0 0 0,0-1 0,-1 1 0,1-1 0,0-1 0,-1 1 0,1-1 0,-1 0 0,1 0 0,-1 0 0,0 0 0,1-1 0,-1 1 0,4-5 0,3-3 0,-1 0 0,-1-1 0,1 0 0,-2 0 0,1-1 0,-2-1 0,0 1 0,10-23 0,-2 4 0,-8 21 0,-2 10 0,1 22 0,-6 35 0,-10 31-682,-32 133-1,29-171-6143</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0.199"/>
    </inkml:context>
    <inkml:brush xml:id="br0">
      <inkml:brushProperty name="width" value="0.05" units="cm"/>
      <inkml:brushProperty name="height" value="0.05" units="cm"/>
    </inkml:brush>
  </inkml:definitions>
  <inkml:trace contextRef="#ctx0" brushRef="#br0">1 3 24575,'0'0'0,"0"0"0,0 0 0,0 0 0,0 0 0,0 0 0,0 1 0,1-1 0,-1 0 0,0 0 0,0 0 0,0 0 0,0 0 0,0 0 0,1 0 0,-1 0 0,0 1 0,0-1 0,0 0 0,0 0 0,1 0 0,-1 0 0,0 0 0,0 0 0,0 0 0,0 0 0,1 0 0,-1 0 0,0 0 0,0 0 0,0 0 0,1 0 0,-1 0 0,0 0 0,0-1 0,0 1 0,0 0 0,0 0 0,1 0 0,-1 0 0,0 0 0,0 0 0,0 0 0,0 0 0,0-1 0,1 1 0,-1 0 0,0 0 0,0 0 0,0 0 0,0 0 0,0-1 0,0 1 0,0 0 0,0 0 0,0 0 0,0 0 0,0-1 0,0 1 0,0 0 0,0 0 0,0 0 0,0-1 0,10 16 0,-7-4 0,-1 0 0,0 0 0,-1 0 0,0 0 0,0 13 0,-1-11 0,0-1 0,1 0 0,5 20 0,-6-31 0,1 0 0,-1 0 0,1 0 0,-1 0 0,1 0 0,-1 0 0,1 0 0,0 0 0,-1 0 0,1-1 0,0 1 0,0 0 0,-1 0 0,1-1 0,0 1 0,0-1 0,0 1 0,0-1 0,0 1 0,0-1 0,0 1 0,0-1 0,0 0 0,0 0 0,0 1 0,0-1 0,0 0 0,0 0 0,0 0 0,1 0 0,-1 0 0,0-1 0,0 1 0,0 0 0,0 0 0,0-1 0,0 1 0,0-1 0,0 1 0,1-1 0,9-4 0,-1 0 0,1 0 0,10-8 0,-4 2 0,1 2 0,31-21 0,-44 25 0,1 0 0,-1 1 0,0-2 0,0 1 0,-1-1 0,1 1 0,-1-1 0,5-10 0,-9 83 0,-13 5 0,-2 23 0,6-19-1365,3-43-5461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0.945"/>
    </inkml:context>
    <inkml:brush xml:id="br0">
      <inkml:brushProperty name="width" value="0.05" units="cm"/>
      <inkml:brushProperty name="height" value="0.05" units="cm"/>
    </inkml:brush>
  </inkml:definitions>
  <inkml:trace contextRef="#ctx0" brushRef="#br0">191 21 24575,'-2'-17'0,"2"17"0,0-1 0,-1 1 0,1 0 0,0 0 0,0 0 0,0 0 0,0-1 0,0 1 0,-1 0 0,1 0 0,0 0 0,0 0 0,0 0 0,-1-1 0,1 1 0,0 0 0,0 0 0,0 0 0,-1 0 0,1 0 0,0 0 0,0 0 0,-1 0 0,1 0 0,0 0 0,0 0 0,0 0 0,-1 0 0,1 0 0,0 0 0,0 0 0,-1 0 0,1 0 0,0 0 0,0 1 0,-24 20 0,-117 136 0,128-146 0,13-11 0,-1 0 0,1 0 0,0 0 0,0 0 0,0 0 0,0 0 0,0 0 0,-1 0 0,1 0 0,0 0 0,0-1 0,0 1 0,0 0 0,0 0 0,0 0 0,-1 0 0,1 0 0,0 0 0,0 0 0,0 0 0,0 0 0,0-1 0,0 1 0,0 0 0,0 0 0,0 0 0,-1 0 0,1 0 0,0 0 0,0-1 0,0 1 0,0 0 0,0 0 0,0 0 0,0 0 0,0 0 0,0-1 0,0 1 0,0 0 0,0 0 0,0 0 0,0 0 0,0 0 0,0-1 0,0 1 0,0 0 0,0 0 0,1 0 0,11-29 0,-2 14 0,1 0 0,0 1 0,1 0 0,1 1 0,17-14 0,-26 24 0,0 0 0,1 0 0,-1 0 0,1 1 0,-1 0 0,1 0 0,0 0 0,0 0 0,0 1 0,6-2 0,-8 3 0,0 0 0,0 0 0,0 0 0,1 1 0,-2-1 0,1 1 0,0-1 0,0 1 0,0 0 0,0 0 0,0 1 0,-1-1 0,1 0 0,0 1 0,-1 0 0,1-1 0,-1 1 0,4 4 0,5 7 20,0-1 0,-1 1 0,-1 1 0,0-1 0,10 23 0,27 76-1505,-29-63-5341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1.349"/>
    </inkml:context>
    <inkml:brush xml:id="br0">
      <inkml:brushProperty name="width" value="0.05" units="cm"/>
      <inkml:brushProperty name="height" value="0.05" units="cm"/>
    </inkml:brush>
  </inkml:definitions>
  <inkml:trace contextRef="#ctx0" brushRef="#br0">7 30 24575,'0'-5'0,"-5"-1"0,4 0 0,6 1 0,8 1 0,5 2 0,6 1 0,-2 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22.750"/>
    </inkml:context>
    <inkml:brush xml:id="br0">
      <inkml:brushProperty name="width" value="0.05" units="cm"/>
      <inkml:brushProperty name="height" value="0.05" units="cm"/>
    </inkml:brush>
  </inkml:definitions>
  <inkml:trace contextRef="#ctx0" brushRef="#br0">78 34 24575,'0'-2'0,"-1"1"0,1-1 0,0 1 0,-1-1 0,1 1 0,-1-1 0,1 1 0,-1-1 0,0 1 0,1 0 0,-1-1 0,0 1 0,0 0 0,0 0 0,0-1 0,0 1 0,0 0 0,0 0 0,-1 0 0,1 0 0,0 1 0,-1-1 0,1 0 0,0 0 0,-1 1 0,1-1 0,-1 1 0,1-1 0,-1 1 0,1 0 0,-1 0 0,1-1 0,-1 1 0,0 0 0,1 0 0,-1 1 0,1-1 0,-1 0 0,1 0 0,-1 1 0,1-1 0,-1 1 0,1-1 0,-1 1 0,1 0 0,0-1 0,-1 1 0,1 0 0,0 0 0,0 0 0,0 0 0,-1 0 0,0 2 0,0 1 0,0 1 0,0-1 0,0 0 0,1 0 0,0 1 0,0-1 0,0 1 0,0-1 0,1 1 0,0-1 0,0 1 0,0-1 0,0 1 0,1 0 0,0-1 0,0 1 0,2 5 0,-1-4 0,-1 0 0,2 0 0,-1-1 0,0 1 0,1-1 0,0 1 0,0-1 0,1 0 0,0 0 0,0-1 0,0 1 0,7 5 0,-10-8 0,1-1 0,-1 0 0,0 0 0,1 0 0,-1 0 0,1 0 0,0 0 0,-1-1 0,1 1 0,0 0 0,-1-1 0,1 1 0,0-1 0,0 0 0,-1 1 0,1-1 0,0 0 0,0 0 0,0 0 0,-1-1 0,1 1 0,0 0 0,0-1 0,0 1 0,-1-1 0,1 1 0,0-1 0,-1 0 0,1 0 0,-1 0 0,1 0 0,-1 0 0,1 0 0,-1 0 0,0 0 0,1 0 0,-1-1 0,0 1 0,0-1 0,0 1 0,0-1 0,0 1 0,0-1 0,-1 1 0,1-1 0,1-3 0,0-1 0,0 0 0,0-1 0,-1 1 0,1-1 0,-2 1 0,1-1 0,-1 1 0,1-1 0,-2 1 0,1-1 0,-3-11 0,2 15 9,-1-1-1,1 0 1,-1 1-1,0 0 1,0-1 0,0 1-1,0 0 1,-1 0-1,1 0 1,-1 0-1,0 1 1,1-1-1,-5-2 1,6 4-64,-1 0 0,1 0 0,-1 0 0,0 0 0,0 0 0,1 1 0,-1-1 0,0 0 0,0 1 0,0-1 0,0 1 0,0 0 0,0 0 0,0 0 0,0 0 0,0 0 0,0 0 0,1 0 0,-1 0 0,0 1 0,0-1 0,0 1 0,0 0 0,0-1 0,1 1 0,-4 2 0,-7 7-6771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1.719"/>
    </inkml:context>
    <inkml:brush xml:id="br0">
      <inkml:brushProperty name="width" value="0.05" units="cm"/>
      <inkml:brushProperty name="height" value="0.05" units="cm"/>
    </inkml:brush>
  </inkml:definitions>
  <inkml:trace contextRef="#ctx0" brushRef="#br0">13 0 24575,'-5'0'0,"-1"5"0,5 1 0,7 0 0,13-1 0,7-1 0,9-2 0,-1-1-8191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2.417"/>
    </inkml:context>
    <inkml:brush xml:id="br0">
      <inkml:brushProperty name="width" value="0.05" units="cm"/>
      <inkml:brushProperty name="height" value="0.05" units="cm"/>
    </inkml:brush>
  </inkml:definitions>
  <inkml:trace contextRef="#ctx0" brushRef="#br0">0 66 24575,'0'-59'0,"0"52"0,0 39 0,0 15 0,8 64 0,-6-96 0,1-1 0,0 1 0,1-1 0,1 0 0,0 0 0,1 0 0,0 0 0,14 20 0,-19-32 0,0 0 0,0-1 0,1 1 0,-1-1 0,0 1 0,1-1 0,-1 0 0,1 1 0,-1-1 0,1 0 0,-1 0 0,1 0 0,0 0 0,0 0 0,-1 0 0,1-1 0,0 1 0,0-1 0,0 1 0,0-1 0,0 0 0,0 1 0,3-1 0,-2-1 0,0 0 0,0 0 0,1 0 0,-1 0 0,0 0 0,0-1 0,0 0 0,-1 1 0,1-1 0,0 0 0,-1 0 0,5-5 0,2-3 0,0-1 0,0 0 0,-1 0 0,0-1 0,9-20 0,55-144 0,-72 176 0,0 0 0,0 0 0,0 0 0,0 0 0,0 0 0,0 0 0,0 0 0,0 0 0,0 0 0,0 0 0,0 0 0,0 1 0,0-1 0,0 0 0,0 0 0,0 0 0,0 0 0,0 0 0,0 0 0,0 0 0,0 0 0,0 0 0,0 0 0,0 0 0,1 0 0,-1 0 0,0 0 0,0 0 0,0 0 0,0 0 0,0 0 0,0 0 0,0 0 0,-1 14 0,-4 21 0,-16 99 0,5 0 0,3 155 0,15-93-1365,-2-164-5461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2.886"/>
    </inkml:context>
    <inkml:brush xml:id="br0">
      <inkml:brushProperty name="width" value="0.05" units="cm"/>
      <inkml:brushProperty name="height" value="0.05" units="cm"/>
    </inkml:brush>
  </inkml:definitions>
  <inkml:trace contextRef="#ctx0" brushRef="#br0">0 7 24575,'0'-5'0,"0"4"0,0 6 0,0 8 0,0 6 0,0 4 0,0 4 0,0 6 0,0 3 0,0 0 0,0-2 0,0-1 0,0-2 0,0-1 0,0-6-8191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3.242"/>
    </inkml:context>
    <inkml:brush xml:id="br0">
      <inkml:brushProperty name="width" value="0.05" units="cm"/>
      <inkml:brushProperty name="height" value="0.05" units="cm"/>
    </inkml:brush>
  </inkml:definitions>
  <inkml:trace contextRef="#ctx0" brushRef="#br0">105 0 24575,'-3'2'0,"0"-1"0,0 1 0,0 0 0,0 0 0,0 0 0,1 0 0,-1 1 0,1-1 0,-1 1 0,1 0 0,0-1 0,0 1 0,0 0 0,-2 5 0,-4 4 0,-1 0 0,0 0 0,1 1 0,0 0 0,-9 22 0,16-32 0,0 0 0,0 1 0,0-1 0,0 1 0,1-1 0,0 1 0,-1-1 0,1 1 0,0-1 0,0 1 0,2 4 0,-2-6 0,1 0 0,0 0 0,-1 0 0,1 0 0,0 0 0,1-1 0,-1 1 0,0 0 0,0 0 0,1-1 0,-1 1 0,1-1 0,0 1 0,-1-1 0,1 0 0,0 1 0,0-1 0,0 0 0,-1 0 0,4 0 0,11 4 0,1-1 0,0 0 0,-1-2 0,1 0 0,0-1 0,1 0 0,29-4 0,-8 2 0,56-1-1365,-56 1-5461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3.770"/>
    </inkml:context>
    <inkml:brush xml:id="br0">
      <inkml:brushProperty name="width" value="0.05" units="cm"/>
      <inkml:brushProperty name="height" value="0.05" units="cm"/>
    </inkml:brush>
  </inkml:definitions>
  <inkml:trace contextRef="#ctx0" brushRef="#br0">6 26 24575,'-4'0'0,"2"0"0,7 0 0,8 0 0,6 0 0,4 0 0,4 0 0,1 0 0,2 0 0,0-5 0,-1-1 0,0 0 0,0 1 0,-5 1-8191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4.173"/>
    </inkml:context>
    <inkml:brush xml:id="br0">
      <inkml:brushProperty name="width" value="0.05" units="cm"/>
      <inkml:brushProperty name="height" value="0.05" units="cm"/>
    </inkml:brush>
  </inkml:definitions>
  <inkml:trace contextRef="#ctx0" brushRef="#br0">86 17 24575,'-2'-17'0,"-2"34"0,-2 10 0,-16 41 0,-20 115 0,38-159 0,1 1 0,1-1 0,2 1 0,0 0 0,2-1 0,0 1 0,2-1 0,9 35 0,-11-50-114,1-1 1,1 0-1,-1-1 0,1 1 0,1-1 1,-1 0-1,1 0 0,0 0 0,1 0 1,0-1-1,8 8 0,9 2-6712</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4.858"/>
    </inkml:context>
    <inkml:brush xml:id="br0">
      <inkml:brushProperty name="width" value="0.05" units="cm"/>
      <inkml:brushProperty name="height" value="0.05" units="cm"/>
    </inkml:brush>
  </inkml:definitions>
  <inkml:trace contextRef="#ctx0" brushRef="#br0">332 220 24575,'0'-1'0,"0"1"0,0-1 0,0 1 0,0-1 0,0 1 0,0-1 0,0 1 0,1-1 0,-1 1 0,0 0 0,0-1 0,0 1 0,1-1 0,-1 1 0,0 0 0,0-1 0,1 1 0,-1 0 0,0-1 0,1 1 0,-1 0 0,1 0 0,-1-1 0,0 1 0,1 0 0,-1 0 0,1-1 0,2 1 0,-8 2 0,-13 2 0,1-1 0,-1-1 0,1 0 0,-1-2 0,1 0 0,-1-1 0,0 0 0,1-2 0,-26-6 0,38 8 0,0-1 0,0 0 0,1 0 0,-1-1 0,1 1 0,-1-1 0,1 0 0,0 0 0,0-1 0,0 1 0,1-1 0,-1 0 0,1 0 0,0 0 0,-5-8 0,7 9 0,0 0 0,0 1 0,0-1 0,0 0 0,0 0 0,1 0 0,-1 0 0,1 0 0,0 0 0,0 0 0,0 0 0,0 0 0,0 0 0,1 0 0,-1 0 0,1 0 0,0 0 0,0 0 0,0 0 0,0 0 0,1 0 0,-1 1 0,1-1 0,-1 1 0,1-1 0,0 1 0,2-3 0,4-2 0,0 0 0,0 1 0,0-1 0,1 2 0,0-1 0,0 1 0,0 1 0,1-1 0,0 2 0,-1-1 0,1 1 0,1 1 0,-1 0 0,0 0 0,1 1 0,10 0 0,-14 1 0,0 1 0,0-1 0,-1 1 0,1 0 0,0 1 0,0-1 0,-1 2 0,1-1 0,-1 0 0,0 1 0,7 4 0,-9-4 0,0 0 0,0 1 0,0-1 0,0 1 0,-1-1 0,1 1 0,-1 0 0,0 1 0,0-1 0,-1 0 0,1 1 0,-1-1 0,0 1 0,0 0 0,-1 0 0,2 5 0,0 5 0,-1-1 0,0 0 0,-1 1 0,-1 0 0,0-1 0,-1 1 0,-1-1 0,0 1 0,0-1 0,-2 0 0,0 0 0,0 0 0,-2-1 0,1 1 0,-2-1 0,0 0 0,0-1 0,-1 0 0,-10 11 0,-4 3 0,-2-1 0,0-1 0,-2-1 0,0-1 0,-1-1 0,-2-2 0,-30 16 0,13-15 0,44-19 0,0-1 0,0 1 0,1-1 0,-1 0 0,0 1 0,0-1 0,0 0 0,0 0 0,0-1 0,-3 1 0,5-1 0,-1 1 0,1 0 0,-1-1 0,0 1 0,1 0 0,-1-1 0,1 1 0,-1-1 0,1 1 0,-1 0 0,1-1 0,-1 1 0,1-1 0,0 0 0,-1 1 0,1-1 0,0 1 0,-1-1 0,1 0 0,0 1 0,0-1 0,0 1 0,-1-1 0,1 0 0,0 1 0,0-1 0,0 0 0,0 1 0,0-2 0,1-1 0,-1 0 0,1 1 0,0-1 0,0 0 0,0 1 0,0-1 0,0 1 0,1-1 0,-1 1 0,1 0 0,-1-1 0,1 1 0,0 0 0,0 0 0,0 0 0,3-2 0,41-30 0,-38 28 0,3-1 0,0 0 0,0 1 0,0 0 0,1 0 0,0 1 0,0 1 0,0 0 0,21-3 0,-28 6 0,1 0 0,-1 1 0,1 0 0,-1 0 0,0 1 0,1 0 0,-1 0 0,0 0 0,0 0 0,0 1 0,0-1 0,0 2 0,0-1 0,0 0 0,0 1 0,-1 0 0,1 0 0,-1 0 0,0 1 0,0-1 0,0 1 0,6 8 0,0 4-98,0-1-1,-1 1 1,-1 1-1,10 27 1,-11-27-775,6 15-5953</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5.215"/>
    </inkml:context>
    <inkml:brush xml:id="br0">
      <inkml:brushProperty name="width" value="0.05" units="cm"/>
      <inkml:brushProperty name="height" value="0.05" units="cm"/>
    </inkml:brush>
  </inkml:definitions>
  <inkml:trace contextRef="#ctx0" brushRef="#br0">0 2 24575,'0'5'0,"0"-3"0,0-7 0,0 2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5.854"/>
    </inkml:context>
    <inkml:brush xml:id="br0">
      <inkml:brushProperty name="width" value="0.05" units="cm"/>
      <inkml:brushProperty name="height" value="0.05" units="cm"/>
    </inkml:brush>
  </inkml:definitions>
  <inkml:trace contextRef="#ctx0" brushRef="#br0">319 82 24575,'6'-21'0,"-5"20"0,0 0 0,-1 0 0,1 0 0,-1-1 0,1 1 0,-1 0 0,0 0 0,1 0 0,-1 0 0,0-1 0,0 1 0,0 0 0,0 0 0,0 0 0,0-1 0,0 1 0,0 0 0,0 0 0,-1 0 0,1-1 0,0 1 0,-1 0 0,1 0 0,-1 0 0,1 0 0,-1 0 0,-1-1 0,0-1 0,-1 0 0,0 1 0,1 0 0,-1 0 0,0 0 0,-1 0 0,1 0 0,0 0 0,0 1 0,-1-1 0,1 1 0,-1 0 0,1 0 0,-1 1 0,0-1 0,1 1 0,-1 0 0,0 0 0,1 0 0,-1 0 0,1 0 0,-6 2 0,-12 1 0,1 1 0,-30 10 0,50-14 0,-15 5 0,0 0 0,0 1 0,1 0 0,-18 11 0,28-14 0,0-1 0,0 1 0,1 0 0,-1 0 0,0 1 0,1-1 0,0 1 0,0 0 0,0 0 0,0 0 0,1 0 0,-1 0 0,1 0 0,0 1 0,0-1 0,1 1 0,-3 8 0,2 3 0,0 0 0,1-1 0,0 1 0,1 0 0,1 0 0,1 0 0,0-1 0,6 22 0,-8-36 0,1 1 0,0 0 0,0-1 0,0 1 0,0-1 0,1 1 0,-1-1 0,0 1 0,1-1 0,-1 0 0,1 0 0,-1 0 0,1 0 0,-1 0 0,1 0 0,0 0 0,-1 0 0,1 0 0,0-1 0,0 1 0,0-1 0,0 0 0,-1 1 0,1-1 0,0 0 0,0 0 0,0 0 0,0 0 0,0 0 0,0-1 0,0 1 0,-1-1 0,1 1 0,0-1 0,2-1 0,10-3 0,-1 0 0,0-2 0,22-14 0,-14 9 0,-16 10 0,-1 0 0,1 0 0,-1 1 0,1 0 0,-1 0 0,1 0 0,0 1 0,-1-1 0,1 1 0,0 0 0,0 1 0,-1-1 0,1 1 0,0 0 0,-1 0 0,1 0 0,-1 1 0,1-1 0,-1 1 0,0 0 0,0 0 0,0 1 0,0 0 0,0-1 0,5 6 0,0 0 0,1 0 0,-1 1 0,0 1 0,-1 0 0,0 0 0,-1 0 0,0 1 0,8 15 0,-9-12 0,-1-1 0,0 1 0,0 0 0,-1 1 0,-1-1 0,-1 1 0,1 16 0,-2-26 0,-1-1 0,0 1 0,0-1 0,-1 1 0,1 0 0,-1-1 0,0 1 0,0-1 0,0 1 0,-1-1 0,0 0 0,0 1 0,0-1 0,0 0 0,-1 0 0,1-1 0,-1 1 0,0 0 0,0-1 0,-1 0 0,1 1 0,-1-1 0,1-1 0,-1 1 0,0 0 0,-5 2 0,-2-1-80,0-1 0,-1 0-1,1 0 1,0-1 0,-1 0-1,1-1 1,-1-1 0,0 1-1,1-2 1,-1 0 0,1 0 0,-1-1-1,1-1 1,0 1 0,0-2-1,-15-6 1,2-2-6746</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6.524"/>
    </inkml:context>
    <inkml:brush xml:id="br0">
      <inkml:brushProperty name="width" value="0.05" units="cm"/>
      <inkml:brushProperty name="height" value="0.05" units="cm"/>
    </inkml:brush>
  </inkml:definitions>
  <inkml:trace contextRef="#ctx0" brushRef="#br0">51 193 24575,'-11'-10'0,"6"5"0,0 0 0,0 0 0,0-1 0,0 1 0,-3-7 0,7 10 0,0 1 0,0 0 0,1-1 0,-1 1 0,1-1 0,-1 1 0,1 0 0,0-1 0,-1 0 0,1 1 0,0-1 0,0 1 0,0-1 0,0 1 0,0-1 0,0 1 0,1-1 0,-1 1 0,0-1 0,1 1 0,-1-1 0,1 1 0,0 0 0,-1-1 0,1 1 0,0 0 0,0-1 0,0 1 0,1-2 0,0 2 0,0-1 0,0 0 0,0 1 0,-1-1 0,1 1 0,1-1 0,-1 1 0,0 0 0,0 0 0,0 0 0,1 0 0,-1 0 0,0 1 0,1-1 0,-1 1 0,1 0 0,4-1 0,-3 2 0,1-1 0,0 1 0,-1 0 0,1 0 0,-1 0 0,1 0 0,-1 1 0,9 4 0,-6-2 0,0 0 0,0 1 0,-1 0 0,1 0 0,-1 0 0,0 1 0,-1-1 0,0 2 0,0-1 0,8 13 0,-10-14 0,-1 0 0,0 1 0,0 0 0,0-1 0,-1 1 0,0 0 0,0-1 0,0 1 0,-1 0 0,0 0 0,0 0 0,0 0 0,-1-1 0,0 1 0,0 0 0,0 0 0,-1-1 0,0 1 0,0-1 0,0 1 0,-1-1 0,0 0 0,0 0 0,0 0 0,0 0 0,-1-1 0,0 1 0,0-1 0,0 0 0,-1 0 0,1 0 0,-1-1 0,0 0 0,0 0 0,0 0 0,0 0 0,-1-1 0,1 0 0,-1 0 0,-10 2 0,15-3 0,0-1 0,-1 0 0,1 0 0,-1 0 0,1 1 0,-1-1 0,1 0 0,-1-1 0,1 1 0,-1 0 0,1 0 0,-1-1 0,1 1 0,0-1 0,-1 1 0,1-1 0,0 1 0,-1-1 0,1 0 0,0 0 0,-2-1 0,2 1 0,1 0 0,-1-1 0,1 1 0,-1 0 0,1 0 0,-1-1 0,1 1 0,0 0 0,0-1 0,-1 1 0,1 0 0,0-1 0,0 1 0,1 0 0,-1-1 0,0 1 0,0 0 0,1-3 0,2-3 0,-1 0 0,1 0 0,1 0 0,-1 0 0,1 1 0,9-12 0,181-188 0,-170 182 0,-17 17 0,-3 3 0,-1 0 0,1 0 0,1 1 0,-1-1 0,1 1 0,6-4 0,-34 52 0,10-21 0,-3 1 0,2 1 0,1 1 0,1 1 0,-11 40 0,21-62 0,1 1 0,-1 0 0,1-1 0,0 1 0,1 0 0,0 0 0,0-1 0,1 1 0,-1 0 0,1 0 0,1-1 0,-1 1 0,1-1 0,0 1 0,1-1 0,0 0 0,0 0 0,0 0 0,0 0 0,1 0 0,0-1 0,1 1 0,-1-1 0,1 0 0,6 5 0,-2-5-105,-1 1 0,1-2 0,0 0 0,0 0 0,0 0 0,1-1 0,-1 0 0,1-1 0,0 0 0,-1-1 0,1 0 0,11 0 0,15 0-6721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23.095"/>
    </inkml:context>
    <inkml:brush xml:id="br0">
      <inkml:brushProperty name="width" value="0.05" units="cm"/>
      <inkml:brushProperty name="height" value="0.05" units="cm"/>
    </inkml:brush>
  </inkml:definitions>
  <inkml:trace contextRef="#ctx0" brushRef="#br0">29 0 24575,'-5'0'0,"-1"5"0,0 6 0,1 6 0,2 5 0,1 2 0,1 3 0,0-4-8191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6.863"/>
    </inkml:context>
    <inkml:brush xml:id="br0">
      <inkml:brushProperty name="width" value="0.05" units="cm"/>
      <inkml:brushProperty name="height" value="0.05" units="cm"/>
    </inkml:brush>
  </inkml:definitions>
  <inkml:trace contextRef="#ctx0" brushRef="#br0">1 1 24575,'0'4'0,"5"3"0,1 3 0,5 6 0,0 5 0,3 3 0,-1 3 0,3 1 0,-2 1 0,1 5 0,-1 2 0,-3-1 0,1-1 0,-1-7-8191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7.237"/>
    </inkml:context>
    <inkml:brush xml:id="br0">
      <inkml:brushProperty name="width" value="0.05" units="cm"/>
      <inkml:brushProperty name="height" value="0.05" units="cm"/>
    </inkml:brush>
  </inkml:definitions>
  <inkml:trace contextRef="#ctx0" brushRef="#br0">241 0 24575,'-3'1'0,"0"-1"0,0 1 0,0 0 0,1-1 0,-1 1 0,0 1 0,0-1 0,1 0 0,-1 1 0,1-1 0,-1 1 0,1 0 0,0 0 0,-4 4 0,-31 36 0,24-25 0,-38 35 0,38-39 0,0 0 0,0 0 0,1 1 0,1 0 0,-18 31 0,28-44 0,1 0 0,-1 1 0,0-1 0,1 1 0,-1 0 0,1-1 0,-1 1 0,1-1 0,0 1 0,0 0 0,-1-1 0,1 1 0,0 0 0,1-1 0,-1 1 0,0 0 0,0-1 0,1 1 0,-1-1 0,1 1 0,-1 0 0,1-1 0,0 1 0,0-1 0,-1 0 0,1 1 0,0-1 0,0 0 0,1 1 0,-1-1 0,0 0 0,0 0 0,0 0 0,1 0 0,-1 0 0,1 0 0,-1 0 0,1-1 0,-1 1 0,1-1 0,-1 1 0,1-1 0,-1 1 0,3-1 0,9 4 0,-1-2 0,1 0 0,0 0 0,17-1 0,-30-1 0,48 1-455,0-3 0,56-9 0,-60 4-6371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7.581"/>
    </inkml:context>
    <inkml:brush xml:id="br0">
      <inkml:brushProperty name="width" value="0.05" units="cm"/>
      <inkml:brushProperty name="height" value="0.05" units="cm"/>
    </inkml:brush>
  </inkml:definitions>
  <inkml:trace contextRef="#ctx0" brushRef="#br0">34 30 24575,'-4'0'0,"-7"0"0,-2-5 0,7-1 0,9 0 0,8 1 0,8 1 0,5 2 0,4 1 0,1 1 0,6 0 0,1 0 0,0 0 0,-6 0-8191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8.279"/>
    </inkml:context>
    <inkml:brush xml:id="br0">
      <inkml:brushProperty name="width" value="0.05" units="cm"/>
      <inkml:brushProperty name="height" value="0.05" units="cm"/>
    </inkml:brush>
  </inkml:definitions>
  <inkml:trace contextRef="#ctx0" brushRef="#br0">333 151 24575,'-10'-10'0,"5"6"0,0-1 0,0 0 0,1-1 0,0 1 0,-5-8 0,8 11 0,0-1 0,0 1 0,0-1 0,0 1 0,1-1 0,-1 1 0,1-1 0,0 0 0,-1 1 0,1-1 0,0 0 0,1 0 0,-1 1 0,0-1 0,1 1 0,0-1 0,1-3 0,-2 3 0,1 0 0,0 0 0,0 1 0,0-1 0,1 0 0,-1 1 0,1-1 0,-1 1 0,1-1 0,0 1 0,0 0 0,0 0 0,0 0 0,1 0 0,-1 0 0,0 0 0,1 1 0,-1-1 0,1 1 0,0 0 0,-1-1 0,1 1 0,0 0 0,0 1 0,0-1 0,-1 0 0,1 1 0,0 0 0,0-1 0,0 1 0,5 1 0,-4 0 0,0-1 0,-1 1 0,1 1 0,-1-1 0,1 0 0,-1 1 0,0 0 0,1 0 0,-1 0 0,0 0 0,0 0 0,0 0 0,-1 1 0,1 0 0,0-1 0,-1 1 0,0 0 0,0 0 0,0 0 0,0 1 0,0-1 0,-1 0 0,1 1 0,1 6 0,-2-3 0,0 0 0,0 1 0,-1-1 0,0 0 0,0 1 0,-1-1 0,0 0 0,-1 1 0,1-1 0,-1 0 0,0 0 0,-1 0 0,0-1 0,0 1 0,0 0 0,-1-1 0,0 0 0,0 0 0,-1 0 0,-8 8 0,0 0 0,0-2 0,0 1 0,-2-1 0,1-1 0,-2-1 0,1 0 0,-21 9 0,6-7 0,-1 0 0,-1-2 0,0-2 0,0 0 0,-60 4 0,148-11 0,-1 2 0,1 3 0,-1 2 0,-1 2 0,64 21 0,-46-14-1365,-42-13-5461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8.635"/>
    </inkml:context>
    <inkml:brush xml:id="br0">
      <inkml:brushProperty name="width" value="0.05" units="cm"/>
      <inkml:brushProperty name="height" value="0.05" units="cm"/>
    </inkml:brush>
  </inkml:definitions>
  <inkml:trace contextRef="#ctx0" brushRef="#br0">1 101 24575,'0'-8'0,"0"-1"0,0-1 0,0 0 0,1 1 0,1-1 0,2-9 0,-4 17 0,0 1 0,1 0 0,-1-1 0,1 1 0,-1 0 0,1 0 0,0 0 0,-1-1 0,1 1 0,0 0 0,0 0 0,0 0 0,0 0 0,0 0 0,0 0 0,0 0 0,0 1 0,0-1 0,0 0 0,0 1 0,1-1 0,-1 0 0,0 1 0,1 0 0,-1-1 0,0 1 0,1 0 0,-1-1 0,0 1 0,1 0 0,-1 0 0,0 0 0,1 0 0,-1 1 0,0-1 0,1 0 0,-1 0 0,0 1 0,1-1 0,-1 1 0,0-1 0,0 1 0,1 0 0,0 1 0,10 4 0,-2 0 0,1 2 0,-1-1 0,0 1 0,-1 0 0,0 1 0,14 17 0,-6-5 0,-1 1 0,19 37 0,-24-39 14,-2 0-1,-1 1 0,0 0 0,-1 0 1,-2 1-1,0-1 0,-1 1 1,1 39-1,-4-50-87,-2 0-1,1 0 1,-1 0 0,-1 0 0,0 0-1,0 0 1,-1 0 0,-1-1 0,0 1-1,0-1 1,-1 0 0,0 0 0,-1-1-1,0 0 1,0 0 0,-1 0 0,0 0-1,-1-1 1,-10 9 0,-19 9-6752</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28.992"/>
    </inkml:context>
    <inkml:brush xml:id="br0">
      <inkml:brushProperty name="width" value="0.05" units="cm"/>
      <inkml:brushProperty name="height" value="0.05" units="cm"/>
    </inkml:brush>
  </inkml:definitions>
  <inkml:trace contextRef="#ctx0" brushRef="#br0">56 23 24575,'5'0'0,"6"0"0,7 0 0,4 0 0,4 0 0,1-5 0,3-2 0,-1 1 0,-4 2-8191</inkml:trace>
  <inkml:trace contextRef="#ctx0" brushRef="#br0" timeOffset="1">0 249 24575,'0'5'0,"5"6"0,6 1 0,6-1 0,6 2 0,7-1 0,0-2-8191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30.604"/>
    </inkml:context>
    <inkml:brush xml:id="br0">
      <inkml:brushProperty name="width" value="0.05" units="cm"/>
      <inkml:brushProperty name="height" value="0.05" units="cm"/>
    </inkml:brush>
  </inkml:definitions>
  <inkml:trace contextRef="#ctx0" brushRef="#br0">159 1 24575,'-2'1'0,"0"0"0,-1 0 0,1 1 0,0-1 0,-1 0 0,1 1 0,0 0 0,0 0 0,0-1 0,0 1 0,1 0 0,-1 0 0,0 1 0,1-1 0,0 0 0,-3 5 0,1-2 0,-10 18 0,1 1 0,0 1 0,2 0 0,1 1 0,-7 30 0,-21 136 0,36-183 0,-4 23 17,2 0 0,1 1 1,1-1-1,2 1 0,1 0 0,10 47 0,-8-62-123,1-1 0,0 1 0,1-1 0,1 0 0,1-1 0,0 0-1,1 0 1,1 0 0,0-1 0,1-1 0,1 0 0,0 0 0,16 12 0,0-4-6720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32.921"/>
    </inkml:context>
    <inkml:brush xml:id="br0">
      <inkml:brushProperty name="width" value="0.05" units="cm"/>
      <inkml:brushProperty name="height" value="0.05" units="cm"/>
    </inkml:brush>
  </inkml:definitions>
  <inkml:trace contextRef="#ctx0" brushRef="#br0">456 14 24575,'0'-1'0,"0"0"0,0 1 0,0-1 0,0 1 0,-1-1 0,1 1 0,0-1 0,0 0 0,0 1 0,-1-1 0,1 1 0,0-1 0,-1 1 0,1-1 0,0 1 0,-1 0 0,1-1 0,-1 1 0,1-1 0,-1 1 0,1 0 0,-1-1 0,1 1 0,-1 0 0,1 0 0,-1-1 0,1 1 0,-1 0 0,0 0 0,1 0 0,-1 0 0,1 0 0,-1 0 0,0 0 0,1 0 0,-1 0 0,1 0 0,-1 0 0,1 0 0,-1 0 0,0 0 0,1 0 0,-1 1 0,1-1 0,-1 0 0,1 0 0,-1 1 0,-33 14 0,30-13 0,-27 15 0,1 1 0,0 2 0,2 0 0,1 2 0,0 2 0,2 0 0,1 2 0,0 0 0,2 2 0,2 0 0,0 1 0,2 1 0,-18 41 0,29-57 0,1 1 0,1 0 0,1 1 0,0-1 0,1 1 0,-2 16 0,5-26 0,0 0 0,0-1 0,0 1 0,1 0 0,-1 0 0,2 0 0,-1 0 0,0-1 0,1 1 0,0 0 0,1-1 0,-1 0 0,1 1 0,0-1 0,0 0 0,1-1 0,-1 1 0,1-1 0,6 6 0,1-1 0,1-1 0,-1 0 0,2 0 0,-1-1 0,1-1 0,0 0 0,1-1 0,-1-1 0,1 0 0,0 0 0,0-2 0,17 2 0,-20-2 0,0-2 0,0 1 0,0-2 0,0 1 0,0-1 0,0-1 0,-1 0 0,1-1 0,0 0 0,-1 0 0,0-1 0,0 0 0,0-1 0,0-1 0,-1 1 0,13-10 0,-19 13 0,-1-1 0,1 1 0,0-1 0,0 1 0,-1-1 0,0 0 0,1 0 0,-1 0 0,0 0 0,-1-1 0,1 1 0,0 0 0,-1-1 0,0 1 0,0-1 0,0 0 0,0 1 0,-1-1 0,1 0 0,-1 1 0,0-1 0,0 0 0,0 0 0,0 1 0,-1-1 0,0 0 0,0 1 0,0-1 0,0 1 0,0-1 0,-1 1 0,1-1 0,-1 1 0,0 0 0,0 0 0,-4-5 0,0 1 0,0 1 0,0 0 0,0 1 0,-1-1 0,1 1 0,-1 0 0,-1 1 0,1 0 0,-1 0 0,1 1 0,-1-1 0,0 2 0,0-1 0,0 1 0,-12-1 0,11 2 9,1 1 1,0 1-1,-1-1 0,1 1 0,0 1 1,0 0-1,0 0 0,0 0 0,0 1 0,0 0 1,1 1-1,-13 7 0,16-9-64,1 0 0,0 1 0,-1-1 0,1 1 0,0 0 0,0-1 0,0 1 0,1 1 0,-1-1 0,1 0 0,-1 1 0,1-1 0,0 1 0,1 0 0,-1 0 0,1-1 0,-1 1 0,1 0 0,0 0 0,1 0 0,-1 1 0,1-1 0,0 0 0,0 0 0,0 0 0,1 8 0,5 6-6771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33.308"/>
    </inkml:context>
    <inkml:brush xml:id="br0">
      <inkml:brushProperty name="width" value="0.05" units="cm"/>
      <inkml:brushProperty name="height" value="0.05" units="cm"/>
    </inkml:brush>
  </inkml:definitions>
  <inkml:trace contextRef="#ctx0" brushRef="#br0">50 22 24575,'-4'0'0,"-8"-5"0,-5-1 0,4 0 0,10 1 0,10 7 0,13 2 0,8 1 0,4-1 0,7-1 0,1 0 0,-2-2 0,-2 0 0,-3-1 0,-11 0 0,-10 0-8191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38.547"/>
    </inkml:context>
    <inkml:brush xml:id="br0">
      <inkml:brushProperty name="width" value="0.05" units="cm"/>
      <inkml:brushProperty name="height" value="0.05" units="cm"/>
    </inkml:brush>
  </inkml:definitions>
  <inkml:trace contextRef="#ctx0" brushRef="#br0">58 5 24575,'43'3'0,"52"11"0,-91-13 0,0 0 0,0 0 0,0 0 0,0 0 0,0-1 0,0 0 0,0 0 0,0 0 0,0 0 0,0 0 0,0-1 0,0 0 0,0 0 0,5-1 0,-9-3 0,-9 2 0,-10-2 0,-66-3 0,75 8 0,0-1 0,0 2 0,0 0 0,0 0 0,1 0 0,-16 5 0,23-4 0,-1-1 0,1 0 0,0 1 0,-1-1 0,1 1 0,0 0 0,0 0 0,0 0 0,0 0 0,0 0 0,1 0 0,-1 0 0,1 1 0,-1-1 0,1 1 0,0-1 0,0 1 0,-2 4 0,0 6 0,0 0 0,-2 24 0,2-10 0,-3 7 0,2 0 0,1 0 0,4 66 0,-1-98 0,0 1 0,0-1 0,0 0 0,0 0 0,1 0 0,-1 0 0,1 0 0,0 1 0,0-1 0,0 0 0,0-1 0,0 1 0,0 0 0,0 0 0,0 0 0,1-1 0,-1 1 0,1 0 0,-1-1 0,1 1 0,0-1 0,-1 0 0,1 0 0,0 0 0,0 1 0,0-2 0,0 1 0,0 0 0,0 0 0,0-1 0,0 1 0,1-1 0,1 1 0,7-1 0,0 0 0,1-1 0,-1 0 0,0-1 0,16-5 0,12-1 0,-31 7 0,1 1 0,-1 0 0,0 0 0,1 0 0,-1 1 0,1 0 0,-1 1 0,0 0 0,0 0 0,0 1 0,0 0 0,0 0 0,0 1 0,-1 0 0,0 0 0,0 1 0,8 6 0,-11-7 0,0 0 0,0 0 0,0 0 0,0 1 0,-1 0 0,0 0 0,0 0 0,0 0 0,0 0 0,-1 1 0,0-1 0,0 1 0,0 0 0,-1-1 0,0 1 0,0 0 0,0 0 0,-1 0 0,0 0 0,0 0 0,-1 0 0,1-1 0,-1 1 0,-1 0 0,-1 7 0,0-6 7,0-1-1,0 1 0,-1-1 0,1 0 1,-1 0-1,-1 0 0,1-1 1,-1 1-1,0-1 0,0 0 1,-1-1-1,1 1 0,-1-1 0,0 0 1,0 0-1,0-1 0,-1 0 1,-11 4-1,10-4-99,0 0 0,0-1 1,0 0-1,0 0 0,-1-1 0,1 0 0,-1 0 0,1-1 1,0 0-1,-1-1 0,1 1 0,-1-2 0,1 1 1,0-1-1,-11-4 0,-6-7-6733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23.481"/>
    </inkml:context>
    <inkml:brush xml:id="br0">
      <inkml:brushProperty name="width" value="0.05" units="cm"/>
      <inkml:brushProperty name="height" value="0.05" units="cm"/>
    </inkml:brush>
  </inkml:definitions>
  <inkml:trace contextRef="#ctx0" brushRef="#br0">46 0 24575,'1'1'0,"1"-1"0,-1 1 0,0-1 0,0 1 0,0-1 0,0 1 0,0 0 0,1 0 0,-1-1 0,-1 1 0,1 0 0,0 0 0,0 0 0,0 0 0,0 0 0,-1 0 0,1 1 0,0-1 0,-1 0 0,1 0 0,-1 0 0,0 1 0,1-1 0,-1 0 0,0 0 0,0 1 0,1 1 0,4 43 0,-5-41 0,-1 28 0,-2-1 0,-1 1 0,-1-1 0,-2 0 0,-15 42 0,6-16 0,13-44-116,0-8 32,1 0 1,0 0 0,1 0 0,-1 1-1,1-1 1,1 1 0,-1-1 0,1 1-1,0-1 1,1 1 0,-1-1 0,1 0-1,1 1 1,1 6 0,7 4-6743</inkml:trace>
  <inkml:trace contextRef="#ctx0" brushRef="#br0" timeOffset="1">237 382 24575,'0'5'0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38.906"/>
    </inkml:context>
    <inkml:brush xml:id="br0">
      <inkml:brushProperty name="width" value="0.05" units="cm"/>
      <inkml:brushProperty name="height" value="0.05" units="cm"/>
    </inkml:brush>
  </inkml:definitions>
  <inkml:trace contextRef="#ctx0" brushRef="#br0">7 1 24575,'-5'4'0,"4"3"0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39.516"/>
    </inkml:context>
    <inkml:brush xml:id="br0">
      <inkml:brushProperty name="width" value="0.05" units="cm"/>
      <inkml:brushProperty name="height" value="0.05" units="cm"/>
    </inkml:brush>
  </inkml:definitions>
  <inkml:trace contextRef="#ctx0" brushRef="#br0">395 56 24575,'1'-1'0,"0"0"0,0 0 0,0 0 0,0 0 0,0 0 0,0 0 0,-1 0 0,1 0 0,0 0 0,0 0 0,-1 0 0,1 0 0,-1 0 0,1-1 0,-1 1 0,0 0 0,1 0 0,-1-1 0,0 1 0,0 0 0,0 0 0,0-1 0,0 1 0,0-2 0,-1 1 0,0 1 0,0 0 0,0 0 0,0-1 0,0 1 0,0 0 0,0 0 0,0 0 0,0 0 0,-1 0 0,1 1 0,0-1 0,0 0 0,-1 0 0,1 1 0,-1-1 0,-1 0 0,-4-1 0,0 0 0,0 1 0,-1 0 0,1 0 0,0 1 0,-1-1 0,-10 2 0,-99 29 0,31-7 0,81-21 0,0-1 0,1 1 0,-1 0 0,1 0 0,-1 0 0,1 0 0,0 1 0,0 0 0,0 0 0,0 0 0,0 0 0,1 1 0,0-1 0,-1 1 0,1 0 0,1 0 0,-1 0 0,0 0 0,1 1 0,0-1 0,-3 9 0,3-6 0,0 1 0,0-1 0,1 1 0,-1 0 0,2-1 0,-1 1 0,1 0 0,0 0 0,1-1 0,0 1 0,0 0 0,5 14 0,-6-21 0,0 0 0,1 0 0,-1 0 0,0 0 0,1 0 0,-1-1 0,1 1 0,-1 0 0,1 0 0,-1 0 0,1-1 0,0 1 0,-1 0 0,1-1 0,0 1 0,-1 0 0,1-1 0,0 1 0,0-1 0,0 0 0,0 1 0,0-1 0,-1 1 0,1-1 0,0 0 0,0 0 0,0 0 0,0 1 0,0-1 0,0 0 0,0 0 0,0 0 0,2-1 0,33-13 0,-11 3 0,-20 11 0,1 0 0,0 0 0,-1 0 0,1 0 0,0 1 0,-1 0 0,1 0 0,-1 1 0,1-1 0,-1 1 0,0 0 0,0 1 0,0-1 0,0 1 0,0 0 0,0 0 0,7 7 0,8 7 0,-1 1 0,24 29 0,-35-38 0,7 8 0,-1 1 0,-1 1 0,0 0 0,-2 0 0,10 23 0,-17-33 0,0 0 0,0 0 0,-1 1 0,-1-1 0,1 1 0,-2 0 0,1 0 0,-1 0 0,-1-1 0,0 1 0,0 0 0,-1 0 0,-4 18 0,3-23 0,0 0 0,-1 0 0,1 0 0,-1 0 0,-1 0 0,1-1 0,0 0 0,-1 0 0,0 0 0,0 0 0,0 0 0,-1-1 0,1 0 0,-1 0 0,0 0 0,0 0 0,0-1 0,0 0 0,0 0 0,0 0 0,-1-1 0,1 1 0,-7 0 0,-11 1 0,0 0 0,0-2 0,0 0 0,-28-4 0,37 2-151,0 0-1,0-2 0,1 1 0,-1-2 1,1 0-1,0-1 0,0 0 1,-20-11-1,8-1-6674</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39.880"/>
    </inkml:context>
    <inkml:brush xml:id="br0">
      <inkml:brushProperty name="width" value="0.05" units="cm"/>
      <inkml:brushProperty name="height" value="0.05" units="cm"/>
    </inkml:brush>
  </inkml:definitions>
  <inkml:trace contextRef="#ctx0" brushRef="#br0">0 0 24575,'5'1'0,"-1"0"0,1 0 0,-1 0 0,1 0 0,-1 1 0,1-1 0,-1 1 0,0 0 0,0 1 0,0-1 0,0 1 0,0 0 0,-1 0 0,1 0 0,-1 0 0,0 0 0,6 8 0,2 4 0,0 1 0,-1 0 0,8 18 0,2 6 0,-2 1 0,-2 0 0,11 45 0,-22-66 0,-1 0 0,0 0 0,-2 0 0,0 0 0,-1 0 0,-1 1 0,-1-1 0,-8 40 0,8-53-136,-1 0-1,-1 0 1,1 0-1,-1 0 1,0 0-1,-1-1 1,0 1-1,0-1 0,-7 9 1,-3-2-6690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40.221"/>
    </inkml:context>
    <inkml:brush xml:id="br0">
      <inkml:brushProperty name="width" value="0.05" units="cm"/>
      <inkml:brushProperty name="height" value="0.05" units="cm"/>
    </inkml:brush>
  </inkml:definitions>
  <inkml:trace contextRef="#ctx0" brushRef="#br0">32 29 24575,'0'-5'0,"5"-1"0,6-1 0,7 2 0,4 2 0,-1 0-8191</inkml:trace>
  <inkml:trace contextRef="#ctx0" brushRef="#br0" timeOffset="1">60 113 24575,'-5'0'0,"-6"5"0,-6 1 0,0 5 0,7 0 0,11-1 0,9-3 0,9-3 0,5-1 0,8-2 0,-1-1-8191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41.564"/>
    </inkml:context>
    <inkml:brush xml:id="br0">
      <inkml:brushProperty name="width" value="0.05" units="cm"/>
      <inkml:brushProperty name="height" value="0.05" units="cm"/>
    </inkml:brush>
  </inkml:definitions>
  <inkml:trace contextRef="#ctx0" brushRef="#br0">446 54 24575,'0'-3'0,"-1"1"0,1 0 0,-1 0 0,1 0 0,-1 0 0,0 1 0,0-1 0,0 0 0,0 0 0,0 0 0,0 1 0,0-1 0,-1 0 0,1 1 0,-1-1 0,1 1 0,-1 0 0,1-1 0,-1 1 0,0 0 0,0 0 0,1 0 0,-1 0 0,0 0 0,-3 0 0,-3-2 0,0 1 0,0-1 0,0 2 0,-17-3 0,11 4 0,0 1 0,0 0 0,0 1 0,1 0 0,-1 1 0,0 1 0,1 0 0,0 1 0,0 0 0,0 1 0,1 1 0,0 0 0,0 0 0,1 1 0,-18 16 0,16-13 0,1 1 0,1 0 0,0 0 0,0 1 0,2 1 0,-1 0 0,2 0 0,0 1 0,1 0 0,0 0 0,1 0 0,-7 31 0,12-40 0,0 0 0,0 0 0,1 1 0,0-1 0,1 0 0,-1 0 0,1 0 0,0 0 0,1 0 0,0 0 0,0-1 0,0 1 0,0 0 0,1-1 0,0 1 0,0-1 0,0 0 0,1 0 0,0 0 0,0-1 0,0 1 0,0-1 0,1 0 0,0 0 0,0 0 0,0-1 0,0 0 0,0 0 0,9 3 0,-5-1 0,0-1 0,1-1 0,-1 0 0,1 0 0,0-1 0,0 0 0,0-1 0,0 0 0,0 0 0,0-1 0,0 0 0,1-1 0,-1 0 0,0-1 0,0 0 0,-1-1 0,13-4 0,-12 1 0,0 1 0,-1-2 0,0 1 0,0-1 0,0-1 0,-1 1 0,0-2 0,-1 1 0,1-1 0,-2 0 0,1 0 0,-1-1 0,-1 0 0,0 0 0,7-18 0,-8 18 0,-1 0 0,0 0 0,-1 0 0,0 0 0,0 0 0,-1 0 0,-1-1 0,1 1 0,-2-1 0,1 1 0,-2 0 0,1 0 0,-1-1 0,-1 1 0,0 0 0,0 1 0,-7-14 0,7 18-72,0 0 1,0 1-1,-1-1 0,0 1 0,1 0 0,-1 0 0,-1 1 0,1-1 1,-1 1-1,1 0 0,-1 0 0,0 1 0,0-1 0,0 1 0,0 0 1,0 0-1,-1 1 0,-6-2 0,-12-1-6754</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41.907"/>
    </inkml:context>
    <inkml:brush xml:id="br0">
      <inkml:brushProperty name="width" value="0.05" units="cm"/>
      <inkml:brushProperty name="height" value="0.05" units="cm"/>
    </inkml:brush>
  </inkml:definitions>
  <inkml:trace contextRef="#ctx0" brushRef="#br0">0 1 24575,'5'0'0,"1"5"0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42.624"/>
    </inkml:context>
    <inkml:brush xml:id="br0">
      <inkml:brushProperty name="width" value="0.05" units="cm"/>
      <inkml:brushProperty name="height" value="0.05" units="cm"/>
    </inkml:brush>
  </inkml:definitions>
  <inkml:trace contextRef="#ctx0" brushRef="#br0">453 33 24575,'0'-1'0,"-1"0"0,1 0 0,0 0 0,-1 0 0,1 0 0,-1 0 0,1 1 0,-1-1 0,1 0 0,-1 0 0,0 0 0,1 1 0,-1-1 0,0 0 0,0 0 0,1 1 0,-1-1 0,0 1 0,0-1 0,0 1 0,0-1 0,0 1 0,0-1 0,0 1 0,0 0 0,-2-1 0,-30-5 0,30 6 0,-52-5 0,-1 3 0,-88 7 0,139-5 0,1 0 0,0 1 0,0-1 0,0 1 0,0 0 0,0 1 0,0-1 0,0 1 0,1-1 0,-1 1 0,0 0 0,1 1 0,-1-1 0,-2 3 0,2-1 0,1 0 0,1 0 0,-1 0 0,1 0 0,-1 0 0,1 1 0,1-1 0,-1 1 0,0-1 0,1 1 0,-1 6 0,-21 75 0,14-55 0,-10 54 0,19-85 0,0 1 0,0 0 0,-1 0 0,1-1 0,0 1 0,0 0 0,0 0 0,0 0 0,0-1 0,0 1 0,0 0 0,0 0 0,0 0 0,0-1 0,0 1 0,0 0 0,1 0 0,-1 0 0,0-1 0,0 1 0,1 0 0,-1 0 0,1-1 0,-1 1 0,1 0 0,-1-1 0,1 1 0,-1-1 0,1 1 0,0-1 0,-1 1 0,1-1 0,0 1 0,-1-1 0,2 1 0,1-1 0,0 0 0,0 0 0,0 0 0,0-1 0,0 0 0,0 1 0,0-1 0,3-2 0,8-1 0,1 0 0,1 0 0,-1 2 0,1-1 0,0 2 0,0 0 0,0 1 0,0 0 0,20 4 0,-25-2 0,-1 1 0,0 0 0,1 1 0,-2 0 0,1 0 0,0 1 0,-1 0 0,0 1 0,0 0 0,-1 1 0,1-1 0,-1 2 0,9 10 0,-9-10 0,-2 0 0,1 0 0,-1 1 0,0 0 0,-1 1 0,0-1 0,0 1 0,-1 0 0,-1 0 0,1 0 0,-2 0 0,1 1 0,-1-1 0,-1 1 0,0-1 0,-1 1 0,0 0 0,0-1 0,-4 22 0,2-28 0,1 0 0,-1 0 0,0-1 0,0 1 0,0-1 0,0 1 0,-1-1 0,1 0 0,-1 0 0,0 0 0,0 0 0,0-1 0,-1 1 0,1-1 0,0 1 0,-1-1 0,0 0 0,1-1 0,-1 1 0,0-1 0,0 1 0,0-1 0,0 0 0,-7 0 0,-10 2 0,1-1 0,-1-1 0,-31-3 0,48 2 0,-55-5-1365,5-3-5461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49.551"/>
    </inkml:context>
    <inkml:brush xml:id="br0">
      <inkml:brushProperty name="width" value="0.05" units="cm"/>
      <inkml:brushProperty name="height" value="0.05" units="cm"/>
    </inkml:brush>
  </inkml:definitions>
  <inkml:trace contextRef="#ctx0" brushRef="#br0">57 213 24575,'0'51'0,"-2"0"0,-13 72 0,-24 62 0,38-205 0,5-23 0,16-134 0,-2 15 0,-14 139 0,1-1 0,2 1 0,0 1 0,18-40 0,-24 60 0,0 0 0,0 0 0,0 0 0,0 0 0,0 0 0,0 1 0,1-1 0,-1 0 0,1 1 0,-1-1 0,1 1 0,-1-1 0,1 1 0,0 0 0,0-1 0,0 1 0,-1 0 0,1 0 0,0 1 0,0-1 0,1 0 0,-1 1 0,3-1 0,-3 1 0,1 0 0,-1 1 0,1 0 0,-1 0 0,0-1 0,1 1 0,-1 1 0,0-1 0,0 0 0,1 0 0,-1 1 0,0 0 0,0-1 0,-1 1 0,1 0 0,0 0 0,-1 0 0,1 0 0,2 4 0,4 6 0,-1 1 0,0 0 0,-1 0 0,-1 0 0,7 26 0,12 75 0,-12-44 0,1-10 0,24 99 0,-37-159 0,0 0 0,0 0 0,0 0 0,0 0 0,0 0 0,0 0 0,0 0 0,0 0 0,0 0 0,0 0 0,0 0 0,0 0 0,0 0 0,1-1 0,-1 1 0,0 0 0,0 0 0,0 0 0,0 0 0,0 0 0,0 0 0,0 0 0,0 0 0,0 0 0,0 0 0,0 0 0,0 0 0,0 0 0,0 0 0,0 0 0,0 0 0,0 0 0,1 0 0,-1 0 0,0 0 0,0 0 0,0 0 0,0 0 0,0 0 0,0 1 0,0-1 0,0 0 0,0 0 0,0 0 0,2-13 0,0-25 0,-1 23 0,3-44 0,4 1 0,15-63 0,-15 90 0,1 0 0,2 1 0,0 0 0,3 1 0,24-42 0,-35 67 0,0 0 0,0 0 0,0 0 0,1 0 0,0 0 0,-1 1 0,1-1 0,6-2 0,-9 5 0,0 0 0,0 1 0,1-1 0,-1 0 0,0 1 0,1-1 0,-1 1 0,0 0 0,1-1 0,-1 1 0,1 0 0,-1 0 0,0 0 0,1 0 0,-1 0 0,1 0 0,-1 0 0,1 1 0,-1-1 0,0 0 0,1 1 0,-1-1 0,0 1 0,1 0 0,-1-1 0,0 1 0,0 0 0,0 0 0,0 0 0,0 0 0,1 0 0,-1 0 0,-1 0 0,2 1 0,4 6 0,-1 0 0,1 1 0,-2 0 0,1 0 0,-1 0 0,-1 0 0,3 11 0,15 74 0,-18-73 0,59 316 0,-47-284-1365,-8-34-5461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0.031"/>
    </inkml:context>
    <inkml:brush xml:id="br0">
      <inkml:brushProperty name="width" value="0.05" units="cm"/>
      <inkml:brushProperty name="height" value="0.05" units="cm"/>
    </inkml:brush>
  </inkml:definitions>
  <inkml:trace contextRef="#ctx0" brushRef="#br0">8 158 24575,'1'1'0,"-1"0"0,0 0 0,1 0 0,-1 0 0,0 0 0,1 0 0,-1 0 0,1-1 0,0 1 0,-1 0 0,1 0 0,0 0 0,-1-1 0,1 1 0,0 0 0,0-1 0,-1 1 0,1-1 0,0 1 0,0-1 0,0 1 0,0-1 0,0 1 0,0-1 0,0 0 0,2 1 0,30 5 0,-30-6 0,2 1 0,0-1 0,0 0 0,0 0 0,-1 0 0,1-1 0,0 1 0,0-1 0,0 0 0,-1-1 0,1 1 0,0-1 0,-1 0 0,1 0 0,-1 0 0,0-1 0,6-4 0,-7 5 0,-1-1 0,1 1 0,-1-1 0,0 0 0,0 0 0,0 0 0,0 0 0,0 0 0,-1 0 0,1-1 0,-1 1 0,0 0 0,0-1 0,0 1 0,0-1 0,-1 1 0,1-1 0,-1 1 0,0-1 0,0 0 0,-1 1 0,1-1 0,-2-5 0,1 5 0,0 0 0,0 0 0,-1 0 0,1 0 0,-1 0 0,0 0 0,0 0 0,-1 1 0,1-1 0,-1 1 0,0 0 0,0 0 0,0-1 0,0 2 0,0-1 0,0 0 0,-1 1 0,0 0 0,1-1 0,-1 1 0,-6-1 0,8 2 0,-1 0 0,0 0 0,0 1 0,0-1 0,0 1 0,0 0 0,0 0 0,0 0 0,-1 0 0,1 0 0,0 1 0,0 0 0,1-1 0,-1 1 0,0 0 0,0 0 0,0 1 0,1-1 0,-1 0 0,0 1 0,1 0 0,-1 0 0,1 0 0,0 0 0,0 0 0,0 0 0,0 0 0,0 1 0,0-1 0,0 1 0,-1 2 0,-1 5 0,-1-1 0,1 0 0,1 1 0,0 0 0,1 0 0,-1 0 0,2 0 0,0 0 0,0 0 0,0 0 0,2 1 0,1 14 0,0-4 0,2 0 0,1 0 0,0-1 0,2 0 0,8 21 0,-10-32-170,-1 0-1,1 0 0,1-1 1,0 0-1,0 0 0,0 0 1,12 9-1,2 1-6655</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0.589"/>
    </inkml:context>
    <inkml:brush xml:id="br0">
      <inkml:brushProperty name="width" value="0.05" units="cm"/>
      <inkml:brushProperty name="height" value="0.05" units="cm"/>
    </inkml:brush>
  </inkml:definitions>
  <inkml:trace contextRef="#ctx0" brushRef="#br0">318 130 24575,'-32'-38'0,"25"29"0,0 1 0,0-1 0,-1 1 0,0 1 0,-1-1 0,1 1 0,-1 1 0,-14-8 0,18 11 0,0 1 0,0 0 0,0 0 0,0 1 0,0-1 0,0 1 0,-1 0 0,1 1 0,0-1 0,-1 1 0,1 0 0,0 0 0,-1 1 0,1-1 0,0 1 0,-1 0 0,1 1 0,0-1 0,0 1 0,0 0 0,0 1 0,0-1 0,1 1 0,-1 0 0,1 0 0,0 0 0,-1 0 0,2 1 0,-1 0 0,0 0 0,1 0 0,-1 0 0,1 1 0,0-1 0,-4 10 0,2-1 0,0 1 0,0 0 0,2 0 0,-1 1 0,2-1 0,0 1 0,1-1 0,0 1 0,1 0 0,1 0 0,0-1 0,1 1 0,5 17 0,-7-30 0,1 1 0,0 0 0,-1-1 0,1 1 0,0-1 0,0 1 0,1-1 0,-1 0 0,0 0 0,1 1 0,-1-1 0,1 0 0,0 0 0,0 0 0,0 0 0,0-1 0,0 1 0,0-1 0,0 1 0,1-1 0,-1 0 0,0 1 0,1-1 0,-1 0 0,1-1 0,-1 1 0,6 1 0,-5-3 0,1 1 0,-1-1 0,0 1 0,0-1 0,0 0 0,0 0 0,0 0 0,0-1 0,0 1 0,-1-1 0,1 1 0,0-1 0,-1 0 0,1 0 0,-1 0 0,0 0 0,0-1 0,1 1 0,-2-1 0,1 1 0,0-1 0,0 0 0,1-3 0,13-28 0,0 0 0,-2-2 0,15-60 0,-29 94 0,0 0 0,1 0 0,-1 0 0,1 0 0,-1 0 0,1 0 0,0 0 0,0 0 0,0 1 0,0-1 0,0 0 0,0 1 0,1-1 0,-1 1 0,2-2 0,-3 3 0,1 0 0,-1 0 0,0 0 0,1 0 0,-1 0 0,0 0 0,1 0 0,-1 0 0,0 0 0,0 0 0,1 0 0,-1 0 0,0 0 0,1 0 0,-1 0 0,0 0 0,0 1 0,1-1 0,-1 0 0,0 0 0,0 0 0,1 1 0,-1-1 0,0 0 0,0 0 0,0 0 0,1 1 0,-1-1 0,0 0 0,0 1 0,0-1 0,7 21 0,7 45-88,-5-15-338,3 1 1,21 53-1,-25-84-6400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56.241"/>
    </inkml:context>
    <inkml:brush xml:id="br0">
      <inkml:brushProperty name="width" value="0.05" units="cm"/>
      <inkml:brushProperty name="height" value="0.05" units="cm"/>
    </inkml:brush>
  </inkml:definitions>
  <inkml:trace contextRef="#ctx0" brushRef="#br0">51 54 24575,'3'0'0,"1"0"0,-1 1 0,0-1 0,1 1 0,-1 0 0,0 0 0,0 0 0,0 1 0,0-1 0,0 1 0,0 0 0,0 0 0,0 0 0,-1 0 0,1 0 0,-1 0 0,1 1 0,-1-1 0,0 1 0,0 0 0,0-1 0,-1 1 0,1 0 0,-1 0 0,1 0 0,-1 0 0,0 1 0,0-1 0,1 5 0,-2-5 0,1 0 0,0 0 0,-1 0 0,0 0 0,1 0 0,-1 1 0,0-1 0,-1 0 0,1 0 0,-1 0 0,1 0 0,-1 0 0,0 0 0,0 0 0,0 0 0,-1 0 0,1 0 0,-1-1 0,1 1 0,-1 0 0,0-1 0,0 1 0,0-1 0,0 0 0,-1 0 0,1 0 0,0 0 0,-1 0 0,0 0 0,1-1 0,-5 3 0,6-4 0,0 1 0,0 0 0,0-1 0,0 1 0,0-1 0,0 0 0,0 1 0,-1-1 0,1 0 0,0 1 0,0-1 0,0 0 0,0 0 0,0 0 0,-1 0 0,1 0 0,0 0 0,0 0 0,0-1 0,0 1 0,-1 0 0,1-1 0,0 1 0,0-1 0,0 1 0,0-1 0,0 1 0,0-1 0,0 0 0,0 1 0,1-1 0,-1 0 0,0 0 0,0 0 0,0 0 0,1 0 0,-1 1 0,0-1 0,0-2 0,1 0 0,-1 1 0,1-1 0,0 1 0,0 0 0,0-1 0,0 1 0,0-1 0,1 1 0,-1-1 0,1 1 0,-1 0 0,1-1 0,0 1 0,0 0 0,0 0 0,0 0 0,1-1 0,1-1 0,1-2 0,1 1 0,0-1 0,0 1 0,0 0 0,1 0 0,0 1 0,0 0 0,0 0 0,0 0 0,1 1 0,0 0 0,9-3 0,-14 5 0,0 1 0,1-1 0,-1 1 0,1-1 0,-1 1 0,1 0 0,-1 0 0,1 0 0,-1 0 0,1 1 0,-1-1 0,1 1 0,-1-1 0,0 1 0,1 0 0,-1 0 0,0 0 0,1 0 0,-1 0 0,0 1 0,0-1 0,0 1 0,0-1 0,0 1 0,-1 0 0,1-1 0,0 1 0,-1 0 0,1 0 0,-1 0 0,0 1 0,0-1 0,0 0 0,0 0 0,0 1 0,0-1 0,0 1 0,-1-1 0,1 4 0,1 1 0,0 1 0,-1 0 0,0 0 0,0 0 0,0 0 0,-1 1 0,-1-1 0,1 0 0,-1 0 0,-1 0 0,-2 9 0,3-13 0,-1-1 0,1 1 0,-1-1 0,0 0 0,0 1 0,0-1 0,0 0 0,0 0 0,-1 0 0,0-1 0,1 1 0,-1-1 0,0 1 0,0-1 0,0 0 0,-1 0 0,1 0 0,0 0 0,-1-1 0,1 1 0,-1-1 0,0 0 0,1 0 0,-1-1 0,-5 2 0,5-2 0,1 1 0,0-1 0,0 0 0,0 0 0,-1 0 0,1 0 0,0-1 0,0 1 0,0-1 0,0 0 0,-1 0 0,1 0 0,0 0 0,1-1 0,-1 1 0,0-1 0,0 0 0,1 1 0,-4-4 0,3 2 0,1 0 0,-1-1 0,1 1 0,0-1 0,0 0 0,0 0 0,1 0 0,-1 0 0,1 0 0,0 0 0,0 0 0,0 0 0,1-1 0,-1-4 0,0-5 0,1 1 0,1-1 0,0 1 0,5-27 0,-5 34 0,1-1 0,0 1 0,0-1 0,1 1 0,0 0 0,0 0 0,0 0 0,1 0 0,0 1 0,0-1 0,9-8 0,-11 12 0,0 1 0,0 0 0,0-1 0,0 1 0,0 0 0,0 0 0,0 0 0,1 0 0,-1 0 0,0 1 0,1-1 0,-1 1 0,0-1 0,1 1 0,-1 0 0,1 0 0,-1 0 0,0 0 0,1 1 0,4 0 0,-3 0 0,1 1 0,-1 0 0,0 0 0,1 0 0,-1 0 0,0 0 0,-1 1 0,1 0 0,0 0 0,6 6 0,-7-5 0,0-1 0,0 1 0,-1 0 0,1 0 0,-1 0 0,0 0 0,0 0 0,0 0 0,0 0 0,-1 1 0,2 4 0,-3-6 0,1-1 0,-1 1 0,0-1 0,0 1 0,0-1 0,0 1 0,-1-1 0,1 1 0,-1-1 0,1 1 0,-1-1 0,0 1 0,0-1 0,0 0 0,0 1 0,0-1 0,-1 0 0,1 0 0,-1 0 0,-2 3 0,-2 0 0,0 0 0,0-1 0,-1 1 0,0-2 0,0 1 0,0-1 0,0 0 0,-1 0 0,1 0 0,-1-1 0,0-1 0,-11 2 0,15-2 0,0-1 0,0 0 0,-1 0 0,1 0 0,0-1 0,0 0 0,0 1 0,0-1 0,0-1 0,0 1 0,-5-3 0,7 3 0,-1-1 0,1 1 0,0-1 0,0 1 0,0-1 0,1 0 0,-1 0 0,0 0 0,1 0 0,-1 0 0,1 0 0,0 0 0,0-1 0,0 1 0,0 0 0,0-1 0,0 1 0,0-1 0,0-4 0,1 1 0,0 1 0,0-1 0,0 0 0,1 0 0,0 1 0,0-1 0,0 0 0,1 1 0,0 0 0,0-1 0,1 1 0,-1 0 0,1 0 0,0 0 0,0 0 0,1 0 0,6-6 0,-6 5 0,1 1 0,1 0 0,-1 0 0,1 1 0,-1-1 0,1 1 0,1 0 0,-1 1 0,0-1 0,1 1 0,0 1 0,0-1 0,10-1 0,-14 3 0,0 1 0,-1 0 0,1 0 0,0 0 0,0 0 0,0 0 0,-1 0 0,1 1 0,0 0 0,0-1 0,-1 1 0,1 0 0,0 0 0,-1 1 0,1-1 0,-1 0 0,0 1 0,1 0 0,-1-1 0,0 1 0,0 0 0,0 0 0,0 0 0,0 0 0,-1 1 0,1-1 0,-1 0 0,1 1 0,-1-1 0,0 1 0,0 0 0,0-1 0,0 1 0,-1 0 0,2 3 0,-1 1 0,0 0 0,0 0 0,0 0 0,-1 0 0,0 0 0,-1 0 0,1 0 0,-1 0 0,-1 0 0,1 0 0,-1 0 0,0 0 0,-4 6 0,1-4 0,-2 0 0,1 0 0,-1 0 0,0-1 0,-1 0 0,0 0 0,0-1 0,-14 10 0,19-15 0,0-1 0,1 1 0,-1 0 0,0-1 0,0 0 0,0 0 0,0 0 0,0 0 0,-1 0 0,1-1 0,0 1 0,0-1 0,-1 0 0,-3 0 0,5-1 0,0 1 0,0-1 0,0 0 0,0 0 0,0 0 0,0 0 0,0 0 0,0-1 0,0 1 0,0-1 0,1 1 0,-1-1 0,1 1 0,-1-1 0,1 0 0,-1 0 0,1 0 0,0 0 0,0 0 0,0 0 0,0 0 0,-1-4 0,0-1 0,0 1 0,1-1 0,0 0 0,0 0 0,0 0 0,1-1 0,0 1 0,0 0 0,1 0 0,0 0 0,0 0 0,1 0 0,0 1 0,0-1 0,0 0 0,1 1 0,6-12 0,-6 13 0,0 0 0,0 0 0,1 0 0,-1 0 0,1 1 0,0 0 0,1 0 0,-1 0 0,0 0 0,1 0 0,0 1 0,0 0 0,0 0 0,0 1 0,1-1 0,-1 1 0,1 0 0,-1 0 0,1 1 0,0 0 0,-1 0 0,7 0 0,-6 1 0,-1 1 0,0 0 0,0 0 0,0 0 0,0 1 0,0 0 0,0 0 0,-1 0 0,1 0 0,0 1 0,-1 0 0,0 0 0,0 0 0,0 0 0,0 1 0,0 0 0,-1-1 0,1 2 0,-1-1 0,0 0 0,0 0 0,4 10 0,-5-11 0,0 1 0,-1 0 0,1 0 0,-1-1 0,0 1 0,1 0 0,-2 0 0,1 0 0,0 0 0,-1 0 0,0 1 0,0-1 0,0 0 0,-1 0 0,1 0 0,-1 0 0,0 0 0,0 0 0,0 0 0,0 0 0,-1-1 0,0 1 0,0 0 0,0-1 0,0 1 0,0-1 0,-1 0 0,0 0 0,-4 5 0,-1-2 0,-1-1 0,0 1 0,-1-2 0,1 1 0,-1-1 0,0 0 0,0-1 0,0-1 0,0 1 0,0-1 0,-1-1 0,1 0 0,-13-1 0,16 0 0,1 0 0,-1-1 0,1 0 0,-1 0 0,1-1 0,-1 0 0,1 0 0,0 0 0,-11-7 0,13 7 0,1 0 0,0-1 0,-1 1 0,1-1 0,1 0 0,-1 0 0,0 0 0,1 0 0,-1-1 0,1 1 0,0-1 0,0 1 0,0-1 0,1 0 0,-1 0 0,-1-7 0,3 6 0,0 0 0,-1 1 0,2-1 0,-1 0 0,0 0 0,1 1 0,0-1 0,0 0 0,0 1 0,1-1 0,0 1 0,0 0 0,0-1 0,0 1 0,0 0 0,1 0 0,0 0 0,0 1 0,0-1 0,0 1 0,1-1 0,-1 1 0,6-4 0,0 0 0,0 1 0,1-1 0,0 1 0,0 1 0,0 0 0,0 0 0,1 1 0,20-5 0,-27 8 0,0 1 0,0-1 0,0 1 0,0 0 0,-1 0 0,1 0 0,0 0 0,0 1 0,0 0 0,0-1 0,0 2 0,-1-1 0,1 0 0,0 1 0,-1-1 0,1 1 0,-1 0 0,0 0 0,1 1 0,-1-1 0,0 1 0,0-1 0,-1 1 0,1 0 0,-1 0 0,1 0 0,-1 0 0,0 1 0,0-1 0,0 1 0,-1-1 0,3 8 0,-2-6 0,0 0 0,-1 1 0,0-1 0,0 1 0,-1-1 0,1 1 0,-1-1 0,0 1 0,-1-1 0,1 1 0,-1-1 0,0 1 0,0-1 0,-1 0 0,0 1 0,0-1 0,0 0 0,0 0 0,-1 0 0,0-1 0,0 1 0,0 0 0,-4 3 0,-3 1 0,1-1 0,-1 0 0,-1 0 0,-21 11 0,28-16 0,-1-1 0,0 1 0,0-1 0,0 0 0,-1-1 0,1 1 0,0-1 0,-1 0 0,1-1 0,-1 1 0,1-1 0,-1 0 0,-9-2 0,13 2 0,-1-1 0,1 0 0,0 0 0,0 0 0,0 0 0,0-1 0,0 1 0,0 0 0,1-1 0,-1 0 0,0 1 0,1-1 0,-1 0 0,1 0 0,0 0 0,-1 0 0,1 0 0,0 0 0,0 0 0,0 0 0,1 0 0,-1-1 0,0 1 0,1 0 0,-1-1 0,1 1 0,0 0 0,0-1 0,0-2 0,0-2 0,0 1 0,1-1 0,0 0 0,0 0 0,0 0 0,1 1 0,0-1 0,6-11 0,-2 7 0,1 1 0,0 0 0,0 1 0,1 0 0,0 0 0,1 1 0,0-1 0,0 2 0,15-10 0,-20 14 0,1 1 0,-1 0 0,1 0 0,-1 0 0,1 0 0,0 1 0,-1-1 0,1 1 0,0 1 0,0-1 0,7 0 0,-9 2 0,0-1 0,0 1 0,0-1 0,0 1 0,0 0 0,0 0 0,0 0 0,0 1 0,0-1 0,-1 1 0,1-1 0,0 1 0,-1 0 0,1 0 0,-1 0 0,0 1 0,0-1 0,0 0 0,3 5 0,-2-3 0,0 0 0,-1 0 0,1 1 0,-1-1 0,0 1 0,0 0 0,-1-1 0,1 1 0,-1 0 0,0 0 0,0 0 0,-1 0 0,1 0 0,-1 0 0,0 0 0,-1 0 0,1 0 0,-1 0 0,0 0 0,0 0 0,-1 0 0,1 0 0,-1 0 0,0-1 0,0 1 0,-1-1 0,1 1 0,-6 5 0,5-6 0,-1 0 0,0 0 0,0 0 0,-1 0 0,1 0 0,-1-1 0,0 0 0,1 0 0,-1 0 0,-1-1 0,1 1 0,0-1 0,-1-1 0,1 1 0,-1-1 0,1 0 0,-1 0 0,0 0 0,1-1 0,-1 0 0,0 0 0,0 0 0,1-1 0,-1 0 0,-6-2 0,5 1-227,-1-1-1,0-1 1,0 1-1,1-1 1,-11-8-1,-6-6-6598</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1.022"/>
    </inkml:context>
    <inkml:brush xml:id="br0">
      <inkml:brushProperty name="width" value="0.05" units="cm"/>
      <inkml:brushProperty name="height" value="0.05" units="cm"/>
    </inkml:brush>
  </inkml:definitions>
  <inkml:trace contextRef="#ctx0" brushRef="#br0">0 22 24575,'14'148'0,"2"33"0,-15-204 0,2 0 0,1 0 0,1 0 0,0 0 0,12-28 0,-10 31 0,2 1 0,-1 0 0,2 0 0,1 1 0,0 0 0,25-29 0,-34 45 0,0 0 0,-1 0 0,1 0 0,0 0 0,1 1 0,-1-1 0,0 0 0,0 1 0,1 0 0,-1 0 0,1-1 0,-1 1 0,1 1 0,-1-1 0,1 0 0,0 1 0,-1-1 0,1 1 0,0 0 0,5 0 0,-5 1 0,1 0 0,-1 0 0,1 1 0,-1-1 0,1 1 0,-1 0 0,0 0 0,0 0 0,0 0 0,0 0 0,0 1 0,0-1 0,3 5 0,5 8 0,1 1 0,-2 0 0,0 1 0,12 28 0,-13-23-195,-1-1 0,-1 1 0,-1 1 0,-1-1 0,-1 1 0,2 35 0,-5-31-6631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1.613"/>
    </inkml:context>
    <inkml:brush xml:id="br0">
      <inkml:brushProperty name="width" value="0.05" units="cm"/>
      <inkml:brushProperty name="height" value="0.05" units="cm"/>
    </inkml:brush>
  </inkml:definitions>
  <inkml:trace contextRef="#ctx0" brushRef="#br0">132 340 24575,'-1'7'0,"0"1"0,-1-1 0,0 0 0,0 0 0,-1 0 0,-4 9 0,-2 5 0,-21 66 0,-23 112 0,53-197 0,-8 29 0,8-30 0,0 0 0,-1 1 0,1-1 0,0 0 0,-1 0 0,1 0 0,-1 1 0,1-1 0,-1 0 0,0 0 0,1 0 0,-1 0 0,0 0 0,0 0 0,1 0 0,-1 0 0,0-1 0,-2 3 0,6-26 0,118-336 0,-63 191 0,-49 143 0,0-4 0,22-47 0,-28 70 0,1-1 0,-1 1 0,1 0 0,0 0 0,1 1 0,-1-1 0,1 1 0,0 0 0,0 0 0,1 1 0,-1-1 0,12-5 0,-15 9 0,0 0 0,-1 1 0,1-1 0,0 1 0,0-1 0,0 1 0,-1 0 0,1 0 0,0 0 0,0 0 0,0 0 0,0 0 0,0 1 0,-1-1 0,1 0 0,0 1 0,0 0 0,-1-1 0,1 1 0,0 0 0,-1 0 0,1 0 0,0 0 0,-1 0 0,1 0 0,-1 0 0,0 1 0,1-1 0,-1 0 0,0 1 0,2 2 0,3 5 0,0 1 0,-1-1 0,0 1 0,4 11 0,24 66 60,36 148 0,-55-171-431,-3 0-1,-4 0 1,1 79 0,-8-116-6455</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1.957"/>
    </inkml:context>
    <inkml:brush xml:id="br0">
      <inkml:brushProperty name="width" value="0.05" units="cm"/>
      <inkml:brushProperty name="height" value="0.05" units="cm"/>
    </inkml:brush>
  </inkml:definitions>
  <inkml:trace contextRef="#ctx0" brushRef="#br0">12 85 24575,'-4'0'0,"-3"-5"0,6-2 0,7 1 0,8-4 0,6 0 0,9 2 0,5 2 0,6 2 0,5-3 0,6 0 0,3 0 0,2 3 0,-9 1-8191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2.314"/>
    </inkml:context>
    <inkml:brush xml:id="br0">
      <inkml:brushProperty name="width" value="0.05" units="cm"/>
      <inkml:brushProperty name="height" value="0.05" units="cm"/>
    </inkml:brush>
  </inkml:definitions>
  <inkml:trace contextRef="#ctx0" brushRef="#br0">54 17 24575,'0'-16'0,"0"21"0,0 38 0,0-11 0,0-21 0,-17 401 0,14-379 0,2-22 0,1 0 0,-2 0 0,0 0 0,0 0 0,-1 0 0,-7 19 0,10-31 0,0 1 0,0 0 0,0 0 0,0 0 0,0-1 0,0 1 0,0 0 0,0 0 0,0-1 0,-1 1 0,1 0 0,0 0 0,0 0 0,0-1 0,0 1 0,0 0 0,-1 0 0,1 0 0,0 0 0,0-1 0,0 1 0,-1 0 0,1 0 0,0 0 0,0 0 0,0 0 0,-1 0 0,1 0 0,0 0 0,0-1 0,-1 1 0,1 0 0,0 0 0,0 0 0,-1 0 0,1 0 0,0 0 0,0 0 0,0 0 0,-1 1 0,1-1 0,0 0 0,0 0 0,-1 0 0,1 0 0,0 0 0,0 0 0,0 0 0,-1 0 0,1 1 0,0-1 0,0 0 0,0 0 0,-1 0 0,1 0 0,0 1 0,0-1 0,0 0 0,0 0 0,0 0 0,0 1 0,-1-1 0,-2-21 0,5-1 0,0-1 0,1 1 0,1-1 0,1 1 0,1 1 0,1-1 0,1 1 0,1 0 0,0 1 0,16-24 0,-23 41 0,0-1 0,1 1 0,-1 0 0,1 0 0,-1 0 0,1 0 0,0 0 0,0 0 0,1 1 0,-1-1 0,0 1 0,1 0 0,-1 0 0,1 1 0,0-1 0,0 1 0,0-1 0,5 0 0,-4 2 0,0 0 0,0 0 0,-1 0 0,1 1 0,0 0 0,-1 0 0,1 0 0,-1 0 0,1 1 0,-1 0 0,1 0 0,-1 0 0,0 0 0,0 1 0,6 4 0,5 5 0,0 1 0,-1 0 0,0 2 0,-1-1 0,-1 2 0,16 24 0,-22-31 0,0 1 0,-1 0 0,0 1 0,0-1 0,-1 1 0,-1 0 0,0 0 0,0 0 0,-1 1 0,0-1 0,-1 1 0,-1 14 0,0-22 4,-1 0 0,1 0-1,-1 0 1,0 0-1,0-1 1,-1 1 0,1 0-1,-1 0 1,0-1 0,0 1-1,0-1 1,0 1-1,-1-1 1,0 0 0,1 0-1,-1 0 1,0 0 0,0-1-1,0 1 1,-1-1-1,1 0 1,-1 0 0,1 0-1,-1 0 1,0-1 0,0 1-1,0-1 1,1 0-1,-1 0 1,0 0 0,0-1-1,-5 1 1,-7 0-216,0-1 0,1 0 0,-1-1-1,0-1 1,0 0 0,-27-9 0,3-1-6614</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2.747"/>
    </inkml:context>
    <inkml:brush xml:id="br0">
      <inkml:brushProperty name="width" value="0.05" units="cm"/>
      <inkml:brushProperty name="height" value="0.05" units="cm"/>
    </inkml:brush>
  </inkml:definitions>
  <inkml:trace contextRef="#ctx0" brushRef="#br0">218 116 24575,'0'-8'0,"1"0"0,-1 0 0,-1 0 0,1-1 0,-2 1 0,1 0 0,-3-8 0,3 14 0,0-1 0,0 1 0,-1-1 0,1 1 0,-1 0 0,1 0 0,-1-1 0,0 1 0,0 1 0,0-1 0,0 0 0,0 0 0,0 1 0,-1-1 0,1 1 0,-1 0 0,1 0 0,-1-1 0,1 2 0,-1-1 0,1 0 0,-4 0 0,3 0 0,0 0 0,1 1 0,-1-1 0,0 1 0,0 0 0,1 0 0,-1 0 0,0 0 0,0 0 0,1 0 0,-1 1 0,0-1 0,0 1 0,1 0 0,-1 0 0,1 0 0,-1 0 0,1 0 0,-1 1 0,1-1 0,-1 1 0,1 0 0,0-1 0,0 1 0,0 0 0,0 0 0,0 0 0,1 1 0,-1-1 0,1 0 0,-1 1 0,1-1 0,0 1 0,0-1 0,0 1 0,0-1 0,0 1 0,1 0 0,-1 0 0,1-1 0,-1 1 0,1 0 0,0 0 0,0-1 0,1 1 0,-1 0 0,1 0 0,-1-1 0,1 1 0,0 0 0,0-1 0,0 1 0,0 0 0,3 4 0,4 5 0,0-1 0,0 1 0,1-1 0,1-1 0,0 0 0,0 0 0,1-1 0,0 0 0,14 8 0,-8-5 0,0 1 0,-1 0 0,15 18 0,-29-30 0,-1 1 0,0-1 0,1 0 0,-1 1 0,0-1 0,0 0 0,0 1 0,0 0 0,0-1 0,-1 1 0,1-1 0,0 1 0,-1 0 0,1 0 0,-1-1 0,0 1 0,1 0 0,-1 0 0,0 0 0,0-1 0,0 1 0,0 0 0,-1 0 0,1 0 0,0-1 0,-1 1 0,1 0 0,-1 0 0,0-1 0,0 1 0,1-1 0,-1 1 0,0 0 0,0-1 0,0 0 0,-2 2 0,-1 1 0,1-1 0,-1-1 0,0 1 0,-1 0 0,1-1 0,0 0 0,-1 0 0,1 0 0,-1-1 0,0 1 0,1-1 0,-8 1 0,-12 0-227,0 0-1,0-2 1,0-1-1,0 0 1,-43-10-1,35 4-6598</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3.167"/>
    </inkml:context>
    <inkml:brush xml:id="br0">
      <inkml:brushProperty name="width" value="0.05" units="cm"/>
      <inkml:brushProperty name="height" value="0.05" units="cm"/>
    </inkml:brush>
  </inkml:definitions>
  <inkml:trace contextRef="#ctx0" brushRef="#br0">127 1 24575,'0'0'0,"1"0"0,-1 1 0,0-1 0,0 1 0,1-1 0,-1 1 0,0-1 0,0 1 0,1-1 0,-1 1 0,0 0 0,0-1 0,0 1 0,0-1 0,0 1 0,0-1 0,0 1 0,0-1 0,0 1 0,0 0 0,0-1 0,0 1 0,0-1 0,-1 1 0,1-1 0,0 1 0,0-1 0,-1 1 0,1-1 0,0 1 0,0-1 0,-1 1 0,1-1 0,-1 1 0,-15 30 0,13-25 0,-7 13 0,1-3 0,0 1 0,1 1 0,1-1 0,-7 28 0,13-42 0,1 0 0,-1 0 0,0 0 0,1 0 0,0 0 0,-1 0 0,1 0 0,0 0 0,1 0 0,-1 0 0,1 0 0,-1 0 0,1 0 0,0 0 0,0 0 0,0 0 0,0-1 0,1 1 0,-1 0 0,1-1 0,0 1 0,-1-1 0,1 1 0,0-1 0,1 0 0,-1 0 0,0 0 0,1 0 0,-1 0 0,1 0 0,-1-1 0,1 1 0,0-1 0,5 2 0,-4-2 0,0 0 0,0 0 0,0 0 0,0 0 0,0-1 0,0 0 0,1 0 0,-1 0 0,0 0 0,0-1 0,0 1 0,0-1 0,0 0 0,0 0 0,0-1 0,0 1 0,0-1 0,0 0 0,-1 0 0,1 0 0,-1-1 0,1 1 0,-1-1 0,0 0 0,3-3 0,-2 2 0,-1 1 0,0-1 0,0 0 0,-1 0 0,1 0 0,-1 0 0,0-1 0,0 1 0,-1-1 0,1 1 0,-1-1 0,0 0 0,0 0 0,0 1 0,-1-1 0,0 0 0,0 0 0,0 0 0,0 1 0,-1-1 0,-1-8 0,-2 4 0,0 0 0,-1 1 0,1-1 0,-2 1 0,1 0 0,-1 0 0,0 1 0,-1 0 0,0 0 0,0 0 0,0 1 0,-1 0 0,0 0 0,0 1 0,0 0 0,-1 1 0,0 0 0,0 0 0,0 0 0,0 1 0,0 1 0,-1 0 0,-16-2 0,6 6-1365,3 2-5461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3.522"/>
    </inkml:context>
    <inkml:brush xml:id="br0">
      <inkml:brushProperty name="width" value="0.05" units="cm"/>
      <inkml:brushProperty name="height" value="0.05" units="cm"/>
    </inkml:brush>
  </inkml:definitions>
  <inkml:trace contextRef="#ctx0" brushRef="#br0">1 40 24575,'0'-38'0,"0"37"0,0 3 0,0 21 0,0 47 0,-1 56 0,25 209 0,-16-299-1365,0-10-5461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3.898"/>
    </inkml:context>
    <inkml:brush xml:id="br0">
      <inkml:brushProperty name="width" value="0.05" units="cm"/>
      <inkml:brushProperty name="height" value="0.05" units="cm"/>
    </inkml:brush>
  </inkml:definitions>
  <inkml:trace contextRef="#ctx0" brushRef="#br0">1 0 24575,'0'27'0,"4"118"0,-2-124 0,1-1 0,1 0 0,1 0 0,1-1 0,8 21 0,-13-37 0,0 1 0,1-1 0,-1 0 0,1 0 0,0 0 0,0 0 0,0-1 0,0 1 0,0 0 0,0-1 0,1 1 0,-1-1 0,1 0 0,0 0 0,0 0 0,0 0 0,0-1 0,0 1 0,0-1 0,0 1 0,0-1 0,1 0 0,-1-1 0,0 1 0,1 0 0,-1-1 0,0 0 0,1 0 0,-1 0 0,1 0 0,-1 0 0,1-1 0,-1 1 0,0-1 0,1 0 0,-1 0 0,0-1 0,0 1 0,0 0 0,0-1 0,0 0 0,0 0 0,0 0 0,-1 0 0,1 0 0,0-1 0,2-3 0,4-6 0,0 0 0,-1 0 0,-1-1 0,0 0 0,0 0 0,-2-1 0,0 0 0,0 0 0,4-25 0,-4 7 0,-1 0 0,-1-1 0,-3-40 0,-2 137 0,0 57 0,2-108 0,2 1 0,-1-1 0,2 1 0,-1-1 0,2 0 0,8 22 0,-10-31-124,0 0 0,1 0 0,-1 0 0,1 0 0,0-1 0,0 1-1,0-1 1,1 0 0,-1 0 0,5 3 0,12 6-6702</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4.241"/>
    </inkml:context>
    <inkml:brush xml:id="br0">
      <inkml:brushProperty name="width" value="0.05" units="cm"/>
      <inkml:brushProperty name="height" value="0.05" units="cm"/>
    </inkml:brush>
  </inkml:definitions>
  <inkml:trace contextRef="#ctx0" brushRef="#br0">85 1 24575,'-2'0'0,"-1"0"0,1 0 0,-1 0 0,1 1 0,0-1 0,-1 1 0,1 0 0,0 0 0,0 0 0,-1 0 0,1 0 0,0 0 0,0 0 0,0 1 0,0-1 0,0 1 0,1 0 0,-3 2 0,0 0 0,1 1 0,0 0 0,0 0 0,1 0 0,-1 0 0,1 0 0,-3 9 0,0 7 0,1 0 0,1 0 0,0 25 0,3-46 0,-2 83 67,17 136-1,0 7-1564,-15-198-5328</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4.613"/>
    </inkml:context>
    <inkml:brush xml:id="br0">
      <inkml:brushProperty name="width" value="0.05" units="cm"/>
      <inkml:brushProperty name="height" value="0.05" units="cm"/>
    </inkml:brush>
  </inkml:definitions>
  <inkml:trace contextRef="#ctx0" brushRef="#br0">3 198 24575,'-2'-12'0,"2"7"0,14 7 0,15 4 0,0-1 0,0-2 0,1-1 0,-1-1 0,0-2 0,1 0 0,-1-2 0,0-2 0,0 0 0,0-2 0,-1-1 0,36-15 0,-57 19 0,-1 0 0,1-1 0,-1 1 0,0-1 0,0 0 0,0-1 0,0 1 0,-1-1 0,7-11 0,-10 16 0,-1-1 0,0 0 0,0 0 0,0 1 0,0-1 0,0 0 0,0 0 0,-1 0 0,1 0 0,0 0 0,-1 0 0,0 0 0,1 0 0,-1 0 0,0-1 0,0 1 0,0 0 0,0 0 0,-1 0 0,1 0 0,-1 0 0,1 0 0,-1 0 0,0 0 0,1 0 0,-1 0 0,0 0 0,0 1 0,-1-1 0,1 0 0,0 0 0,0 1 0,-1-1 0,1 1 0,-1-1 0,0 1 0,1 0 0,-1 0 0,0 0 0,-3-2 0,1 1 0,1 0 0,-1 1 0,0 0 0,0-1 0,-1 1 0,1 1 0,0-1 0,0 0 0,0 1 0,-1 0 0,1 0 0,0 1 0,0-1 0,0 1 0,0-1 0,-1 1 0,1 1 0,0-1 0,0 1 0,1-1 0,-1 1 0,-6 4 0,3-2 0,0 1 0,1 0 0,0 0 0,0 0 0,0 1 0,0 0 0,1 0 0,0 1 0,0-1 0,-7 15 0,8-12 0,1 1 0,0-1 0,0 1 0,1 0 0,1 0 0,-1 0 0,2 0 0,-1 0 0,1 0 0,1 0 0,0 0 0,0 0 0,1 0 0,0 0 0,1-1 0,5 13 0,-5-11 0,2-1 0,-1-1 0,1 1 0,1-1 0,0 0 0,0 0 0,1 0 0,0-1 0,1 0 0,-1 0 0,2-1 0,-1 0 0,1-1 0,0 1 0,10 4 0,-15-9-136,1 0-1,-1-1 1,1 1-1,0-1 1,-1 0-1,1 0 1,0 0-1,0-1 0,9 0 1,12-3-6690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1.323"/>
    </inkml:context>
    <inkml:brush xml:id="br0">
      <inkml:brushProperty name="width" value="0.05" units="cm"/>
      <inkml:brushProperty name="height" value="0.05" units="cm"/>
    </inkml:brush>
  </inkml:definitions>
  <inkml:trace contextRef="#ctx0" brushRef="#br0">0 1 24575,'0'5'0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58.047"/>
    </inkml:context>
    <inkml:brush xml:id="br0">
      <inkml:brushProperty name="width" value="0.05" units="cm"/>
      <inkml:brushProperty name="height" value="0.05" units="cm"/>
    </inkml:brush>
  </inkml:definitions>
  <inkml:trace contextRef="#ctx0" brushRef="#br0">103 120 24575,'0'2'0,"1"-1"0,-1 0 0,1 0 0,0 0 0,-1 0 0,1 0 0,0 1 0,-1-1 0,1 0 0,0 0 0,0-1 0,0 1 0,0 0 0,0 0 0,0 0 0,0-1 0,0 1 0,1 0 0,-1-1 0,0 1 0,0-1 0,1 0 0,-1 1 0,0-1 0,0 0 0,1 0 0,1 1 0,42 4 0,-40-5 0,1 0 0,0 1 0,0 0 0,1 0 0,-2 0 0,1 1 0,10 4 0,-15-6 0,-1 0 0,1 0 0,-1 0 0,0 1 0,1-1 0,-1 0 0,1 0 0,-1 1 0,0-1 0,1 0 0,-1 1 0,0-1 0,1 0 0,-1 1 0,0-1 0,0 1 0,1-1 0,-1 0 0,0 1 0,0-1 0,0 1 0,0-1 0,1 1 0,-1-1 0,0 1 0,0-1 0,0 1 0,0-1 0,0 0 0,0 1 0,0-1 0,0 1 0,-1 0 0,0 1 0,0-1 0,0 1 0,-1-1 0,1 1 0,-1-1 0,1 0 0,-1 1 0,1-1 0,-1 0 0,0 0 0,0 0 0,0 0 0,-2 1 0,-13 6 0,-1-1 0,0 0 0,-30 6 0,43-11 0,0-1 0,1 0 0,-1 0 0,0-1 0,0 0 0,-1 0 0,1 0 0,0 0 0,0-1 0,0 1 0,0-1 0,1-1 0,-1 1 0,0-1 0,0 0 0,1 0 0,-1 0 0,1 0 0,-5-4 0,8 5 0,0 0 0,-1-1 0,1 1 0,0 0 0,0-1 0,0 1 0,0-1 0,0 1 0,0-1 0,1 1 0,-1-1 0,0 0 0,1 1 0,-1-1 0,1 0 0,0 1 0,-1-1 0,1 0 0,0 0 0,1-3 0,-1 2 0,1-1 0,0 1 0,0-1 0,0 1 0,1-1 0,0 1 0,-1 0 0,1 0 0,4-5 0,3-3 0,0 1 0,1 0 0,0 1 0,16-12 0,-18 16 0,0 1 0,0-1 0,1 1 0,-1 1 0,1-1 0,0 2 0,0-1 0,0 1 0,18-2 0,-25 4 0,1-1 0,0 1 0,0 0 0,0 0 0,0 0 0,0 0 0,0 1 0,-1-1 0,1 1 0,0-1 0,0 1 0,0 0 0,-1 0 0,1 0 0,-1 1 0,1-1 0,-1 1 0,1-1 0,-1 1 0,0 0 0,1 0 0,-1 0 0,0 0 0,-1 0 0,1 1 0,0-1 0,-1 0 0,1 1 0,-1-1 0,1 1 0,-1 0 0,0-1 0,0 1 0,-1 0 0,2 3 0,-2-4 0,1 1 0,-1 0 0,0-1 0,0 1 0,0 0 0,0 0 0,0-1 0,-1 1 0,1 0 0,-1-1 0,0 1 0,1-1 0,-1 1 0,0-1 0,-1 1 0,1-1 0,0 1 0,-1-1 0,1 0 0,-1 0 0,-2 3 0,0-2 0,0 0 0,0-1 0,0 1 0,0-1 0,0 1 0,-1-1 0,1 0 0,-1-1 0,0 1 0,1-1 0,-7 1 0,1 0 0,-1-1 0,1 0 0,-1-1 0,1 0 0,-1-1 0,1 0 0,-1-1 0,1 0 0,0 0 0,-16-6 0,24 7 0,-1 0 0,1 0 0,0-1 0,0 1 0,0 0 0,0-1 0,0 0 0,0 1 0,0-1 0,0 0 0,0 0 0,1 0 0,-1 0 0,1 0 0,0 0 0,-1-1 0,1 1 0,0 0 0,0-1 0,0 1 0,1 0 0,-1-1 0,1 0 0,-1 1 0,1-1 0,0 1 0,0-1 0,0 1 0,0-1 0,0 1 0,1-1 0,-1 1 0,1-1 0,0 1 0,-1-1 0,3-3 0,0 1 0,-1 0 0,1 0 0,0 1 0,0 0 0,0-1 0,0 1 0,1 0 0,-1 1 0,1-1 0,0 1 0,0-1 0,1 1 0,-1 0 0,1 1 0,-1-1 0,1 1 0,6-2 0,-5 2 0,0 1 0,0 0 0,1 0 0,-1 1 0,0-1 0,1 2 0,-1-1 0,0 1 0,1-1 0,-1 2 0,0-1 0,0 1 0,0 0 0,10 4 0,-13-4 0,-1-1 0,0 0 0,0 1 0,0 0 0,0-1 0,0 1 0,0 0 0,0 0 0,0 0 0,0 0 0,-1 0 0,1 1 0,-1-1 0,0 0 0,0 1 0,0-1 0,0 1 0,0-1 0,0 1 0,-1 0 0,1-1 0,-1 1 0,0 0 0,0-1 0,0 1 0,0 0 0,0-1 0,0 1 0,-1 0 0,1-1 0,-1 1 0,0-1 0,0 1 0,0-1 0,0 1 0,-3 3 0,1-1 0,0 0 0,0-1 0,0 0 0,-1 0 0,0 0 0,0 0 0,0-1 0,0 1 0,0-1 0,-1 0 0,1 0 0,-1-1 0,0 1 0,0-1 0,0 0 0,0-1 0,-6 2 0,8-2 0,0 0 0,0 0 0,0-1 0,0 1 0,0-1 0,-1 0 0,1 1 0,0-1 0,0-1 0,0 1 0,0 0 0,0-1 0,0 0 0,0 0 0,0 0 0,0 0 0,0 0 0,0 0 0,0-1 0,1 0 0,-1 1 0,1-1 0,-1 0 0,1 0 0,0 0 0,-1-1 0,1 1 0,0 0 0,0-1 0,-1-3 0,2 4 0,0 1 0,0-1 0,0 0 0,1 0 0,-1 1 0,1-1 0,0 0 0,-1 0 0,1 0 0,0 0 0,0 1 0,0-1 0,0 0 0,0 0 0,1 0 0,-1 0 0,0 0 0,1 1 0,0-1 0,-1 0 0,2-2 0,0 1 0,1 0 0,-1 0 0,0 0 0,1 1 0,0-1 0,0 1 0,-1-1 0,1 1 0,1 0 0,3-2 0,4-2 0,1 1 0,0 1 0,0 0 0,0 1 0,18-3 0,-18 4 0,1 0 0,-1 2 0,16 0 0,-25 0 0,0 0 0,0 0 0,0 1 0,-1-1 0,1 1 0,0 0 0,0-1 0,0 1 0,-1 1 0,1-1 0,0 0 0,-1 1 0,1-1 0,-1 1 0,0 0 0,0 0 0,1 0 0,-1 0 0,3 4 0,-4-5 0,-1 0 0,1 0 0,-1 0 0,1 0 0,-1 0 0,1 0 0,-1 0 0,0 0 0,1 0 0,-1 0 0,0 0 0,0 0 0,0 0 0,0 0 0,0 1 0,0-1 0,0 0 0,0 0 0,0 0 0,0 0 0,-1 0 0,1 0 0,-1 0 0,1 0 0,-1 2 0,-1-2 0,1 1 0,-1 0 0,1-1 0,-1 1 0,0-1 0,0 0 0,0 0 0,0 1 0,1-1 0,-1 0 0,-1-1 0,-1 2 0,-6 1 0,-1-1 0,1 0 0,-1 0 0,-11 0 0,4-1 0,6 1 0,-1-2 0,1 1 0,0-1 0,0-1 0,0 0 0,-1-1 0,-12-4 0,25 6 0,-1 0 0,0 0 0,0 0 0,0 0 0,1 0 0,-1-1 0,0 1 0,0 0 0,1-1 0,-1 1 0,0-1 0,1 1 0,-1 0 0,1-1 0,-1 0 0,0 1 0,1-1 0,-1 1 0,1-1 0,-1 0 0,1 1 0,0-1 0,-1 0 0,1 1 0,0-1 0,-1 0 0,1 0 0,0 1 0,0-1 0,0 0 0,-1 0 0,1 1 0,0-1 0,0 0 0,0-1 0,1 0 0,1 1 0,-1-1 0,0 0 0,0 0 0,1 1 0,-1-1 0,1 0 0,0 1 0,-1 0 0,1-1 0,0 1 0,2-2 0,11-5 0,0 1 0,18-7 0,-32 14 0,98-34-1365,-76 24-5461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5.329"/>
    </inkml:context>
    <inkml:brush xml:id="br0">
      <inkml:brushProperty name="width" value="0.05" units="cm"/>
      <inkml:brushProperty name="height" value="0.05" units="cm"/>
    </inkml:brush>
  </inkml:definitions>
  <inkml:trace contextRef="#ctx0" brushRef="#br0">229 401 24575,'2'-7'0,"-1"0"0,1 1 0,0-1 0,0 1 0,1-1 0,-1 1 0,8-11 0,0-2 0,37-74 0,20-45 0,-65 136 0,-1-1 0,0 0 0,0 0 0,0 0 0,0 0 0,0 0 0,-1 0 0,1 0 0,-1 0 0,0 0 0,0 0 0,0 0 0,0 0 0,0 0 0,-1 0 0,1 0 0,-1 0 0,0 0 0,-2-5 0,1 6 0,0 0 0,0 0 0,0 0 0,0 1 0,0-1 0,-1 0 0,1 1 0,-1-1 0,1 1 0,-1 0 0,1 0 0,-1 0 0,0 0 0,1 0 0,-1 1 0,0-1 0,0 1 0,1 0 0,-1 0 0,0 0 0,0 0 0,-3 1 0,-5 0 0,0 0 0,0 1 0,0 1 0,0-1 0,1 2 0,0 0 0,-1 0 0,1 1 0,0 0 0,1 0 0,0 1 0,-1 1 0,2-1 0,-1 1 0,-11 13 0,14-13 0,-1 0 0,1 1 0,0 0 0,1 0 0,-1 0 0,2 1 0,-1 0 0,1 0 0,1 0 0,0 0 0,0 0 0,0 1 0,1-1 0,1 1 0,0 0 0,0-1 0,1 19 0,1-23 0,0 0 0,1 0 0,-1 0 0,1 0 0,0-1 0,0 1 0,0 0 0,1-1 0,0 0 0,0 1 0,0-1 0,0 0 0,1 0 0,-1-1 0,1 1 0,6 4 0,3 1 0,0-1 0,1 0 0,-1-1 0,18 7 0,-5-5 0,-25-9 0,0 0 0,1 1 0,-1-1 0,0 0 0,0 0 0,0 0 0,1 0 0,-1 0 0,0 0 0,0 0 0,0 0 0,1 0 0,-1-1 0,0 1 0,0 0 0,0-1 0,0 1 0,0-1 0,2 0 0,-3 0 0,0 1 0,0-1 0,-1 1 0,1-1 0,0 1 0,0 0 0,0-1 0,-1 1 0,1-1 0,0 1 0,0 0 0,-1-1 0,1 1 0,0 0 0,-1-1 0,1 1 0,0 0 0,-1 0 0,1-1 0,-1 1 0,1 0 0,-1 0 0,1 0 0,0 0 0,-1-1 0,1 1 0,-1 0 0,1 0 0,-1 0 0,1 0 0,-1 0 0,1 0 0,-1 0 0,-19-4 0,10 5 0,1 0 0,0 0 0,0 0 0,0 1 0,0 1 0,1-1 0,-1 1 0,0 1 0,1 0 0,0 0 0,0 0 0,-8 7 0,6-4 0,0 0 0,1 1 0,-1 1 0,2-1 0,-1 1 0,1 1 0,0 0 0,-8 15 0,12-19 0,1 1 0,-1-1 0,2 1 0,-1 0 0,1 0 0,0 1 0,0-1 0,1 0 0,0 1 0,0-1 0,1 1 0,0-1 0,0 1 0,1-1 0,2 9 0,-2-11 0,1 0 0,0 0 0,0 0 0,0 0 0,1 0 0,0-1 0,0 1 0,0-1 0,0 0 0,1 0 0,0 0 0,0 0 0,0-1 0,0 0 0,0 1 0,1-1 0,-1-1 0,1 1 0,0-1 0,0 0 0,9 3 0,-3-2-136,0 0-1,1-1 1,-1-1-1,1 0 1,0 0-1,-1-1 1,1-1-1,0 0 0,19-4 1,16-6-6690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5.721"/>
    </inkml:context>
    <inkml:brush xml:id="br0">
      <inkml:brushProperty name="width" value="0.05" units="cm"/>
      <inkml:brushProperty name="height" value="0.05" units="cm"/>
    </inkml:brush>
  </inkml:definitions>
  <inkml:trace contextRef="#ctx0" brushRef="#br0">4 111 24575,'0'0'0,"-1"0"0,1 0 0,0 0 0,0 0 0,0 0 0,0 0 0,0 0 0,0 0 0,-1 0 0,1 0 0,0 0 0,0 0 0,0 1 0,0-1 0,0 0 0,-1 0 0,1 0 0,0 0 0,0 0 0,0 0 0,0 0 0,0 0 0,0 0 0,0 1 0,0-1 0,0 0 0,-1 0 0,1 0 0,0 0 0,0 0 0,0 0 0,0 1 0,0-1 0,0 0 0,0 0 0,0 0 0,0 0 0,0 0 0,0 1 0,0-1 0,0 0 0,0 0 0,0 0 0,0 0 0,0 0 0,0 0 0,0 1 0,0-1 0,0 0 0,1 0 0,5 12 0,11 10 0,20 15 0,-25-25 0,1 1 0,-1 0 0,-1 1 0,-1 0 0,15 25 0,-13-17 0,16 34 0,-26-52 0,-1 0 0,1 0 0,-1 1 0,0-1 0,0 0 0,0 0 0,-1 0 0,1 1 0,-1-1 0,-1 8 0,1-11 0,0 0 0,0 0 0,0-1 0,-1 1 0,1 0 0,0 0 0,0 0 0,-1 0 0,1-1 0,-1 1 0,1 0 0,-1 0 0,1-1 0,-1 1 0,1 0 0,-1-1 0,0 1 0,1-1 0,-1 1 0,0-1 0,0 1 0,1-1 0,-1 1 0,0-1 0,0 0 0,0 1 0,1-1 0,-3 0 0,1 0 0,0 0 0,0 0 0,-1 0 0,1 0 0,0-1 0,0 1 0,0-1 0,0 0 0,-1 1 0,1-1 0,-2-2 0,-3-1 0,0 0 0,0-1 0,0 1 0,1-2 0,-8-7 0,9 8 0,1-1 0,0 1 0,0-1 0,1 0 0,-1 0 0,1 0 0,1-1 0,-1 1 0,1-1 0,0 0 0,0 0 0,1 1 0,0-1 0,0-13 0,1 10 0,1 0 0,0 0 0,1 0 0,0 0 0,1 0 0,0 0 0,1 0 0,0 1 0,6-13 0,-1 7 0,1 0 0,0 1 0,0 0 0,2 1 0,0 0 0,0 0 0,1 2 0,0-1 0,1 2 0,1 0 0,23-13 0,-32 20-114,0 0 1,1 1-1,-1 0 0,1 0 0,-1 0 1,1 1-1,-1 0 0,1 0 0,0 0 1,0 1-1,7 1 0,11 4-6712</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6.116"/>
    </inkml:context>
    <inkml:brush xml:id="br0">
      <inkml:brushProperty name="width" value="0.05" units="cm"/>
      <inkml:brushProperty name="height" value="0.05" units="cm"/>
    </inkml:brush>
  </inkml:definitions>
  <inkml:trace contextRef="#ctx0" brushRef="#br0">1 111 24575,'1'14'0,"1"-1"0,1 0 0,0 0 0,0 0 0,1 0 0,1-1 0,0 0 0,10 16 0,-7-11 0,0-1 0,-1 1 0,7 29 0,-12-38 0,0 0 0,0 1 0,-1 0 0,0-1 0,0 1 0,-1 0 0,0-1 0,-1 1 0,0 0 0,-3 12 0,4-20 0,-1 0 0,1-1 0,0 1 0,0 0 0,0-1 0,0 1 0,-1 0 0,1-1 0,0 1 0,-1-1 0,1 1 0,0 0 0,-1-1 0,1 1 0,-1-1 0,1 1 0,-1-1 0,1 1 0,-1-1 0,1 0 0,-1 1 0,1-1 0,-1 0 0,0 1 0,1-1 0,-1 0 0,0 0 0,1 1 0,-1-1 0,0 0 0,1 0 0,-1 0 0,0 0 0,1 0 0,-1 0 0,0 0 0,0 0 0,1 0 0,-1 0 0,0-1 0,1 1 0,-1 0 0,1 0 0,-1-1 0,0 1 0,1 0 0,-1-1 0,1 1 0,-1 0 0,0-1 0,1 1 0,-1-1 0,1 1 0,0-1 0,-1 1 0,1-1 0,-1 1 0,1-1 0,0 0 0,-1 1 0,1-1 0,0 0 0,0 1 0,-1-2 0,-2-3 0,0-1 0,0 0 0,1 0 0,0 0 0,-3-9 0,3-5 0,1 0 0,1 0 0,1 0 0,0 0 0,1 0 0,2 0 0,0 0 0,1 1 0,0 0 0,2 0 0,1 0 0,0 1 0,1 0 0,1 1 0,0 0 0,1 0 0,1 1 0,18-18 0,-28 31-40,1 1 0,-1-1 0,0 1 0,1 0-1,-1 0 1,1 0 0,0 0 0,0 0 0,0 1 0,0-1 0,0 1-1,0 0 1,0 0 0,0 0 0,0 0 0,1 0 0,-1 1-1,0-1 1,0 1 0,1 0 0,-1 0 0,0 1 0,1-1 0,-1 0-1,0 1 1,0 0 0,1 0 0,-1 0 0,0 0 0,0 0-1,0 1 1,0 0 0,3 1 0,7 10-6786</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6.492"/>
    </inkml:context>
    <inkml:brush xml:id="br0">
      <inkml:brushProperty name="width" value="0.05" units="cm"/>
      <inkml:brushProperty name="height" value="0.05" units="cm"/>
    </inkml:brush>
  </inkml:definitions>
  <inkml:trace contextRef="#ctx0" brushRef="#br0">60 27 24575,'1'0'0,"-1"0"0,0 0 0,0 0 0,0 0 0,0 0 0,0 0 0,0-1 0,0 1 0,0 0 0,0 0 0,0 0 0,0 0 0,0 0 0,0 0 0,0 0 0,0-1 0,0 1 0,0 0 0,0 0 0,0 0 0,0 0 0,0 0 0,0 0 0,0 0 0,0-1 0,0 1 0,0 0 0,0 0 0,0 0 0,0 0 0,-1 0 0,1 0 0,0 0 0,0 0 0,0 0 0,0-1 0,0 1 0,0 0 0,0 0 0,0 0 0,0 0 0,0 0 0,-1 0 0,1 0 0,0 0 0,0 0 0,0 0 0,0 0 0,0 0 0,0 0 0,0 0 0,-1 0 0,1 0 0,0 0 0,0 0 0,0 0 0,0 0 0,0 0 0,0 0 0,0 0 0,-1 0 0,1 0 0,0 0 0,0 0 0,0 0 0,0 1 0,-9 9 0,-5 16 0,7-7 0,0 1 0,2-1 0,0 1 0,-2 27 0,5-37 0,1 0 0,1 0 0,0-1 0,0 1 0,1 0 0,1 0 0,-1-1 0,1 1 0,1-1 0,0 1 0,5 9 0,-5-14 0,1 0 0,0 0 0,0 0 0,0-1 0,0 0 0,1 0 0,0 0 0,0-1 0,0 1 0,0-1 0,0 0 0,1-1 0,-1 1 0,1-1 0,0 0 0,0 0 0,0-1 0,0 0 0,0 0 0,0 0 0,0-1 0,0 0 0,0 0 0,0 0 0,6-2 0,-6 1 0,0 1 0,0-1 0,-1 0 0,1-1 0,0 1 0,-1-1 0,1 0 0,-1-1 0,0 1 0,0-1 0,0 0 0,0-1 0,0 1 0,-1-1 0,0 0 0,1 0 0,-1 0 0,-1 0 0,1-1 0,-1 0 0,1 1 0,-1-1 0,-1-1 0,1 1 0,-1 0 0,3-7 0,-3-1 0,-1 0 0,1 0 0,-2 1 0,0-1 0,0 0 0,-1 0 0,-1 0 0,0 0 0,-1 1 0,0-1 0,-7-14 0,8 21 0,-1-1 0,0 1 0,0-1 0,0 1 0,-1 0 0,0 0 0,-1 1 0,1-1 0,-1 1 0,0 0 0,0 0 0,-1 0 0,1 1 0,-1 0 0,0 0 0,0 0 0,0 1 0,-1 0 0,1 0 0,-1 0 0,-12-2 0,15 5-105,1-1 0,-1 1 0,1 0 0,-1 0 0,0 0 0,1 1 0,-1-1 0,1 1 0,-1 0 0,1 0 0,-1 0 0,-5 3 0,-11 8-6721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6.896"/>
    </inkml:context>
    <inkml:brush xml:id="br0">
      <inkml:brushProperty name="width" value="0.05" units="cm"/>
      <inkml:brushProperty name="height" value="0.05" units="cm"/>
    </inkml:brush>
  </inkml:definitions>
  <inkml:trace contextRef="#ctx0" brushRef="#br0">0 133 24575,'5'-1'0,"0"0"0,-1-1 0,1 0 0,0 0 0,-1 0 0,1-1 0,6-4 0,-1 0 0,-7 5 0,1 0 0,-1 1 0,0-1 0,1 0 0,0 1 0,-1 0 0,1 0 0,0 0 0,-1 0 0,1 1 0,0 0 0,0-1 0,0 1 0,6 1 0,-7 0 0,0 0 0,0 0 0,0 1 0,0-1 0,0 1 0,0 0 0,0-1 0,-1 1 0,1 1 0,-1-1 0,1 0 0,-1 1 0,0-1 0,0 1 0,0-1 0,0 1 0,2 4 0,18 38 0,-2-1 0,-3 2 0,24 95 0,-31-104 0,-7-11 0,-3-26 0,0 0 0,0 0 0,-1 0 0,1 0 0,0 0 0,-1 0 0,1 0 0,0 0 0,-1 0 0,1 0 0,0 0 0,-1 0 0,1 0 0,0 0 0,-1 0 0,1 0 0,0 0 0,-1 0 0,1-1 0,0 1 0,0 0 0,-1 0 0,1 0 0,0 0 0,0-1 0,-1 1 0,1 0 0,0 0 0,0-1 0,0 1 0,-1 0 0,1 0 0,0-1 0,0 1 0,0 0 0,-1-1 0,-3-4 0,1 0 0,-1-1 0,1 1 0,-1-1 0,-3-11 0,2-2 0,1-1 0,1 0 0,0 0 0,2 0 0,0 0 0,1 0 0,1 0 0,1 0 0,1 0 0,1 0 0,0 0 0,2 1 0,0 0 0,1 0 0,1 0 0,17-28 0,-22 41 17,1 0 0,0 1 1,1-1-1,-1 1 0,1 0 0,11-8 0,-14 11-88,0 1 1,0-1-1,1 1 0,-1 0 0,0 0 1,1 0-1,-1 0 0,1 0 1,-1 0-1,1 1 0,0-1 0,-1 1 1,1 0-1,0 0 0,-1 0 1,1 0-1,-1 0 0,1 1 0,0-1 1,4 2-1,11 7-6755</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6:57.362"/>
    </inkml:context>
    <inkml:brush xml:id="br0">
      <inkml:brushProperty name="width" value="0.05" units="cm"/>
      <inkml:brushProperty name="height" value="0.05" units="cm"/>
    </inkml:brush>
  </inkml:definitions>
  <inkml:trace contextRef="#ctx0" brushRef="#br0">63 0 24575,'0'3'0,"1"-1"0,-1 0 0,0 0 0,0 1 0,1-1 0,0 0 0,-1 0 0,1 0 0,0 0 0,0 0 0,0 1 0,0-2 0,0 1 0,1 0 0,-1 0 0,1 0 0,-1-1 0,1 1 0,-1 0 0,1-1 0,0 0 0,0 1 0,0-1 0,0 0 0,0 0 0,0 0 0,0 0 0,0 0 0,0-1 0,4 2 0,9 1 0,-1-1 0,1 0 0,-1-1 0,16-1 0,-18-1 0,-1 2 0,1-1 0,11 3 0,-23-3 0,0 1 0,-1-1 0,1 0 0,-1 0 0,1 0 0,-1 1 0,1-1 0,0 0 0,-1 0 0,1 1 0,0-1 0,-1 0 0,1 1 0,0-1 0,-1 0 0,1 1 0,0-1 0,0 0 0,-1 1 0,1-1 0,0 1 0,0-1 0,0 0 0,0 1 0,0-1 0,-1 1 0,1-1 0,0 1 0,0-1 0,0 1 0,0-1 0,0 0 0,0 1 0,0-1 0,1 1 0,-1-1 0,0 1 0,0-1 0,0 0 0,0 1 0,1-1 0,-1 1 0,0-1 0,0 0 0,0 1 0,1-1 0,-1 0 0,0 1 0,1-1 0,-1 0 0,0 1 0,1-1 0,-1 0 0,1 0 0,-1 1 0,0-1 0,1 0 0,-1 0 0,1 0 0,-1 0 0,0 1 0,1-1 0,-1 0 0,1 0 0,-1 0 0,1 0 0,-1 0 0,1 0 0,-39 19 0,33-16 0,-50 21 0,35-17 0,1 1 0,0 0 0,0 2 0,1 0 0,-33 26 0,49-35 0,1 0 0,0 0 0,1 0 0,-1 0 0,0 0 0,0 0 0,0 0 0,0 0 0,1 0 0,-1 0 0,1 0 0,-1 1 0,1-1 0,-1 0 0,1 0 0,0 1 0,-1 2 0,1-4 0,0 1 0,1 0 0,-1 0 0,0 0 0,1-1 0,-1 1 0,0 0 0,1 0 0,-1-1 0,1 1 0,-1 0 0,1-1 0,0 1 0,-1-1 0,1 1 0,-1-1 0,1 1 0,0-1 0,0 1 0,-1-1 0,2 1 0,5 2 0,1-1 0,-1 1 0,1-1 0,14 1 0,-9-1 0,5 1-455,0 0 0,29-1 0,-7-3-6371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04.880"/>
    </inkml:context>
    <inkml:brush xml:id="br0">
      <inkml:brushProperty name="width" value="0.05" units="cm"/>
      <inkml:brushProperty name="height" value="0.05" units="cm"/>
    </inkml:brush>
  </inkml:definitions>
  <inkml:trace contextRef="#ctx0" brushRef="#br0">0 0 24575,'0'641'0,"0"-629"-227,1 0-1,0 0 1,0 0-1,1 0 1,5 15-1,-1-9-6598</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05.257"/>
    </inkml:context>
    <inkml:brush xml:id="br0">
      <inkml:brushProperty name="width" value="0.05" units="cm"/>
      <inkml:brushProperty name="height" value="0.05" units="cm"/>
    </inkml:brush>
  </inkml:definitions>
  <inkml:trace contextRef="#ctx0" brushRef="#br0">0 30 24575,'151'-13'0,"-27"1"0,350 8-67,-312 5-1231,-134-1-5528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06.031"/>
    </inkml:context>
    <inkml:brush xml:id="br0">
      <inkml:brushProperty name="width" value="0.05" units="cm"/>
      <inkml:brushProperty name="height" value="0.05" units="cm"/>
    </inkml:brush>
  </inkml:definitions>
  <inkml:trace contextRef="#ctx0" brushRef="#br0">1 86 24575,'13'-3'0,"1"0"0,-1 0 0,0-1 0,0-1 0,0 0 0,15-10 0,-4 4 0,42-14 0,-55 22 0,-1 0 0,0 1 0,1 1 0,-1 0 0,1 0 0,-1 1 0,19 2 0,-25-2 0,1 1 0,-1 0 0,0 1 0,1-1 0,-1 1 0,0 0 0,0 0 0,0 0 0,0 0 0,0 1 0,-1 0 0,1 0 0,-1 0 0,0 0 0,0 0 0,0 0 0,0 1 0,0 0 0,-1-1 0,3 6 0,11 29 0,-2-1 0,-2 1 0,-1 1 0,10 76 0,-19-241 0,-2 117 0,1 0 0,0 0 0,1 1 0,0-1 0,0 1 0,1-1 0,0 1 0,1 0 0,-1 0 0,1 0 0,1 1 0,0 0 0,7-10 0,-7 12 0,0 0 0,1 0 0,-1 0 0,1 1 0,0 0 0,0 0 0,0 1 0,1 0 0,-1 0 0,1 0 0,0 1 0,0 0 0,0 0 0,0 1 0,0 0 0,12-1 0,-5 1 0,-1 1 0,1 0 0,0 1 0,-1 1 0,1 0 0,-1 1 0,1 0 0,-1 1 0,0 1 0,0 0 0,-1 0 0,0 1 0,0 1 0,0 0 0,-1 1 0,0 0 0,0 1 0,-1 0 0,0 0 0,0 1 0,-1 0 0,-1 1 0,8 13 0,-2 0 0,15 41 0,7 13 0,-32-73-195,-1 0 0,0 0 0,1 0 0,0-1 0,0 1 0,8 5 0,6 3-6631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06.559"/>
    </inkml:context>
    <inkml:brush xml:id="br0">
      <inkml:brushProperty name="width" value="0.05" units="cm"/>
      <inkml:brushProperty name="height" value="0.05" units="cm"/>
    </inkml:brush>
  </inkml:definitions>
  <inkml:trace contextRef="#ctx0" brushRef="#br0">70 28 24575,'-6'0'0,"0"0"0,0-1 0,-1 0 0,1 0 0,1 0 0,-1-1 0,0 0 0,0 0 0,-9-5 0,15 7 0,0 0 0,0 0 0,0 0 0,0 0 0,0 0 0,0 0 0,0 0 0,0-1 0,0 1 0,0 0 0,0 0 0,0 0 0,0 0 0,-1 0 0,1 0 0,0 0 0,0 0 0,0 0 0,0 0 0,0-1 0,0 1 0,0 0 0,0 0 0,0 0 0,0 0 0,0 0 0,0 0 0,0 0 0,0 0 0,0 0 0,0 0 0,0-1 0,0 1 0,0 0 0,0 0 0,1 0 0,-1 0 0,0 0 0,0 0 0,0 0 0,0 0 0,0 0 0,0 0 0,0 0 0,0-1 0,0 1 0,0 0 0,0 0 0,0 0 0,0 0 0,0 0 0,1 0 0,-1 0 0,0 0 0,0 0 0,0 0 0,0 0 0,0 0 0,0 0 0,0 0 0,1 0 0,10-3 0,14-1 0,590 18 0,-415-3 0,-144-9-1365,-10 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7:59.258"/>
    </inkml:context>
    <inkml:brush xml:id="br0">
      <inkml:brushProperty name="width" value="0.05" units="cm"/>
      <inkml:brushProperty name="height" value="0.05" units="cm"/>
    </inkml:brush>
  </inkml:definitions>
  <inkml:trace contextRef="#ctx0" brushRef="#br0">145 189 24575,'1'0'0,"0"-1"0,1 1 0,-1 0 0,0 1 0,0-1 0,0 0 0,1 0 0,-1 0 0,0 1 0,0-1 0,0 1 0,0-1 0,0 1 0,1-1 0,-1 1 0,0-1 0,0 1 0,0 0 0,-1 0 0,1 0 0,0-1 0,0 1 0,0 0 0,-1 0 0,1 0 0,0 0 0,-1 0 0,1 0 0,0 3 0,-1-3 0,0 0 0,0 0 0,0-1 0,0 1 0,0 0 0,-1 0 0,1 0 0,0 0 0,-1 0 0,1 0 0,0-1 0,-1 1 0,1 0 0,-1 0 0,0 0 0,1-1 0,-1 1 0,1 0 0,-1-1 0,0 1 0,0-1 0,1 1 0,-1-1 0,0 1 0,0-1 0,0 1 0,0-1 0,1 0 0,-1 1 0,0-1 0,0 0 0,0 0 0,0 0 0,0 1 0,0-1 0,0 0 0,0 0 0,-1-1 0,-1 2 0,0-1 0,0 0 0,0-1 0,0 1 0,0 0 0,0-1 0,0 0 0,0 0 0,0 0 0,0 0 0,0 0 0,0 0 0,1-1 0,-1 0 0,0 1 0,1-1 0,-1 0 0,1 0 0,0 0 0,0-1 0,0 1 0,0 0 0,0-1 0,0 1 0,0-1 0,-2-5 0,3 4 0,-1 0 0,1 1 0,0-1 0,0 0 0,0 0 0,0 0 0,1 0 0,-1 0 0,1 0 0,0 0 0,0 0 0,1 0 0,-1 0 0,1 0 0,0 0 0,0 1 0,0-1 0,1 0 0,-1 0 0,4-5 0,1 0 0,-1 1 0,2 0 0,-1 1 0,1-1 0,1 1 0,-1 1 0,1-1 0,0 1 0,1 1 0,-1-1 0,1 1 0,0 1 0,15-6 0,-21 9 0,-1 1 0,0-1 0,1 1 0,-1 0 0,0 0 0,1 0 0,-1 0 0,0 0 0,1 0 0,-1 1 0,0-1 0,1 1 0,-1-1 0,0 1 0,0 0 0,0 0 0,1 0 0,-1 0 0,0 1 0,0-1 0,-1 0 0,1 1 0,0-1 0,0 1 0,-1 0 0,1 0 0,-1-1 0,1 1 0,-1 0 0,0 0 0,0 0 0,0 1 0,0-1 0,0 0 0,0 3 0,1 0 0,-1 1 0,0 0 0,-1 0 0,1-1 0,-1 1 0,0 0 0,-1 0 0,1-1 0,-1 1 0,0 0 0,-1-1 0,1 1 0,-5 8 0,1-4 0,0 0 0,-2 0 0,1-1 0,-1 0 0,0 0 0,-17 15 0,21-21 0,-1 0 0,0 0 0,0-1 0,0 1 0,0-1 0,0 0 0,0 0 0,-9 3 0,11-5 0,0 0 0,-1 1 0,1-1 0,0 0 0,-1 0 0,1 0 0,0 0 0,-1 0 0,1-1 0,0 1 0,0-1 0,0 0 0,-1 1 0,1-1 0,0 0 0,0 0 0,0 0 0,-3-3 0,2 1 0,0 1 0,1-1 0,0 0 0,0 0 0,0-1 0,0 1 0,0 0 0,0-1 0,1 1 0,0-1 0,-1 1 0,1-1 0,1 0 0,-1 1 0,0-1 0,1 0 0,0 0 0,0 1 0,0-1 0,0 0 0,1 0 0,0 1 0,-1-1 0,1 0 0,1 1 0,-1-1 0,0 1 0,3-4 0,-3 3 0,0 1 0,0 0 0,1-1 0,0 1 0,0 0 0,0 0 0,0 0 0,0 0 0,0 0 0,1 0 0,0 1 0,-1-1 0,1 1 0,0 0 0,0 0 0,0 0 0,0 0 0,1 0 0,-1 1 0,0-1 0,1 1 0,-1 0 0,1 0 0,0 0 0,-1 1 0,1-1 0,0 1 0,5 0 0,-7 0 0,0 1 0,0-1 0,-1 1 0,1-1 0,0 1 0,0 0 0,0 0 0,-1 0 0,1-1 0,-1 2 0,1-1 0,-1 0 0,1 0 0,-1 0 0,1 1 0,-1-1 0,0 1 0,0-1 0,0 1 0,0-1 0,0 1 0,0 0 0,0-1 0,-1 1 0,1 0 0,0 0 0,-1 0 0,0 0 0,1 3 0,-1-2 0,0-1 0,0 1 0,0 0 0,0 0 0,-1-1 0,1 1 0,-1 0 0,0-1 0,0 1 0,0 0 0,0-1 0,0 0 0,-1 1 0,1-1 0,-1 0 0,1 1 0,-1-1 0,0 0 0,0 0 0,-2 2 0,-3 0 0,-1 1 0,1-2 0,-1 1 0,0-1 0,0 0 0,0 0 0,0-1 0,0 0 0,0-1 0,-1 1 0,1-2 0,-1 1 0,1-1 0,-1-1 0,1 1 0,0-1 0,-1-1 0,1 0 0,0 0 0,-10-4 0,17 6 0,0-1 0,0 1 0,0-1 0,0 1 0,0-1 0,0 0 0,0 1 0,0-1 0,1 0 0,-1 0 0,0 1 0,0-1 0,1 0 0,-1 0 0,0 0 0,1 0 0,-1 0 0,1 0 0,-1 0 0,1-1 0,0 1 0,-1 0 0,1 0 0,0 0 0,0 0 0,0 0 0,0-2 0,0 0 0,1 1 0,0-1 0,0 1 0,0 0 0,0 0 0,0-1 0,0 1 0,1 0 0,-1 0 0,1 0 0,0 0 0,2-2 0,4-3 0,1-1 0,0 1 0,1 1 0,16-9 0,-17 10 0,1 2 0,-1-1 0,1 1 0,0 1 0,0-1 0,0 2 0,0-1 0,12 1 0,-19 1 0,0 0 0,-1 0 0,1 0 0,0 0 0,0 0 0,0 1 0,0 0 0,-1-1 0,1 1 0,0 0 0,-1 0 0,1 0 0,-1 1 0,1-1 0,-1 0 0,1 1 0,-1 0 0,0 0 0,0 0 0,0 0 0,0 0 0,0 0 0,0 0 0,-1 0 0,1 1 0,-1-1 0,1 1 0,-1-1 0,0 1 0,0-1 0,0 1 0,-1 0 0,2 4 0,-2-4 0,0 1 0,0-1 0,-1 0 0,1 1 0,-1-1 0,0 0 0,0 0 0,0 1 0,0-1 0,0 0 0,-1 0 0,1 0 0,-1-1 0,0 1 0,0 0 0,0 0 0,0-1 0,-4 3 0,5-3 0,0-1 0,-1 1 0,1-1 0,-1 0 0,1 0 0,-1 0 0,0 0 0,1 0 0,-1 0 0,0 0 0,0 0 0,1-1 0,-1 1 0,0-1 0,0 1 0,0-1 0,0 0 0,0 0 0,0 0 0,0 0 0,0 0 0,0 0 0,0 0 0,1-1 0,-1 1 0,0-1 0,0 1 0,0-1 0,0 0 0,1 0 0,-1 0 0,-2-1 0,2 0-72,1 1 1,0 0-1,-1-1 0,1 1 0,0-1 0,0 0 0,0 1 0,0-1 1,0 0-1,1 0 0,-1 0 0,0 1 0,1-1 0,-1 0 0,1 0 1,0 0-1,0 0 0,0-3 0,1-16-6754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07.619"/>
    </inkml:context>
    <inkml:brush xml:id="br0">
      <inkml:brushProperty name="width" value="0.05" units="cm"/>
      <inkml:brushProperty name="height" value="0.05" units="cm"/>
    </inkml:brush>
  </inkml:definitions>
  <inkml:trace contextRef="#ctx0" brushRef="#br0">13 1 24575,'0'13'0,"1"-1"0,1 1 0,0-1 0,1 1 0,0-1 0,1 0 0,1 0 0,0 0 0,0 0 0,1-1 0,0 0 0,1 0 0,0-1 0,1 0 0,13 14 0,12 8 0,2-2 0,74 51 0,-73-56 0,51 27 0,-30-20 0,-56-32 0,1 1 0,-1 0 0,0-1 0,0 1 0,0 0 0,0 0 0,0 0 0,0 0 0,0 0 0,0 0 0,0 0 0,0 0 0,1 2 0,-2-2 0,0-1 0,0 0 0,0 1 0,0-1 0,0 1 0,0-1 0,0 0 0,0 1 0,-1-1 0,1 1 0,0-1 0,0 0 0,0 1 0,0-1 0,0 0 0,-1 1 0,1-1 0,0 0 0,0 1 0,0-1 0,-1 0 0,1 1 0,0-1 0,-1 0 0,1 0 0,0 1 0,-1-1 0,1 0 0,-1 0 0,-5 3 0,0-1 0,0 0 0,0 0 0,-11 2 0,-6 1 0,5 2 0,0 1 0,1 0 0,0 2 0,1 0 0,0 0 0,1 2 0,-15 13 0,-9 14 0,-39 49 0,60-66 0,-36 30 0,38-38 0,-25 29 0,40-42 0,0-1 0,1 1 0,-1 0 0,1-1 0,-1 1 0,1 0 0,-1 0 0,1-1 0,-1 1 0,1 0 0,0 0 0,-1 0 0,1 0 0,0-1 0,0 1 0,-1 0 0,1 0 0,0 0 0,0 0 0,0 0 0,0 0 0,0 0 0,1 1 0,-1-1 0,1-1 0,-1 1 0,1-1 0,0 1 0,-1-1 0,1 1 0,0-1 0,0 1 0,-1-1 0,1 1 0,0-1 0,0 0 0,-1 0 0,1 1 0,0-1 0,0 0 0,0 0 0,0 0 0,1 0 0,43-3 0,81-17 0,-111 19 0,0 0 0,1 1 0,-1 1 0,0 0 0,1 1 0,18 6 0,6 0 0,1-1 0,-1-3 0,1-1 0,0-1 0,51-6 0,0 2 0,-61 0-91,28 1 300,-54 1-344,-1 0 0,0 1 0,0-1 1,1 1-1,-1 0 0,0 1 0,0-1 0,0 0 1,0 1-1,4 3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09.551"/>
    </inkml:context>
    <inkml:brush xml:id="br0">
      <inkml:brushProperty name="width" value="0.05" units="cm"/>
      <inkml:brushProperty name="height" value="0.05" units="cm"/>
    </inkml:brush>
  </inkml:definitions>
  <inkml:trace contextRef="#ctx0" brushRef="#br0">33 1 24575,'-1'13'0,"0"0"0,-1 0 0,-6 19 0,-2 17 0,8-31 0,-6 80 0,7-88 0,2 0 0,-1 0 0,1-1 0,1 1 0,0 0 0,0-1 0,6 17 0,-7-24 6,0 0-1,0 0 1,1 0-1,-1 0 0,1 0 1,-1 0-1,1 0 1,-1 0-1,1-1 1,0 1-1,0 0 1,0-1-1,0 0 0,0 1 1,0-1-1,1 0 1,-1 0-1,0 0 1,0-1-1,1 1 1,2 0-1,1 0-191,0-1 1,0 1-1,0-1 0,1-1 1,-1 1-1,0-1 1,7-2-1,11-3-6640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09.879"/>
    </inkml:context>
    <inkml:brush xml:id="br0">
      <inkml:brushProperty name="width" value="0.05" units="cm"/>
      <inkml:brushProperty name="height" value="0.05" units="cm"/>
    </inkml:brush>
  </inkml:definitions>
  <inkml:trace contextRef="#ctx0" brushRef="#br0">0 1 24575,'5'0'0,"6"0"0,7 0 0,4 0 0,-1 0-8191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0.234"/>
    </inkml:context>
    <inkml:brush xml:id="br0">
      <inkml:brushProperty name="width" value="0.05" units="cm"/>
      <inkml:brushProperty name="height" value="0.05" units="cm"/>
    </inkml:brush>
  </inkml:definitions>
  <inkml:trace contextRef="#ctx0" brushRef="#br0">1 40 24575,'5'0'0,"1"-5"0,5-1 0,5 0 0,5 1 0,3-4 0,-2 1-8191</inkml:trace>
  <inkml:trace contextRef="#ctx0" brushRef="#br0" timeOffset="1">29 152 24575,'0'5'0,"5"2"0,6-1 0,6-6 0,6-3 0,-2-1-8191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0.609"/>
    </inkml:context>
    <inkml:brush xml:id="br0">
      <inkml:brushProperty name="width" value="0.05" units="cm"/>
      <inkml:brushProperty name="height" value="0.05" units="cm"/>
    </inkml:brush>
  </inkml:definitions>
  <inkml:trace contextRef="#ctx0" brushRef="#br0">26 1 24575,'0'4'0,"0"7"0,0 7 0,0 4 0,0 3 0,0 3 0,0 6 0,-5 2 0,-1-1 0,0 4 0,1 0 0,2-7-8191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1.417"/>
    </inkml:context>
    <inkml:brush xml:id="br0">
      <inkml:brushProperty name="width" value="0.05" units="cm"/>
      <inkml:brushProperty name="height" value="0.05" units="cm"/>
    </inkml:brush>
  </inkml:definitions>
  <inkml:trace contextRef="#ctx0" brushRef="#br0">0 19 24575,'11'18'0,"1"17"0,-7 12 0,-2-1 0,-3 65 0,-1-68 0,2-74 0,1 1 0,12-59 0,-12 77 0,2-1 0,-1 1 0,2 0 0,0 0 0,0 0 0,1 1 0,0 0 0,1 0 0,0 1 0,1-1 0,9-9 0,-14 18 0,-1 0 0,0 0 0,1 0 0,-1 1 0,1-1 0,0 0 0,-1 1 0,1 0 0,0-1 0,0 1 0,0 0 0,0 1 0,0-1 0,0 0 0,0 1 0,0 0 0,0 0 0,0 0 0,5 0 0,-2 2 0,0-1 0,-1 1 0,1 0 0,-1 0 0,1 1 0,-1-1 0,0 1 0,0 0 0,8 7 0,4 6 0,0 0 0,-1 1 0,-1 1 0,15 21 0,-14-14-227,0 1-1,-2 1 1,-1 1-1,-1-1 1,11 38-1,-13-30-6598</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3.077"/>
    </inkml:context>
    <inkml:brush xml:id="br0">
      <inkml:brushProperty name="width" value="0.05" units="cm"/>
      <inkml:brushProperty name="height" value="0.05" units="cm"/>
    </inkml:brush>
  </inkml:definitions>
  <inkml:trace contextRef="#ctx0" brushRef="#br0">30 17 24575,'1'-16'0,"-1"19"0,-1 30 0,-10 93 0,-6 119 0,16 181-1365,1-381-5461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3.734"/>
    </inkml:context>
    <inkml:brush xml:id="br0">
      <inkml:brushProperty name="width" value="0.05" units="cm"/>
      <inkml:brushProperty name="height" value="0.05" units="cm"/>
    </inkml:brush>
  </inkml:definitions>
  <inkml:trace contextRef="#ctx0" brushRef="#br0">34 2 24575,'-11'-2'0,"2"2"0,4 15 0,0 28 0,3 0 0,1 1 0,6 55 0,-3-83 0,0-1 0,1 1 0,0-1 0,1 0 0,1 0 0,11 23 0,-14-34 0,0 0 0,0 0 0,1-1 0,-1 1 0,1-1 0,0 1 0,0-1 0,0 0 0,0 0 0,1 0 0,-1-1 0,6 3 0,-7-4 0,1 0 0,0 0 0,0 0 0,-1 0 0,1-1 0,0 1 0,0-1 0,0 0 0,0 0 0,0 0 0,0 0 0,0-1 0,-1 1 0,1-1 0,0 0 0,0 1 0,0-1 0,-1 0 0,1-1 0,3-1 0,2-3 0,1 0 0,-1 0 0,-1 0 0,0-1 0,1-1 0,-2 1 0,1-1 0,-1 0 0,-1 0 0,9-17 0,-3 3 0,0-1 0,-1 0 0,7-29 0,-7 6 0,-21 146 0,-44 240 120,43-233-863,3 131 1,9-211-6084</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4.136"/>
    </inkml:context>
    <inkml:brush xml:id="br0">
      <inkml:brushProperty name="width" value="0.05" units="cm"/>
      <inkml:brushProperty name="height" value="0.05" units="cm"/>
    </inkml:brush>
  </inkml:definitions>
  <inkml:trace contextRef="#ctx0" brushRef="#br0">0 1 24575,'0'4'0,"0"8"0,0 5 0,0 5 0,0 4 0,0 2 0,0 1 0,0 0 0,0 1 0,0-1 0,0 0 0,0 0 0,5-6 0,1-6-8191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4.521"/>
    </inkml:context>
    <inkml:brush xml:id="br0">
      <inkml:brushProperty name="width" value="0.05" units="cm"/>
      <inkml:brushProperty name="height" value="0.05" units="cm"/>
    </inkml:brush>
  </inkml:definitions>
  <inkml:trace contextRef="#ctx0" brushRef="#br0">24 83 24575,'-5'0'0,"-6"0"0,3-5 0,9-1 0,7 0 0,9 1 0,10-3 0,5 0 0,8 0 0,6 3 0,-1-3 0,-2 0 0,-4 1 0,-3 2 0,-9 1-8191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00.811"/>
    </inkml:context>
    <inkml:brush xml:id="br0">
      <inkml:brushProperty name="width" value="0.05" units="cm"/>
      <inkml:brushProperty name="height" value="0.05" units="cm"/>
    </inkml:brush>
  </inkml:definitions>
  <inkml:trace contextRef="#ctx0" brushRef="#br0">0 155 24575,'1'-3'0,"-1"1"0,1 0 0,0-1 0,0 1 0,0 0 0,0 0 0,0 0 0,1 0 0,-1 0 0,0 0 0,1 0 0,0 0 0,-1 0 0,1 1 0,0-1 0,0 1 0,3-3 0,38-21 0,-38 23 0,0 0 0,0 0 0,1 1 0,-1-1 0,0 1 0,1 1 0,-1-1 0,1 1 0,-1 0 0,1 0 0,-1 0 0,1 1 0,-1 0 0,10 3 0,-11-3 0,0 0 0,0 0 0,-1 1 0,1 0 0,-1-1 0,1 1 0,-1 0 0,0 1 0,0-1 0,0 1 0,0-1 0,0 1 0,-1 0 0,1 0 0,-1 0 0,1 0 0,-1 1 0,0-1 0,-1 1 0,1-1 0,1 6 0,-2-8 0,-1 1 0,0-1 0,0 0 0,0 0 0,0 0 0,0 1 0,0-1 0,0 0 0,-1 0 0,1 0 0,0 1 0,-1-1 0,1 0 0,-1 0 0,1 0 0,-1 0 0,1 0 0,-1 0 0,0 0 0,1 0 0,-1 0 0,0 0 0,0 0 0,0-1 0,0 1 0,0 0 0,0 0 0,0-1 0,0 1 0,0-1 0,0 1 0,0-1 0,0 1 0,0-1 0,-1 0 0,1 0 0,-2 1 0,-6 1 0,0-1 0,-1 0 0,-14 1 0,21-2 0,-3 0 0,1 0 0,-1 0 0,0-1 0,0 0 0,1 0 0,-1 0 0,0 0 0,1-1 0,-1 0 0,1 0 0,0-1 0,-1 1 0,-6-6 0,10 6 0,0 0 0,0 0 0,0 0 0,0 0 0,0-1 0,1 1 0,-1 0 0,1-1 0,0 1 0,0-1 0,0 1 0,0-1 0,0 0 0,0 0 0,1 1 0,-1-1 0,1 0 0,0 0 0,-1 1 0,2-1 0,-1 0 0,0 0 0,0 0 0,1 1 0,0-1 0,-1 0 0,1 0 0,0 1 0,2-5 0,0 1 0,-1 1 0,1-1 0,0 1 0,1 0 0,-1 0 0,1 0 0,0 0 0,0 0 0,0 1 0,1 0 0,-1 0 0,1 0 0,0 1 0,10-6 0,-13 8 0,1 0 0,0 0 0,0 0 0,0 0 0,0 1 0,-1-1 0,1 1 0,0 0 0,0 0 0,0 0 0,0 0 0,0 0 0,0 1 0,0-1 0,0 1 0,0 0 0,-1 0 0,1 0 0,0 0 0,-1 0 0,1 1 0,0-1 0,-1 1 0,0 0 0,1 0 0,-1-1 0,0 1 0,0 1 0,0-1 0,0 0 0,0 1 0,1 2 0,1 1 0,-1 0 0,0-1 0,0 1 0,-1 0 0,1 0 0,-1 1 0,-1-1 0,1 0 0,-1 1 0,0-1 0,-1 1 0,1-1 0,-1 1 0,-1-1 0,1 1 0,-1-1 0,0 1 0,-1-1 0,-2 9 0,3-12 0,0 1 0,-1 0 0,0 0 0,0-1 0,0 1 0,0-1 0,0 1 0,-1-1 0,1 0 0,-1 0 0,0 0 0,0 0 0,0-1 0,0 1 0,-1-1 0,1 0 0,-1 0 0,1 0 0,-1 0 0,0-1 0,1 1 0,-1-1 0,0 0 0,0 0 0,0 0 0,0-1 0,0 1 0,0-1 0,0 0 0,-1 0 0,-4-2 0,3 2 0,0-2 0,0 1 0,0-1 0,0 0 0,1 0 0,-1-1 0,1 1 0,-1-1 0,1-1 0,0 1 0,0-1 0,1 1 0,-1-2 0,1 1 0,0 0 0,0-1 0,-4-5 0,6 8 0,1-1 0,-1 0 0,1 0 0,0 0 0,0 0 0,0 0 0,0 0 0,0 0 0,1 0 0,-1-1 0,1 1 0,0 0 0,0 0 0,0 0 0,0-1 0,1 1 0,-1 0 0,1 0 0,0 0 0,0 0 0,0 0 0,0 0 0,0 0 0,1 0 0,0 0 0,-1 1 0,1-1 0,0 1 0,0-1 0,0 1 0,1-1 0,-1 1 0,5-3 0,-4 3 0,0 0 0,-1 0 0,1 1 0,1-1 0,-1 1 0,0 0 0,0 0 0,0 0 0,1 0 0,-1 0 0,1 1 0,-1-1 0,0 1 0,1 0 0,-1 0 0,1 0 0,-1 1 0,0-1 0,1 1 0,-1 0 0,0 0 0,1 0 0,-1 0 0,4 3 0,-4-3 0,-1 0 0,1 0 0,-1 1 0,0-1 0,0 1 0,0 0 0,0-1 0,0 1 0,0 0 0,0 0 0,-1 0 0,1 0 0,-1 1 0,1-1 0,-1 0 0,0 1 0,0-1 0,0 0 0,0 1 0,0-1 0,-1 1 0,1 0 0,-1-1 0,0 1 0,1 0 0,-1-1 0,0 1 0,-1-1 0,1 1 0,0 0 0,-2 4 0,2-8 0,1-1 0,-1 0 0,1 0 0,-1 0 0,0 0 0,0 0 0,0 0 0,0 1 0,0-1 0,0 0 0,-1 0 0,1 0 0,-1 0 0,1 0 0,-1 1 0,1-1 0,-1 0 0,0 1 0,0-1 0,0 0 0,0 1 0,0-1 0,0 1 0,-1-1 0,1 1 0,0 0 0,-1 0 0,1-1 0,-1 1 0,0 0 0,1 0 0,-1 0 0,0 1 0,1-1 0,-1 0 0,0 1 0,0-1 0,1 1 0,-1-1 0,0 1 0,0 0 0,0 0 0,0 0 0,0 0 0,0 0 0,0 0 0,1 1 0,-1-1 0,0 1 0,0-1 0,0 1 0,1-1 0,-1 1 0,0 0 0,1 0 0,-1 0 0,0 0 0,1 0 0,-1 1 0,1-1 0,0 0 0,-1 1 0,1-1 0,0 0 0,0 1 0,0 0 0,0-1 0,-1 4 0,5-11 0,0 0 0,1 1 0,0-1 0,0 1 0,0 0 0,1 0 0,0 1 0,0-1 0,0 1 0,0 0 0,1 0 0,0 1 0,-1 0 0,1 0 0,7-3 0,-5 3 0,1-1 0,-1 2 0,1-1 0,-1 1 0,1 0 0,0 1 0,0 0 0,0 0 0,0 1 0,16 2 0,-22-2 0,0 1 0,-1-1 0,1 1 0,0 0 0,0-1 0,-1 1 0,1 1 0,-1-1 0,1 0 0,-1 1 0,1-1 0,-1 1 0,0 0 0,0-1 0,0 1 0,0 0 0,0 1 0,0-1 0,1 2 0,-2-1 0,0-1 0,0 1 0,0 0 0,-1-1 0,1 1 0,-1 0 0,0-1 0,0 1 0,0 0 0,0-1 0,0 1 0,0 0 0,-1-1 0,1 1 0,-1 0 0,-1 3 0,-1 2 0,-1-1 0,0 1 0,0-1 0,-1 1 0,1-1 0,-2-1 0,1 1 0,-1-1 0,0 0 0,0 0 0,-10 7 0,8-7 0,-1-1 0,0 0 0,-1 0 0,1 0 0,-1-1 0,0-1 0,0 0 0,0 0 0,0-1 0,-17 1 0,23-2 0,0-1 0,0-1 0,0 1 0,0-1 0,0 1 0,0-1 0,0 0 0,0 0 0,0-1 0,1 1 0,-1-1 0,0 0 0,1 0 0,-1 0 0,1 0 0,0-1 0,0 1 0,0-1 0,0 0 0,0 0 0,1 0 0,-1 0 0,1-1 0,0 1 0,0 0 0,0-1 0,1 0 0,-1 1 0,1-1 0,-2-6 0,1 5 0,1-1 0,0 1 0,0-1 0,0 0 0,0 0 0,1 0 0,0 0 0,1 1 0,-1-1 0,1 0 0,0 0 0,0 1 0,1-1 0,0 0 0,0 1 0,2-6 0,-2 8 0,0 0 0,0 0 0,0 1 0,0-1 0,1 0 0,-1 1 0,1 0 0,-1-1 0,1 1 0,0 0 0,0 0 0,0 1 0,0-1 0,0 0 0,0 1 0,1 0 0,-1 0 0,0 0 0,1 0 0,-1 1 0,1-1 0,-1 1 0,1 0 0,-1 0 0,1 0 0,-1 0 0,1 1 0,2 0 0,1 1 0,-1-1 0,1 1 0,-1 0 0,0 1 0,0 0 0,0 0 0,10 6 0,-13-7 0,0 1 0,0-1 0,0 1 0,0 0 0,0-1 0,0 1 0,-1 1 0,1-1 0,-1 0 0,0 1 0,0-1 0,0 1 0,2 5 0,-4-8-4,1 0 1,-1 0-1,0 0 0,0 0 0,0 0 1,0 0-1,0 0 0,0 0 0,0 0 1,0-1-1,0 1 0,0 0 0,-1 0 1,1 0-1,0 0 0,-1 0 0,1 0 1,0-1-1,-1 1 0,1 0 0,-1 0 1,0 0-1,1-1 0,-2 2 0,1-1 23,-1 1 0,0-1 0,0 0 0,0 0 0,-1 0-1,1 0 1,0 0 0,0 0 0,-4 0 0,-6 1-232,0 0 0,1-1-1,-14-1 1,19 0-394,-24 1-6219</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5.082"/>
    </inkml:context>
    <inkml:brush xml:id="br0">
      <inkml:brushProperty name="width" value="0.05" units="cm"/>
      <inkml:brushProperty name="height" value="0.05" units="cm"/>
    </inkml:brush>
  </inkml:definitions>
  <inkml:trace contextRef="#ctx0" brushRef="#br0">1 13 24575,'0'-1'0,"0"1"0,0-1 0,0 1 0,0 0 0,0-1 0,0 1 0,0 0 0,0-1 0,0 1 0,0-1 0,0 1 0,0 0 0,0-1 0,0 1 0,0 0 0,0-1 0,0 1 0,1 0 0,-1-1 0,0 1 0,0 0 0,0-1 0,1 1 0,-1 0 0,0-1 0,0 1 0,1 0 0,-1 0 0,0 0 0,1-1 0,-1 1 0,0 0 0,0 0 0,1 0 0,-1-1 0,1 1 0,-1 0 0,0 0 0,1 0 0,-1 0 0,0 0 0,1 0 0,-1 0 0,1 0 0,-1 0 0,0 0 0,1 0 0,-1 0 0,0 0 0,1 0 0,-1 0 0,0 1 0,1-1 0,-1 0 0,0 0 0,1 0 0,-1 0 0,0 1 0,1-1 0,-1 1 0,19 16 0,-4 10 0,-1 1 0,-2 0 0,16 53 0,-16-44 0,27 60 0,-31-82 0,0 0 0,1 0 0,1-1 0,0 0 0,1-1 0,25 24 0,-33-35 0,0 1 0,0 0 0,0-1 0,0 0 0,1 0 0,-1 0 0,1 0 0,-1-1 0,1 1 0,0-1 0,-1 0 0,1 0 0,0 0 0,0-1 0,0 1 0,0-1 0,0 0 0,0 0 0,0 0 0,-1-1 0,1 0 0,0 1 0,0-1 0,0 0 0,0-1 0,-1 1 0,1-1 0,-1 1 0,1-1 0,-1 0 0,0-1 0,1 1 0,-1 0 0,0-1 0,-1 0 0,4-3 0,6-7 0,-1-1 0,-1 0 0,0-1 0,-1 0 0,0 0 0,-1-1 0,-1 0 0,6-20 0,1-10 0,13-80 0,-36 245 0,-18 117-682,6 244-1,21-451-6143</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5.609"/>
    </inkml:context>
    <inkml:brush xml:id="br0">
      <inkml:brushProperty name="width" value="0.05" units="cm"/>
      <inkml:brushProperty name="height" value="0.05" units="cm"/>
    </inkml:brush>
  </inkml:definitions>
  <inkml:trace contextRef="#ctx0" brushRef="#br0">23 1 24575,'0'5'0,"0"6"0,0 6 0,0 5 0,0 4 0,0 1 0,-5 3 0,-1-1 0,0 0 0,1-4-8191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6.047"/>
    </inkml:context>
    <inkml:brush xml:id="br0">
      <inkml:brushProperty name="width" value="0.05" units="cm"/>
      <inkml:brushProperty name="height" value="0.05" units="cm"/>
    </inkml:brush>
  </inkml:definitions>
  <inkml:trace contextRef="#ctx0" brushRef="#br0">149 1 24575,'-5'0'0,"-6"5"0,-6 1 0,0 5 0,-3 0 0,4 3 0,-2 0 0,3 1 0,-1-1 0,2-3-8191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6.438"/>
    </inkml:context>
    <inkml:brush xml:id="br0">
      <inkml:brushProperty name="width" value="0.05" units="cm"/>
      <inkml:brushProperty name="height" value="0.05" units="cm"/>
    </inkml:brush>
  </inkml:definitions>
  <inkml:trace contextRef="#ctx0" brushRef="#br0">1 1 24575,'5'5'0,"6"6"0,6 6 0,6 5 0,2 4 0,3 1 0,-4 3 0,-1-1 0,-4 0 0,-1 0 0,-4-5-8191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6.953"/>
    </inkml:context>
    <inkml:brush xml:id="br0">
      <inkml:brushProperty name="width" value="0.05" units="cm"/>
      <inkml:brushProperty name="height" value="0.05" units="cm"/>
    </inkml:brush>
  </inkml:definitions>
  <inkml:trace contextRef="#ctx0" brushRef="#br0">1 24 24575,'0'-5'0,"0"-6"0,0 4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18.117"/>
    </inkml:context>
    <inkml:brush xml:id="br0">
      <inkml:brushProperty name="width" value="0.05" units="cm"/>
      <inkml:brushProperty name="height" value="0.05" units="cm"/>
    </inkml:brush>
  </inkml:definitions>
  <inkml:trace contextRef="#ctx0" brushRef="#br0">0 0 24575,'0'5'0,"0"6"0,0 6 0,0 1-8191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7:22.659"/>
    </inkml:context>
    <inkml:brush xml:id="br0">
      <inkml:brushProperty name="width" value="0.05" units="cm"/>
      <inkml:brushProperty name="height" value="0.05" units="cm"/>
    </inkml:brush>
  </inkml:definitions>
  <inkml:trace contextRef="#ctx0" brushRef="#br0">59 0 24575,'0'142'0,"-3"256"0,-31-3 0,14-232-1365,19-149-5461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19.109"/>
    </inkml:context>
    <inkml:brush xml:id="br0">
      <inkml:brushProperty name="width" value="0.05" units="cm"/>
      <inkml:brushProperty name="height" value="0.05" units="cm"/>
    </inkml:brush>
  </inkml:definitions>
  <inkml:trace contextRef="#ctx0" brushRef="#br0">52 227 24575,'-16'309'0,"9"-229"0,5-46 0,-1-1 0,-14 61 0,11-80 0,6-28 0,5-27 0,34-273 0,0-1 0,-37 305 0,0 0 0,1 1 0,0-1 0,0 1 0,1-1 0,8-15 0,-11 23 0,0 1 0,1-1 0,-1 0 0,0 1 0,0-1 0,1 1 0,-1 0 0,1-1 0,-1 1 0,1 0 0,0 0 0,-1 0 0,1 0 0,0 0 0,0 0 0,-1 1 0,1-1 0,0 0 0,0 1 0,0 0 0,0-1 0,0 1 0,0 0 0,0 0 0,0 0 0,0 0 0,0 0 0,0 1 0,0-1 0,0 1 0,0-1 0,0 1 0,-1 0 0,1 0 0,0-1 0,0 1 0,-1 0 0,1 1 0,0-1 0,-1 0 0,3 3 0,5 3 0,-1 0 0,0 1 0,0 1 0,-1-1 0,0 1 0,7 13 0,32 63 0,-32-58 0,23 51 0,-3 2 0,-3 1 0,28 119 0,-55-184 0,0 3 0,1-1 0,10 23 0,-15-42 0,0 1 0,0 0 0,0 0 0,0 0 0,0 0 0,0-1 0,0 1 0,0 0 0,0 0 0,1 0 0,-1 0 0,0 0 0,0-1 0,0 1 0,0 0 0,1 0 0,-1 0 0,0 0 0,0 0 0,0 0 0,0 0 0,1 0 0,-1 0 0,0 0 0,0 0 0,0 0 0,0 0 0,1 0 0,-1 0 0,0 0 0,0 0 0,0 0 0,1 0 0,-1 0 0,0 0 0,0 0 0,0 0 0,0 0 0,1 0 0,-1 0 0,0 0 0,0 0 0,0 0 0,0 1 0,1-1 0,-1 0 0,0 0 0,0 0 0,0 0 0,0 1 0,2-23 0,-2 22 0,1-104 0,-2 52 0,2 1 0,3 0 0,1 0 0,17-69 0,-20 114 0,0 0 0,0 1 0,0-1 0,1 1 0,0-1 0,0 1 0,0 0 0,1 0 0,0 0 0,0 0 0,0 1 0,8-7 0,-10 10 0,0-1 0,1 0 0,-1 1 0,1 0 0,0 0 0,-1 0 0,1 0 0,0 0 0,0 0 0,-1 1 0,1-1 0,0 1 0,0 0 0,0 0 0,0 0 0,0 0 0,-1 0 0,1 1 0,0-1 0,0 1 0,0 0 0,-1 0 0,1 0 0,0 0 0,-1 0 0,1 1 0,-1-1 0,4 3 0,15 14 0,0 1 0,-2 1 0,0 1 0,-1 1 0,26 40 0,-38-53 0,6 10 17,0 0 0,-1 1 1,-1 0-1,-1 0 0,-1 1 0,9 39 0,-13-43-166,-1-1 1,-1 1-1,-1-1 1,0 1-1,-1 0 1,-1 0-1,0-1 1,-2 1-1,-6 26 1,2-21-6678</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19.594"/>
    </inkml:context>
    <inkml:brush xml:id="br0">
      <inkml:brushProperty name="width" value="0.05" units="cm"/>
      <inkml:brushProperty name="height" value="0.05" units="cm"/>
    </inkml:brush>
  </inkml:definitions>
  <inkml:trace contextRef="#ctx0" brushRef="#br0">33 201 24575,'0'0'0,"0"0"0,1-1 0,-1 1 0,0 0 0,0 0 0,0-1 0,0 1 0,0 0 0,0 0 0,0-1 0,0 1 0,0 0 0,0-1 0,0 1 0,0 0 0,0 0 0,0-1 0,0 1 0,0 0 0,0-1 0,0 1 0,0 0 0,0 0 0,0-1 0,0 1 0,0 0 0,-1 0 0,1-1 0,0 1 0,0 0 0,0 0 0,-1-1 0,1 1 0,0 0 0,0 0 0,0 0 0,-1 0 0,1-1 0,0 1 0,0 0 0,-1 0 0,1 0 0,0 0 0,-1 0 0,1 0 0,0 0 0,0 0 0,-1 0 0,1 0 0,0 0 0,-1 0 0,1 0 0,0 0 0,0 0 0,-1 0 0,1 0 0,0 0 0,-1 0 0,1 0 0,0 0 0,0 0 0,-1 0 0,1 1 0,-1-1 0,0 1 0,0 0 0,0 0 0,0 0 0,0 1 0,0-1 0,0 0 0,0 1 0,0-1 0,1 0 0,-1 1 0,0-1 0,0 2 0,-3 24 0,1 1 0,0-1 0,3 1 0,2 30 0,-1-2 0,0 237 0,11-438 0,-2 41 0,-6 27 0,-2 12 0,3 1 0,25-123 0,-29 181 0,1-1 0,1 1 0,-1-1 0,1 1 0,0 0 0,0 0 0,1 0 0,0 1 0,6-8 0,-8 11 0,0 0 0,-1 1 0,1 0 0,0-1 0,0 1 0,0 0 0,0 0 0,0 0 0,0 0 0,0 0 0,0 0 0,0 1 0,1-1 0,-1 1 0,0-1 0,0 1 0,1 0 0,-1 0 0,0 0 0,0 0 0,1 1 0,-1-1 0,0 0 0,0 1 0,1 0 0,-1-1 0,0 1 0,0 0 0,0 0 0,0 0 0,3 2 0,4 4 0,0-1 0,-1 2 0,0-1 0,0 1 0,0 0 0,-1 1 0,9 13 0,41 75 0,-44-74 0,6 14 40,-2 1 0,23 72 0,10 84-1525,-43-159-5341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19.995"/>
    </inkml:context>
    <inkml:brush xml:id="br0">
      <inkml:brushProperty name="width" value="0.05" units="cm"/>
      <inkml:brushProperty name="height" value="0.05" units="cm"/>
    </inkml:brush>
  </inkml:definitions>
  <inkml:trace contextRef="#ctx0" brushRef="#br0">1 94 24575,'0'-5'0,"5"-6"0,6-1 0,11 1 0,6 2 0,9 4 0,7 2 0,11-4 0,5 0 0,2 2 0,0-5 0,-10 1-8191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07.609"/>
    </inkml:context>
    <inkml:brush xml:id="br0">
      <inkml:brushProperty name="width" value="0.05" units="cm"/>
      <inkml:brushProperty name="height" value="0.05" units="cm"/>
    </inkml:brush>
  </inkml:definitions>
  <inkml:trace contextRef="#ctx0" brushRef="#br0">11 0 24575,'0'5'0,"0"6"0,0 5 0,0 6 0,0 3 0,0 2 0,0 1 0,0 0 0,0 1 0,0-1 0,0 0 0,0 0 0,0-1 0,-5-4 0,-1-6-8191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0.525"/>
    </inkml:context>
    <inkml:brush xml:id="br0">
      <inkml:brushProperty name="width" value="0.05" units="cm"/>
      <inkml:brushProperty name="height" value="0.05" units="cm"/>
    </inkml:brush>
  </inkml:definitions>
  <inkml:trace contextRef="#ctx0" brushRef="#br0">339 82 24575,'2'-1'0,"-1"0"0,1 0 0,-1-1 0,0 1 0,0 0 0,0-1 0,0 1 0,0-1 0,0 0 0,0 1 0,0-1 0,0 0 0,-1 1 0,1-1 0,-1 0 0,1 0 0,-1 0 0,0 1 0,0-1 0,0 0 0,0 0 0,0 0 0,0 0 0,0 1 0,0-1 0,-1 0 0,1 0 0,-1 0 0,0 1 0,-1-4 0,1 3 0,-1 0 0,0 0 0,0 0 0,0 0 0,0 0 0,-1 0 0,1 0 0,0 1 0,-1-1 0,1 1 0,-1 0 0,1-1 0,-1 1 0,0 0 0,0 1 0,1-1 0,-1 0 0,-5 1 0,-13-1 0,1 2 0,-1 1 0,1 0 0,-1 2 0,1 0 0,-30 11 0,18-6 0,-37 6 0,47-7 0,22-8 0,-1 0 0,1 1 0,0-1 0,-1 1 0,1-1 0,0 1 0,-1-1 0,1 0 0,0 1 0,-1-1 0,1 1 0,0 0 0,0-1 0,0 1 0,-1-1 0,1 1 0,0-1 0,0 1 0,0-1 0,0 1 0,0 0 0,0 0 0,1 3 0,1 0 0,-1-1 0,1 1 0,0 0 0,0-1 0,0 0 0,5 7 0,-5-8 0,2 4 0,0 0 0,0 1 0,0-1 0,-1 1 0,0-1 0,-1 1 0,0 0 0,0 0 0,0 0 0,-1 0 0,1 1 0,-2-1 0,1 0 0,-2 9 0,-1 3 0,-1 1 0,-1-1 0,-12 33 0,10-33 0,1-1 0,0 2 0,1-1 0,-2 25 0,6-41 0,0 0 0,0 0 0,0 0 0,1 0 0,-1 1 0,1-1 0,0 0 0,0 0 0,0 0 0,0 0 0,0 0 0,0-1 0,1 1 0,0 0 0,-1-1 0,1 1 0,3 2 0,-1-1 0,-1-1 0,1-1 0,0 1 0,0-1 0,0 1 0,0-1 0,1 0 0,-1-1 0,0 1 0,8 1 0,9 0 0,0 0 0,0-2 0,0 0 0,26-3 0,-27 1 0,94-2-1365,-89 3-5461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0.881"/>
    </inkml:context>
    <inkml:brush xml:id="br0">
      <inkml:brushProperty name="width" value="0.05" units="cm"/>
      <inkml:brushProperty name="height" value="0.05" units="cm"/>
    </inkml:brush>
  </inkml:definitions>
  <inkml:trace contextRef="#ctx0" brushRef="#br0">24 96 24575,'-5'0'0,"-6"-5"0,3-2 0,9 1 0,8-4 0,7 0 0,7 2 0,3-3 0,2 1 0,2 2 0,-5-3 0,-7 1-8191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1.208"/>
    </inkml:context>
    <inkml:brush xml:id="br0">
      <inkml:brushProperty name="width" value="0.05" units="cm"/>
      <inkml:brushProperty name="height" value="0.05" units="cm"/>
    </inkml:brush>
  </inkml:definitions>
  <inkml:trace contextRef="#ctx0" brushRef="#br0">18 26 24575,'-5'0'0,"-1"-5"0,4-2 0,9 1 0,6 2 0,2 0-8191</inkml:trace>
  <inkml:trace contextRef="#ctx0" brushRef="#br0" timeOffset="1">18 279 24575,'0'5'0,"-5"1"0,-1 5 0,0 5 0,6 0 0,7-2 0,8-5 0,6-3 0,4-2 0,8-7 0,-2-4-8191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3.960"/>
    </inkml:context>
    <inkml:brush xml:id="br0">
      <inkml:brushProperty name="width" value="0.05" units="cm"/>
      <inkml:brushProperty name="height" value="0.05" units="cm"/>
    </inkml:brush>
  </inkml:definitions>
  <inkml:trace contextRef="#ctx0" brushRef="#br0">7 0 24575,'-5'0'0,"4"5"0,6 1 0,2 5 0,11 0 0,5 4 0,5 8 0,2 5 0,1 8 0,-1 7 0,-4 6 0,-8 4 0,-6-2 0,-15-1 0,-12 2 0,-3-8-8191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2.535"/>
    </inkml:context>
    <inkml:brush xml:id="br0">
      <inkml:brushProperty name="width" value="0.05" units="cm"/>
      <inkml:brushProperty name="height" value="0.05" units="cm"/>
    </inkml:brush>
  </inkml:definitions>
  <inkml:trace contextRef="#ctx0" brushRef="#br0">50 1 24575,'-1'0'0,"0"0"0,0 0 0,0 1 0,0-1 0,0 0 0,0 1 0,0-1 0,0 1 0,0 0 0,1-1 0,-1 1 0,0 0 0,0-1 0,1 1 0,-1 0 0,0 0 0,1-1 0,-1 1 0,1 0 0,-1 0 0,1 0 0,-1 0 0,1 0 0,0 0 0,-1 0 0,1 0 0,0 1 0,-6 32 0,6-32 0,-10 72 0,3-24 0,-1 77 0,9-111 0,0 0 0,0-1 0,2 1 0,0 0 0,0-1 0,2 1 0,0-1 0,0 0 0,9 15 0,-10-23-105,1 0 0,-1-1 0,1 0 0,0 0 0,0 0 0,1-1 0,0 1 0,0-1 0,0-1 0,1 1 0,-1-1 0,10 4 0,12 4-6721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2.891"/>
    </inkml:context>
    <inkml:brush xml:id="br0">
      <inkml:brushProperty name="width" value="0.05" units="cm"/>
      <inkml:brushProperty name="height" value="0.05" units="cm"/>
    </inkml:brush>
  </inkml:definitions>
  <inkml:trace contextRef="#ctx0" brushRef="#br0">0 20 24575,'0'5'0,"5"1"0,2 5 0,-1 5 0,-1-4 0,-1-10 0,-2-10 0,0-8 0,3-2 0,6 3 0,6 3 0,0 9 0,2 5 0,-3 7 0,-3 2-8191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3.557"/>
    </inkml:context>
    <inkml:brush xml:id="br0">
      <inkml:brushProperty name="width" value="0.05" units="cm"/>
      <inkml:brushProperty name="height" value="0.05" units="cm"/>
    </inkml:brush>
  </inkml:definitions>
  <inkml:trace contextRef="#ctx0" brushRef="#br0">278 85 24575,'2'-1'0,"-1"-1"0,0 1 0,1 0 0,-1 0 0,0-1 0,0 1 0,0 0 0,0-1 0,0 1 0,0-1 0,0 1 0,-1-1 0,1 0 0,0 1 0,-1-1 0,1 0 0,-1 1 0,0-1 0,0 0 0,1 0 0,-1 1 0,0-1 0,0 0 0,-1 0 0,1 0 0,0 1 0,-1-1 0,1 0 0,-1 1 0,1-1 0,-1 0 0,0 1 0,0-1 0,0 1 0,-1-3 0,-1 1 0,0 1 0,0-1 0,1 1 0,-1 0 0,-1 0 0,1 0 0,0 1 0,0-1 0,-1 1 0,1-1 0,-1 1 0,1 0 0,-1 1 0,1-1 0,-1 1 0,-5-1 0,-12 3 0,0 1 0,0 1 0,0 0 0,1 2 0,-1 0 0,-19 10 0,31-12 0,6-3 0,0 0 0,0 0 0,1 0 0,-1 0 0,0 1 0,1-1 0,-1 1 0,1 0 0,-1 0 0,1 0 0,0 0 0,0 0 0,0 0 0,0 0 0,0 1 0,0-1 0,1 1 0,-1 0 0,1-1 0,0 1 0,-1 0 0,1 0 0,0 4 0,0-1 0,1 1 0,0 0 0,0 0 0,1 0 0,0 0 0,0-1 0,1 1 0,0 0 0,3 7 0,-5-12 0,1 0 0,-1 0 0,1-1 0,0 1 0,0 0 0,-1-1 0,1 1 0,0 0 0,1-1 0,-1 1 0,0-1 0,0 1 0,0-1 0,1 0 0,-1 0 0,1 0 0,-1 1 0,1-1 0,-1 0 0,1-1 0,0 1 0,0 0 0,-1 0 0,1-1 0,0 1 0,0-1 0,0 0 0,0 1 0,-1-1 0,1 0 0,0 0 0,0 0 0,0 0 0,0-1 0,3 0 0,5-2 0,1 0 0,-1-1 0,0-1 0,0 0 0,11-8 0,16-6 0,-30 17 0,0 0 0,0 0 0,0 1 0,1 0 0,-1 0 0,0 0 0,0 1 0,1 1 0,-1-1 0,0 1 0,0 0 0,1 1 0,-1-1 0,0 2 0,0-1 0,-1 1 0,1 0 0,0 0 0,-1 0 0,0 1 0,0 0 0,8 8 0,-5-5 0,0 1 0,-1 1 0,0-1 0,0 1 0,-1 0 0,0 1 0,-1 0 0,0 0 0,0 1 0,-1-1 0,-1 1 0,0 0 0,4 17 0,-7-24 0,0 0 0,-1 1 0,0-1 0,1 0 0,-1 0 0,-1 1 0,1-1 0,-1 0 0,0 1 0,0-1 0,0 0 0,0 0 0,-1 0 0,1 0 0,-5 6 0,3-5 0,-1 0 0,-1 1 0,1-1 0,-1-1 0,1 1 0,-1-1 0,-1 0 0,1 0 0,-8 4 0,-2 0 0,-1-1 0,0 0 0,-1-1 0,1-1 0,-1-1 0,-32 5 0,-47-3-1365,51-6-5461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6.084"/>
    </inkml:context>
    <inkml:brush xml:id="br0">
      <inkml:brushProperty name="width" value="0.05" units="cm"/>
      <inkml:brushProperty name="height" value="0.05" units="cm"/>
    </inkml:brush>
  </inkml:definitions>
  <inkml:trace contextRef="#ctx0" brushRef="#br0">57 51 24575,'0'-2'0,"0"0"0,0 0 0,0 0 0,0 0 0,0 0 0,0 0 0,1 0 0,-1 0 0,1 1 0,0-1 0,-1 0 0,1 0 0,0 0 0,0 1 0,0-1 0,0 0 0,0 1 0,0-1 0,1 1 0,-1-1 0,1 1 0,-1 0 0,1-1 0,-1 1 0,1 0 0,-1 0 0,1 0 0,0 0 0,0 1 0,0-1 0,-1 0 0,1 1 0,0-1 0,0 1 0,0 0 0,0-1 0,0 1 0,0 0 0,0 0 0,0 0 0,0 1 0,0-1 0,0 0 0,0 1 0,2 0 0,2 1 0,0-1 0,0 1 0,0 0 0,0 1 0,0-1 0,-1 1 0,1 0 0,-1 1 0,1-1 0,-1 1 0,-1 0 0,1 0 0,6 8 0,-6-4 0,0 1 0,-1 0 0,0 1 0,-1-1 0,0 1 0,0 0 0,-1-1 0,0 1 0,-1 0 0,0 20 0,0-14 0,-2 0 0,0 0 0,-1 0 0,-1 0 0,0 0 0,-7 17 0,10-30 0,-1 0 0,0-1 0,0 1 0,0 0 0,0-1 0,-1 1 0,1-1 0,-1 0 0,1 0 0,-1 1 0,0-1 0,0 0 0,0 0 0,0 0 0,0-1 0,0 1 0,-1 0 0,1-1 0,-1 0 0,1 1 0,-1-1 0,1 0 0,-1 0 0,0-1 0,1 1 0,-1 0 0,0-1 0,0 0 0,-4 1 0,1-2 0,1 0 0,-1-1 0,0 1 0,1-1 0,0 0 0,-1-1 0,1 1 0,0-1 0,0 0 0,0 0 0,1-1 0,-1 1 0,-5-7 0,1 2 0,0-1 0,1 0 0,0-1 0,1 1 0,-8-14 0,12 18 0,1 0 0,0 0 0,0-1 0,0 1 0,0 0 0,1-1 0,0 1 0,0-1 0,1 0 0,-1 1 0,1-1 0,0 0 0,2-8 0,-1 4 0,1-1 0,1 1 0,0 0 0,4-11 0,-5 17 0,0 0 0,0 1 0,0-1 0,1 1 0,-1-1 0,1 1 0,0 0 0,0 0 0,0 0 0,0 0 0,1 1 0,6-5 0,24-18-1365,-23 12-5461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7.140"/>
    </inkml:context>
    <inkml:brush xml:id="br0">
      <inkml:brushProperty name="width" value="0.05" units="cm"/>
      <inkml:brushProperty name="height" value="0.05" units="cm"/>
    </inkml:brush>
  </inkml:definitions>
  <inkml:trace contextRef="#ctx0" brushRef="#br0">0 40 24575,'5'0'0,"6"0"0,6 0 0,10 0 0,10 0 0,8 0 0,6 0 0,5-5 0,1-1 0,1 0 0,-4 1 0,-2 1 0,-6-2 0,-9-2-8191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7.479"/>
    </inkml:context>
    <inkml:brush xml:id="br0">
      <inkml:brushProperty name="width" value="0.05" units="cm"/>
      <inkml:brushProperty name="height" value="0.05" units="cm"/>
    </inkml:brush>
  </inkml:definitions>
  <inkml:trace contextRef="#ctx0" brushRef="#br0">0 1 24575,'0'4'0,"0"7"0,5 7 0,1 9 0,0 5 0,-1 2 0,-1-1 0,2 5 0,2 0 0,-2 3 0,-1-5-8191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07.993"/>
    </inkml:context>
    <inkml:brush xml:id="br0">
      <inkml:brushProperty name="width" value="0.05" units="cm"/>
      <inkml:brushProperty name="height" value="0.05" units="cm"/>
    </inkml:brush>
  </inkml:definitions>
  <inkml:trace contextRef="#ctx0" brushRef="#br0">1 0 24575,'0'5'0,"0"6"0,0 6 0,4 0 0,2 1 0,0 3 0,-1 3 0,-2 1 0,-1 1 0,4-3 0,1-2 0,-1 1 0,-2-3-8191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7.931"/>
    </inkml:context>
    <inkml:brush xml:id="br0">
      <inkml:brushProperty name="width" value="0.05" units="cm"/>
      <inkml:brushProperty name="height" value="0.05" units="cm"/>
    </inkml:brush>
  </inkml:definitions>
  <inkml:trace contextRef="#ctx0" brushRef="#br0">167 0 24575,'-5'1'0,"0"0"0,0 0 0,0 0 0,0 0 0,0 1 0,0 0 0,0 0 0,0 0 0,1 1 0,-1 0 0,1-1 0,0 2 0,-1-1 0,2 0 0,-1 1 0,0 0 0,1 0 0,-1 0 0,1 0 0,0 0 0,1 1 0,-5 8 0,-4 8 0,2 1 0,0 1 0,-9 35 0,12-38 14,2 1-1,0-1 0,1 1 0,1 0 1,1 0-1,1 0 0,1 0 1,5 28-1,-5-38-96,2-1 1,0 1-1,0-1 1,1 0-1,0 0 1,1 0-1,0-1 1,0 1-1,1-1 1,0 0-1,1-1 1,0 0-1,0 0 1,1 0-1,0-1 1,0 0-1,17 11 1,13 2-6744</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8.666"/>
    </inkml:context>
    <inkml:brush xml:id="br0">
      <inkml:brushProperty name="width" value="0.05" units="cm"/>
      <inkml:brushProperty name="height" value="0.05" units="cm"/>
    </inkml:brush>
  </inkml:definitions>
  <inkml:trace contextRef="#ctx0" brushRef="#br0">90 14 24575,'1'-1'0,"-1"1"0,0-1 0,0 1 0,0-1 0,0 1 0,-1-1 0,1 1 0,0-1 0,0 1 0,0-1 0,0 1 0,0-1 0,-1 1 0,1 0 0,0-1 0,0 1 0,-1-1 0,1 1 0,0 0 0,0-1 0,-1 1 0,1 0 0,-1-1 0,1 1 0,0 0 0,-1-1 0,1 1 0,-1 0 0,1 0 0,0 0 0,-1-1 0,1 1 0,-1 0 0,1 0 0,-1 0 0,1 0 0,-1 0 0,1 0 0,-1 0 0,1 0 0,-1 0 0,1 0 0,-1 0 0,1 0 0,-1 0 0,1 0 0,0 0 0,-1 1 0,1-1 0,-1 0 0,1 0 0,-1 1 0,1-1 0,0 0 0,-1 0 0,0 1 0,-24 17 0,20-11 0,0 1 0,0-1 0,1 1 0,0 0 0,0 0 0,1 1 0,0-1 0,1 1 0,-1 0 0,2-1 0,-2 15 0,1-7 0,1 0 0,1 0 0,0 0 0,1 0 0,5 25 0,-4-32 0,0-1 0,1 0 0,0-1 0,0 1 0,1 0 0,0-1 0,0 0 0,0 0 0,1 0 0,0 0 0,1-1 0,-1 0 0,1 0 0,1 0 0,-1-1 0,1 0 0,0 0 0,0-1 0,0 1 0,0-2 0,1 1 0,0-1 0,0 0 0,0-1 0,0 0 0,0 0 0,0-1 0,0 1 0,1-2 0,-1 0 0,1 0 0,-1 0 0,0-1 0,0 0 0,14-4 0,-13 3 0,-1 0 0,0-1 0,0 0 0,0-1 0,-1 1 0,1-2 0,-1 1 0,0-1 0,0 0 0,-1 0 0,1-1 0,-1 0 0,0 0 0,-1 0 0,1-1 0,6-12 0,-9 14 0,0-1 0,0 0 0,-1 0 0,0 0 0,0 0 0,0 0 0,-1 0 0,0 0 0,0-1 0,-1 1 0,0 0 0,0-1 0,0 1 0,-1 0 0,0-1 0,0 1 0,-1 0 0,1 0 0,-1 0 0,-1 0 0,1 0 0,-6-9 0,2 5-68,0 1 0,-1 0-1,0 1 1,-1 0 0,1 0 0,-1 0-1,-1 1 1,0 0 0,0 1 0,0 0-1,0 0 1,-1 1 0,0 0 0,0 1-1,-1 0 1,1 1 0,-1 0 0,0 0-1,-18-1 1,3 2-6758</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8.992"/>
    </inkml:context>
    <inkml:brush xml:id="br0">
      <inkml:brushProperty name="width" value="0.05" units="cm"/>
      <inkml:brushProperty name="height" value="0.05" units="cm"/>
    </inkml:brush>
  </inkml:definitions>
  <inkml:trace contextRef="#ctx0" brushRef="#br0">0 0 24575,'10'1'0,"-1"0"0,0 0 0,-1 1 0,1 0 0,0 1 0,0 0 0,-1 0 0,0 1 0,0 0 0,12 8 0,9 7 0,36 33 0,-48-37 0,10 7 0,-1 1 0,-2 2 0,41 51 0,-57-64 0,0 0 0,0 0 0,-1 1 0,-1 0 0,0 0 0,-1 1 0,0-1 0,-1 1 0,-1 0 0,0 0 0,0 1 0,-1 16 0,-2-24-80,-1 0 0,1 0-1,-2-1 1,1 1 0,-1 0-1,0-1 1,0 1 0,-1-1-1,0 1 1,0-1 0,0 0 0,-1 0-1,0 0 1,0-1 0,0 0-1,-10 10 1,-17 10-6746</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9.368"/>
    </inkml:context>
    <inkml:brush xml:id="br0">
      <inkml:brushProperty name="width" value="0.05" units="cm"/>
      <inkml:brushProperty name="height" value="0.05" units="cm"/>
    </inkml:brush>
  </inkml:definitions>
  <inkml:trace contextRef="#ctx0" brushRef="#br0">0 77 24575,'5'0'0,"6"0"0,7 0 0,4-5 0,4-1 0,1 0 0,7 1 0,7-4 0,6 1 0,4 0 0,-1 3 0,-5-4 0,-5 1 0,-9 1-8191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29.694"/>
    </inkml:context>
    <inkml:brush xml:id="br0">
      <inkml:brushProperty name="width" value="0.05" units="cm"/>
      <inkml:brushProperty name="height" value="0.05" units="cm"/>
    </inkml:brush>
  </inkml:definitions>
  <inkml:trace contextRef="#ctx0" brushRef="#br0">0 0 24575,'5'5'0,"2"7"0,-1 5 0,3 5 0,1 4 0,3 7 0,4 7 0,-1 2 0,2 3 0,-2 4 0,1-2 0,-2 1 0,-5-8-8191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0.049"/>
    </inkml:context>
    <inkml:brush xml:id="br0">
      <inkml:brushProperty name="width" value="0.05" units="cm"/>
      <inkml:brushProperty name="height" value="0.05" units="cm"/>
    </inkml:brush>
  </inkml:definitions>
  <inkml:trace contextRef="#ctx0" brushRef="#br0">143 0 24575,'-4'1'0,"-1"-1"0,0 1 0,0 0 0,0 0 0,0 1 0,1 0 0,-1 0 0,1 0 0,-1 0 0,1 0 0,0 1 0,0 0 0,0 0 0,0 0 0,0 0 0,1 1 0,-1 0 0,1-1 0,0 1 0,0 0 0,-4 9 0,0 0 0,0 0 0,2 0 0,-1 0 0,2 1 0,0 0 0,-4 20 0,5-14 0,1 1 0,0 0 0,2 0 0,0 0 0,2-1 0,0 1 0,1 0 0,1-1 0,1 0 0,10 26 0,-10-34 0,0 0 0,1-1 0,0 0 0,1 0 0,0 0 0,0-1 0,1 0 0,1 0 0,0-1 0,0-1 0,1 1 0,0-1 0,0-1 0,1 0 0,0 0 0,0-1 0,24 9 0,9-2-1365,-5-5-5461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0.438"/>
    </inkml:context>
    <inkml:brush xml:id="br0">
      <inkml:brushProperty name="width" value="0.05" units="cm"/>
      <inkml:brushProperty name="height" value="0.05" units="cm"/>
    </inkml:brush>
  </inkml:definitions>
  <inkml:trace contextRef="#ctx0" brushRef="#br0">0 0 24575,'0'5'0,"0"7"0,5 5 0,2 5 0,-1 4 0,3 7 0,1 2 0,3 5 0,-1 1 0,-2 3 0,2-2 0,-1-2 0,-3-4 0,-2-8-8191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0.763"/>
    </inkml:context>
    <inkml:brush xml:id="br0">
      <inkml:brushProperty name="width" value="0.05" units="cm"/>
      <inkml:brushProperty name="height" value="0.05" units="cm"/>
    </inkml:brush>
  </inkml:definitions>
  <inkml:trace contextRef="#ctx0" brushRef="#br0">11 0 24575,'0'0'0,"-1"0"0,1 0 0,0 0 0,-1 0 0,1 0 0,0 0 0,-1 0 0,1 0 0,-1 0 0,1 0 0,0 0 0,-1 1 0,1-1 0,0 0 0,-1 0 0,1 0 0,0 0 0,-1 1 0,1-1 0,0 0 0,0 0 0,-1 1 0,1-1 0,0 0 0,0 0 0,-1 1 0,1-1 0,0 0 0,0 1 0,0-1 0,-1 0 0,1 1 0,0-1 0,0 1 0,4 15 0,17 17 0,-19-30 0,109 170 0,-95-143 0,-2 0 0,-1 1 0,-1 1 0,8 34 0,-18-56-59,0 0 0,0 0-1,-1 0 1,-1 0-1,0 0 1,0 1 0,-1-1-1,0 0 1,0 0 0,-1 0-1,-1 0 1,0 0 0,0-1-1,-1 1 1,0-1-1,-1 0 1,0 0 0,0 0-1,-1 0 1,0-1 0,0 0-1,-10 9 1,-14 12-6767</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1.169"/>
    </inkml:context>
    <inkml:brush xml:id="br0">
      <inkml:brushProperty name="width" value="0.05" units="cm"/>
      <inkml:brushProperty name="height" value="0.05" units="cm"/>
    </inkml:brush>
  </inkml:definitions>
  <inkml:trace contextRef="#ctx0" brushRef="#br0">7 29 24575,'-5'0'0,"3"0"0,8 0 0,6 0 0,6 0 0,6 0 0,2 0 0,8 0 0,6-5 0,2-2 0,-1 1 0,1 2 0,-1 0 0,-7 2-8191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1.528"/>
    </inkml:context>
    <inkml:brush xml:id="br0">
      <inkml:brushProperty name="width" value="0.05" units="cm"/>
      <inkml:brushProperty name="height" value="0.05" units="cm"/>
    </inkml:brush>
  </inkml:definitions>
  <inkml:trace contextRef="#ctx0" brushRef="#br0">1 0 24575,'0'5'0,"0"6"0,5 6 0,1 5 0,0 4 0,4 7 0,-1 2 0,5 5 0,-2 1 0,3 3 0,-1 3 0,1-1 0,-1 1 0,-4-8-8191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08.551"/>
    </inkml:context>
    <inkml:brush xml:id="br0">
      <inkml:brushProperty name="width" value="0.05" units="cm"/>
      <inkml:brushProperty name="height" value="0.05" units="cm"/>
    </inkml:brush>
  </inkml:definitions>
  <inkml:trace contextRef="#ctx0" brushRef="#br0">0 1 24575,'5'0'0,"2"4"0,-1 7 0,3 6 0,1 4 0,-2 4 0,-2 2 0,-2 1 0,-2-4-8191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1.901"/>
    </inkml:context>
    <inkml:brush xml:id="br0">
      <inkml:brushProperty name="width" value="0.05" units="cm"/>
      <inkml:brushProperty name="height" value="0.05" units="cm"/>
    </inkml:brush>
  </inkml:definitions>
  <inkml:trace contextRef="#ctx0" brushRef="#br0">84 0 24575,'0'5'0,"-5"6"0,-1 6 0,-5 5 0,0 9 0,-4 3 0,2 6 0,2 5 0,4 6 0,2 2 0,8 3 0,7 1 0,12 1 0,7-6 0,8-6 0,-2-10-8191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2.243"/>
    </inkml:context>
    <inkml:brush xml:id="br0">
      <inkml:brushProperty name="width" value="0.05" units="cm"/>
      <inkml:brushProperty name="height" value="0.05" units="cm"/>
    </inkml:brush>
  </inkml:definitions>
  <inkml:trace contextRef="#ctx0" brushRef="#br0">115 53 24575,'-2'1'0,"0"-1"0,-1 1 0,1 0 0,0-1 0,0 1 0,0 0 0,-1 0 0,1 1 0,0-1 0,1 0 0,-1 1 0,0-1 0,0 1 0,0-1 0,1 1 0,-1 0 0,1 0 0,0 0 0,-1 0 0,-1 4 0,-21 46 0,22-46 0,-9 23 0,2 0 0,0 1 0,-5 41 0,12-52 0,0-1 0,1 1 0,1 0 0,1 0 0,0-1 0,8 34 0,-8-47 0,1 0 0,-1 0 0,1 0 0,0 0 0,0 0 0,1-1 0,-1 1 0,1-1 0,0 1 0,1-1 0,-1 0 0,0 0 0,1-1 0,0 1 0,0-1 0,0 0 0,1 0 0,-1 0 0,1 0 0,-1-1 0,1 1 0,0-1 0,0-1 0,0 1 0,0-1 0,0 0 0,8 1 0,-6-1 0,0-1 0,0 0 0,-1-1 0,1 0 0,0 0 0,0 0 0,0-1 0,-1 0 0,1 0 0,-1-1 0,1 0 0,-1 0 0,0 0 0,0-1 0,-1 0 0,1 0 0,-1 0 0,1-1 0,-2 0 0,8-7 0,-5 0 0,1 1 0,-1-1 0,-1 0 0,0 0 0,-1-1 0,-1 0 0,1 0 0,-2 0 0,0 0 0,-1-1 0,0 1 0,-1-1 0,0 0 0,-1 1 0,-1-1 0,-3-18 0,2 17 0,0 0 0,-2 0 0,0 0 0,-1 0 0,0 1 0,-1 0 0,0 0 0,-1 1 0,-1-1 0,0 2 0,-1-1 0,-1 1 0,1 0 0,-18-14 0,21 20 12,-1 1 0,0 0 0,0 1 0,0 0 0,-1 0 0,1 0 0,-1 1 0,0 0 0,-12-2 0,16 4-80,0 0 1,0 1-1,0-1 1,0 1-1,0 0 1,0 1-1,0-1 1,0 1-1,0-1 1,0 1-1,0 0 1,0 1-1,1-1 1,-1 1-1,0 0 1,1-1-1,-1 1 1,1 1-1,0-1 1,-1 1-1,-3 3 1,-8 12-6759</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2.616"/>
    </inkml:context>
    <inkml:brush xml:id="br0">
      <inkml:brushProperty name="width" value="0.05" units="cm"/>
      <inkml:brushProperty name="height" value="0.05" units="cm"/>
    </inkml:brush>
  </inkml:definitions>
  <inkml:trace contextRef="#ctx0" brushRef="#br0">78 49 24575,'-5'0'0,"-6"0"0,-7 0 0,-4-5 0,6-6 0,10-1 0,12 1 0,9 2 0,7 9 0,4 3 0,-1 1-8191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3.112"/>
    </inkml:context>
    <inkml:brush xml:id="br0">
      <inkml:brushProperty name="width" value="0.05" units="cm"/>
      <inkml:brushProperty name="height" value="0.05" units="cm"/>
    </inkml:brush>
  </inkml:definitions>
  <inkml:trace contextRef="#ctx0" brushRef="#br0">401 3 24575,'-60'-1'0,"18"-1"0,-78 8 0,109-4 0,0 0 0,-1 0 0,1 1 0,0 0 0,0 1 0,1 1 0,-1-1 0,1 2 0,0-1 0,0 2 0,-14 10 0,21-13 0,-1 1 0,1-1 0,0 0 0,0 1 0,0-1 0,0 1 0,1 0 0,0 0 0,0 0 0,0 0 0,1 0 0,0 1 0,0-1 0,-1 10 0,1 10 0,0-1 0,4 26 0,-1-11 0,-2-35 0,0 1 0,0-1 0,1 1 0,-1 0 0,1-1 0,0 0 0,0 1 0,1-1 0,-1 0 0,1 1 0,0-1 0,0 0 0,4 4 0,-4-6 0,-1 0 0,1-1 0,1 1 0,-1-1 0,0 1 0,0-1 0,0 0 0,1 0 0,-1 0 0,1 0 0,-1-1 0,0 1 0,1 0 0,-1-1 0,1 0 0,0 0 0,-1 0 0,1 0 0,-1 0 0,1 0 0,-1-1 0,1 1 0,-1-1 0,1 1 0,2-2 0,82-29 0,-59 20 0,0 2 0,39-9 0,-57 16 0,0 1 0,-1 0 0,1 1 0,0 0 0,0 0 0,0 1 0,-1 0 0,1 1 0,-1 0 0,1 0 0,11 5 0,-10-1 0,1 0 0,-1 0 0,-1 1 0,1 0 0,-1 0 0,0 2 0,-1-1 0,1 1 0,-2 0 0,16 21 0,-22-26 0,1 0 0,0 0 0,-1 0 0,0 0 0,0 1 0,0-1 0,0 0 0,-1 1 0,0 0 0,0-1 0,0 1 0,0 0 0,-1-1 0,0 1 0,0 0 0,0 0 0,0-1 0,-1 1 0,0 0 0,0-1 0,0 1 0,0 0 0,-1-1 0,0 0 0,0 1 0,0-1 0,0 0 0,-1 0 0,0 0 0,0 0 0,0-1 0,-4 5 0,-2 0 10,-1-1 0,1-1 0,-1 1 0,0-2 0,-1 1 0,0-1 0,1-1 0,-1 0 0,-1 0 0,1-2 0,-22 4 0,7-3-307,1 0 0,0-2 0,-1-2 0,-35-3 0,21-3-6529</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3.486"/>
    </inkml:context>
    <inkml:brush xml:id="br0">
      <inkml:brushProperty name="width" value="0.05" units="cm"/>
      <inkml:brushProperty name="height" value="0.05" units="cm"/>
    </inkml:brush>
  </inkml:definitions>
  <inkml:trace contextRef="#ctx0" brushRef="#br0">0 1 24575,'5'0'0,"6"0"0,1 5 0,4 6 0,3 6 0,4 6 0,3 7 0,1 9 0,2 7 0,4 6 0,3 8 0,-6 3 0,-8 1 0,-12 4 0,-17 0 0,-23-2 0,-5-12-8191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5.017"/>
    </inkml:context>
    <inkml:brush xml:id="br0">
      <inkml:brushProperty name="width" value="0.05" units="cm"/>
      <inkml:brushProperty name="height" value="0.05" units="cm"/>
    </inkml:brush>
  </inkml:definitions>
  <inkml:trace contextRef="#ctx0" brushRef="#br0">0 144 24575,'249'1'0,"575"-13"0,-2-23 0,-292 26 0,44-3 0,-59-7 0,-69 4 0,241 4 0,18 0 0,870-9 0,-1050 22 0,103 16 0,-447-5 0,239 15 0,-203-16 0,132 3 0,-16 2 0,-200-9 0,20 3 0,288 9 0,565-51 0,-727 13 0,155-17 0,-382 22-1365,-35 7-5461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6.001"/>
    </inkml:context>
    <inkml:brush xml:id="br0">
      <inkml:brushProperty name="width" value="0.05" units="cm"/>
      <inkml:brushProperty name="height" value="0.05" units="cm"/>
    </inkml:brush>
  </inkml:definitions>
  <inkml:trace contextRef="#ctx0" brushRef="#br0">1 1 24575,'2'0'0,"1"1"0,0-1 0,-1 1 0,1-1 0,0 1 0,-1 0 0,1 0 0,-1 1 0,0-1 0,1 0 0,-1 1 0,0-1 0,0 1 0,0 0 0,0 0 0,0 0 0,0 0 0,0 0 0,-1 0 0,1 0 0,-1 1 0,3 3 0,3 9 0,-1-1 0,9 29 0,-7-20 0,36 123-387,32 181-1,-67-284-202,-3-13-6236</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6.469"/>
    </inkml:context>
    <inkml:brush xml:id="br0">
      <inkml:brushProperty name="width" value="0.05" units="cm"/>
      <inkml:brushProperty name="height" value="0.05" units="cm"/>
    </inkml:brush>
  </inkml:definitions>
  <inkml:trace contextRef="#ctx0" brushRef="#br0">347 3 24575,'0'0'0,"0"0"0,0 0 0,0 0 0,0 1 0,0-1 0,0 0 0,1 0 0,-1 0 0,0 0 0,0 0 0,0 0 0,0 1 0,0-1 0,1 0 0,-1 0 0,0 0 0,0 0 0,0 0 0,0 0 0,1 0 0,-1 0 0,0 0 0,0 0 0,0 0 0,0 0 0,1 0 0,-1 0 0,0 0 0,0 0 0,0 0 0,1 0 0,-1 0 0,0 0 0,0 0 0,0 0 0,0 0 0,0 0 0,1-1 0,-1 1 0,0 0 0,0 0 0,0 0 0,0 0 0,0 0 0,1 0 0,-1-1 0,0 1 0,0 0 0,0 0 0,0 0 0,0 0 0,0 0 0,0-1 0,0 1 0,0 0 0,0 0 0,0 0 0,0 0 0,0-1 0,0 1 0,0 0 0,0 0 0,10 14 0,-8-6 0,0 0 0,-1 0 0,0 1 0,0-1 0,-1 0 0,0 1 0,0-1 0,-1 1 0,0-1 0,-1 0 0,0 0 0,0 0 0,0 0 0,-1 0 0,-1 0 0,1-1 0,-1 1 0,-6 8 0,-11 15 0,-1-1 0,-46 48 0,52-60 0,-159 157 0,145-143 0,29-31 0,1-1 0,0 1 0,-1-1 0,1 1 0,0-1 0,-1 1 0,1 0 0,0-1 0,0 1 0,-1 0 0,1-1 0,0 1 0,0-1 0,0 1 0,0 0 0,0-1 0,0 1 0,0 0 0,0-1 0,0 1 0,0 0 0,1 0 0,-1 0 0,1 0 0,0-1 0,0 1 0,0-1 0,0 1 0,-1-1 0,1 1 0,0-1 0,0 0 0,0 1 0,0-1 0,0 0 0,0 0 0,0 1 0,0-1 0,0 0 0,0 0 0,0 0 0,0 0 0,2-1 0,218-23 0,-44 3 0,-45 17 30,-69 3-728,91-12 1,-122 7-6129</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7.712"/>
    </inkml:context>
    <inkml:brush xml:id="br0">
      <inkml:brushProperty name="width" value="0.05" units="cm"/>
      <inkml:brushProperty name="height" value="0.05" units="cm"/>
    </inkml:brush>
  </inkml:definitions>
  <inkml:trace contextRef="#ctx0" brushRef="#br0">0 29 24575,'0'-5'0,"5"-1"0,6 0 0,6 1 0,5 2 0,4 1 0,2 0 0,5 2 0,3 0 0,0 0 0,3 0 0,-5 1-8191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8.086"/>
    </inkml:context>
    <inkml:brush xml:id="br0">
      <inkml:brushProperty name="width" value="0.05" units="cm"/>
      <inkml:brushProperty name="height" value="0.05" units="cm"/>
    </inkml:brush>
  </inkml:definitions>
  <inkml:trace contextRef="#ctx0" brushRef="#br0">29 17 24575,'-4'0'0,"-3"4"0,-4 3 0,5-1 0,7-1 0,10-2 0,6-1 0,11-5 0,5-3 0,6 0 0,2-4 0,4 0 0,-7 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09.222"/>
    </inkml:context>
    <inkml:brush xml:id="br0">
      <inkml:brushProperty name="width" value="0.05" units="cm"/>
      <inkml:brushProperty name="height" value="0.05" units="cm"/>
    </inkml:brush>
  </inkml:definitions>
  <inkml:trace contextRef="#ctx0" brushRef="#br0">48 0 24575,'1'42'0,"-2"-1"0,-2 0 0,-2 0 0,-16 68 0,16-93 0,1-1 0,1 1 0,0 0 0,2 0 0,-1 0 0,2 0 0,0 0 0,1 0 0,1 1 0,3 15 0,11 38 0,-9-42 0,-1 0 0,-1 0 0,2 36 0,-7 372 102,-2-190-1569,2-222-5359</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9.482"/>
    </inkml:context>
    <inkml:brush xml:id="br0">
      <inkml:brushProperty name="width" value="0.05" units="cm"/>
      <inkml:brushProperty name="height" value="0.05" units="cm"/>
    </inkml:brush>
  </inkml:definitions>
  <inkml:trace contextRef="#ctx0" brushRef="#br0">193 213 24575,'10'-2'0,"-10"2"0,1-1 0,-1 1 0,0 0 0,1 0 0,-1 0 0,1 0 0,-1 0 0,1-1 0,-1 1 0,0 0 0,1 0 0,-1 0 0,1 0 0,-1 0 0,1 0 0,-1 0 0,0 0 0,1 1 0,-1-1 0,1 0 0,-1 0 0,1 0 0,-1 0 0,0 1 0,1-1 0,-1 0 0,0 0 0,1 1 0,-1-1 0,0 0 0,1 0 0,-1 1 0,0-1 0,0 0 0,1 1 0,-1-1 0,0 1 0,0-1 0,1 0 0,-1 1 0,0-1 0,0 1 0,0-1 0,0 0 0,0 1 0,0-1 0,0 1 0,0-1 0,0 1 0,0-1 0,0 0 0,0 1 0,0-1 0,0 1 0,0-1 0,0 1 0,0-1 0,-1 1 0,1 2 0,0 0 0,0 0 0,-1 0 0,1 0 0,-1 0 0,1 0 0,-1 0 0,0 0 0,-1 0 0,1 0 0,0-1 0,-1 1 0,1 0 0,-1-1 0,0 1 0,0-1 0,0 0 0,0 1 0,-1-1 0,1 0 0,0 0 0,-1-1 0,1 1 0,-1 0 0,0-1 0,0 0 0,1 0 0,-1 1 0,0-1 0,0-1 0,0 1 0,0 0 0,0-1 0,-7 0 0,4 1 0,0 0 0,0-1 0,0 0 0,0-1 0,-1 1 0,1-1 0,0 0 0,0-1 0,0 0 0,0 0 0,1 0 0,-1 0 0,0-1 0,1 0 0,0 0 0,-9-7 0,10 7 0,1-1 0,-1 0 0,1 0 0,0 0 0,1 0 0,-1 0 0,1 0 0,0-1 0,0 1 0,0-1 0,0 0 0,1 1 0,0-1 0,0 0 0,0 0 0,1 0 0,-1 0 0,1 0 0,0 0 0,1 0 0,-1 1 0,1-1 0,0 0 0,0 0 0,0 0 0,1 1 0,0-1 0,0 1 0,0-1 0,0 1 0,1 0 0,5-7 0,-1 1 0,1 0 0,1 0 0,-1 1 0,2 0 0,-1 1 0,1 0 0,0 1 0,1 0 0,0 0 0,0 1 0,21-8 0,-29 13 0,0 0 0,1 0 0,0 0 0,-1 1 0,1-1 0,-1 1 0,1 0 0,0 0 0,-1 0 0,1 0 0,-1 1 0,1 0 0,0-1 0,-1 1 0,1 1 0,3 0 0,-2 1 0,0 0 0,0 0 0,0 1 0,0-1 0,-1 1 0,1 0 0,-1 1 0,0-1 0,4 6 0,-1 1 0,1 0 0,-2 1 0,0 0 0,0 0 0,-1 1 0,0-1 0,-1 1 0,2 13 0,-2-4 0,-2-1 0,0 1 0,-1-1 0,-1 1 0,-2-1 0,0 1 0,-1-1 0,-1 0 0,-11 36 0,9-41 0,0-1 0,-1 0 0,0-1 0,-1 0 0,-1 0 0,0 0 0,-1-1 0,-1-1 0,0 0 0,0 0 0,-1-1 0,-1 0 0,-18 12 0,25-20 0,-38 22 0,42-24 0,0 0 0,0 0 0,0 0 0,1-1 0,-1 1 0,0-1 0,0 0 0,0 1 0,0-1 0,0 0 0,0 0 0,0 0 0,0 0 0,0 0 0,0-1 0,0 1 0,0-1 0,0 1 0,0-1 0,-3-1 0,4 1 0,1 0 0,-1 0 0,0 0 0,0 1 0,1-1 0,-1 0 0,1 0 0,-1 0 0,1 0 0,-1 0 0,1-1 0,0 1 0,0 0 0,-1 0 0,1 0 0,0 0 0,0 0 0,0 0 0,0 0 0,0 0 0,0-1 0,1 1 0,-1 0 0,0 0 0,0 0 0,1 0 0,-1 0 0,1 0 0,-1 0 0,1 0 0,0-1 0,20-32 0,-20 34 0,6-10 0,2 0 0,-1 0 0,1 1 0,1 1 0,-1 0 0,2 0 0,-1 1 0,1 0 0,0 0 0,14-5 0,-17 9 0,1 0 0,0 0 0,-1 1 0,1 0 0,0 1 0,0-1 0,0 2 0,0-1 0,0 2 0,0-1 0,0 1 0,0 0 0,0 1 0,0 0 0,10 4 0,14 9 18,0 1-1,-1 2 0,0 1 1,-2 2-1,38 32 1,55 37-1488,-87-69-5356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39.869"/>
    </inkml:context>
    <inkml:brush xml:id="br0">
      <inkml:brushProperty name="width" value="0.05" units="cm"/>
      <inkml:brushProperty name="height" value="0.05" units="cm"/>
    </inkml:brush>
  </inkml:definitions>
  <inkml:trace contextRef="#ctx0" brushRef="#br0">0 183 24575,'18'-3'0,"0"0"0,21-8 0,23-5 0,524-79 0,-439 75 0,47-6-1365,-155 17-5461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40.196"/>
    </inkml:context>
    <inkml:brush xml:id="br0">
      <inkml:brushProperty name="width" value="0.05" units="cm"/>
      <inkml:brushProperty name="height" value="0.05" units="cm"/>
    </inkml:brush>
  </inkml:definitions>
  <inkml:trace contextRef="#ctx0" brushRef="#br0">0 1 24575,'1'3'0,"-1"0"0,1 1 0,0-1 0,0 1 0,0-1 0,1 0 0,2 4 0,7 23 0,-7-2 0,0 0 0,1-1 0,1 0 0,11 27 0,-15-47 0,1 0 0,0 0 0,1-1 0,-1 1 0,1-1 0,1 0 0,-1 0 0,1 0 0,0 0 0,0-1 0,1 0 0,-1 0 0,1-1 0,0 1 0,1-1 0,8 4 0,-7-4 0,0-1 0,0-1 0,0 1 0,0-1 0,1 0 0,-1-1 0,1 0 0,-1 0 0,1-1 0,-1 0 0,1-1 0,-1 0 0,0 0 0,1-1 0,-1 0 0,0 0 0,0-1 0,11-5 0,-9 3 0,0-1 0,-1 0 0,0-1 0,0 0 0,0 0 0,-1-1 0,0 0 0,-1 0 0,0-1 0,0 0 0,-1 0 0,0 0 0,7-17 0,-2-1 0,-1 0 0,-2 0 0,0-1 0,6-53 0,-9 112 0,0-7 0,2 27-115,25 158 364,-25-175-624,2 0 1,1 0-1,28 61 0,-17-57-6451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40.534"/>
    </inkml:context>
    <inkml:brush xml:id="br0">
      <inkml:brushProperty name="width" value="0.05" units="cm"/>
      <inkml:brushProperty name="height" value="0.05" units="cm"/>
    </inkml:brush>
  </inkml:definitions>
  <inkml:trace contextRef="#ctx0" brushRef="#br0">0 31 24575,'5'0'0,"6"0"0,6 0 0,5 0 0,4 0 0,1-5 0,2-2 0,6 1 0,0 1 0,6 1 0,-1 2 0,-2 1 0,-7 0-8191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40.910"/>
    </inkml:context>
    <inkml:brush xml:id="br0">
      <inkml:brushProperty name="width" value="0.05" units="cm"/>
      <inkml:brushProperty name="height" value="0.05" units="cm"/>
    </inkml:brush>
  </inkml:definitions>
  <inkml:trace contextRef="#ctx0" brushRef="#br0">95 1 24575,'-4'5'0,"-7"6"0,-7 2 0,1 3 0,-2-1 0,2 1 0,9-1 0,10-4 0,15-4 0,9-2 0,5-3 0,7-2 0,2 0 0,-7 0-8191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41.235"/>
    </inkml:context>
    <inkml:brush xml:id="br0">
      <inkml:brushProperty name="width" value="0.05" units="cm"/>
      <inkml:brushProperty name="height" value="0.05" units="cm"/>
    </inkml:brush>
  </inkml:definitions>
  <inkml:trace contextRef="#ctx0" brushRef="#br0">166 87 24575,'-4'0'0,"-1"-1"0,0 1 0,1-1 0,-1 0 0,1-1 0,-6-1 0,8 2 0,0-1 0,-1 1 0,0 0 0,1 1 0,-1-1 0,1 0 0,-1 1 0,0 0 0,1-1 0,-1 1 0,0 0 0,1 0 0,-1 1 0,0-1 0,1 0 0,-1 1 0,0 0 0,1 0 0,-1 0 0,1 0 0,-3 1 0,0 1 0,1 1 0,0 0 0,1-1 0,-1 2 0,0-1 0,1 0 0,0 0 0,0 1 0,1 0 0,-1 0 0,1 0 0,0 0 0,-3 10 0,-1 7 0,-6 42 0,10-47 0,0 1 0,2 0 0,0 0 0,1 0 0,1 0 0,1 0 0,0-1 0,1 1 0,1-1 0,1 0 0,14 30 0,-15-36 0,0-1 0,1 0 0,1-1 0,0 1 0,0-1 0,1-1 0,0 1 0,0-1 0,1-1 0,0 0 0,0 0 0,1 0 0,0-1 0,0-1 0,0 0 0,1 0 0,0-1 0,0 0 0,15 3 0,-12-5 0,-1 0 0,1-1 0,0 0 0,-1-1 0,1 0 0,0-2 0,-1 1 0,1-1 0,-1-1 0,0-1 0,0 0 0,19-8 0,-23 7 0,0 0 0,0 0 0,-1-1 0,1 0 0,-2-1 0,1 0 0,-1 0 0,0-1 0,0 1 0,-1-2 0,0 1 0,0-1 0,-1 1 0,0-1 0,-1-1 0,0 1 0,4-13 0,-4 4 0,0 0 0,-1 0 0,-1-1 0,0 1 0,-2-1 0,0 0 0,-1 1 0,-1-1 0,-1 1 0,0 0 0,-1 0 0,-1 0 0,-9-19 0,10 25 0,0 1 0,-2 1 0,1-1 0,-1 1 0,-1 0 0,1 0 0,-2 1 0,0-1 0,0 2 0,0-1 0,-1 1 0,0 1 0,-1-1 0,0 2 0,0-1 0,0 1 0,-1 1 0,1 0 0,-2 1 0,1 0 0,-16-4 0,20 7-50,1 0-1,-1 1 1,1 0-1,0 0 0,-1 1 1,1-1-1,-1 1 1,1 1-1,0-1 1,0 1-1,-1 0 0,1 1 1,1-1-1,-1 1 1,0 0-1,1 1 1,-1-1-1,1 1 0,0 0 1,0 1-1,1-1 1,-1 1-1,1 0 1,0 0-1,0 0 1,-4 9-1,-4 11-6775</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41.622"/>
    </inkml:context>
    <inkml:brush xml:id="br0">
      <inkml:brushProperty name="width" value="0.05" units="cm"/>
      <inkml:brushProperty name="height" value="0.05" units="cm"/>
    </inkml:brush>
  </inkml:definitions>
  <inkml:trace contextRef="#ctx0" brushRef="#br0">35 1 24575,'4'3'0,"0"0"0,1 0 0,-1 0 0,1-1 0,0 0 0,-1 0 0,1 0 0,0 0 0,0-1 0,7 1 0,-7-1 0,1 1 0,-1-1 0,1 1 0,-1 0 0,0 0 0,0 1 0,8 4 0,-12-6 0,-1-1 0,0 0 0,0 0 0,0 0 0,0 0 0,0 1 0,1-1 0,-1 0 0,0 0 0,0 0 0,0 1 0,0-1 0,0 0 0,0 0 0,0 1 0,0-1 0,0 0 0,0 0 0,0 0 0,0 1 0,0-1 0,0 0 0,0 0 0,0 0 0,0 1 0,0-1 0,0 0 0,0 0 0,0 1 0,0-1 0,-1 0 0,1 0 0,0 0 0,0 0 0,0 1 0,0-1 0,0 0 0,-1 0 0,1 0 0,0 0 0,0 1 0,0-1 0,0 0 0,-1 0 0,1 0 0,0 0 0,0 0 0,0 0 0,-1 0 0,1 0 0,0 0 0,0 0 0,-1 0 0,1 0 0,0 0 0,0 0 0,0 0 0,-1 0 0,1 0 0,0 0 0,0 0 0,-1 0 0,1 0 0,-17 2 0,6-1 0,-48 1 0,56-2 0,0 0 0,1 0 0,-1 0 0,0-1 0,1 1 0,-1-1 0,1 1 0,-1-1 0,1 0 0,-1 0 0,1 0 0,0-1 0,-1 1 0,1 0 0,0-1 0,0 0 0,-3-2 0,4 3 0,1 0 0,0 1 0,-1-1 0,1 0 0,0 1 0,0-1 0,-1 0 0,1 1 0,0-1 0,0 0 0,0 1 0,0-1 0,0 0 0,0 0 0,0 1 0,0-1 0,0 0 0,0 1 0,1-1 0,-1 0 0,0 1 0,0-1 0,1 0 0,-1 1 0,0-1 0,1 0 0,-1 1 0,1-1 0,-1 1 0,1-1 0,-1 1 0,1-1 0,-1 1 0,1-1 0,-1 1 0,1-1 0,0 1 0,-1 0 0,1-1 0,0 1 0,-1 0 0,1 0 0,1-1 0,1 0 0,1 0 0,-1 0 0,1 0 0,0 0 0,-1 0 0,1 1 0,5-1 0,62 12-1365,-48-7-5461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42.338"/>
    </inkml:context>
    <inkml:brush xml:id="br0">
      <inkml:brushProperty name="width" value="0.05" units="cm"/>
      <inkml:brushProperty name="height" value="0.05" units="cm"/>
    </inkml:brush>
  </inkml:definitions>
  <inkml:trace contextRef="#ctx0" brushRef="#br0">288 29 24575,'0'-1'0,"-1"-1"0,1 1 0,-1 0 0,1 0 0,-1 0 0,0-1 0,0 1 0,1 0 0,-1 0 0,0 0 0,0 0 0,0 0 0,0 1 0,0-1 0,0 0 0,0 0 0,-1 1 0,1-1 0,0 0 0,0 1 0,-1 0 0,1-1 0,0 1 0,0-1 0,-1 1 0,1 0 0,-3 0 0,-42-5 0,41 4 0,-7 1 0,-1 0 0,1 0 0,-1 1 0,1 0 0,0 2 0,0-1 0,-1 1 0,-14 6 0,22-7 0,1 0 0,-1 1 0,0-1 0,1 1 0,0 0 0,-1 0 0,1 0 0,1 0 0,-1 1 0,0 0 0,1-1 0,-1 2 0,1-1 0,0 0 0,1 0 0,-1 1 0,1 0 0,0-1 0,0 1 0,0 0 0,1 0 0,-2 6 0,2 1 0,0 0 0,0 0 0,1 0 0,0 0 0,1 0 0,0-1 0,1 1 0,1 0 0,0 0 0,0-1 0,1 1 0,1-1 0,0 0 0,10 16 0,-14-25 0,-1-1 0,1 0 0,0 0 0,0 0 0,0 0 0,0 0 0,1 0 0,-1 0 0,0 0 0,0 0 0,0-1 0,1 1 0,-1 0 0,0-1 0,1 1 0,-1-1 0,0 0 0,1 1 0,-1-1 0,1 0 0,-1 0 0,1 0 0,-1 0 0,1 0 0,2 0 0,3-2 0,0 0 0,0 0 0,-1 0 0,10-5 0,15-5 0,-12 8 0,9-3 0,1 2 0,0 0 0,0 2 0,46 1 0,-68 2 0,-1 0 0,1 1 0,0 0 0,-1 0 0,1 1 0,-1 0 0,1 0 0,-1 1 0,0-1 0,0 1 0,0 0 0,0 1 0,-1 0 0,1 0 0,-1 0 0,0 0 0,0 1 0,-1 0 0,1 0 0,-1 0 0,0 1 0,0-1 0,-1 1 0,1 0 0,-1 0 0,2 6 0,-2-4 0,-1 0 0,0 0 0,0 0 0,-1 0 0,0 0 0,0 0 0,0 0 0,-1 0 0,-1 0 0,1 0 0,-1 0 0,-1 0 0,1 0 0,-2 0 0,1 0 0,-1 0 0,0-1 0,0 0 0,-1 1 0,0-1 0,0 0 0,-1-1 0,0 1 0,0-1 0,-1 0 0,1 0 0,-1-1 0,-8 7 0,3-4 0,0-1 0,0 0 0,0 0 0,-1-1 0,0-1 0,0 0 0,0 0 0,-1-1 0,0-1 0,1 0 0,-1-1 0,0 0 0,-1-1 0,1-1 0,0 0 0,-24-3 0,29 2-68,0-1 0,0 0-1,0 0 1,0 0 0,1-1 0,-1-1-1,1 1 1,0-1 0,0 0 0,0-1-1,0 1 1,1-1 0,0-1 0,0 1-1,0-1 1,1 0 0,0 0 0,0-1-1,-4-7 1,1-6-6758</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8:44.410"/>
    </inkml:context>
    <inkml:brush xml:id="br0">
      <inkml:brushProperty name="width" value="0.05" units="cm"/>
      <inkml:brushProperty name="height" value="0.05" units="cm"/>
    </inkml:brush>
  </inkml:definitions>
  <inkml:trace contextRef="#ctx0" brushRef="#br0">25 30 24575,'-5'0'0,"-6"0"0,3 0 0,8 0 0,9 0 0,8 0 0,5 0 0,4 0 0,7-5 0,3-1 0,1 0 0,-3 1 0,-1 1 0,-2 2 0,-11 1 0,-13 1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05.398"/>
    </inkml:context>
    <inkml:brush xml:id="br0">
      <inkml:brushProperty name="width" value="0.05" units="cm"/>
      <inkml:brushProperty name="height" value="0.05" units="cm"/>
    </inkml:brush>
  </inkml:definitions>
  <inkml:trace contextRef="#ctx0" brushRef="#br0">41 225 24575,'-2'-1'0,"0"1"0,1 0 0,-1 0 0,0-1 0,1 1 0,-1-1 0,0 1 0,1-1 0,-1 0 0,1 0 0,-1 1 0,1-1 0,-1 0 0,1 0 0,0-1 0,-1 1 0,1 0 0,0 0 0,0-1 0,0 1 0,0 0 0,0-1 0,0 1 0,0-1 0,1 0 0,-1 1 0,0-1 0,1 1 0,-1-1 0,1-3 0,-1 1 0,0 0 0,1 0 0,-1 0 0,1 0 0,0 0 0,1-1 0,-1 1 0,1 0 0,-1 0 0,1 0 0,0 0 0,2-4 0,2-2 0,1-1 0,0 2 0,0-1 0,1 1 0,0 0 0,0 0 0,1 1 0,0 0 0,1 0 0,14-9 0,-19 13 0,1 2 0,1-1 0,-1 0 0,0 1 0,0 0 0,1 0 0,0 1 0,-1 0 0,1 0 0,0 0 0,-1 0 0,1 1 0,0 0 0,0 0 0,-1 1 0,1-1 0,0 1 0,-1 0 0,1 1 0,-1 0 0,1 0 0,8 4 0,-4-1 0,1 2 0,-1-1 0,-1 1 0,1 1 0,-1-1 0,13 16 0,41 60 0,-4-5 0,-57-76 0,-1 0 0,1 0 0,0-1 0,0 1 0,0 0 0,0-1 0,0 1 0,0-1 0,0 0 0,0 0 0,1 0 0,-1 0 0,0 0 0,1 0 0,-1 0 0,0-1 0,1 1 0,-1-1 0,1 0 0,-1 0 0,4 0 0,-2-1 0,-1 0 0,1 0 0,0 0 0,-1-1 0,1 1 0,-1-1 0,0 0 0,0 0 0,1 0 0,-1 0 0,-1-1 0,6-4 0,0-2 0,0 0 0,-1-1 0,0 0 0,0 0 0,-1-1 0,-1 0 0,0 0 0,4-12 0,-5 8 0,11-31 0,-15 44 0,1 0 0,-1 1 0,1-1 0,0 0 0,0 1 0,0-1 0,0 0 0,0 1 0,0-1 0,0 1 0,1 0 0,-1-1 0,0 1 0,1 0 0,-1 0 0,1 0 0,-1 0 0,1 0 0,2-1 0,-3 3-65,1-1 0,0 1 0,0-1 0,-1 1 0,1 0 0,0 0 0,-1 0 0,1 0 0,-1 0 0,1 0 0,-1 0 0,0 0 0,1 0 0,-1 1 0,0-1 0,0 1 0,0-1 0,0 1 0,0-1 0,1 3 0,6 10-6761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0.049"/>
    </inkml:context>
    <inkml:brush xml:id="br0">
      <inkml:brushProperty name="width" value="0.05" units="cm"/>
      <inkml:brushProperty name="height" value="0.05" units="cm"/>
    </inkml:brush>
  </inkml:definitions>
  <inkml:trace contextRef="#ctx0" brushRef="#br0">0 0 24575,'0'5'0,"0"6"0,0 5 0,0 6 0,0 3 0,0 2 0,0-4-8191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06.176"/>
    </inkml:context>
    <inkml:brush xml:id="br0">
      <inkml:brushProperty name="width" value="0.05" units="cm"/>
      <inkml:brushProperty name="height" value="0.05" units="cm"/>
    </inkml:brush>
  </inkml:definitions>
  <inkml:trace contextRef="#ctx0" brushRef="#br0">1 112 24575,'1'-1'0,"1"1"0,-1 0 0,0-1 0,1 0 0,-1 1 0,0-1 0,0 0 0,1 0 0,-1 0 0,0 0 0,0 0 0,0 0 0,0 0 0,0 0 0,1-2 0,18-26 0,-10 14 0,-6 10 0,0 1 0,0-1 0,0 1 0,0 0 0,0 1 0,1-1 0,0 1 0,0 0 0,0 0 0,0 1 0,0-1 0,0 1 0,1 0 0,10-2 0,-12 3 0,1 1 0,0 0 0,0 0 0,-1 0 0,1 1 0,0-1 0,0 1 0,-1 0 0,1 1 0,-1-1 0,1 1 0,-1 0 0,0 0 0,1 0 0,-1 1 0,0-1 0,0 1 0,4 4 0,36 33 0,-32-28 0,0 0 0,0-1 0,1-1 0,1 0 0,0-1 0,0 0 0,0-1 0,17 6 0,-11-7 0,0 0 0,0-1 0,1-1 0,33 3 0,-49-8 0,0 1 0,0-1 0,0 0 0,0-1 0,0 1 0,0-1 0,0 0 0,0-1 0,0 1 0,0-1 0,0 0 0,-1 0 0,1 0 0,-1-1 0,1 1 0,-1-1 0,0 0 0,0-1 0,0 1 0,-1-1 0,1 1 0,-1-1 0,0 0 0,4-7 0,-2 1-170,0 0-1,-1 0 0,0 0 1,-1-1-1,0 0 0,-1 1 1,2-19-1,-3 15-6655</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07.034"/>
    </inkml:context>
    <inkml:brush xml:id="br0">
      <inkml:brushProperty name="width" value="0.05" units="cm"/>
      <inkml:brushProperty name="height" value="0.05" units="cm"/>
    </inkml:brush>
  </inkml:definitions>
  <inkml:trace contextRef="#ctx0" brushRef="#br0">341 66 24575,'-4'0'0,"1"-1"0,-1 0 0,1 0 0,-1 0 0,1-1 0,0 1 0,-4-3 0,-21-8 0,19 11 0,1 1 0,-1-1 0,0 1 0,1 0 0,-1 1 0,1 0 0,-1 1 0,1-1 0,0 2 0,0-1 0,0 1 0,0 0 0,0 1 0,0 0 0,1 0 0,0 1 0,0 0 0,0 0 0,0 0 0,1 1 0,0 0 0,0 0 0,-6 9 0,1 0 0,1-1 0,0 1 0,1 1 0,1-1 0,0 2 0,1-1 0,1 1 0,0 0 0,2 0 0,-4 22 0,6-27 0,1 0 0,0-1 0,1 1 0,0 0 0,1 0 0,0-1 0,1 1 0,5 17 0,-5-23 0,1 1 0,0 0 0,1-1 0,-1 1 0,1-1 0,0 0 0,1 0 0,0 0 0,0-1 0,0 0 0,0 0 0,1 0 0,0-1 0,10 7 0,-2-4 0,0 0 0,1-1 0,-1-1 0,1 0 0,0-1 0,0 0 0,0-2 0,1 1 0,-1-2 0,1 0 0,26-3 0,-16 0 0,0-1 0,0-2 0,-1-1 0,0-1 0,0 0 0,29-15 0,-46 19 0,0-1 0,0 0 0,-1 0 0,1-1 0,-1 0 0,0 0 0,0-1 0,-1 0 0,1 0 0,-1 0 0,-1-1 0,1 0 0,-1 0 0,0 0 0,-1-1 0,0 1 0,0-1 0,-1 0 0,1-1 0,-2 1 0,1 0 0,-1-1 0,-1 0 0,0 1 0,0-1 0,0 0 0,-1 0 0,0 1 0,-1-1 0,0 0 0,-4-14 0,-1 4 0,-1 0 0,0 0 0,-2 0 0,0 1 0,-1 0 0,-1 1 0,0 0 0,-1 1 0,-1 0 0,-1 1 0,0 1 0,-31-25 0,36 33 7,0 1 0,-1 0 0,1 1 0,-1 0 0,0 0 1,0 1-1,0 1 0,0-1 0,0 2 0,-1-1 0,1 1 0,0 1 0,-1 0 0,1 1 0,-1 0 0,-10 2 0,8-1-131,-1 1 0,1 1 1,0 0-1,0 1 0,0 0 0,1 1 1,0 0-1,0 1 0,0 0 0,1 1 1,-18 16-1,16-10-6702</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08.013"/>
    </inkml:context>
    <inkml:brush xml:id="br0">
      <inkml:brushProperty name="width" value="0.05" units="cm"/>
      <inkml:brushProperty name="height" value="0.05" units="cm"/>
    </inkml:brush>
  </inkml:definitions>
  <inkml:trace contextRef="#ctx0" brushRef="#br0">88 48 24575,'0'-2'0,"0"0"0,1 0 0,-1 1 0,0-1 0,1 1 0,0-1 0,-1 0 0,1 1 0,0-1 0,0 1 0,0-1 0,1-1 0,-1 2 0,0 0 0,0 0 0,-1 0 0,1 0 0,0 0 0,-1 0 0,1-1 0,0 1 0,-1 0 0,0-1 0,1 1 0,-1 0 0,0-1 0,0 1 0,0 0 0,1-1 0,-2-2 0,0 5 0,0 0 0,0 0 0,0-1 0,0 1 0,0 0 0,0 0 0,0 0 0,0 1 0,0-1 0,0 0 0,1 0 0,-1 0 0,0 1 0,1-1 0,-1 2 0,-1-1 0,-12 25 0,1 1 0,1 0 0,1 0 0,2 1 0,1 0 0,1 1 0,1 0 0,2 0 0,1 0 0,2 0 0,0 1 0,3-1 0,9 60 0,-9-74 9,2-1 1,0 0-1,1-1 0,0 1 0,1-1 1,1 0-1,0 0 0,1-1 0,0 0 0,1 0 1,1-1-1,11 12 0,-8-11-158,2-1 1,-1 0-1,2 0 1,-1-2-1,1 0 1,1 0-1,0-2 1,0 0-1,26 7 1,1-2-6678</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08.506"/>
    </inkml:context>
    <inkml:brush xml:id="br0">
      <inkml:brushProperty name="width" value="0.05" units="cm"/>
      <inkml:brushProperty name="height" value="0.05" units="cm"/>
    </inkml:brush>
  </inkml:definitions>
  <inkml:trace contextRef="#ctx0" brushRef="#br0">1 108 24575,'1'-15'0,"2"13"0,6 22 0,1 2 0,16 26 0,84 145 0,-80-145 0,69 82 0,-98-128 0,0-1 0,0 1 0,1-1 0,-1 0 0,0 0 0,0 1 0,0-1 0,1 0 0,-1 0 0,1 0 0,-1 0 0,1-1 0,-1 1 0,1 0 0,-1-1 0,1 1 0,0-1 0,-1 1 0,1-1 0,0 0 0,3 1 0,-4-2 0,0 0 0,1 0 0,-1 0 0,0 0 0,0 0 0,0 0 0,0-1 0,0 1 0,0 0 0,0-1 0,0 1 0,-1 0 0,1-1 0,0 1 0,-1-1 0,1 1 0,-1-1 0,1 1 0,-1-1 0,0 1 0,0-1 0,0 0 0,0 1 0,0-3 0,4-74 0,-7-80 0,1-32 0,3 180 0,0 0 0,1 0 0,0 0 0,1 0 0,0 0 0,6-15 0,-8 23 0,0 1 0,0-1 0,0 0 0,0 1 0,0-1 0,0 1 0,1-1 0,-1 1 0,0 0 0,1-1 0,-1 1 0,1 0 0,-1 0 0,1 0 0,-1 0 0,1 0 0,3-1 0,-4 2 0,1 0 0,0 0 0,0 1 0,0-1 0,0 0 0,-1 0 0,1 1 0,0-1 0,0 1 0,-1 0 0,1 0 0,0-1 0,-1 1 0,1 0 0,-1 0 0,1 1 0,-1-1 0,0 0 0,1 0 0,-1 1 0,0-1 0,2 3 0,6 7-134,0 2 0,-1-1-1,9 20 1,-12-22-694,10 17-5998</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08.942"/>
    </inkml:context>
    <inkml:brush xml:id="br0">
      <inkml:brushProperty name="width" value="0.05" units="cm"/>
      <inkml:brushProperty name="height" value="0.05" units="cm"/>
    </inkml:brush>
  </inkml:definitions>
  <inkml:trace contextRef="#ctx0" brushRef="#br0">3 310 24575,'46'1'0,"46"-1"0,-84-1 0,0 0 0,0 0 0,0 0 0,0-1 0,-1-1 0,1 1 0,-1-1 0,14-7 0,-19 8 0,1 0 0,0 0 0,-1 0 0,1 0 0,-1 0 0,0-1 0,0 1 0,0-1 0,0 1 0,0-1 0,0 0 0,-1 1 0,0-1 0,1 0 0,-1 0 0,0-1 0,1-4 0,-1 2 0,-1 0 0,0 1 0,0-1 0,0 0 0,-1 0 0,0 1 0,0-1 0,0 0 0,-3-7 0,-3-4 0,-1 1 0,0-1 0,-1 1 0,-1 0 0,-14-17 0,20 28 0,0 1 0,0-1 0,-1 1 0,1-1 0,-1 1 0,0 1 0,-1-1 0,1 1 0,0 0 0,-1 0 0,0 0 0,0 1 0,0 0 0,0 0 0,-7-1 0,10 3 0,0-1 0,-1 1 0,1 0 0,0 0 0,0 1 0,-1-1 0,1 1 0,0-1 0,0 1 0,0 0 0,0 0 0,0 0 0,0 1 0,0-1 0,0 1 0,0 0 0,0 0 0,1-1 0,-1 2 0,1-1 0,0 0 0,-1 0 0,1 1 0,0 0 0,0-1 0,1 1 0,-1 0 0,0 0 0,1 0 0,-2 4 0,0 3 0,0 0 0,1 0 0,0 0 0,1 0 0,0 1 0,0-1 0,1 0 0,1 1 0,-1-1 0,2 0 0,-1 1 0,2-1 0,-1 0 0,1 0 0,1-1 0,6 14 0,-3-8 0,0-1 0,1 1 0,1-1 0,1-1 0,0 0 0,0 0 0,1-1 0,1 0 0,20 16 0,-24-23-273,1 1 0,-1-1 0,1-1 0,14 6 0,3-2-6553</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09.360"/>
    </inkml:context>
    <inkml:brush xml:id="br0">
      <inkml:brushProperty name="width" value="0.05" units="cm"/>
      <inkml:brushProperty name="height" value="0.05" units="cm"/>
    </inkml:brush>
  </inkml:definitions>
  <inkml:trace contextRef="#ctx0" brushRef="#br0">1 54 24575,'0'0'0,"0"0"0,0-1 0,0 1 0,0 0 0,0 0 0,0-1 0,0 1 0,0 0 0,0 0 0,0-1 0,0 1 0,1 0 0,-1 0 0,0-1 0,0 1 0,0 0 0,0 0 0,1 0 0,-1-1 0,0 1 0,0 0 0,0 0 0,1 0 0,-1 0 0,0-1 0,0 1 0,1 0 0,-1 0 0,0 0 0,0 0 0,1 0 0,-1 0 0,0 0 0,0 0 0,1 0 0,-1 0 0,0 0 0,1 0 0,-1 0 0,17 4 0,14 12 0,-14-5 0,-1 1 0,0 1 0,-1 0 0,-1 1 0,0 1 0,23 32 0,-31-40 0,-1 1 0,0 0 0,-1 0 0,0 1 0,0-1 0,-1 1 0,0 0 0,0 0 0,-1 0 0,0 0 0,-1 0 0,0 0 0,-1 1 0,1-1 0,-2 0 0,1 1 0,-3 10 0,2-17 0,1-1 0,0 0 0,-1 1 0,0-1 0,1 0 0,-1 0 0,0 0 0,0 0 0,0 0 0,-1 0 0,1 0 0,0 0 0,-1 0 0,1 0 0,-1-1 0,0 1 0,0-1 0,1 1 0,-1-1 0,0 1 0,0-1 0,0 0 0,0 0 0,-1 0 0,1 0 0,0-1 0,0 1 0,-1-1 0,1 1 0,0-1 0,0 0 0,-1 1 0,1-1 0,0 0 0,-1-1 0,1 1 0,-4-1 0,2 0 0,0-1 0,0 1 0,1-1 0,-1 0 0,1 1 0,-1-2 0,1 1 0,0 0 0,0-1 0,0 1 0,0-1 0,0 0 0,1 0 0,-1 0 0,1 0 0,0-1 0,0 1 0,0-1 0,0 1 0,0-1 0,-1-7 0,1 2 0,1 0 0,1 0 0,0 1 0,0-1 0,0 0 0,1 0 0,1 0 0,0 1 0,0-1 0,0 1 0,7-16 0,0 4 0,1 0 0,1 0 0,20-28 0,-21 35 20,1-1 0,0 2 0,1 0 0,1 0 0,20-14 0,-28 22-45,1 1 0,-1-1 0,1 2-1,0-1 1,0 0 0,0 1 0,12-2 0,-15 3-51,0 1 1,0 0-1,1-1 1,-1 2-1,0-1 1,0 0-1,0 1 1,0-1-1,0 1 1,1 0-1,-1 0 1,0 0-1,-1 0 1,1 1-1,0-1 1,4 4-1,6 6-6750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10.081"/>
    </inkml:context>
    <inkml:brush xml:id="br0">
      <inkml:brushProperty name="width" value="0.05" units="cm"/>
      <inkml:brushProperty name="height" value="0.05" units="cm"/>
    </inkml:brush>
  </inkml:definitions>
  <inkml:trace contextRef="#ctx0" brushRef="#br0">23 75 24575,'0'-2'0,"-1"0"0,1 0 0,-1 1 0,0-1 0,0 0 0,0 0 0,0 0 0,0 1 0,0-1 0,-3-2 0,-3 0 0,6 15 0,6 10 0,0 0 0,2-1 0,0 1 0,1-1 0,1-1 0,19 30 0,-24-41 0,1-1 0,0 0 0,0 0 0,1-1 0,0 0 0,0 0 0,1 0 0,-1 0 0,1-1 0,0 0 0,1-1 0,-1 1 0,1-2 0,0 1 0,0-1 0,0 0 0,0 0 0,1-1 0,11 1 0,-15-3 0,-1 0 0,1 0 0,0-1 0,0 1 0,-1-1 0,1-1 0,-1 1 0,1-1 0,-1 1 0,1-1 0,-1 0 0,0-1 0,0 1 0,0-1 0,0 0 0,-1 0 0,1 0 0,-1 0 0,1-1 0,-1 1 0,0-1 0,-1 0 0,1 0 0,-1 0 0,1 0 0,-1 0 0,0 0 0,-1-1 0,1 1 0,-1-1 0,0 0 0,0 1 0,0-1 0,-1 0 0,1 1 0,-1-1 0,0 0 0,-1-5 0,-2-15 0,-1 1 0,-1-1 0,-1 1 0,0 0 0,-17-35 0,23 57 0,-1 1 0,1-1 0,-1 1 0,1 0 0,-1-1 0,0 1 0,0 0 0,1-1 0,-1 1 0,0 0 0,0 0 0,0 0 0,-1 0 0,1 0 0,0 0 0,0 0 0,0 0 0,-3-1 0,3 2 0,0 0 0,1 1 0,-1-1 0,0 1 0,1-1 0,-1 0 0,1 1 0,-1-1 0,1 1 0,-1 0 0,1-1 0,-1 1 0,1-1 0,-1 1 0,1 0 0,-1-1 0,1 1 0,0 0 0,0-1 0,-1 1 0,1 0 0,0 0 0,0-1 0,0 1 0,0 1 0,-3 12 0,1-1 0,-1 24 0,5 38 0,3 1 0,17 88 0,-10-84 0,5 133 0,-17-203 0,-1 0 0,0 1 0,0-1 0,-1 0 0,0 1 0,-1-1 0,0 0 0,0 0 0,-1-1 0,-8 15 0,9-21 0,1 1 0,-1 0 0,0-1 0,0 0 0,0 0 0,0 0 0,-1 0 0,1 0 0,-1-1 0,1 1 0,-1-1 0,0 0 0,0 0 0,0-1 0,0 1 0,-1-1 0,1 0 0,0 0 0,-1 0 0,1 0 0,0-1 0,-1 0 0,1 0 0,-1 0 0,1 0 0,-8-2 0,3 0 0,1 0 0,0 0 0,0-1 0,1 0 0,-1-1 0,0 1 0,1-1 0,0-1 0,0 1 0,0-1 0,1-1 0,-1 1 0,1-1 0,1 0 0,-1 0 0,1-1 0,0 0 0,0 0 0,1 0 0,0 0 0,0-1 0,1 1 0,0-1 0,0 0 0,1 0 0,-3-14 0,3 8 0,0 1 0,1-1 0,0 0 0,1 1 0,1-1 0,0 0 0,1 1 0,0-1 0,1 1 0,1 0 0,0-1 0,0 2 0,2-1 0,-1 0 0,13-18 0,-11 22 9,0 0-1,0 1 1,0 0-1,1 0 1,0 1 0,1 0-1,0 0 1,0 1-1,0 0 1,1 1-1,0 0 1,0 0-1,13-3 1,-3 2-221,0 1 0,1 1 0,0 2-1,0 0 1,0 1 0,21 1 0,-8 2-6614</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10.788"/>
    </inkml:context>
    <inkml:brush xml:id="br0">
      <inkml:brushProperty name="width" value="0.05" units="cm"/>
      <inkml:brushProperty name="height" value="0.05" units="cm"/>
    </inkml:brush>
  </inkml:definitions>
  <inkml:trace contextRef="#ctx0" brushRef="#br0">388 215 24575,'3'-2'0,"-1"-1"0,1 0 0,-1 0 0,0 0 0,0 0 0,-1 0 0,1 0 0,-1 0 0,1-1 0,-1 1 0,0-1 0,0 1 0,-1-1 0,1 1 0,-1-1 0,1 1 0,-1-1 0,0 0 0,-1 1 0,1-1 0,0 1 0,-1-1 0,0 1 0,0-1 0,0 1 0,0 0 0,-3-5 0,0 0 0,0 1 0,0 0 0,-1 0 0,0 0 0,0 1 0,-1 0 0,0 0 0,0 0 0,0 0 0,-12-7 0,10 8 0,-1 0 0,1 0 0,-1 1 0,0 1 0,0-1 0,0 1 0,-1 1 0,1-1 0,-1 2 0,1-1 0,-19 1 0,22 1 0,0 1 0,1 0 0,-1 0 0,1 0 0,0 1 0,-1 0 0,1 0 0,0 0 0,0 1 0,0-1 0,1 1 0,-1 0 0,0 1 0,1-1 0,0 1 0,0 0 0,0 0 0,0 0 0,1 1 0,0-1 0,0 1 0,-3 5 0,1 2 0,0 0 0,1 0 0,0 1 0,1 0 0,1-1 0,0 1 0,0 0 0,1 0 0,1 0 0,0 0 0,4 21 0,-4-32 0,0 1 0,1-1 0,-1 1 0,1-1 0,0 1 0,-1-1 0,1 0 0,0 1 0,1-1 0,-1 0 0,0 0 0,1 0 0,-1 0 0,1 0 0,-1 0 0,1 0 0,0 0 0,0-1 0,0 1 0,0-1 0,0 1 0,0-1 0,4 2 0,-4-3 0,0 1 0,0-1 0,0 0 0,0 0 0,0 0 0,0 0 0,0 0 0,0 0 0,0 0 0,1 0 0,-1-1 0,0 1 0,0-1 0,0 0 0,0 0 0,-1 0 0,1 0 0,0 0 0,0 0 0,0 0 0,-1 0 0,1-1 0,-1 1 0,1-1 0,-1 1 0,1-1 0,-1 1 0,1-3 0,5-6 0,-1-1 0,0 0 0,-1 0 0,0 0 0,5-19 0,9-23 0,-18 51 0,0 1 0,0-1 0,0 0 0,0 1 0,0-1 0,0 1 0,0-1 0,1 1 0,-1-1 0,0 1 0,1 0 0,-1 0 0,1-1 0,-1 1 0,4-1 0,-4 2 0,0 0 0,0 0 0,0 0 0,0 0 0,0 0 0,0 0 0,0 0 0,0 0 0,0 1 0,-1-1 0,1 0 0,0 1 0,0-1 0,0 0 0,0 1 0,-1 0 0,1-1 0,0 1 0,0-1 0,-1 1 0,1 0 0,-1-1 0,1 1 0,0 0 0,-1 0 0,1-1 0,-1 1 0,0 0 0,1 0 0,-1 0 0,0 0 0,1 0 0,-1 1 0,10 30 0,-1-1 0,-2 2 0,-1-1 0,2 59 0,-1-20 0,3 8 0,-4 1 0,-5 127 0,-1-205 0,0 0 0,0 0 0,0 0 0,0 0 0,0 0 0,-1 0 0,1 0 0,-1 0 0,1 0 0,-1 0 0,0 0 0,0 0 0,0 0 0,0 0 0,0 0 0,0-1 0,0 1 0,-1 0 0,1-1 0,-1 1 0,1-1 0,-1 0 0,1 1 0,-1-1 0,0 0 0,0 0 0,1 0 0,-1 0 0,0 0 0,0-1 0,0 1 0,0 0 0,0-1 0,0 0 0,0 1 0,-1-1 0,1 0 0,0 0 0,0 0 0,0 0 0,0-1 0,0 1 0,0 0 0,0-1 0,0 0 0,-2 0 0,-10-4 0,1 0 0,0-1 0,1 0 0,-1-1 0,-16-13 0,14 9 0,0-1 0,2 0 0,-1-1 0,2 0 0,-1-1 0,2-1 0,0 0 0,1-1 0,1 0 0,0 0 0,1-1 0,-9-25 0,14 33 0,0 0 0,1-1 0,0 1 0,0 0 0,1-1 0,0 0 0,1 1 0,0-1 0,0 1 0,1-1 0,1 0 0,-1 1 0,2 0 0,-1-1 0,1 1 0,0 0 0,1 0 0,0 1 0,1-1 0,0 1 0,0 0 0,1 0 0,0 0 0,0 1 0,12-11 0,-9 11 11,0 0 0,1 0 0,0 1 0,1 1 0,-1 0 0,1 0-1,0 1 1,1 0 0,-1 1 0,14-2 0,-8 2-223,1 1 0,-1 0 0,1 2-1,0 0 1,-1 1 0,21 3 0,-4 4-6614</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11.192"/>
    </inkml:context>
    <inkml:brush xml:id="br0">
      <inkml:brushProperty name="width" value="0.05" units="cm"/>
      <inkml:brushProperty name="height" value="0.05" units="cm"/>
    </inkml:brush>
  </inkml:definitions>
  <inkml:trace contextRef="#ctx0" brushRef="#br0">111 186 24575,'2'0'0,"0"-1"0,1 0 0,-1 0 0,0 0 0,0 0 0,0 0 0,-1 0 0,1-1 0,0 1 0,0-1 0,-1 1 0,1-1 0,0 0 0,-1 1 0,2-3 0,20-29 0,-21 28 0,0 1 0,0-1 0,0 0 0,0 1 0,-1-1 0,0 0 0,0 0 0,0 0 0,-1 0 0,0 0 0,0 0 0,0 0 0,0 0 0,-2-6 0,2 8 0,-1 1 0,1-1 0,-1 1 0,0-1 0,0 1 0,0 0 0,0-1 0,0 1 0,-1 0 0,1 0 0,0 0 0,-1 0 0,0 0 0,0 0 0,1 0 0,-1 0 0,0 1 0,0-1 0,0 1 0,-1-1 0,1 1 0,0 0 0,-1 0 0,1 0 0,0 0 0,-1 0 0,1 1 0,-1-1 0,-3 0 0,3 1 0,0 1 0,0-1 0,0 1 0,1-1 0,-1 1 0,0 0 0,1 0 0,-1 0 0,1 0 0,-1 0 0,1 1 0,-1-1 0,1 1 0,0-1 0,0 1 0,0 0 0,0 0 0,0 0 0,0 0 0,0 1 0,1-1 0,-2 3 0,-5 7 0,1 1 0,-11 25 0,15-30 0,-3 7 0,0 1 0,2-1 0,-1 1 0,2-1 0,0 1 0,1 1 0,1-1 0,0 0 0,1 0 0,1 0 0,2 18 0,-1-26 0,0 0 0,0-1 0,0 1 0,1 0 0,0-1 0,0 1 0,1-1 0,0 0 0,1 0 0,-1-1 0,1 1 0,0-1 0,1 0 0,0 0 0,-1-1 0,2 0 0,-1 0 0,1 0 0,0-1 0,0 0 0,0 0 0,0 0 0,15 4 0,-17-7 0,1 1 0,-1-1 0,1 0 0,-1-1 0,1 1 0,-1-1 0,1 0 0,-1 0 0,1-1 0,0 1 0,-1-1 0,1-1 0,-1 1 0,0-1 0,1 0 0,-1 0 0,0 0 0,0-1 0,0 0 0,-1 0 0,1 0 0,-1 0 0,0-1 0,1 0 0,-1 0 0,4-6 0,0 1 0,-1-1 0,-1 0 0,0 0 0,0-1 0,-1 0 0,-1 1 0,1-2 0,-2 1 0,1 0 0,-2-1 0,3-17 0,-4 16 10,-1 1 0,0-1 0,0 0 0,-2 1 0,1 0 0,-2-1 0,1 1 0,-2 0 0,0 0 0,0 0 0,-10-19 0,10 24-84,0 1-1,-1-1 1,0 1 0,0 0 0,0 0-1,0 0 1,-1 1 0,0 0 0,0 0-1,-1 0 1,1 1 0,-1 0 0,0 0-1,0 1 1,0 0 0,-1 0 0,1 0-1,-1 1 1,-13-2 0,-4 2-6752</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11.581"/>
    </inkml:context>
    <inkml:brush xml:id="br0">
      <inkml:brushProperty name="width" value="0.05" units="cm"/>
      <inkml:brushProperty name="height" value="0.05" units="cm"/>
    </inkml:brush>
  </inkml:definitions>
  <inkml:trace contextRef="#ctx0" brushRef="#br0">90 54 24575,'1'0'0,"-1"0"0,1 0 0,-1 0 0,1 0 0,-1 0 0,0 0 0,1 0 0,-1 0 0,1 0 0,-1 0 0,1 0 0,-1 0 0,1 0 0,-1-1 0,1 1 0,-1 0 0,0 0 0,1-1 0,-1 1 0,1 0 0,-1 0 0,0-1 0,1 1 0,-1-1 0,0 1 0,0 0 0,1-1 0,-1 1 0,0-1 0,0 1 0,1 0 0,-1-1 0,0 1 0,0-1 0,0 1 0,0-1 0,0 1 0,0-1 0,0 1 0,0-1 0,0 1 0,0-1 0,0 1 0,0-1 0,0 1 0,0 0 0,0-1 0,0 1 0,0-1 0,-1 1 0,1-1 0,0 1 0,0-1 0,-1 1 0,1 0 0,0-1 0,-1 1 0,1-1 0,-2-1 0,1 0 0,0 0 0,-1 0 0,1 0 0,-1 0 0,0 0 0,1 0 0,-1 1 0,0-1 0,-3-1 0,4 2 0,-1 1 0,0 0 0,0-1 0,1 1 0,-1 0 0,0 0 0,0 0 0,1 0 0,-1 0 0,0 0 0,1 1 0,-1-1 0,0 1 0,1-1 0,-1 1 0,0-1 0,1 1 0,-1 0 0,1 0 0,-1 0 0,1 0 0,-1 0 0,1 0 0,0 0 0,0 0 0,-1 1 0,1-1 0,0 0 0,0 1 0,0-1 0,0 3 0,-3 1 0,1 1 0,0 0 0,0 0 0,1 0 0,0 0 0,0 0 0,-1 7 0,-1 14 0,1 0 0,2 0 0,4 54 0,-3-78 0,0-1 0,0 1 0,1 0 0,-1-1 0,1 1 0,0 0 0,-1-1 0,1 1 0,1-1 0,-1 1 0,0-1 0,1 0 0,-1 1 0,1-1 0,-1 0 0,1 0 0,2 2 0,-2-3 0,0 0 0,0 0 0,-1 0 0,1 0 0,0-1 0,0 1 0,0-1 0,0 1 0,0-1 0,0 0 0,0 1 0,0-1 0,0 0 0,0-1 0,0 1 0,0 0 0,0 0 0,2-2 0,2 1 0,-1-2 0,1 1 0,-1-1 0,0 1 0,0-1 0,0-1 0,0 1 0,0-1 0,-1 0 0,0 0 0,1 0 0,-2-1 0,1 1 0,5-8 0,-5 4 9,0 0-1,0 0 1,-1 0-1,0 0 1,0 0 0,-1-1-1,0 1 1,0-1-1,-1 1 1,0-1-1,-1 0 1,0 0-1,-1-9 1,1 12-83,-2 0-1,1 1 1,-1-1 0,0 0 0,0 1-1,0-1 1,-1 1 0,0-1 0,0 1-1,0 0 1,0 1 0,-1-1 0,0 0-1,0 1 1,-1 0 0,1 0 0,-1 0-1,1 1 1,-11-6 0,-9-3-6752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0.390"/>
    </inkml:context>
    <inkml:brush xml:id="br0">
      <inkml:brushProperty name="width" value="0.05" units="cm"/>
      <inkml:brushProperty name="height" value="0.05" units="cm"/>
    </inkml:brush>
  </inkml:definitions>
  <inkml:trace contextRef="#ctx0" brushRef="#br0">52 0 24575,'-1'27'0,"-2"0"0,-1-1 0,-14 47 0,11-47 0,1 0 0,1 1 0,-2 42 0,7-60-6,1 0 0,1 0 1,-1 0-1,2-1 0,-1 1 0,1 0 0,0-1 0,8 13 0,2 10-1306,-6-14-5514</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12.121"/>
    </inkml:context>
    <inkml:brush xml:id="br0">
      <inkml:brushProperty name="width" value="0.05" units="cm"/>
      <inkml:brushProperty name="height" value="0.05" units="cm"/>
    </inkml:brush>
  </inkml:definitions>
  <inkml:trace contextRef="#ctx0" brushRef="#br0">115 394 24575,'1'-1'0,"0"1"0,0 0 0,0-1 0,0 1 0,0 0 0,0-1 0,0 1 0,0-1 0,0 0 0,0 1 0,-1-1 0,1 0 0,0 1 0,0-1 0,-1 0 0,1 0 0,-1 1 0,1-1 0,0 0 0,-1 0 0,0 0 0,1 0 0,-1 0 0,1 0 0,-1 0 0,0-2 0,6-30 0,-5 30 0,-1-1 0,1 1 0,-1-1 0,0 1 0,0-1 0,-1 1 0,1-1 0,-1 0 0,1 1 0,-1 0 0,0-1 0,0 1 0,-1-1 0,1 1 0,-1 0 0,1 0 0,-1 0 0,-4-5 0,4 6 0,0 1 0,1 0 0,-1-1 0,0 1 0,0 0 0,0 0 0,0 0 0,0 1 0,0-1 0,0 0 0,0 1 0,0 0 0,0-1 0,0 1 0,-1 0 0,1 0 0,0 0 0,0 0 0,0 0 0,0 1 0,0-1 0,0 1 0,-1-1 0,1 1 0,0 0 0,0 0 0,1-1 0,-1 2 0,0-1 0,-3 2 0,0 0 0,1 0 0,0 0 0,0 1 0,0-1 0,0 1 0,1 0 0,0 0 0,-1 0 0,1 0 0,1 1 0,-1-1 0,1 1 0,-1 0 0,1 0 0,1-1 0,-1 1 0,1 1 0,0-1 0,0 0 0,0 0 0,1 0 0,0 0 0,0 1 0,1 9 0,0-10 0,0 1 0,0 0 0,0-1 0,1 0 0,0 1 0,0-1 0,1 0 0,-1 0 0,1 0 0,0 0 0,0-1 0,1 1 0,0-1 0,-1 0 0,1 0 0,1 0 0,-1 0 0,0-1 0,1 0 0,0 0 0,0 0 0,9 4 0,-8-5 0,-1 0 0,1 0 0,-1-1 0,1 0 0,-1 0 0,1 0 0,0-1 0,0 0 0,-1 0 0,1 0 0,0 0 0,0-1 0,-1 0 0,10-3 0,-11 2 0,-1 0 0,1 0 0,-1 0 0,0 0 0,0 0 0,0-1 0,0 1 0,0-1 0,-1 0 0,1 0 0,-1 0 0,1 0 0,-1 0 0,0 0 0,-1-1 0,1 1 0,0-1 0,-1 1 0,0-1 0,0 0 0,0 1 0,1-8 0,1-28 0,-3 0 0,0 0 0,-3 0 0,-13-73 0,4 32 0,11 71 0,-5-31 0,6 38 0,0 0 0,-1 0 0,1 1 0,-1-1 0,1 0 0,-1 0 0,0 0 0,0 0 0,0 1 0,0-1 0,0 0 0,0 1 0,0-1 0,-3-1 0,4 3 0,0 0 0,0 0 0,-1 0 0,1 0 0,0 0 0,-1 0 0,1 0 0,0 1 0,0-1 0,-1 0 0,1 0 0,0 0 0,0 1 0,-1-1 0,1 0 0,0 0 0,0 1 0,0-1 0,-1 0 0,1 0 0,0 1 0,0-1 0,0 0 0,0 1 0,0-1 0,0 0 0,0 1 0,0-1 0,0 0 0,-1 1 0,1-1 0,0 0 0,1 1 0,-1-1 0,0 1 0,-2 14 0,5 41 0,2-1 0,16 65 0,-8-44 0,-1-9-455,3-1 0,32 88 0,-37-126-6371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49:12.499"/>
    </inkml:context>
    <inkml:brush xml:id="br0">
      <inkml:brushProperty name="width" value="0.05" units="cm"/>
      <inkml:brushProperty name="height" value="0.05" units="cm"/>
    </inkml:brush>
  </inkml:definitions>
  <inkml:trace contextRef="#ctx0" brushRef="#br0">0 7 24575,'0'-5'0,"0"3"0,0 12 0,0 9 0,5 11 0,6 9 0,2 9 0,3 4 0,3 9 0,4 4 0,-2-1 0,-5 0 0,-5-8 0,-9-2 0,-15-7 0,-19-5 0,-4-11-8191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0:56.392"/>
    </inkml:context>
    <inkml:brush xml:id="br0">
      <inkml:brushProperty name="width" value="0.05" units="cm"/>
      <inkml:brushProperty name="height" value="0.05" units="cm"/>
    </inkml:brush>
  </inkml:definitions>
  <inkml:trace contextRef="#ctx0" brushRef="#br0">34 1 24575,'-1'0'0,"-1"0"0,0 0 0,1 0 0,-1 0 0,1 0 0,-1 1 0,1-1 0,-1 0 0,1 1 0,-1-1 0,1 1 0,-1-1 0,1 1 0,0 0 0,-1 0 0,1-1 0,0 1 0,-2 1 0,3-1 0,-1 0 0,1 0 0,-1 0 0,1 0 0,-1 0 0,1 1 0,0-1 0,-1 0 0,1 0 0,0 0 0,0 0 0,0 0 0,0 0 0,0 0 0,0 1 0,0-1 0,0 0 0,0 0 0,1 1 0,2 7 0,1-1 0,-1 0 0,1 0 0,1 0 0,5 7 0,-5-7 0,21 36 0,-3 1 0,-1 1 0,-2 2 0,-3-1 0,-1 2 0,-3 0 0,-1 1 0,4 60 0,-14-94-341,-1 0 0,-1 0-1,-2 22 1,-4-5-6485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0:56.796"/>
    </inkml:context>
    <inkml:brush xml:id="br0">
      <inkml:brushProperty name="width" value="0.05" units="cm"/>
      <inkml:brushProperty name="height" value="0.05" units="cm"/>
    </inkml:brush>
  </inkml:definitions>
  <inkml:trace contextRef="#ctx0" brushRef="#br0">6 548 24575,'-1'-79'0,"4"-103"0,-2 164 0,2 0 0,0 1 0,1 0 0,1-1 0,0 1 0,1 1 0,16-31 0,-17 39 0,1 0 0,0 0 0,0 1 0,0 0 0,1 0 0,0 0 0,0 1 0,1 0 0,0 1 0,0-1 0,14-5 0,-9 5 0,1 0 0,0 2 0,0-1 0,0 2 0,0 0 0,1 1 0,17-1 0,-12 3 0,0 0 0,0 1 0,0 1 0,0 1 0,-1 1 0,1 0 0,-1 2 0,0 0 0,0 1 0,-1 1 0,24 14 0,-32-16 0,0 1 0,0 1 0,-1 0 0,0 0 0,-1 1 0,0 0 0,0 0 0,-1 1 0,0 0 0,0 0 0,-1 0 0,-1 1 0,0 0 0,0 0 0,-1 1 0,-1-1 0,3 16 0,-4-14 0,0 0 0,-2 1 0,1-1 0,-2 1 0,0-1 0,0 1 0,-1-1 0,-1 0 0,0 0 0,-1 0 0,0 0 0,-1-1 0,-1 1 0,0-1 0,-9 14 0,-2-3 0,0-1 0,-2-1 0,0 0 0,-2-2 0,0 0 0,-1-1 0,-38 24 0,16-16 0,0-1 0,-2-3 0,-66 23 0,102-42 0,-11 5 0,-37 7 0,54-14 0,0 0 0,0-1 0,0 1 0,0-1 0,0 0 0,0 0 0,0 0 0,0 0 0,0-1 0,0 0 0,0 0 0,0 0 0,0 0 0,1-1 0,-1 1 0,-5-4 0,8 4 0,-1 0 0,1 0 0,0 0 0,0 0 0,0 0 0,0-1 0,0 1 0,0 0 0,0-1 0,0 1 0,0-1 0,1 1 0,-1 0 0,1-1 0,-1 0 0,1 1 0,-1-1 0,1 1 0,0-1 0,0 0 0,0 1 0,0-1 0,0-1 0,0-1 0,1 1 0,0 0 0,0 0 0,1-1 0,-1 1 0,1 0 0,-1 0 0,1 0 0,0 0 0,4-4 0,1 0 0,0-1 0,0 1 0,1 0 0,1 0 0,-1 1 0,14-7 0,-15 9 0,0 1 0,1 0 0,0 0 0,0 1 0,-1 0 0,1 1 0,1-1 0,-1 2 0,0-1 0,0 1 0,0 0 0,0 1 0,9 1 0,-5 1 0,1 0 0,-1 1 0,0 0 0,0 1 0,-1 0 0,1 1 0,17 12 0,-7-1 0,-1 1 0,0 0 0,-1 1 0,-1 2 0,-2 0 0,1 0 0,14 27 0,14 34-1365,-29-49-5461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0:57.432"/>
    </inkml:context>
    <inkml:brush xml:id="br0">
      <inkml:brushProperty name="width" value="0.05" units="cm"/>
      <inkml:brushProperty name="height" value="0.05" units="cm"/>
    </inkml:brush>
  </inkml:definitions>
  <inkml:trace contextRef="#ctx0" brushRef="#br0">1 327 24575,'11'-2'0,"-2"2"0,-3 14 0,-2 21 0,-1 1 0,-4 70 0,-1-37 0,1 40 0,1-77 0,0-27 0,0-10 0,-1-92 0,8-179 0,-4 246 0,2 0 0,0 1 0,2-1 0,2 1 0,0 1 0,2-1 0,15-26 0,-22 47 0,0 1 0,1 0 0,0 0 0,0 0 0,0 1 0,1-1 0,0 1 0,0 1 0,1-1 0,0 1 0,7-5 0,-10 9 0,0-1 0,0 0 0,0 1 0,0-1 0,0 1 0,0 0 0,0 1 0,0-1 0,1 1 0,-1 0 0,0 0 0,1 0 0,-1 0 0,0 1 0,0 0 0,0 0 0,1 0 0,-1 0 0,0 1 0,0-1 0,-1 1 0,1 0 0,6 4 0,2 3 0,0 1 0,0 1 0,0-1 0,-2 2 0,1 0 0,-1 0 0,-1 1 0,0 0 0,9 19 0,-4-4 0,-1 0 0,-2 1 0,15 54 0,-20-57 0,-1 1 0,-1 0 0,0 27 0,-4-41 0,0 0 0,-1-1 0,0 1 0,-1-1 0,-1 1 0,0-1 0,0 0 0,-8 18 0,10-29 0,1 0 0,-1 1 0,0-1 0,1 1 0,-1-1 0,0 0 0,0 1 0,0-1 0,0 0 0,0 0 0,0 0 0,0 1 0,0-1 0,0 0 0,-1-1 0,-1 3 0,2-3 0,1 0 0,-1-1 0,0 1 0,1 0 0,-1 0 0,1 0 0,-1-1 0,1 1 0,-1 0 0,1 0 0,-1-1 0,1 1 0,-1 0 0,1-1 0,0 1 0,-1-1 0,1 1 0,-1-1 0,1 1 0,0 0 0,0-1 0,-1 1 0,1-1 0,0 0 0,0 1 0,-1-1 0,1 1 0,0-2 0,-2-5 0,0-1 0,0 0 0,1 1 0,0-1 0,1-9 0,1-13 0,1 1 0,2-1 0,0 1 0,12-36 0,-10 46 0,0 0 0,2 0 0,0 1 0,1 0 0,0 0 0,2 1 0,15-20 0,-21 31 0,0 1 0,0 0 0,0 0 0,1 0 0,0 1 0,0-1 0,0 1 0,0 1 0,0-1 0,1 1 0,0 0 0,0 0 0,13-2 0,-15 4 0,0 0 0,0 1 0,0 0 0,0 0 0,0 1 0,0-1 0,0 1 0,0 0 0,0 0 0,0 1 0,-1-1 0,1 1 0,0 0 0,-1 1 0,1-1 0,-1 1 0,0-1 0,0 1 0,0 1 0,6 5 0,2 5 9,0 1 1,0 0-1,-2 0 0,0 1 0,-1 0 1,0 1-1,-2 0 0,0 1 0,-1-1 0,0 1 1,-2 1-1,4 22 0,-5-23-123,-1 0 0,-1 0-1,0 0 1,-2 1 0,0-1 0,-1 0-1,0 0 1,-2 0 0,0 0 0,-1 0-1,-1-1 1,-12 27 0,1-16-6712</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0:57.881"/>
    </inkml:context>
    <inkml:brush xml:id="br0">
      <inkml:brushProperty name="width" value="0.05" units="cm"/>
      <inkml:brushProperty name="height" value="0.05" units="cm"/>
    </inkml:brush>
  </inkml:definitions>
  <inkml:trace contextRef="#ctx0" brushRef="#br0">275 241 24575,'2'-8'0,"0"0"0,0 0 0,0 0 0,1 1 0,1-1 0,-1 1 0,1 0 0,0 0 0,1 0 0,4-6 0,6-9 0,2-9 0,17-27 0,-31 53 0,0 1 0,0 0 0,0 0 0,1 0 0,-1 1 0,1-1 0,0 1 0,0 0 0,7-4 0,-43 48 0,13-19 0,-13 13 0,-53 75 0,79-101 0,1 0 0,0 0 0,1 1 0,0 0 0,1 0 0,0 0 0,0 0 0,1 0 0,0 1 0,1-1 0,0 15 0,1-18 0,1 0 0,0 0 0,0 1 0,1-1 0,-1 0 0,2 0 0,-1 0 0,1-1 0,0 1 0,0-1 0,1 1 0,-1-1 0,2 0 0,-1 0 0,1-1 0,-1 1 0,7 4 0,9 6 0,36 23 0,-39-29 0,-1 0 0,0 2 0,-1 0 0,15 16 0,-29-27 0,1 0 0,-1 1 0,0-1 0,1 1 0,-1-1 0,0 1 0,0 0 0,0 0 0,0-1 0,0 1 0,-1 0 0,1 0 0,-1 0 0,1 0 0,-1 0 0,1 0 0,-1 0 0,0 0 0,0 0 0,0 0 0,0 0 0,-1 2 0,0-2 0,0 0 0,0 0 0,0 0 0,-1 0 0,1 0 0,0 0 0,-1 0 0,0 0 0,1-1 0,-1 1 0,0-1 0,0 1 0,0-1 0,0 0 0,-3 2 0,-7 2 0,1 0 0,-1-1 0,0 0 0,0-1 0,-21 2 0,11-3 20,-1-1 0,0-1 0,0-1 0,0-1 0,-33-7 0,43 7-144,1-1 0,0 0 1,0-1-1,1-1 0,-1 0 0,1 0 1,0-1-1,0-1 0,1 0 0,0 0 1,-15-14-1,8 0-6702</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0:58.255"/>
    </inkml:context>
    <inkml:brush xml:id="br0">
      <inkml:brushProperty name="width" value="0.05" units="cm"/>
      <inkml:brushProperty name="height" value="0.05" units="cm"/>
    </inkml:brush>
  </inkml:definitions>
  <inkml:trace contextRef="#ctx0" brushRef="#br0">341 214 24575,'4'-4'0,"-1"0"0,-1-1 0,1 1 0,-1 0 0,1-1 0,-1 1 0,-1-1 0,1 0 0,0 1 0,-1-1 0,0 0 0,0-7 0,1-4 0,-1 0 0,-1-24 0,0 37 0,0 0 0,-1 0 0,1 0 0,0-1 0,-1 1 0,0 0 0,0 0 0,0 0 0,0 0 0,0 0 0,-1 0 0,1 0 0,-1 1 0,1-1 0,-1 0 0,0 1 0,0 0 0,-1-1 0,1 1 0,0 0 0,-1 0 0,1 0 0,-1 0 0,0 1 0,0-1 0,1 1 0,-7-3 0,3 3 0,1 0 0,-1 1 0,1-1 0,-1 1 0,1 0 0,-1 0 0,1 1 0,-1 0 0,1 0 0,0 0 0,-1 1 0,1-1 0,0 1 0,0 1 0,-7 3 0,-4 4 0,-1 1 0,2 0 0,-1 2 0,2 0 0,0 0 0,0 1 0,1 1 0,1 0 0,0 1 0,2 1 0,-10 17 0,12-19 0,0 1 0,1 0 0,0 1 0,2 0 0,0 0 0,1 0 0,0 0 0,2 1 0,0-1 0,1 1 0,1 0 0,2 24 0,-1-32 0,1-1 0,1 0 0,-1 0 0,1 0 0,1-1 0,-1 1 0,1-1 0,1 0 0,0 0 0,0 0 0,0-1 0,1 1 0,0-1 0,13 10 0,-10-9 0,0-2 0,1 1 0,0-1 0,1-1 0,-1 0 0,1 0 0,0-1 0,0-1 0,0 1 0,1-2 0,15 2 0,15 0-1365,-6-3-5461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0:58.627"/>
    </inkml:context>
    <inkml:brush xml:id="br0">
      <inkml:brushProperty name="width" value="0.05" units="cm"/>
      <inkml:brushProperty name="height" value="0.05" units="cm"/>
    </inkml:brush>
  </inkml:definitions>
  <inkml:trace contextRef="#ctx0" brushRef="#br0">13 1 24575,'0'5'0,"-5"1"0,-1 5 0,4 5 0,9 0 0,12-3 0,12-4 0,11-8 0,7-4 0,6-6 0,2-2 0,2-4 0,-9 1-8191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0:59.045"/>
    </inkml:context>
    <inkml:brush xml:id="br0">
      <inkml:brushProperty name="width" value="0.05" units="cm"/>
      <inkml:brushProperty name="height" value="0.05" units="cm"/>
    </inkml:brush>
  </inkml:definitions>
  <inkml:trace contextRef="#ctx0" brushRef="#br0">119 26 24575,'-5'0'0,"4"0"0,1-5 0,6-2 0,7 1 0,5 2 0,1 0-8191</inkml:trace>
  <inkml:trace contextRef="#ctx0" brushRef="#br0" timeOffset="1">119 139 24575,'-5'0'0,"-6"5"0,-6 6 0,-5 1 0,-4 4 0,3 4 0,10-2 0,12-4 0,11-3 0,13-5 0,13-3 0,10-2 0,6-6 0,-6-2-8191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1.537"/>
    </inkml:context>
    <inkml:brush xml:id="br0">
      <inkml:brushProperty name="width" value="0.05" units="cm"/>
      <inkml:brushProperty name="height" value="0.05" units="cm"/>
    </inkml:brush>
  </inkml:definitions>
  <inkml:trace contextRef="#ctx0" brushRef="#br0">18 1759 24575,'-17'0'0,"43"0"0,3 0 0,327-24 0,-336 22 0,2 0 0,1-1 0,-2-1 0,28-8 0,-49 12 0,1 0 0,-1 0 0,0 0 0,0 0 0,1 0 0,-1 0 0,0 0 0,0 0 0,1 0 0,-1 0 0,0 0 0,0 0 0,0 0 0,1 0 0,-1 0 0,0 0 0,0-1 0,1 1 0,-1 0 0,0 0 0,0 0 0,0 0 0,1 0 0,-1-1 0,0 1 0,0 0 0,0 0 0,0 0 0,0-1 0,1 1 0,-1 0 0,0 0 0,0 0 0,0-1 0,0 1 0,0 0 0,0 0 0,0-1 0,0 1 0,0 0 0,0-1 0,-11-2 0,-21 0 0,31 3 0,-7 0 0,1 0 0,-1 0 0,0 1 0,-11 2 0,17-2 0,1-1 0,0 0 0,0 0 0,0 1 0,0-1 0,0 1 0,0-1 0,-1 1 0,1-1 0,0 1 0,0 0 0,0 0 0,1-1 0,-1 1 0,0 0 0,0 0 0,0 0 0,0 0 0,1 0 0,-1 0 0,1 0 0,-1 0 0,1 0 0,-1 0 0,1 0 0,-1 0 0,1 1 0,0-1 0,0 0 0,-1 0 0,1 0 0,0 1 0,0-1 0,0 0 0,0 0 0,1 0 0,-1 1 0,1 1 0,7 22 0,2 0 0,0 0 0,21 33 0,6 15 0,110 328 0,-137-378 0,-10-23 0,1 0 0,-1 0 0,0 0 0,0 0 0,0 0 0,0 0 0,1 0 0,-1 0 0,0 0 0,0 0 0,0 0 0,1 0 0,-1 0 0,0 0 0,0 0 0,0 0 0,1-1 0,-1 1 0,0 0 0,0 0 0,0 0 0,0 0 0,1 0 0,-1 0 0,0-1 0,0 1 0,0 0 0,0 0 0,0 0 0,0 0 0,0-1 0,1 1 0,-1 0 0,0 0 0,0 0 0,0 0 0,0-1 0,0 1 0,0 0 0,0 0 0,0 0 0,0-1 0,0 1 0,0 0 0,0 0 0,0 0 0,0-1 0,0 1 0,0 0 0,0 0 0,2-49 0,-4-1427 0,28 1044 0,-23 416 0,0 1 0,1-1 0,1 1 0,13-29 0,-5 14 0,-10 21 0,-1 0 0,0 0 0,0 0 0,0-13 0,-2 15 0,1-1 0,0 1 0,1-1 0,-1 1 0,2-1 0,2-7 0,-4 12 0,1 1 0,-1 0 0,1 0 0,0 0 0,0 0 0,0 0 0,-1 0 0,2 0 0,-1 0 0,0 1 0,0-1 0,1 1 0,-1-1 0,0 1 0,1 0 0,-1 0 0,1 0 0,0 0 0,-1 1 0,1-1 0,4 1 0,46-5 0,96 5 0,-69 2 0,626-14-1199,-431 5 888,2338-54-2435,-2611 61 2743,572-29 5,-516 21-14,-53 8-3910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1.134"/>
    </inkml:context>
    <inkml:brush xml:id="br0">
      <inkml:brushProperty name="width" value="0.05" units="cm"/>
      <inkml:brushProperty name="height" value="0.05" units="cm"/>
    </inkml:brush>
  </inkml:definitions>
  <inkml:trace contextRef="#ctx0" brushRef="#br0">1 24 24575,'0'-5'0,"0"-6"0,0 3 0,0 8 0,0 9 0,0 7 0,0 6 0,0 3 0,0 7 0,0 3 0,0 0 0,0-6-8191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2.315"/>
    </inkml:context>
    <inkml:brush xml:id="br0">
      <inkml:brushProperty name="width" value="0.05" units="cm"/>
      <inkml:brushProperty name="height" value="0.05" units="cm"/>
    </inkml:brush>
  </inkml:definitions>
  <inkml:trace contextRef="#ctx0" brushRef="#br0">0 78 24575,'0'-5'0,"0"-6"0,0-6 0,0-6 0,0 7 0,0 11 0,0 10 0,5 10 0,2 12 0,-1 10 0,3 10 0,1 5 0,-2 4 0,3 2 0,-1 1 0,3-5 0,-1-2 0,-2-10-8191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2.669"/>
    </inkml:context>
    <inkml:brush xml:id="br0">
      <inkml:brushProperty name="width" value="0.05" units="cm"/>
      <inkml:brushProperty name="height" value="0.05" units="cm"/>
    </inkml:brush>
  </inkml:definitions>
  <inkml:trace contextRef="#ctx0" brushRef="#br0">0 1 24575,'5'0'0,"6"0"0,11 5 0,7 1 0,8 0 0,6-1 0,12-2 0,5 0 0,7-2 0,7-1 0,0 0 0,-3-5 0,-4-1 0,-3-1 0,-4 2 0,-7 2 0,-12 0-8191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3.304"/>
    </inkml:context>
    <inkml:brush xml:id="br0">
      <inkml:brushProperty name="width" value="0.05" units="cm"/>
      <inkml:brushProperty name="height" value="0.05" units="cm"/>
    </inkml:brush>
  </inkml:definitions>
  <inkml:trace contextRef="#ctx0" brushRef="#br0">0 235 24575,'1'-2'0,"0"-1"0,0 1 0,0 0 0,0 0 0,0 0 0,1 0 0,-1 0 0,1 0 0,-1 0 0,1 1 0,-1-1 0,1 0 0,0 1 0,0-1 0,3 0 0,3-6 0,25-19 0,0 2 0,2 1 0,74-38 0,-104 59 0,-1 0 0,2 1 0,-1 0 0,0 0 0,0 1 0,1-1 0,-1 1 0,1 0 0,-1 0 0,1 1 0,-1 0 0,1 0 0,6 1 0,-9-1 0,1 1 0,-1 1 0,1-1 0,-1 0 0,1 1 0,-1 0 0,0 0 0,0 0 0,0 0 0,0 0 0,0 1 0,0-1 0,-1 1 0,1 0 0,-1 0 0,0 0 0,1 0 0,-1 0 0,-1 0 0,3 5 0,4 10 0,-1 0 0,-1 0 0,-1 1 0,-1 0 0,0 0 0,2 35 0,-6 120 0,-2-124 0,3-80 0,2-1 0,1 1 0,1 0 0,2 0 0,11-31 0,-17 59 0,11-31 0,1 1 0,2 1 0,1 0 0,22-30 0,-32 54 0,-1 0 0,2 0 0,-1 0 0,1 1 0,0 0 0,0 0 0,0 0 0,1 1 0,9-4 0,-12 7 0,0-1 0,0 2 0,1-1 0,-1 1 0,1 0 0,0 0 0,-1 0 0,1 1 0,0 0 0,-1 0 0,1 0 0,0 1 0,-1 0 0,1 0 0,-1 0 0,7 3 0,-6-1 0,0 0 0,0 0 0,0 1 0,0-1 0,0 2 0,-1-1 0,0 0 0,0 1 0,0 0 0,0 1 0,-1-1 0,0 1 0,0-1 0,-1 1 0,1 0 0,-1 1 0,0-1 0,-1 0 0,3 9 0,1 5 0,-1 2 0,-1-1 0,0 0 0,0 40 0,-4-44 20,1-1 0,1 0 0,0 0 0,1 0 0,9 29 0,-11-42-33,1-1 1,-1 1-1,0 0 1,1-1-1,-1 1 1,1-1-1,0 1 0,0-1 1,0 0-1,0 0 1,0 1-1,1-2 1,-1 1-1,1 0 1,4 2-1,-4-3-51,0 0 0,0-1-1,0 1 1,0-1 0,0 0 0,0 0 0,1 0-1,-1 0 1,0 0 0,0-1 0,0 1 0,0-1-1,0 0 1,0 0 0,-1 0 0,1 0 0,0-1-1,0 1 1,2-3 0,15-8-6762</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4.894"/>
    </inkml:context>
    <inkml:brush xml:id="br0">
      <inkml:brushProperty name="width" value="0.05" units="cm"/>
      <inkml:brushProperty name="height" value="0.05" units="cm"/>
    </inkml:brush>
  </inkml:definitions>
  <inkml:trace contextRef="#ctx0" brushRef="#br0">0 58 24575,'276'-15'0,"-112"4"0,4 1-103,459-12-1159,-605 23-5564</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5.816"/>
    </inkml:context>
    <inkml:brush xml:id="br0">
      <inkml:brushProperty name="width" value="0.05" units="cm"/>
      <inkml:brushProperty name="height" value="0.05" units="cm"/>
    </inkml:brush>
  </inkml:definitions>
  <inkml:trace contextRef="#ctx0" brushRef="#br0">18 36 24575,'-4'-24'0,"-2"14"0,6 10 0,0 0 0,0 0 0,0-1 0,0 1 0,-1 0 0,1 0 0,0 0 0,0 0 0,0 0 0,0 0 0,-1 0 0,1 0 0,0 0 0,0 0 0,0 0 0,-1 0 0,1 0 0,0 0 0,0 0 0,0 0 0,0 0 0,-1 0 0,1 0 0,0 0 0,0 0 0,0 0 0,0 0 0,-1 0 0,1 1 0,0-1 0,0 0 0,0 0 0,0 0 0,0 0 0,-1 0 0,1 0 0,0 1 0,0-1 0,0 0 0,0 0 0,0 0 0,0 0 0,0 0 0,0 1 0,-1 0 0,1 1 0,0-1 0,-1 0 0,1 1 0,0-1 0,0 0 0,0 1 0,0-1 0,0 0 0,1 1 0,-1-1 0,0 0 0,1 1 0,-1-1 0,1 0 0,-1 0 0,1 1 0,0-1 0,1 2 0,17 26 0,-17-26 0,11 12 0,0 0 0,1-1 0,0 0 0,1-1 0,1-1 0,0-1 0,24 14 0,133 58 0,-116-58 0,37 16 0,162 50 0,-248-90 0,-14-5 0,-17-4 0,14 8 0,1 0 0,0 1 0,0 0 0,0 0 0,-1 1 0,1 0 0,1 0 0,-1 1 0,0 0 0,0 0 0,-9 7 0,-11 7 0,-39 31 0,57-40 0,-34 26 0,1 3 0,2 1 0,2 2 0,2 2 0,1 2 0,-56 90 0,-44 92 0,147-244 0,1 1 0,1 1 0,0 0 0,29-26 0,-38 38 0,1 1 0,0-1 0,1 1 0,-1-1 0,1 1 0,-1 1 0,1-1 0,0 1 0,0 0 0,0 1 0,0-1 0,0 1 0,1 0 0,-1 1 0,0-1 0,0 1 0,1 1 0,-1-1 0,0 1 0,10 2 0,49 17 0,73 35 0,14 4 0,-124-50 0,1-1 0,0-1 0,45 3 0,-34-6 0,-1-3 0,1-1 0,56-8 0,-85 7 0,0-1 0,0 0 0,0-1 0,0 0 0,0 0 0,-1-2 0,1 1 0,-1-1 0,-1-1 0,1 0 0,-1 0 0,1-1 0,-2 0 0,1 0 0,-1-1 0,12-15 0,-12 8 120,-8 14-150,0 1 1,0 0-1,1 0 0,-1-1 0,0 1 1,0 0-1,0-1 0,0 1 1,0 0-1,0 0 0,0-1 1,0 1-1,0 0 0,0 0 0,0-1 1,0 1-1,0 0 0,0-1 1,0 1-1,0 0 0,-1 0 1,1-1-1,0 1 0,0 0 0,0 0 1,0-1-1,0 1 0,-1 0 1,1 0-1,0 0 0,0-1 1,0 1-1,-1 0 0,1 0 0,0 0 1,0 0-1,-1-1 0,1 1 1,0 0-1,0 0 0,-1 0 1,1 0-1,0 0 0,-1 0 0,1 0 1,0 0-1,0 0 0,-1 0 1,1 0-1,-10 1-6796</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6.267"/>
    </inkml:context>
    <inkml:brush xml:id="br0">
      <inkml:brushProperty name="width" value="0.05" units="cm"/>
      <inkml:brushProperty name="height" value="0.05" units="cm"/>
    </inkml:brush>
  </inkml:definitions>
  <inkml:trace contextRef="#ctx0" brushRef="#br0">1 47 24575,'0'-2'0,"0"0"0,0 0 0,0 1 0,0-1 0,0 0 0,0 0 0,1 1 0,-1-1 0,0 0 0,1 1 0,0-1 0,-1 0 0,1 1 0,0-1 0,0 1 0,0-1 0,-1 1 0,2-1 0,-1 1 0,0 0 0,0 0 0,0-1 0,1 1 0,-1 0 0,0 0 0,1 0 0,-1 0 0,1 1 0,0-1 0,-1 0 0,1 0 0,-1 1 0,1-1 0,0 1 0,0 0 0,-1 0 0,1-1 0,0 1 0,-1 0 0,4 1 0,-2-1 0,0 0 0,0 1 0,0 0 0,0 0 0,0 0 0,0 0 0,0 0 0,-1 1 0,1-1 0,0 1 0,-1 0 0,1-1 0,-1 1 0,1 1 0,-1-1 0,0 0 0,0 0 0,0 1 0,0-1 0,-1 1 0,1 0 0,2 4 0,-1 6 0,0 0 0,0 1 0,-1-1 0,-1 1 0,0 17 0,-1-18 0,1 0 0,0 0 0,1 0 0,0 0 0,1 0 0,5 16 0,-6-26 0,0 1 0,0-1 0,0 1 0,0-1 0,1 0 0,0 0 0,-1 0 0,1 0 0,0 0 0,0-1 0,1 1 0,-1-1 0,0 0 0,1 0 0,0 0 0,-1-1 0,1 1 0,0-1 0,0 0 0,0 0 0,0 0 0,0 0 0,0-1 0,0 1 0,4-1 0,0 0-151,0-1-1,1 1 0,-1-2 0,0 1 1,0-1-1,0 0 0,0 0 1,14-8-1,3-2-6674</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6.620"/>
    </inkml:context>
    <inkml:brush xml:id="br0">
      <inkml:brushProperty name="width" value="0.05" units="cm"/>
      <inkml:brushProperty name="height" value="0.05" units="cm"/>
    </inkml:brush>
  </inkml:definitions>
  <inkml:trace contextRef="#ctx0" brushRef="#br0">7 1 24575,'-5'0'0,"3"0"0,8 5 0,6 6 0,6 2 0,1-2-8191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6.980"/>
    </inkml:context>
    <inkml:brush xml:id="br0">
      <inkml:brushProperty name="width" value="0.05" units="cm"/>
      <inkml:brushProperty name="height" value="0.05" units="cm"/>
    </inkml:brush>
  </inkml:definitions>
  <inkml:trace contextRef="#ctx0" brushRef="#br0">0 29 24575,'5'0'0,"2"-5"0,3-2 0,6 1 0,5 2 0,3 0 0,-2 2-8191</inkml:trace>
  <inkml:trace contextRef="#ctx0" brushRef="#br0" timeOffset="1">28 114 24575,'0'5'0,"5"1"0,6 0 0,6-1 0,5-2 0,4 0 0,-3-2-8191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7.354"/>
    </inkml:context>
    <inkml:brush xml:id="br0">
      <inkml:brushProperty name="width" value="0.05" units="cm"/>
      <inkml:brushProperty name="height" value="0.05" units="cm"/>
    </inkml:brush>
  </inkml:definitions>
  <inkml:trace contextRef="#ctx0" brushRef="#br0">0 7 24575,'0'-5'0,"5"3"0,2 7 0,-1 8 0,-2 5 0,0 5 0,-2 4 0,4 6 0,1 3 0,-1 0 0,-2-2 0,0-6-8191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8.024"/>
    </inkml:context>
    <inkml:brush xml:id="br0">
      <inkml:brushProperty name="width" value="0.05" units="cm"/>
      <inkml:brushProperty name="height" value="0.05" units="cm"/>
    </inkml:brush>
  </inkml:definitions>
  <inkml:trace contextRef="#ctx0" brushRef="#br0">0 55 24575,'6'0'0,"-1"-1"0,0 0 0,0 0 0,0 0 0,8-3 0,-9 2 0,1 0 0,0 1 0,0 0 0,0 0 0,0 0 0,9 0 0,-8 1 0,1 1 0,-1 0 0,-1 0 0,1 0 0,0 1 0,0 0 0,0 0 0,-1 0 0,1 1 0,-1 0 0,0 0 0,0 0 0,0 1 0,0-1 0,0 1 0,-1 0 0,0 1 0,7 8 0,-5-5 0,-1 0 0,-1 1 0,0-1 0,0 1 0,0 0 0,-1 0 0,-1 0 0,0 0 0,0 0 0,0 1 0,-1 11 0,0-33 0,0 1 0,1 0 0,0 0 0,0 0 0,1 0 0,1 0 0,0 1 0,0 0 0,9-16 0,-10 20 0,0 0 0,1 0 0,0 0 0,0 1 0,0-1 0,1 1 0,0 0 0,0 0 0,0 0 0,0 1 0,1 0 0,0 0 0,0 0 0,0 1 0,0 0 0,0 0 0,1 0 0,10-2 0,-12 5 0,0 0 0,0 0 0,1 0 0,-1 1 0,0-1 0,0 1 0,0 1 0,0-1 0,-1 1 0,1 0 0,0 0 0,0 0 0,-1 1 0,0-1 0,1 1 0,-1 0 0,0 0 0,-1 1 0,1-1 0,0 1 0,-1 0 0,4 6 0,2 2 0,0 1 0,-1 0 0,-1 0 0,0 0 0,-1 1 0,6 19 0,-8-15 0,2 0 0,1 0 0,0-1 0,1 0 0,13 20 0,-19-33 0,1-1 0,-1 1 0,1-1 0,0 0 0,0 0 0,1 0 0,-1-1 0,0 1 0,1-1 0,0 1 0,-1-1 0,1-1 0,0 1 0,0 0 0,0-1 0,0 0 0,1 0 0,-1 0 0,0 0 0,0-1 0,1 0 0,-1 1 0,0-2 0,0 1 0,1 0 0,-1-1 0,0 0 0,8-2 0,5-3-341,0-1 0,-1 0-1,18-10 1,-9 2-6485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1.854"/>
    </inkml:context>
    <inkml:brush xml:id="br0">
      <inkml:brushProperty name="width" value="0.05" units="cm"/>
      <inkml:brushProperty name="height" value="0.05" units="cm"/>
    </inkml:brush>
  </inkml:definitions>
  <inkml:trace contextRef="#ctx0" brushRef="#br0">3 3 24575,'-2'97'0,"4"106"0,-2-202 0,0 0 0,0 0 0,0 0 0,0 0 0,1 0 0,-1 0 0,0 0 0,0 0 0,0 0 0,1 0 0,-1 0 0,1 0 0,-1-1 0,0 1 0,1 0 0,0 0 0,-1 0 0,1-1 0,-1 1 0,1 0 0,0-1 0,0 1 0,-1-1 0,1 1 0,0 0 0,0-1 0,0 0 0,1 2 0,0-2 0,0 0 0,0 0 0,0-1 0,0 1 0,0 0 0,-1-1 0,1 1 0,0-1 0,0 1 0,0-1 0,-1 0 0,1 0 0,2-1 0,8-6 0,-1-1 0,21-19 0,-30 26 0,16-14 0,-2-1 0,0-1 0,-1 0 0,-1-1 0,-1 0 0,0-1 0,-2-1 0,0 0 0,8-24 0,-1 0-1365,-13 33-5461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1.479"/>
    </inkml:context>
    <inkml:brush xml:id="br0">
      <inkml:brushProperty name="width" value="0.05" units="cm"/>
      <inkml:brushProperty name="height" value="0.05" units="cm"/>
    </inkml:brush>
  </inkml:definitions>
  <inkml:trace contextRef="#ctx0" brushRef="#br0">1 0 24575,'0'5'0,"0"6"0,0 5 0,0 6 0,0 2 0,0 3 0,0 2 0,4-1 0,2 0 0,0 1 0,-1-1 0,-2 0 0,4-1 0,0 1 0,0-1 0,-3 0 0,-1 0 0,-1-4-8191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09.521"/>
    </inkml:context>
    <inkml:brush xml:id="br0">
      <inkml:brushProperty name="width" value="0.05" units="cm"/>
      <inkml:brushProperty name="height" value="0.05" units="cm"/>
    </inkml:brush>
  </inkml:definitions>
  <inkml:trace contextRef="#ctx0" brushRef="#br0">53 16 24575,'-3'-15'0,"-2"34"0,-4 42 0,-26 357 120,35-361-368,2-1 1,2 0-1,3 0 1,3-1-1,24 81 1,-24-104-6579</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0.066"/>
    </inkml:context>
    <inkml:brush xml:id="br0">
      <inkml:brushProperty name="width" value="0.05" units="cm"/>
      <inkml:brushProperty name="height" value="0.05" units="cm"/>
    </inkml:brush>
  </inkml:definitions>
  <inkml:trace contextRef="#ctx0" brushRef="#br0">0 150 24575,'2'-8'0,"-1"0"0,1 0 0,0 1 0,1-1 0,0 0 0,0 1 0,6-10 0,3-9 0,-10 20 0,0 1 0,1 0 0,-1-1 0,1 1 0,1 1 0,-1-1 0,6-6 0,-8 10 0,-1 1 0,1-1 0,-1 1 0,1-1 0,0 1 0,-1 0 0,1-1 0,-1 1 0,1 0 0,0-1 0,-1 1 0,1 0 0,0 0 0,-1 0 0,1 0 0,0 0 0,-1 0 0,1-1 0,0 1 0,0 1 0,-1-1 0,1 0 0,0 0 0,-1 0 0,2 1 0,0 0 0,-1 0 0,1 0 0,-1 1 0,0-1 0,1 0 0,-1 1 0,0-1 0,0 1 0,0 0 0,0-1 0,0 1 0,-1 0 0,1-1 0,0 5 0,7 18 0,-2 0 0,3 33 0,6 20 0,-13-66 0,9 30 0,18 48 0,-25-78 0,1-1 0,-1 0 0,2 0 0,0 0 0,0-1 0,0 0 0,1 0 0,1-1 0,14 14 0,-20-20 0,0-1 0,0 1 0,0-1 0,0 1 0,0-1 0,0 0 0,0 0 0,1 0 0,-1 0 0,0 0 0,1-1 0,-1 1 0,0-1 0,1 1 0,-1-1 0,1 0 0,-1 0 0,4 0 0,-4-1 0,0 0 0,0 0 0,0 0 0,0 0 0,0 0 0,0 0 0,-1 0 0,1 0 0,0-1 0,-1 1 0,1-1 0,-1 1 0,1-1 0,-1 0 0,0 0 0,2-3 0,3-8 0,-1 0 0,0 0 0,-1-1 0,-1 1 0,3-17 0,-4 18 0,34-230 0,-46 312 0,-7 93 0,13 232-567,5-341-231,-1-15-6028</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0.422"/>
    </inkml:context>
    <inkml:brush xml:id="br0">
      <inkml:brushProperty name="width" value="0.05" units="cm"/>
      <inkml:brushProperty name="height" value="0.05" units="cm"/>
    </inkml:brush>
  </inkml:definitions>
  <inkml:trace contextRef="#ctx0" brushRef="#br0">26 0 24575,'-4'0'0,"-3"5"0,1 6 0,1 6 0,2 6 0,6 2 0,2 3 0,0 1 0,5 1 0,0-1 0,-1-4-8191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0.754"/>
    </inkml:context>
    <inkml:brush xml:id="br0">
      <inkml:brushProperty name="width" value="0.05" units="cm"/>
      <inkml:brushProperty name="height" value="0.05" units="cm"/>
    </inkml:brush>
  </inkml:definitions>
  <inkml:trace contextRef="#ctx0" brushRef="#br0">6 7 24575,'-4'-5'0,"2"4"0,7 1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1.113"/>
    </inkml:context>
    <inkml:brush xml:id="br0">
      <inkml:brushProperty name="width" value="0.05" units="cm"/>
      <inkml:brushProperty name="height" value="0.05" units="cm"/>
    </inkml:brush>
  </inkml:definitions>
  <inkml:trace contextRef="#ctx0" brushRef="#br0">13 70 24575,'-5'0'0,"-1"-5"0,4-2 0,9 1 0,7 1 0,10 1 0,7-3 0,3 0 0,0 0 0,3 2 0,2 2 0,-3 1 0,-1 1 0,-7-4 0,-9-1-8191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1.455"/>
    </inkml:context>
    <inkml:brush xml:id="br0">
      <inkml:brushProperty name="width" value="0.05" units="cm"/>
      <inkml:brushProperty name="height" value="0.05" units="cm"/>
    </inkml:brush>
  </inkml:definitions>
  <inkml:trace contextRef="#ctx0" brushRef="#br0">1 59 24575,'0'-9'0,"0"6"0,-1 0 0,1 1 0,0-1 0,0 1 0,0-1 0,0 0 0,1 1 0,-1-1 0,1 1 0,-1-1 0,1 1 0,0-1 0,0 1 0,0-1 0,0 1 0,0 0 0,3-4 0,-3 6 0,-1 0 0,1 0 0,-1 0 0,0 0 0,1 0 0,-1 0 0,1 0 0,-1 0 0,0 0 0,1 0 0,-1 0 0,1 0 0,-1 1 0,0-1 0,1 0 0,-1 0 0,0 0 0,1 1 0,-1-1 0,0 0 0,0 0 0,1 1 0,-1-1 0,0 0 0,0 1 0,1-1 0,-1 0 0,0 1 0,0-1 0,0 0 0,1 1 0,-1-1 0,0 0 0,0 2 0,8 16 0,-7-16 0,19 53 0,33 76 0,-47-119 0,1 0 0,0-1 0,1 0 0,-1 0 0,2-1 0,0 1 0,0-2 0,13 11 0,-19-18 0,-1 0 0,1 0 0,0 0 0,0 0 0,0 0 0,0-1 0,0 1 0,1-1 0,-1 0 0,0 0 0,1 0 0,-1-1 0,1 1 0,-1-1 0,1 0 0,-1 0 0,0 0 0,7-1 0,-6 0 0,0-1 0,0 1 0,0-1 0,0 0 0,0 0 0,-1 0 0,1-1 0,-1 1 0,0-1 0,1 0 0,-1 0 0,-1 0 0,4-5 0,5-8 0,-1-1 0,0 0 0,-1 0 0,-2-1 0,9-24 0,-11 28 0,0-1 0,-1 0 0,0 0 0,-2 0 0,3-19 0,-5 34 0,0 0 0,0 0 0,0 0 0,0 0 0,0 0 0,0 0 0,0 0 0,0 0 0,0-1 0,0 1 0,0 0 0,0 0 0,0 0 0,0 0 0,0 0 0,0 0 0,0 0 0,0 0 0,0 0 0,0 0 0,0-1 0,0 1 0,0 0 0,0 0 0,0 0 0,0 0 0,0 0 0,0 0 0,0 0 0,0 0 0,0 0 0,0 0 0,0 0 0,0-1 0,0 1 0,-1 0 0,1 0 0,0 0 0,0 0 0,0 0 0,0 0 0,0 0 0,0 0 0,0 0 0,0 0 0,0 0 0,0 0 0,0 0 0,-1 0 0,1 0 0,0 0 0,0 0 0,0 0 0,0 0 0,0 0 0,0 0 0,0 0 0,0 0 0,0 0 0,0 0 0,-1 0 0,1 0 0,0 0 0,0 0 0,0 0 0,0 0 0,0 0 0,-6 8 0,-5 14 0,-17 64 0,4 0 0,-22 147 0,44-220 0,-9 66-455,3 1 0,3 96 0,6-145-6371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1.828"/>
    </inkml:context>
    <inkml:brush xml:id="br0">
      <inkml:brushProperty name="width" value="0.05" units="cm"/>
      <inkml:brushProperty name="height" value="0.05" units="cm"/>
    </inkml:brush>
  </inkml:definitions>
  <inkml:trace contextRef="#ctx0" brushRef="#br0">17 0 24575,'0'5'0,"-4"1"0,-3 5 0,1 5 0,6 5 0,3 3 0,1 3 0,4 1 0,2 1 0,-2 0 0,3-4 0,-1-8-8191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2.158"/>
    </inkml:context>
    <inkml:brush xml:id="br0">
      <inkml:brushProperty name="width" value="0.05" units="cm"/>
      <inkml:brushProperty name="height" value="0.05" units="cm"/>
    </inkml:brush>
  </inkml:definitions>
  <inkml:trace contextRef="#ctx0" brushRef="#br0">6 1 24575,'-4'0'0,"2"0"0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2.532"/>
    </inkml:context>
    <inkml:brush xml:id="br0">
      <inkml:brushProperty name="width" value="0.05" units="cm"/>
      <inkml:brushProperty name="height" value="0.05" units="cm"/>
    </inkml:brush>
  </inkml:definitions>
  <inkml:trace contextRef="#ctx0" brushRef="#br0">64 17 24575,'0'5'0,"0"6"0,-5 6 0,-2 6 0,1 2 0,-4 3 0,0 1 0,-3 1 0,1-6-8191</inkml:trace>
  <inkml:trace contextRef="#ctx0" brushRef="#br0" timeOffset="1">64 45 24575,'0'-5'0,"5"-1"0,1-5 0,5 0 0,5 2 0,0 6 0,2 10 0,-3 7 0,2 7 0,3 5 0,-3 7 0,2 3 0,-4-5-8191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3.267"/>
    </inkml:context>
    <inkml:brush xml:id="br0">
      <inkml:brushProperty name="width" value="0.05" units="cm"/>
      <inkml:brushProperty name="height" value="0.05" units="cm"/>
    </inkml:brush>
  </inkml:definitions>
  <inkml:trace contextRef="#ctx0" brushRef="#br0">0 46 24575,'1'-5'0,"0"1"0,0 0 0,0-1 0,1 1 0,-1 0 0,1 0 0,0 0 0,4-6 0,-5 10 0,-1-1 0,0 1 0,0 0 0,1 0 0,-1 0 0,0 0 0,0 0 0,1 0 0,-1 0 0,0 0 0,0 0 0,1 0 0,-1 0 0,0 0 0,0 0 0,1 0 0,-1 0 0,0 0 0,0 0 0,1 0 0,-1 0 0,0 1 0,0-1 0,1 0 0,-1 0 0,0 0 0,0 0 0,0 0 0,1 1 0,-1-1 0,0 0 0,0 0 0,0 0 0,0 1 0,0-1 0,1 0 0,-1 0 0,0 1 0,0-1 0,0 0 0,0 0 0,0 1 0,0-1 0,0 0 0,0 0 0,0 1 0,0-1 0,0 0 0,0 0 0,0 1 0,0-1 0,0 1 0,6 20 0,-5-19 0,9 51 0,-2 0 0,-3 1 0,-2 100 0,1 13 0,40 219-1365,-40-359-5461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2.274"/>
    </inkml:context>
    <inkml:brush xml:id="br0">
      <inkml:brushProperty name="width" value="0.05" units="cm"/>
      <inkml:brushProperty name="height" value="0.05" units="cm"/>
    </inkml:brush>
  </inkml:definitions>
  <inkml:trace contextRef="#ctx0" brushRef="#br0">0 7 24575,'0'-5'0,"0"4"0,5 6 0,1 6 0,0 7 0,3 5 0,1 3 0,-2 1 0,-2 2 0,-2-5-8191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3.827"/>
    </inkml:context>
    <inkml:brush xml:id="br0">
      <inkml:brushProperty name="width" value="0.05" units="cm"/>
      <inkml:brushProperty name="height" value="0.05" units="cm"/>
    </inkml:brush>
  </inkml:definitions>
  <inkml:trace contextRef="#ctx0" brushRef="#br0">105 174 24575,'0'-15'0,"-1"2"0,1 0 0,1 1 0,0-1 0,1 0 0,5-20 0,-6 30 0,0-1 0,1 1 0,0-1 0,-1 1 0,1 0 0,1 0 0,-1 0 0,0 0 0,1 0 0,-1 1 0,1-1 0,0 1 0,0-1 0,0 1 0,0 0 0,1 0 0,-1 1 0,0-1 0,1 1 0,-1-1 0,1 1 0,0 0 0,6-1 0,-6 1 0,0 0 0,0 1 0,0-1 0,-1 1 0,1 0 0,0 0 0,0 0 0,0 0 0,0 1 0,0 0 0,0 0 0,0 0 0,0 0 0,-1 0 0,1 1 0,0-1 0,-1 1 0,1 0 0,-1 0 0,0 1 0,0-1 0,0 1 0,0-1 0,0 1 0,3 4 0,-3-2 0,0 0 0,-1 1 0,1-1 0,-1 1 0,0-1 0,0 1 0,-1 0 0,0 0 0,0-1 0,0 1 0,-1 0 0,1 0 0,-1 0 0,-1 0 0,1 0 0,-3 9 0,-1 1 0,-1 0 0,-1 0 0,0 0 0,-1-1 0,-1 1 0,0-2 0,-1 1 0,0-1 0,-1-1 0,-1 0 0,-13 13 0,0-2 0,-2-2 0,0 0 0,-2-1 0,-42 24 0,51-31 0,19-14 0,0 0 0,0 0 0,0 1 0,0-1 0,0 0 0,0 0 0,0 0 0,0 0 0,0 1 0,-1-1 0,1 0 0,0 0 0,0 0 0,0 1 0,0-1 0,0 0 0,0 0 0,0 0 0,1 1 0,-1-1 0,0 0 0,0 0 0,0 0 0,0 0 0,0 1 0,0-1 0,0 0 0,0 0 0,0 0 0,0 0 0,1 1 0,-1-1 0,0 0 0,0 0 0,0 0 0,0 0 0,0 0 0,1 0 0,-1 0 0,0 1 0,0-1 0,0 0 0,0 0 0,1 0 0,-1 0 0,0 0 0,1 0 0,38 2 0,49-6-55,-45 1-272,-1 2-1,0 1 1,57 9-1,-71-3-6498</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4.278"/>
    </inkml:context>
    <inkml:brush xml:id="br0">
      <inkml:brushProperty name="width" value="0.05" units="cm"/>
      <inkml:brushProperty name="height" value="0.05" units="cm"/>
    </inkml:brush>
  </inkml:definitions>
  <inkml:trace contextRef="#ctx0" brushRef="#br0">13 0 24575,'-5'0'0,"-1"5"0,4 2 0,9-1 0,7-1 0,6-1 0,4-2 0,4-1 0,1 0 0,0-1 0,1 0 0,-5-1-8191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4.622"/>
    </inkml:context>
    <inkml:brush xml:id="br0">
      <inkml:brushProperty name="width" value="0.05" units="cm"/>
      <inkml:brushProperty name="height" value="0.05" units="cm"/>
    </inkml:brush>
  </inkml:definitions>
  <inkml:trace contextRef="#ctx0" brushRef="#br0">1 12 24575,'0'5'0,"5"1"0,6 0 0,11-6 0,7-3 0,2-1 0,2 1 0,4 0 0,1 0 0,4-3 0,-6-1-8191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5.479"/>
    </inkml:context>
    <inkml:brush xml:id="br0">
      <inkml:brushProperty name="width" value="0.05" units="cm"/>
      <inkml:brushProperty name="height" value="0.05" units="cm"/>
    </inkml:brush>
  </inkml:definitions>
  <inkml:trace contextRef="#ctx0" brushRef="#br0">1 51 24575,'5'0'0,"6"0"0,6 0 0,5 0 0,9 0 0,8 0 0,7 0 0,6-5 0,3-1 0,2 0 0,1 1 0,0 2 0,-5-4 0,-6-1 0,-7 2 0,-10 1-8191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5.884"/>
    </inkml:context>
    <inkml:brush xml:id="br0">
      <inkml:brushProperty name="width" value="0.05" units="cm"/>
      <inkml:brushProperty name="height" value="0.05" units="cm"/>
    </inkml:brush>
  </inkml:definitions>
  <inkml:trace contextRef="#ctx0" brushRef="#br0">1 12 24575,'5'0'0,"6"0"0,6 0 0,6 0 0,7 0 0,9 0 0,7 0 0,6 0 0,8 0 0,3 0 0,1 0 0,-1 0 0,-1-5 0,-12-1-8191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6.876"/>
    </inkml:context>
    <inkml:brush xml:id="br0">
      <inkml:brushProperty name="width" value="0.05" units="cm"/>
      <inkml:brushProperty name="height" value="0.05" units="cm"/>
    </inkml:brush>
  </inkml:definitions>
  <inkml:trace contextRef="#ctx0" brushRef="#br0">1 57 24575,'748'-17'0,"-387"6"0,-18-2 33,213-3-1431,-523 16-5428</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19.454"/>
    </inkml:context>
    <inkml:brush xml:id="br0">
      <inkml:brushProperty name="width" value="0.05" units="cm"/>
      <inkml:brushProperty name="height" value="0.05" units="cm"/>
    </inkml:brush>
  </inkml:definitions>
  <inkml:trace contextRef="#ctx0" brushRef="#br0">75 2228 24575,'-4'0'0,"-1"0"0,-1 0 0,1 0 0,-1 0 0,1-1 0,-1 0 0,1 0 0,0 0 0,-1 0 0,1-1 0,-6-2 0,11 4 0,0 0 0,-1-1 0,1 1 0,0 0 0,0 0 0,-1 0 0,1 0 0,0 0 0,0 0 0,0 0 0,-1 0 0,1 0 0,0 0 0,0 0 0,0 0 0,0-1 0,-1 1 0,1 0 0,0 0 0,0 0 0,0 0 0,0-1 0,0 1 0,0 0 0,-1 0 0,1 0 0,0 0 0,0-1 0,0 1 0,0 0 0,0 0 0,0-1 0,0 1 0,0 0 0,0 0 0,0 0 0,0-1 0,0 1 0,0 0 0,0 0 0,0 0 0,0-1 0,0 1 0,0 0 0,0 0 0,0 0 0,0-1 0,1 1 0,-1 0 0,0 0 0,0 0 0,0 0 0,0-1 0,0 1 0,0 0 0,1 0 0,-1 0 0,0 0 0,0 0 0,0-1 0,1 1 0,-1 0 0,0 0 0,0 0 0,0 0 0,1 0 0,16-5 0,-14 5 0,302-54 0,-249 48 0,-36 30 0,23 19 0,67 75 0,-93-96 0,0 0 0,-2 1 0,25 47 0,12 62 0,-52-130 0,0-1 0,1 1 0,0 0 0,-1-1 0,1 1 0,0-1 0,0 1 0,-1-1 0,1 1 0,0-1 0,0 0 0,1 1 0,-1-1 0,0 0 0,0 0 0,1 0 0,-1 0 0,1 0 0,-1 0 0,1 0 0,1 0 0,-2-1 0,0 0 0,1 0 0,-1-1 0,0 1 0,0-1 0,0 1 0,0-1 0,0 1 0,0-1 0,0 0 0,0 1 0,0-1 0,0 0 0,0 0 0,0 0 0,0 1 0,-1-1 0,1 0 0,0 0 0,-1 0 0,1-1 0,0 0 0,6-11 0,-1-1 0,-1 0 0,6-20 0,-10 30 0,16-60 0,14-111 0,-9-71 0,-6 60 0,-6 87 0,123-952 0,-129 1029 0,1 1 0,1 0 0,1 0 0,1 1 0,0 0 0,2 1 0,0-1 0,2 2 0,15-21 0,-24 35 0,1 0 0,0 1 0,1-1 0,-1 1 0,0 0 0,1 0 0,0 0 0,0 0 0,0 1 0,0 0 0,0 0 0,9-2 0,10-2 0,36-3 0,-49 7 0,493-36 0,-315 28 0,1618-58-827,-1310 61 827,766-28 0,441-122-61,-1463 131-29,1010-38 1068,262 65-978,-1497-1 0,-5 1 0,0-1 0,0 0 0,0-1 0,0-1 0,0 1 0,19-7 0,-30 8 1,0 0 0,1 0-1,-1 0 1,0 0 0,0 0-1,0 0 1,1 0-1,-1 0 1,0 0 0,0 0-1,1 0 1,-1 0 0,0 0-1,0 0 1,0 0 0,1 0-1,-1-1 1,0 1 0,0 0-1,0 0 1,1 0 0,-1 0-1,0-1 1,0 1 0,0 0-1,0 0 1,1 0-1,-1-1 1,0 1 0,0 0-1,0 0 1,0 0 0,0-1-1,0 1 1,0 0 0,0 0-1,0-1 1,0 1 0,0 0-1,0 0 1,0 0 0,0-1-1,0 1 1,-10-5-1395,-8 2-5432</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1.458"/>
    </inkml:context>
    <inkml:brush xml:id="br0">
      <inkml:brushProperty name="width" value="0.05" units="cm"/>
      <inkml:brushProperty name="height" value="0.05" units="cm"/>
    </inkml:brush>
  </inkml:definitions>
  <inkml:trace contextRef="#ctx0" brushRef="#br0">0 24 24575,'4'-23'0,"-4"23"0,1 0 0,-1 0 0,0 0 0,1 0 0,-1 0 0,0 0 0,1 0 0,-1 0 0,0 0 0,1 0 0,-1 0 0,0 1 0,1-1 0,-1 0 0,0 0 0,1 0 0,-1 0 0,0 1 0,0-1 0,1 0 0,-1 0 0,0 1 0,0-1 0,0 0 0,1 0 0,-1 1 0,0-1 0,0 0 0,0 1 0,0-1 0,1 0 0,-1 0 0,0 1 0,0-1 0,18 43 0,-6 8 0,-11-41 0,1 0 0,1 0 0,-1-1 0,1 1 0,1-1 0,0 0 0,9 16 0,-13-24 0,-1-1 0,1-1 0,-1 1 0,0 0 0,1-1 0,-1 1 0,0 0 0,0 0 0,1 0 0,-1-1 0,0 1 0,0 0 0,1 0 0,-1 0 0,0 0 0,0 0 0,1 0 0,-1 1 0,0-1 0,0 0 0,1 0 0,-1 0 0,0 1 0,1-1 0,-1 0 0,0 1 0,1-1 0,-1 1 0,0-1 0,0 1 0,-3 4 0,0-1 0,0 1 0,0 0 0,0 0 0,1 0 0,0 1 0,0-1 0,1 1 0,-1-1 0,1 1 0,0 0 0,-1 10 0,-1 2 0,1 1 0,0 34 0,3-35 15,1 0 0,0 0 0,2 0 0,0 0 0,1-1 0,0 1 0,11 24 0,-12-35-93,0 1 0,1-1 0,0 0-1,1 0 1,-1 0 0,1 0 0,0-1 0,1 0 0,0 0-1,0 0 1,0-1 0,0 0 0,1 0 0,0-1 0,0 1-1,0-2 1,1 1 0,9 3 0,14 0-6748</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1.891"/>
    </inkml:context>
    <inkml:brush xml:id="br0">
      <inkml:brushProperty name="width" value="0.05" units="cm"/>
      <inkml:brushProperty name="height" value="0.05" units="cm"/>
    </inkml:brush>
  </inkml:definitions>
  <inkml:trace contextRef="#ctx0" brushRef="#br0">29 1 24575,'0'3'0,"-1"0"0,0 1 0,1-1 0,-2 0 0,1 1 0,0-1 0,-3 4 0,-7 23 0,8-11 0,0 0 0,2 0 0,0 0 0,2 1 0,0-1 0,1 0 0,1 0 0,9 36 0,-9-47 0,-1-1 0,1 0 0,0 0 0,1 0 0,0 0 0,0 0 0,0-1 0,1 0 0,0 0 0,0 0 0,1 0 0,-1-1 0,1 0 0,0 0 0,1-1 0,-1 1 0,1-2 0,0 1 0,0-1 0,0 1 0,0-2 0,1 1 0,-1-1 0,15 2 0,-14-3 0,1 0 0,-1-1 0,0 0 0,1 0 0,-1 0 0,0-1 0,1-1 0,-1 1 0,14-6 0,-19 6 0,0 0 0,-1-1 0,1 1 0,-1-1 0,1 1 0,-1-1 0,1 0 0,-1 0 0,0 0 0,0-1 0,0 1 0,0 0 0,0-1 0,0 1 0,-1-1 0,1 1 0,-1-1 0,0 0 0,0 0 0,0 0 0,0 0 0,0 0 0,-1 0 0,1 0 0,-1 0 0,0 0 0,0 0 0,0 0 0,-1-6 0,-1-8 15,-2 1 0,0-1 0,0 0 0,-2 1 0,0 0 0,0 1 0,-15-24 0,15 27-150,-2 1 0,1 0 0,-1 1 0,-1-1 0,0 2 0,-1-1 0,1 1 0,-2 1 0,1 0 0,-15-8 0,1 4-6691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2.263"/>
    </inkml:context>
    <inkml:brush xml:id="br0">
      <inkml:brushProperty name="width" value="0.05" units="cm"/>
      <inkml:brushProperty name="height" value="0.05" units="cm"/>
    </inkml:brush>
  </inkml:definitions>
  <inkml:trace contextRef="#ctx0" brushRef="#br0">1 1 24575,'0'5'0,"0"6"0,5 1 0,-4-1 0,-1-7 0,-1-10 0,4-3 0,7 0 0,1 1-8191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2.269"/>
    </inkml:context>
    <inkml:brush xml:id="br0">
      <inkml:brushProperty name="width" value="0.05" units="cm"/>
      <inkml:brushProperty name="height" value="0.05" units="cm"/>
    </inkml:brush>
  </inkml:definitions>
  <inkml:trace contextRef="#ctx0" brushRef="#br0">0 0 24575,'0'5'0,"0"6"0,5 1 0,1 3 0,4 4 0,2 3 0,2 3 0,3 1 0,5 1 0,2 1 0,-3 0 0,0 0 0,1-5 0,-4-1 0,-4-5-8191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2.864"/>
    </inkml:context>
    <inkml:brush xml:id="br0">
      <inkml:brushProperty name="width" value="0.05" units="cm"/>
      <inkml:brushProperty name="height" value="0.05" units="cm"/>
    </inkml:brush>
  </inkml:definitions>
  <inkml:trace contextRef="#ctx0" brushRef="#br0">331 72 24575,'3'-3'0,"0"0"0,0-1 0,0 1 0,-1-1 0,0 0 0,1 0 0,-1 0 0,-1 0 0,3-7 0,-4 10 0,1 0 0,-1 0 0,0 0 0,0 0 0,0 0 0,0 0 0,0 0 0,0 0 0,0 0 0,0 0 0,0 1 0,-1-1 0,1 0 0,0 0 0,0 0 0,-1 0 0,1 0 0,-1 0 0,0-1 0,0 1 0,0 1 0,0-1 0,0 0 0,0 1 0,-1-1 0,1 0 0,0 1 0,0-1 0,0 1 0,-1 0 0,1-1 0,0 1 0,-1 0 0,1 0 0,0 0 0,-1 0 0,1 0 0,-2 0 0,-26 4 0,1 0 0,-1 2 0,-42 15 0,-18 4 0,83-24 0,-1 0 0,-1 1 0,1 0 0,0 0 0,0 1 0,0 0 0,-10 5 0,15-7 0,1 0 0,0 0 0,0 0 0,0 0 0,-1 1 0,1-1 0,0 0 0,0 1 0,1-1 0,-1 1 0,0-1 0,0 1 0,1-1 0,-1 1 0,1 0 0,-1-1 0,1 1 0,0 0 0,-1-1 0,1 1 0,0 0 0,0-1 0,0 1 0,1 0 0,-1-1 0,0 1 0,1 0 0,-1-1 0,1 1 0,-1-1 0,1 1 0,0-1 0,-1 1 0,3 2 0,10 21 0,-1 1 0,-1 0 0,-1 0 0,-2 1 0,7 33 0,-9-40 0,-6-19 0,1-1 0,-1 0 0,0 1 0,0-1 0,1 0 0,-1 1 0,0-1 0,1 0 0,-1 0 0,0 0 0,1 1 0,-1-1 0,1 0 0,-1 0 0,0 0 0,1 0 0,-1 1 0,1-1 0,-1 0 0,0 0 0,1 0 0,-1 0 0,1 0 0,-1 0 0,0 0 0,1 0 0,2-2 0,0 1 0,0-1 0,0 1 0,-1-1 0,1 0 0,-1 0 0,1 0 0,2-3 0,19-14 0,-15 16 0,1 0 0,-1 0 0,0 0 0,1 2 0,0-1 0,-1 1 0,1 0 0,0 1 0,0 0 0,-1 1 0,1 0 0,0 0 0,-1 1 0,1 0 0,-1 1 0,0 0 0,17 8 0,-19-8 0,0 0 0,0 1 0,0 0 0,0 0 0,-1 1 0,0-1 0,1 1 0,-2 1 0,1-1 0,-1 1 0,0 0 0,0 0 0,0 1 0,-1 0 0,0-1 0,0 1 0,-1 0 0,0 1 0,0-1 0,-1 1 0,0-1 0,2 11 0,-4-15 0,0 0 0,0-1 0,0 1 0,0 0 0,0 0 0,-1 0 0,1-1 0,-1 1 0,0 0 0,0-1 0,0 1 0,0-1 0,0 1 0,-1-1 0,1 1 0,-1-1 0,-3 4 0,1-2 0,1-1 0,-1 0 0,0-1 0,0 1 0,0-1 0,-1 1 0,1-1 0,-1 0 0,-7 2 0,-7 0 0,0-1 0,-1 0 0,1-1 0,-21-1 0,37-1 0,-85-1-1365,48 0-5461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3.238"/>
    </inkml:context>
    <inkml:brush xml:id="br0">
      <inkml:brushProperty name="width" value="0.05" units="cm"/>
      <inkml:brushProperty name="height" value="0.05" units="cm"/>
    </inkml:brush>
  </inkml:definitions>
  <inkml:trace contextRef="#ctx0" brushRef="#br0">1 55 24575,'2'-1'0,"-1"0"0,1 1 0,0-1 0,0 0 0,-1 0 0,1 0 0,-1-1 0,1 1 0,-1 0 0,1-1 0,-1 1 0,0 0 0,0-1 0,2-3 0,15-13 0,-12 15 0,0 1 0,0-1 0,0 1 0,1 1 0,-1-1 0,0 1 0,1 0 0,-1 0 0,1 1 0,-1 0 0,1 0 0,0 1 0,-1 0 0,0 0 0,1 0 0,-1 1 0,0-1 0,1 2 0,-1-1 0,0 1 0,5 3 0,9 5 0,-1 1 0,0 1 0,-1 0 0,30 30 0,-34-29 0,-1 1 0,0 0 0,-1 1 0,-1 0 0,0 0 0,-1 1 0,-1 1 0,-1 0 0,0 0 0,-2 0 0,0 1 0,4 24 0,-7-31 0,-2-1 0,0 1 0,0 0 0,-1-1 0,0 1 0,-1 0 0,-1-1 0,0 1 0,0-1 0,-1 1 0,-1-1 0,1 0 0,-2 0 0,0-1 0,0 1 0,-1-1 0,0 0 0,-1 0 0,0-1 0,0 0 0,-15 14 0,13-15-97,0-1-1,-1 0 1,1 0-1,-1-1 1,-1 0-1,1 0 1,-1-1-1,0-1 1,0 0-1,0-1 1,-1 0-1,1 0 0,-17 1 1,3-3-6729</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3.654"/>
    </inkml:context>
    <inkml:brush xml:id="br0">
      <inkml:brushProperty name="width" value="0.05" units="cm"/>
      <inkml:brushProperty name="height" value="0.05" units="cm"/>
    </inkml:brush>
  </inkml:definitions>
  <inkml:trace contextRef="#ctx0" brushRef="#br0">60 117 24575,'-11'-11'0,"-26"-28"0,36 38 0,0-1 0,0 1 0,0-1 0,-1 0 0,1 1 0,1-1 0,-1 0 0,0 0 0,0 0 0,1 0 0,-1 0 0,1 0 0,0 0 0,-1 0 0,1 0 0,0 0 0,0 0 0,0 0 0,0 0 0,2-4 0,-1 5 0,0-1 0,0 0 0,0 1 0,1-1 0,-1 1 0,1-1 0,-1 1 0,1-1 0,0 1 0,0 0 0,-1 0 0,1 0 0,0 0 0,0 0 0,0 1 0,0-1 0,0 0 0,0 1 0,0-1 0,0 1 0,0 0 0,0 0 0,0 0 0,1 0 0,2 0 0,4 1 0,0 0 0,0 0 0,0 0 0,13 5 0,-17-4 0,0-1 0,-1 1 0,1 0 0,-1 0 0,0 1 0,1-1 0,-1 1 0,0 0 0,0 0 0,-1 1 0,1-1 0,-1 1 0,0-1 0,1 1 0,-2 0 0,1 1 0,0-1 0,-1 0 0,0 1 0,0-1 0,2 8 0,-3-6 0,0 0 0,0 0 0,-1 0 0,1 0 0,-2 0 0,1 0 0,-1 0 0,1 0 0,-2 0 0,1 0 0,-1 0 0,0 0 0,0 0 0,0-1 0,-1 1 0,0-1 0,-4 6 0,-6 7 0,-2 0 0,0-1 0,-1 0 0,-1-2 0,-26 20 0,30-19 0,13-16 0,0 1 0,0-1 0,0 0 0,0 1 0,0-1 0,0 0 0,0 0 0,0 1 0,0-1 0,0 0 0,1 1 0,-1-1 0,0 0 0,0 0 0,0 1 0,1-1 0,-1 0 0,0 0 0,0 1 0,0-1 0,1 0 0,-1 0 0,0 0 0,0 1 0,1-1 0,-1 0 0,0 0 0,1 0 0,-1 0 0,0 0 0,1 0 0,-1 1 0,38 1 0,-30-2 0,50-2-682,109-18-1,-139 15-6143</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4.009"/>
    </inkml:context>
    <inkml:brush xml:id="br0">
      <inkml:brushProperty name="width" value="0.05" units="cm"/>
      <inkml:brushProperty name="height" value="0.05" units="cm"/>
    </inkml:brush>
  </inkml:definitions>
  <inkml:trace contextRef="#ctx0" brushRef="#br0">1 84 24575,'5'-5'0,"6"-1"0,6-1 0,5-3 0,8 0 0,4 2 0,2 2 0,-2 2 0,4-3 0,0 0 0,-2 1 0,-2 1 0,-7 2-8191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4.389"/>
    </inkml:context>
    <inkml:brush xml:id="br0">
      <inkml:brushProperty name="width" value="0.05" units="cm"/>
      <inkml:brushProperty name="height" value="0.05" units="cm"/>
    </inkml:brush>
  </inkml:definitions>
  <inkml:trace contextRef="#ctx0" brushRef="#br0">0 1 24575,'5'4'0,"6"7"0,1 7 0,4 9 0,-1 5 0,1 6 0,-1 2 0,-4 4 0,-4-1 0,2 2 0,0-2 0,-3-9-8191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5.047"/>
    </inkml:context>
    <inkml:brush xml:id="br0">
      <inkml:brushProperty name="width" value="0.05" units="cm"/>
      <inkml:brushProperty name="height" value="0.05" units="cm"/>
    </inkml:brush>
  </inkml:definitions>
  <inkml:trace contextRef="#ctx0" brushRef="#br0">105 63 24575,'-5'-46'0,"5"45"0,0 0 0,-1 0 0,1 0 0,0 0 0,-1 0 0,1 0 0,-1 0 0,1 0 0,-1 0 0,1 0 0,-1 1 0,0-1 0,0 0 0,1 0 0,-1 0 0,-1 0 0,1 1 0,1 0 0,-1 0 0,0 0 0,0 0 0,1 0 0,-1 0 0,0 0 0,0 0 0,1 0 0,-1 0 0,0 0 0,1 1 0,-1-1 0,0 0 0,1 0 0,-1 1 0,0-1 0,1 1 0,-1-1 0,0 1 0,1-1 0,-1 1 0,1-1 0,-1 1 0,1-1 0,-1 1 0,0 0 0,-5 8 0,0 0 0,0 0 0,0 0 0,1 0 0,0 1 0,1 0 0,0 0 0,-4 19 0,1 1 0,-5 56 0,11-63 12,0-1 0,2 1 0,0 0 0,1-1 0,2 1 0,0-1 0,2 0 0,0-1 0,10 23 0,-11-32-95,0 0 1,1 0-1,1-1 1,0 0-1,0-1 1,1 1-1,0-1 1,1-1-1,0 0 1,1 0-1,-1 0 1,2-1-1,-1-1 1,1 0-1,0 0 1,1-1-1,13 5 1,12 0-6744</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5.521"/>
    </inkml:context>
    <inkml:brush xml:id="br0">
      <inkml:brushProperty name="width" value="0.05" units="cm"/>
      <inkml:brushProperty name="height" value="0.05" units="cm"/>
    </inkml:brush>
  </inkml:definitions>
  <inkml:trace contextRef="#ctx0" brushRef="#br0">171 32 24575,'0'-1'0,"0"0"0,-1 0 0,1 0 0,0 0 0,-1 0 0,1 0 0,-1 0 0,1 0 0,-1 0 0,0 0 0,1 0 0,-1 1 0,0-1 0,0 0 0,1 0 0,-1 1 0,0-1 0,0 0 0,0 1 0,0-1 0,0 1 0,0-1 0,0 1 0,0 0 0,0-1 0,0 1 0,0 0 0,0 0 0,0 0 0,0 0 0,0-1 0,-1 2 0,-1-1 0,-1 0 0,-1 0 0,0 0 0,0 0 0,1 1 0,-1 0 0,-7 2 0,7-1 0,1 1 0,-1 0 0,1 0 0,-1 0 0,1 0 0,0 1 0,1 0 0,-1 0 0,0 0 0,1 0 0,0 1 0,0-1 0,0 1 0,1-1 0,-3 9 0,-3 4 0,2 2 0,-8 36 0,9-34 0,2 0 0,0 0 0,2 0 0,1 25 0,0-37 0,1-1 0,0 1 0,1-1 0,0 1 0,0-1 0,1 0 0,0 1 0,0-2 0,1 1 0,0 0 0,0-1 0,1 1 0,6 6 0,-6-9 0,-1-1 0,2-1 0,-1 1 0,0-1 0,1 0 0,0 0 0,-1 0 0,1-1 0,0 0 0,0 0 0,1 0 0,-1-1 0,0 0 0,1 0 0,-1-1 0,11 0 0,-3 0 0,-1-1 0,0 0 0,0-1 0,0 0 0,0-1 0,0-1 0,13-5 0,-18 5 0,-1 0 0,1 0 0,-1-1 0,0 0 0,0 0 0,0 0 0,-1-1 0,0 0 0,0-1 0,0 1 0,-1-1 0,0 0 0,0-1 0,-1 1 0,0-1 0,0 0 0,-1 0 0,0 0 0,0 0 0,-1 0 0,0-1 0,0 1 0,-1-1 0,0 0 0,-1 1 0,0-1 0,-1-12 0,-1 9 0,1 0 0,-1 1 0,-1-1 0,0 1 0,-1 0 0,0 0 0,0 0 0,-1 0 0,-1 1 0,0 0 0,0 0 0,-1 0 0,0 1 0,-1 0 0,0 0 0,0 1 0,-1 0 0,0 1 0,-20-13 0,23 16-91,0 1 0,-1 0 0,1 0 0,-1 1 0,1 0 0,-1 0 0,0 1 0,1-1 0,-1 1 0,0 1 0,0 0 0,0 0 0,0 0 0,-12 2 0,1 5-6735</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5.880"/>
    </inkml:context>
    <inkml:brush xml:id="br0">
      <inkml:brushProperty name="width" value="0.05" units="cm"/>
      <inkml:brushProperty name="height" value="0.05" units="cm"/>
    </inkml:brush>
  </inkml:definitions>
  <inkml:trace contextRef="#ctx0" brushRef="#br0">1 50 24575,'4'-5'0,"1"1"0,0-1 0,1 1 0,-1 0 0,1 1 0,-1-1 0,1 1 0,0 0 0,1 0 0,-1 1 0,0 0 0,1 0 0,-1 0 0,1 1 0,-1 0 0,1 0 0,11 1 0,-9 1 0,0 0 0,-1 1 0,1 0 0,-1 0 0,1 1 0,-1 0 0,0 1 0,0 0 0,0 0 0,0 1 0,-1 0 0,13 11 0,-5-3 9,-2 0 1,0 1-1,0 1 0,-1 0 0,-1 1 1,-1 0-1,0 1 0,-1 0 0,0 0 0,-2 1 1,0 0-1,6 30 0,-9-34-87,-2-1 0,0 1 0,0 0-1,-2-1 1,1 1 0,-2 0 0,0 0 0,0-1 0,-2 1-1,1 0 1,-2-1 0,0 0 0,0 0 0,-1 0 0,-1 0-1,0-1 1,-1 0 0,-9 13 0,-3-3-6748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6.247"/>
    </inkml:context>
    <inkml:brush xml:id="br0">
      <inkml:brushProperty name="width" value="0.05" units="cm"/>
      <inkml:brushProperty name="height" value="0.05" units="cm"/>
    </inkml:brush>
  </inkml:definitions>
  <inkml:trace contextRef="#ctx0" brushRef="#br0">0 117 24575,'1'-2'0,"-1"1"0,0-1 0,1 0 0,-1 1 0,1-1 0,-1 0 0,1 1 0,0-1 0,0 1 0,0 0 0,0-1 0,0 1 0,0 0 0,0-1 0,0 1 0,0 0 0,1 0 0,0-1 0,30-19 0,-20 15 0,6-5 0,1 0 0,0 1 0,30-10 0,-44 18 0,1 0 0,-1 1 0,0-1 0,0 1 0,1 0 0,-1 1 0,1-1 0,-1 1 0,0 0 0,1 1 0,-1-1 0,1 1 0,-1 0 0,0 0 0,1 1 0,-1 0 0,0 0 0,0 0 0,7 4 0,-10-5 0,0 1 0,0-1 0,-1 1 0,1 0 0,0 0 0,0 0 0,-1 0 0,1 0 0,-1 0 0,0 0 0,1 0 0,-1 0 0,0 1 0,0-1 0,-1 0 0,1 1 0,0-1 0,-1 1 0,1 3 0,-1-2 0,0 1 0,-1-1 0,1 1 0,-1-1 0,0 1 0,-1-1 0,1 1 0,-1-1 0,1 0 0,-4 4 0,-2 5 0,-2 0 0,1 0 0,-2-1 0,0-1 0,-15 15 0,21-22 0,0-1 0,0 1 0,1 0 0,0 0 0,0 0 0,0 0 0,0 1 0,0-1 0,-3 9 0,6-12 0,0 0 0,0 0 0,0 0 0,-1 0 0,1 0 0,0 0 0,0 0 0,0 0 0,0 0 0,1 0 0,-1 0 0,0 0 0,0 0 0,1 0 0,-1 0 0,0 0 0,1-1 0,-1 1 0,1 0 0,-1 0 0,2 1 0,0 0 0,0-1 0,0 0 0,-1 0 0,1 1 0,1-1 0,-1 0 0,0-1 0,0 1 0,0 0 0,0 0 0,1-1 0,-1 0 0,3 1 0,35 2-227,0-2-1,0-1 1,0-2-1,0-2 1,71-16-1,-62 8-6598</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6.593"/>
    </inkml:context>
    <inkml:brush xml:id="br0">
      <inkml:brushProperty name="width" value="0.05" units="cm"/>
      <inkml:brushProperty name="height" value="0.05" units="cm"/>
    </inkml:brush>
  </inkml:definitions>
  <inkml:trace contextRef="#ctx0" brushRef="#br0">7 68 24575,'-5'0'0,"3"0"0,8 0 0,6-5 0,6-2 0,6 1 0,7 2 0,4 0 0,1 2 0,3 1 0,0-4 0,-1-2 0,-3 1 0,-2 2 0,-8-4 0,-6 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52.613"/>
    </inkml:context>
    <inkml:brush xml:id="br0">
      <inkml:brushProperty name="width" value="0.05" units="cm"/>
      <inkml:brushProperty name="height" value="0.05" units="cm"/>
    </inkml:brush>
  </inkml:definitions>
  <inkml:trace contextRef="#ctx0" brushRef="#br0">210 0 24575,'0'5'0,"0"6"0,0 5 0,-5 1 0,-1 1 0,-4 3 0,-6 3 0,-4 1 0,1 1 0,-1 2 0,-1-6 0,2 0 0,0 0 0,4 1 0,-1-3 0,2-1 0,4-3-8191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6.964"/>
    </inkml:context>
    <inkml:brush xml:id="br0">
      <inkml:brushProperty name="width" value="0.05" units="cm"/>
      <inkml:brushProperty name="height" value="0.05" units="cm"/>
    </inkml:brush>
  </inkml:definitions>
  <inkml:trace contextRef="#ctx0" brushRef="#br0">37 18 24575,'0'-5'0,"-5"-1"0,-6 0 0,-1 6 0,6 8 0,4 7 0,2 5 0,7 10 0,1 9 0,4 8 0,1 5 0,2 3 0,4 2 0,-2 2 0,-3-11-8191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8.003"/>
    </inkml:context>
    <inkml:brush xml:id="br0">
      <inkml:brushProperty name="width" value="0.05" units="cm"/>
      <inkml:brushProperty name="height" value="0.05" units="cm"/>
    </inkml:brush>
  </inkml:definitions>
  <inkml:trace contextRef="#ctx0" brushRef="#br0">58 19 24575,'-2'-17'0,"2"17"0,0 0 0,0-1 0,0 1 0,0 0 0,0 0 0,0 0 0,0 0 0,0 0 0,0 0 0,0 0 0,0 0 0,0 0 0,0 0 0,-1 0 0,1 0 0,0 0 0,0 0 0,0 0 0,0 0 0,0 0 0,0 0 0,0 0 0,0 0 0,0 0 0,0 0 0,-1 0 0,1 0 0,0 0 0,0 0 0,0 0 0,0 0 0,0 0 0,0 0 0,0 0 0,0 0 0,0 0 0,0 0 0,0 0 0,-1 0 0,1 0 0,0 0 0,0 0 0,0 0 0,0 0 0,0 0 0,0 0 0,0 0 0,0 0 0,0 1 0,0-1 0,0 0 0,0 0 0,0 0 0,0 0 0,0 0 0,0 0 0,0 0 0,0 0 0,0 0 0,0 0 0,0 1 0,0-1 0,0 0 0,0 0 0,0 0 0,0 0 0,0 0 0,0 0 0,-10 31 0,7-21 0,-7 25 0,1 0 0,2 1 0,1 0 0,2 0 0,2 0 0,1 0 0,6 59 0,-3-80 0,1 1 0,1-1 0,1 0 0,0 0 0,0 0 0,2 0 0,0-1 0,13 20 0,-12-23 0,0-1 0,0-1 0,1 0 0,0 0 0,1-1 0,0 0 0,0 0 0,1-1 0,0-1 0,0 1 0,22 7 0,-19-9-341,1-1 0,-1 0-1,23 3 1,-1-4-6485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8.361"/>
    </inkml:context>
    <inkml:brush xml:id="br0">
      <inkml:brushProperty name="width" value="0.05" units="cm"/>
      <inkml:brushProperty name="height" value="0.05" units="cm"/>
    </inkml:brush>
  </inkml:definitions>
  <inkml:trace contextRef="#ctx0" brushRef="#br0">1 1 24575,'0'5'0,"0"6"0,0 6 0,5 5 0,1 3 0,5 8 0,0 2 0,3 6 0,0 4 0,2 5 0,-2-1 0,-3-5 0,1 0 0,-2-2 0,-1-4 0,-4-8-8191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8.749"/>
    </inkml:context>
    <inkml:brush xml:id="br0">
      <inkml:brushProperty name="width" value="0.05" units="cm"/>
      <inkml:brushProperty name="height" value="0.05" units="cm"/>
    </inkml:brush>
  </inkml:definitions>
  <inkml:trace contextRef="#ctx0" brushRef="#br0">1 47 24575,'0'-2'0,"0"0"0,0 1 0,0-1 0,0 0 0,0 0 0,0 1 0,1-1 0,-1 0 0,0 1 0,1-1 0,-1 0 0,1 1 0,0-1 0,0 1 0,-1-1 0,1 1 0,0-1 0,0 1 0,0-1 0,1 1 0,-1 0 0,0 0 0,0-1 0,1 1 0,-1 0 0,1 0 0,-1 1 0,1-1 0,-1 0 0,1 0 0,-1 1 0,1-1 0,0 1 0,-1-1 0,1 1 0,0 0 0,0-1 0,2 1 0,1 1 0,1-1 0,-1 1 0,1 0 0,-1 0 0,1 0 0,-1 1 0,0 0 0,0 0 0,0 1 0,0-1 0,5 4 0,9 9 0,0 0 0,-1 1 0,-1 1 0,-1 0 0,0 1 0,-2 1 0,0 1 0,-1 0 0,-1 1 0,0 0 0,-2 0 0,-1 1 0,0 1 0,-2 0 0,9 45 0,-15-59-59,0 1 0,-1-1-1,-1 1 1,1-1-1,-1 1 1,-1-1 0,0 0-1,0 0 1,-1 0 0,0 0-1,0 0 1,-1 0 0,-1-1-1,1 1 1,-1-1-1,-1-1 1,1 1 0,-1-1-1,0 0 1,-1 0 0,0 0-1,-12 8 1,-10 6-6767</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9.155"/>
    </inkml:context>
    <inkml:brush xml:id="br0">
      <inkml:brushProperty name="width" value="0.05" units="cm"/>
      <inkml:brushProperty name="height" value="0.05" units="cm"/>
    </inkml:brush>
  </inkml:definitions>
  <inkml:trace contextRef="#ctx0" brushRef="#br0">0 108 24575,'4'-2'0,"0"0"0,0 0 0,0 0 0,-1-1 0,1 1 0,-1-1 0,1 1 0,-1-1 0,0 0 0,5-7 0,2-1 0,-1 3 0,0 1 0,0 0 0,1 0 0,0 1 0,0 0 0,0 1 0,12-4 0,-19 7 0,1 1 0,-1 0 0,0 0 0,1 0 0,-1 1 0,0-1 0,1 1 0,-1 0 0,1 0 0,-1 0 0,1 0 0,-1 0 0,0 1 0,1 0 0,-1 0 0,0 0 0,1 0 0,-1 0 0,0 0 0,0 1 0,0 0 0,0 0 0,0 0 0,0 0 0,-1 0 0,1 0 0,-1 1 0,3 2 0,-3-3 0,-1 1 0,1 0 0,-1-1 0,1 1 0,-1 0 0,0 0 0,0 0 0,0 0 0,-1 0 0,1 0 0,-1 0 0,1 0 0,-1 0 0,0 0 0,0 1 0,-1-1 0,1 0 0,0 0 0,-1 0 0,0 0 0,0 0 0,0 0 0,0 0 0,0-1 0,-1 1 0,1 0 0,-1 0 0,-4 4 0,-3 6 0,-2-1 0,0 0 0,0 0 0,-15 10 0,-30 20 0,37-30 0,-29 28 0,47-40 0,1 0 0,-1 1 0,1-1 0,0 0 0,-1 1 0,1-1 0,-1 0 0,1 1 0,0-1 0,-1 1 0,1-1 0,0 1 0,0-1 0,-1 1 0,1-1 0,0 1 0,0-1 0,0 1 0,0-1 0,0 1 0,-1-1 0,1 1 0,0 0 0,0-1 0,0 1 0,1-1 0,-1 1 0,0 0 0,14 7 0,30-5 0,-40-3 0,47 1-455,0-3 0,77-11 0,-95 6-6371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9.619"/>
    </inkml:context>
    <inkml:brush xml:id="br0">
      <inkml:brushProperty name="width" value="0.05" units="cm"/>
      <inkml:brushProperty name="height" value="0.05" units="cm"/>
    </inkml:brush>
  </inkml:definitions>
  <inkml:trace contextRef="#ctx0" brushRef="#br0">1 127 24575,'0'-5'0,"5"-6"0,6-2 0,11 2 0,7-2 0,8 1 0,7 2 0,0 4 0,4-3 0,2 0 0,3 3 0,-4 1 0,-4 2 0,-6 1 0,-9-3 0,-10-2-8191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29.995"/>
    </inkml:context>
    <inkml:brush xml:id="br0">
      <inkml:brushProperty name="width" value="0.05" units="cm"/>
      <inkml:brushProperty name="height" value="0.05" units="cm"/>
    </inkml:brush>
  </inkml:definitions>
  <inkml:trace contextRef="#ctx0" brushRef="#br0">6 1 24575,'-4'0'0,"2"5"0,7 6 0,3 11 0,4 6 0,5 9 0,5 7 0,3 6 0,3-1 0,-5 1 0,0-4 0,-5 1 0,-5-8-8191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0.401"/>
    </inkml:context>
    <inkml:brush xml:id="br0">
      <inkml:brushProperty name="width" value="0.05" units="cm"/>
      <inkml:brushProperty name="height" value="0.05" units="cm"/>
    </inkml:brush>
  </inkml:definitions>
  <inkml:trace contextRef="#ctx0" brushRef="#br0">23 9 24575,'1'-8'0,"2"8"0,-3 16 0,-3-2 0,-4 15 0,1 0 0,1 0 0,2 1 0,1 54 0,3-59 17,3-1 0,0 1 1,1-1-1,1 0 0,1-1 0,18 39 0,-17-46-166,1 1 1,1-1-1,1 0 1,0-1-1,1 0 1,1-1-1,0 0 1,1-1-1,19 14 1,-6-8-6678</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0.834"/>
    </inkml:context>
    <inkml:brush xml:id="br0">
      <inkml:brushProperty name="width" value="0.05" units="cm"/>
      <inkml:brushProperty name="height" value="0.05" units="cm"/>
    </inkml:brush>
  </inkml:definitions>
  <inkml:trace contextRef="#ctx0" brushRef="#br0">83 1 24575,'-2'0'0,"-1"1"0,1 0 0,0 0 0,-1 0 0,1 0 0,0 0 0,0 0 0,-1 0 0,1 1 0,0-1 0,0 1 0,1 0 0,-1-1 0,0 1 0,0 0 0,1 0 0,0 0 0,-1 0 0,1 0 0,-2 5 0,-20 46 0,19-37 0,0 1 0,0 0 0,2-1 0,0 1 0,1 0 0,1 0 0,0 0 0,1 0 0,1 0 0,1-1 0,0 1 0,1 0 0,1-1 0,1 0 0,0 0 0,9 15 0,-12-26 0,-1-1 0,2 1 0,-1-1 0,0 0 0,1 0 0,0 0 0,0 0 0,0-1 0,1 0 0,-1 0 0,1 0 0,-1 0 0,1-1 0,0 1 0,0-1 0,0 0 0,0-1 0,1 1 0,-1-1 0,0 0 0,1-1 0,5 1 0,-6-1 0,-1-1 0,0 1 0,1-1 0,-1 0 0,0 0 0,0 0 0,0-1 0,0 0 0,0 1 0,0-1 0,0-1 0,-1 1 0,1 0 0,-1-1 0,0 0 0,1 0 0,-1 0 0,0 0 0,-1 0 0,1-1 0,-1 1 0,1-1 0,-1 0 0,0 0 0,0 1 0,-1-1 0,1 0 0,1-6 0,-1-3 0,1 1 0,-2 0 0,0-1 0,0 1 0,-1-1 0,-1 1 0,0-1 0,0 1 0,-1 0 0,-1-1 0,-8-21 0,7 21 0,-2 0 0,1 1 0,-2-1 0,1 1 0,-2 1 0,1-1 0,-2 1 0,1 1 0,-1 0 0,-19-16 0,25 23-124,-1 0 0,0 1 0,0-1 0,0 1 0,0 0 0,0 0-1,0 1 1,0-1 0,-1 1 0,-5-1 0,-8 2-6702</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1.179"/>
    </inkml:context>
    <inkml:brush xml:id="br0">
      <inkml:brushProperty name="width" value="0.05" units="cm"/>
      <inkml:brushProperty name="height" value="0.05" units="cm"/>
    </inkml:brush>
  </inkml:definitions>
  <inkml:trace contextRef="#ctx0" brushRef="#br0">89 48 24575,'-5'0'0,"-6"0"0,-6 0 0,-5 0 0,1-5 0,9-6 0,11-1 0,11 1 0,4 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2.666"/>
    </inkml:context>
    <inkml:brush xml:id="br0">
      <inkml:brushProperty name="width" value="0.05" units="cm"/>
      <inkml:brushProperty name="height" value="0.05" units="cm"/>
    </inkml:brush>
  </inkml:definitions>
  <inkml:trace contextRef="#ctx0" brushRef="#br0">30 1 24575,'-1'3'0,"0"1"0,0-1 0,0 0 0,0 1 0,0-1 0,-1 0 0,-1 4 0,-8 20 0,7 6 0,1 0 0,2 0 0,2 0 0,1 0 0,1 0 0,10 39 0,-9-43 0,1 9-682,-2 60-1,-3-75-6143</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1.753"/>
    </inkml:context>
    <inkml:brush xml:id="br0">
      <inkml:brushProperty name="width" value="0.05" units="cm"/>
      <inkml:brushProperty name="height" value="0.05" units="cm"/>
    </inkml:brush>
  </inkml:definitions>
  <inkml:trace contextRef="#ctx0" brushRef="#br0">331 59 24575,'-1'-3'0,"1"1"0,-1 0 0,1 0 0,-1 0 0,0 0 0,0-1 0,0 1 0,0 0 0,0 1 0,0-1 0,-1 0 0,1 0 0,-1 0 0,1 1 0,-1-1 0,0 1 0,0-1 0,1 1 0,-1 0 0,0 0 0,0 0 0,0 0 0,0 0 0,-1 0 0,1 0 0,-4 0 0,-6-3 0,0 2 0,0-1 0,-18-1 0,22 3 0,-1 1 0,0-1 0,0 2 0,1-1 0,-1 1 0,0 0 0,0 1 0,1 0 0,-1 0 0,1 1 0,0 0 0,0 0 0,0 1 0,0 0 0,1 1 0,-1 0 0,1 0 0,0 0 0,1 1 0,-1 0 0,1 0 0,0 1 0,1 0 0,-1 0 0,1 0 0,1 0 0,-6 12 0,8-16 0,1 0 0,-1 0 0,1 0 0,0 0 0,0 0 0,0 0 0,0 1 0,1-1 0,-1 0 0,1 0 0,0 1 0,0-1 0,0 0 0,0 1 0,1-1 0,0 0 0,-1 1 0,1-1 0,0 0 0,3 6 0,-1-4 0,1 1 0,1-1 0,-1 0 0,1 0 0,0-1 0,0 1 0,0-1 0,1 0 0,6 4 0,-7-4 0,1 0 0,-1-1 0,1 1 0,-1-1 0,1-1 0,0 1 0,0-1 0,0 0 0,1 0 0,-1 0 0,0-1 0,1 0 0,-1-1 0,0 1 0,1-1 0,-1 0 0,1-1 0,-1 1 0,1-1 0,10-4 0,2 1 0,0 0 0,0 1 0,1 1 0,-1 1 0,1 1 0,-1 0 0,32 6 0,-43-5 0,1 1 0,-1 1 0,0 0 0,0 0 0,0 0 0,0 1 0,0 0 0,-1 0 0,0 1 0,0 0 0,0 1 0,0-1 0,-1 1 0,0 0 0,0 1 0,-1 0 0,0 0 0,0 0 0,5 10 0,-7-11 0,0-1 0,-1 1 0,1 0 0,-2 0 0,1 0 0,0 0 0,-1 0 0,0 0 0,-1 0 0,1 0 0,-1 1 0,0-1 0,-1 0 0,0 0 0,-1 8 0,0-9 0,0-1 0,0 1 0,0 0 0,0 0 0,-1-1 0,0 1 0,0-1 0,0 0 0,-1 0 0,1 0 0,-1-1 0,0 1 0,0-1 0,0 0 0,-1 0 0,1 0 0,-1 0 0,-6 2 0,-2 0-91,1-1 0,-1-1 0,1 0 0,-1-1 0,0 0 0,0-1 0,0 0 0,0-1 0,0 0 0,0-1 0,0-1 0,0 0 0,1-1 0,-26-8 0,7-1-6735</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2.128"/>
    </inkml:context>
    <inkml:brush xml:id="br0">
      <inkml:brushProperty name="width" value="0.05" units="cm"/>
      <inkml:brushProperty name="height" value="0.05" units="cm"/>
    </inkml:brush>
  </inkml:definitions>
  <inkml:trace contextRef="#ctx0" brushRef="#br0">0 1 24575,'21'1'0,"-1"1"0,0 1 0,-1 1 0,1 0 0,-1 2 0,0 0 0,0 2 0,0 0 0,-1 1 0,-1 0 0,1 2 0,-1 0 0,-1 0 0,0 2 0,-1 0 0,-1 1 0,0 1 0,0 0 0,-2 0 0,0 2 0,0-1 0,-2 1 0,12 26 0,-20-38-54,1 0-1,-1 0 0,0 1 1,0-1-1,-1 1 1,0-1-1,0 1 0,0 0 1,-1-1-1,1 1 1,-2 0-1,1 0 0,0-1 1,-1 1-1,0 0 0,-1-1 1,1 1-1,-1-1 1,0 1-1,0-1 0,-1 0 1,1 0-1,-1 0 1,-5 7-1,-16 10-6771</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2.501"/>
    </inkml:context>
    <inkml:brush xml:id="br0">
      <inkml:brushProperty name="width" value="0.05" units="cm"/>
      <inkml:brushProperty name="height" value="0.05" units="cm"/>
    </inkml:brush>
  </inkml:definitions>
  <inkml:trace contextRef="#ctx0" brushRef="#br0">0 53 24575,'5'-1'0,"1"0"0,-1 0 0,0 0 0,0-1 0,0 0 0,0 0 0,-1-1 0,1 1 0,0-1 0,4-3 0,25-13 0,-30 17 0,1 1 0,0-1 0,0 1 0,0 0 0,0 0 0,0 0 0,0 1 0,0-1 0,0 1 0,1 1 0,-1-1 0,0 1 0,0 0 0,0 0 0,6 2 0,-7-1 0,-1 0 0,0 0 0,0 0 0,0 0 0,0 0 0,0 1 0,-1-1 0,1 1 0,-1 0 0,1 0 0,-1 0 0,0 0 0,0 0 0,0 1 0,-1-1 0,1 0 0,-1 1 0,0-1 0,0 1 0,0 0 0,1 5 0,0 3 0,0 0 0,1 0 0,0 0 0,8 18 0,-8-26 0,-1 0 0,1 0 0,-1 0 0,1 0 0,0-1 0,1 1 0,-1-1 0,1 0 0,-1 0 0,1 0 0,0 0 0,0-1 0,0 1 0,1-1 0,5 2 0,19 5-341,0-1 0,0-1-1,51 5 1,-34-7-6485</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4.005"/>
    </inkml:context>
    <inkml:brush xml:id="br0">
      <inkml:brushProperty name="width" value="0.05" units="cm"/>
      <inkml:brushProperty name="height" value="0.05" units="cm"/>
    </inkml:brush>
  </inkml:definitions>
  <inkml:trace contextRef="#ctx0" brushRef="#br0">1 341 24575,'6'-6'0,"0"2"0,0-1 0,0 1 0,1 0 0,0 0 0,0 1 0,0 0 0,0 0 0,0 0 0,1 1 0,7-1 0,15-2 0,45-2 0,-42 5 0,1149-54 0,-756 42 0,-37 0 0,1421 12 0,-870 4 0,-186 16 0,256-7 0,-745-24 0,52-2 0,-31 11 0,392-10 0,-105-20 0,-233 12 0,311 10 0,-121 6 0,-1-43 0,-189 17 0,-164 9 0,-170 21 51,-11 1-1467,-7 1-5410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5.381"/>
    </inkml:context>
    <inkml:brush xml:id="br0">
      <inkml:brushProperty name="width" value="0.05" units="cm"/>
      <inkml:brushProperty name="height" value="0.05" units="cm"/>
    </inkml:brush>
  </inkml:definitions>
  <inkml:trace contextRef="#ctx0" brushRef="#br0">0 13 24575,'0'-5'0,"5"-1"0,2 5 0,4 7 0,1 7 0,2 12 0,-1 11 0,3 4 0,3 5 0,-3-1 0,-2 2 0,-5 3 0,-3-2 0,-4-4 0,-1-5 0,-1-4 0,0-8-8191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5.735"/>
    </inkml:context>
    <inkml:brush xml:id="br0">
      <inkml:brushProperty name="width" value="0.05" units="cm"/>
      <inkml:brushProperty name="height" value="0.05" units="cm"/>
    </inkml:brush>
  </inkml:definitions>
  <inkml:trace contextRef="#ctx0" brushRef="#br0">461 18 24575,'0'-1'0,"0"0"0,0 1 0,-1-1 0,1 0 0,0 0 0,0 1 0,0-1 0,-1 0 0,1 0 0,0 1 0,-1-1 0,1 0 0,-1 1 0,1-1 0,-1 1 0,1-1 0,-1 0 0,1 1 0,-1-1 0,0 1 0,1 0 0,-1-1 0,0 1 0,1-1 0,-1 1 0,0 0 0,1 0 0,-1-1 0,0 1 0,0 0 0,1 0 0,-1 0 0,0 0 0,0 0 0,0 0 0,1 0 0,-1 0 0,0 0 0,-1 0 0,-31 9 0,10 4 0,1 0 0,1 2 0,0 1 0,0 1 0,-18 20 0,-18 15 0,-5-4 0,37-30 0,1 2 0,0 0 0,-27 31 0,50-49 0,-1-1 0,1 0 0,0 1 0,0-1 0,0 1 0,0 0 0,0-1 0,0 1 0,0 0 0,0 0 0,1 0 0,-1-1 0,1 1 0,-1 0 0,1 0 0,0 0 0,0 3 0,0-4 0,1 0 0,-1 0 0,1 0 0,-1 0 0,1 0 0,-1 0 0,1 0 0,0 0 0,-1 0 0,1 0 0,0 0 0,0-1 0,0 1 0,0 0 0,0-1 0,0 1 0,0 0 0,0-1 0,0 1 0,0-1 0,2 1 0,7 1 0,1 0 0,0 0 0,0-1 0,21 0 0,-21-1 0,384-17 0,3 0 0,-333 21-1365,-15 2-5461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8.530"/>
    </inkml:context>
    <inkml:brush xml:id="br0">
      <inkml:brushProperty name="width" value="0.05" units="cm"/>
      <inkml:brushProperty name="height" value="0.05" units="cm"/>
    </inkml:brush>
  </inkml:definitions>
  <inkml:trace contextRef="#ctx0" brushRef="#br0">43 81 24575,'-4'0'0,"-7"0"0,-2-5 0,2-6 0,8-1 0,8 1 0,9 3 0,11-3 0,7 2 0,7 1 0,-3 3-8191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8.936"/>
    </inkml:context>
    <inkml:brush xml:id="br0">
      <inkml:brushProperty name="width" value="0.05" units="cm"/>
      <inkml:brushProperty name="height" value="0.05" units="cm"/>
    </inkml:brush>
  </inkml:definitions>
  <inkml:trace contextRef="#ctx0" brushRef="#br0">7 1 24575,'-5'4'0,"4"3"0,6-1 0,7-1 0,7-2 0,9-1 0,5-1 0,6 0 0,-3-1-8191</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39.929"/>
    </inkml:context>
    <inkml:brush xml:id="br0">
      <inkml:brushProperty name="width" value="0.05" units="cm"/>
      <inkml:brushProperty name="height" value="0.05" units="cm"/>
    </inkml:brush>
  </inkml:definitions>
  <inkml:trace contextRef="#ctx0" brushRef="#br0">38 1482 24575,'-1'-5'0,"0"0"0,-1 0 0,1 0 0,-1 0 0,-5-8 0,-1-7 0,5 12 0,0 1 0,1 0 0,0 0 0,0-1 0,1 1 0,0 0 0,0-8 0,1 12 0,0 0 0,1 0 0,-1 0 0,1 1 0,0-1 0,0 0 0,0 1 0,0-1 0,1 0 0,-1 1 0,1 0 0,-1-1 0,1 1 0,0 0 0,0 0 0,0 0 0,0 0 0,0 0 0,4-3 0,4-1 0,0 0 0,1 0 0,-1 1 0,1 0 0,0 1 0,1 1 0,18-5 0,89-7 0,-74 10 0,278-11 0,-320 16 0,0 0 0,0 0 0,0 0 0,0 0 0,0 1 0,0-1 0,-1 1 0,1 0 0,0-1 0,0 1 0,3 2 0,-6-3 0,0 1 0,0-1 0,1 0 0,-1 1 0,0-1 0,0 0 0,1 0 0,-1 1 0,0-1 0,0 1 0,0-1 0,0 0 0,0 1 0,1-1 0,-1 0 0,0 1 0,0-1 0,0 1 0,0-1 0,0 0 0,0 1 0,0-1 0,0 0 0,-1 1 0,1-1 0,0 1 0,0-1 0,0 1 0,-14 16 0,9-11 0,1 0 0,-1-1 0,1 2 0,1-1 0,-1 0 0,1 1 0,0 0 0,0-1 0,1 1 0,0 0 0,0 1 0,0-1 0,1 0 0,0 0 0,1 1 0,0-1 0,0 0 0,0 1 0,2 8 0,4 16 0,0 1 0,21 59 0,-24-81 0,19 56 0,74 206 0,-93-266 0,19 37 0,-21-41 0,1 0 0,-1-1 0,1 0 0,-1 1 0,1-1 0,0 0 0,0 0 0,0 0 0,1 0 0,-1 0 0,0-1 0,1 1 0,3 1 0,-4-3 0,-1 1 0,0-1 0,0 0 0,1 0 0,-1 0 0,0-1 0,1 1 0,-1 0 0,0 0 0,1-1 0,-1 1 0,0-1 0,0 1 0,0-1 0,1 1 0,-1-1 0,0 0 0,0 0 0,0 1 0,0-1 0,0 0 0,0 0 0,0 0 0,-1 0 0,1 0 0,0 0 0,0-2 0,21-36 0,-19 33 0,14-34 0,-1-1 0,19-83 0,5-90 0,-40 213 0,108-1024 0,-107 1010 0,3-40 0,17-146 0,-18 179 0,2 1 0,1 0 0,0 0 0,2 0 0,0 1 0,22-38 0,-28 55 0,1-1 0,-1 0 0,1 1 0,-1 0 0,1-1 0,0 1 0,0 0 0,4-2 0,-5 4 0,-1 1 0,0-1 0,1 1 0,-1-1 0,0 1 0,1 0 0,-1 0 0,1 0 0,-1 0 0,0 0 0,1 0 0,-1 0 0,1 0 0,-1 0 0,0 1 0,1-1 0,-1 0 0,0 1 0,1-1 0,-1 1 0,0 0 0,0-1 0,1 1 0,-1 0 0,0 0 0,0 0 0,1 1 0,5 3 0,0-1 0,0 0 0,1-1 0,-1 1 0,1-1 0,0-1 0,0 0 0,0 0 0,0 0 0,10 0 0,14 0 0,42-2 0,-33 0 0,618-15-691,-113 1-199,1319 38-3471,-2 89 3628,-1294-61-738,139 12 4081,-684-62-1255,-19-1-838,-10-1-801,-18 0-3959</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0.695"/>
    </inkml:context>
    <inkml:brush xml:id="br0">
      <inkml:brushProperty name="width" value="0.05" units="cm"/>
      <inkml:brushProperty name="height" value="0.05" units="cm"/>
    </inkml:brush>
  </inkml:definitions>
  <inkml:trace contextRef="#ctx0" brushRef="#br0">1 90 24575,'2'-1'0,"0"1"0,0-1 0,0 1 0,0-1 0,0 1 0,0-1 0,0 0 0,0 0 0,0 0 0,2-2 0,-3 2 0,0 0 0,0 1 0,0-1 0,0 0 0,0 1 0,0-1 0,0 0 0,0 1 0,1-1 0,-1 1 0,0 0 0,0-1 0,0 1 0,1 0 0,-1 0 0,0-1 0,0 1 0,1 0 0,-1 1 0,0-1 0,0 0 0,1 0 0,-1 0 0,0 1 0,0-1 0,1 0 0,-1 1 0,0 0 0,0-1 0,0 1 0,0-1 0,0 1 0,0 0 0,2 1 0,2 6 0,0 0 0,-1 0 0,0 0 0,-1 1 0,1-1 0,-1 1 0,-1 0 0,3 14 0,3 10 0,-2-14 0,1 0 0,1-1 0,0 0 0,2 0 0,0-1 0,0 0 0,2 0 0,0-2 0,21 21 0,-26-29 0,0-1 0,0 1 0,1-2 0,0 1 0,1-1 0,-1-1 0,1 1 0,0-1 0,0-1 0,0 0 0,0 0 0,1-1 0,-1 0 0,1 0 0,-1-1 0,1-1 0,0 1 0,0-2 0,-1 1 0,1-1 0,14-4 0,-18 4 0,1-1 0,-1 0 0,1 0 0,-1-1 0,0 0 0,0 0 0,0 0 0,-1-1 0,1 0 0,-1 0 0,1 0 0,-1 0 0,-1-1 0,1 0 0,-1 0 0,0-1 0,0 1 0,0-1 0,-1 0 0,5-10 0,-5 8 0,-1 1 0,0-1 0,-1 0 0,1 0 0,-2 1 0,1-1 0,-1 0 0,0 0 0,0 0 0,-1 0 0,-1 1 0,1-1 0,-1 0 0,0 1 0,-1-1 0,1 1 0,-7-12 0,-2-1 0,-1 1 0,-1 0 0,-1 0 0,0 1 0,-26-25 0,32 36 0,0-1 0,-1 1 0,1 1 0,-2 0 0,1 0 0,0 0 0,-1 1 0,0 1 0,0-1 0,-1 2 0,1 0 0,-1 0 0,-17-2 0,24 4 7,0 1 0,0 1 0,1-1 0,-1 0 0,0 1 1,1 0-1,-1-1 0,0 2 0,1-1 0,-1 0 0,1 1 0,-1-1 0,1 1 0,0 0 0,0 0 0,-4 3 0,6-3-57,-1-1 1,1 1-1,0-1 1,0 1-1,-1 0 1,1 0-1,0-1 1,0 1-1,1 0 1,-1 0-1,0 0 1,1 0-1,-1 0 1,1 0-1,-1 0 1,1 0-1,0 0 1,0 0-1,0 0 1,0 0-1,0 0 1,1 0-1,-1 0 1,1 0-1,-1 0 1,1 0-1,0 0 1,-1 0-1,3 3 1,7 12-6777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8.879"/>
    </inkml:context>
    <inkml:brush xml:id="br0">
      <inkml:brushProperty name="width" value="0.05" units="cm"/>
      <inkml:brushProperty name="height" value="0.05" units="cm"/>
    </inkml:brush>
  </inkml:definitions>
  <inkml:trace contextRef="#ctx0" brushRef="#br0">216 626 24575,'-7'8'0,"-1"0"0,1 1 0,0 0 0,1 1 0,0 0 0,0 0 0,1 0 0,0 0 0,1 1 0,1 0 0,-1 0 0,2 0 0,-1 0 0,1 0 0,1 1 0,0-1 0,1 0 0,1 15 0,4 18 0,2-1 0,1 0 0,20 60 0,-12-48 0,-2-9 0,-8-28 0,0 1 0,-2-1 0,5 32 0,-24-94 0,-76-248 0,-10-37 0,90 278 0,2 0 0,2-1 0,-1-82 0,9 113 0,0 0 0,2 0 0,1 0 0,11-38 0,-11 47 0,1 0 0,0 0 0,1 0 0,0 1 0,1 0 0,1 0 0,0 0 0,16-16 0,-18 21 0,0 0 0,1 1 0,-1 0 0,1 0 0,1 1 0,-1-1 0,1 1 0,-1 1 0,1 0 0,0 0 0,0 0 0,1 1 0,-1 0 0,0 1 0,1 0 0,-1 0 0,1 1 0,-1 0 0,1 0 0,10 3 0,-8-1 0,0 1 0,0 1 0,0-1 0,-1 2 0,1 0 0,-1 0 0,0 0 0,-1 1 0,1 1 0,-1 0 0,-1 0 0,1 1 0,-1 0 0,12 16 0,-9-10 0,-1 1 0,0 0 0,-1 1 0,-1 0 0,-1 1 0,0 0 0,-1 0 0,-1 0 0,5 29 0,-7-24 0,-1 1 0,-1 0 0,-1 0 0,-1 0 0,-1 0 0,-1-1 0,-6 24 0,0-15 0,0-1 0,-2 1 0,-2-2 0,0 0 0,-2 0 0,-2-1 0,0-1 0,-1-1 0,-2 0 0,-1-2 0,-24 23 0,34-36 0,-1 0 0,-1-1 0,0 0 0,-1-1 0,0 0 0,0-1 0,0-1 0,-1 0 0,-22 6 0,35-13 0,0 1 0,0-1 0,0 1 0,0-1 0,0 0 0,0 0 0,0 0 0,-1 0 0,1 0 0,0-1 0,0 1 0,0 0 0,0-1 0,1 0 0,-1 1 0,0-1 0,0 0 0,0 0 0,0 0 0,1 0 0,-4-2 0,5 2 0,-1 0 0,1 1 0,0-1 0,-1 0 0,1 1 0,-1-1 0,1 0 0,0 0 0,0 1 0,-1-1 0,1 0 0,0 0 0,0 0 0,0 1 0,0-1 0,0 0 0,0 0 0,0 0 0,0 1 0,0-1 0,1-1 0,0 0 0,-1 0 0,1 0 0,0 1 0,1-1 0,-1 0 0,0 0 0,0 1 0,1-1 0,-1 1 0,1-1 0,2-1 0,3-3 0,1 1 0,0 0 0,0 0 0,0 1 0,0 0 0,1 0 0,-1 1 0,1 0 0,0 1 0,0 0 0,0 0 0,12 0 0,-7 2 0,-1 0 0,1 1 0,-1 0 0,1 2 0,-1-1 0,0 1 0,24 10 0,-19-6 0,-1 1 0,1 1 0,-2 1 0,1 0 0,-1 1 0,-1 1 0,0 1 0,-1 0 0,0 0 0,-1 2 0,21 29 0,-20-18-227,-1 1-1,-1 0 1,-2 0-1,0 1 1,8 45-1,-12-44-6598</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1.084"/>
    </inkml:context>
    <inkml:brush xml:id="br0">
      <inkml:brushProperty name="width" value="0.05" units="cm"/>
      <inkml:brushProperty name="height" value="0.05" units="cm"/>
    </inkml:brush>
  </inkml:definitions>
  <inkml:trace contextRef="#ctx0" brushRef="#br0">0 2 24575,'8'0'0,"0"0"0,-1 1 0,1 0 0,0 1 0,-1 0 0,1 0 0,-1 0 0,0 1 0,0 0 0,0 1 0,0 0 0,6 4 0,-10-6 0,0 0 0,-1 0 0,1 1 0,-1-1 0,1 1 0,-1-1 0,0 1 0,0 0 0,0 0 0,0 0 0,-1 0 0,1 0 0,-1 0 0,0 0 0,0 1 0,0-1 0,0 0 0,0 1 0,-1-1 0,1 1 0,-1-1 0,0 1 0,0-1 0,-1 0 0,1 1 0,-1-1 0,1 1 0,-3 5 0,2-6 0,0-1 0,0 0 0,-1 1 0,1-1 0,0 0 0,-1 0 0,1 0 0,-1 0 0,0 0 0,0-1 0,0 1 0,-3 2 0,4-3 0,0-1 0,0 1 0,0-1 0,0 1 0,0-1 0,0 1 0,0-1 0,0 1 0,0-1 0,0 0 0,0 0 0,0 0 0,-1 0 0,1 0 0,0 0 0,0 0 0,0 0 0,0 0 0,0 0 0,0 0 0,-1-1 0,1 1 0,0 0 0,0-1 0,0 1 0,0-1 0,0 1 0,-1-2 0,1 1 0,0 0 0,1 0 0,-1 0 0,0 0 0,1 0 0,0-1 0,-1 1 0,1 0 0,0 0 0,-1 0 0,1 0 0,0 0 0,0-1 0,0 1 0,0 0 0,0 0 0,0 0 0,0 0 0,1-1 0,-1 1 0,0 0 0,1 0 0,-1 0 0,0 0 0,1 0 0,-1 0 0,1 0 0,1-1 0,19-30 0,-10 21-42,1 0 0,0 1 0,27-17 0,-18 12-1155,4-3-5629</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1.471"/>
    </inkml:context>
    <inkml:brush xml:id="br0">
      <inkml:brushProperty name="width" value="0.05" units="cm"/>
      <inkml:brushProperty name="height" value="0.05" units="cm"/>
    </inkml:brush>
  </inkml:definitions>
  <inkml:trace contextRef="#ctx0" brushRef="#br0">70 78 24575,'-1'0'0,"1"0"0,-1 0 0,0 0 0,1 0 0,-1 0 0,0 0 0,1 0 0,-1 0 0,0 0 0,1-1 0,-1 1 0,0 0 0,1-1 0,-1 1 0,0 0 0,1-1 0,-1 1 0,1 0 0,-1-1 0,1 1 0,-1-1 0,1 1 0,-1-1 0,1 0 0,0 1 0,-1-1 0,1 1 0,0-1 0,-1 0 0,1 1 0,0-1 0,0 0 0,-1 1 0,1-1 0,0 0 0,0 1 0,0-1 0,0 0 0,0 1 0,0-1 0,0 0 0,0 0 0,0 1 0,1-1 0,-1 0 0,0 1 0,0-1 0,1 0 0,-1 1 0,0-1 0,1 0 0,1-3 0,-1 1 0,1 0 0,-1 0 0,1 0 0,0 0 0,0 0 0,0 0 0,1 0 0,2-2 0,-2 3 0,1-1 0,-1 1 0,1 0 0,-1 0 0,1 1 0,0-1 0,0 1 0,0 0 0,0 0 0,0 0 0,0 0 0,0 1 0,0-1 0,0 1 0,0 0 0,1 0 0,-1 1 0,0-1 0,0 1 0,0 0 0,0 0 0,0 0 0,0 1 0,-1 0 0,1-1 0,0 1 0,-1 0 0,1 1 0,-1-1 0,0 1 0,0-1 0,0 1 0,0 0 0,0 0 0,0 0 0,-1 1 0,1-1 0,-1 1 0,0-1 0,0 1 0,-1 0 0,1-1 0,-1 1 0,0 0 0,0 0 0,0 0 0,0 0 0,-1 0 0,1 1 0,-1-1 0,0 0 0,0 0 0,-2 7 0,0-3 0,0 0 0,-1 0 0,0 0 0,0 0 0,-1 0 0,0 0 0,0-1 0,0 0 0,-1 0 0,-1 0 0,1 0 0,-1-1 0,0 0 0,-10 7 0,-9 6 0,0-1 0,-45 22 0,36-21 0,48-23 0,1 0 0,0 1 0,29-1 0,-5 0 0,40 3 0,-67 2-227,0 0-1,0 1 1,0 1-1,0 0 1,20 8-1,-8 0-6598</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1.831"/>
    </inkml:context>
    <inkml:brush xml:id="br0">
      <inkml:brushProperty name="width" value="0.05" units="cm"/>
      <inkml:brushProperty name="height" value="0.05" units="cm"/>
    </inkml:brush>
  </inkml:definitions>
  <inkml:trace contextRef="#ctx0" brushRef="#br0">302 47 24575,'0'-2'0,"0"0"0,0 1 0,0-1 0,0 0 0,0 0 0,-1 0 0,1 0 0,-1 1 0,1-1 0,-1 0 0,1 0 0,-1 1 0,0-1 0,0 0 0,0 1 0,0-1 0,0 1 0,0-1 0,-1 1 0,1-1 0,0 1 0,-3-2 0,2 2 0,-1 0 0,1 0 0,-1 0 0,0 0 0,1 1 0,-1-1 0,0 1 0,0 0 0,1 0 0,-1-1 0,0 2 0,0-1 0,-3 1 0,-8 2 0,0 1 0,0 0 0,1 1 0,-22 10 0,16-5 0,1 0 0,-29 22 0,40-27 0,0 1 0,1 0 0,0 0 0,-1 1 0,2 0 0,-1 0 0,1 0 0,-8 15 0,12-20 0,0 0 0,0 0 0,1 0 0,-1 0 0,0 1 0,1-1 0,-1 0 0,1 0 0,0 0 0,0 0 0,0 1 0,0-1 0,0 0 0,0 0 0,1 0 0,-1 0 0,1 1 0,-1-1 0,1 0 0,0 0 0,0 0 0,0 0 0,0 0 0,0-1 0,0 1 0,0 0 0,1 0 0,-1-1 0,1 1 0,-1-1 0,1 1 0,0-1 0,0 0 0,-1 1 0,1-1 0,0 0 0,0 0 0,0 0 0,0-1 0,3 2 0,7 2 0,-1-1 0,2 0 0,-1 0 0,0-1 0,23 0 0,34-3 0,-36 0 0,45 4 0,-70-3 0,1 1 0,-1 1 0,0 0 0,0 0 0,0 0 0,0 1 0,-1 1 0,1-1 0,-1 1 0,11 7 0,-16-10-3,0 1-1,0-1 1,0 1-1,-1-1 1,1 1-1,0 0 1,-1 0-1,1 0 1,-1 0-1,0 0 1,1 0-1,-1 0 1,0 1-1,0-1 1,-1 0-1,1 1 1,0-1-1,-1 0 1,1 1-1,-1-1 1,0 1-1,0 3 1,-1-2 18,0 1 1,0-1-1,-1 0 0,1-1 1,-1 1-1,0 0 1,0 0-1,0-1 0,0 1 1,-1-1-1,1 0 1,-5 4-1,-3 3-201,1-1 1,-2-1-1,1 0 0,-1-1 1,-1 0-1,1 0 1,-20 7-1,-2-3-6640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2.206"/>
    </inkml:context>
    <inkml:brush xml:id="br0">
      <inkml:brushProperty name="width" value="0.05" units="cm"/>
      <inkml:brushProperty name="height" value="0.05" units="cm"/>
    </inkml:brush>
  </inkml:definitions>
  <inkml:trace contextRef="#ctx0" brushRef="#br0">1 79 24575,'5'-5'0,"6"-1"0,6-5 0,5 0 0,4-3 0,2 1 0,1 2 0,5 3 0,2 9 0,4 2 0,0 7 0,3 2 0,-1-2 0,-8-3-8191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2.844"/>
    </inkml:context>
    <inkml:brush xml:id="br0">
      <inkml:brushProperty name="width" value="0.05" units="cm"/>
      <inkml:brushProperty name="height" value="0.05" units="cm"/>
    </inkml:brush>
  </inkml:definitions>
  <inkml:trace contextRef="#ctx0" brushRef="#br0">0 58 24575,'5'-5'0,"6"-2"0,6 1 0,5 2 0,9 0 0,3 2 0,6-4 0,0-1 0,4 1 0,-1 2 0,-3 0 0,-4 2 0,-3 2 0,-7-1-8191</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3.219"/>
    </inkml:context>
    <inkml:brush xml:id="br0">
      <inkml:brushProperty name="width" value="0.05" units="cm"/>
      <inkml:brushProperty name="height" value="0.05" units="cm"/>
    </inkml:brush>
  </inkml:definitions>
  <inkml:trace contextRef="#ctx0" brushRef="#br0">59 13 24575,'-5'-5'0,"-6"-1"0,-1 5 0,1 7 0,2 8 0,4 11 0,1 11 0,3 3 0,0 6 0,2 4 0,-1 4 0,1-3 0,-1 0 0,0-3 0,5-6 0,2-9-8191</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3.625"/>
    </inkml:context>
    <inkml:brush xml:id="br0">
      <inkml:brushProperty name="width" value="0.05" units="cm"/>
      <inkml:brushProperty name="height" value="0.05" units="cm"/>
    </inkml:brush>
  </inkml:definitions>
  <inkml:trace contextRef="#ctx0" brushRef="#br0">85 23 24575,'0'-9'0,"-7"26"0,-5 3 0,1 1 0,1 0 0,1 1 0,0 0 0,2 1 0,1 0 0,-5 35 0,9-49 0,2 0 0,-1-1 0,1 1 0,1 0 0,-1 0 0,1 0 0,1 0 0,0 0 0,0 0 0,1-1 0,0 1 0,0-1 0,1 0 0,0 0 0,1 0 0,0 0 0,0-1 0,0 0 0,1 0 0,0 0 0,0-1 0,14 10 0,-15-12 0,0 0 0,1-1 0,-1 0 0,1 0 0,0-1 0,0 1 0,0-1 0,0-1 0,0 1 0,1-1 0,-1 0 0,0 0 0,1-1 0,-1 0 0,1 0 0,7-2 0,-5 1 0,1-1 0,-1-1 0,1 0 0,-1 0 0,0-1 0,0 0 0,0-1 0,-1 0 0,0 0 0,9-8 0,-7 5 0,-1 0 0,-1 0 0,0-1 0,0 0 0,0-1 0,-1 0 0,-1 0 0,7-13 0,-9 16 0,-1-1 0,0 1 0,0-1 0,-1 0 0,0 0 0,-1 1 0,0-1 0,0 0 0,0 0 0,-1-1 0,0 1 0,-2-11 0,-1 9 0,0 0 0,0-1 0,-1 2 0,0-1 0,-1 0 0,0 1 0,-1 0 0,0 0 0,0 1 0,-11-13 0,6 10 0,-1 0 0,1 1 0,-1 0 0,-1 0 0,0 2 0,-21-12 0,30 18-47,0 1 0,0-1 0,0 0 0,0 1 0,0 0 0,0 0 0,-1 0 0,1 1 0,0-1-1,-1 1 1,1 0 0,0 0 0,-1 0 0,1 1 0,0 0 0,-1 0 0,1 0 0,0 0 0,0 0 0,0 1 0,0 0 0,0 0-1,0 0 1,1 0 0,-1 1 0,1-1 0,-1 1 0,-4 6 0,-5 6-6779</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3.985"/>
    </inkml:context>
    <inkml:brush xml:id="br0">
      <inkml:brushProperty name="width" value="0.05" units="cm"/>
      <inkml:brushProperty name="height" value="0.05" units="cm"/>
    </inkml:brush>
  </inkml:definitions>
  <inkml:trace contextRef="#ctx0" brushRef="#br0">13 46 24575,'-5'0'0,"-1"-5"0,5-1 0,7 0 0,12 1 0,9 1 0,8 2 0,8 1 0,2 1 0,3 0 0,-2 0 0,-5-5 0,-3-1 0,-9 0-8191</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4.371"/>
    </inkml:context>
    <inkml:brush xml:id="br0">
      <inkml:brushProperty name="width" value="0.05" units="cm"/>
      <inkml:brushProperty name="height" value="0.05" units="cm"/>
    </inkml:brush>
  </inkml:definitions>
  <inkml:trace contextRef="#ctx0" brushRef="#br0">0 7 24575,'0'-5'0,"0"3"0,0 7 0,0 8 0,0 5 0,0 10 0,5 5 0,2 7 0,-1 5 0,3 1 0,1 2 0,-2-3 0,-2-4 0,-2-4 0,-2-9-8191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4.775"/>
    </inkml:context>
    <inkml:brush xml:id="br0">
      <inkml:brushProperty name="width" value="0.05" units="cm"/>
      <inkml:brushProperty name="height" value="0.05" units="cm"/>
    </inkml:brush>
  </inkml:definitions>
  <inkml:trace contextRef="#ctx0" brushRef="#br0">18 50 24575,'0'-5'0,"0"-6"0,0-7 0,0 6 0,0 9 0,0 9 0,0 10 0,0 10 0,0 7 0,0 6 0,0 7 0,0 0 0,0 2 0,0-2 0,0 0 0,-5-3 0,-1-3 0,0-9-8191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9.548"/>
    </inkml:context>
    <inkml:brush xml:id="br0">
      <inkml:brushProperty name="width" value="0.05" units="cm"/>
      <inkml:brushProperty name="height" value="0.05" units="cm"/>
    </inkml:brush>
  </inkml:definitions>
  <inkml:trace contextRef="#ctx0" brushRef="#br0">52 488 24575,'-8'-9'0,"2"3"0,0 0 0,0-1 0,0 0 0,1 0 0,-9-14 0,14 20 0,0 1 0,0-1 0,0 1 0,0-1 0,-1 0 0,1 1 0,0-1 0,0 1 0,0-1 0,0 0 0,0 1 0,1-1 0,-1 1 0,0-1 0,0 1 0,0-1 0,0 0 0,1 1 0,-1-1 0,0 1 0,0-1 0,1 1 0,-1-1 0,0 1 0,1-1 0,-1 1 0,1 0 0,-1-1 0,1 1 0,-1-1 0,1 1 0,-1 0 0,1 0 0,-1-1 0,1 1 0,-1 0 0,1 0 0,-1-1 0,1 1 0,0 0 0,-1 0 0,2 0 0,28-4 0,-27 4 0,21 0 0,-2 0 0,0-1 0,0-1 0,0-1 0,43-11 0,-61 13 0,1-1 0,-1 1 0,0-1 0,0 0 0,0-1 0,0 1 0,0-1 0,0 1 0,-1-1 0,1 0 0,-1 0 0,0-1 0,0 1 0,0-1 0,0 0 0,0 1 0,-1-1 0,0 0 0,0-1 0,0 1 0,0 0 0,-1-1 0,0 1 0,1 0 0,-2-1 0,1 0 0,0 1 0,-1-1 0,0 1 0,0-6 0,-2-1 0,1 1 0,-1-1 0,-1 0 0,0 1 0,0 0 0,-1-1 0,-1 1 0,1 1 0,-2-1 0,1 1 0,-9-11 0,8 12 0,1 1 0,-1 0 0,0 0 0,-1 1 0,0 0 0,0 0 0,0 1 0,-1-1 0,1 2 0,-1-1 0,0 1 0,-1 0 0,-14-4 0,21 8 0,-1-1 0,1 1 0,-1 0 0,0 0 0,1 0 0,-1 0 0,0 0 0,1 1 0,-1-1 0,0 1 0,1 0 0,-1 0 0,1-1 0,-1 2 0,1-1 0,0 0 0,-1 0 0,1 1 0,0 0 0,0-1 0,0 1 0,0 0 0,0 0 0,0 0 0,1 0 0,-1 0 0,1 0 0,-1 1 0,1-1 0,0 0 0,-2 5 0,-2 7 0,-1 1 0,2-1 0,0 1 0,-2 18 0,5-29 0,-4 21 0,2 0 0,1 0 0,1 0 0,1 0 0,5 39 0,-3-53 0,0 0 0,1-1 0,0 1 0,1-1 0,0 1 0,9 15 0,-10-21 0,1 1 0,0-1 0,0 0 0,1 0 0,-1 0 0,1 0 0,0-1 0,0 0 0,1 0 0,-1 0 0,13 5 0,-12-6 0,1-1 0,0-1 0,-1 1 0,1-1 0,0 0 0,0-1 0,0 0 0,0 0 0,0 0 0,0-1 0,0 0 0,-1 0 0,1-1 0,0 0 0,-1 0 0,1-1 0,-1 1 0,10-6 0,3-3 0,0 0 0,-1-2 0,-1 0 0,28-25 0,-23 16 0,-2-1 0,0-2 0,-1 1 0,-1-2 0,-2-1 0,0 0 0,-2 0 0,-1-2 0,-2 0 0,0 0 0,6-34 0,-16 58 0,0 1 0,-1-1 0,0 0 0,0 1 0,0-1 0,0 1 0,-1-1 0,0 1 0,0-1 0,0 1 0,-3-7 0,3 10 0,1-1 0,-1 1 0,1 0 0,-1 0 0,0 0 0,0 0 0,0-1 0,1 1 0,-1 0 0,0 0 0,0 1 0,0-1 0,-1 0 0,1 0 0,0 0 0,0 1 0,0-1 0,-1 1 0,1-1 0,0 1 0,0-1 0,-1 1 0,1 0 0,0 0 0,-1-1 0,1 1 0,-1 0 0,1 0 0,0 0 0,-1 0 0,1 1 0,0-1 0,-1 0 0,1 1 0,0-1 0,-1 1 0,1-1 0,0 1 0,0-1 0,0 1 0,-3 1 0,2 0 0,-1 0 0,1 1 0,-1-1 0,1 0 0,0 1 0,-1-1 0,1 1 0,0 0 0,1-1 0,-1 1 0,1 0 0,-1 0 0,1 0 0,0 1 0,0-1 0,0 0 0,0 0 0,1 0 0,-1 1 0,1-1 0,0 0 0,0 1 0,0-1 0,0 0 0,1 1 0,-1-1 0,1 0 0,1 4 0,1 6 0,1-1 0,0-1 0,1 1 0,0 0 0,0-1 0,10 14 0,5 1 0,0-1 0,29 25 0,-32-33 0,0 0 0,-2 1 0,0 0 0,-1 1 0,20 35 0,-33-52 0,1 1 0,-1 0 0,0 0 0,0-1 0,0 1 0,0 0 0,0 0 0,-1 0 0,1 0 0,-1 0 0,0 0 0,0 0 0,0 0 0,0 0 0,0 0 0,-1 0 0,1 0 0,-1 0 0,0 0 0,0 0 0,0 0 0,0 0 0,-1-1 0,-2 5 0,1-4 0,0 0 0,0 0 0,-1 0 0,0-1 0,1 1 0,-1-1 0,0 0 0,0 0 0,-1 0 0,1 0 0,0-1 0,0 0 0,-1 0 0,1 0 0,-9 1 0,1-1-273,0-1 0,0 0 0,0-1 0,-13-2 0,-8-3-6553</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5.149"/>
    </inkml:context>
    <inkml:brush xml:id="br0">
      <inkml:brushProperty name="width" value="0.05" units="cm"/>
      <inkml:brushProperty name="height" value="0.05" units="cm"/>
    </inkml:brush>
  </inkml:definitions>
  <inkml:trace contextRef="#ctx0" brushRef="#br0">33 323 24575,'-3'0'0,"0"0"0,1 0 0,-1-1 0,1 1 0,-1-1 0,0 0 0,1 1 0,-5-3 0,3-5 0,16-1 0,17-1 0,-1 1 0,1 2 0,1 1 0,45-3 0,-37 4 0,132-8 0,-80 8 0,-57 0-1365,-10-1-5461</inkml:trace>
  <inkml:trace contextRef="#ctx0" brushRef="#br0" timeOffset="1">286 13 24575,'-5'-5'0,"-6"-2"0,-1 6 0,1 7 0,3 8 0,2 6 0,3 4 0,1 8 0,2 9 0,5 1 0,1 3 0,6 4 0,-1-1 0,4-5 0,-1 0 0,-4-2 0,3-3 0,-2-9-8191</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5.536"/>
    </inkml:context>
    <inkml:brush xml:id="br0">
      <inkml:brushProperty name="width" value="0.05" units="cm"/>
      <inkml:brushProperty name="height" value="0.05" units="cm"/>
    </inkml:brush>
  </inkml:definitions>
  <inkml:trace contextRef="#ctx0" brushRef="#br0">89 1 24575,'-3'0'0,"0"0"0,0 0 0,0 0 0,0 1 0,-1-1 0,1 1 0,0 0 0,0 0 0,0 0 0,0 1 0,1-1 0,-1 1 0,0-1 0,1 1 0,-1 0 0,-4 4 0,4-2 0,0 0 0,0 0 0,0 0 0,0 1 0,1-1 0,0 1 0,0-1 0,0 1 0,-2 9 0,1 0 0,1-1 0,1 1 0,0-1 0,1 1 0,0 0 0,1-1 0,4 18 0,-2-13 0,1 0 0,1-1 0,0 0 0,2 0 0,0 0 0,1-1 0,0 0 0,11 15 0,-13-24 0,0 0 0,0 0 0,0 0 0,1-1 0,-1 0 0,1 0 0,1-1 0,-1 0 0,1 0 0,0-1 0,0 0 0,1 0 0,-1-1 0,1 0 0,0 0 0,0-1 0,14 2 0,-13-3 0,0 0 0,0-1 0,0 0 0,0 0 0,-1-1 0,1 0 0,0-1 0,0 0 0,-1-1 0,16-6 0,-20 7 0,0-1 0,0-1 0,0 1 0,0-1 0,0 1 0,-1-1 0,0-1 0,0 1 0,0-1 0,0 1 0,-1-1 0,1 0 0,-1 0 0,-1-1 0,1 1 0,-1 0 0,0-1 0,3-10 0,-2 2 0,-1-1 0,0 0 0,-1 0 0,0 0 0,-1 0 0,-1 1 0,-1-1 0,0 0 0,-5-18 0,6 26 0,-1 0 0,0 0 0,0 1 0,-1-1 0,0 1 0,0-1 0,-1 1 0,0 0 0,0 0 0,0 0 0,0 1 0,-1 0 0,0-1 0,0 2 0,-1-1 0,1 1 0,-1-1 0,0 1 0,0 1 0,-1 0 0,-7-4 0,10 6-72,0 0 1,1 0-1,-1 0 0,1 1 0,-1-1 0,0 1 0,1 0 0,-1 0 1,0 1-1,1-1 0,-1 1 0,0-1 0,1 1 0,-1 0 0,1 1 1,-1-1-1,1 1 0,-5 2 0,-11 9-6754</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5.911"/>
    </inkml:context>
    <inkml:brush xml:id="br0">
      <inkml:brushProperty name="width" value="0.05" units="cm"/>
      <inkml:brushProperty name="height" value="0.05" units="cm"/>
    </inkml:brush>
  </inkml:definitions>
  <inkml:trace contextRef="#ctx0" brushRef="#br0">0 1 24575,'5'0'0,"6"0"0,6 0 0,6 0 0,-2 5 0,-10 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6.253"/>
    </inkml:context>
    <inkml:brush xml:id="br0">
      <inkml:brushProperty name="width" value="0.05" units="cm"/>
      <inkml:brushProperty name="height" value="0.05" units="cm"/>
    </inkml:brush>
  </inkml:definitions>
  <inkml:trace contextRef="#ctx0" brushRef="#br0">72 83 24575,'-1'-1'0,"-1"1"0,0 0 0,0-1 0,0 1 0,1-1 0,-1 1 0,0-1 0,1 0 0,-1 0 0,0 0 0,1 0 0,-1 0 0,1 0 0,-1 0 0,1-1 0,0 1 0,0 0 0,-1-1 0,1 1 0,0-1 0,0 1 0,0-1 0,1 1 0,-1-1 0,-1-3 0,2 4 0,-1-1 0,1 1 0,-1-1 0,1 1 0,0-1 0,-1 1 0,1 0 0,0-1 0,0 1 0,0-1 0,0 1 0,1-1 0,-1 1 0,0-1 0,0 1 0,1-1 0,-1 1 0,1 0 0,0-1 0,-1 1 0,1 0 0,0-1 0,0 1 0,-1 0 0,1 0 0,0 0 0,0 0 0,1 0 0,-1 0 0,0 0 0,0 0 0,2-1 0,-1 1 0,1 0 0,-1 0 0,1 0 0,-1 0 0,0 0 0,1 1 0,-1-1 0,1 1 0,-1 0 0,1 0 0,0 0 0,-1 0 0,1 0 0,-1 0 0,1 1 0,-1-1 0,1 1 0,-1 0 0,4 1 0,-2 0 0,0 1 0,0-1 0,-1 1 0,1 0 0,-1 0 0,1 0 0,-1 0 0,0 1 0,-1-1 0,5 6 0,-1 1 0,-1 0 0,0 0 0,0 1 0,-1-1 0,-1 1 0,0 0 0,0 0 0,1 13 0,-4-16 0,0 0 0,0 0 0,-1 0 0,0 0 0,0 0 0,-1 0 0,0-1 0,0 1 0,-1-1 0,0 1 0,-1-1 0,1 0 0,-1 0 0,-1-1 0,1 1 0,-9 8 0,2-3 0,-1 0 0,0-1 0,0-1 0,-1 0 0,0-1 0,-30 16 0,26-13 0,17-12 0,0 0 0,0 0 0,-1 0 0,1 0 0,0 1 0,0-1 0,0 0 0,0 0 0,0 0 0,0 0 0,0 1 0,0-1 0,0 0 0,0 0 0,0 0 0,0 1 0,0-1 0,0 0 0,0 0 0,0 0 0,0 0 0,0 1 0,0-1 0,0 0 0,1 0 0,-1 0 0,0 0 0,0 0 0,0 1 0,0-1 0,0 0 0,0 0 0,0 0 0,1 0 0,-1 0 0,0 0 0,0 1 0,0-1 0,0 0 0,0 0 0,1 0 0,-1 0 0,0 0 0,0 0 0,0 0 0,0 0 0,1 0 0,-1 0 0,5 1 0,0 0 0,0-1 0,0 1 0,0-1 0,9-1 0,76-10-682,128-30-1,-168 28-6143</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6.643"/>
    </inkml:context>
    <inkml:brush xml:id="br0">
      <inkml:brushProperty name="width" value="0.05" units="cm"/>
      <inkml:brushProperty name="height" value="0.05" units="cm"/>
    </inkml:brush>
  </inkml:definitions>
  <inkml:trace contextRef="#ctx0" brushRef="#br0">160 169 24575,'-35'-2'0,"24"1"0,0 1 0,0-1 0,0 2 0,0 0 0,0 0 0,-20 5 0,29-5 0,1 0 0,-1-1 0,1 1 0,-1 0 0,1 0 0,0 0 0,-1 0 0,1 0 0,0 0 0,-1 0 0,1 0 0,0 1 0,0-1 0,0 0 0,0 1 0,1-1 0,-1 1 0,0-1 0,0 1 0,0 2 0,0 0 0,1 0 0,-1 0 0,1 0 0,0 0 0,0 0 0,0 0 0,1 0 0,1 6 0,2 5 0,0 0 0,2 0 0,10 20 0,31 45 0,-36-65 0,-1 2 0,0-1 0,-1 1 0,-1 1 0,0-1 0,-2 1 0,7 26 0,-13-42-76,1 0 1,-1 0-1,0 1 0,0-1 0,0 0 0,0 0 0,0 1 0,-1-1 1,1 0-1,-1 0 0,1 1 0,-1-1 0,0 0 0,0 0 1,0 0-1,0 0 0,-1 2 0,-10 8-6750</inkml:trace>
  <inkml:trace contextRef="#ctx0" brushRef="#br0" timeOffset="1">132 225 24575,'5'-10'0,"6"-8"0,6-10 0,5-5 0,9-3 0,3 2 0,6 5 0,0 8 0,4 8 0,4 10 0,2 7 0,-1 6 0,0 7 0,-3 5 0,-10-1-8191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7.355"/>
    </inkml:context>
    <inkml:brush xml:id="br0">
      <inkml:brushProperty name="width" value="0.05" units="cm"/>
      <inkml:brushProperty name="height" value="0.05" units="cm"/>
    </inkml:brush>
  </inkml:definitions>
  <inkml:trace contextRef="#ctx0" brushRef="#br0">58 1 24575,'-26'14'0,"24"-14"0,0 1 0,0-1 0,0 1 0,0-1 0,1 1 0,-1 0 0,0 0 0,0 0 0,1 0 0,-1 0 0,1 1 0,-1-1 0,1 0 0,-1 1 0,1-1 0,0 1 0,0-1 0,-1 3 0,2-4 0,0 1 0,0-1 0,0 1 0,0-1 0,0 0 0,0 1 0,0-1 0,0 1 0,0-1 0,0 0 0,1 1 0,-1-1 0,0 0 0,0 1 0,1-1 0,-1 0 0,0 1 0,0-1 0,1 0 0,-1 1 0,0-1 0,1 0 0,-1 0 0,0 1 0,1-1 0,-1 0 0,1 0 0,-1 0 0,0 0 0,1 1 0,-1-1 0,1 0 0,18 4 0,-18-4 0,57 5 0,1-2 0,99-9 0,-57 0 0,1786-13-7548,-118 59 4397,4 36 1794,-466-17 1381,-894-41-907,-64-4 726,-69-4 414,65-15 1829,-333 4-1808,0-1 0,0 1 0,18-7-1,-30 8-235,0 0 0,1 0 0,-1 0 0,0 0 0,1 0 0,-1 0 0,0 0 0,1 0 0,-1 0 0,0 0 0,1 0 0,-1 0 0,0-1 0,1 1 0,-1 0 0,0 0 0,1 0 0,-1-1 0,0 1 0,0 0-1,1 0 1,-1-1 0,0 1 0,0 0 0,0-1 0,1 1 0,-1 0 0,0-1 0,0 1 0,0 0 0,0-1 0,0 1 0,0 0 0,0-1 0,0 1 0,0 0 0,0-1 0,0 1 0,0 0 0,0-1 0,0 1 0,0 0-1,0-1 1,0 1 0,0 0 0,0-1 0,0 1 0,0 0 0,-1-1 0,1 1 0,0 0 0,0-1 0,0 1 0,-1 0 0,1 0 0,0-1 0,0 1 0,-1 0 0,-27-16-1091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8.832"/>
    </inkml:context>
    <inkml:brush xml:id="br0">
      <inkml:brushProperty name="width" value="0.05" units="cm"/>
      <inkml:brushProperty name="height" value="0.05" units="cm"/>
    </inkml:brush>
  </inkml:definitions>
  <inkml:trace contextRef="#ctx0" brushRef="#br0">131 70 24575,'0'-69'0,"0"83"0,-2-1 0,0 1 0,0-1 0,-1 0 0,-6 14 0,-27 67 0,29-79 0,-19 40 0,16-37 0,2 1 0,-1 0 0,-5 21 0,14-38 0,-1 0 0,1-1 0,-1 1 0,1 0 0,0 0 0,0 0 0,0-1 0,-1 1 0,2 0 0,-1 0 0,0 0 0,0-1 0,1 1 0,-1 0 0,1 0 0,-1-1 0,1 1 0,0 0 0,-1-1 0,1 1 0,2 1 0,-2-1 0,1-1 0,-1 0 0,1 0 0,0 0 0,-1 0 0,1 0 0,0-1 0,0 1 0,0 0 0,-1-1 0,1 0 0,0 1 0,0-1 0,0 0 0,0 0 0,3 0 0,10-1 0,-1-2 0,1 1 0,-1-2 0,18-6 0,-14 5 0,177-42 0,-136 33 0,-49 12 0,0 0 0,0-1 0,0 0 0,0-1 0,0-1 0,14-8 0,-20 11 0,-1-1 0,1 0 0,-1 0 0,0 0 0,0-1 0,0 1 0,-1-1 0,1 0 0,-1 1 0,0-1 0,0 0 0,0 0 0,0 0 0,-1-1 0,1 1 0,-1 0 0,1-9 0,-1 3 0,0 0 0,0 1 0,-1-1 0,-1 0 0,1 1 0,-2-1 0,1 1 0,-1-1 0,-1 1 0,0 0 0,-7-17 0,10 25 0,0 1 0,0 0 0,0 0 0,0 0 0,0 0 0,0 0 0,0 0 0,0 0 0,0-1 0,-1 1 0,1 0 0,0 0 0,0 0 0,0 0 0,0 0 0,0 0 0,0 0 0,0 0 0,0 0 0,0 0 0,-1 0 0,1 0 0,0 0 0,0-1 0,0 1 0,0 0 0,0 0 0,0 0 0,0 0 0,-1 0 0,1 0 0,0 0 0,0 0 0,0 0 0,0 0 0,0 0 0,0 0 0,-1 0 0,1 1 0,0-1 0,0 0 0,0 0 0,0 0 0,0 0 0,0 0 0,0 0 0,0 0 0,-1 0 0,1 0 0,0 0 0,0 0 0,0 0 0,0 1 0,0-1 0,0 0 0,0 0 0,0 0 0,-4 12 0,0 14 0,2 207-91,3-159-1183,-1-9-5552</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49.892"/>
    </inkml:context>
    <inkml:brush xml:id="br0">
      <inkml:brushProperty name="width" value="0.05" units="cm"/>
      <inkml:brushProperty name="height" value="0.05" units="cm"/>
    </inkml:brush>
  </inkml:definitions>
  <inkml:trace contextRef="#ctx0" brushRef="#br0">1 30 24575,'5'0'0,"6"0"0,11 0 0,6-5 0,9-2 0,7 1 0,1 1 0,-3 1 0,-7 2-8191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0.284"/>
    </inkml:context>
    <inkml:brush xml:id="br0">
      <inkml:brushProperty name="width" value="0.05" units="cm"/>
      <inkml:brushProperty name="height" value="0.05" units="cm"/>
    </inkml:brush>
  </inkml:definitions>
  <inkml:trace contextRef="#ctx0" brushRef="#br0">186 1 24575,'-9'1'0,"0"1"0,-1 0 0,1 0 0,0 1 0,1 1 0,-14 6 0,0-1 0,11-5 0,1 1 0,0 0 0,-13 9 0,21-13 0,-1 1 0,1 0 0,-1 0 0,1 0 0,-1 1 0,1-1 0,0 0 0,0 1 0,0-1 0,1 1 0,-1 0 0,1 0 0,-1-1 0,1 1 0,0 0 0,-1 5 0,2-7 0,0 0 0,0 1 0,0-1 0,0 0 0,0 0 0,0 1 0,1-1 0,-1 0 0,0 0 0,1 0 0,-1 0 0,1 0 0,0 1 0,-1-1 0,1 0 0,0 0 0,0 0 0,-1-1 0,1 1 0,0 0 0,0 0 0,0 0 0,0-1 0,0 1 0,0 0 0,0-1 0,0 1 0,1-1 0,-1 1 0,0-1 0,0 0 0,0 1 0,2-1 0,47 6 0,-44-5 0,57-1-6,111-14 0,-83 4-1347,-41 6-5473</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1.163"/>
    </inkml:context>
    <inkml:brush xml:id="br0">
      <inkml:brushProperty name="width" value="0.05" units="cm"/>
      <inkml:brushProperty name="height" value="0.05" units="cm"/>
    </inkml:brush>
  </inkml:definitions>
  <inkml:trace contextRef="#ctx0" brushRef="#br0">47 1826 24575,'-2'0'0,"0"-1"0,0 1 0,0-1 0,0 1 0,0-1 0,0 0 0,0 1 0,0-1 0,1 0 0,-1 0 0,0-1 0,1 1 0,-1 0 0,1 0 0,-1-1 0,1 1 0,-1-1 0,1 1 0,0-1 0,0 0 0,0 0 0,0 1 0,0-1 0,0 0 0,1 0 0,-2-3 0,1 2 0,0 0 0,0 0 0,0 0 0,1-1 0,-1 1 0,1 0 0,0 0 0,0-1 0,0 1 0,0 0 0,1 0 0,-1 0 0,1-1 0,0 1 0,2-5 0,0 3 0,0 1 0,1 0 0,-1 0 0,1 0 0,0 0 0,0 0 0,1 1 0,-1 0 0,1 0 0,0 0 0,-1 0 0,11-3 0,7-2 0,39-9 0,-43 13 0,158-27 0,-77 17 0,-94 13 0,0 0 0,0 0 0,1 1 0,-1 0 0,0 0 0,0 0 0,0 1 0,0 0 0,0 0 0,1 0 0,-1 0 0,-1 1 0,1 0 0,7 4 0,-6-2 0,0 0 0,-1 0 0,1 1 0,-1 0 0,-1 0 0,1 1 0,-1-1 0,1 1 0,-2 0 0,5 8 0,26 55 0,-3 0 0,37 130 0,-48-135 0,4 0 0,44 86 0,-66-147 0,1 3 0,0 0 0,1 0 0,-1 0 0,2-1 0,4 6 0,-8-10 0,0 0 0,-1-1 0,1 1 0,0-1 0,-1 1 0,1-1 0,0 1 0,0-1 0,0 0 0,-1 1 0,1-1 0,0 0 0,0 0 0,0 0 0,0 1 0,-1-1 0,1 0 0,0 0 0,2 0 0,-2-1 0,0 1 0,0-1 0,0 0 0,0 1 0,0-1 0,0 0 0,0 0 0,0 1 0,0-1 0,0 0 0,0 0 0,0 0 0,0 0 0,-1 0 0,1 0 0,0-1 0,0-1 0,7-14 0,-1 0 0,-1-1 0,0 1 0,6-38 0,3-80 0,-10 79 0,23-764 0,-14 186 0,-6 427 0,-9 159 0,-2-1 0,-11-58 0,13 87 0,9 12 0,-5 8 0,0 0 0,0 0 0,0 0 0,0 1 0,0-1 0,0 1 0,-1 0 0,6 2 0,7 1 0,21 5 0,1-2 0,0-2 0,73 1 0,117-17 0,-135 5 0,666-54-302,32-1-20,-654 50 322,123-1 0,-223 15 0,-24 1-1261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19.934"/>
    </inkml:context>
    <inkml:brush xml:id="br0">
      <inkml:brushProperty name="width" value="0.05" units="cm"/>
      <inkml:brushProperty name="height" value="0.05" units="cm"/>
    </inkml:brush>
  </inkml:definitions>
  <inkml:trace contextRef="#ctx0" brushRef="#br0">1 6 24575,'4'-4'0,"2"2"0,0 7 0,-1 7 0,3 11 0,0 6 0,-1 7 0,3 3 0,0-2 0,2 3 0,0 0 0,3-4 0,2-6 0,-1-10-8191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1.535"/>
    </inkml:context>
    <inkml:brush xml:id="br0">
      <inkml:brushProperty name="width" value="0.05" units="cm"/>
      <inkml:brushProperty name="height" value="0.05" units="cm"/>
    </inkml:brush>
  </inkml:definitions>
  <inkml:trace contextRef="#ctx0" brushRef="#br0">23 24 24575,'-5'-5'0,"-1"-6"0,0 3 0,0 8 0,8 14 0,2 9 0,1 10 0,5 10 0,0 6 0,-2 5 0,3-2 0,0 0 0,-3-5 0,3 0 0,-1-3 0,-2-5 0,-2-9-8191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1.908"/>
    </inkml:context>
    <inkml:brush xml:id="br0">
      <inkml:brushProperty name="width" value="0.05" units="cm"/>
      <inkml:brushProperty name="height" value="0.05" units="cm"/>
    </inkml:brush>
  </inkml:definitions>
  <inkml:trace contextRef="#ctx0" brushRef="#br0">1 32 24575,'0'-5'0,"5"-1"0,6 0 0,7 1 0,-1 7 0,-7 2 0,-6-4 0,-3-7 0,3-2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2.421"/>
    </inkml:context>
    <inkml:brush xml:id="br0">
      <inkml:brushProperty name="width" value="0.05" units="cm"/>
      <inkml:brushProperty name="height" value="0.05" units="cm"/>
    </inkml:brush>
  </inkml:definitions>
  <inkml:trace contextRef="#ctx0" brushRef="#br0">435 62 24575,'1'0'0,"0"0"0,-1 0 0,1 0 0,0 0 0,-1 0 0,1 0 0,0-1 0,-1 1 0,1 0 0,-1 0 0,1 0 0,0 0 0,-1-1 0,1 1 0,-1 0 0,1-1 0,-1 1 0,1 0 0,-1-1 0,1 1 0,-1-1 0,1 1 0,-1-1 0,1 1 0,-1-1 0,0 1 0,1-1 0,-1 1 0,0-1 0,1 0 0,-1 1 0,0-1 0,0 1 0,0-1 0,0 0 0,1 1 0,-1-1 0,0 0 0,0 1 0,0-1 0,0 0 0,-1 1 0,1-1 0,0 0 0,0 1 0,0-1 0,0 1 0,-1-2 0,0 0 0,1 1 0,-1-1 0,0 0 0,0 1 0,1-1 0,-1 0 0,0 1 0,-1-1 0,1 1 0,0 0 0,0-1 0,-1 1 0,1 0 0,0 0 0,-1 0 0,0 0 0,-2-2 0,-9 0 0,0 0 0,0 0 0,0 2 0,0-1 0,0 2 0,-1-1 0,-12 3 0,-98 15 0,88-10 0,33-7 0,-18 3 0,1 1 0,0 0 0,-1 2 0,-30 12 0,38-7 0,13-10 0,0-1 0,0 0 0,0 1 0,0-1 0,0 0 0,0 1 0,0-1 0,0 0 0,0 0 0,0 1 0,0-1 0,0 0 0,0 1 0,0-1 0,1 0 0,-1 1 0,0-1 0,0 0 0,0 0 0,0 1 0,1-1 0,-1 0 0,0 0 0,0 1 0,1-1 0,-1 0 0,0 0 0,0 0 0,1 1 0,32 10 0,-18-7 0,-11-2 0,0 0 0,0 0 0,0 0 0,-1 0 0,1 1 0,-1-1 0,0 1 0,0 0 0,0 0 0,0 0 0,0 0 0,4 7 0,-2-1 0,-1 0 0,0 1 0,5 16 0,1 5 0,-9-30 0,-1 0 0,1 0 0,-1 0 0,1 0 0,-1 0 0,1 0 0,0 0 0,-1 0 0,1 0 0,0 0 0,0 0 0,0-1 0,0 1 0,0 0 0,0-1 0,-1 1 0,2 0 0,-1-1 0,0 1 0,0-1 0,0 0 0,0 1 0,0-1 0,0 0 0,0 0 0,1 0 0,-1 1 0,0-1 0,0 0 0,0-1 0,0 1 0,0 0 0,1 0 0,-1 0 0,0-1 0,2 0 0,5-2 0,0 0 0,-1-1 0,1 0 0,8-6 0,3-1 0,-12 8 0,1 0 0,0 0 0,0 1 0,0 0 0,0 0 0,0 1 0,0 0 0,1 0 0,-1 1 0,0 0 0,0 1 0,1 0 0,-1 0 0,14 4 0,-12-2 0,0 1 0,0 0 0,0 1 0,0 0 0,-1 0 0,0 1 0,0 0 0,0 1 0,-1 0 0,14 15 0,-18-18 0,-1 0 0,0 0 0,0 0 0,0 1 0,0 0 0,-1-1 0,0 1 0,0 0 0,0 0 0,-1 0 0,0 0 0,1 0 0,-2 0 0,1 0 0,0 9 0,-2-11 0,1 1 0,-1-1 0,1 0 0,-1 0 0,0 0 0,0 1 0,0-1 0,-1 0 0,1 0 0,-1-1 0,1 1 0,-1 0 0,0 0 0,0-1 0,-1 1 0,1-1 0,0 0 0,-1 0 0,1 0 0,-1 0 0,0 0 0,1 0 0,-1-1 0,0 1 0,-6 1 0,-22 6-273,0-1 0,0-1 0,-1-2 0,-34 2 0,27-5-6553</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2.808"/>
    </inkml:context>
    <inkml:brush xml:id="br0">
      <inkml:brushProperty name="width" value="0.05" units="cm"/>
      <inkml:brushProperty name="height" value="0.05" units="cm"/>
    </inkml:brush>
  </inkml:definitions>
  <inkml:trace contextRef="#ctx0" brushRef="#br0">0 59 24575,'1'1'0,"-1"0"0,1 0 0,-1 0 0,0 1 0,1-1 0,0 0 0,-1 0 0,1 0 0,0 0 0,-1 0 0,1-1 0,0 1 0,0 0 0,0 0 0,0 0 0,0-1 0,0 1 0,0 0 0,0-1 0,0 1 0,0-1 0,0 1 0,0-1 0,1 0 0,-1 1 0,0-1 0,0 0 0,2 0 0,42 5 0,-37-5 0,438 2 19,3-30-138,-248 13-252,-17 2 213,330-17-1050,-463 30-5146</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3.194"/>
    </inkml:context>
    <inkml:brush xml:id="br0">
      <inkml:brushProperty name="width" value="0.05" units="cm"/>
      <inkml:brushProperty name="height" value="0.05" units="cm"/>
    </inkml:brush>
  </inkml:definitions>
  <inkml:trace contextRef="#ctx0" brushRef="#br0">0 1 24575,'5'0'0,"2"5"0,3 6 0,6 6 0,0 10 0,2 10 0,3 8 0,-3 7 0,1 3 0,-2-3 0,-5 0 0,-4 0 0,-4-3 0,-7-6 0,-3-5 0,-1-5 0,-3-7 0,-1-9-8191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3.585"/>
    </inkml:context>
    <inkml:brush xml:id="br0">
      <inkml:brushProperty name="width" value="0.05" units="cm"/>
      <inkml:brushProperty name="height" value="0.05" units="cm"/>
    </inkml:brush>
  </inkml:definitions>
  <inkml:trace contextRef="#ctx0" brushRef="#br0">363 436 24575,'-2'-40'0,"-2"2"0,-13-61 0,4 34 0,10 43 0,-14-59 0,15 73 0,-1 1 0,1-1 0,-2 0 0,1 1 0,-1 0 0,0 0 0,-9-11 0,12 16 0,-1 0 0,0 0 0,0 1 0,0-1 0,0 1 0,0-1 0,0 1 0,-1 0 0,1 0 0,0 0 0,-1 0 0,1 0 0,0 0 0,-1 1 0,1-1 0,-1 1 0,1-1 0,-1 1 0,0 0 0,1 0 0,-1 1 0,1-1 0,-1 0 0,1 1 0,-1-1 0,1 1 0,0 0 0,-1 0 0,1 0 0,0 0 0,-1 0 0,1 1 0,-3 2 0,-8 5 0,0 0 0,1 2 0,0-1 0,-12 15 0,17-17 0,-9 8 0,-1 1 0,0 2 0,-15 21 0,28-35 0,1-1 0,0 1 0,0 0 0,1 0 0,0 0 0,-1 0 0,1 1 0,1-1 0,-1 1 0,1-1 0,0 1 0,1-1 0,-1 1 0,1 10 0,1-12 0,0-1 0,0 1 0,1-1 0,-1 0 0,1 1 0,-1-1 0,1 0 0,0 0 0,0 0 0,1 0 0,-1-1 0,1 1 0,-1 0 0,1-1 0,0 0 0,0 1 0,0-1 0,0-1 0,0 1 0,0 0 0,1-1 0,5 3 0,9 2 0,1-1 0,0 0 0,20 1 0,-21-3 0,88 11-341,1-5 0,1-4-1,119-11 1,-136 0-6485</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3.988"/>
    </inkml:context>
    <inkml:brush xml:id="br0">
      <inkml:brushProperty name="width" value="0.05" units="cm"/>
      <inkml:brushProperty name="height" value="0.05" units="cm"/>
    </inkml:brush>
  </inkml:definitions>
  <inkml:trace contextRef="#ctx0" brushRef="#br0">165 36 24575,'-2'-1'0,"0"1"0,0-1 0,0 1 0,0-1 0,0 0 0,0 0 0,1 0 0,-1 0 0,0 0 0,1 0 0,-3-2 0,3 2 0,0 1 0,0-1 0,1 0 0,-1 1 0,0-1 0,0 0 0,1 1 0,-1-1 0,1 0 0,-1 0 0,1 0 0,-1 0 0,1 1 0,-1-1 0,1 0 0,0 0 0,-1 0 0,1 0 0,0 0 0,0 0 0,0 0 0,0 0 0,0 0 0,0-1 0,0 2 0,0 0 0,1-1 0,-1 1 0,0 0 0,1 0 0,-1 0 0,0 0 0,1 0 0,-1 0 0,0 0 0,1 0 0,-1-1 0,0 1 0,1 1 0,-1-1 0,1 0 0,-1 0 0,0 0 0,1 0 0,-1 0 0,0 0 0,1 0 0,-1 0 0,0 1 0,1-1 0,-1 0 0,0 0 0,1 0 0,-1 1 0,0-1 0,0 0 0,1 0 0,-1 1 0,0-1 0,0 0 0,0 1 0,1-1 0,-1 1 0,12 11 0,-9-9 0,-1 1 0,1-1 0,-1 0 0,0 1 0,0 0 0,-1-1 0,1 1 0,-1 0 0,0 0 0,0 0 0,0 0 0,0 0 0,-1 0 0,1 0 0,-1 0 0,0 0 0,-1 0 0,1 1 0,-1-1 0,1 0 0,-1 0 0,0 0 0,-1-1 0,1 1 0,-1 0 0,0 0 0,0-1 0,0 1 0,0-1 0,0 1 0,-6 5 0,-7 8 0,-1-1 0,-1-1 0,0 0 0,-29 19 0,25-19 0,19-14 0,1 0 0,0 0 0,-1 0 0,1 0 0,0 0 0,0 0 0,0 0 0,0 0 0,0 0 0,0 1 0,0-1 0,0 1 0,0-1 0,0 3 0,1-4 0,0 1 0,0-1 0,0 0 0,0 1 0,0-1 0,0 1 0,1-1 0,-1 1 0,0-1 0,0 0 0,0 1 0,1-1 0,-1 1 0,0-1 0,1 0 0,-1 1 0,0-1 0,1 0 0,-1 1 0,0-1 0,1 0 0,-1 0 0,0 1 0,1-1 0,-1 0 0,1 0 0,-1 0 0,1 1 0,-1-1 0,1 0 0,7 2 0,-1-1 0,1 0 0,0 0 0,10-1 0,-16 0 0,92 0-1365,-46-1-5461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5.244"/>
    </inkml:context>
    <inkml:brush xml:id="br0">
      <inkml:brushProperty name="width" value="0.05" units="cm"/>
      <inkml:brushProperty name="height" value="0.05" units="cm"/>
    </inkml:brush>
  </inkml:definitions>
  <inkml:trace contextRef="#ctx0" brushRef="#br0">7 31 24575,'-5'0'0,"4"0"0,6 0 0,7 0 0,7 0 0,9 0 0,5 0 0,6-5 0,7-2 0,-1 1 0,-2 1 0,-4 1 0,-4 2 0,-8 0-8191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5.666"/>
    </inkml:context>
    <inkml:brush xml:id="br0">
      <inkml:brushProperty name="width" value="0.05" units="cm"/>
      <inkml:brushProperty name="height" value="0.05" units="cm"/>
    </inkml:brush>
  </inkml:definitions>
  <inkml:trace contextRef="#ctx0" brushRef="#br0">0 30 24575,'5'0'0,"7"0"0,5 0 0,5-5 0,4-1 0,2 0 0,6 1 0,1 1 0,6 2 0,-1 1 0,4 1 0,3 0 0,-2 0 0,2 0 0,-3 0 0,-8 1-8191</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9.073"/>
    </inkml:context>
    <inkml:brush xml:id="br0">
      <inkml:brushProperty name="width" value="0.05" units="cm"/>
      <inkml:brushProperty name="height" value="0.05" units="cm"/>
    </inkml:brush>
  </inkml:definitions>
  <inkml:trace contextRef="#ctx0" brushRef="#br0">250 108 24575,'0'-2'0,"0"0"0,-1 0 0,1 0 0,-1 0 0,0 0 0,1 0 0,-1 0 0,0 0 0,0 0 0,0 1 0,-1-1 0,1 0 0,0 1 0,-1-1 0,1 1 0,-1 0 0,1-1 0,-1 1 0,1 0 0,-1 0 0,0 0 0,0 0 0,0 0 0,-2 0 0,0-1 0,0 0 0,0 1 0,0 0 0,0 0 0,0 0 0,-1 0 0,1 0 0,0 1 0,0 0 0,-7 0 0,4 2 0,0 1 0,1-1 0,-1 1 0,0 0 0,1 1 0,0-1 0,0 1 0,0 1 0,0-1 0,1 1 0,0 0 0,-1 0 0,2 0 0,-1 1 0,-6 10 0,1-1 0,1-1 0,1 2 0,1-1 0,0 1 0,-7 25 0,11-27 0,0 0 0,1 0 0,1 0 0,0 0 0,0 0 0,2 0 0,0 0 0,0 0 0,2 0 0,-1-1 0,2 1 0,0 0 0,1-1 0,0 0 0,0 0 0,2-1 0,0 1 0,0-1 0,1-1 0,0 0 0,1 0 0,17 17 0,-13-16 0,1 0 0,0 0 0,1-2 0,0 0 0,0 0 0,1-1 0,0-1 0,1-1 0,0-1 0,0 0 0,1-1 0,-1 0 0,1-2 0,0 0 0,0-1 0,0-1 0,21-1 0,-24-1 0,0-1 0,0 0 0,-1-1 0,1-1 0,-1 0 0,0-1 0,25-12 0,-33 14 0,1-1 0,-1 0 0,0-1 0,0 1 0,-1-1 0,1 0 0,-1-1 0,0 1 0,-1-1 0,1 0 0,-1 0 0,0 0 0,-1-1 0,0 0 0,0 1 0,0-1 0,3-12 0,-4 3 0,0 1 0,-1-1 0,0 0 0,-1 0 0,-1 1 0,-1-1 0,0 0 0,-1 1 0,-1-1 0,0 1 0,-1 0 0,-1 0 0,0 1 0,-11-19 0,0 2 0,-2 1 0,-2 1 0,0 1 0,-2 1 0,-34-32 0,50 52 0,-53-45 0,56 48 0,0 1 0,-1 0 0,1 0 0,-1 1 0,0 0 0,1-1 0,-1 2 0,-1-1 0,1 0 0,0 1 0,-9-1 0,13 2-37,0 0 0,0 0 1,0 0-1,1 0 0,-1 0 0,0 1 0,0-1 0,0 0 0,1 0 0,-1 1 0,0-1 0,0 0 1,1 1-1,-1-1 0,0 1 0,1-1 0,-1 1 0,1-1 0,-1 1 0,0 0 0,1-1 0,-1 1 1,1 0-1,0-1 0,-1 1 0,1 0 0,-1 0 0,1-1 0,0 1 0,0 0 0,-1 0 0,1 0 1,0-1-1,0 1 0,0 0 0,0 1 0,0 15-6789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20.310"/>
    </inkml:context>
    <inkml:brush xml:id="br0">
      <inkml:brushProperty name="width" value="0.05" units="cm"/>
      <inkml:brushProperty name="height" value="0.05" units="cm"/>
    </inkml:brush>
  </inkml:definitions>
  <inkml:trace contextRef="#ctx0" brushRef="#br0">66 90 24575,'-5'-5'0,"-1"-5"0,-4-7 0,-1-4 0,-3 1 0,1 8 0,7 7 0,5 9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9.476"/>
    </inkml:context>
    <inkml:brush xml:id="br0">
      <inkml:brushProperty name="width" value="0.05" units="cm"/>
      <inkml:brushProperty name="height" value="0.05" units="cm"/>
    </inkml:brush>
  </inkml:definitions>
  <inkml:trace contextRef="#ctx0" brushRef="#br0">0 29 24575,'10'0'0,"-1"1"0,0 0 0,1 0 0,17 5 0,-25-5 0,0-1 0,0 1 0,-1-1 0,1 1 0,0 0 0,0 0 0,0 0 0,-1 0 0,1 0 0,0 0 0,-1 0 0,1 0 0,-1 1 0,0-1 0,1 0 0,-1 1 0,0 0 0,0-1 0,0 1 0,0 0 0,0-1 0,0 1 0,0 0 0,-1 0 0,1 0 0,-1 0 0,1-1 0,-1 1 0,0 0 0,1 2 0,-1-2 0,-1-1 0,1 0 0,0 0 0,0 0 0,0 0 0,-1 0 0,1 0 0,-1 0 0,1 0 0,-1 0 0,1 0 0,-1-1 0,1 1 0,-1 0 0,0 0 0,1 0 0,-1-1 0,0 1 0,0 0 0,0-1 0,0 1 0,1 0 0,-1-1 0,0 1 0,0-1 0,0 0 0,0 1 0,0-1 0,0 0 0,0 1 0,-1-1 0,1 0 0,0 0 0,0 0 0,0 0 0,0 0 0,0 0 0,0 0 0,0-1 0,0 1 0,0 0 0,-2-1 0,2 1 0,-1-1 0,1 1 0,-1-1 0,1 0 0,0 1 0,-1-1 0,1 0 0,0 0 0,-1 0 0,1 1 0,0-1 0,0-1 0,0 1 0,0 0 0,0 0 0,0 0 0,0-1 0,0 1 0,0 0 0,0-1 0,1 1 0,-1-1 0,1 1 0,-1-1 0,1 1 0,-1-1 0,1 1 0,0-1 0,0 1 0,0-3 0,0 1 7,1 0 0,0 1-1,-1-1 1,1 1 0,0-1-1,1 1 1,-1 0-1,0-1 1,1 1 0,-1 0-1,1 0 1,-1 0 0,1 0-1,0 0 1,0 0 0,0 1-1,3-3 1,0 1-219,0 0 0,0 0 0,1 1-1,-1-1 1,1 1 0,8-2 0,7-1-6614</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1:59.958"/>
    </inkml:context>
    <inkml:brush xml:id="br0">
      <inkml:brushProperty name="width" value="0.05" units="cm"/>
      <inkml:brushProperty name="height" value="0.05" units="cm"/>
    </inkml:brush>
  </inkml:definitions>
  <inkml:trace contextRef="#ctx0" brushRef="#br0">256 132 24575,'3'-3'0,"-1"-1"0,1 0 0,-1 0 0,1 0 0,-1 0 0,-1-1 0,1 1 0,0 0 0,-1-1 0,0 1 0,0-1 0,0-5 0,0 7 0,-1-1 0,0 1 0,0-1 0,0 0 0,0 1 0,0-1 0,-1 1 0,1-1 0,-1 1 0,0-1 0,0 1 0,0-1 0,-1 1 0,1 0 0,-4-5 0,4 7 0,0 0 0,0 0 0,-1 0 0,1 0 0,-1 0 0,1 0 0,-1 0 0,1 1 0,-1-1 0,1 1 0,-1-1 0,0 1 0,1-1 0,-1 1 0,1 0 0,-1 0 0,0 0 0,1 0 0,-1 0 0,0 0 0,1 0 0,-1 1 0,0-1 0,1 1 0,-1-1 0,-2 2 0,-3 1 0,0 0 0,1 0 0,0 1 0,-11 8 0,1 2 0,1 0 0,1 1 0,0 1 0,1 0 0,0 0 0,2 2 0,0-1 0,1 2 0,1-1 0,-10 26 0,11-21 0,1 0 0,1 0 0,1 0 0,1 1 0,1 0 0,1 0 0,1 0 0,4 39 0,-1-51 0,0 0 0,1 0 0,0-1 0,1 0 0,0 1 0,1-1 0,0-1 0,1 1 0,0-1 0,1 0 0,0 0 0,0-1 0,1 0 0,0 0 0,1-1 0,0 0 0,14 9 0,-8-7 0,0 0 0,1-2 0,0 0 0,0-1 0,1 0 0,0-1 0,0-1 0,1-1 0,-1 0 0,1-2 0,18 1 0,-25-2 0,0-2 0,1 0 0,-1 0 0,0-1 0,22-6 0,-28 6 0,0 1 0,0-1 0,0 0 0,-1 0 0,1-1 0,0 0 0,-1 0 0,0 0 0,0 0 0,0 0 0,0-1 0,0 0 0,-1 1 0,6-10 0,-7 9 0,-1 0 0,0 0 0,0 0 0,-1 0 0,1 0 0,-1 0 0,0 0 0,0 0 0,0 0 0,-1 0 0,0 0 0,1 0 0,-1 0 0,-1 0 0,1 0 0,0 0 0,-1 1 0,0-1 0,0 0 0,-4-5 0,-3-6 0,-1 1 0,-1 0 0,-17-18 0,18 22 0,0 1 0,0 0 0,-1 1 0,0 0 0,0 1 0,-23-12 0,31 18 0,1 0 0,-1 0 0,1 0 0,-1 0 0,0 0 0,1 0 0,-1 1 0,0-1 0,1 1 0,-1 0 0,0 0 0,0 0 0,1 0 0,-1 0 0,0 0 0,0 1 0,1 0 0,-1-1 0,0 1 0,1 0 0,-1 0 0,1 0 0,-1 1 0,1-1 0,0 1 0,-1-1 0,1 1 0,0 0 0,0 0 0,0 0 0,0 0 0,0 0 0,1 0 0,-1 0 0,1 1 0,-1-1 0,1 1 0,0-1 0,-1 4 0,-1 1-59,1 0 0,-1 0-1,2 0 1,-1 0-1,1 0 1,0 0 0,0 1-1,1-1 1,0 0 0,1 0-1,-1 1 1,1-1 0,1 0-1,-1 0 1,1 0-1,0 0 1,1 0 0,0-1-1,0 1 1,0-1 0,1 1-1,6 8 1,9 4-6767</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0.360"/>
    </inkml:context>
    <inkml:brush xml:id="br0">
      <inkml:brushProperty name="width" value="0.05" units="cm"/>
      <inkml:brushProperty name="height" value="0.05" units="cm"/>
    </inkml:brush>
  </inkml:definitions>
  <inkml:trace contextRef="#ctx0" brushRef="#br0">8 54 24575,'-4'-18'0,"0"-13"0,4 31 0,0-1 0,0 1 0,0 0 0,1 0 0,-1 0 0,0-1 0,0 1 0,0 0 0,0 0 0,0 0 0,0-1 0,1 1 0,-1 0 0,0 0 0,0 0 0,0 0 0,0-1 0,1 1 0,-1 0 0,0 0 0,0 0 0,0 0 0,1 0 0,-1 0 0,0 0 0,0-1 0,1 1 0,-1 0 0,0 0 0,0 0 0,0 0 0,1 0 0,-1 0 0,0 0 0,0 0 0,1 0 0,-1 1 0,19 10 0,0 5 15,-1 2 0,-1 1 0,0 0 0,-1 1 0,-1 0 0,-1 2 0,20 42 0,-16-25-386,-2 1-1,-1 1 1,16 76 0,-26-88-6455</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0.713"/>
    </inkml:context>
    <inkml:brush xml:id="br0">
      <inkml:brushProperty name="width" value="0.05" units="cm"/>
      <inkml:brushProperty name="height" value="0.05" units="cm"/>
    </inkml:brush>
  </inkml:definitions>
  <inkml:trace contextRef="#ctx0" brushRef="#br0">1 218 24575,'0'-9'0,"0"1"0,0 0 0,1 0 0,0-1 0,0 1 0,1 0 0,0 0 0,1 0 0,0 1 0,0-1 0,1 0 0,-1 1 0,1 0 0,1 0 0,0 0 0,0 1 0,0-1 0,1 1 0,0 1 0,0-1 0,0 1 0,1 0 0,-1 0 0,1 0 0,1 1 0,-1 1 0,0-1 0,13-3 0,-4 1 0,0 2 0,0-1 0,0 2 0,1 0 0,-1 2 0,1-1 0,-1 2 0,1 0 0,-1 1 0,1 1 0,21 4 0,-28-3 0,0 0 0,0 0 0,0 1 0,-1 0 0,0 1 0,0-1 0,0 2 0,13 10 0,-16-12 0,-1 1 0,0 1 0,0-1 0,-1 1 0,1-1 0,-1 1 0,-1 1 0,1-1 0,-1 0 0,0 1 0,-1 0 0,1 0 0,1 9 0,-3-7 0,0 1 0,0 0 0,-1 0 0,0 0 0,-1 0 0,0 0 0,-1-1 0,0 1 0,0 0 0,-1-1 0,0 0 0,-1 1 0,0-1 0,-1-1 0,1 1 0,-12 14 0,-1 0 0,-1-1 0,-1-1 0,-1 0 0,-35 27 0,30-30 0,0-1 0,-42 20 0,36-20 0,22-9 0,17-4 0,24-4 0,-26 0 0,71-7-455,-1-3 0,140-36 0,-165 34-6371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1.147"/>
    </inkml:context>
    <inkml:brush xml:id="br0">
      <inkml:brushProperty name="width" value="0.05" units="cm"/>
      <inkml:brushProperty name="height" value="0.05" units="cm"/>
    </inkml:brush>
  </inkml:definitions>
  <inkml:trace contextRef="#ctx0" brushRef="#br0">24 247 24575,'-1'-9'0,"0"0"0,0 0 0,-1 0 0,-5-16 0,4 17 0,1 1 0,0-1 0,0 1 0,1-1 0,-1-12 0,3 17 0,-1 0 0,1-1 0,-1 1 0,1 0 0,0 0 0,0 0 0,0-1 0,1 1 0,-1 0 0,1 0 0,-1 1 0,1-1 0,0 0 0,0 1 0,1-1 0,-1 1 0,3-3 0,2-1 0,1 1 0,-1 0 0,1 0 0,0 1 0,0 0 0,0 0 0,16-4 0,66-13 0,-79 19 0,9-2 0,0 2 0,0 0 0,0 1 0,1 1 0,22 3 0,-35-2 0,1 1 0,-1 0 0,0 0 0,0 1 0,0 0 0,12 6 0,-16-7 0,0 1 0,0-1 0,-1 1 0,1 0 0,-1 0 0,0 0 0,0 0 0,0 1 0,0-1 0,-1 1 0,1-1 0,-1 1 0,3 6 0,-4-6 0,0 1 0,0-1 0,0 0 0,-1 1 0,1-1 0,-1 1 0,0-1 0,0 0 0,-1 1 0,0-1 0,1 1 0,-1-1 0,-1 0 0,1 0 0,0 1 0,-1-1 0,0 0 0,0 0 0,-5 6 0,-1 2 0,-2 1 0,1-2 0,-1 1 0,-17 14 0,-6 1 0,-1-1 0,-1-2 0,-1-1 0,-61 28 0,125-58 0,0 2 0,0 1 0,44-1 0,-59 6 0,1 2 0,-1 0 0,0 0 0,0 1 0,0 1 0,0 0 0,-1 1 0,0 0 0,19 14 0,-25-16 0,1 0 0,-1 1 0,-1 0 0,1 1 0,-1-1 0,0 1 0,0 0 0,0 0 0,-1 0 0,0 1 0,0 0 0,-1 0 0,0 0 0,0 0 0,0 0 0,-1 0 0,0 1 0,1 11 0,-3-15 0,0 0 0,-1 0 0,0 0 0,1 0 0,-1-1 0,-1 1 0,1 0 0,0-1 0,-1 1 0,0-1 0,0 1 0,0-1 0,0 0 0,0 0 0,-1 0 0,1 0 0,-1 0 0,0-1 0,0 1 0,0-1 0,0 0 0,0 1 0,-1-2 0,-5 4 0,-7 3 0,-1-1 0,1-1 0,-1 0 0,-19 3 0,-37 5-1365,0-5-5461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5.365"/>
    </inkml:context>
    <inkml:brush xml:id="br0">
      <inkml:brushProperty name="width" value="0.05" units="cm"/>
      <inkml:brushProperty name="height" value="0.05" units="cm"/>
    </inkml:brush>
  </inkml:definitions>
  <inkml:trace contextRef="#ctx0" brushRef="#br0">217 933 24575,'-24'-61'0,"17"42"0,0 1 0,-12-21 0,11 25 0,-15-25 0,23 40 0,0-1 0,0 0 0,0 0 0,0 0 0,0 0 0,0 0 0,0 0 0,0 0 0,0 0 0,-1 0 0,1 0 0,0 0 0,0 0 0,0 0 0,0 0 0,0 0 0,0 0 0,0 1 0,0-1 0,0 0 0,0 0 0,0 0 0,0 0 0,-1 0 0,1 0 0,0 0 0,0 0 0,0 0 0,0 0 0,0 0 0,0 0 0,0 0 0,0 0 0,0 0 0,0 0 0,0-1 0,-1 1 0,1 0 0,10 28 0,8 24 0,-2 1 0,11 70 0,6 112 0,-33-230 0,1 0 0,-1 0 0,0 0 0,0 0 0,-2 8 0,2-13 0,0 1 0,0-1 0,0 0 0,-1 1 0,1-1 0,0 0 0,0 1 0,0-1 0,0 0 0,0 0 0,0 1 0,0-1 0,-1 0 0,1 0 0,0 1 0,0-1 0,0 0 0,-1 0 0,1 0 0,0 1 0,0-1 0,-1 0 0,1 0 0,0 0 0,0 0 0,-1 1 0,1-1 0,0 0 0,-1 0 0,1 0 0,0 0 0,0 0 0,-1 0 0,1 0 0,-14-15 0,-5-21 0,2-1 0,1-1 0,-18-66 0,16 45 0,-60-236 0,68 238 0,2-1 0,3 0 0,2-73 0,4 108 0,1 0 0,2 0 0,0-1 0,1 2 0,1-1 0,1 1 0,1 0 0,1 0 0,20-34 0,-23 46 0,0 0 0,1 1 0,1 0 0,0 0 0,0 1 0,0 0 0,1 0 0,0 1 0,1 0 0,-1 1 0,2 0 0,-1 1 0,0 0 0,1 0 0,0 1 0,0 0 0,0 1 0,1 0 0,-1 1 0,1 1 0,12-1 0,-7 2 0,1 1 0,0 0 0,-1 2 0,1 0 0,-1 1 0,0 0 0,0 2 0,0 0 0,-1 0 0,0 2 0,0 0 0,-1 1 0,0 1 0,0 0 0,-1 1 0,-1 0 0,0 1 0,12 15 0,-16-17 0,0 0 0,-1 1 0,-1 0 0,0 0 0,0 0 0,-1 1 0,-1 0 0,0 1 0,0-1 0,-2 1 0,1 0 0,-2 0 0,1 0 0,-2 0 0,0 0 0,0 1 0,-1-1 0,-1 0 0,0 0 0,-1 0 0,-1 1 0,0-2 0,0 1 0,-9 20 0,2-13 0,-1 1 0,-1-2 0,-1 0 0,-1 0 0,0-1 0,-1-1 0,-1 0 0,0-1 0,-31 22 0,25-22 0,-2 0 0,0-2 0,0 0 0,-2-2 0,1-1 0,-1-1 0,-42 11 0,20-14 0,46-7 0,-1 0 0,1 0 0,-1 0 0,1 0 0,-1-1 0,0 1 0,1-1 0,0 1 0,-1-1 0,1 0 0,-1 0 0,1 0 0,0 0 0,0-1 0,-4-2 0,5 4 0,1 0 0,-1-1 0,1 1 0,0 0 0,-1-1 0,1 1 0,-1-1 0,1 1 0,0-1 0,-1 1 0,1-1 0,0 1 0,0-1 0,-1 1 0,1-1 0,0 1 0,0-1 0,0 1 0,0-1 0,0 1 0,-1-1 0,1 0 0,0 1 0,0-1 0,0 1 0,1-1 0,-1 1 0,0-1 0,0 0 0,0 1 0,0-1 0,1 0 0,17-11 0,-11 9 0,1 0 0,-1 1 0,1 1 0,8-2 0,0 3 0,1 0 0,-1 1 0,0 1 0,-1 0 0,1 1 0,0 1 0,-1 1 0,0 0 0,0 1 0,21 11 0,11 9 0,76 56 0,-3 21 119,-48-38-1603,-47-45-5342</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5.984"/>
    </inkml:context>
    <inkml:brush xml:id="br0">
      <inkml:brushProperty name="width" value="0.05" units="cm"/>
      <inkml:brushProperty name="height" value="0.05" units="cm"/>
    </inkml:brush>
  </inkml:definitions>
  <inkml:trace contextRef="#ctx0" brushRef="#br0">0 336 24575,'25'-59'0,"-20"43"0,1 1 0,1 0 0,1 0 0,13-21 0,-20 35 0,0-1 0,0 1 0,0 0 0,0-1 0,0 1 0,1 0 0,-1 0 0,0 0 0,1 0 0,-1 0 0,0 0 0,1 0 0,-1 0 0,1 1 0,-1-1 0,1 1 0,3-2 0,-4 2 0,0 1 0,0-1 0,0 0 0,0 0 0,0 1 0,0-1 0,0 0 0,0 1 0,0-1 0,0 1 0,0-1 0,0 1 0,0 0 0,0-1 0,0 1 0,0 0 0,-1 0 0,1-1 0,0 1 0,0 1 0,3 5 0,0 0 0,-1-1 0,1 2 0,-2-1 0,1 0 0,1 8 0,7 35 0,-3 1 0,4 68 0,-3-14 0,-5-72 0,0-13 0,-2 0 0,0 0 0,-1 1 0,-4 35 0,3-55 0,0 0 0,0 0 0,0 0 0,-1-1 0,1 1 0,0 0 0,-1 0 0,1 0 0,0 0 0,-1 0 0,1 0 0,-1 0 0,1-1 0,-1 1 0,1 0 0,-1 0 0,0-1 0,-1 2 0,2-2 0,0 0 0,-1 0 0,1 0 0,-1 0 0,1 0 0,-1 0 0,1 0 0,-1 0 0,1 0 0,-1 0 0,1 0 0,-1 0 0,1 0 0,-1-1 0,1 1 0,-1 0 0,1 0 0,-1 0 0,1-1 0,0 1 0,-1 0 0,1-1 0,0 1 0,-1-1 0,-3-2 0,1-1 0,1 0 0,-1 0 0,0 0 0,1 0 0,-2-5 0,-10-24 0,2-1 0,2-1 0,1 0 0,1 0 0,3-1 0,0 0 0,3 1 0,0-2 0,3 1 0,8-65 0,-5 84 0,0 1 0,0 0 0,1 0 0,1 0 0,1 1 0,0 0 0,1 0 0,19-26 0,-22 34 0,1 0 0,0 0 0,0 1 0,1 0 0,0 0 0,0 0 0,0 1 0,0 0 0,1 0 0,0 1 0,0 0 0,0 1 0,1 0 0,-1 0 0,1 0 0,0 1 0,0 1 0,10-2 0,-8 3 0,1 1 0,-1-1 0,1 2 0,-1-1 0,0 2 0,0 0 0,0 0 0,0 1 0,0 0 0,0 1 0,-1 0 0,0 0 0,0 1 0,-1 1 0,1 0 0,-1 0 0,-1 1 0,1 0 0,-2 0 0,1 1 0,-1 0 0,10 15 0,-8-9 0,-1 0 0,0 1 0,-1 0 0,0 0 0,-2 0 0,0 1 0,-1 0 0,0 0 0,-1 0 0,-1 0 0,-1 0 0,0 1 0,-2-1 0,-2 25 0,-1-21 0,-1 0 0,-13 38 0,15-50 0,-1 0 0,0-1 0,-1 1 0,1-1 0,-2 0 0,1 0 0,-1-1 0,-12 13 0,17-19 0,0 0 0,0 0 0,0 0 0,-1 0 0,1 0 0,0 0 0,-1-1 0,1 1 0,0 0 0,-1-1 0,1 1 0,-1-1 0,1 1 0,-1-1 0,1 1 0,-1-1 0,1 0 0,-1 0 0,-2 0 0,3-1 0,0 1 0,0 0 0,0-1 0,0 0 0,0 1 0,0-1 0,0 0 0,0 1 0,0-1 0,0 0 0,1 0 0,-1 0 0,0 0 0,1 0 0,-1 0 0,0 0 0,1 0 0,-1 0 0,0-2 0,-1-4 0,0 0 0,0-1 0,0 1 0,1-1 0,1 1 0,-1-13 0,3-6 0,0-1 0,2 1 0,1 0 0,2 0 0,0 0 0,1 1 0,2 0 0,0 1 0,2 0 0,1 0 0,0 1 0,2 1 0,1 0 0,29-31 0,-39 47 0,1 0 0,0 0 0,0 1 0,0-1 0,1 1 0,0 1 0,0 0 0,0 0 0,1 0 0,-1 1 0,1 1 0,-1-1 0,1 1 0,0 1 0,17-2 0,-16 4 0,0 0 0,-1 0 0,1 1 0,-1 0 0,0 0 0,1 1 0,-1 0 0,0 1 0,-1 0 0,1 0 0,-1 1 0,0 0 0,0 1 0,13 11 0,0 3 14,-1 0-1,-1 1 0,-1 1 0,-1 1 1,-1 1-1,0 0 0,-3 1 1,21 47-1,-23-40-199,0 0 1,-3 0-1,0 1 0,-2 0 1,-2 0-1,-1 0 1,-1 40-1,-3-40-6640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6.449"/>
    </inkml:context>
    <inkml:brush xml:id="br0">
      <inkml:brushProperty name="width" value="0.05" units="cm"/>
      <inkml:brushProperty name="height" value="0.05" units="cm"/>
    </inkml:brush>
  </inkml:definitions>
  <inkml:trace contextRef="#ctx0" brushRef="#br0">446 283 24575,'-25'-27'0,"-25"-32"0,-17-19 0,60 71 0,-9-9 0,0 0 0,-1 2 0,-1 0 0,-32-21 0,46 33 0,0 0 0,0 0 0,0 0 0,0 0 0,0 1 0,0-1 0,-1 1 0,1 0 0,0 1 0,-1-1 0,1 1 0,-1 0 0,1 0 0,0 0 0,-1 0 0,1 1 0,-1 0 0,1 0 0,0 0 0,0 0 0,0 1 0,-1 0 0,1-1 0,1 2 0,-1-1 0,0 0 0,0 1 0,1 0 0,0-1 0,-6 7 0,4-4 0,1 0 0,-1 0 0,1 0 0,0 0 0,1 1 0,0-1 0,-1 1 0,2 0 0,-1 0 0,1 0 0,0 1 0,0-1 0,0 0 0,1 1 0,0-1 0,1 1 0,-1 0 0,1-1 0,0 1 0,1-1 0,0 1 0,0-1 0,0 1 0,1-1 0,0 0 0,0 1 0,0-1 0,1 0 0,0 0 0,0-1 0,1 1 0,0-1 0,0 1 0,0-1 0,7 6 0,4 4 0,0-1 0,0-1 0,2-1 0,24 15 0,78 35 0,-2-1 0,-86-42 0,48 37 0,-72-50 0,0-1 0,-1 1 0,0 1 0,0-1 0,0 1 0,-1 0 0,1 1 0,-2-1 0,1 1 0,-1 0 0,-1 0 0,5 14 0,-7-18 0,0 0 0,-1 0 0,1 0 0,-1 0 0,0 0 0,-1 0 0,1 0 0,-1 0 0,1 0 0,-1 0 0,0-1 0,-1 1 0,1 0 0,-3 5 0,0-3 0,0 0 0,0-1 0,0 1 0,-1-1 0,0 0 0,0 0 0,-9 7 0,-4 1 0,0-2 0,-2 0 0,1-1 0,-25 9 0,22-10 20,1-1 0,-1-1 0,-1-1 0,1-1 0,-39 4 0,52-8-94,1-1-1,0 0 1,0-1 0,-1 0 0,1 0-1,0-1 1,0 0 0,0 0 0,0-1-1,1 0 1,-1 0 0,1-1 0,-1 0-1,1 0 1,0-1 0,1 0 0,-1 0-1,1-1 1,-6-6 0,-14-20-6752</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6.852"/>
    </inkml:context>
    <inkml:brush xml:id="br0">
      <inkml:brushProperty name="width" value="0.05" units="cm"/>
      <inkml:brushProperty name="height" value="0.05" units="cm"/>
    </inkml:brush>
  </inkml:definitions>
  <inkml:trace contextRef="#ctx0" brushRef="#br0">259 138 24575,'33'-16'0,"-24"13"0,0-1 0,-1 0 0,1-1 0,-1 0 0,0 0 0,0-1 0,-1 0 0,1 0 0,11-14 0,-18 19 0,-1 1 0,1-1 0,0 0 0,0 0 0,-1 0 0,1 0 0,0 0 0,-1-1 0,1 1 0,-1 0 0,1 0 0,-1 0 0,0 0 0,1-1 0,-1 1 0,0 0 0,0 0 0,0 0 0,0-1 0,0 1 0,0 0 0,0 0 0,-1-1 0,1 1 0,0 0 0,-1 0 0,1 0 0,-1 0 0,1-1 0,-1 1 0,1 0 0,-1 0 0,0 0 0,1 0 0,-1 0 0,0 0 0,0 1 0,0-1 0,0 0 0,0 0 0,0 1 0,0-1 0,0 0 0,0 1 0,0-1 0,0 1 0,0-1 0,-2 1 0,-4-3 0,0 1 0,1 1 0,-1-1 0,0 1 0,0 1 0,0-1 0,-8 1 0,-2 1 0,1 1 0,-1 0 0,0 1 0,1 1 0,0 1 0,0 0 0,0 1 0,1 1 0,0 0 0,0 1 0,-16 12 0,22-14 0,1 1 0,0 0 0,1 0 0,0 1 0,0-1 0,0 2 0,1-1 0,0 1 0,1 0 0,0 0 0,0 1 0,1-1 0,0 1 0,1 0 0,0 0 0,1 1 0,0-1 0,-1 21 0,3-14 0,1 1 0,1-1 0,1 0 0,0 1 0,1-1 0,1-1 0,0 1 0,2-1 0,0 0 0,0 0 0,2-1 0,0 0 0,1 0 0,0-1 0,13 14 0,-5-8 0,0-1 0,1-1 0,1 0 0,1-2 0,1 0 0,0-1 0,1-2 0,0 0 0,33 13 0,-44-21-97,0-1-1,0 0 1,1-1-1,-1 0 1,1 0-1,-1-2 1,1 0-1,0 0 1,0-1-1,0 0 1,-1-1-1,1-1 0,13-3 1,5-7-6729</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7.221"/>
    </inkml:context>
    <inkml:brush xml:id="br0">
      <inkml:brushProperty name="width" value="0.05" units="cm"/>
      <inkml:brushProperty name="height" value="0.05" units="cm"/>
    </inkml:brush>
  </inkml:definitions>
  <inkml:trace contextRef="#ctx0" brushRef="#br0">61 90 24575,'-5'0'0,"-6"0"0,-6 0 0,-1-5 0,8-1 0,11 0 0,9 1 0,14 1 0,11 2 0,10 1 0,11-4 0,6-1 0,3-5 0,-2 0 0,-5-3 0,-13 1-8191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20.680"/>
    </inkml:context>
    <inkml:brush xml:id="br0">
      <inkml:brushProperty name="width" value="0.05" units="cm"/>
      <inkml:brushProperty name="height" value="0.05" units="cm"/>
    </inkml:brush>
  </inkml:definitions>
  <inkml:trace contextRef="#ctx0" brushRef="#br0">195 374 24575,'1'0'0,"-1"0"0,1 0 0,0 0 0,0 0 0,-1 0 0,1 0 0,0 0 0,-1 0 0,1 0 0,0-1 0,-1 1 0,1 0 0,-1-1 0,1 1 0,0 0 0,-1-1 0,1 1 0,-1-1 0,1 1 0,-1 0 0,1-1 0,-1 0 0,1 1 0,-1-1 0,0 1 0,1-1 0,-1 1 0,0-1 0,1 0 0,-1 1 0,0-1 0,0 0 0,0 1 0,0-1 0,1 0 0,-1 1 0,0-1 0,0 0 0,0 1 0,0-1 0,-1 0 0,1 0 0,0 1 0,0-1 0,0 0 0,0 1 0,-1-1 0,1 1 0,0-1 0,-1 0 0,0 0 0,0-2 0,0 0 0,-1-1 0,1 1 0,-1 0 0,0 1 0,0-1 0,0 0 0,0 0 0,-3-2 0,1 3 0,1-1 0,-1 1 0,0 0 0,1 0 0,-1 0 0,0 1 0,0-1 0,-1 1 0,1 0 0,0 0 0,0 0 0,0 1 0,-1 0 0,1-1 0,0 1 0,0 1 0,-1-1 0,1 1 0,0 0 0,0 0 0,0 0 0,-1 0 0,1 1 0,1-1 0,-1 1 0,0 0 0,0 0 0,1 1 0,-1-1 0,1 1 0,-4 3 0,1-1 0,1 1 0,0 0 0,0-1 0,0 1 0,1 1 0,0-1 0,0 1 0,1-1 0,0 1 0,0 0 0,0 0 0,1 1 0,0-1 0,0 1 0,1-1 0,0 1 0,0 7 0,1-7 0,1-1 0,0 1 0,0-1 0,1 1 0,0-1 0,0 0 0,1 1 0,0-1 0,0-1 0,1 1 0,-1 0 0,2-1 0,-1 0 0,1 0 0,-1 0 0,2 0 0,6 5 0,-9-8 0,1 0 0,0 0 0,0-1 0,0 0 0,0 0 0,0 0 0,1 0 0,-1 0 0,0-1 0,1 0 0,-1 0 0,1 0 0,0 0 0,-1-1 0,1 0 0,-1 0 0,1 0 0,0-1 0,-1 1 0,1-1 0,-1 0 0,1 0 0,-1-1 0,1 1 0,-1-1 0,0 0 0,0 0 0,7-6 0,-3 2 0,-1 0 0,0 0 0,-1-1 0,0 0 0,0-1 0,0 1 0,-1-1 0,0 0 0,0-1 0,-1 1 0,0-1 0,-1 0 0,0 0 0,0 0 0,-1 0 0,0 0 0,1-14 0,0-8 0,-2 0 0,0 1 0,-3-1 0,-4-32 0,-2 0 0,-31-117 0,38 180 0,1 0 0,0 0 0,0 1 0,0-1 0,0 0 0,0 0 0,0 0 0,0 0 0,0 0 0,0 0 0,0 0 0,0 0 0,0 0 0,0 0 0,0 0 0,0 0 0,0 0 0,0 0 0,0 0 0,-1 0 0,1 0 0,0 0 0,0 0 0,0 0 0,0 0 0,0 1 0,0-1 0,0 0 0,0 0 0,0 0 0,0 0 0,0 0 0,0-1 0,-1 1 0,1 0 0,0 0 0,0 0 0,0 0 0,0 0 0,0 0 0,0 0 0,0 0 0,0 0 0,0 0 0,0 0 0,0 0 0,0 0 0,-3 16 0,2 25 0,7 10 0,2 1 0,3-2 0,2 1 0,2-1 0,2-1 0,2-1 0,2 0 0,39 63 0,-44-87-1365,-1-6-5461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7.825"/>
    </inkml:context>
    <inkml:brush xml:id="br0">
      <inkml:brushProperty name="width" value="0.05" units="cm"/>
      <inkml:brushProperty name="height" value="0.05" units="cm"/>
    </inkml:brush>
  </inkml:definitions>
  <inkml:trace contextRef="#ctx0" brushRef="#br0">84 445 24575,'-12'-12'0,"1"0"0,0 0 0,-10-17 0,17 23 0,0 0 0,1 0 0,0 0 0,0 0 0,0-1 0,1 1 0,0-1 0,0 0 0,-1-13 0,3 15 0,1 0 0,-1-1 0,1 1 0,0 0 0,0 0 0,1 0 0,-1-1 0,1 1 0,0 1 0,1-1 0,-1 0 0,1 1 0,0-1 0,0 1 0,1 0 0,-1 0 0,1 0 0,0 0 0,8-6 0,8-4 0,0 1 0,0 0 0,27-11 0,-17 9 0,0 0 0,1 1 0,36-11 0,-51 19 0,0 2 0,1 0 0,0 1 0,0 1 0,0 0 0,19 2 0,-31 0 0,1 1 0,-1 0 0,1 0 0,-1 0 0,0 1 0,0 0 0,1 0 0,-1 0 0,0 1 0,-1-1 0,1 1 0,0 0 0,-1 1 0,0-1 0,0 1 0,0 0 0,7 8 0,0 5 0,1 0 0,-2 1 0,13 31 0,-17-35 0,1 0 0,0 0 0,0-1 0,2 0 0,-1 0 0,16 16 0,-22-27 0,0 0 0,0 0 0,0-1 0,0 1 0,1-1 0,-1 1 0,0-1 0,1 0 0,-1 0 0,1 0 0,-1 0 0,1-1 0,-1 1 0,1 0 0,0-1 0,-1 0 0,1 0 0,0 0 0,-1 0 0,5-1 0,-3 0 0,1 0 0,-1-1 0,1 0 0,-1 0 0,0 0 0,0 0 0,0-1 0,0 1 0,0-1 0,6-6 0,2-5 0,0 1 0,-1-2 0,-1 1 0,0-1 0,8-19 0,-6 12 0,12-36 0,-22 51 0,1 0 0,-2 0 0,1 0 0,-1 0 0,0 0 0,0 0 0,-1 0 0,0-1 0,0 1 0,-2-7 0,2 12-62,0 1 0,0-1 0,-1 1 0,1-1 0,-1 1 0,1 0 0,-1-1 0,0 1 0,1 0 0,-1 0 0,0-1 0,0 1-1,0 0 1,0 0 0,0 0 0,0 0 0,0 0 0,0 0 0,-1 0 0,1 0 0,-3 0 0,-7-1-6764</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8.353"/>
    </inkml:context>
    <inkml:brush xml:id="br0">
      <inkml:brushProperty name="width" value="0.05" units="cm"/>
      <inkml:brushProperty name="height" value="0.05" units="cm"/>
    </inkml:brush>
  </inkml:definitions>
  <inkml:trace contextRef="#ctx0" brushRef="#br0">4 288 24575,'-4'14'0,"10"-29"0,5-8 0,-1 0 0,12-41 0,-17 46 0,1 0 0,1 0 0,0 0 0,1 1 0,21-32 0,-26 46 0,-1 0 0,1 0 0,0 0 0,0 0 0,0 0 0,0 1 0,0-1 0,1 1 0,-1 0 0,1 0 0,-1 0 0,1 1 0,0-1 0,0 1 0,0 0 0,6-1 0,-4 2 0,0 0 0,0 0 0,0 0 0,0 1 0,0 0 0,0 0 0,0 0 0,-1 1 0,1 0 0,6 3 0,5 4 0,-1 0 0,1 1 0,-2 1 0,0 1 0,27 26 0,0 6 0,-28-27 0,1-1 0,1-1 0,33 25 0,-44-36 0,1-1 0,1 1 0,-1-1 0,0 0 0,1-1 0,0 0 0,-1 0 0,1 0 0,0-1 0,0 0 0,0 0 0,0-1 0,0 0 0,0 0 0,0-1 0,10-1 0,-8 0 0,-1 0 0,0-1 0,1 0 0,-1 0 0,0 0 0,-1-1 0,1 0 0,-1-1 0,1 0 0,-1 0 0,8-8 0,-12 9 0,1 1 0,-1-1 0,0 0 0,0 0 0,-1 0 0,1 0 0,-1 0 0,0-1 0,0 1 0,0-1 0,-1 1 0,0-1 0,1 0 0,-2 0 0,1 1 0,0-1 0,-1 0 0,0 0 0,0 0 0,-1 0 0,-1-7 0,-3-10-1365,-1 2-5461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09.645"/>
    </inkml:context>
    <inkml:brush xml:id="br0">
      <inkml:brushProperty name="width" value="0.05" units="cm"/>
      <inkml:brushProperty name="height" value="0.05" units="cm"/>
    </inkml:brush>
  </inkml:definitions>
  <inkml:trace contextRef="#ctx0" brushRef="#br0">107 307 24575,'-2'-4'0,"0"-1"0,0 1 0,0 0 0,0 0 0,-1 0 0,0 0 0,0 0 0,0 0 0,0 1 0,-1 0 0,1-1 0,-8-3 0,11 6 0,-1 1 0,1 0 0,0 0 0,-1 0 0,1 0 0,-1 0 0,1 0 0,0 0 0,-1 0 0,1 0 0,0 0 0,-1 0 0,1 0 0,-1 0 0,1 1 0,0-1 0,-1 0 0,1 0 0,0 0 0,-1 0 0,1 1 0,0-1 0,-1 0 0,1 0 0,0 1 0,0-1 0,-1 0 0,1 1 0,0-1 0,0 0 0,-1 1 0,1-1 0,0 0 0,0 1 0,0-1 0,0 0 0,0 1 0,-1-1 0,1 1 0,0-1 0,0 0 0,0 1 0,0 0 0,-3 19 0,3-17 0,-1 191 0,2-108 0,1-58 0,1 1 0,8 35 0,-5-39 0,-2 2 0,1 42 0,-10-76 0,-2-11 0,-9-46 0,-13-120 0,21 114 0,0 7 0,2-82 0,6 125 0,2 0 0,0-1 0,1 1 0,1 0 0,1 1 0,1-1 0,1 1 0,10-22 0,-16 38 0,1-1 0,-1 1 0,1 0 0,0 0 0,0 0 0,0 0 0,0 0 0,1 0 0,-1 0 0,1 1 0,0-1 0,-1 1 0,1 0 0,0 0 0,0 0 0,1 0 0,-1 0 0,0 1 0,1 0 0,-1-1 0,1 1 0,-1 0 0,1 1 0,-1-1 0,1 1 0,0-1 0,-1 1 0,1 0 0,-1 1 0,1-1 0,0 0 0,-1 1 0,1 0 0,-1 0 0,1 0 0,-1 0 0,1 1 0,3 1 0,6 5 0,1 0 0,-2 1 0,1 0 0,-1 1 0,-1 1 0,0 0 0,0 0 0,-1 1 0,-1 0 0,0 0 0,8 16 0,1 3 0,-2 0 0,-1 2 0,18 59 0,-23-55 0,-3 0 0,-1 0 0,-1 1 0,-3 0 0,-3 74 0,0-177 0,0 21 0,5-56 0,1 68 0,1 1 0,1 0 0,1 0 0,2 1 0,1 1 0,2-1 0,1 2 0,0 0 0,30-41 0,-40 64 0,1-1 0,-1 1 0,1 0 0,0 0 0,0 0 0,1 1 0,-1 0 0,1 0 0,0 0 0,12-4 0,-15 7 0,1 0 0,-1 0 0,1 0 0,0 0 0,-1 1 0,1 0 0,0 0 0,0 0 0,-1 0 0,1 1 0,0-1 0,-1 1 0,1 0 0,-1 0 0,1 0 0,-1 1 0,1-1 0,-1 1 0,0 0 0,0 0 0,6 4 0,3 4 0,-1 1 0,0 0 0,0 0 0,-1 1 0,-1 1 0,0 0 0,0 0 0,-2 1 0,0-1 0,0 2 0,7 25 0,2 13 0,16 106 0,-28-133 0,16 148-1365,-18-143-5461</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0.128"/>
    </inkml:context>
    <inkml:brush xml:id="br0">
      <inkml:brushProperty name="width" value="0.05" units="cm"/>
      <inkml:brushProperty name="height" value="0.05" units="cm"/>
    </inkml:brush>
  </inkml:definitions>
  <inkml:trace contextRef="#ctx0" brushRef="#br0">79 88 24575,'-3'0'0,"0"0"0,0 0 0,0 0 0,-1 1 0,1-1 0,0 1 0,0 0 0,0 0 0,0 0 0,0 0 0,0 0 0,1 1 0,-1-1 0,0 1 0,1 0 0,-1 0 0,1 0 0,-1 0 0,1 0 0,0 0 0,0 1 0,0-1 0,0 1 0,0-1 0,1 1 0,-1 0 0,1 0 0,0 0 0,0 0 0,0 0 0,0 0 0,0 0 0,1 0 0,-1 0 0,1 4 0,-1 7 0,1 0 0,0 1 0,1-1 0,1 0 0,0 0 0,6 20 0,76 376 0,-83-400 0,5 32 0,-6-40 0,0 0 0,0 1 0,0-1 0,0 0 0,-1 1 0,1-1 0,0 0 0,-1 0 0,0 1 0,1-1 0,-1 0 0,0 0 0,-2 4 0,2-6 0,1 0 0,0 1 0,0-1 0,0 0 0,0 0 0,-1 0 0,1 0 0,0 1 0,0-1 0,0 0 0,-1 0 0,1 0 0,0 0 0,0 0 0,-1 0 0,1 1 0,0-1 0,0 0 0,-1 0 0,1 0 0,0 0 0,-1 0 0,1 0 0,0 0 0,0 0 0,-1 0 0,1 0 0,0 0 0,0-1 0,-1 1 0,1 0 0,0 0 0,0 0 0,-1 0 0,1 0 0,0 0 0,0-1 0,-1 1 0,-8-12 0,-2-18 0,4-2 0,2 1 0,1-1 0,1-57 0,16-97 0,-8 145 0,2 1 0,17-59 0,-20 85 0,1 0 0,1 0 0,0 1 0,1-1 0,0 1 0,1 1 0,0 0 0,1 0 0,1 0 0,13-12 0,-20 21 0,0 0 0,1 0 0,0 1 0,0-1 0,-1 1 0,2 0 0,-1 0 0,0 0 0,0 0 0,0 1 0,1 0 0,-1 0 0,1 0 0,-1 0 0,1 1 0,-1-1 0,6 2 0,-4 0 0,0 0 0,0 0 0,0 1 0,-1 0 0,1 0 0,0 0 0,-1 1 0,0 0 0,0 0 0,0 1 0,7 5 0,3 5 0,-1 1 0,0 0 0,-1 1 0,-1 1 0,-1-1 0,15 31 0,8 26 0,31 100 0,-14-34 0,-24-83-1365,-17-36-5461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0.535"/>
    </inkml:context>
    <inkml:brush xml:id="br0">
      <inkml:brushProperty name="width" value="0.05" units="cm"/>
      <inkml:brushProperty name="height" value="0.05" units="cm"/>
    </inkml:brush>
  </inkml:definitions>
  <inkml:trace contextRef="#ctx0" brushRef="#br0">35 130 24575,'-5'0'0,"-6"-5"0,-2-6 0,7-2 0,9 2 0,9 2 0,11 4 0,13 1 0,8 3 0,12-5 0,11 0 0,8 1 0,6-4 0,3-1 0,-2-2 0,-7 0 0,-15 2-8191</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0.908"/>
    </inkml:context>
    <inkml:brush xml:id="br0">
      <inkml:brushProperty name="width" value="0.05" units="cm"/>
      <inkml:brushProperty name="height" value="0.05" units="cm"/>
    </inkml:brush>
  </inkml:definitions>
  <inkml:trace contextRef="#ctx0" brushRef="#br0">517 120 24575,'2'-2'0,"0"0"0,0 0 0,0 0 0,-1 0 0,1 0 0,0-1 0,-1 1 0,0 0 0,1-1 0,-1 1 0,0-1 0,0 0 0,-1 1 0,1-1 0,0 0 0,-1 0 0,0 1 0,0-1 0,1 0 0,-2 0 0,1 1 0,0-1 0,0 0 0,-1 0 0,0 1 0,1-1 0,-1 0 0,0 1 0,0-1 0,-1 1 0,1-1 0,0 1 0,-1 0 0,0-1 0,1 1 0,-1 0 0,0 0 0,0 0 0,0 0 0,0 1 0,-1-1 0,1 1 0,0-1 0,-1 1 0,1 0 0,-1-1 0,1 1 0,-1 1 0,0-1 0,1 0 0,-4 0 0,-37-4 0,0 3 0,-70 3 0,51 1 0,59-2 0,-23-1 0,0 2 0,-1 1 0,1 1 0,0 1 0,-40 11 0,64-14 0,0-1 0,1 1 0,-1 0 0,1-1 0,-1 1 0,1 0 0,-1 0 0,1 0 0,-1 0 0,1 0 0,0 0 0,-1 0 0,-1 3 0,3-4 0,0 0 0,0 1 0,0-1 0,0 1 0,0-1 0,0 0 0,0 1 0,0-1 0,0 1 0,1-1 0,-1 0 0,0 1 0,0-1 0,0 0 0,0 1 0,1-1 0,-1 1 0,0-1 0,0 0 0,0 0 0,1 1 0,-1-1 0,0 0 0,1 1 0,-1-1 0,0 0 0,1 0 0,-1 1 0,0-1 0,1 0 0,-1 0 0,0 0 0,2 0 0,6 4 0,0-1 0,1-1 0,14 3 0,-16-3 0,31 5 0,-13-3 0,0 1 0,0 1 0,-1 2 0,33 13 0,-51-18 0,0 1 0,0-1 0,0 1 0,-1 0 0,1 0 0,-1 1 0,0-1 0,0 1 0,-1 0 0,1 1 0,-1-1 0,0 1 0,-1 0 0,1 0 0,-1 0 0,0 0 0,-1 1 0,0-1 0,0 1 0,0-1 0,1 10 0,-1 0 0,-1 1 0,-1-1 0,-1 1 0,-4 30 0,-21 70 0,4-23 0,9-34 0,-8 51 0,20-101 0,0 0 0,1 0 0,0 1 0,0-1 0,1 0 0,1 0 0,0 0 0,4 14 0,-5-20 0,0-1 0,1 1 0,-1-1 0,1 0 0,0 0 0,0 0 0,0 1 0,0-2 0,0 1 0,1 0 0,-1 0 0,1-1 0,0 1 0,-1-1 0,1 0 0,1 0 0,-1 0 0,0 0 0,4 1 0,-2-2 0,-1 0 0,1 0 0,-1-1 0,1 0 0,-1 0 0,1 0 0,-1 0 0,1-1 0,-1 1 0,1-1 0,-1 0 0,0-1 0,7-2 0,5-3 0,-1-1 0,0-1 0,0 0 0,-1-1 0,0-1 0,23-22 0,-9 4-1365,-4 2-5461</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1.248"/>
    </inkml:context>
    <inkml:brush xml:id="br0">
      <inkml:brushProperty name="width" value="0.05" units="cm"/>
      <inkml:brushProperty name="height" value="0.05" units="cm"/>
    </inkml:brush>
  </inkml:definitions>
  <inkml:trace contextRef="#ctx0" brushRef="#br0">24 132 24575,'-5'0'0,"-6"0"0,4-5 0,12-2 0,10-3 0,12-2 0,12-2 0,12 0 0,9-1 0,7 1 0,2-2 0,0 2 0,-13 4-8191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2.632"/>
    </inkml:context>
    <inkml:brush xml:id="br0">
      <inkml:brushProperty name="width" value="0.05" units="cm"/>
      <inkml:brushProperty name="height" value="0.05" units="cm"/>
    </inkml:brush>
  </inkml:definitions>
  <inkml:trace contextRef="#ctx0" brushRef="#br0">64 87 24575,'-1'-8'0,"1"0"0,-1 1 0,-1-1 0,-3-10 0,5 16 0,-1-1 0,1 1 0,-1-1 0,0 1 0,0 0 0,0 0 0,-1 0 0,1 0 0,0-1 0,-1 2 0,1-1 0,-1 0 0,0 0 0,0 0 0,1 1 0,-5-3 0,6 4 0,-1 0 0,1 0 0,-1 0 0,1-1 0,0 1 0,-1 1 0,1-1 0,-1 0 0,1 0 0,-1 0 0,1 0 0,0 0 0,-1 0 0,1 0 0,0 0 0,-1 1 0,1-1 0,-1 0 0,1 0 0,0 0 0,0 1 0,-1-1 0,1 0 0,0 1 0,-1-1 0,1 0 0,0 1 0,0-1 0,-1 0 0,1 1 0,0-1 0,0 0 0,0 1 0,0-1 0,-1 1 0,-4 16 0,5-16 0,-6 43 0,2 1 0,2 0 0,4 52 0,-1-22 0,6 193 120,-2-189-863,22 106 1,-18-145-6084</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3.392"/>
    </inkml:context>
    <inkml:brush xml:id="br0">
      <inkml:brushProperty name="width" value="0.05" units="cm"/>
      <inkml:brushProperty name="height" value="0.05" units="cm"/>
    </inkml:brush>
  </inkml:definitions>
  <inkml:trace contextRef="#ctx0" brushRef="#br0">24 427 24575,'0'-15'0,"-2"0"0,0 0 0,-6-18 0,5 18 0,-1 0 0,2-1 0,-1-16 0,3 25 0,0-1 0,1 0 0,0 0 0,1 1 0,-1-1 0,2 1 0,-1-1 0,1 1 0,0 0 0,0 0 0,8-12 0,-5 10 0,2 0 0,-1 0 0,1 0 0,1 1 0,0 0 0,0 0 0,11-6 0,1 1 0,2 0 0,-1 2 0,2 1 0,-1 1 0,1 1 0,40-8 0,-37 10 0,-1 2 0,1 1 0,1 1 0,-1 2 0,0 0 0,27 5 0,-43-4 0,0 1 0,0 1 0,0-1 0,0 2 0,-1-1 0,0 2 0,1-1 0,-1 1 0,-1 1 0,1 0 0,-1 0 0,0 1 0,-1 0 0,1 1 0,-2 0 0,1 0 0,8 12 0,-12-13 0,-1-1 0,0 1 0,0 0 0,-1 0 0,0 0 0,0 0 0,0 0 0,-1 0 0,0 0 0,-1 1 0,1-1 0,-2 0 0,1 1 0,-1-1 0,0 0 0,0 0 0,-1 1 0,0-1 0,0 0 0,-1-1 0,-5 11 0,3-5 0,-2 1 0,0-1 0,-1-1 0,0 0 0,0 0 0,-1 0 0,0-1 0,-1 0 0,-1-1 0,-18 13 0,22-18 0,1-1 0,-1-1 0,0 1 0,0-1 0,0 0 0,0-1 0,0 0 0,-12 1 0,14-2 0,0 0 0,0 0 0,0 1 0,0-1 0,0 1 0,0 1 0,0-1 0,0 1 0,0 0 0,1 0 0,-1 0 0,1 0 0,-1 1 0,1 0 0,0 0 0,0 0 0,0 0 0,-4 6 0,-22 37 0,23-33 0,0-1 0,-2 1 0,1-2 0,-16 17 0,20-25 0,0 1 0,0-1 0,0-1 0,0 1 0,0-1 0,0 1 0,-1-1 0,1 0 0,-1-1 0,0 1 0,1-1 0,-1 0 0,0 0 0,0 0 0,0-1 0,0 0 0,-8 0 0,13 0 0,-1 0 0,1 0 0,0 0 0,0 0 0,0 0 0,0 0 0,0 0 0,0 0 0,-1 0 0,1 0 0,0 1 0,0-1 0,0 0 0,0 0 0,0 0 0,0 0 0,0 0 0,0 0 0,0 1 0,0-1 0,0 0 0,0 0 0,0 0 0,0 0 0,-1 0 0,1 1 0,0-1 0,0 0 0,0 0 0,0 0 0,1 0 0,-1 0 0,0 1 0,0-1 0,0 0 0,0 0 0,0 0 0,0 0 0,0 0 0,0 1 0,0-1 0,0 0 0,0 0 0,0 0 0,0 0 0,1 0 0,-1 0 0,0 0 0,0 0 0,0 1 0,0-1 0,0 0 0,0 0 0,0 0 0,1 0 0,-1 0 0,0 0 0,0 0 0,14 17 0,25 22 0,-31-32 0,69 70-104,218 207-1157,-252-246-5565</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3.888"/>
    </inkml:context>
    <inkml:brush xml:id="br0">
      <inkml:brushProperty name="width" value="0.05" units="cm"/>
      <inkml:brushProperty name="height" value="0.05" units="cm"/>
    </inkml:brush>
  </inkml:definitions>
  <inkml:trace contextRef="#ctx0" brushRef="#br0">274 199 24575,'-2'0'0,"-1"-1"0,1 1 0,-1-1 0,1 0 0,-1 1 0,1-1 0,0 0 0,-1 0 0,1-1 0,0 1 0,0 0 0,0-1 0,-4-2 0,-26-30 0,8 9 0,22 23 0,0 0 0,-1 0 0,1 0 0,0 1 0,-1-1 0,1 1 0,-1-1 0,0 1 0,1 0 0,-1 0 0,0 0 0,0 1 0,1-1 0,-1 1 0,0-1 0,0 1 0,0 0 0,0 0 0,0 0 0,0 0 0,0 1 0,1-1 0,-1 1 0,0 0 0,0 0 0,1 0 0,-1 0 0,0 0 0,1 1 0,-1-1 0,1 1 0,-1-1 0,1 1 0,0 0 0,0 0 0,0 0 0,0 0 0,0 0 0,0 1 0,1-1 0,-2 3 0,-7 9 0,1 1 0,0-1 0,1 1 0,1 1 0,1-1 0,0 1 0,1 1 0,0-1 0,2 1 0,-3 16 0,5-26 0,1 0 0,-1 0 0,1 0 0,1 0 0,-1-1 0,1 1 0,0 0 0,1 0 0,-1-1 0,1 1 0,1-1 0,-1 1 0,1-1 0,0 0 0,1 0 0,-1 0 0,1 0 0,0-1 0,1 0 0,-1 0 0,1 0 0,0 0 0,0-1 0,1 1 0,-1-1 0,1-1 0,7 5 0,-5-5 0,0 1 0,0-1 0,1-1 0,-1 0 0,1 0 0,-1 0 0,1-1 0,0 0 0,-1-1 0,1 0 0,0 0 0,0-1 0,-1 0 0,1-1 0,-1 0 0,1 0 0,8-4 0,-10 3 0,0 0 0,0 0 0,-1-1 0,0 0 0,1 0 0,-1-1 0,-1 0 0,1 0 0,-1 0 0,0-1 0,0 1 0,0-1 0,-1 0 0,0-1 0,0 1 0,-1-1 0,0 1 0,0-1 0,0 0 0,2-10 0,-3 4 0,0-1 0,-1 0 0,0 0 0,-2 0 0,1 0 0,-1 0 0,-1 1 0,-1-1 0,0 0 0,0 1 0,-11-25 0,7 22 0,0 0 0,-1 1 0,-1 1 0,0-1 0,-1 2 0,0-1 0,-1 1 0,-1 1 0,-19-17 0,28 25-85,-2 1 0,1 0-1,0 0 1,-1 0 0,1 1-1,-1-1 1,0 1 0,0 0-1,0 1 1,0-1 0,0 1-1,0 0 1,0 0 0,-1 0-1,-6 1 1,-7 4-6741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6:32.330"/>
    </inkml:context>
    <inkml:brush xml:id="br0">
      <inkml:brushProperty name="width" value="0.05" units="cm"/>
      <inkml:brushProperty name="height" value="0.05" units="cm"/>
    </inkml:brush>
  </inkml:definitions>
  <inkml:trace contextRef="#ctx0" brushRef="#br0">213 22 24575,'0'-2'0,"0"1"0,-1 0 0,1 0 0,-1 0 0,1 0 0,-1 0 0,1 0 0,-1 0 0,0 0 0,1 0 0,-1 0 0,0 0 0,0 0 0,0 1 0,0-1 0,0 0 0,0 0 0,0 1 0,0-1 0,0 1 0,0-1 0,0 1 0,0 0 0,0-1 0,-1 1 0,1 0 0,0 0 0,0-1 0,0 1 0,-1 0 0,1 0 0,0 0 0,0 1 0,-2-1 0,-41 5 0,35-2 0,1 0 0,1 0 0,-1 1 0,0 0 0,1 0 0,0 1 0,0-1 0,0 2 0,1-1 0,-1 1 0,1 0 0,1 0 0,-1 1 0,1-1 0,0 1 0,1 1 0,-1-1 0,2 0 0,-1 1 0,1 0 0,-3 9 0,5-15 0,1 0 0,-1 1 0,1-1 0,0 0 0,0 1 0,0-1 0,0 1 0,0-1 0,0 1 0,1-1 0,-1 0 0,1 1 0,-1-1 0,1 0 0,0 1 0,0-1 0,0 0 0,0 0 0,1 0 0,2 4 0,-2-4 0,1 0 0,-1 0 0,1 0 0,0 0 0,0 0 0,0-1 0,0 1 0,0-1 0,0 0 0,1 0 0,-1 0 0,0 0 0,5 0 0,-1 0 0,1 0 0,-1-1 0,1 0 0,-1 0 0,1-1 0,-1 0 0,0 0 0,0-1 0,1 0 0,-1 0 0,0-1 0,0 0 0,6-4 0,-6 1 0,0 0 0,0-1 0,-1 0 0,1 0 0,-2-1 0,1 0 0,-1 0 0,0 0 0,-1-1 0,0 1 0,0-1 0,3-14 0,11-22 0,-18 45 0,0 0 0,0 0 0,0 0 0,0 0 0,0 0 0,0 0 0,0-1 0,0 1 0,0 0 0,0 0 0,0 0 0,0 0 0,0 0 0,1 0 0,-1 0 0,0 0 0,0 0 0,0 0 0,0 0 0,0 0 0,0-1 0,0 1 0,0 0 0,0 0 0,0 0 0,0 0 0,0 0 0,0 0 0,0 0 0,1 0 0,-1 0 0,0 0 0,0 0 0,0 0 0,0 0 0,0 0 0,0 0 0,0 0 0,0 0 0,0 0 0,0 0 0,0 0 0,1 0 0,-1 0 0,0 0 0,0 0 0,0 0 0,0 0 0,0 0 0,0 0 0,0 0 0,0 0 0,0 0 0,0 0 0,0 1 0,0-1 0,1 0 0,-1 0 0,0 0 0,0 0 0,0 0 0,0 0 0,0 0 0,0 0 0,0 0 0,0 0 0,3 11 0,2 24 0,-2-19 0,-2-10-114,0-1 1,0 1-1,1 0 0,-1-1 0,2 1 1,-1-1-1,0 1 0,1-1 0,0 0 1,0 0-1,6 6 0,6 2-6712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21.561"/>
    </inkml:context>
    <inkml:brush xml:id="br0">
      <inkml:brushProperty name="width" value="0.05" units="cm"/>
      <inkml:brushProperty name="height" value="0.05" units="cm"/>
    </inkml:brush>
  </inkml:definitions>
  <inkml:trace contextRef="#ctx0" brushRef="#br0">56 306 24575,'-2'0'0,"0"0"0,0 0 0,0 0 0,0 1 0,0-1 0,0 0 0,0 1 0,0 0 0,0-1 0,1 1 0,-1 0 0,0 0 0,0 0 0,1 0 0,-1 1 0,1-1 0,-1 0 0,1 1 0,-1-1 0,-1 3 0,1 0 0,0-1 0,0 1 0,0 0 0,1-1 0,-1 1 0,1 0 0,0 0 0,0 0 0,-1 8 0,2-4 0,-1 0 0,1 0 0,0 0 0,1 0 0,0 0 0,1 0 0,-1 0 0,1 0 0,1 0 0,3 8 0,-5-13 0,0-1 0,1 0 0,-1 0 0,1 1 0,-1-1 0,1 0 0,0 0 0,-1 0 0,1 0 0,0-1 0,0 1 0,1-1 0,-1 1 0,0-1 0,0 0 0,1 1 0,-1-1 0,4 1 0,-5-2 0,1 0 0,0 0 0,0-1 0,0 1 0,0 0 0,0 0 0,-1-1 0,1 1 0,0-1 0,0 0 0,-1 1 0,1-1 0,0 0 0,-1 0 0,1 0 0,-1 0 0,1-1 0,-1 1 0,0 0 0,1 0 0,-1-1 0,0 1 0,0-1 0,0 1 0,0-1 0,2-3 0,3-7 0,0 0 0,7-23 0,5-9 0,-18 43 0,0 0 0,0 0 0,1 1 0,-1-1 0,0 0 0,1 1 0,-1-1 0,1 0 0,-1 1 0,0-1 0,1 0 0,0 1 0,-1-1 0,1 1 0,-1-1 0,1 1 0,0-1 0,-1 1 0,1 0 0,0-1 0,-1 1 0,1 0 0,0-1 0,-1 1 0,1 0 0,1 0 0,-1 0 0,0 1 0,0-1 0,0 1 0,0-1 0,0 1 0,0-1 0,0 1 0,0 0 0,-1-1 0,1 1 0,0 0 0,-1 0 0,1 0 0,0 0 0,-1 0 0,2 1 0,18 52 0,-17-45 0,6 25 0,-5-18 0,1 0 0,0-1 0,1 1 0,13 25 0,-17-39 0,-1 0 0,0 1 0,1-1 0,-1 0 0,1 0 0,0 0 0,0-1 0,-1 1 0,1 0 0,0-1 0,1 1 0,-1-1 0,0 0 0,0 1 0,0-1 0,1 0 0,-1 0 0,1-1 0,-1 1 0,1 0 0,-1-1 0,1 0 0,-1 1 0,1-1 0,-1 0 0,1 0 0,0-1 0,-1 1 0,1 0 0,-1-1 0,1 0 0,-1 1 0,1-1 0,-1 0 0,0 0 0,4-3 0,0 0 0,0 0 0,0 0 0,0-1 0,-1 0 0,1 0 0,-1 0 0,-1-1 0,1 0 0,-1 0 0,0 0 0,3-8 0,6-11 0,13-37 0,-17 38 0,-2 0 0,0 0 0,-2 0 0,0-1 0,-2 1 0,0-1 0,-3-47 0,0 69 0,0 0 0,-1 1 0,1-1 0,-1 1 0,0-1 0,0 1 0,0-1 0,0 1 0,0 0 0,0-1 0,-1 1 0,1 0 0,-1 0 0,1 0 0,-1 0 0,-3-2 0,4 3 0,0 0 0,0 1 0,0-1 0,0 1 0,0-1 0,0 1 0,0-1 0,-1 1 0,1 0 0,0 0 0,0 0 0,0-1 0,0 1 0,-1 0 0,1 1 0,0-1 0,0 0 0,0 0 0,-1 0 0,1 1 0,0-1 0,0 0 0,0 1 0,0-1 0,0 1 0,0 0 0,0-1 0,0 1 0,0 0 0,0-1 0,0 1 0,0 0 0,1 0 0,-1 0 0,0 0 0,0 1 0,-3 5 0,8-7 0,9-12 0,-10 2 0,1 0 0,-1 0 0,-1 0 0,0 0 0,0 0 0,-1-1 0,0 1 0,-1-1 0,0 1 0,-1 0 0,-3-21 0,4 30 0,0 1 0,0-1 0,0 1 0,0-1 0,-1 1 0,1-1 0,0 1 0,0-1 0,0 1 0,0-1 0,0 1 0,-1-1 0,1 1 0,0-1 0,0 1 0,-1-1 0,1 1 0,0 0 0,-1-1 0,1 1 0,-1-1 0,1 1 0,0 0 0,-1 0 0,1-1 0,-1 1 0,1 0 0,-1 0 0,1-1 0,-1 1 0,1 0 0,-1 0 0,-10 13 0,-2 30 0,7-14 17,1 0 0,2 0 1,0 1-1,2-1 0,2 0 0,6 53 0,-3-60-166,1 1 1,1-1-1,1 0 1,0 0-1,2-1 1,1 0-1,0-1 1,2 0-1,15 22 1,-2-12-6678</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4.353"/>
    </inkml:context>
    <inkml:brush xml:id="br0">
      <inkml:brushProperty name="width" value="0.05" units="cm"/>
      <inkml:brushProperty name="height" value="0.05" units="cm"/>
    </inkml:brush>
  </inkml:definitions>
  <inkml:trace contextRef="#ctx0" brushRef="#br0">1 110 24575,'1'0'0,"0"0"0,0-1 0,0 1 0,0-1 0,0 1 0,0-1 0,0 1 0,0-1 0,0 0 0,0 1 0,0-1 0,0 0 0,0 0 0,-1 0 0,1 0 0,0 0 0,-1 0 0,1 0 0,0 0 0,-1 0 0,0 0 0,1 0 0,-1 0 0,1 0 0,-1 0 0,0 0 0,0-2 0,7-40 0,-6 30 0,-1 11 0,0 0 0,1 0 0,-1 0 0,1 1 0,-1-1 0,1 0 0,0 0 0,-1 0 0,1 0 0,0 1 0,0-1 0,1 0 0,0-1 0,-1 3 0,-1-1 0,1 1 0,-1 0 0,1-1 0,-1 1 0,1 0 0,-1 0 0,1 0 0,0-1 0,-1 1 0,1 0 0,-1 0 0,1 0 0,-1 0 0,1 0 0,0 0 0,-1 0 0,1 0 0,-1 0 0,1 0 0,-1 1 0,1-1 0,0 0 0,-1 0 0,1 0 0,-1 1 0,1-1 0,0 1 0,2 1 0,0 1 0,0 0 0,0 0 0,0 1 0,0-1 0,-1 1 0,1-1 0,-1 1 0,0 0 0,2 5 0,24 61 0,-3 0 0,17 85 0,14 150 0,-54-281 0,-2-24 0,-1 0 0,1-1 0,0 1 0,0 0 0,0 0 0,0 0 0,-1 0 0,1 0 0,0 0 0,0-1 0,0 1 0,-1 0 0,1 0 0,0 0 0,0 0 0,0 0 0,-1 0 0,1 0 0,0 0 0,0 0 0,-1 0 0,1 0 0,0 0 0,0 0 0,0 0 0,-1 0 0,1 0 0,0 0 0,0 0 0,0 0 0,-1 0 0,1 1 0,0-1 0,0 0 0,0 0 0,-1 0 0,1 0 0,0 0 0,0 1 0,0-1 0,0 0 0,-1 0 0,1 0 0,0 0 0,0 1 0,0-1 0,0 0 0,0 0 0,0 0 0,0 1 0,-5-10 0,1 0 0,0 0 0,1-1 0,0 1 0,0-1 0,1 0 0,-2-13 0,-1-73 0,5 85 0,1 0 0,0 0 0,0 0 0,1 0 0,0 0 0,1 0 0,0 0 0,1 1 0,0-1 0,1 1 0,10-17 0,-11 23 0,-1-1 0,1 1 0,0 0 0,0 0 0,0 0 0,1 1 0,-1-1 0,1 1 0,0 0 0,0 0 0,0 1 0,0-1 0,0 1 0,1 0 0,-1 1 0,1-1 0,-1 1 0,1 0 0,0 1 0,-1-1 0,1 1 0,0 0 0,-1 1 0,11 1 0,-4 0 0,0 2 0,1 0 0,-1 0 0,0 1 0,-1 0 0,1 1 0,-1 0 0,0 1 0,-1 0 0,0 1 0,0 0 0,0 1 0,12 15 0,-14-16 0,-1 1 0,1 1 0,-2-1 0,1 1 0,-2 0 0,1 1 0,-1-1 0,-1 1 0,0 0 0,0 0 0,-1 1 0,-1-1 0,0 1 0,1 21 0,-3-26 0,-1-1 0,0 0 0,0 0 0,-1 1 0,0-1 0,0 0 0,0-1 0,-1 1 0,1 0 0,-1-1 0,-1 1 0,1-1 0,-1 0 0,0 0 0,0-1 0,-1 1 0,1-1 0,-1 0 0,0 0 0,0 0 0,0 0 0,-1-1 0,1 0 0,-1 0 0,1-1 0,-1 0 0,0 0 0,-8 2 0,5-2 0,-1 1 0,1-2 0,0 1 0,-1-2 0,1 1 0,-1-1 0,1 0 0,-1-1 0,1 0 0,-1-1 0,1 0 0,0 0 0,0-1 0,0 0 0,0-1 0,0 0 0,1 0 0,-11-7 0,9 2-273,1 1 0,-1-1 0,2 0 0,-14-18 0,2-3-6553</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4.738"/>
    </inkml:context>
    <inkml:brush xml:id="br0">
      <inkml:brushProperty name="width" value="0.05" units="cm"/>
      <inkml:brushProperty name="height" value="0.05" units="cm"/>
    </inkml:brush>
  </inkml:definitions>
  <inkml:trace contextRef="#ctx0" brushRef="#br0">0 49 24575,'1'11'0,"1"0"0,0 0 0,0 0 0,1-1 0,0 1 0,1 0 0,0-1 0,1 0 0,0 0 0,11 16 0,10 10 0,37 41 0,-61-74 0,10 10 0,0-1 0,1 0 0,0-1 0,0-1 0,1 0 0,1 0 0,21 9 0,-29-15 0,0-2 0,1 1 0,-1-1 0,0 0 0,1 0 0,-1-1 0,1 0 0,11-1 0,-15 0 0,1 0 0,-1-1 0,1 0 0,-1 0 0,1 0 0,-1 0 0,0-1 0,1 0 0,-1 0 0,0 0 0,0 0 0,0-1 0,-1 0 0,1 1 0,3-5 0,-2 2 0,-1-1 0,0 1 0,0-1 0,0 0 0,-1 0 0,0 0 0,0-1 0,-1 1 0,1-1 0,-1 0 0,-1 0 0,1 1 0,-1-1 0,-1 0 0,1 0 0,-1 0 0,0 0 0,-2-13 0,0 4 0,-1 0 0,-1 1 0,0-1 0,-1 1 0,0 0 0,-1 0 0,-10-16 0,9 19 17,0 0 0,-1 1 1,-1 1-1,1-1 0,-2 1 0,-10-9 0,17 17-35,0-1-1,0 1 1,-1 0 0,1 0 0,-1 0-1,1 1 1,-1-1 0,0 1 0,1-1-1,-9 0 1,10 2-46,0 0 0,-1 0-1,1 0 1,-1 0 0,1 1 0,0-1 0,-1 1-1,1-1 1,0 1 0,0 0 0,0 0 0,-1 0-1,1 0 1,0 0 0,0 1 0,1-1 0,-1 1-1,0-1 1,-3 4 0,-8 12-6762</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5.078"/>
    </inkml:context>
    <inkml:brush xml:id="br0">
      <inkml:brushProperty name="width" value="0.05" units="cm"/>
      <inkml:brushProperty name="height" value="0.05" units="cm"/>
    </inkml:brush>
  </inkml:definitions>
  <inkml:trace contextRef="#ctx0" brushRef="#br0">92 160 24575,'38'-30'0,"-28"23"0,0 0 0,-1-1 0,15-15 0,-22 21 0,0-1 0,0 1 0,0 0 0,-1-1 0,1 0 0,-1 1 0,0-1 0,0 0 0,0 0 0,0 1 0,0-1 0,0 0 0,-1 0 0,0 0 0,1 0 0,-1 0 0,0 0 0,0 0 0,-1 0 0,0-3 0,1 5 0,0 0 0,0-1 0,-1 1 0,1 0 0,0 0 0,-1 0 0,1 0 0,-1 0 0,1 0 0,-1 0 0,0 0 0,1 0 0,-1 0 0,0 0 0,0 1 0,1-1 0,-1 0 0,0 0 0,0 1 0,0-1 0,0 1 0,0-1 0,0 1 0,0-1 0,-1 0 0,0 1 0,0 0 0,0 0 0,-1 0 0,1 0 0,0 0 0,0 0 0,0 1 0,0-1 0,0 1 0,0-1 0,0 1 0,-3 2 0,-2 0 0,1 1 0,0 0 0,0 0 0,0 0 0,0 1 0,-9 10 0,12-12 0,1 0 0,-1 0 0,1 0 0,0 0 0,-1 1 0,1-1 0,1 1 0,-1-1 0,1 1 0,-1 0 0,1 0 0,0 0 0,0 0 0,1-1 0,-1 1 0,1 0 0,0 0 0,0 0 0,0 0 0,0 0 0,1 0 0,0 0 0,0 0 0,0 0 0,0 0 0,0-1 0,1 1 0,0 0 0,0-1 0,0 1 0,0-1 0,0 0 0,1 0 0,-1 0 0,1 0 0,0 0 0,0 0 0,0-1 0,5 4 0,44 31 0,26 22 0,-71-53 0,0 1 0,-1 0 0,0 0 0,0 0 0,0 0 0,-1 1 0,8 15 0,-12-19 0,0-1 0,0 0 0,0 1 0,0-1 0,-1 1 0,1-1 0,-1 1 0,0-1 0,0 1 0,0-1 0,-1 1 0,1-1 0,-1 1 0,0-1 0,0 0 0,0 1 0,0-1 0,-1 0 0,1 0 0,-1 0 0,0 0 0,0 0 0,0 0 0,0 0 0,0-1 0,-1 1 0,1-1 0,-1 1 0,0-1 0,1 0 0,-1 0 0,-4 1 0,0 2 0,0-1 0,0 0 0,0 0 0,-1-1 0,0 0 0,0-1 0,0 0 0,0 0 0,0 0 0,0-1 0,0 0 0,-16-1 0,15-1-91,0-1 0,1-1 0,-1 1 0,1-1 0,0-1 0,0 1 0,0-1 0,0-1 0,1 0 0,-1 0 0,1 0 0,1-1 0,-1 0 0,-10-11 0,-3-8-6735</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5.451"/>
    </inkml:context>
    <inkml:brush xml:id="br0">
      <inkml:brushProperty name="width" value="0.05" units="cm"/>
      <inkml:brushProperty name="height" value="0.05" units="cm"/>
    </inkml:brush>
  </inkml:definitions>
  <inkml:trace contextRef="#ctx0" brushRef="#br0">1 52 24575,'8'-6'0,"1"1"0,1 0 0,-1 0 0,0 1 0,1 0 0,0 1 0,20-5 0,-21 6 0,-2 0 0,1 0 0,-1 0 0,1 1 0,0 0 0,0 0 0,0 1 0,-1 0 0,1 0 0,0 1 0,0 0 0,0 0 0,-1 1 0,1 0 0,-1 0 0,1 1 0,-1 0 0,0 1 0,0-1 0,0 1 0,-1 0 0,1 1 0,-1 0 0,0 0 0,0 0 0,-1 1 0,1 0 0,5 8 0,-4-4 0,1 2 0,-2-1 0,1 1 0,-2 0 0,0 0 0,0 1 0,-1-1 0,0 1 0,2 24 0,-1 6 0,-4 74 0,-2-77 0,2-1 0,7 52 0,-6-79 0,1 0 0,0 1 0,1-1 0,0 0 0,1-1 0,0 1 0,1-1 0,0 0 0,1 0 0,0-1 0,11 13 0,-13-18-45,-1-1-1,1 0 1,0 0-1,0 0 1,0 0-1,0-1 1,1 1-1,-1-2 1,1 1-1,0 0 1,0-1-1,0 0 1,0-1-1,0 1 1,0-1-1,0 0 1,1-1-1,-1 0 1,0 0-1,1 0 1,-1 0-1,0-1 1,0 0-1,1-1 0,-1 1 1,0-1-1,0 0 1,-1-1-1,8-3 1,21-11-6781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5.948"/>
    </inkml:context>
    <inkml:brush xml:id="br0">
      <inkml:brushProperty name="width" value="0.05" units="cm"/>
      <inkml:brushProperty name="height" value="0.05" units="cm"/>
    </inkml:brush>
  </inkml:definitions>
  <inkml:trace contextRef="#ctx0" brushRef="#br0">161 520 24575,'-10'0'0,"-7"0"0,-12 0 0,-4 0 0,-2 5 0,9 1 0,15 0 0,14-1 0,15-2 0,15 0 0,16-2 0,9-6 0,5-1 0,6-5 0,0-5 0,-1-1 0,-13 4-8191</inkml:trace>
  <inkml:trace contextRef="#ctx0" brushRef="#br0" timeOffset="1">555 40 24575,'-5'-16'0,"1"-1"0,4 16 0,0 1 0,1-1 0,-1 1 0,0-1 0,1 1 0,-1 0 0,1-1 0,-1 1 0,1 0 0,-1-1 0,1 1 0,0 0 0,-1 0 0,1-1 0,-1 1 0,1 0 0,-1 0 0,1 0 0,0 0 0,-1 0 0,1 0 0,0 0 0,-1 0 0,1 0 0,-1 0 0,1 0 0,0 0 0,-1 0 0,1 0 0,-1 1 0,1-1 0,0 1 0,5 0 0,0 1 0,0 0 0,0 0 0,0 1 0,-1-1 0,1 2 0,-1-1 0,0 0 0,8 8 0,43 42 0,-47-43 0,51 54 0,76 105 0,-112-135 0,-2 1 0,-1 1 0,-2 1 0,-2 1 0,17 52 0,-29-77 0,-2 0 0,1 0 0,-2 1 0,0-1 0,0 1 0,-1 0 0,-1 0 0,-1-1 0,1 1 0,-2 0 0,0-1 0,-1 1 0,0-1 0,-1 0 0,0 0 0,-2 0 0,-6 13 0,0-7-455,0-1 0,-20 22 0,-31 28-6371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16.568"/>
    </inkml:context>
    <inkml:brush xml:id="br0">
      <inkml:brushProperty name="width" value="0.05" units="cm"/>
      <inkml:brushProperty name="height" value="0.05" units="cm"/>
    </inkml:brush>
  </inkml:definitions>
  <inkml:trace contextRef="#ctx0" brushRef="#br0">280 61 24575,'-1'-2'0,"1"0"0,-1-1 0,0 1 0,0 0 0,0 0 0,0 0 0,-1 1 0,1-1 0,0 0 0,-1 0 0,1 1 0,-1-1 0,0 1 0,0-1 0,-1-1 0,-30-19 0,30 21 0,1 0 0,0 0 0,-1 0 0,1 0 0,0 1 0,-1-1 0,1 1 0,-1-1 0,1 1 0,-1 0 0,1 0 0,-1 0 0,1 0 0,-1 0 0,1 1 0,-1-1 0,1 1 0,-1 0 0,-3 1 0,2 0 0,1 0 0,-1 1 0,0-1 0,1 1 0,-1 0 0,1 0 0,0 1 0,0-1 0,0 1 0,-3 4 0,-4 10 0,0 0 0,1 1 0,-11 36 0,17-46 0,-16 47 0,3 2 0,2 0 0,2 1 0,-6 110 0,17-135 0,1-1 0,2 1 0,1-1 0,1 0 0,2 0 0,2 0 0,1-1 0,1 0 0,2-1 0,19 38 0,-21-52-114,0 0 1,2 0-1,0-1 0,1-1 0,0 0 1,1-1-1,1 0 0,1-1 0,-1-1 1,2 0-1,31 16 0,27 5-6712</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2:30.610"/>
    </inkml:context>
    <inkml:brush xml:id="br0">
      <inkml:brushProperty name="width" value="0.05" units="cm"/>
      <inkml:brushProperty name="height" value="0.05" units="cm"/>
    </inkml:brush>
  </inkml:definitions>
  <inkml:trace contextRef="#ctx0" brushRef="#br0">1 1 24575</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29.673"/>
    </inkml:context>
    <inkml:brush xml:id="br0">
      <inkml:brushProperty name="width" value="0.05" units="cm"/>
      <inkml:brushProperty name="height" value="0.05" units="cm"/>
    </inkml:brush>
  </inkml:definitions>
  <inkml:trace contextRef="#ctx0" brushRef="#br0">55 63 24575,'2'-7'0,"0"1"0,1 0 0,-1 1 0,1-1 0,0 0 0,1 1 0,4-7 0,-8 11 0,1 1 0,-1-1 0,0 0 0,1 1 0,-1-1 0,0 1 0,1-1 0,-1 1 0,1 0 0,-1-1 0,0 1 0,1-1 0,-1 1 0,1 0 0,-1-1 0,1 1 0,0 0 0,-1 0 0,1-1 0,-1 1 0,1 0 0,-1 0 0,1 0 0,0 0 0,-1 0 0,1-1 0,-1 1 0,2 1 0,4 14 0,-8 26 0,-41 158 0,26-134 0,3 1 0,2 0 0,-3 87 0,18-117-1365,2-9-5461</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0.090"/>
    </inkml:context>
    <inkml:brush xml:id="br0">
      <inkml:brushProperty name="width" value="0.05" units="cm"/>
      <inkml:brushProperty name="height" value="0.05" units="cm"/>
    </inkml:brush>
  </inkml:definitions>
  <inkml:trace contextRef="#ctx0" brushRef="#br0">0 39 24575,'5'138'0,"-2"-113"0,1-1 0,0 0 0,2 0 0,10 28 0,-9-35 0,0 0 0,1-1 0,1 0 0,1 0 0,0-1 0,17 19 0,-23-30 0,0 0 0,0 0 0,0-1 0,1 1 0,-1-1 0,1 0 0,0 0 0,0-1 0,0 1 0,11 2 0,-13-4 0,1 0 0,0-1 0,0 0 0,0 0 0,0 0 0,0 0 0,0-1 0,0 1 0,0-1 0,0 0 0,0 0 0,0 0 0,-1-1 0,1 1 0,0-1 0,-1 0 0,4-3 0,-1 1 0,-1-1 0,1 0 0,-1 0 0,-1-1 0,1 1 0,-1-1 0,0 0 0,0 0 0,0-1 0,-1 1 0,0-1 0,-1 1 0,1-1 0,-1 0 0,0 0 0,-1 0 0,0 0 0,1-14 0,-1 4 0,-1 0 0,-1-1 0,0 1 0,-1-1 0,-1 1 0,-8-30 0,6 31 0,-1 1 0,-1 0 0,0 0 0,0 0 0,-2 1 0,1 1 0,-2-1 0,0 1 0,-1 1 0,0 0 0,-23-20 0,32 31 6,-1-1 0,1 1 0,-1 0 0,1-1 0,-1 1 0,1 0 0,-1 0 0,0 1 0,0-1 0,1 1 0,-1-1 0,0 1 0,0 0 0,1 0 0,-1 0 0,0 0 0,0 1 0,1-1 0,-5 2 0,5-1-57,0-1 0,0 1-1,1 0 1,-1 0 0,0 0 0,1 1 0,0-1-1,-1 0 1,1 1 0,-1-1 0,1 1-1,0-1 1,0 1 0,0-1 0,0 1 0,0 0-1,0 0 1,1-1 0,-1 1 0,0 0 0,1 0-1,0 0 1,-1 0 0,1 0 0,0 0 0,0 0-1,0 0 1,0 2 0,3 15-6775</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0.465"/>
    </inkml:context>
    <inkml:brush xml:id="br0">
      <inkml:brushProperty name="width" value="0.05" units="cm"/>
      <inkml:brushProperty name="height" value="0.05" units="cm"/>
    </inkml:brush>
  </inkml:definitions>
  <inkml:trace contextRef="#ctx0" brushRef="#br0">77 145 24575,'5'-2'0,"1"1"0,0-1 0,-1 1 0,1-1 0,-1-1 0,0 1 0,0-1 0,0 0 0,0 0 0,0-1 0,-1 1 0,0-1 0,1 0 0,-1 0 0,-1-1 0,7-7 0,-11 7 0,-8 7 0,-10 9 0,6-1 0,1 1 0,1 0 0,0 1 0,1 0 0,0 0 0,1 1 0,0 0 0,1 1 0,0 0 0,1 0 0,1 1 0,-8 26 0,12-33 0,0 0 0,1 0 0,0 1 0,0-1 0,1 1 0,0-1 0,0 1 0,1-1 0,0 0 0,1 1 0,2 8 0,-1-10 0,-1-1 0,1 0 0,0-1 0,1 1 0,-1-1 0,1 1 0,0-1 0,1 0 0,-1 0 0,1-1 0,0 1 0,0-1 0,0 0 0,1-1 0,10 7 0,-1-3 0,1-1 0,0 0 0,1-1 0,-1-1 0,1 0 0,0-2 0,0 1 0,22-1 0,-11-2 0,0-2 0,0 0 0,0-2 0,34-8 0,-45 7 0,-1 0 0,0-1 0,0 0 0,0-1 0,-1-1 0,0 0 0,0-2 0,-1 1 0,20-19 0,-29 23 0,0 0 0,0 0 0,-1 0 0,1-1 0,-1 0 0,-1 0 0,1 0 0,-1 0 0,0 0 0,0-1 0,-1 1 0,0-1 0,0 0 0,-1 0 0,1 0 0,-1 0 0,-1 0 0,0 0 0,0 0 0,0 0 0,-1 0 0,0 1 0,0-1 0,0 0 0,-5-12 0,0 5 9,-1 0 1,0 0-1,-1 1 0,-1 0 0,0 0 1,0 1-1,-1 0 0,-1 0 0,0 2 0,-1-1 1,0 1-1,-25-15 0,25 17-115,-1 0 0,0 1 0,0 1 0,-1 1 0,0 0 0,0 0-1,0 1 1,0 1 0,-1 0 0,1 2 0,-1-1 0,0 2 0,-25 1 0,8 5-6720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58.159"/>
    </inkml:context>
    <inkml:brush xml:id="br0">
      <inkml:brushProperty name="width" value="0.05" units="cm"/>
      <inkml:brushProperty name="height" value="0.05" units="cm"/>
    </inkml:brush>
  </inkml:definitions>
  <inkml:trace contextRef="#ctx0" brushRef="#br0">160 131 24575,'0'-4'0,"1"0"0,-1 0 0,1 0 0,0 0 0,0 0 0,0 1 0,0-1 0,4-6 0,0-2 0,-22 31 0,-23 25 0,8 14 0,-38 93 0,69-148 0,-2 2 0,1 0 0,0 0 0,0 0 0,0 0 0,1 1 0,0-1 0,0 0 0,0 1 0,1-1 0,0 1 0,0 5 0,0-11 0,0 1 0,0-1 0,0 0 0,1 1 0,-1-1 0,0 0 0,0 1 0,0-1 0,0 0 0,1 1 0,-1-1 0,0 0 0,0 0 0,0 1 0,1-1 0,-1 0 0,0 0 0,1 1 0,-1-1 0,0 0 0,1 0 0,-1 0 0,0 0 0,1 0 0,-1 1 0,0-1 0,1 0 0,-1 0 0,0 0 0,1 0 0,-1 0 0,0 0 0,1 0 0,-1 0 0,0 0 0,1 0 0,-1 0 0,0 0 0,1 0 0,-1-1 0,1 1 0,-1 0 0,0 0 0,0 0 0,1 0 0,-1-1 0,0 1 0,1 0 0,-1 0 0,0-1 0,0 1 0,1 0 0,14-14 0,3-8 0,-2-1 0,-1 0 0,24-49 0,27-83 0,-54 124 0,-9 23 0,0 0 0,1 1 0,0-1 0,0 1 0,1-1 0,0 1 0,10-11 0,-13 17 0,-1-1 0,1 1 0,0 0 0,-1 0 0,1 0 0,0 0 0,0 0 0,0 0 0,-1 0 0,1 0 0,0 1 0,0-1 0,0 1 0,0-1 0,0 1 0,1 0 0,-1 0 0,0 0 0,0 0 0,0 0 0,0 0 0,0 1 0,0-1 0,0 1 0,0-1 0,0 1 0,0 0 0,-1 0 0,1 0 0,0 0 0,0 0 0,-1 0 0,1 0 0,0 1 0,-1-1 0,1 1 0,-1-1 0,2 2 0,20 24 0,0 1 0,-2 1 0,18 31 0,2 3 0,-18-29-1365,-5-5-5461</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0.965"/>
    </inkml:context>
    <inkml:brush xml:id="br0">
      <inkml:brushProperty name="width" value="0.05" units="cm"/>
      <inkml:brushProperty name="height" value="0.05" units="cm"/>
    </inkml:brush>
  </inkml:definitions>
  <inkml:trace contextRef="#ctx0" brushRef="#br0">13 366 24575,'-13'0'0,"37"-1"0,745-103-694,-455 53 45,609-75 649,-640 89 0,-232 30 0,-1 2 0,89-23 0,-126 21-1142</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1.694"/>
    </inkml:context>
    <inkml:brush xml:id="br0">
      <inkml:brushProperty name="width" value="0.05" units="cm"/>
      <inkml:brushProperty name="height" value="0.05" units="cm"/>
    </inkml:brush>
  </inkml:definitions>
  <inkml:trace contextRef="#ctx0" brushRef="#br0">67 302 24575,'-3'-1'0,"1"0"0,0 1 0,-1-1 0,1 0 0,0 0 0,0 0 0,-1 0 0,1-1 0,0 1 0,0-1 0,1 1 0,-1-1 0,0 1 0,0-1 0,-2-3 0,-20-31 0,23 31 0,-1 0 0,1 0 0,0 1 0,1-1 0,-1 0 0,1 0 0,0 0 0,0 0 0,0 0 0,1 1 0,0-1 0,0 0 0,0 0 0,0 1 0,1-1 0,0 0 0,0 1 0,0 0 0,0-1 0,6-6 0,-2 1 0,1 1 0,1 1 0,-1-1 0,1 1 0,1 0 0,0 1 0,17-12 0,-11 10 0,0 0 0,0 1 0,1 1 0,0 0 0,32-8 0,-43 14 0,-1 0 0,1 1 0,0-1 0,-1 1 0,1 0 0,0 0 0,-1 0 0,1 1 0,-1-1 0,1 1 0,-1 0 0,1 1 0,-1-1 0,1 1 0,-1 0 0,0 0 0,0 0 0,0 1 0,0-1 0,0 1 0,-1 0 0,1 0 0,-1 0 0,0 0 0,0 1 0,5 6 0,-3-1 0,0 0 0,-1 1 0,-1-1 0,1 0 0,-1 1 0,-1 0 0,0 0 0,0 0 0,-1 0 0,-1 0 0,1 0 0,-1 0 0,-1 0 0,0 0 0,-1 0 0,-4 17 0,-4 11 0,-2-1 0,-32 68 0,39-93 0,3-7 0,0 0 0,0 0 0,0 0 0,-1 0 0,0 0 0,0-1 0,0 1 0,-1-1 0,1 0 0,-9 7 0,12-11 0,0 0 0,0 0 0,0 0 0,0 0 0,0 0 0,0 0 0,0 0 0,0 0 0,0 0 0,0 0 0,0 0 0,0 0 0,0 0 0,-1 0 0,1 1 0,0-1 0,0 0 0,0 0 0,0 0 0,0 0 0,0 0 0,0 0 0,0 0 0,0 0 0,-1 0 0,1 0 0,0 0 0,0 0 0,0 0 0,0 0 0,0 0 0,0-1 0,0 1 0,0 0 0,0 0 0,0 0 0,-1 0 0,1 0 0,0 0 0,0 0 0,0 0 0,0 0 0,0 0 0,0 0 0,0 0 0,0 0 0,0 0 0,0 0 0,0-1 0,0 1 0,0 0 0,0 0 0,0 0 0,0 0 0,0 0 0,0 0 0,0 0 0,0 0 0,0 0 0,0-1 0,0 1 0,2-9 0,6-13 0,14-22 0,2 1 0,2 0 0,3 2 0,35-41 0,-45 59 0,1 1 0,1 1 0,43-34 0,-54 48 0,0 0 0,1 0 0,0 1 0,0 0 0,1 1 0,-1 1 0,1 0 0,0 0 0,0 1 0,1 0 0,21-1 0,-29 5 0,0-1 0,1 1 0,-1 0 0,0 0 0,0 0 0,0 1 0,0-1 0,0 1 0,0 1 0,0-1 0,-1 1 0,1-1 0,-1 1 0,1 1 0,-1-1 0,0 1 0,-1-1 0,1 1 0,-1 0 0,1 0 0,2 6 0,7 11 0,0 1 0,-2 0 0,12 31 0,-10-21 0,-4-13 0,0-1 0,1 1 0,1-2 0,1 1 0,0-1 0,2-1 0,0-1 0,19 18 0,-27-28 0,-1 0 0,1-1 0,0 1 0,1-1 0,-1-1 0,1 1 0,0-1 0,-1 0 0,1-1 0,1 0 0,-1 0 0,0 0 0,0-1 0,1 0 0,-1-1 0,1 1 0,-1-1 0,0-1 0,1 1 0,-1-1 0,0-1 0,1 1 0,-1-1 0,0-1 0,0 1 0,9-5 0,13-13-1365,-6-3-5461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2.643"/>
    </inkml:context>
    <inkml:brush xml:id="br0">
      <inkml:brushProperty name="width" value="0.05" units="cm"/>
      <inkml:brushProperty name="height" value="0.05" units="cm"/>
    </inkml:brush>
  </inkml:definitions>
  <inkml:trace contextRef="#ctx0" brushRef="#br0">34 274 24575,'-1'-3'0,"1"1"0,-1 0 0,0 0 0,0-1 0,0 1 0,0 0 0,-1 0 0,1 0 0,-1 0 0,1 1 0,-3-3 0,2 1 0,0 1 0,0 0 0,0-1 0,0 0 0,0 1 0,1-1 0,-1 0 0,-1-4 0,3 6 0,0 0 0,0 0 0,1 0 0,-1 0 0,0 0 0,0 0 0,0 1 0,1-1 0,-1 0 0,0 0 0,1 0 0,-1 0 0,1 0 0,-1 1 0,1-1 0,0 0 0,-1 0 0,1 1 0,0-1 0,-1 1 0,1-1 0,0 0 0,0 1 0,-1-1 0,1 1 0,0 0 0,0-1 0,0 1 0,0 0 0,0-1 0,0 1 0,-1 0 0,1 0 0,2 0 0,34-9 0,0 3 0,0 0 0,69 1 0,-36 1 0,167-10-53,412-28-398,-7-27 136,-598 63-299,66-18 0,-79 13-5530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3.590"/>
    </inkml:context>
    <inkml:brush xml:id="br0">
      <inkml:brushProperty name="width" value="0.05" units="cm"/>
      <inkml:brushProperty name="height" value="0.05" units="cm"/>
    </inkml:brush>
  </inkml:definitions>
  <inkml:trace contextRef="#ctx0" brushRef="#br0">0 1 24575,'62'53'0,"-19"-23"0,0-1 0,2-2 0,69 30 0,153 48 0,-229-91 0,470 151 0,-438-143 0,-64-21 0,1 2 0,-1-1 0,0 1 0,0 0 0,8 5 0,-21-13 0,-1 0 0,0 0 0,1-1 0,0 0 0,0 0 0,-9-11 0,-14-27 0,-15-18 0,44 60 0,0 1 0,-1 0 0,1-1 0,0 1 0,0 0 0,-1 0 0,1 0 0,-1 0 0,1 0 0,-1 0 0,1 0 0,-1 1 0,0-1 0,1 0 0,-1 1 0,0-1 0,1 1 0,-1 0 0,0 0 0,0 0 0,0 0 0,1 0 0,-1 0 0,0 0 0,0 0 0,1 1 0,-1-1 0,0 0 0,1 1 0,-1 0 0,0-1 0,1 1 0,-1 0 0,1 0 0,-1 0 0,1 0 0,-1 0 0,1 0 0,0 1 0,0-1 0,-2 3 0,-6 6 0,1 0 0,0 1 0,1 0 0,-9 17 0,13-21 0,-53 96 0,-134 232 0,143-261 0,-3-2 0,-82 89 0,97-122 0,-2-1 0,-1-2 0,-2-1 0,-64 42 0,98-74 0,0 0 0,0 0 0,-1 0 0,1 0 0,0-1 0,-1 0 0,0-1 0,0 0 0,1 0 0,-10 1 0,14-2 0,-1-1 0,1 1 0,-1 0 0,1-1 0,-1 1 0,1-1 0,0 1 0,-1-1 0,1 0 0,0 0 0,0 0 0,0-1 0,0 1 0,0 0 0,0-1 0,0 1 0,0-1 0,0 0 0,1 0 0,-1 0 0,1 0 0,-1 0 0,1 0 0,0 0 0,0 0 0,0 0 0,0 0 0,0-1 0,0 1 0,1 0 0,-2-5 0,2 4 0,-1-1 0,0 1 0,1-1 0,0 0 0,0 1 0,0-1 0,0 0 0,0 1 0,1-1 0,0 0 0,-1 1 0,2-1 0,-1 1 0,0-1 0,1 1 0,-1 0 0,1-1 0,0 1 0,0 0 0,0 0 0,0 0 0,1 1 0,-1-1 0,1 0 0,0 1 0,0 0 0,0 0 0,0 0 0,0 0 0,0 0 0,0 0 0,8-2 0,-3 1 0,0 1 0,1 0 0,-1 0 0,1 0 0,-1 1 0,1 0 0,0 1 0,-1 0 0,1 0 0,0 1 0,-1 0 0,1 1 0,9 2 0,26 14 0,0 2 0,-2 1 0,64 43 0,46 25 0,-115-72 0,0-2 0,1-1 0,1-1 0,79 14 0,-90-24 0,-1 0 0,1-1 0,0-2 0,0-1 0,-1-1 0,1-1 0,-1-2 0,34-9 0,-48 9 0,0 0 0,-1 0 0,1-2 0,-1 1 0,0-1 0,-1-1 0,0 0 0,0-1 0,0 0 0,-2-1 0,1 0 0,-1 0 0,0-1 0,-1 0 0,0-1 0,-1 1 0,-1-2 0,0 1 0,8-23 0,-14 34-48,1 1 15,-1 0 0,0-1 0,1 1 0,-1 0 0,0-1 0,0 1 1,0-1-1,1 1 0,-1-1 0,0 1 0,0 0 0,0-1 0,0 1 0,0-1 0,0 1 0,0-1 0,0 1 0,0 0 0,0-1 0,0 1 1,0-1-1,0 1 0,0-1 0,-1 1 0,1-1 0,0 1 0,0 0 0,0-1 0,-1 1 0,1 0 0,0-1 0,0 1 0,-1-1 1,1 1-1,0 0 0,-1 0 0,1-1 0,0 1 0,-1-1 0,-7 1-6793</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5.366"/>
    </inkml:context>
    <inkml:brush xml:id="br0">
      <inkml:brushProperty name="width" value="0.05" units="cm"/>
      <inkml:brushProperty name="height" value="0.05" units="cm"/>
    </inkml:brush>
  </inkml:definitions>
  <inkml:trace contextRef="#ctx0" brushRef="#br0">12 1 24575,'-1'0'0,"1"0"0,0 0 0,-1 0 0,1 0 0,-1 0 0,1 0 0,0 0 0,-1 0 0,1 0 0,0 0 0,-1 0 0,1 0 0,-1 1 0,1-1 0,0 0 0,-1 0 0,1 0 0,0 0 0,-1 1 0,1-1 0,0 0 0,0 0 0,-1 1 0,1-1 0,0 0 0,-1 1 0,1-1 0,0 0 0,0 1 0,0-1 0,0 0 0,-1 1 0,1-1 0,0 1 0,4 14 0,18 16 0,-21-30 0,12 17 0,0 1 0,9 20 0,-15-25 0,1 0 0,1 0 0,0-1 0,0 0 0,21 20 0,-28-31-76,0 0 1,1 0-1,0 0 0,-1-1 0,1 1 0,0-1 0,0 1 0,0-1 1,0 0-1,0 0 0,0 0 0,0-1 0,0 1 0,0-1 1,1 0-1,-1 1 0,5-2 0,8-3-6750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5.721"/>
    </inkml:context>
    <inkml:brush xml:id="br0">
      <inkml:brushProperty name="width" value="0.05" units="cm"/>
      <inkml:brushProperty name="height" value="0.05" units="cm"/>
    </inkml:brush>
  </inkml:definitions>
  <inkml:trace contextRef="#ctx0" brushRef="#br0">80 95 24575,'-5'-5'0,"-6"-6"0,-1-7 0,-4-4 0,-3 1 0,5 9 0,11 7 0,10 8 0,9 5 0,7 5 0,3 0 0,3-2 0,-3-2-8191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6.099"/>
    </inkml:context>
    <inkml:brush xml:id="br0">
      <inkml:brushProperty name="width" value="0.05" units="cm"/>
      <inkml:brushProperty name="height" value="0.05" units="cm"/>
    </inkml:brush>
  </inkml:definitions>
  <inkml:trace contextRef="#ctx0" brushRef="#br0">1 1 24575,'0'5'0,"5"1"0,6 0 0,6-1 0,0-2-8191</inkml:trace>
  <inkml:trace contextRef="#ctx0" brushRef="#br0" timeOffset="1">57 142 24575,'-5'0'0,"-1"5"0,4 1 0,9 0 0,6-6 0,7-2 0,5-2 0,-3 0-8191</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6.454"/>
    </inkml:context>
    <inkml:brush xml:id="br0">
      <inkml:brushProperty name="width" value="0.05" units="cm"/>
      <inkml:brushProperty name="height" value="0.05" units="cm"/>
    </inkml:brush>
  </inkml:definitions>
  <inkml:trace contextRef="#ctx0" brushRef="#br0">0 13 24575,'5'-5'0,"7"-2"0,0 6 0,0 7 0,-4 8 0,3 6 0,-2 5 0,-1 7 0,-3 3 0,3 6 0,0 5 0,-1-1 0,-2-7-8191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6.936"/>
    </inkml:context>
    <inkml:brush xml:id="br0">
      <inkml:brushProperty name="width" value="0.05" units="cm"/>
      <inkml:brushProperty name="height" value="0.05" units="cm"/>
    </inkml:brush>
  </inkml:definitions>
  <inkml:trace contextRef="#ctx0" brushRef="#br0">12 161 24575,'0'0'0,"-1"0"0,1 0 0,0 0 0,-1 0 0,1 0 0,-1 0 0,1 0 0,0 0 0,-1 0 0,1 0 0,0 0 0,-1 0 0,1 0 0,-1 0 0,1 0 0,0 0 0,-1 0 0,1-1 0,0 1 0,-1 0 0,1 0 0,0 0 0,-1-1 0,1 1 0,0 0 0,0 0 0,-1-1 0,1 1 0,0 0 0,0-1 0,0 1 0,-1 0 0,1-1 0,0 1 0,0 0 0,0-1 0,0 1 0,0 0 0,0-1 0,-1 1 0,1-1 0,0 1 0,0 0 0,0-1 0,0 1 0,0 0 0,1-1 0,-1 1 0,0-1 0,0 1 0,0 0 0,0-1 0,0 1 0,0 0 0,1-1 0,-1 1 0,0 0 0,0-1 0,0 1 0,1-1 0,17-18 0,-11 15 0,1 1 0,0-1 0,0 1 0,0 1 0,0 0 0,0 0 0,0 0 0,0 1 0,1 0 0,-1 1 0,10 0 0,-14 0 0,-1 0 0,0 0 0,1 1 0,-1-1 0,0 1 0,1 0 0,-1-1 0,0 2 0,0-1 0,1 0 0,-1 0 0,0 1 0,0 0 0,-1 0 0,1 0 0,0 0 0,-1 0 0,1 0 0,-1 1 0,1-1 0,-1 1 0,0-1 0,0 1 0,0 0 0,-1 0 0,1 0 0,-1 0 0,1 0 0,0 5 0,-2 5 0,-4-9 0,3-5 0,0 1 0,0-1 0,1 0 0,-1 1 0,0-1 0,1 1 0,-1-1 0,1 0 0,-1 0 0,1 1 0,-1-1 0,1 0 0,-1 0 0,1 0 0,0 1 0,-1-1 0,1 0 0,0 0 0,0 0 0,0 0 0,-1 0 0,1-1 0,0-4 0,0 0 0,0 0 0,0 0 0,1 0 0,0 1 0,0-1 0,0 0 0,1 0 0,0 0 0,0 1 0,0-1 0,1 1 0,0 0 0,0 0 0,0 0 0,1 0 0,0 0 0,0 0 0,0 1 0,0 0 0,9-7 0,-8 7 0,0 0 0,0 1 0,1 0 0,-1 0 0,1 0 0,0 0 0,-1 1 0,1 0 0,0 0 0,0 0 0,1 1 0,-1 0 0,0 0 0,0 1 0,1-1 0,-1 2 0,0-1 0,1 0 0,-1 1 0,10 3 0,-1 2 17,0 1 0,-1 0 1,0 1-1,-1 1 0,0 0 0,20 18 0,-4 0-760,38 46 1,-38-36-6084</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8.212"/>
    </inkml:context>
    <inkml:brush xml:id="br0">
      <inkml:brushProperty name="width" value="0.05" units="cm"/>
      <inkml:brushProperty name="height" value="0.05" units="cm"/>
    </inkml:brush>
  </inkml:definitions>
  <inkml:trace contextRef="#ctx0" brushRef="#br0">0 71 24575,'0'-70'0,"0"1083"-1365,0-974-5461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8:59.180"/>
    </inkml:context>
    <inkml:brush xml:id="br0">
      <inkml:brushProperty name="width" value="0.05" units="cm"/>
      <inkml:brushProperty name="height" value="0.05" units="cm"/>
    </inkml:brush>
  </inkml:definitions>
  <inkml:trace contextRef="#ctx0" brushRef="#br0">1 59 24575,'1'-4'0,"0"-1"0,1 0 0,-1 1 0,1 0 0,0-1 0,1 1 0,-1 0 0,1 0 0,0 0 0,0 1 0,0-1 0,6-4 0,-9 8 0,1 0 0,-1 0 0,1 0 0,-1 0 0,1 0 0,-1 0 0,1 0 0,-1 0 0,1 0 0,-1 0 0,1 0 0,-1 1 0,1-1 0,-1 0 0,1 0 0,-1 1 0,1-1 0,-1 0 0,0 1 0,1-1 0,-1 0 0,0 1 0,1-1 0,-1 1 0,0-1 0,1 0 0,-1 1 0,0-1 0,0 1 0,1 0 0,7 18 0,-7-16 0,6 19 0,-1 0 0,-2 1 0,0-1 0,1 35 0,-4 96 0,-3-79 0,30 298 0,-1-35 0,-44 302 0,-12-206 0,25-316 0,6 1 0,21 147 0,2 93 0,-26 208 0,-13-370 0,0-5 0,15-128 0,15 101 0,-11-133 0,11 69 0,3 147 0,-19-136 0,-18 135 0,10-183 0,4 2 0,2-1 0,6 65 0,-1-112 0,1-1 0,0 1 0,1-1 0,1 0 0,0 0 0,2-1 0,-1 0 0,12 15 0,-8-10 0,0 1 0,-1 0 0,9 26 0,-18-37-30,-4-11 103,-9-12-1481,-2-7-5418</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9.108"/>
    </inkml:context>
    <inkml:brush xml:id="br0">
      <inkml:brushProperty name="width" value="0.05" units="cm"/>
      <inkml:brushProperty name="height" value="0.05" units="cm"/>
    </inkml:brush>
  </inkml:definitions>
  <inkml:trace contextRef="#ctx0" brushRef="#br0">31 24 24575,'0'-2'0,"0"1"0,0-1 0,0 1 0,-1-1 0,1 1 0,-1 0 0,1-1 0,-1 1 0,0 0 0,1-1 0,-1 1 0,0 0 0,-1-1 0,2 1 0,0 1 0,0 0 0,-1 0 0,1-1 0,0 1 0,0 0 0,-1 0 0,1 0 0,0 0 0,-1-1 0,1 1 0,0 0 0,0 0 0,-1 0 0,1 0 0,0 0 0,-1 0 0,1 0 0,0 0 0,-1 0 0,1 0 0,0 0 0,-1 0 0,1 0 0,0 0 0,-1 0 0,1 0 0,0 0 0,-1 0 0,1 0 0,0 1 0,-1-1 0,1 0 0,0 0 0,0 0 0,-1 0 0,1 1 0,0-1 0,0 0 0,-1 0 0,1 1 0,0-1 0,0 0 0,0 0 0,-1 1 0,1-1 0,0 0 0,0 1 0,0-1 0,0 0 0,0 1 0,0-1 0,0 0 0,0 1 0,0-1 0,0 0 0,0 1 0,0-1 0,0 1 0,-3 10 0,1 0 0,0 0 0,1 1 0,0-1 0,1 0 0,0 1 0,0-1 0,5 21 0,1-4 0,1-1 0,15 38 0,-13-41 0,2 0 0,19 32 0,-26-48 0,1-1 0,0 0 0,0-1 0,1 1 0,-1-1 0,2 0 0,-1-1 0,1 1 0,-1-1 0,1 0 0,10 4 0,-15-8 0,0 0 0,0 0 0,1 0 0,-1-1 0,0 1 0,0-1 0,0 0 0,1 1 0,-1-1 0,0 0 0,0 0 0,0 0 0,1-1 0,-1 1 0,0 0 0,0-1 0,0 0 0,4-1 0,-2 0 0,-1 0 0,0 0 0,0 0 0,0-1 0,0 1 0,-1-1 0,1 0 0,-1 0 0,1 0 0,1-4 0,4-8 0,-1 1 0,0-1 0,-1-1 0,4-16 0,-9 28 0,6-25 0,5-36 0,2-11 0,-7 57 0,-7 19 0,0 0 0,0 0 0,0 0 0,0 0 0,0-1 0,0 1 0,0 0 0,0 0 0,0 0 0,0 0 0,1 0 0,-1 0 0,0 0 0,0 0 0,0-1 0,0 1 0,0 0 0,0 0 0,0 0 0,1 0 0,-1 0 0,0 0 0,0 0 0,0 0 0,0 0 0,0 0 0,1 0 0,-1 0 0,0 0 0,0 0 0,0 0 0,0 0 0,0 0 0,1 0 0,-1 0 0,0 0 0,0 0 0,0 0 0,0 0 0,0 0 0,0 0 0,1 0 0,-1 0 0,0 0 0,0 1 0,0-1 0,0 0 0,0 0 0,0 0 0,0 0 0,1 0 0,0 3 0,0 1 0,0-1 0,0 0 0,0 1 0,0-1 0,-1 0 0,0 1 0,1 3 0,4 286 0,2 19 0,-1-238 0,0-15 0,-3 1 0,-5 79 0,1-130 0,0 0 0,-1-1 0,0 1 0,0-1 0,-1 0 0,1 0 0,-2 0 0,-7 14 0,10-20 0,-1 0 0,1 0 0,-1 0 0,0 0 0,0 0 0,0 0 0,0-1 0,0 1 0,-1 0 0,1-1 0,0 0 0,-1 1 0,1-1 0,-1 0 0,1-1 0,-1 1 0,1 0 0,-1-1 0,0 1 0,1-1 0,-1 0 0,0 0 0,0 0 0,1 0 0,-1 0 0,0 0 0,1-1 0,-1 0 0,1 1 0,-1-1 0,-2-1 0,-10-5-124,0-1 0,0 0 0,1-1 0,0 0 0,1-1 0,0-1-1,1 0 1,0-1 0,0 0 0,-18-26 0,14 16-6702</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9.496"/>
    </inkml:context>
    <inkml:brush xml:id="br0">
      <inkml:brushProperty name="width" value="0.05" units="cm"/>
      <inkml:brushProperty name="height" value="0.05" units="cm"/>
    </inkml:brush>
  </inkml:definitions>
  <inkml:trace contextRef="#ctx0" brushRef="#br0">12 7 24575,'0'-5'0,"0"4"0,0 6 0,0 7 0,0 7 0,0 5 0,0 2 0,0 3 0,0 0 0,0 1 0,0 0 0,-5-6 0,-1-6-8191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39.837"/>
    </inkml:context>
    <inkml:brush xml:id="br0">
      <inkml:brushProperty name="width" value="0.05" units="cm"/>
      <inkml:brushProperty name="height" value="0.05" units="cm"/>
    </inkml:brush>
  </inkml:definitions>
  <inkml:trace contextRef="#ctx0" brushRef="#br0">1 14 24575,'0'-5'0,"5"-2"0,1 6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0.500"/>
    </inkml:context>
    <inkml:brush xml:id="br0">
      <inkml:brushProperty name="width" value="0.05" units="cm"/>
      <inkml:brushProperty name="height" value="0.05" units="cm"/>
    </inkml:brush>
  </inkml:definitions>
  <inkml:trace contextRef="#ctx0" brushRef="#br0">0 22 24575,'50'0'0,"-1"-3"0,88-16 0,-171 31 0,-59 30 0,92-42 7,0 1-1,0-1 0,0 1 0,1-1 1,-1 1-1,0 0 0,0-1 1,1 1-1,-1 0 0,0 0 1,1-1-1,-1 1 0,1 0 1,-1 0-1,1 0 0,-1 1 1,1-1-45,0-1 0,0 1 0,0-1 1,1 0-1,-1 1 0,0-1 0,0 0 0,0 0 1,1 1-1,-1-1 0,0 0 0,1 1 1,-1-1-1,0 0 0,1 0 0,-1 0 1,0 1-1,1-1 0,-1 0 0,0 0 1,1 0-1,-1 0 0,1 0 0,-1 0 1,0 0-1,1 0 0,-1 0 0,1 0 1,-1 0-1,0 0 0,1 0 0,-1 0 1,1 0-1,-1 0 0,0 0 0,1 0 0,-1 0 1,1-1-1,15-2-6788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1.621"/>
    </inkml:context>
    <inkml:brush xml:id="br0">
      <inkml:brushProperty name="width" value="0.05" units="cm"/>
      <inkml:brushProperty name="height" value="0.05" units="cm"/>
    </inkml:brush>
  </inkml:definitions>
  <inkml:trace contextRef="#ctx0" brushRef="#br0">0 21 24575,'2'-2'0,"1"0"0,-1-1 0,0 1 0,0 0 0,1 1 0,-1-1 0,1 0 0,0 1 0,3-2 0,-6 3 0,1 0 0,0-1 0,-1 1 0,1 0 0,-1 0 0,1 0 0,-1 0 0,1 1 0,-1-1 0,1 0 0,-1 0 0,1 0 0,-1 0 0,1 0 0,-1 1 0,1-1 0,-1 0 0,1 1 0,-1-1 0,1 0 0,-1 0 0,1 1 0,9 20 0,17 106 0,12 41 0,-32-147 0,0-1 0,1 1 0,1-1 0,1-1 0,21 31 0,-28-46 0,0 1 0,1-1 0,-1 0 0,1 0 0,0 0 0,1-1 0,-1 1 0,0-1 0,1 0 0,0 0 0,-1-1 0,9 4 0,-10-5 0,0-1 0,1 1 0,-1-1 0,0 0 0,0 0 0,1 0 0,-1 0 0,0 0 0,0 0 0,0-1 0,1 0 0,-1 0 0,0 0 0,0 0 0,0 0 0,0 0 0,0-1 0,-1 0 0,1 1 0,0-1 0,-1 0 0,4-3 0,7-8 0,0 0 0,0-1 0,-2-1 0,0 0 0,0 0 0,-2-1 0,0-1 0,0 1 0,-2-1 0,8-23 0,-5 4 0,-1 0 0,-1 0 0,-3 0 0,3-44 0,-34 307 0,-2 18 0,21 202-1365,8-414-5461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1.989"/>
    </inkml:context>
    <inkml:brush xml:id="br0">
      <inkml:brushProperty name="width" value="0.05" units="cm"/>
      <inkml:brushProperty name="height" value="0.05" units="cm"/>
    </inkml:brush>
  </inkml:definitions>
  <inkml:trace contextRef="#ctx0" brushRef="#br0">1 1 24575,'5'0'0,"6"0"0,2 5 0,3 1 0,-1 5 0,1 5 0,-1 5 0,-4 3 0,1 3 0,-1 1 0,2 1 0,-2 1 0,-1-6-8191</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2.659"/>
    </inkml:context>
    <inkml:brush xml:id="br0">
      <inkml:brushProperty name="width" value="0.05" units="cm"/>
      <inkml:brushProperty name="height" value="0.05" units="cm"/>
    </inkml:brush>
  </inkml:definitions>
  <inkml:trace contextRef="#ctx0" brushRef="#br0">154 66 24575,'0'2'0,"-1"1"0,1 0 0,-1 0 0,0-1 0,0 1 0,0 0 0,0-1 0,-1 1 0,1-1 0,-1 1 0,1-1 0,-1 0 0,-3 4 0,-31 29 0,21-23 0,-3 7 0,14-13 0,-1-1 0,-1 1 0,1-1 0,-1 0 0,0-1 0,0 1 0,0-1 0,-10 5 0,10-11 0,9-6 0,9-11 0,-11 18 0,26-39 0,-15 20 0,2 0 0,0 1 0,1 1 0,1 0 0,28-24 0,-42 40 0,0 1 0,1-1 0,-1 1 0,0 0 0,0 0 0,0 0 0,1 0 0,-1 0 0,1 1 0,-1-1 0,0 1 0,1-1 0,-1 1 0,1 0 0,-1 0 0,1 0 0,-1 0 0,1 1 0,-1-1 0,1 1 0,-1-1 0,0 1 0,1 0 0,-1 0 0,0 0 0,0 0 0,1 0 0,-1 1 0,2 1 0,6 5 0,-1 0 0,0 1 0,-1 0 0,13 18 0,-11-13 0,98 133-1365,-91-122-5461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4.656"/>
    </inkml:context>
    <inkml:brush xml:id="br0">
      <inkml:brushProperty name="width" value="0.05" units="cm"/>
      <inkml:brushProperty name="height" value="0.05" units="cm"/>
    </inkml:brush>
  </inkml:definitions>
  <inkml:trace contextRef="#ctx0" brushRef="#br0">755 11 24575,'0'0'0,"0"-1"0,0 1 0,0 0 0,0-1 0,0 1 0,0 0 0,0-1 0,0 1 0,0 0 0,0-1 0,0 1 0,0 0 0,0-1 0,0 1 0,0 0 0,0-1 0,0 1 0,1 0 0,-1-1 0,0 1 0,0 0 0,0 0 0,1-1 0,-1 1 0,0 0 0,0 0 0,1-1 0,-1 1 0,0 0 0,0 0 0,1 0 0,-1-1 0,0 1 0,1 0 0,-1 0 0,0 0 0,1 0 0,-1 0 0,0 0 0,1 0 0,-1 0 0,0 0 0,1 0 0,-1 0 0,0 0 0,1 0 0,-1 0 0,1 0 0,-1 0 0,1 1 0,-1-1 0,1 1 0,-1-1 0,1 1 0,-1-1 0,1 1 0,-1-1 0,1 1 0,-1 0 0,0-1 0,1 1 0,-1 0 0,0-1 0,0 1 0,1 0 0,-1-1 0,0 1 0,0 0 0,0-1 0,0 1 0,0 0 0,0 0 0,0-1 0,0 1 0,0 0 0,0-1 0,-1 2 0,-4 14 0,-1 0 0,-1-1 0,0 0 0,-1 0 0,0-1 0,-17 22 0,6-8 0,-33 50 0,-372 603 0,298-411 0,44-85 0,80-180-1365</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5.226"/>
    </inkml:context>
    <inkml:brush xml:id="br0">
      <inkml:brushProperty name="width" value="0.05" units="cm"/>
      <inkml:brushProperty name="height" value="0.05" units="cm"/>
    </inkml:brush>
  </inkml:definitions>
  <inkml:trace contextRef="#ctx0" brushRef="#br0">2 0 24575,'-1'44'0,"0"-13"0,2 1 0,8 62 0,-7-84 0,0 0 0,1 0 0,1 0 0,0-1 0,0 1 0,0-1 0,1 0 0,1 0 0,-1-1 0,2 0 0,-1 0 0,1 0 0,10 9 0,-10-11 0,1 0 0,-1-1 0,1 1 0,1-2 0,-1 1 0,1-1 0,-1 0 0,1-1 0,1 0 0,-1 0 0,0-1 0,0 0 0,15 0 0,-19-2 0,0 0 0,-1 0 0,1 0 0,0-1 0,0 0 0,-1 0 0,1 0 0,0-1 0,-1 1 0,1-1 0,-1 0 0,0-1 0,0 1 0,0-1 0,0 0 0,0 0 0,0 0 0,-1 0 0,1 0 0,-1-1 0,0 0 0,0 0 0,0 0 0,-1 0 0,1 0 0,-1 0 0,0-1 0,2-5 0,1-10 0,-1 0 0,-1-1 0,-1 1 0,-1 0 0,0-1 0,-2 1 0,-3-24 0,2 11 0,-6 49 0,-2 19 0,-84 456 0,77-421 0,5-24 0,2 1 0,-5 51 0,14-94-136,1 0-1,0 0 1,0 0-1,0 0 1,1 0-1,-1 0 1,1 0-1,0 0 0,2 6 1</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5.570"/>
    </inkml:context>
    <inkml:brush xml:id="br0">
      <inkml:brushProperty name="width" value="0.05" units="cm"/>
      <inkml:brushProperty name="height" value="0.05" units="cm"/>
    </inkml:brush>
  </inkml:definitions>
  <inkml:trace contextRef="#ctx0" brushRef="#br0">0 0 24575,'5'0'0,"1"5"0,5 7 0,1 5 0,-2 5 0,-3 4 0,-2 2 0,-3 1 0,-1 0 0,0 1 0,-2-1 0,1 0 0,0-1 0,-1-9 0,1-8-8191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0.140"/>
    </inkml:context>
    <inkml:brush xml:id="br0">
      <inkml:brushProperty name="width" value="0.05" units="cm"/>
      <inkml:brushProperty name="height" value="0.05" units="cm"/>
    </inkml:brush>
  </inkml:definitions>
  <inkml:trace contextRef="#ctx0" brushRef="#br0">1 220 24575,'0'-3'0,"0"-1"0,0 1 0,1 0 0,-1 0 0,1 0 0,0 0 0,0 0 0,0-1 0,0 1 0,0 1 0,1-1 0,-1 0 0,1 0 0,0 0 0,0 1 0,0-1 0,0 1 0,0 0 0,1 0 0,-1-1 0,1 1 0,-1 1 0,1-1 0,0 0 0,0 1 0,-1-1 0,1 1 0,0 0 0,1 0 0,4-1 0,9-2 0,1 2 0,-1 0 0,1 0 0,26 3 0,-20-1 0,417-1-91,395-6-1336,-156-10-731,570-9 41,483-14 665,-1727 40 1452,258-17 730,-91-8 2921,-144 23-2880,-17 3-97,-12-1-658,0 0 0,-1 0 1,1 0-1,0 0 0,0 0 1,0 0-1,0 0 1,0 0-1,0 0 0,0 0 1,0 0-1,0 0 0,0 0 1,0 0-1,0 1 1,0-1-1,-1 0 0,1 0 1,0 0-1,0 0 0,0 0 1,0 0-1,0 0 0,0 0 1,0 0-1,0 0 1,0 0-1,0 0 0,0 0 1,0 1-1,0-1 0,0 0 1,0 0-1,0 0 0,0 0 1,0 0-1,0 0 1,0 0-1,0 0 0,0 0 1,0 0-1,0 0 0,0 0 1,0 1-1,0-1 1,0 0-1,0 0 0,0 0 1,0 0-1,0 0 0,0 0 1,1 0-1,-1 0 0,0 0 1,0 0-1,0 0 1,0 0-1,0 0 0,0 0 1,0 0-1,-14 3-1044,-4-2-5714</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5.944"/>
    </inkml:context>
    <inkml:brush xml:id="br0">
      <inkml:brushProperty name="width" value="0.05" units="cm"/>
      <inkml:brushProperty name="height" value="0.05" units="cm"/>
    </inkml:brush>
  </inkml:definitions>
  <inkml:trace contextRef="#ctx0" brushRef="#br0">0 1 24575,'0'5'0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6.956"/>
    </inkml:context>
    <inkml:brush xml:id="br0">
      <inkml:brushProperty name="width" value="0.05" units="cm"/>
      <inkml:brushProperty name="height" value="0.05" units="cm"/>
    </inkml:brush>
  </inkml:definitions>
  <inkml:trace contextRef="#ctx0" brushRef="#br0">4 205 24575,'-1'-53'0,"-1"33"0,1 0 0,1 1 0,1-1 0,1 1 0,4-21 0,-6 40 0,0-1 0,0 1 0,0-1 0,0 1 0,0-1 0,1 1 0,-1-1 0,0 0 0,0 1 0,0-1 0,0 1 0,1-1 0,-1 1 0,0-1 0,0 1 0,1-1 0,-1 1 0,0 0 0,1-1 0,-1 1 0,1-1 0,-1 1 0,0 0 0,1-1 0,-1 1 0,1 0 0,-1-1 0,1 1 0,-1 0 0,2 0 0,4 15 0,1 30 0,-4 475 0,-6-269 0,3 447-1365,0-706-5461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9.039"/>
    </inkml:context>
    <inkml:brush xml:id="br0">
      <inkml:brushProperty name="width" value="0.05" units="cm"/>
      <inkml:brushProperty name="height" value="0.05" units="cm"/>
    </inkml:brush>
  </inkml:definitions>
  <inkml:trace contextRef="#ctx0" brushRef="#br0">135 163 24575,'0'0'0,"0"-1"0,0 0 0,0 0 0,0 1 0,0-1 0,0 0 0,0 1 0,0-1 0,1 0 0,-1 0 0,0 1 0,0-1 0,1 1 0,-1-1 0,1 0 0,-1 1 0,0-1 0,1 1 0,-1-1 0,1 1 0,-1-1 0,1 1 0,0-1 0,-1 1 0,1-1 0,-1 1 0,1 0 0,0-1 0,-1 1 0,1 0 0,0 0 0,-1 0 0,1-1 0,0 1 0,-1 0 0,1 0 0,0 0 0,0 0 0,-1 0 0,1 0 0,0 0 0,-1 0 0,1 1 0,0-1 0,0 0 0,-1 0 0,1 1 0,0-1 0,-1 0 0,1 1 0,0-1 0,2 2 0,1-1 0,-1 1 0,0-1 0,0 1 0,0 0 0,0 0 0,0 0 0,0 0 0,2 4 0,0 1 0,-1 1 0,0 0 0,-1-1 0,0 2 0,0-1 0,-1 0 0,0 1 0,0-1 0,-1 1 0,0 0 0,0-1 0,-1 10 0,0-6 0,-1 0 0,0 1 0,-1-2 0,0 1 0,-1 0 0,0 0 0,-1-1 0,-6 14 0,8-20 0,-1-1 0,1 0 0,-1 0 0,0 0 0,-1 0 0,1 0 0,-1-1 0,1 1 0,-1-1 0,0 0 0,0 0 0,-1 0 0,1-1 0,0 1 0,-1-1 0,0 0 0,1-1 0,-1 1 0,0-1 0,0 0 0,0 0 0,0 0 0,-7-1 0,8 0 0,0 0 0,0-1 0,0 1 0,0-1 0,0 0 0,0-1 0,0 1 0,0-1 0,0 1 0,1-1 0,-1 0 0,1 0 0,-1-1 0,1 1 0,0-1 0,0 0 0,0 1 0,0-1 0,1-1 0,-1 1 0,1 0 0,-1-1 0,1 1 0,1-1 0,-1 0 0,0 1 0,1-1 0,0 0 0,-2-5 0,2-1 0,-1 1 0,1-1 0,1 0 0,0 0 0,0 1 0,1-1 0,0 0 0,1 0 0,0 1 0,0-1 0,1 1 0,1 0 0,-1 0 0,1 0 0,1 0 0,7-10 0,6-9 0,2 0 0,1 2 0,34-33 0,-49 52 0,46-41 0,-48 45 0,-1 0 0,1 0 0,0 1 0,0-1 0,0 1 0,0 0 0,1 1 0,-1-1 0,0 1 0,1 0 0,-1 0 0,7-1 0,-9 2 0,0 0 0,-1 1 0,1-1 0,-1 0 0,1 1 0,-1-1 0,1 1 0,-1 0 0,1-1 0,-1 1 0,1 0 0,-1 0 0,0 0 0,1 0 0,-1 0 0,0 0 0,0 0 0,0 1 0,0-1 0,0 0 0,0 1 0,0-1 0,-1 0 0,1 1 0,0-1 0,-1 1 0,1 0 0,-1-1 0,1 1 0,-1-1 0,0 1 0,0 0 0,0 2 0,1 4 0,0 0 0,-1 0 0,-1 0 0,1 0 0,-3 11 0,-4 10-1365,0-2-5461</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9.393"/>
    </inkml:context>
    <inkml:brush xml:id="br0">
      <inkml:brushProperty name="width" value="0.05" units="cm"/>
      <inkml:brushProperty name="height" value="0.05" units="cm"/>
    </inkml:brush>
  </inkml:definitions>
  <inkml:trace contextRef="#ctx0" brushRef="#br0">144 1 24575,'8'0'0,"0"-1"0,0 1 0,0 1 0,0-1 0,0 1 0,0 1 0,9 2 0,-15-3 0,1 0 0,-1 0 0,0 1 0,0-1 0,1 1 0,-1-1 0,0 1 0,0 0 0,0 0 0,-1 0 0,1 0 0,0 0 0,-1 0 0,0 0 0,1 1 0,-1-1 0,0 1 0,0-1 0,0 1 0,0-1 0,-1 1 0,2 4 0,-1 4 0,0 0 0,0 0 0,-1 0 0,0 0 0,-1 0 0,0 0 0,-4 16 0,-28 79 0,18-60 0,-107 366 0,95-298 0,-23 196 0,49-297-119,-1 37 372,2-47-360,0 0 0,0 0 0,1 0 0,-1-1 0,1 1-1,0 0 1,0 0 0,0 0 0,0-1 0,0 1 0,0 0 0,1-1 0,2 4 0,9 3-6719</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49.767"/>
    </inkml:context>
    <inkml:brush xml:id="br0">
      <inkml:brushProperty name="width" value="0.05" units="cm"/>
      <inkml:brushProperty name="height" value="0.05" units="cm"/>
    </inkml:brush>
  </inkml:definitions>
  <inkml:trace contextRef="#ctx0" brushRef="#br0">63 57 24575,'7'1'0,"-1"1"0,1-1 0,-1 1 0,1 1 0,-1-1 0,0 1 0,0 0 0,6 4 0,7 3 0,-7-4 0,6 2 0,-1 0 0,0 2 0,30 21 0,-45-29 0,1 0 0,0 0 0,0 1 0,-1-1 0,1 1 0,-1-1 0,0 1 0,0 0 0,0 0 0,0 0 0,0 0 0,-1 0 0,1 0 0,-1 1 0,0-1 0,0 1 0,0-1 0,-1 0 0,1 1 0,-1-1 0,0 1 0,1 0 0,-2-1 0,1 1 0,0-1 0,-1 1 0,0-1 0,-1 5 0,0-4 0,0 0 0,-1 0 0,1 0 0,-1-1 0,0 1 0,0-1 0,-1 0 0,1 0 0,0 0 0,-1-1 0,0 1 0,1-1 0,-1 0 0,0 1 0,-1-2 0,1 1 0,0-1 0,-8 3 0,0-1 0,-1-1 0,1 0 0,-1 0 0,1-1 0,-19-1 0,26-1 0,0 1 0,0-1 0,0 0 0,0-1 0,1 1 0,-1-1 0,0 0 0,1 0 0,-1 0 0,1-1 0,0 1 0,0-1 0,0 0 0,0 0 0,0-1 0,1 1 0,-6-8 0,4 4 0,0 0 0,1 0 0,0-1 0,1 1 0,0-1 0,0 1 0,0-1 0,1 0 0,0 0 0,-1-13 0,2 12 0,1 1 0,0-1 0,0 1 0,1-1 0,0 1 0,0 0 0,1-1 0,0 1 0,1 0 0,3-10 0,-4 14 0,1-1 0,-1 1 0,1 0 0,0-1 0,0 1 0,0 0 0,0 1 0,1-1 0,0 1 0,-1-1 0,1 1 0,0 0 0,1 1 0,-1-1 0,0 1 0,1 0 0,7-3 0,-8 4-47,1 0 0,-1 0 0,1 0 0,-1 1 0,1-1 0,-1 1 0,1 0 0,0 1 0,-1-1-1,1 1 1,-1 0 0,1 0 0,-1 0 0,0 1 0,1 0 0,-1-1 0,0 1 0,0 1 0,0-1 0,0 1 0,-1-1 0,1 1-1,-1 0 1,1 0 0,-1 1 0,0-1 0,0 1 0,4 6 0,6 12-6779</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54.206"/>
    </inkml:context>
    <inkml:brush xml:id="br0">
      <inkml:brushProperty name="width" value="0.05" units="cm"/>
      <inkml:brushProperty name="height" value="0.05" units="cm"/>
    </inkml:brush>
  </inkml:definitions>
  <inkml:trace contextRef="#ctx0" brushRef="#br0">0 118 24575,'0'-5'0,"0"-6"0,0-6 0,5-6 0,6 3 0,6 3 0,5 5 0,4 5 0,2 3 0,1 3 0,0 1 0,-4 0-8191</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54.565"/>
    </inkml:context>
    <inkml:brush xml:id="br0">
      <inkml:brushProperty name="width" value="0.05" units="cm"/>
      <inkml:brushProperty name="height" value="0.05" units="cm"/>
    </inkml:brush>
  </inkml:definitions>
  <inkml:trace contextRef="#ctx0" brushRef="#br0">7 1 24575,'-5'4'0,"3"3"0,8-1 0,11-1 0,8-2 0,10-1 0,7-1 0,8 0 0,3-1 0,-6 0-8191</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4:59.630"/>
    </inkml:context>
    <inkml:brush xml:id="br0">
      <inkml:brushProperty name="width" value="0.05" units="cm"/>
      <inkml:brushProperty name="height" value="0.05" units="cm"/>
    </inkml:brush>
  </inkml:definitions>
  <inkml:trace contextRef="#ctx0" brushRef="#br0">89 37 24575,'0'-2'0,"-1"0"0,0 0 0,1 1 0,-1-1 0,0 0 0,0 1 0,0-1 0,0 1 0,0-1 0,0 1 0,0 0 0,0-1 0,-1 1 0,1 0 0,-1 0 0,1 0 0,-1 0 0,1 0 0,-1 0 0,-2-1 0,2 1 0,1 1 0,-1-1 0,1 0 0,-1 0 0,1 1 0,-1-1 0,1 1 0,-1 0 0,0-1 0,1 1 0,-1 0 0,0 0 0,1 0 0,-1 0 0,0 0 0,0 0 0,1 1 0,-1-1 0,1 0 0,-1 1 0,0 0 0,-1 0 0,1 1 0,0 1 0,0 0 0,0-1 0,0 1 0,1 0 0,-1 0 0,1 0 0,-1 0 0,1 0 0,0 0 0,1 0 0,-1 0 0,0 7 0,-2 49 0,3-43 0,3 447 0,-1-422-341,1 0 0,2 0-1,12 44 1,-8-53-6485</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00.049"/>
    </inkml:context>
    <inkml:brush xml:id="br0">
      <inkml:brushProperty name="width" value="0.05" units="cm"/>
      <inkml:brushProperty name="height" value="0.05" units="cm"/>
    </inkml:brush>
  </inkml:definitions>
  <inkml:trace contextRef="#ctx0" brushRef="#br0">57 106 24575,'0'0'0,"0"1"0,1 0 0,-1-1 0,0 1 0,0 0 0,1-1 0,-1 1 0,0 0 0,0-1 0,0 1 0,0 0 0,0-1 0,0 1 0,0 0 0,0-1 0,0 1 0,0 0 0,-1-1 0,1 1 0,0 0 0,0-1 0,-1 1 0,1-1 0,-1 2 0,-9 29 0,5-18 0,-5 23 0,1 1 0,1-1 0,-4 65 0,11-86 0,1 1 0,0 0 0,1-1 0,1 1 0,1-1 0,0 0 0,1 1 0,0-1 0,1-1 0,1 1 0,12 22 0,-15-33 0,-1 0 0,0-1 0,1 1 0,0-1 0,-1 1 0,1-1 0,1 0 0,-1-1 0,0 1 0,1 0 0,-1-1 0,1 0 0,0 0 0,0 0 0,0 0 0,0 0 0,0-1 0,0 0 0,0 0 0,1 0 0,-1 0 0,5-1 0,-3 0 0,0-1 0,0 0 0,-1 0 0,1 0 0,0-1 0,-1 0 0,1 0 0,-1-1 0,0 1 0,0-1 0,0 0 0,0-1 0,0 1 0,-1-1 0,1 0 0,3-4 0,2-4 0,0 0 0,-1 0 0,-1-1 0,0 0 0,-1-1 0,0 1 0,-1-1 0,-1-1 0,0 1 0,-1-1 0,0 0 0,-1 0 0,-1 0 0,-1 0 0,0 0 0,-1-23 0,-2 16 0,0 0 0,-1 0 0,-1 0 0,-1 0 0,-1 0 0,-1 1 0,0 0 0,-2 1 0,-1-1 0,-19-29 0,26 45 0,-1-1 0,0 1 0,0 1 0,-1-1 0,1 0 0,-1 1 0,0 0 0,0 0 0,-1 1 0,1 0 0,-1-1 0,1 2 0,-1-1 0,0 1 0,-11-3 0,13 4 0,0 1 0,-1-1 0,1 1 0,0 0 0,-1 0 0,1 1 0,-1-1 0,1 1 0,0 0 0,0 1 0,0-1 0,-1 0 0,1 1 0,0 0 0,1 0 0,-1 0 0,0 1 0,1-1 0,-1 1 0,1 0 0,0 0 0,0 0 0,-5 6 0,5-4-76,0 0 1,-1 0-1,2 0 0,-1 0 0,1 1 0,-1-1 0,2 1 0,-1-1 1,0 1-1,1 0 0,0 0 0,1 0 0,-1-1 0,1 1 1,0 0-1,1 0 0,1 9 0,5 23-6750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00.408"/>
    </inkml:context>
    <inkml:brush xml:id="br0">
      <inkml:brushProperty name="width" value="0.05" units="cm"/>
      <inkml:brushProperty name="height" value="0.05" units="cm"/>
    </inkml:brush>
  </inkml:definitions>
  <inkml:trace contextRef="#ctx0" brushRef="#br0">199 258 24575,'1'-10'0,"-2"-1"0,0 0 0,0 1 0,-1-1 0,0 1 0,-5-14 0,6 21 0,0 1 0,0-1 0,0 1 0,0-1 0,0 1 0,-1 0 0,1 0 0,-1 0 0,0 0 0,1 0 0,-1 0 0,0 0 0,0 0 0,0 1 0,0-1 0,-1 1 0,1-1 0,0 1 0,-1 0 0,1 0 0,-1 0 0,1 0 0,-1 1 0,1-1 0,-1 1 0,1-1 0,-1 1 0,0 0 0,1 0 0,-1 0 0,-4 1 0,2 0 0,0 1 0,0-1 0,0 1 0,1 0 0,-1 0 0,0 1 0,1 0 0,-1-1 0,1 2 0,0-1 0,0 0 0,0 1 0,0 0 0,1 0 0,-1 0 0,1 0 0,0 0 0,1 1 0,-1-1 0,-3 9 0,0 0 0,1 0 0,1 0 0,0 0 0,1 0 0,0 1 0,-2 25 0,5-24 0,1 0 0,0-1 0,0 1 0,2-1 0,0 1 0,0-1 0,2 0 0,0 0 0,0 0 0,1-1 0,1 0 0,0 0 0,1 0 0,12 14 0,-15-20 0,0 0 0,1-1 0,0 0 0,1-1 0,-1 1 0,1-1 0,0 0 0,0-1 0,0 1 0,1-1 0,0-1 0,0 0 0,0 0 0,0 0 0,0-1 0,0 0 0,1-1 0,-1 0 0,1 0 0,-1-1 0,1 0 0,-1 0 0,1-1 0,-1 0 0,16-5 0,-13 3 0,0-1 0,0 0 0,0-1 0,-1 0 0,1-1 0,-1 0 0,-1-1 0,1 0 0,-1 0 0,0-1 0,-1 0 0,0-1 0,0 0 0,9-14 0,-12 15 0,-1-1 0,1 1 0,-1-1 0,-1 0 0,0 0 0,0 0 0,-1-1 0,0 1 0,0 0 0,-1-1 0,0 0 0,-1 1 0,0-1 0,-1 1 0,0-1 0,0 1 0,-1-1 0,-3-9 0,-2-1 10,-1 1 0,0 0 0,-2 0 0,0 0 0,-1 2 0,-1-1 0,-1 1 0,0 1 0,-1 1 0,-1-1 0,-23-17 0,26 23-103,-1 0 0,-1 1 1,1 0-1,-2 1 0,1 1 0,-1 0 0,0 1 0,0 1 1,-1 0-1,1 1 0,-1 1 0,0 0 0,0 1 1,0 1-1,-21 0 0,-1 7-6733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0.495"/>
    </inkml:context>
    <inkml:brush xml:id="br0">
      <inkml:brushProperty name="width" value="0.05" units="cm"/>
      <inkml:brushProperty name="height" value="0.05" units="cm"/>
    </inkml:brush>
  </inkml:definitions>
  <inkml:trace contextRef="#ctx0" brushRef="#br0">2 9 24575,'-1'-9'0,"1"9"0,12 12 0,22 10 0,52 26 0,-60-36 0,-1 1 0,-1 1 0,-1 1 0,0 2 0,24 21 0,-45-36 0,-1-1 0,1 0 0,-1 1 0,1-1 0,-1 1 0,0-1 0,0 1 0,0 0 0,0 0 0,0 0 0,0-1 0,0 1 0,0 0 0,-1 0 0,1 0 0,-1 0 0,0 0 0,1 0 0,-1 0 0,0 0 0,0 0 0,0 0 0,-1 0 0,1 0 0,0 0 0,-1 0 0,1 0 0,-1 0 0,0 0 0,1 0 0,-1 0 0,0 0 0,0-1 0,0 1 0,-1 0 0,1-1 0,0 1 0,-1-1 0,1 1 0,-3 1 0,-6 5 0,-1 0 0,1 0 0,-2-2 0,1 1 0,-13 4 0,22-10 0,-109 48-1365,57-26-5461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00.748"/>
    </inkml:context>
    <inkml:brush xml:id="br0">
      <inkml:brushProperty name="width" value="0.05" units="cm"/>
      <inkml:brushProperty name="height" value="0.05" units="cm"/>
    </inkml:brush>
  </inkml:definitions>
  <inkml:trace contextRef="#ctx0" brushRef="#br0">0 9 24575,'642'14'0,"-32"1"0,-503-14 0,343-14 0,-437 12-112,-9 1 16,0 0-1,-1 0 1,1-1-1,-1 1 1,1-1 0,0 0-1,-1 0 1,0 0 0,1 0-1,-1-1 1,0 1-1,7-5 1,-6-4-6730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07.977"/>
    </inkml:context>
    <inkml:brush xml:id="br0">
      <inkml:brushProperty name="width" value="0.05" units="cm"/>
      <inkml:brushProperty name="height" value="0.05" units="cm"/>
    </inkml:brush>
  </inkml:definitions>
  <inkml:trace contextRef="#ctx0" brushRef="#br0">0 1 24575,'0'5'0,"0"6"0,5 6 0,2 5 0,-1 4 0,-1 7 0,-1 7 0,-2 2 0,-1 3 0,0 4 0,-1-2 0,0 0 0,-1-2 0,1-4 0,4-10 0,3-9-8191</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08.352"/>
    </inkml:context>
    <inkml:brush xml:id="br0">
      <inkml:brushProperty name="width" value="0.05" units="cm"/>
      <inkml:brushProperty name="height" value="0.05" units="cm"/>
    </inkml:brush>
  </inkml:definitions>
  <inkml:trace contextRef="#ctx0" brushRef="#br0">330 59 24575,'1'-2'0,"-1"-1"0,0 1 0,-1 0 0,1-1 0,0 1 0,-1 0 0,1-1 0,-1 1 0,0 0 0,1 0 0,-1 0 0,0 0 0,0 0 0,-1 0 0,1 0 0,0 0 0,-1 0 0,1 0 0,-1 1 0,0-1 0,1 0 0,-1 1 0,0 0 0,0-1 0,0 1 0,0 0 0,0 0 0,0 0 0,0 0 0,-1 0 0,1 1 0,0-1 0,0 1 0,-1-1 0,1 1 0,0 0 0,-1 0 0,1 0 0,0 0 0,-1 0 0,1 1 0,0-1 0,0 1 0,-1-1 0,1 1 0,0 0 0,0 0 0,0 0 0,0 0 0,-3 2 0,-7 6 0,-1 1 0,2 1 0,-1 0 0,1 0 0,1 1 0,-13 19 0,-48 88 0,46-74 0,10-21 0,9-17 0,2 0 0,-1 1 0,1-1 0,0 1 0,0-1 0,1 1 0,0 0 0,0 1 0,1-1 0,-2 17 0,4-24 0,0 1 0,1-1 0,-1 1 0,1-1 0,-1 1 0,1-1 0,-1 1 0,1-1 0,0 1 0,0-1 0,0 0 0,-1 0 0,1 1 0,1-1 0,-1 0 0,0 0 0,0 0 0,0 0 0,0 0 0,1 0 0,-1-1 0,1 1 0,-1 0 0,0-1 0,1 1 0,-1-1 0,1 1 0,-1-1 0,4 1 0,4 0 0,0 0 0,0 0 0,17-1 0,252-31 130,-31 1-1625,-195 27-5331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08.908"/>
    </inkml:context>
    <inkml:brush xml:id="br0">
      <inkml:brushProperty name="width" value="0.05" units="cm"/>
      <inkml:brushProperty name="height" value="0.05" units="cm"/>
    </inkml:brush>
  </inkml:definitions>
  <inkml:trace contextRef="#ctx0" brushRef="#br0">6 57 24575,'-4'-5'0,"2"-1"0,12 0 0,9 1 0,11 2 0,9 1 0,14 0 0,11 2 0,9-5 0,8-1 0,3 0 0,-3 2 0,-5 0 0,-6 2 0,-11 1 0,-14 1-8191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09.713"/>
    </inkml:context>
    <inkml:brush xml:id="br0">
      <inkml:brushProperty name="width" value="0.05" units="cm"/>
      <inkml:brushProperty name="height" value="0.05" units="cm"/>
    </inkml:brush>
  </inkml:definitions>
  <inkml:trace contextRef="#ctx0" brushRef="#br0">0 0 24575,'9'1'0,"1"0"0,-1 0 0,0 1 0,1 0 0,-1 0 0,0 1 0,-1 0 0,1 1 0,0 0 0,-1 0 0,10 8 0,9 7 0,45 42 0,-50-41 0,168 170 0,22 20 0,-202-202 0,27 25 0,70 45 0,-106-77 0,0-1 0,0 0 0,0 1 0,0-1 0,0 1 0,0 0 0,0-1 0,-1 1 0,1 0 0,0-1 0,0 1 0,0 0 0,-1 0 0,1 0 0,0 0 0,-1 0 0,1 0 0,-1 0 0,1 0 0,-1 0 0,1 0 0,-1 0 0,0 0 0,0 0 0,1 0 0,-1 0 0,0 0 0,0 0 0,0 1 0,0-1 0,0 0 0,0 0 0,-1 2 0,-1 0 0,0 0 0,0 0 0,0 0 0,-1 0 0,1-1 0,-1 1 0,0-1 0,0 0 0,-5 4 0,-41 29 0,-25 18 0,-67 63 0,89-68 0,-193 198 0,242-243 0,1 0 0,0 0 0,0 0 0,0 0 0,0 0 0,0 1 0,-2 5 0,4-8 0,0-1 0,-1 1 0,1-1 0,0 1 0,0-1 0,0 0 0,0 1 0,0-1 0,0 1 0,0-1 0,1 1 0,-1-1 0,0 0 0,0 1 0,0-1 0,0 1 0,0-1 0,1 0 0,-1 1 0,0-1 0,0 1 0,1-1 0,-1 0 0,0 1 0,0-1 0,1 0 0,0 1 0,1 0 0,-1-1 0,0 0 0,0 1 0,1-1 0,-1 0 0,0 0 0,0 1 0,1-1 0,-1 0 0,0 0 0,0 0 0,3-1 0,91-9 0,1 3 0,0 5 0,100 11 0,73 32 0,-258-40-91,0 0 0,0-1 0,0 0 0,1 0 0,-1-1 0,0-1 0,0 0 0,0-1 0,0 0 0,-1 0 0,1-1 0,-1 0 0,0-1 0,17-11 0,-9 1-6735</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10.956"/>
    </inkml:context>
    <inkml:brush xml:id="br0">
      <inkml:brushProperty name="width" value="0.05" units="cm"/>
      <inkml:brushProperty name="height" value="0.05" units="cm"/>
    </inkml:brush>
  </inkml:definitions>
  <inkml:trace contextRef="#ctx0" brushRef="#br0">27 6 24575,'0'-1'0,"-1"1"0,1 0 0,0-1 0,0 1 0,-1 0 0,1-1 0,0 1 0,-1 0 0,1 0 0,0-1 0,-1 1 0,1 0 0,0 0 0,-1 0 0,1-1 0,0 1 0,-1 0 0,1 0 0,-1 0 0,1 0 0,0 0 0,-1 0 0,1 0 0,-1 0 0,1 0 0,-1 0 0,1 0 0,0 0 0,-1 0 0,1 0 0,-1 0 0,1 0 0,0 1 0,-1-1 0,1 0 0,0 0 0,-1 0 0,1 1 0,-9 17 0,5 25 0,5-19 0,2 0 0,0 0 0,1 0 0,12 35 0,-11-43 0,1 0 0,1 0 0,0-1 0,1 1 0,1-2 0,0 1 0,14 15 0,-20-27-68,1 1 0,-1-1-1,1 1 1,0-1 0,0 0 0,0 0-1,0-1 1,0 1 0,0-1 0,1 0-1,-1 0 1,1-1 0,0 1 0,-1-1-1,1 0 1,0 0 0,0 0 0,0-1-1,9 0 1,10-4-6758</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11.284"/>
    </inkml:context>
    <inkml:brush xml:id="br0">
      <inkml:brushProperty name="width" value="0.05" units="cm"/>
      <inkml:brushProperty name="height" value="0.05" units="cm"/>
    </inkml:brush>
  </inkml:definitions>
  <inkml:trace contextRef="#ctx0" brushRef="#br0">29 48 24575,'-5'-5'0,"-1"-6"0,-5-1 0,5 1 0,7 3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11.655"/>
    </inkml:context>
    <inkml:brush xml:id="br0">
      <inkml:brushProperty name="width" value="0.05" units="cm"/>
      <inkml:brushProperty name="height" value="0.05" units="cm"/>
    </inkml:brush>
  </inkml:definitions>
  <inkml:trace contextRef="#ctx0" brushRef="#br0">7 1 24575,'-5'4'0,"3"3"0,3-6 0,5-3 0</inkml:trace>
  <inkml:trace contextRef="#ctx0" brushRef="#br0" timeOffset="1">35 142 24575,'-5'5'0,"-1"6"0,4 6 0,9 0 0,6-3 0,2-3-8191</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11.994"/>
    </inkml:context>
    <inkml:brush xml:id="br0">
      <inkml:brushProperty name="width" value="0.05" units="cm"/>
      <inkml:brushProperty name="height" value="0.05" units="cm"/>
    </inkml:brush>
  </inkml:definitions>
  <inkml:trace contextRef="#ctx0" brushRef="#br0">1 7 24575,'0'-5'0,"0"3"0,5 7 0,1 8 0,0 5 0,-1 10 0,-2 5 0,-1 7 0,0-4-8191</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12.846"/>
    </inkml:context>
    <inkml:brush xml:id="br0">
      <inkml:brushProperty name="width" value="0.05" units="cm"/>
      <inkml:brushProperty name="height" value="0.05" units="cm"/>
    </inkml:brush>
  </inkml:definitions>
  <inkml:trace contextRef="#ctx0" brushRef="#br0">29 94 24575,'0'-67'0,"0"42"0,0 23 0,0 10 0,-1 15 0,-1-1 0,-9 38 0,6-41 0,1 1 0,2 0 0,0 0 0,0 23 0,2-41 0,1 1 0,-1-1 0,0 1 0,1-1 0,0 1 0,-1-1 0,1 1 0,0-1 0,0 0 0,0 0 0,1 1 0,-1-1 0,1 0 0,-1 0 0,1 0 0,-1 0 0,5 2 0,-3-1 0,1-1 0,0 0 0,-1 0 0,1 0 0,0 0 0,0-1 0,0 1 0,1-1 0,6 1 0,7 0 0,1-2 0,-1 1 0,36-6 0,-46 4 0,3 0 0,-1 0 0,1-1 0,-1-1 0,0 0 0,0 0 0,0-1 0,0 0 0,-1-1 0,0 0 0,0 0 0,10-8 0,-14 9 0,0-1 0,0 1 0,-1-1 0,0 0 0,0 0 0,0-1 0,-1 1 0,1-1 0,-1 0 0,-1 1 0,1-1 0,-1-1 0,0 1 0,0 0 0,-1 0 0,0-1 0,0 1 0,0-1 0,-1-7 0,0 11 0,-1-1 0,1 1 0,-1 0 0,1 0 0,-1-1 0,0 1 0,-3-4 0,-3 2 0,0 20 0,4 5 10,0 0 0,2 1-1,0-1 1,3 37 0,18 85-278,-10-74-878,1 4-5680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1.336"/>
    </inkml:context>
    <inkml:brush xml:id="br0">
      <inkml:brushProperty name="width" value="0.05" units="cm"/>
      <inkml:brushProperty name="height" value="0.05" units="cm"/>
    </inkml:brush>
  </inkml:definitions>
  <inkml:trace contextRef="#ctx0" brushRef="#br0">23 21 24575,'-4'0'0,"-7"-4"0,4-2 0,7 0 0,8 1 0,8 6 0,6 3 0,3 6 0,8 5 0,1 1 0,1 1 0,-1 4 0,-2-3 0,-2-4 0,-6 0 0,-6-2-8191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17.321"/>
    </inkml:context>
    <inkml:brush xml:id="br0">
      <inkml:brushProperty name="width" value="0.05" units="cm"/>
      <inkml:brushProperty name="height" value="0.05" units="cm"/>
    </inkml:brush>
  </inkml:definitions>
  <inkml:trace contextRef="#ctx0" brushRef="#br0">50 66 24575,'-1'-4'0,"0"-1"0,0 1 0,-1 0 0,1 0 0,-1-1 0,-3-4 0,-5-14 0,8 16 0,-1 7 0,-2 17 0,-2 45 0,6-44 0,-5 63 0,4 0 0,3 0 0,16 103 0,58 239 0,4-112-1365,-60-259-5461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4.578"/>
    </inkml:context>
    <inkml:brush xml:id="br0">
      <inkml:brushProperty name="width" value="0.05" units="cm"/>
      <inkml:brushProperty name="height" value="0.05" units="cm"/>
    </inkml:brush>
  </inkml:definitions>
  <inkml:trace contextRef="#ctx0" brushRef="#br0">247 99 24575,'0'-6'0,"0"-1"0,-1 1 0,0 0 0,0-1 0,0 1 0,0 0 0,-1 0 0,0 0 0,-6-11 0,7 15 0,0 0 0,0 1 0,-1-1 0,1 0 0,-1 1 0,1-1 0,-1 1 0,0-1 0,1 1 0,-1 0 0,0 0 0,0 0 0,0 0 0,0 0 0,0 0 0,0 0 0,0 1 0,0-1 0,0 1 0,-1-1 0,1 1 0,0 0 0,0 0 0,0 0 0,-1 0 0,1 0 0,0 0 0,0 1 0,0-1 0,0 1 0,-4 1 0,-1 1 0,0 0 0,1 1 0,-1 0 0,1 0 0,0 0 0,0 0 0,0 1 0,1 0 0,0 1 0,0-1 0,0 1 0,-7 10 0,2 1 0,-1 0 0,2 1 0,-11 28 0,13-26 0,1-1 0,0 2 0,2-1 0,0 0 0,1 1 0,1 0 0,1 0 0,1 0 0,3 25 0,-2-36 0,1 0 0,0-1 0,0 1 0,1-1 0,0 1 0,1-1 0,0 0 0,0-1 0,1 1 0,0-1 0,1 0 0,-1 0 0,2 0 0,-1-1 0,1 0 0,0 0 0,0-1 0,1 0 0,0 0 0,0 0 0,16 6 0,-9-6 0,0-1 0,0 0 0,1-1 0,-1-1 0,1-1 0,0 0 0,0-1 0,0 0 0,0-2 0,0 0 0,0 0 0,0-2 0,-1 0 0,1-1 0,-1 0 0,0-1 0,0-1 0,27-14 0,-32 14 0,0-1 0,0 1 0,-1-1 0,0-1 0,0 0 0,-1 0 0,0-1 0,0 0 0,-1 0 0,0-1 0,8-15 0,-11 16 0,0 0 0,0-1 0,-1 1 0,-1-1 0,0 0 0,0 0 0,-1 0 0,0 1 0,-1-1 0,0 0 0,0 0 0,-1 0 0,0 0 0,-6-19 0,2 12 0,-1 0 0,0 0 0,-2 0 0,0 1 0,-1 0 0,0 1 0,-1 0 0,-13-14 0,14 18 0,-1 0 0,0 1 0,-1 1 0,0-1 0,-1 2 0,0-1 0,0 2 0,-1 0 0,0 0 0,-20-7 0,29 13 10,-1 0 0,0-1 0,0 1 0,1 1 0,-1-1 0,0 1 0,0 0 0,0 0 0,0 0 0,0 1 0,-5 1 0,8-2-58,0 1 0,1 0 0,-1-1 0,0 1 0,0 0 1,1 0-1,-1 0 0,1 0 0,-1 0 0,1 0 0,-1 1 0,1-1 0,0 0 0,-1 1 0,1-1 1,0 1-1,0-1 0,0 1 0,0 0 0,0-1 0,1 1 0,-1 0 0,0 0 0,1 0 0,-1-1 0,1 1 1,0 0-1,0 0 0,0 0 0,0 2 0,1 17-6778</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4.936"/>
    </inkml:context>
    <inkml:brush xml:id="br0">
      <inkml:brushProperty name="width" value="0.05" units="cm"/>
      <inkml:brushProperty name="height" value="0.05" units="cm"/>
    </inkml:brush>
  </inkml:definitions>
  <inkml:trace contextRef="#ctx0" brushRef="#br0">1 1 24575,'5'0'0,"6"0"0,2 4 0,-2 7 0,2 2 0,-1-2-8191</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5.537"/>
    </inkml:context>
    <inkml:brush xml:id="br0">
      <inkml:brushProperty name="width" value="0.05" units="cm"/>
      <inkml:brushProperty name="height" value="0.05" units="cm"/>
    </inkml:brush>
  </inkml:definitions>
  <inkml:trace contextRef="#ctx0" brushRef="#br0">498 82 24575,'1'-3'0,"-1"0"0,-1-1 0,1 1 0,0 0 0,-1 0 0,0 0 0,1 0 0,-1 0 0,0 0 0,-1 0 0,1 0 0,-1 0 0,1 0 0,-1 1 0,0-1 0,0 0 0,0 1 0,-2-3 0,0 3 0,1-1 0,-1 1 0,0 0 0,0-1 0,0 2 0,0-1 0,0 0 0,0 1 0,-1 0 0,1 0 0,-7-1 0,-8 1 0,0 1 0,0 0 0,0 2 0,-33 6 0,-147 43 0,173-44 0,19-5 0,1 1 0,-1-1 0,0 1 0,1 0 0,-1 0 0,-8 8 0,14-11 0,0 1 0,0 0 0,0 0 0,0-1 0,0 1 0,0 0 0,1 0 0,-1 0 0,0 0 0,1 0 0,-1 0 0,1 0 0,-1 0 0,1 0 0,0 1 0,-1-1 0,1 0 0,0 0 0,0 0 0,-1 0 0,1 1 0,0-1 0,0 0 0,0 0 0,1 0 0,-1 1 0,0-1 0,0 0 0,1 0 0,-1 0 0,1 0 0,-1 0 0,1 0 0,-1 1 0,1-1 0,0-1 0,-1 1 0,1 0 0,0 0 0,0 0 0,0 0 0,-1 0 0,1-1 0,0 1 0,0 0 0,2 0 0,10 9 0,1-2 0,0 1 0,0-2 0,0 0 0,30 9 0,-24-8 0,-1 0 0,26 14 0,-38-18 0,0 1 0,-1-1 0,0 1 0,0 0 0,0 1 0,-1 0 0,1 0 0,-2 0 0,1 0 0,4 9 0,-5-7 0,-1 0 0,0 0 0,0 0 0,-1 1 0,0-1 0,-1 0 0,0 1 0,0-1 0,-1 1 0,0 0 0,0-1 0,-1 1 0,0-1 0,-3 10 0,9-24 0,0 0 0,0 0 0,1 1 0,-1 0 0,1-1 0,1 2 0,-1-1 0,0 1 0,1 0 0,0 0 0,0 1 0,14-5 0,-16 7 0,1-1 0,0 2 0,-1-1 0,1 0 0,0 1 0,-1 0 0,1 0 0,0 1 0,0 0 0,-1 0 0,1 0 0,-1 1 0,1-1 0,-1 1 0,0 1 0,1-1 0,-1 1 0,6 4 0,5 4 0,-1 1 0,0 0 0,-1 1 0,0 0 0,15 21 0,-24-28 0,-1-1 0,0 1 0,0 0 0,-1 0 0,0 0 0,0 0 0,0 1 0,-1-1 0,0 1 0,0 0 0,0 0 0,-1 0 0,0-1 0,-1 1 0,1 0 0,-1 0 0,-2 14 0,0-15 0,0 0 0,-1-1 0,0 1 0,0-1 0,0 1 0,-1-1 0,0 0 0,1 0 0,-2-1 0,1 1 0,-1-1 0,1 0 0,-1 0 0,0 0 0,-1-1 0,1 0 0,-8 4 0,-5 1 0,-1 0 0,0 0 0,0-2 0,-23 5 0,8-5-682,-41 2-1,25-6-6143</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5.868"/>
    </inkml:context>
    <inkml:brush xml:id="br0">
      <inkml:brushProperty name="width" value="0.05" units="cm"/>
      <inkml:brushProperty name="height" value="0.05" units="cm"/>
    </inkml:brush>
  </inkml:definitions>
  <inkml:trace contextRef="#ctx0" brushRef="#br0">45 60 24575,'-2'0'0,"-1"1"0,1-1 0,-1 1 0,1 0 0,0-1 0,-1 1 0,1 1 0,0-1 0,0 0 0,0 0 0,0 1 0,0-1 0,0 1 0,0 0 0,0-1 0,0 1 0,-2 3 0,4-4 0,0-1 0,-1 1 0,1 0 0,-1-1 0,1 1 0,0 0 0,-1-1 0,1 1 0,0 0 0,0-1 0,0 1 0,0 0 0,-1 0 0,1-1 0,0 1 0,0 0 0,0 0 0,0-1 0,1 1 0,-1 0 0,0 0 0,0-1 0,1 2 0,-1-1 0,1 0 0,0 0 0,0-1 0,0 1 0,0 0 0,0-1 0,0 1 0,0 0 0,0-1 0,0 1 0,0-1 0,1 1 0,-1-1 0,0 0 0,0 0 0,0 1 0,1-1 0,-1 0 0,2 0 0,32 0 0,1-1 0,61-10 0,-33 2 0,28-1-106,798-68-1153,-829 76-5567</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6.225"/>
    </inkml:context>
    <inkml:brush xml:id="br0">
      <inkml:brushProperty name="width" value="0.05" units="cm"/>
      <inkml:brushProperty name="height" value="0.05" units="cm"/>
    </inkml:brush>
  </inkml:definitions>
  <inkml:trace contextRef="#ctx0" brushRef="#br0">0 14 24575,'5'0'0,"1"-5"0,5-2 0,0 6 0,3 7 0,0 8 0,1 6 0,-1 4 0,1 4 0,-1 5 0,1 3 0,-1 0 0,-3-1 0,-4-3 0,2-1 0,-1-5-8191</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6.895"/>
    </inkml:context>
    <inkml:brush xml:id="br0">
      <inkml:brushProperty name="width" value="0.05" units="cm"/>
      <inkml:brushProperty name="height" value="0.05" units="cm"/>
    </inkml:brush>
  </inkml:definitions>
  <inkml:trace contextRef="#ctx0" brushRef="#br0">1 32 24575,'0'-2'0,"0"1"0,0-1 0,0 0 0,0 0 0,0 0 0,1 1 0,-1-1 0,1 0 0,-1 0 0,1 1 0,-1-1 0,1 0 0,1-1 0,-1 3 0,-1-1 0,0 1 0,1-1 0,-1 1 0,1-1 0,0 1 0,-1 0 0,1-1 0,-1 1 0,1 0 0,-1 0 0,1-1 0,0 1 0,-1 0 0,1 0 0,0 0 0,-1 0 0,1 0 0,0 0 0,-1 0 0,1 0 0,0 0 0,-1 0 0,2 0 0,1 1 0,-1 0 0,1 1 0,0-1 0,0 1 0,-1-1 0,1 1 0,-1 0 0,0 0 0,1 0 0,-1 0 0,0 1 0,0-1 0,0 0 0,1 4 0,5 7 0,-1 0 0,0 1 0,-1 0 0,-1 1 0,6 21 0,12 80 0,-13-56 0,25 124 0,-8 2 0,3 257 0,-29-403 0,-4 91 0,2-120 0,-1-1 0,1 0 0,-2 0 0,1 1 0,-2-1 0,1-1 0,-1 1 0,-1-1 0,-9 16 0,-1-10-1365,1-8-5461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7.594"/>
    </inkml:context>
    <inkml:brush xml:id="br0">
      <inkml:brushProperty name="width" value="0.05" units="cm"/>
      <inkml:brushProperty name="height" value="0.05" units="cm"/>
    </inkml:brush>
  </inkml:definitions>
  <inkml:trace contextRef="#ctx0" brushRef="#br0">24 68 24575,'-4'0'0,"-7"0"0,3 0 0,13 0 0,10 0 0,12 0 0,12 0 0,8-5 0,6-1 0,-2 0 0,1 1 0,1-3 0,-4 0 0,-5 0 0,-6 3 0,-4-3 0,-8-1-8191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7.951"/>
    </inkml:context>
    <inkml:brush xml:id="br0">
      <inkml:brushProperty name="width" value="0.05" units="cm"/>
      <inkml:brushProperty name="height" value="0.05" units="cm"/>
    </inkml:brush>
  </inkml:definitions>
  <inkml:trace contextRef="#ctx0" brushRef="#br0">1 1 24575,'5'0'0,"1"5"0,5 6 0,0 6 0,4 10 0,-1 9 0,1 9 0,-1 6 0,1 5 0,-1 6 0,1 2 0,-1 1 0,0-7 0,0-3 0,-4-6 0,-3-12-8191</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8.309"/>
    </inkml:context>
    <inkml:brush xml:id="br0">
      <inkml:brushProperty name="width" value="0.05" units="cm"/>
      <inkml:brushProperty name="height" value="0.05" units="cm"/>
    </inkml:brush>
  </inkml:definitions>
  <inkml:trace contextRef="#ctx0" brushRef="#br0">190 55 24575,'0'-5'0,"-1"1"0,1 0 0,-1 0 0,0 0 0,0 0 0,-1 1 0,1-1 0,-1 0 0,-2-3 0,4 6 0,0 0 0,-1 1 0,1-1 0,-1 0 0,1 1 0,-1-1 0,1 0 0,-1 1 0,1-1 0,-1 1 0,1-1 0,-1 1 0,0-1 0,1 1 0,-1-1 0,0 1 0,1 0 0,-1-1 0,0 1 0,0 0 0,0 0 0,1-1 0,-1 1 0,0 0 0,0 0 0,1 0 0,-1 0 0,0 0 0,0 0 0,0 0 0,1 0 0,-1 1 0,0-1 0,0 0 0,0 0 0,1 1 0,-1-1 0,0 0 0,1 1 0,-1-1 0,0 1 0,1-1 0,-1 1 0,0-1 0,1 1 0,-1-1 0,1 1 0,-1 0 0,1-1 0,-1 1 0,1 0 0,0-1 0,-1 2 0,-6 9 0,1 0 0,1 1 0,0 0 0,0 0 0,1 0 0,0 0 0,-2 16 0,1-5 0,-27 131 0,-18 222 0,40-266 0,6 149 0,7-213 0,1-1 0,2 1 0,2-1 0,3 0 0,1-1 0,19 45 0,-28-80-91,1-1 0,0 1 0,0-1 0,1 0 0,0 0 0,0 0 0,1-1 0,0 0 0,1 0 0,-1 0 0,1-1 0,1 0 0,-1-1 0,12 7 0,12 2-6735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1.678"/>
    </inkml:context>
    <inkml:brush xml:id="br0">
      <inkml:brushProperty name="width" value="0.05" units="cm"/>
      <inkml:brushProperty name="height" value="0.05" units="cm"/>
    </inkml:brush>
  </inkml:definitions>
  <inkml:trace contextRef="#ctx0" brushRef="#br0">184 7 24575,'0'-5'0,"0"4"0,-5 6 0,-6 6 0,-2 7 0,-2 5 0,-4-2 0,-3 0 0,2 2 0,0 1 0,3 1 0,0 2 0,3-1 0,3-3-8191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8.696"/>
    </inkml:context>
    <inkml:brush xml:id="br0">
      <inkml:brushProperty name="width" value="0.05" units="cm"/>
      <inkml:brushProperty name="height" value="0.05" units="cm"/>
    </inkml:brush>
  </inkml:definitions>
  <inkml:trace contextRef="#ctx0" brushRef="#br0">168 90 24575,'1'-2'0,"-1"1"0,0-1 0,0 0 0,-1 1 0,1-1 0,0 0 0,0 1 0,-1-1 0,1 0 0,-1 1 0,0-1 0,1 1 0,-1-1 0,0 1 0,0-1 0,0 1 0,0 0 0,0-1 0,0 1 0,0 0 0,0 0 0,-1 0 0,1 0 0,-3-2 0,2 3 0,1-1 0,-1 1 0,1 0 0,-1 0 0,1 0 0,-1 0 0,1 0 0,-1 0 0,0 0 0,1 0 0,-1 1 0,1-1 0,0 1 0,-1-1 0,1 1 0,-1-1 0,1 1 0,0 0 0,-1 0 0,1 0 0,0 0 0,0 0 0,0 0 0,-1 0 0,1 0 0,0 0 0,0 0 0,0 2 0,-10 12 0,2 0 0,-1 0 0,2 0 0,0 1 0,1 1 0,-5 18 0,0 6 0,-9 60 0,16-74 0,2 1 0,1-1 0,1 0 0,2 1 0,5 41 0,-4-58 0,0 0 0,0 0 0,1 0 0,1 0 0,0-1 0,0 0 0,1 0 0,1 0 0,-1 0 0,1-1 0,1 0 0,0 0 0,0-1 0,1 1 0,0-2 0,12 10 0,-16-14 0,0-1 0,0 0 0,0 0 0,1 0 0,-1 0 0,1 0 0,-1-1 0,1 0 0,0 0 0,-1 0 0,1-1 0,0 0 0,0 0 0,0 0 0,-1 0 0,1-1 0,0 1 0,-1-1 0,1 0 0,0-1 0,-1 1 0,1-1 0,-1 0 0,0 0 0,0-1 0,1 1 0,-1-1 0,6-5 0,0 0 0,-1-1 0,1 0 0,-2 0 0,1-1 0,-1 0 0,-1-1 0,0 1 0,0-1 0,8-20 0,-6 4 0,0 0 0,-2 0 0,-2-1 0,0 1 0,-1-1 0,-1-38 0,-3 28 0,-2 0 0,-2 1 0,-1 0 0,-12-45 0,14 70 15,-1 1 0,0 0 0,-1 0 0,0 0 0,-1 1 0,0-1 0,-8-8 0,13 16-57,-1 1-1,1 0 1,-1-1-1,0 1 1,0 0-1,0 0 1,-1 1 0,1-1-1,0 0 1,-1 1-1,1-1 1,-1 1-1,1 0 1,-1 0 0,0 0-1,1 0 1,-1 0-1,0 0 1,0 1-1,1-1 1,-1 1 0,0 0-1,0 0 1,0 0-1,0 0 1,0 1-1,1-1 1,-1 1 0,0 0-1,0-1 1,1 1-1,-1 0 1,0 1-1,-2 1 1,-14 10-6784</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9.071"/>
    </inkml:context>
    <inkml:brush xml:id="br0">
      <inkml:brushProperty name="width" value="0.05" units="cm"/>
      <inkml:brushProperty name="height" value="0.05" units="cm"/>
    </inkml:brush>
  </inkml:definitions>
  <inkml:trace contextRef="#ctx0" brushRef="#br0">16 49 24575,'-8'23'0,"7"-22"0,1 0 0,-1-1 0,0 1 0,1 0 0,-1 0 0,1 0 0,-1 0 0,1 0 0,-1 0 0,1 0 0,0 0 0,-1 0 0,1 0 0,0 0 0,0 1 0,0-1 0,0 0 0,0 0 0,0 0 0,0 0 0,0 0 0,0 0 0,0 0 0,1 0 0,-1 0 0,0 0 0,1 0 0,-1 0 0,1 0 0,-1 0 0,1 0 0,0 0 0,-1 0 0,1 0 0,0 0 0,0-1 0,-1 1 0,1 0 0,0-1 0,0 1 0,0 0 0,0-1 0,0 1 0,0-1 0,0 0 0,1 1 0,5 1 0,-1 0 0,0 0 0,1-1 0,0 0 0,-1 0 0,1 0 0,0-1 0,9-1 0,60-9 0,-49 6 0,546-96-1365,-533 91-5461</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9.492"/>
    </inkml:context>
    <inkml:brush xml:id="br0">
      <inkml:brushProperty name="width" value="0.05" units="cm"/>
      <inkml:brushProperty name="height" value="0.05" units="cm"/>
    </inkml:brush>
  </inkml:definitions>
  <inkml:trace contextRef="#ctx0" brushRef="#br0">0 177 24575,'1'-4'0,"-1"1"0,1 0 0,0 0 0,0 0 0,0 0 0,0 0 0,1 1 0,-1-1 0,1 0 0,-1 1 0,1-1 0,2-2 0,29-30 0,-28 29 0,7-5 0,0 1 0,0 0 0,1 0 0,0 2 0,1-1 0,0 2 0,0 0 0,16-6 0,-23 11 0,0 0 0,0 0 0,1 1 0,-1-1 0,0 2 0,1-1 0,-1 1 0,13 1 0,-16 0 0,1 0 0,-1 0 0,0 0 0,1 0 0,-1 1 0,0 0 0,0 0 0,0 0 0,0 1 0,0-1 0,0 1 0,-1 0 0,1 0 0,-1 0 0,3 4 0,-4-6 0,-1 1 0,1 0 0,-1 0 0,0 1 0,0-1 0,1 0 0,-1 0 0,-1 0 0,1 1 0,0-1 0,0 1 0,-1-1 0,0 0 0,1 1 0,-1-1 0,0 1 0,0-1 0,0 1 0,-1-1 0,0 4 0,0-1 0,-1 0 0,0 0 0,0 0 0,-1 0 0,1-1 0,-1 1 0,0-1 0,0 1 0,-5 3 0,-4 5 0,-1-1 0,0-1 0,-1 0 0,-26 15 0,38-25 0,1 0 0,-1-1 0,1 1 0,0 0 0,-1 0 0,1 0 0,0 0 0,0 0 0,0 0 0,0 0 0,-1 0 0,2 1 0,-1-1 0,0 0 0,0 1 0,-1 2 0,2-4 0,0 1 0,0 0 0,0-1 0,1 1 0,-1 0 0,0-1 0,0 1 0,0 0 0,1-1 0,-1 1 0,0-1 0,1 1 0,-1-1 0,0 1 0,1-1 0,-1 1 0,1-1 0,-1 1 0,1-1 0,-1 1 0,1-1 0,-1 0 0,1 1 0,0-1 0,-1 0 0,2 1 0,6 2 0,1 0 0,0-1 0,-1 0 0,12 1 0,-16-2 0,28 4 0,-12-3 0,0 0 0,-1 2 0,1 1 0,-1 0 0,0 1 0,31 15 0,-48-20 0,-1 0 0,1 0 0,0 0 0,0 0 0,-1 1 0,1-1 0,-1 1 0,1-1 0,-1 1 0,1-1 0,-1 1 0,0 0 0,0 0 0,0 0 0,0 0 0,0 0 0,0 0 0,0 2 0,-1-2 0,0 0 0,0 0 0,0-1 0,0 1 0,-1 0 0,1 0 0,0 0 0,-1-1 0,1 1 0,-1 0 0,0 0 0,0-1 0,0 1 0,0-1 0,0 1 0,-2 2 0,-2 2 0,-1-1 0,0 1 0,0-1 0,-1-1 0,1 1 0,-1-1 0,0 0 0,-11 4 0,-5 0-114,0-2 1,0 0-1,-1-1 0,0-2 0,0 0 1,0-2-1,0 0 0,0-2 0,0 0 1,0-2-1,-35-8 0,14-1-6712</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29.847"/>
    </inkml:context>
    <inkml:brush xml:id="br0">
      <inkml:brushProperty name="width" value="0.05" units="cm"/>
      <inkml:brushProperty name="height" value="0.05" units="cm"/>
    </inkml:brush>
  </inkml:definitions>
  <inkml:trace contextRef="#ctx0" brushRef="#br0">1 84 24575,'0'-7'0,"0"-1"0,1 1 0,0-1 0,0 1 0,1 0 0,3-9 0,-5 15 0,1 0 0,-1-1 0,0 1 0,1 0 0,0 0 0,-1 0 0,1-1 0,0 1 0,-1 0 0,1 0 0,0 0 0,0 0 0,0 0 0,0 0 0,0 1 0,0-1 0,0 0 0,0 0 0,0 1 0,0-1 0,1 1 0,-1-1 0,0 1 0,0-1 0,1 1 0,-1 0 0,0-1 0,0 1 0,1 0 0,-1 0 0,0 0 0,1 0 0,-1 0 0,0 1 0,1-1 0,-1 0 0,0 0 0,0 1 0,1-1 0,-1 1 0,2 1 0,3 1 0,-1 0 0,0 1 0,0-1 0,0 1 0,-1 0 0,1 1 0,-1-1 0,6 10 0,27 45 0,-29-45 0,32 62 0,-3 2 0,-3 1 0,30 112 0,-34-80 0,29 229 0,-53-285 40,-3 0 0,-7 97 0,1-123-226,-2-1 1,0-1-1,-2 1 0,-1-1 1,-1 0-1,-1 0 1,-16 27-1,1-11-6640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0.439"/>
    </inkml:context>
    <inkml:brush xml:id="br0">
      <inkml:brushProperty name="width" value="0.05" units="cm"/>
      <inkml:brushProperty name="height" value="0.05" units="cm"/>
    </inkml:brush>
  </inkml:definitions>
  <inkml:trace contextRef="#ctx0" brushRef="#br0">6 103 24575,'-4'0'0,"2"0"0,7 0 0,8-5 0,10-1 0,7-1 0,8 2 0,6-3 0,7-1 0,2 2 0,4 2 0,0-4 0,1 1 0,-5 1 0,-6-3 0,-7 1 0,-10 1-8191</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0.816"/>
    </inkml:context>
    <inkml:brush xml:id="br0">
      <inkml:brushProperty name="width" value="0.05" units="cm"/>
      <inkml:brushProperty name="height" value="0.05" units="cm"/>
    </inkml:brush>
  </inkml:definitions>
  <inkml:trace contextRef="#ctx0" brushRef="#br0">13 13 24575,'-5'0'0,"-1"-5"0,4-1 0,4 5 0,5 7 0,3 13 0,3 7 0,0 10 0,3 12 0,3 8 0,-2 9 0,1 8 0,-2 0 0,1 3 0,-3-2 0,1-4 0,-1-9 0,-4-15-8191</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1.175"/>
    </inkml:context>
    <inkml:brush xml:id="br0">
      <inkml:brushProperty name="width" value="0.05" units="cm"/>
      <inkml:brushProperty name="height" value="0.05" units="cm"/>
    </inkml:brush>
  </inkml:definitions>
  <inkml:trace contextRef="#ctx0" brushRef="#br0">223 37 24575,'0'-2'0,"0"1"0,-1-1 0,1 0 0,-1 1 0,1-1 0,-1 0 0,0 1 0,1-1 0,-1 1 0,0-1 0,0 1 0,0-1 0,0 1 0,0 0 0,-1-1 0,1 1 0,-2-2 0,2 2 0,0 1 0,0-1 0,0 0 0,0 1 0,0-1 0,0 1 0,0-1 0,0 1 0,0-1 0,0 1 0,0 0 0,0-1 0,-1 1 0,1 0 0,0 0 0,0 0 0,0 0 0,0 0 0,-1 0 0,1 0 0,0 1 0,0-1 0,0 0 0,0 0 0,0 1 0,0-1 0,-2 2 0,-1 1 0,0 1 0,0 0 0,0 0 0,0 0 0,1 1 0,-1-1 0,1 1 0,1 0 0,-1 0 0,-3 7 0,-19 63 0,17-49 0,-16 56 0,4 1 0,-10 91 0,4 173 0,25-248 0,14 115 0,-6-160 0,2 0 0,2 0 0,31 87 0,-33-119 17,1 0 0,0 0 1,2-1-1,0-1 0,1 0 0,17 19 0,-22-30-123,0 0 0,1-1 0,0 0 0,0 0 0,1-1 0,0 0-1,0-1 1,0 0 0,1-1 0,0 0 0,0 0 0,1-1 0,18 4 0,26-2-6720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1.548"/>
    </inkml:context>
    <inkml:brush xml:id="br0">
      <inkml:brushProperty name="width" value="0.05" units="cm"/>
      <inkml:brushProperty name="height" value="0.05" units="cm"/>
    </inkml:brush>
  </inkml:definitions>
  <inkml:trace contextRef="#ctx0" brushRef="#br0">1 1 24575,'0'5'0,"0"6"0,0 6 0,0 6 0,0 7 0,0 4 0,0 6 0,0 1 0,5 3 0,1 3 0,5 4 0,0 3 0,3 1 0,-1 2 0,-2-1 0,-3-8-8191</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1.891"/>
    </inkml:context>
    <inkml:brush xml:id="br0">
      <inkml:brushProperty name="width" value="0.05" units="cm"/>
      <inkml:brushProperty name="height" value="0.05" units="cm"/>
    </inkml:brush>
  </inkml:definitions>
  <inkml:trace contextRef="#ctx0" brushRef="#br0">1 230 24575,'0'-10'0,"0"0"0,0 0 0,1 1 0,1-1 0,0 0 0,3-11 0,-3 16 0,0 1 0,1-1 0,0 0 0,0 1 0,0-1 0,0 1 0,0 0 0,1 0 0,0 0 0,0 0 0,0 1 0,0 0 0,5-3 0,12-6 0,0 1 0,1 0 0,0 2 0,0 1 0,1 1 0,-1 0 0,2 2 0,28-3 0,25 1 0,88 2 0,-119 6-1365,-9-1-5461</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2.265"/>
    </inkml:context>
    <inkml:brush xml:id="br0">
      <inkml:brushProperty name="width" value="0.05" units="cm"/>
      <inkml:brushProperty name="height" value="0.05" units="cm"/>
    </inkml:brush>
  </inkml:definitions>
  <inkml:trace contextRef="#ctx0" brushRef="#br0">1 89 24575,'0'0'0,"0"0"0,0 1 0,0-1 0,0 0 0,0 0 0,0 0 0,0 0 0,1 1 0,-1-1 0,0 0 0,0 0 0,0 0 0,0 1 0,0-1 0,1 0 0,-1 0 0,0 0 0,0 0 0,0 0 0,0 0 0,1 0 0,-1 1 0,0-1 0,0 0 0,1 0 0,-1 0 0,0 0 0,0 0 0,0 0 0,1 0 0,-1 0 0,0 0 0,0 0 0,0 0 0,1 0 0,-1 0 0,0 0 0,0 0 0,0 0 0,1-1 0,-1 1 0,0 0 0,0 0 0,0 0 0,1 0 0,-1 0 0,0 0 0,0-1 0,0 1 0,0 0 0,1 0 0,-1 0 0,0 0 0,0-1 0,0 1 0,19-13 0,-8 4 0,9-2 0,1 1 0,0 0 0,0 2 0,26-8 0,-35 13 0,0 0 0,0 1 0,0 0 0,0 1 0,1 0 0,-1 1 0,1 0 0,-1 1 0,17 4 0,-25-5 0,-1 1 0,0 0 0,1 1 0,-1-1 0,0 0 0,0 1 0,0 0 0,0 0 0,0 0 0,0 0 0,-1 0 0,1 0 0,-1 1 0,1-1 0,-1 1 0,0 0 0,0 0 0,2 4 0,-2-2 0,0 0 0,0 0 0,-1 0 0,0 0 0,0 1 0,0-1 0,-1 0 0,0 0 0,0 0 0,0 1 0,-1 6 0,-1-1 0,-1 0 0,0 0 0,0 0 0,-1 0 0,0 0 0,-1-1 0,-1 1 0,1-1 0,-1-1 0,-12 15 0,5-12 0,0 0 0,-1 0 0,-19 11 0,-26 22 0,59-45 0,-1 1 0,1-1 0,0 0 0,-1 1 0,1-1 0,0 0 0,-1 1 0,1-1 0,0 0 0,-1 1 0,1-1 0,0 1 0,0-1 0,0 0 0,-1 1 0,1-1 0,0 1 0,0-1 0,0 1 0,0-1 0,0 1 0,0-1 0,0 1 0,0-1 0,0 0 0,0 1 0,0-1 0,0 1 0,0 0 0,13 6 0,28-4 0,-36-3 0,64-2-273,-1-3 0,1-3 0,-1-2 0,87-27 0,-86 17-6553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2.067"/>
    </inkml:context>
    <inkml:brush xml:id="br0">
      <inkml:brushProperty name="width" value="0.05" units="cm"/>
      <inkml:brushProperty name="height" value="0.05" units="cm"/>
    </inkml:brush>
  </inkml:definitions>
  <inkml:trace contextRef="#ctx0" brushRef="#br0">1 68 24575,'0'-4'0,"5"-2"0,1 4 0,4 8 0,6 8 0,4 5 0,4 4 0,2 4 0,1-4 0,-4 0 0,-5-5-8191</inkml:trace>
  <inkml:trace contextRef="#ctx0" brushRef="#br0" timeOffset="1">165 13 24575,'-5'-5'0,"-6"-1"0,0 5 0,0 7 0,-2 8 0,2 5 0,-3 5 0,2 2 0,-3 2 0,2 1 0,3-5-8191</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2.622"/>
    </inkml:context>
    <inkml:brush xml:id="br0">
      <inkml:brushProperty name="width" value="0.05" units="cm"/>
      <inkml:brushProperty name="height" value="0.05" units="cm"/>
    </inkml:brush>
  </inkml:definitions>
  <inkml:trace contextRef="#ctx0" brushRef="#br0">1 1 24575,'8'10'0,"0"0"0,0 1 0,12 23 0,0 0 0,15 24 0,-2 1 0,-3 2 0,-3 1 0,23 77 0,-23-47 0,-5 2 0,15 130 0,-31-166 24,-3-1 0,-2 1 0,-3 0 0,-10 64 0,7-88-189,-2-1 0,-1 0 0,-2-1 0,-1 1 0,-1-2 0,-2 0 0,-1-1 0,-26 38 0,-10 0-6661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3.293"/>
    </inkml:context>
    <inkml:brush xml:id="br0">
      <inkml:brushProperty name="width" value="0.05" units="cm"/>
      <inkml:brushProperty name="height" value="0.05" units="cm"/>
    </inkml:brush>
  </inkml:definitions>
  <inkml:trace contextRef="#ctx0" brushRef="#br0">7 125 24575,'-5'0'0,"4"0"0,6 0 0,8 0 0,10 0 0,12-5 0,9-2 0,7 1 0,9-3 0,3-1 0,7-3 0,0 1 0,-2 2 0,-8-2 0,-5 1 0,-6 2 0,-12-2 0,-12 1-8191</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3.651"/>
    </inkml:context>
    <inkml:brush xml:id="br0">
      <inkml:brushProperty name="width" value="0.05" units="cm"/>
      <inkml:brushProperty name="height" value="0.05" units="cm"/>
    </inkml:brush>
  </inkml:definitions>
  <inkml:trace contextRef="#ctx0" brushRef="#br0">17 55 24575,'0'-4'0,"-1"-1"0,1 1 0,-1 0 0,0 0 0,0 0 0,-1 0 0,1 0 0,-3-5 0,-1-3 0,51 97 0,7 46-455,-4 2 0,40 186 0,-75-262-6371</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4.588"/>
    </inkml:context>
    <inkml:brush xml:id="br0">
      <inkml:brushProperty name="width" value="0.05" units="cm"/>
      <inkml:brushProperty name="height" value="0.05" units="cm"/>
    </inkml:brush>
  </inkml:definitions>
  <inkml:trace contextRef="#ctx0" brushRef="#br0">247 69 24575,'0'-7'0,"0"0"0,-1 0 0,1 0 0,-2 1 0,-2-11 0,4 16 0,0 0 0,-1 0 0,1 1 0,0-1 0,0 0 0,-1 0 0,1 0 0,-1 0 0,1 1 0,-1-1 0,1 0 0,-1 1 0,1-1 0,-1 0 0,0 1 0,1-1 0,-1 1 0,0-1 0,0 1 0,1-1 0,-1 1 0,0-1 0,0 1 0,0 0 0,0-1 0,1 1 0,-1 0 0,0 0 0,0 0 0,0 0 0,0 0 0,0 0 0,0 0 0,0 0 0,1 0 0,-1 0 0,0 0 0,0 0 0,0 1 0,0-1 0,0 0 0,1 1 0,-1-1 0,0 1 0,0-1 0,0 1 0,1-1 0,-1 1 0,0-1 0,1 1 0,-1 0 0,0 0 0,-6 6 0,0-1 0,1 1 0,0 0 0,0 1 0,1-1 0,0 1 0,-6 13 0,-25 66 0,30-69 0,-20 62 0,3 0 0,4 2 0,4 1 0,3 0 0,4 0 0,4 116 0,6-118 0,22 134 0,-16-173 0,1 0 0,3-1 0,1 0 0,35 72 0,-41-99 11,1-1 0,0 0 0,1-1 0,0 1 0,1-2 0,0 1-1,1-2 1,1 1 0,0-1 0,16 10 0,-18-14-117,0 0 0,1-1 0,0-1 0,0 1 0,0-2 0,0 1-1,1-2 1,-1 0 0,1 0 0,0-1 0,0 0 0,-1-1 0,21-2 0,28-8-6720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5.082"/>
    </inkml:context>
    <inkml:brush xml:id="br0">
      <inkml:brushProperty name="width" value="0.05" units="cm"/>
      <inkml:brushProperty name="height" value="0.05" units="cm"/>
    </inkml:brush>
  </inkml:definitions>
  <inkml:trace contextRef="#ctx0" brushRef="#br0">220 51 24575,'0'-1'0,"0"0"0,0 0 0,0 0 0,-1 0 0,1 0 0,-1 0 0,1 0 0,-1 1 0,1-1 0,-1 0 0,1 0 0,-1 0 0,0 1 0,1-1 0,-1 0 0,0 1 0,1-1 0,-1 1 0,0-1 0,0 1 0,0-1 0,0 1 0,0-1 0,0 1 0,0 0 0,1-1 0,-1 1 0,0 0 0,0 0 0,-2 0 0,-30-1 0,25 4 0,0-1 0,0 1 0,1 0 0,-1 1 0,1-1 0,0 1 0,0 1 0,0 0 0,1 0 0,-1 0 0,1 0 0,-10 13 0,9-9 0,0 1 0,0-1 0,1 1 0,1 1 0,-1-1 0,2 1 0,-1 0 0,-4 22 0,7-25 0,0 1 0,1-1 0,0 1 0,1-1 0,0 1 0,0-1 0,1 1 0,0-1 0,0 1 0,1-1 0,0 1 0,4 8 0,-3-11 0,-1-1 0,2 1 0,-1-1 0,1 0 0,-1 0 0,1 0 0,1 0 0,-1-1 0,1 1 0,-1-1 0,1 0 0,0-1 0,1 1 0,-1-1 0,1 0 0,-1 0 0,12 3 0,-12-4 0,0-1 0,0 1 0,1-1 0,-1 0 0,0-1 0,0 1 0,0-1 0,1 0 0,-1 0 0,0-1 0,0 1 0,1-1 0,-1 0 0,0-1 0,0 1 0,0-1 0,0 0 0,-1-1 0,1 1 0,0-1 0,5-4 0,-5 3 0,0-1 0,0 0 0,-1 0 0,0 0 0,0 0 0,0 0 0,-1-1 0,1 0 0,-1 0 0,-1 0 0,1 0 0,-1 0 0,0 0 0,-1-1 0,1 1 0,0-12 0,-2-2 0,-1 0 0,-1 1 0,0-1 0,-1 0 0,-2 1 0,0 0 0,-1 0 0,0 0 0,-2 1 0,-13-24 0,20 39-72,0-1 1,-1 1-1,0 0 0,1 0 0,-1 0 0,-1 0 0,1 0 0,0 0 1,-1 1-1,1-1 0,-1 1 0,0 0 0,0-1 0,0 1 0,0 0 1,0 1-1,0-1 0,-7-2 0,-4 4-6754</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5.409"/>
    </inkml:context>
    <inkml:brush xml:id="br0">
      <inkml:brushProperty name="width" value="0.05" units="cm"/>
      <inkml:brushProperty name="height" value="0.05" units="cm"/>
    </inkml:brush>
  </inkml:definitions>
  <inkml:trace contextRef="#ctx0" brushRef="#br0">0 0 24575,'0'5'0,"5"1"0,7 0 0,0-1-8191</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6.205"/>
    </inkml:context>
    <inkml:brush xml:id="br0">
      <inkml:brushProperty name="width" value="0.05" units="cm"/>
      <inkml:brushProperty name="height" value="0.05" units="cm"/>
    </inkml:brush>
  </inkml:definitions>
  <inkml:trace contextRef="#ctx0" brushRef="#br0">656 0 24575,'-393'34'0,"342"-28"0,15-2 0,-41 9 0,77-13 0,-1 0 0,1 0 0,-1 0 0,1 0 0,-1 0 0,1 0 0,-1 0 0,1 0 0,-1 1 0,1-1 0,-1 0 0,1 0 0,-1 1 0,1-1 0,-1 0 0,1 0 0,0 1 0,-1-1 0,1 1 0,0-1 0,-1 0 0,1 1 0,0-1 0,-1 1 0,1-1 0,0 1 0,0-1 0,-1 1 0,1-1 0,0 1 0,0-1 0,0 1 0,0-1 0,0 1 0,0-1 0,0 1 0,0-1 0,0 1 0,0-1 0,0 1 0,0-1 0,0 1 0,0-1 0,0 1 0,1-1 0,-1 1 0,0 0 0,21 25 0,-8-9 0,-10-12 0,0 1 0,-1 0 0,0 1 0,0-1 0,0 0 0,-1 0 0,0 1 0,0-1 0,-1 1 0,1-1 0,-1 1 0,-1-1 0,0 1 0,1-1 0,-3 8 0,-2 20 0,5-32 0,0-1 0,0 1 0,0 0 0,0-1 0,0 1 0,0 0 0,0-1 0,0 1 0,1 0 0,-1-1 0,1 1 0,-1-1 0,1 1 0,1 2 0,-1-3 0,-1-1 0,1 1 0,0 0 0,0-1 0,-1 1 0,1-1 0,0 1 0,0-1 0,0 1 0,-1-1 0,1 0 0,0 1 0,0-1 0,0 0 0,0 0 0,0 0 0,0 0 0,0 1 0,1-2 0,5 1 0,0-2 0,-1 1 0,1-1 0,0 0 0,11-5 0,6-2 0,-10 5 0,8-3 0,1 1 0,0 1 0,0 1 0,27-1 0,-43 4 0,0 2 0,0-1 0,0 1 0,0 0 0,-1 0 0,1 1 0,0 0 0,0 0 0,-1 1 0,1 0 0,-1 0 0,0 0 0,0 1 0,0 0 0,0 0 0,-1 0 0,0 1 0,7 7 0,-5-3 0,0-1 0,-1 1 0,0 1 0,0-1 0,-1 1 0,-1 0 0,1 0 0,-2 0 0,1 1 0,-1-1 0,-1 1 0,0 0 0,0 12 0,-1-16 0,-1 0 0,0 1 0,0-1 0,-1 0 0,0 0 0,-1 1 0,1-1 0,-1 0 0,-1 0 0,1 0 0,-1-1 0,0 1 0,-1 0 0,0-1 0,0 0 0,0 0 0,0 0 0,-1-1 0,0 1 0,-8 5 0,1-3 0,0 0 0,0-1 0,-1 0 0,0-1 0,0-1 0,-1 0 0,1-1 0,-1 0 0,0-1 0,-22 1 0,-8 0 0,-1-3 0,-45-4 0,68 2-273,0-1 0,1-1 0,-1-1 0,-28-10 0,20 2-6553</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6.592"/>
    </inkml:context>
    <inkml:brush xml:id="br0">
      <inkml:brushProperty name="width" value="0.05" units="cm"/>
      <inkml:brushProperty name="height" value="0.05" units="cm"/>
    </inkml:brush>
  </inkml:definitions>
  <inkml:trace contextRef="#ctx0" brushRef="#br0">96 88 24575,'-11'4'0,"0"0"0,0 0 0,0-1 0,-20 3 0,10-2 0,106-1 0,133-13 2,183-6-186,1131-38-730,-1282 30 914,-232 20 148,-18 4-146,0 0 0,0 0 1,0 0-1,0 0 0,-1 0 1,1 0-1,0 0 0,0 0 1,0 0-1,0 0 0,0 0 1,0 0-1,0 0 0,0 0 0,0 0 1,0 0-1,0-1 0,0 1 1,0 0-1,0 0 0,-1 0 1,1 0-1,0 0 0,0 0 1,0 0-1,0 0 0,0 0 1,0 0-1,0 0 0,0 0 0,0 0 1,0 0-1,0 0 0,0-1 1,0 1-1,0 0 0,0 0 1,0 0-1,0 0 0,0 0 1,0 0-1,0 0 0,0 0 0,0 0 1,0 0-1,0 0 0,0 0 1,0-1-1,0 1 0,0 0 1,0 0-1,0 0 0,0 0 1,0 0-1,0 0 0,1 0 1,-1 0-1,0 0 0,0 0 0,0 0 1,0 0-1,0 0 0,0 0 1,-27-3-1482,-8 2-4433</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7.901"/>
    </inkml:context>
    <inkml:brush xml:id="br0">
      <inkml:brushProperty name="width" value="0.05" units="cm"/>
      <inkml:brushProperty name="height" value="0.05" units="cm"/>
    </inkml:brush>
  </inkml:definitions>
  <inkml:trace contextRef="#ctx0" brushRef="#br0">504 109 24575,'1'-2'0,"1"1"0,-1-1 0,1 0 0,-1 1 0,1-1 0,-1 0 0,0 0 0,0 0 0,0 0 0,0 0 0,-1 0 0,1 0 0,0 0 0,-1 0 0,1 0 0,-1 0 0,0 0 0,0-1 0,0 1 0,0 0 0,0 0 0,0 0 0,0 0 0,-1-1 0,1 1 0,-1 0 0,0 0 0,0 0 0,1 0 0,-1 0 0,0 0 0,-3-3 0,1 2 0,1-1 0,-1 1 0,0 0 0,0 0 0,-1 1 0,1-1 0,-1 1 0,1-1 0,-1 1 0,0 0 0,0 0 0,0 1 0,0-1 0,0 1 0,0 0 0,-5-1 0,-4 2 0,0 0 0,0 0 0,0 1 0,0 1 0,0 0 0,1 0 0,-1 2 0,1-1 0,-1 2 0,-20 9 0,8-1 0,0 1 0,1 1 0,-42 35 0,52-38 0,0 1 0,1 0 0,1 1 0,0 1 0,1 0 0,1 1 0,0-1 0,1 2 0,0 0 0,-10 30 0,16-38 0,1 0 0,0 0 0,0 0 0,1 0 0,0 1 0,0-1 0,1 0 0,1 1 0,-1-1 0,2 0 0,-1 0 0,1 0 0,0 0 0,1 0 0,0 0 0,1 0 0,0-1 0,0 0 0,1 0 0,-1 0 0,2 0 0,-1-1 0,10 10 0,-1-4 0,0-1 0,1-1 0,0-1 0,1 0 0,0-1 0,0 0 0,1-1 0,0-1 0,28 7 0,-17-6 0,1-2 0,-1 0 0,1-3 0,0 0 0,41-2 0,-51-1 0,0-2 0,-1 0 0,1-1 0,-1-1 0,0 0 0,25-11 0,-39 14 0,0-1 0,0 0 0,0 0 0,-1 0 0,1-1 0,-1 1 0,1-1 0,-1 1 0,0-1 0,0-1 0,0 1 0,0 0 0,-1 0 0,1-1 0,-1 0 0,0 1 0,0-1 0,0 0 0,-1 0 0,1 0 0,-1 0 0,0-1 0,0 1 0,-1 0 0,1 0 0,-1-1 0,0 1 0,0 0 0,0 0 0,0-1 0,-1 1 0,0 0 0,-1-5 0,0 1 0,-1 1 0,0 0 0,-1 0 0,1 0 0,-1 0 0,0 0 0,-1 1 0,0-1 0,0 1 0,0 1 0,-1-1 0,0 1 0,0 0 0,0 0 0,0 0 0,-1 1 0,0 0 0,0 1 0,-13-6 0,13 6 0,0 1 0,0-1 0,-1 1 0,0 1 0,1-1 0,-1 1 0,1 1 0,-1-1 0,0 1 0,0 1 0,1-1 0,-1 1 0,0 1 0,1 0 0,-1 0 0,1 0 0,0 1 0,0-1 0,0 2 0,-10 5 0,14-7 0,0 1 0,1 0 0,-1-1 0,0 1 0,1 0 0,-1 0 0,1 1 0,0-1 0,0 0 0,1 1 0,-1-1 0,1 1 0,-3 6 0,4-8 0,-1 0 0,1 0 0,0 0 0,-1 0 0,1 0 0,0 0 0,0 0 0,0 0 0,0 0 0,1 0 0,-1 0 0,1 0 0,-1 0 0,1 0 0,-1 0 0,1-1 0,0 1 0,0 0 0,0 0 0,0-1 0,0 1 0,1 0 0,-1-1 0,0 1 0,1-1 0,-1 0 0,3 3 0,24 8-1365,3-4-5461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8.335"/>
    </inkml:context>
    <inkml:brush xml:id="br0">
      <inkml:brushProperty name="width" value="0.05" units="cm"/>
      <inkml:brushProperty name="height" value="0.05" units="cm"/>
    </inkml:brush>
  </inkml:definitions>
  <inkml:trace contextRef="#ctx0" brushRef="#br0">91 0 24575,'-2'1'0,"0"-1"0,0 0 0,0 1 0,0-1 0,0 1 0,0 0 0,0 0 0,1 0 0,-1 0 0,0 0 0,1 0 0,-1 0 0,1 1 0,-1-1 0,1 0 0,-1 1 0,1 0 0,0-1 0,0 1 0,0-1 0,0 1 0,0 0 0,0 0 0,0 0 0,0 2 0,-2 4 0,0 1 0,0 0 0,-2 18 0,3-1 0,0 0 0,2 0 0,1 1 0,1-1 0,10 45 0,44 129 0,-40-150 0,111 399 0,-95-313 0,18 186 0,-46-279 0,-1-1 0,-3 1 0,-1-1 0,-3 1 0,-10 51 0,10-76 0,0 0 0,-2-1 0,0 1 0,-1-1 0,0-1 0,-2 1 0,0-1 0,-1-1 0,0 0 0,-1 0 0,-1-1 0,0 0 0,-1-1 0,-24 18 0,15-16-682,-36 19-1,-22 4-6143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2.392"/>
    </inkml:context>
    <inkml:brush xml:id="br0">
      <inkml:brushProperty name="width" value="0.05" units="cm"/>
      <inkml:brushProperty name="height" value="0.05" units="cm"/>
    </inkml:brush>
  </inkml:definitions>
  <inkml:trace contextRef="#ctx0" brushRef="#br0">7 1 24575,'-5'0'0,"4"0"0,6 0 0,7 4 0,6 7 0,5 6 0,3 4 0,1 4 0,-3 2 0,-1-4 0,-1 0 0,-3-5-8191</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9.493"/>
    </inkml:context>
    <inkml:brush xml:id="br0">
      <inkml:brushProperty name="width" value="0.05" units="cm"/>
      <inkml:brushProperty name="height" value="0.05" units="cm"/>
    </inkml:brush>
  </inkml:definitions>
  <inkml:trace contextRef="#ctx0" brushRef="#br0">7 131 24575,'-5'0'0,"3"0"0,8-5 0,11-2 0,8-3 0,9-6 0,14 0 0,8-2 0,8 2 0,9-1 0,0 2 0,-11 4-8191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39.851"/>
    </inkml:context>
    <inkml:brush xml:id="br0">
      <inkml:brushProperty name="width" value="0.05" units="cm"/>
      <inkml:brushProperty name="height" value="0.05" units="cm"/>
    </inkml:brush>
  </inkml:definitions>
  <inkml:trace contextRef="#ctx0" brushRef="#br0">0 46 24575,'0'5'0,"5"1"0,6 0 0,7-6 0,4-2 0,4-2 0,6-5 0,4 0 0,4 1 0,5-3 0,5 0 0,-6 3-8191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0.209"/>
    </inkml:context>
    <inkml:brush xml:id="br0">
      <inkml:brushProperty name="width" value="0.05" units="cm"/>
      <inkml:brushProperty name="height" value="0.05" units="cm"/>
    </inkml:brush>
  </inkml:definitions>
  <inkml:trace contextRef="#ctx0" brushRef="#br0">142 69 24575,'-2'0'0,"1"-1"0,-1 1 0,0-1 0,1 0 0,-1 1 0,0-1 0,1 0 0,-1 0 0,1 0 0,-1 0 0,1 0 0,0-1 0,0 1 0,-1 0 0,0-3 0,-20-25 0,16 21 0,5 7 0,1 0 0,-1-1 0,0 1 0,0 1 0,0-1 0,1 0 0,-1 0 0,0 0 0,0 0 0,0 0 0,0 1 0,-1-1 0,1 1 0,0-1 0,0 0 0,-2 1 0,3 0 0,-1 0 0,1 0 0,-1 0 0,1 0 0,-1 0 0,1 0 0,-1 1 0,1-1 0,-1 0 0,1 0 0,-1 1 0,1-1 0,0 0 0,-1 1 0,1-1 0,-1 0 0,1 1 0,0-1 0,-1 1 0,1-1 0,0 1 0,0-1 0,-1 0 0,1 1 0,0-1 0,0 2 0,-3 5 0,1 1 0,1 0 0,0 0 0,-1 9 0,0-1 0,-45 476-1365,44-444-5461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0.580"/>
    </inkml:context>
    <inkml:brush xml:id="br0">
      <inkml:brushProperty name="width" value="0.05" units="cm"/>
      <inkml:brushProperty name="height" value="0.05" units="cm"/>
    </inkml:brush>
  </inkml:definitions>
  <inkml:trace contextRef="#ctx0" brushRef="#br0">0 141 24575,'1'-8'0,"0"0"0,0 0 0,0 0 0,6-15 0,3-18 0,-10 29 0,-5 14 0,-4 18 0,8-4 0,-1 0 0,2 0 0,0 0 0,1 0 0,0 0 0,1 0 0,1-1 0,1 1 0,0-1 0,1 0 0,0 0 0,2 0 0,-1-1 0,2 0 0,0 0 0,1 0 0,0-1 0,1-1 0,0 0 0,1 0 0,20 17 0,-28-27 0,0 1 0,1-1 0,-1 0 0,1 0 0,-1 0 0,1 0 0,0-1 0,0 1 0,0-1 0,-1 0 0,1 0 0,0 0 0,0-1 0,0 0 0,1 1 0,-1-1 0,0-1 0,0 1 0,0-1 0,0 1 0,0-1 0,0 0 0,0 0 0,-1-1 0,1 1 0,0-1 0,-1 0 0,1 0 0,-1 0 0,1-1 0,-1 1 0,0-1 0,0 1 0,0-1 0,4-6 0,0 1 0,0-1 0,0 0 0,-1-1 0,-1 1 0,0-1 0,0 0 0,-1-1 0,0 1 0,0-1 0,-1 1 0,-1-1 0,2-13 0,-4 13 9,0 0-1,0 1 1,-1-1-1,-1 0 1,0 1 0,0-1-1,-1 1 1,0 0-1,-1 0 1,0 0-1,-1 0 1,0 0-1,-12-16 1,13 20-77,0 0 1,-1 1-1,0-1 1,0 1-1,-1 0 1,1 1-1,-1-1 1,0 1-1,0 0 1,0 1-1,-1-1 1,1 1-1,-1 1 1,0-1-1,0 1 1,0 0-1,0 1 1,0-1-1,-1 1 1,1 1-1,-10 0 1,-10 3-6759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0.966"/>
    </inkml:context>
    <inkml:brush xml:id="br0">
      <inkml:brushProperty name="width" value="0.05" units="cm"/>
      <inkml:brushProperty name="height" value="0.05" units="cm"/>
    </inkml:brush>
  </inkml:definitions>
  <inkml:trace contextRef="#ctx0" brushRef="#br0">156 25 24575,'-1'-2'0,"1"1"0,-1 0 0,1-1 0,-1 1 0,0 0 0,1 0 0,-1 0 0,0 0 0,0 0 0,0 0 0,0 0 0,0 0 0,0 0 0,0 0 0,0 0 0,0 1 0,-1-1 0,1 0 0,0 1 0,0-1 0,-1 1 0,1-1 0,0 1 0,-1 0 0,1-1 0,0 1 0,-1 0 0,-2 0 0,-1-1 0,0 1 0,1 0 0,-1-1 0,0 2 0,0-1 0,-9 2 0,11-1 0,1 0 0,0-1 0,0 2 0,0-1 0,1 0 0,-1 0 0,0 0 0,0 1 0,1-1 0,-1 1 0,0 0 0,1-1 0,0 1 0,-1 0 0,1 0 0,0 0 0,-1 3 0,0 0 0,0 0 0,1 0 0,-1 0 0,2 0 0,-1 0 0,0 0 0,1 7 0,0 2 0,2 1 0,-1-1 0,2 0 0,6 22 0,-1-12 0,2-1 0,0 0 0,1-1 0,1 0 0,1 0 0,18 21 0,-22-32 0,0 0 0,0 0 0,1-1 0,1-1 0,0 0 0,0 0 0,1-1 0,0 0 0,0-1 0,1-1 0,0 0 0,16 6 0,-24-11 0,0 0 0,1 0 0,-1 0 0,0 0 0,0-1 0,0 1 0,1-2 0,-1 1 0,0 0 0,1-1 0,-1 0 0,0 0 0,0-1 0,0 1 0,0-1 0,0 0 0,8-5 0,-7 2 0,-1 1 0,1-1 0,-1 0 0,0 0 0,0 0 0,0-1 0,-1 0 0,1 0 0,-2 0 0,1-1 0,4-11 0,-3 7 0,-1 0 0,-1 0 0,0-1 0,0 0 0,-1 1 0,-1-1 0,0 0 0,0 0 0,-1 1 0,-1-1 0,0 0 0,-1 0 0,0 1 0,-1-1 0,-6-18 0,4 20 6,0 0 0,-1 1-1,0 0 1,-1 0 0,1 1-1,-2 0 1,1 0 0,-1 1 0,0 0-1,-1 0 1,0 0 0,0 1-1,0 1 1,-1 0 0,1 0 0,-1 1-1,-1 0 1,1 0 0,0 1-1,-12-1 1,1 0-155,0 2 1,-1 0-1,1 2 1,-1 0-1,1 2 1,-1 0-1,1 1 1,0 1-1,-24 8 1,-12 7-6678</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1.311"/>
    </inkml:context>
    <inkml:brush xml:id="br0">
      <inkml:brushProperty name="width" value="0.05" units="cm"/>
      <inkml:brushProperty name="height" value="0.05" units="cm"/>
    </inkml:brush>
  </inkml:definitions>
  <inkml:trace contextRef="#ctx0" brushRef="#br0">0 173 24575,'5'-5'0,"7"-6"0,10-1 0,16-4 0,16-4 0,18 2 0,16-1 0,17 2 0,10 0 0,9 3 0,-1 3 0,-4 4 0,-7 3 0,-22 3-8191</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1.683"/>
    </inkml:context>
    <inkml:brush xml:id="br0">
      <inkml:brushProperty name="width" value="0.05" units="cm"/>
      <inkml:brushProperty name="height" value="0.05" units="cm"/>
    </inkml:brush>
  </inkml:definitions>
  <inkml:trace contextRef="#ctx0" brushRef="#br0">19 170 24575,'0'0'0,"-1"0"0,0 0 0,0 0 0,1 0 0,-1 0 0,0 0 0,0-1 0,1 1 0,-1 0 0,0 0 0,1-1 0,-1 1 0,0 0 0,1-1 0,-1 1 0,0-1 0,1 1 0,-1-1 0,1 1 0,-1-1 0,1 1 0,-1-1 0,1 1 0,-1-1 0,1 0 0,-1 1 0,1-1 0,0 0 0,0 1 0,-1-1 0,1 0 0,0 0 0,0 1 0,0-1 0,0 0 0,-1 0 0,1 1 0,0-1 0,1 0 0,-1 0 0,0 1 0,0-1 0,0 0 0,0 0 0,1 1 0,-1-1 0,0 0 0,0 1 0,1-1 0,-1 0 0,1 0 0,1-4 0,0 0 0,0 1 0,1-1 0,0 1 0,-1-1 0,5-3 0,3-1 0,0 0 0,1 1 0,0 0 0,0 1 0,1 1 0,-1-1 0,2 2 0,19-7 0,-4 3 0,2 1 0,50-6 0,-69 12 0,1 1 0,-1 1 0,1 0 0,0 0 0,-1 1 0,1 1 0,15 4 0,-22-5 0,-1 1 0,1-1 0,-1 1 0,0 0 0,1 0 0,-1 1 0,0-1 0,0 1 0,-1 0 0,1 0 0,0 1 0,-1-1 0,0 1 0,0-1 0,0 1 0,0 0 0,-1 0 0,1 0 0,-1 1 0,2 6 0,6 19 0,-5-14 0,0-1 0,13 24 0,-15-33 0,1-1 0,-1 1 0,1-1 0,1 0 0,-1 0 0,1 0 0,0-1 0,0 1 0,10 5 0,-4-3 0,-1 0 0,1 0 0,-2 1 0,1 0 0,-1 0 0,-1 1 0,12 15 0,-18-21 0,0 0 0,0 1 0,0-1 0,-1 0 0,0 1 0,1-1 0,-1 1 0,0-1 0,-1 1 0,1-1 0,-1 1 0,0 0 0,1-1 0,-2 1 0,1 0 0,0-1 0,-1 1 0,1-1 0,-1 1 0,0 0 0,0-1 0,-1 0 0,1 1 0,-1-1 0,0 0 0,0 0 0,0 0 0,0 0 0,0 0 0,-3 3 0,-5 4 0,1-1 0,-2 0 0,1 0 0,-1-1 0,0 0 0,-1-1 0,0-1 0,0 0 0,-19 7 0,-9 1 0,-69 14 0,100-25-85,0-1 0,0-1-1,-1 1 1,1-2 0,0 1-1,0-1 1,0 0 0,-1-1-1,1 0 1,0-1 0,0 0-1,0 0 1,0-1 0,1 0-1,-15-7 1,-2-7-6741</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2.121"/>
    </inkml:context>
    <inkml:brush xml:id="br0">
      <inkml:brushProperty name="width" value="0.05" units="cm"/>
      <inkml:brushProperty name="height" value="0.05" units="cm"/>
    </inkml:brush>
  </inkml:definitions>
  <inkml:trace contextRef="#ctx0" brushRef="#br0">13 88 24575,'-5'-27'0,"-2"-8"0,7 34 0,0 0 0,0 0 0,0-1 0,0 1 0,0 0 0,0 0 0,0 0 0,0 0 0,0 0 0,0 0 0,1 0 0,-1 0 0,0 0 0,1 0 0,-1 0 0,1 0 0,-1 0 0,1 1 0,-1-1 0,1 0 0,0 0 0,1-1 0,-1 2 0,0-1 0,0 1 0,0 0 0,0 0 0,0 0 0,0 0 0,0 0 0,0 0 0,1 0 0,-1 0 0,0 0 0,0 0 0,0 1 0,0-1 0,0 0 0,0 1 0,0-1 0,0 1 0,0-1 0,0 1 0,0 0 0,0-1 0,0 1 0,-1 0 0,1-1 0,1 3 0,24 26 0,-22-23 0,233 264 120,-194-228-491,2-1-1,2-3 1,98 63 0,-105-80-6455</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2.462"/>
    </inkml:context>
    <inkml:brush xml:id="br0">
      <inkml:brushProperty name="width" value="0.05" units="cm"/>
      <inkml:brushProperty name="height" value="0.05" units="cm"/>
    </inkml:brush>
  </inkml:definitions>
  <inkml:trace contextRef="#ctx0" brushRef="#br0">300 13 24575,'0'-5'0,"-4"-1"0,-3 5 0,-3 7 0,-2 13 0,-2 12 0,-4 15 0,-4 15 0,-3 11 0,-2 12 0,-1 7 0,-5 7 0,-3-4 0,1-3 0,6-18-8191</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3.330"/>
    </inkml:context>
    <inkml:brush xml:id="br0">
      <inkml:brushProperty name="width" value="0.05" units="cm"/>
      <inkml:brushProperty name="height" value="0.05" units="cm"/>
    </inkml:brush>
  </inkml:definitions>
  <inkml:trace contextRef="#ctx0" brushRef="#br0">129 31 24575,'1'-2'0,"-1"1"0,0-1 0,0 1 0,0-1 0,-1 1 0,1-1 0,0 1 0,0-1 0,-1 1 0,1-1 0,-1 1 0,0-1 0,1 1 0,-1 0 0,0-1 0,0 1 0,0 0 0,1 0 0,-3-2 0,3 3 0,-1 0 0,1 0 0,0 0 0,-1-1 0,1 1 0,-1 0 0,1 0 0,0 0 0,-1 0 0,1 0 0,-1 0 0,1 0 0,-1 0 0,1 0 0,0 0 0,-1 0 0,1 0 0,-1 1 0,1-1 0,-1 0 0,1 0 0,0 0 0,-1 0 0,0 1 0,-12 15 0,5 1 0,0 1 0,0 0 0,2 1 0,-6 26 0,-11 84 0,16-82 0,-3 18 0,3 1 0,3 0 0,3 0 0,8 77 0,-2-102 0,2-1 0,1 0 0,2 0 0,2-1 0,1-1 0,3 0 0,39 71 0,-45-92-124,2 0 0,0-1 0,0 0 0,2-1 0,0-1 0,0 0-1,1-1 1,1 0 0,0-1 0,19 9 0,21 7-6702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3:29:02.769"/>
    </inkml:context>
    <inkml:brush xml:id="br0">
      <inkml:brushProperty name="width" value="0.05" units="cm"/>
      <inkml:brushProperty name="height" value="0.05" units="cm"/>
    </inkml:brush>
  </inkml:definitions>
  <inkml:trace contextRef="#ctx0" brushRef="#br0">173 6 24575,'0'-4'0,"0"2"0,-5 7 0,-1 7 0,-5 6 0,-4 4 0,-5 4 0,1 2 0,0 0 0,2 1 0,-1-5 0,4-2 0,-1 0 0,1-4-8191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3.769"/>
    </inkml:context>
    <inkml:brush xml:id="br0">
      <inkml:brushProperty name="width" value="0.05" units="cm"/>
      <inkml:brushProperty name="height" value="0.05" units="cm"/>
    </inkml:brush>
  </inkml:definitions>
  <inkml:trace contextRef="#ctx0" brushRef="#br0">166 10 24575,'-30'-5'0,"28"4"0,0 1 0,1-1 0,-1 0 0,0 1 0,0-1 0,0 1 0,0 0 0,0 0 0,0 0 0,0 0 0,0 0 0,0 0 0,0 0 0,0 1 0,0-1 0,0 1 0,0 0 0,0-1 0,0 1 0,0 0 0,1 0 0,-1 0 0,0 0 0,1 0 0,-1 0 0,0 1 0,1-1 0,0 1 0,-3 2 0,-3 5 0,-1 2 0,1-1 0,1 1 0,0 0 0,0 0 0,1 0 0,1 1 0,-4 15 0,1-1 0,2-1 0,1 1 0,-1 26 0,4-31 0,2 0 0,0 0 0,1 1 0,2-1 0,0-1 0,1 1 0,8 22 0,-9-33 0,-1-1 0,1 0 0,0 0 0,1-1 0,0 1 0,0-1 0,1 0 0,0 0 0,0-1 0,1 0 0,0 0 0,0-1 0,1 1 0,0-1 0,0-1 0,0 0 0,14 6 0,-16-9 0,0 0 0,0 0 0,0-1 0,0 0 0,0 0 0,0-1 0,1 0 0,-1 0 0,0 0 0,0-1 0,0 0 0,1 0 0,-1 0 0,0-1 0,-1 0 0,1 0 0,0-1 0,0 1 0,-1-1 0,0-1 0,1 1 0,-1-1 0,-1 1 0,1-1 0,0-1 0,-1 1 0,0-1 0,0 0 0,4-5 0,-1-1 0,1-1 0,-1 1 0,-1-1 0,0 0 0,-1-1 0,0 1 0,-1-1 0,-1 0 0,0 0 0,0 0 0,-1 0 0,0-22 0,-3 17 0,-1 0 0,-1 0 0,-1 0 0,0 1 0,-1-1 0,-1 1 0,-1 0 0,0 1 0,-10-18 0,12 25 0,-1 0 0,1 0 0,-1 1 0,-1 0 0,0 0 0,0 0 0,0 1 0,-1 0 0,0 0 0,0 1 0,-1 0 0,0 0 0,0 1 0,0 0 0,-1 1 0,-18-6 0,25 9 6,-1 1 0,1-1-1,0 1 1,0 0 0,0 0-1,0 0 1,0 0 0,0 0 0,0 1-1,0-1 1,0 1 0,0 0-1,0 0 1,0 0 0,0 0-1,0 1 1,1-1 0,-1 1 0,0 0-1,-3 3 1,3-2-130,-1 1 0,1 0 1,0 0-1,0 0 0,1 0 0,-1 0 1,1 1-1,0-1 0,0 1 0,1-1 1,-3 10-1,-1 12-6702</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4.096"/>
    </inkml:context>
    <inkml:brush xml:id="br0">
      <inkml:brushProperty name="width" value="0.05" units="cm"/>
      <inkml:brushProperty name="height" value="0.05" units="cm"/>
    </inkml:brush>
  </inkml:definitions>
  <inkml:trace contextRef="#ctx0" brushRef="#br0">54 1 24575,'5'0'0,"1"5"0,5 1 0,0 5 0,-6 0 0,-9 3 0,-9 0 0,-6-4 0,-6-2 0,8-4 0,5-6 0,10-3 0,11-2 0,2 2-8191</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4.777"/>
    </inkml:context>
    <inkml:brush xml:id="br0">
      <inkml:brushProperty name="width" value="0.05" units="cm"/>
      <inkml:brushProperty name="height" value="0.05" units="cm"/>
    </inkml:brush>
  </inkml:definitions>
  <inkml:trace contextRef="#ctx0" brushRef="#br0">431 78 24575,'1'-3'0,"-1"0"0,-1 0 0,1 0 0,0 0 0,-1 0 0,1 1 0,-1-1 0,0 0 0,0 0 0,0 0 0,0 1 0,-1-1 0,1 0 0,-1 1 0,0-1 0,1 1 0,-1 0 0,0 0 0,0 0 0,-4-3 0,2 2 0,0 1 0,-1-1 0,0 1 0,0 0 0,1 0 0,-1 1 0,0 0 0,0 0 0,0 0 0,-10-1 0,-8 2 0,1 1 0,0 1 0,0 1 0,-29 7 0,-1 1 0,22-6 0,0 2 0,-41 15 0,70-22 0,0 0 0,0 1 0,0-1 0,0 1 0,0-1 0,0 1 0,0-1 0,0 1 0,0 0 0,0-1 0,0 1 0,1 0 0,-1 0 0,0 0 0,0 0 0,1 0 0,-1 0 0,1 0 0,-1 0 0,1 0 0,-1 0 0,1 0 0,0 0 0,-1 0 0,1 0 0,0 0 0,0 0 0,0 0 0,0 0 0,0 1 0,0-1 0,0 0 0,0 0 0,0 0 0,0 0 0,1 0 0,0 2 0,2 4 0,0-1 0,0 1 0,1 0 0,9 10 0,0 4 0,-4-6 0,-2 1 0,0 0 0,0 0 0,-2 1 0,0-1 0,-1 1 0,0 1 0,-2-1 0,0 0 0,0 18 0,-3-30 0,2 1 0,-1-1 0,0 0 0,1 0 0,0 0 0,3 8 0,-4-12 0,0 0 0,1 0 0,-1 0 0,1 0 0,0 0 0,-1-1 0,1 1 0,0 0 0,-1 0 0,1-1 0,0 1 0,0-1 0,0 1 0,0-1 0,0 1 0,-1-1 0,1 1 0,0-1 0,0 0 0,0 1 0,0-1 0,0 0 0,0 0 0,0 0 0,0 0 0,0 0 0,0 0 0,0 0 0,0 0 0,0 0 0,0 0 0,0-1 0,0 1 0,0 0 0,0-1 0,0 1 0,0-1 0,0 1 0,0-1 0,0 1 0,1-2 0,24-11 0,-5 1 0,0 2 0,0 1 0,45-14 0,-58 22 0,0-1 0,-1 1 0,1 1 0,0 0 0,0 0 0,0 0 0,0 1 0,0 0 0,0 0 0,0 1 0,0 0 0,-1 1 0,1-1 0,-1 2 0,13 6 0,-11-4 0,1 1 0,-1 0 0,-1 0 0,1 1 0,-1 0 0,-1 1 0,1 0 0,-1 0 0,-1 0 0,0 1 0,0 0 0,6 15 0,-10-20 0,0 0 0,0 0 0,-1 0 0,1 0 0,-1 0 0,0 0 0,-1 0 0,1 0 0,-1 0 0,0 0 0,0 1 0,-1-1 0,1 0 0,-1 0 0,0 0 0,0 0 0,-1 0 0,0 0 0,0 0 0,0-1 0,0 1 0,-1-1 0,0 1 0,0-1 0,0 0 0,0 0 0,0 0 0,-1 0 0,-5 4 0,-3 0 9,0-1 0,-1 0-1,1 0 1,-1-1-1,-1-1 1,1 0 0,-1-1-1,0 0 1,0-2 0,-20 3-1,-17-1-435,-79-5 1,98 0-181,2 0-6219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5.461"/>
    </inkml:context>
    <inkml:brush xml:id="br0">
      <inkml:brushProperty name="width" value="0.05" units="cm"/>
      <inkml:brushProperty name="height" value="0.05" units="cm"/>
    </inkml:brush>
  </inkml:definitions>
  <inkml:trace contextRef="#ctx0" brushRef="#br0">60 2 24575,'-9'-1'0,"6"1"0,0 0 0,1-1 0,-1 1 0,1 0 0,-1 0 0,0 0 0,1 1 0,-1-1 0,0 1 0,1-1 0,-1 1 0,1 0 0,-1 0 0,1 0 0,0 0 0,-1 1 0,1-1 0,-2 2 0,4-2 0,0-1 0,0 0 0,0 1 0,0-1 0,0 1 0,0-1 0,0 0 0,0 1 0,0-1 0,0 1 0,0-1 0,0 1 0,1-1 0,-1 0 0,0 1 0,0-1 0,0 0 0,1 1 0,-1-1 0,0 0 0,0 1 0,1-1 0,-1 0 0,0 0 0,1 1 0,-1-1 0,0 0 0,1 0 0,-1 1 0,1-1 0,-1 0 0,0 0 0,1 0 0,-1 0 0,1 0 0,-1 0 0,0 0 0,1 0 0,-1 1 0,1-2 0,-1 1 0,1 0 0,0 0 0,21 4 0,312 1 0,-199-7 0,-100 2-682,36-5-1,-33-2-6143</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5.814"/>
    </inkml:context>
    <inkml:brush xml:id="br0">
      <inkml:brushProperty name="width" value="0.05" units="cm"/>
      <inkml:brushProperty name="height" value="0.05" units="cm"/>
    </inkml:brush>
  </inkml:definitions>
  <inkml:trace contextRef="#ctx0" brushRef="#br0">17 13 24575,'0'-5'0,"-4"-1"0,-3 5 0,1 7 0,6 8 0,3 6 0,1 9 0,4 10 0,7 7 0,0 6 0,-3 3 0,2 3 0,-1 0 0,-4-5 0,2-1 0,-1-5 0,-2-6 0,-2-9-8191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6.143"/>
    </inkml:context>
    <inkml:brush xml:id="br0">
      <inkml:brushProperty name="width" value="0.05" units="cm"/>
      <inkml:brushProperty name="height" value="0.05" units="cm"/>
    </inkml:brush>
  </inkml:definitions>
  <inkml:trace contextRef="#ctx0" brushRef="#br0">201 65 24575,'2'-11'0,"-2"5"0,-13 14 0,-4 7 0,0 0 0,1 1 0,1 1 0,1 0 0,1 1 0,0 0 0,1 1 0,1 1 0,1 0 0,0 0 0,2 1 0,0 0 0,2 1 0,0-1 0,2 1 0,0 0 0,1 1 0,1-1 0,2 28 0,0-42 0,1 0 0,0 0 0,1 0 0,-1 0 0,2 0 0,-1-1 0,1 1 0,0-1 0,0 1 0,1-1 0,0 0 0,1-1 0,-1 1 0,1-1 0,0 0 0,11 10 0,-7-10 0,-1 0 0,1 0 0,0 0 0,0-2 0,1 1 0,0-1 0,0 0 0,0-1 0,0 0 0,0-1 0,18 2 0,-12-2 0,-1-2 0,1 0 0,-1 0 0,1-2 0,-1 0 0,1 0 0,27-10 0,-32 8 0,1 0 0,-2-1 0,1 0 0,0-1 0,-1 0 0,0-1 0,-1 0 0,1 0 0,-1-1 0,10-11 0,-12 9 0,0 0 0,-1-1 0,0 1 0,-1-1 0,0 0 0,-1 0 0,0-1 0,-1 1 0,0-1 0,-1 0 0,0 0 0,-1 0 0,0 0 0,-1 0 0,0 0 0,-3-16 0,0 5 0,-1-1 0,-2 1 0,0 0 0,-1 0 0,-1 1 0,-1 0 0,-15-27 0,16 36 0,0 0 0,0 0 0,-2 1 0,1 1 0,-1-1 0,-1 2 0,0-1 0,-17-11 0,22 18 0,0 0 0,0 0 0,-1 1 0,1 0 0,-1 0 0,0 1 0,0 0 0,1 0 0,-1 1 0,-1-1 0,1 1 0,0 1 0,0 0 0,0 0 0,0 0 0,0 1 0,0 0 0,0 0 0,-13 4 0,17-4-91,0 1 0,-1-1 0,1 1 0,0-1 0,0 1 0,1 0 0,-1 0 0,0 0 0,1 1 0,-1-1 0,1 0 0,-1 1 0,1 0 0,-3 5 0,-7 17-6735</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6.514"/>
    </inkml:context>
    <inkml:brush xml:id="br0">
      <inkml:brushProperty name="width" value="0.05" units="cm"/>
      <inkml:brushProperty name="height" value="0.05" units="cm"/>
    </inkml:brush>
  </inkml:definitions>
  <inkml:trace contextRef="#ctx0" brushRef="#br0">14 30 24575,'5'5'0,"6"1"0,1 5 0,-1 5 0,-8 0 0,-8-3 0,-9-4 0,-1-8 0,1-8 0,8-4 0,5-5 0,7 1 0,3-2 0,5 1 0,5 4 0,3 4 0,-1 3-8191</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7.119"/>
    </inkml:context>
    <inkml:brush xml:id="br0">
      <inkml:brushProperty name="width" value="0.05" units="cm"/>
      <inkml:brushProperty name="height" value="0.05" units="cm"/>
    </inkml:brush>
  </inkml:definitions>
  <inkml:trace contextRef="#ctx0" brushRef="#br0">585 144 24575,'1'-6'0,"-2"1"0,1 0 0,-1-1 0,1 1 0,-1-1 0,-1 1 0,1 0 0,-1 0 0,0 0 0,0 0 0,-1 0 0,1 0 0,-1 0 0,0 1 0,0-1 0,-5-4 0,2 4 0,1 0 0,-1 1 0,0 0 0,0 0 0,-1 0 0,1 1 0,-1 0 0,0 0 0,0 0 0,-12-2 0,-3 1 0,1 2 0,-1 0 0,0 1 0,0 1 0,1 1 0,-1 1 0,-24 5 0,12-1 0,0 2 0,1 1 0,0 2 0,-53 24 0,83-33 0,-1 0 0,1 0 0,0 0 0,-1 0 0,1 1 0,0-1 0,0 1 0,1-1 0,-1 1 0,1 0 0,-1 0 0,1 1 0,0-1 0,0 0 0,0 1 0,1-1 0,-1 1 0,1 0 0,0-1 0,-1 6 0,1-4 0,1 1 0,0-1 0,1 0 0,-1 0 0,1 0 0,0 0 0,1 1 0,-1-1 0,1-1 0,0 1 0,0 0 0,0 0 0,1-1 0,5 8 0,10 12 0,2 0 0,29 27 0,-7-8 0,-40-41 0,0 1 0,0-1 0,1 0 0,-1 0 0,1 0 0,-1 0 0,1 0 0,-1 0 0,1-1 0,0 1 0,0-1 0,0 0 0,0 0 0,0 0 0,0 0 0,4 0 0,-2-1 0,1-1 0,-1 1 0,0-1 0,0 0 0,1-1 0,-1 1 0,0-1 0,7-4 0,23-8 0,1 2 0,0 1 0,1 2 0,50-6 0,-80 14 0,-1 1 0,1 0 0,0 0 0,-1 0 0,1 1 0,-1 0 0,1 0 0,-1 0 0,1 1 0,-1 0 0,0 1 0,0-1 0,0 1 0,0 0 0,0 1 0,-1-1 0,1 1 0,-1 0 0,0 0 0,0 1 0,0 0 0,-1 0 0,0 0 0,0 0 0,0 0 0,5 12 0,-4-6 0,0 0 0,0 1 0,-1 0 0,-1 0 0,0 0 0,-1 0 0,0 0 0,-1 0 0,0 1 0,-1-1 0,-1 1 0,0-1 0,-3 19 0,2-24 0,1 0 0,-2 0 0,1 0 0,-1 0 0,1 0 0,-2 0 0,1-1 0,-1 0 0,0 1 0,-1-1 0,1-1 0,-1 1 0,0-1 0,0 0 0,-10 8 0,6-8 0,0 0 0,-1 0 0,1-1 0,-1 0 0,0 0 0,0-1 0,0-1 0,0 0 0,0 0 0,-17 0 0,10-1-273,-1-2 0,1 0 0,0-1 0,-23-5 0,9 0-6553</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7.493"/>
    </inkml:context>
    <inkml:brush xml:id="br0">
      <inkml:brushProperty name="width" value="0.05" units="cm"/>
      <inkml:brushProperty name="height" value="0.05" units="cm"/>
    </inkml:brush>
  </inkml:definitions>
  <inkml:trace contextRef="#ctx0" brushRef="#br0">7 74 24575,'-5'0'0,"3"0"0,8 0 0,6 0 0,11 0 0,7 0 0,7 0 0,8-5 0,5-2 0,4 1 0,3 2 0,0-5 0,-4 1 0,-6-4 0,-16 0 0,-13 2-8191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1:55:47.830"/>
    </inkml:context>
    <inkml:brush xml:id="br0">
      <inkml:brushProperty name="width" value="0.05" units="cm"/>
      <inkml:brushProperty name="height" value="0.05" units="cm"/>
    </inkml:brush>
  </inkml:definitions>
  <inkml:trace contextRef="#ctx0" brushRef="#br0">0 7 24575,'0'-5'0,"0"4"0,0 6 0,0 7 0,5 11 0,2 7 0,3 8 0,7 6 0,-1 1 0,2 3 0,-2 2 0,1 3 0,-3-3 0,-3-1 0,1-3 0,-1-6 0,-3-4 0,-3-8-8191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9.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324" Type="http://schemas.openxmlformats.org/officeDocument/2006/relationships/image" Target="../media/image2304.png"/><Relationship Id="rId170" Type="http://schemas.openxmlformats.org/officeDocument/2006/relationships/image" Target="../media/image2227.png"/><Relationship Id="rId226" Type="http://schemas.openxmlformats.org/officeDocument/2006/relationships/image" Target="../media/image2255.png"/><Relationship Id="rId268" Type="http://schemas.openxmlformats.org/officeDocument/2006/relationships/image" Target="../media/image2276.png"/><Relationship Id="rId32" Type="http://schemas.openxmlformats.org/officeDocument/2006/relationships/image" Target="../media/image2160.png"/><Relationship Id="rId74" Type="http://schemas.openxmlformats.org/officeDocument/2006/relationships/image" Target="../media/image2180.png"/><Relationship Id="rId128" Type="http://schemas.openxmlformats.org/officeDocument/2006/relationships/image" Target="../media/image2206.png"/><Relationship Id="rId335" Type="http://schemas.openxmlformats.org/officeDocument/2006/relationships/customXml" Target="../ink/ink167.xml"/><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279" Type="http://schemas.openxmlformats.org/officeDocument/2006/relationships/customXml" Target="../ink/ink139.xml"/><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2287.png"/><Relationship Id="rId304" Type="http://schemas.openxmlformats.org/officeDocument/2006/relationships/image" Target="../media/image2294.png"/><Relationship Id="rId346" Type="http://schemas.openxmlformats.org/officeDocument/2006/relationships/image" Target="../media/image2315.png"/><Relationship Id="rId85" Type="http://schemas.openxmlformats.org/officeDocument/2006/relationships/customXml" Target="../ink/ink42.xml"/><Relationship Id="rId150" Type="http://schemas.openxmlformats.org/officeDocument/2006/relationships/image" Target="../media/image2217.png"/><Relationship Id="rId192" Type="http://schemas.openxmlformats.org/officeDocument/2006/relationships/image" Target="../media/image2238.png"/><Relationship Id="rId206" Type="http://schemas.openxmlformats.org/officeDocument/2006/relationships/image" Target="../media/image2245.png"/><Relationship Id="rId248" Type="http://schemas.openxmlformats.org/officeDocument/2006/relationships/image" Target="../media/image2266.png"/><Relationship Id="rId12" Type="http://schemas.openxmlformats.org/officeDocument/2006/relationships/image" Target="../media/image2151.png"/><Relationship Id="rId108" Type="http://schemas.openxmlformats.org/officeDocument/2006/relationships/image" Target="../media/image2197.png"/><Relationship Id="rId315" Type="http://schemas.openxmlformats.org/officeDocument/2006/relationships/customXml" Target="../ink/ink157.xml"/><Relationship Id="rId54" Type="http://schemas.openxmlformats.org/officeDocument/2006/relationships/image" Target="../media/image2171.png"/><Relationship Id="rId96" Type="http://schemas.openxmlformats.org/officeDocument/2006/relationships/image" Target="../media/image2191.png"/><Relationship Id="rId161" Type="http://schemas.openxmlformats.org/officeDocument/2006/relationships/customXml" Target="../ink/ink80.xml"/><Relationship Id="rId217" Type="http://schemas.openxmlformats.org/officeDocument/2006/relationships/customXml" Target="../ink/ink108.xml"/><Relationship Id="rId259" Type="http://schemas.openxmlformats.org/officeDocument/2006/relationships/customXml" Target="../ink/ink129.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2277.png"/><Relationship Id="rId326" Type="http://schemas.openxmlformats.org/officeDocument/2006/relationships/image" Target="../media/image2305.png"/><Relationship Id="rId65" Type="http://schemas.openxmlformats.org/officeDocument/2006/relationships/customXml" Target="../ink/ink32.xml"/><Relationship Id="rId130" Type="http://schemas.openxmlformats.org/officeDocument/2006/relationships/image" Target="../media/image2207.png"/><Relationship Id="rId172" Type="http://schemas.openxmlformats.org/officeDocument/2006/relationships/image" Target="../media/image2228.png"/><Relationship Id="rId228" Type="http://schemas.openxmlformats.org/officeDocument/2006/relationships/image" Target="../media/image2256.png"/><Relationship Id="rId281" Type="http://schemas.openxmlformats.org/officeDocument/2006/relationships/customXml" Target="../ink/ink140.xml"/><Relationship Id="rId337" Type="http://schemas.openxmlformats.org/officeDocument/2006/relationships/customXml" Target="../ink/ink168.xml"/><Relationship Id="rId34" Type="http://schemas.openxmlformats.org/officeDocument/2006/relationships/image" Target="../media/image2161.png"/><Relationship Id="rId76" Type="http://schemas.openxmlformats.org/officeDocument/2006/relationships/image" Target="../media/image2181.png"/><Relationship Id="rId141" Type="http://schemas.openxmlformats.org/officeDocument/2006/relationships/customXml" Target="../ink/ink70.xml"/><Relationship Id="rId7" Type="http://schemas.openxmlformats.org/officeDocument/2006/relationships/customXml" Target="../ink/ink3.xml"/><Relationship Id="rId183" Type="http://schemas.openxmlformats.org/officeDocument/2006/relationships/customXml" Target="../ink/ink91.xml"/><Relationship Id="rId239" Type="http://schemas.openxmlformats.org/officeDocument/2006/relationships/customXml" Target="../ink/ink119.xml"/><Relationship Id="rId250" Type="http://schemas.openxmlformats.org/officeDocument/2006/relationships/image" Target="../media/image2267.png"/><Relationship Id="rId292" Type="http://schemas.openxmlformats.org/officeDocument/2006/relationships/image" Target="../media/image2288.png"/><Relationship Id="rId306" Type="http://schemas.openxmlformats.org/officeDocument/2006/relationships/image" Target="../media/image2295.png"/><Relationship Id="rId45" Type="http://schemas.openxmlformats.org/officeDocument/2006/relationships/customXml" Target="../ink/ink22.xml"/><Relationship Id="rId87" Type="http://schemas.openxmlformats.org/officeDocument/2006/relationships/customXml" Target="../ink/ink43.xml"/><Relationship Id="rId110" Type="http://schemas.openxmlformats.org/officeDocument/2006/relationships/image" Target="../media/image2050.png"/><Relationship Id="rId348" Type="http://schemas.openxmlformats.org/officeDocument/2006/relationships/image" Target="../media/image2316.png"/><Relationship Id="rId152" Type="http://schemas.openxmlformats.org/officeDocument/2006/relationships/image" Target="../media/image2218.png"/><Relationship Id="rId194" Type="http://schemas.openxmlformats.org/officeDocument/2006/relationships/image" Target="../media/image2239.png"/><Relationship Id="rId208" Type="http://schemas.openxmlformats.org/officeDocument/2006/relationships/image" Target="../media/image2246.png"/><Relationship Id="rId261" Type="http://schemas.openxmlformats.org/officeDocument/2006/relationships/customXml" Target="../ink/ink130.xml"/><Relationship Id="rId14" Type="http://schemas.openxmlformats.org/officeDocument/2006/relationships/image" Target="../media/image2152.png"/><Relationship Id="rId56" Type="http://schemas.openxmlformats.org/officeDocument/2006/relationships/image" Target="../media/image2065.png"/><Relationship Id="rId317" Type="http://schemas.openxmlformats.org/officeDocument/2006/relationships/customXml" Target="../ink/ink158.xml"/><Relationship Id="rId98" Type="http://schemas.openxmlformats.org/officeDocument/2006/relationships/image" Target="../media/image2192.png"/><Relationship Id="rId121" Type="http://schemas.openxmlformats.org/officeDocument/2006/relationships/customXml" Target="../ink/ink60.xml"/><Relationship Id="rId163" Type="http://schemas.openxmlformats.org/officeDocument/2006/relationships/customXml" Target="../ink/ink81.xml"/><Relationship Id="rId219" Type="http://schemas.openxmlformats.org/officeDocument/2006/relationships/customXml" Target="../ink/ink109.xml"/><Relationship Id="rId230" Type="http://schemas.openxmlformats.org/officeDocument/2006/relationships/image" Target="../media/image2257.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167.png"/><Relationship Id="rId67" Type="http://schemas.openxmlformats.org/officeDocument/2006/relationships/customXml" Target="../ink/ink33.xml"/><Relationship Id="rId272" Type="http://schemas.openxmlformats.org/officeDocument/2006/relationships/image" Target="../media/image2278.png"/><Relationship Id="rId293" Type="http://schemas.openxmlformats.org/officeDocument/2006/relationships/customXml" Target="../ink/ink146.xml"/><Relationship Id="rId307" Type="http://schemas.openxmlformats.org/officeDocument/2006/relationships/customXml" Target="../ink/ink153.xml"/><Relationship Id="rId328" Type="http://schemas.openxmlformats.org/officeDocument/2006/relationships/image" Target="../media/image2306.png"/><Relationship Id="rId349" Type="http://schemas.openxmlformats.org/officeDocument/2006/relationships/customXml" Target="../ink/ink174.xml"/><Relationship Id="rId88" Type="http://schemas.openxmlformats.org/officeDocument/2006/relationships/image" Target="../media/image2187.png"/><Relationship Id="rId111" Type="http://schemas.openxmlformats.org/officeDocument/2006/relationships/customXml" Target="../ink/ink55.xml"/><Relationship Id="rId132" Type="http://schemas.openxmlformats.org/officeDocument/2006/relationships/image" Target="../media/image2208.png"/><Relationship Id="rId153" Type="http://schemas.openxmlformats.org/officeDocument/2006/relationships/customXml" Target="../ink/ink76.xml"/><Relationship Id="rId174" Type="http://schemas.openxmlformats.org/officeDocument/2006/relationships/image" Target="../media/image2229.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2252.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2162.png"/><Relationship Id="rId57" Type="http://schemas.openxmlformats.org/officeDocument/2006/relationships/customXml" Target="../ink/ink28.xml"/><Relationship Id="rId262" Type="http://schemas.openxmlformats.org/officeDocument/2006/relationships/image" Target="../media/image2273.png"/><Relationship Id="rId283" Type="http://schemas.openxmlformats.org/officeDocument/2006/relationships/customXml" Target="../ink/ink141.xml"/><Relationship Id="rId318" Type="http://schemas.openxmlformats.org/officeDocument/2006/relationships/image" Target="../media/image2301.png"/><Relationship Id="rId339" Type="http://schemas.openxmlformats.org/officeDocument/2006/relationships/customXml" Target="../ink/ink169.xml"/><Relationship Id="rId78" Type="http://schemas.openxmlformats.org/officeDocument/2006/relationships/image" Target="../media/image2182.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2203.png"/><Relationship Id="rId143" Type="http://schemas.openxmlformats.org/officeDocument/2006/relationships/customXml" Target="../ink/ink71.xml"/><Relationship Id="rId164" Type="http://schemas.openxmlformats.org/officeDocument/2006/relationships/image" Target="../media/image2224.png"/><Relationship Id="rId185" Type="http://schemas.openxmlformats.org/officeDocument/2006/relationships/customXml" Target="../ink/ink92.xml"/><Relationship Id="rId350" Type="http://schemas.openxmlformats.org/officeDocument/2006/relationships/image" Target="../media/image2317.png"/><Relationship Id="rId9" Type="http://schemas.openxmlformats.org/officeDocument/2006/relationships/customXml" Target="../ink/ink4.xml"/><Relationship Id="rId210" Type="http://schemas.openxmlformats.org/officeDocument/2006/relationships/image" Target="../media/image2247.png"/><Relationship Id="rId26" Type="http://schemas.openxmlformats.org/officeDocument/2006/relationships/image" Target="../media/image2157.png"/><Relationship Id="rId231" Type="http://schemas.openxmlformats.org/officeDocument/2006/relationships/customXml" Target="../ink/ink115.xml"/><Relationship Id="rId252" Type="http://schemas.openxmlformats.org/officeDocument/2006/relationships/image" Target="../media/image2268.png"/><Relationship Id="rId273" Type="http://schemas.openxmlformats.org/officeDocument/2006/relationships/customXml" Target="../ink/ink136.xml"/><Relationship Id="rId294" Type="http://schemas.openxmlformats.org/officeDocument/2006/relationships/image" Target="../media/image2289.png"/><Relationship Id="rId308" Type="http://schemas.openxmlformats.org/officeDocument/2006/relationships/image" Target="../media/image2296.png"/><Relationship Id="rId329" Type="http://schemas.openxmlformats.org/officeDocument/2006/relationships/customXml" Target="../ink/ink164.xml"/><Relationship Id="rId47" Type="http://schemas.openxmlformats.org/officeDocument/2006/relationships/customXml" Target="../ink/ink23.xml"/><Relationship Id="rId68" Type="http://schemas.openxmlformats.org/officeDocument/2006/relationships/image" Target="../media/image2177.png"/><Relationship Id="rId89" Type="http://schemas.openxmlformats.org/officeDocument/2006/relationships/customXml" Target="../ink/ink44.xml"/><Relationship Id="rId112" Type="http://schemas.openxmlformats.org/officeDocument/2006/relationships/image" Target="../media/image2198.png"/><Relationship Id="rId133" Type="http://schemas.openxmlformats.org/officeDocument/2006/relationships/customXml" Target="../ink/ink66.xml"/><Relationship Id="rId154" Type="http://schemas.openxmlformats.org/officeDocument/2006/relationships/image" Target="../media/image2219.png"/><Relationship Id="rId175" Type="http://schemas.openxmlformats.org/officeDocument/2006/relationships/customXml" Target="../ink/ink87.xml"/><Relationship Id="rId340" Type="http://schemas.openxmlformats.org/officeDocument/2006/relationships/image" Target="../media/image2312.png"/><Relationship Id="rId196" Type="http://schemas.openxmlformats.org/officeDocument/2006/relationships/image" Target="../media/image2240.png"/><Relationship Id="rId200" Type="http://schemas.openxmlformats.org/officeDocument/2006/relationships/image" Target="../media/image2242.png"/><Relationship Id="rId16" Type="http://schemas.openxmlformats.org/officeDocument/2006/relationships/image" Target="../media/image2086.png"/><Relationship Id="rId221" Type="http://schemas.openxmlformats.org/officeDocument/2006/relationships/customXml" Target="../ink/ink110.xml"/><Relationship Id="rId242" Type="http://schemas.openxmlformats.org/officeDocument/2006/relationships/image" Target="../media/image2263.png"/><Relationship Id="rId263" Type="http://schemas.openxmlformats.org/officeDocument/2006/relationships/customXml" Target="../ink/ink131.xml"/><Relationship Id="rId284" Type="http://schemas.openxmlformats.org/officeDocument/2006/relationships/image" Target="../media/image2284.png"/><Relationship Id="rId319" Type="http://schemas.openxmlformats.org/officeDocument/2006/relationships/customXml" Target="../ink/ink159.xml"/><Relationship Id="rId37" Type="http://schemas.openxmlformats.org/officeDocument/2006/relationships/customXml" Target="../ink/ink18.xml"/><Relationship Id="rId58" Type="http://schemas.openxmlformats.org/officeDocument/2006/relationships/image" Target="../media/image2172.png"/><Relationship Id="rId79" Type="http://schemas.openxmlformats.org/officeDocument/2006/relationships/customXml" Target="../ink/ink39.xml"/><Relationship Id="rId102" Type="http://schemas.openxmlformats.org/officeDocument/2006/relationships/image" Target="../media/image2194.png"/><Relationship Id="rId123" Type="http://schemas.openxmlformats.org/officeDocument/2006/relationships/customXml" Target="../ink/ink61.xml"/><Relationship Id="rId144" Type="http://schemas.openxmlformats.org/officeDocument/2006/relationships/image" Target="../media/image2214.png"/><Relationship Id="rId330" Type="http://schemas.openxmlformats.org/officeDocument/2006/relationships/image" Target="../media/image2307.png"/><Relationship Id="rId90" Type="http://schemas.openxmlformats.org/officeDocument/2006/relationships/image" Target="../media/image2188.png"/><Relationship Id="rId165" Type="http://schemas.openxmlformats.org/officeDocument/2006/relationships/customXml" Target="../ink/ink82.xml"/><Relationship Id="rId186" Type="http://schemas.openxmlformats.org/officeDocument/2006/relationships/image" Target="../media/image2235.png"/><Relationship Id="rId351" Type="http://schemas.openxmlformats.org/officeDocument/2006/relationships/customXml" Target="../ink/ink175.xml"/><Relationship Id="rId211" Type="http://schemas.openxmlformats.org/officeDocument/2006/relationships/customXml" Target="../ink/ink105.xml"/><Relationship Id="rId232" Type="http://schemas.openxmlformats.org/officeDocument/2006/relationships/image" Target="../media/image2258.png"/><Relationship Id="rId253" Type="http://schemas.openxmlformats.org/officeDocument/2006/relationships/customXml" Target="../ink/ink126.xml"/><Relationship Id="rId274" Type="http://schemas.openxmlformats.org/officeDocument/2006/relationships/image" Target="../media/image2279.png"/><Relationship Id="rId295" Type="http://schemas.openxmlformats.org/officeDocument/2006/relationships/customXml" Target="../ink/ink147.xml"/><Relationship Id="rId309" Type="http://schemas.openxmlformats.org/officeDocument/2006/relationships/customXml" Target="../ink/ink154.xml"/><Relationship Id="rId27" Type="http://schemas.openxmlformats.org/officeDocument/2006/relationships/customXml" Target="../ink/ink13.xml"/><Relationship Id="rId48" Type="http://schemas.openxmlformats.org/officeDocument/2006/relationships/image" Target="../media/image2168.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2209.png"/><Relationship Id="rId320" Type="http://schemas.openxmlformats.org/officeDocument/2006/relationships/image" Target="../media/image2302.png"/><Relationship Id="rId80" Type="http://schemas.openxmlformats.org/officeDocument/2006/relationships/image" Target="../media/image2183.png"/><Relationship Id="rId155" Type="http://schemas.openxmlformats.org/officeDocument/2006/relationships/customXml" Target="../ink/ink77.xml"/><Relationship Id="rId176" Type="http://schemas.openxmlformats.org/officeDocument/2006/relationships/image" Target="../media/image2230.png"/><Relationship Id="rId197" Type="http://schemas.openxmlformats.org/officeDocument/2006/relationships/customXml" Target="../ink/ink98.xml"/><Relationship Id="rId341" Type="http://schemas.openxmlformats.org/officeDocument/2006/relationships/customXml" Target="../ink/ink170.xml"/><Relationship Id="rId201" Type="http://schemas.openxmlformats.org/officeDocument/2006/relationships/customXml" Target="../ink/ink100.xml"/><Relationship Id="rId222" Type="http://schemas.openxmlformats.org/officeDocument/2006/relationships/image" Target="../media/image2253.png"/><Relationship Id="rId243" Type="http://schemas.openxmlformats.org/officeDocument/2006/relationships/customXml" Target="../ink/ink121.xml"/><Relationship Id="rId264" Type="http://schemas.openxmlformats.org/officeDocument/2006/relationships/image" Target="../media/image2274.png"/><Relationship Id="rId285" Type="http://schemas.openxmlformats.org/officeDocument/2006/relationships/customXml" Target="../ink/ink142.xml"/><Relationship Id="rId17" Type="http://schemas.openxmlformats.org/officeDocument/2006/relationships/customXml" Target="../ink/ink8.xml"/><Relationship Id="rId38" Type="http://schemas.openxmlformats.org/officeDocument/2006/relationships/image" Target="../media/image2163.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2204.png"/><Relationship Id="rId310" Type="http://schemas.openxmlformats.org/officeDocument/2006/relationships/image" Target="../media/image2297.png"/><Relationship Id="rId70" Type="http://schemas.openxmlformats.org/officeDocument/2006/relationships/image" Target="../media/image2178.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2225.png"/><Relationship Id="rId187" Type="http://schemas.openxmlformats.org/officeDocument/2006/relationships/customXml" Target="../ink/ink93.xml"/><Relationship Id="rId331" Type="http://schemas.openxmlformats.org/officeDocument/2006/relationships/customXml" Target="../ink/ink165.xml"/><Relationship Id="rId352" Type="http://schemas.openxmlformats.org/officeDocument/2006/relationships/image" Target="../media/image2318.png"/><Relationship Id="rId1" Type="http://schemas.openxmlformats.org/officeDocument/2006/relationships/slideLayout" Target="../slideLayouts/slideLayout7.xml"/><Relationship Id="rId212" Type="http://schemas.openxmlformats.org/officeDocument/2006/relationships/image" Target="../media/image2248.png"/><Relationship Id="rId233" Type="http://schemas.openxmlformats.org/officeDocument/2006/relationships/customXml" Target="../ink/ink116.xml"/><Relationship Id="rId254" Type="http://schemas.openxmlformats.org/officeDocument/2006/relationships/image" Target="../media/image2269.png"/><Relationship Id="rId28" Type="http://schemas.openxmlformats.org/officeDocument/2006/relationships/image" Target="../media/image2158.png"/><Relationship Id="rId49" Type="http://schemas.openxmlformats.org/officeDocument/2006/relationships/customXml" Target="../ink/ink24.xml"/><Relationship Id="rId114" Type="http://schemas.openxmlformats.org/officeDocument/2006/relationships/image" Target="../media/image2199.png"/><Relationship Id="rId275" Type="http://schemas.openxmlformats.org/officeDocument/2006/relationships/customXml" Target="../ink/ink137.xml"/><Relationship Id="rId296" Type="http://schemas.openxmlformats.org/officeDocument/2006/relationships/image" Target="../media/image2290.png"/><Relationship Id="rId300" Type="http://schemas.openxmlformats.org/officeDocument/2006/relationships/image" Target="../media/image2292.png"/><Relationship Id="rId60" Type="http://schemas.openxmlformats.org/officeDocument/2006/relationships/image" Target="../media/image2173.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2220.png"/><Relationship Id="rId177" Type="http://schemas.openxmlformats.org/officeDocument/2006/relationships/customXml" Target="../ink/ink88.xml"/><Relationship Id="rId198" Type="http://schemas.openxmlformats.org/officeDocument/2006/relationships/image" Target="../media/image2241.png"/><Relationship Id="rId321" Type="http://schemas.openxmlformats.org/officeDocument/2006/relationships/customXml" Target="../ink/ink160.xml"/><Relationship Id="rId342" Type="http://schemas.openxmlformats.org/officeDocument/2006/relationships/image" Target="../media/image2313.png"/><Relationship Id="rId202" Type="http://schemas.openxmlformats.org/officeDocument/2006/relationships/image" Target="../media/image2243.png"/><Relationship Id="rId223" Type="http://schemas.openxmlformats.org/officeDocument/2006/relationships/customXml" Target="../ink/ink111.xml"/><Relationship Id="rId244" Type="http://schemas.openxmlformats.org/officeDocument/2006/relationships/image" Target="../media/image2264.png"/><Relationship Id="rId18" Type="http://schemas.openxmlformats.org/officeDocument/2006/relationships/image" Target="../media/image2153.png"/><Relationship Id="rId39" Type="http://schemas.openxmlformats.org/officeDocument/2006/relationships/customXml" Target="../ink/ink19.xml"/><Relationship Id="rId265" Type="http://schemas.openxmlformats.org/officeDocument/2006/relationships/customXml" Target="../ink/ink132.xml"/><Relationship Id="rId286" Type="http://schemas.openxmlformats.org/officeDocument/2006/relationships/image" Target="../media/image2285.png"/><Relationship Id="rId50" Type="http://schemas.openxmlformats.org/officeDocument/2006/relationships/image" Target="../media/image2169.png"/><Relationship Id="rId104" Type="http://schemas.openxmlformats.org/officeDocument/2006/relationships/image" Target="../media/image2195.png"/><Relationship Id="rId125" Type="http://schemas.openxmlformats.org/officeDocument/2006/relationships/customXml" Target="../ink/ink62.xml"/><Relationship Id="rId146" Type="http://schemas.openxmlformats.org/officeDocument/2006/relationships/image" Target="../media/image2215.png"/><Relationship Id="rId167" Type="http://schemas.openxmlformats.org/officeDocument/2006/relationships/customXml" Target="../ink/ink83.xml"/><Relationship Id="rId188" Type="http://schemas.openxmlformats.org/officeDocument/2006/relationships/image" Target="../media/image2236.png"/><Relationship Id="rId311" Type="http://schemas.openxmlformats.org/officeDocument/2006/relationships/customXml" Target="../ink/ink155.xml"/><Relationship Id="rId332" Type="http://schemas.openxmlformats.org/officeDocument/2006/relationships/image" Target="../media/image2308.png"/><Relationship Id="rId353" Type="http://schemas.openxmlformats.org/officeDocument/2006/relationships/customXml" Target="../ink/ink176.xml"/><Relationship Id="rId71" Type="http://schemas.openxmlformats.org/officeDocument/2006/relationships/customXml" Target="../ink/ink35.xml"/><Relationship Id="rId92" Type="http://schemas.openxmlformats.org/officeDocument/2006/relationships/image" Target="../media/image2189.png"/><Relationship Id="rId213" Type="http://schemas.openxmlformats.org/officeDocument/2006/relationships/customXml" Target="../ink/ink106.xml"/><Relationship Id="rId234" Type="http://schemas.openxmlformats.org/officeDocument/2006/relationships/image" Target="../media/image2259.png"/><Relationship Id="rId2" Type="http://schemas.openxmlformats.org/officeDocument/2006/relationships/image" Target="../media/image2.png"/><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2280.png"/><Relationship Id="rId297" Type="http://schemas.openxmlformats.org/officeDocument/2006/relationships/customXml" Target="../ink/ink148.xml"/><Relationship Id="rId40" Type="http://schemas.openxmlformats.org/officeDocument/2006/relationships/image" Target="../media/image2164.png"/><Relationship Id="rId115" Type="http://schemas.openxmlformats.org/officeDocument/2006/relationships/customXml" Target="../ink/ink57.xml"/><Relationship Id="rId136" Type="http://schemas.openxmlformats.org/officeDocument/2006/relationships/image" Target="../media/image2210.png"/><Relationship Id="rId157" Type="http://schemas.openxmlformats.org/officeDocument/2006/relationships/customXml" Target="../ink/ink78.xml"/><Relationship Id="rId178" Type="http://schemas.openxmlformats.org/officeDocument/2006/relationships/image" Target="../media/image2231.png"/><Relationship Id="rId301" Type="http://schemas.openxmlformats.org/officeDocument/2006/relationships/customXml" Target="../ink/ink150.xml"/><Relationship Id="rId322" Type="http://schemas.openxmlformats.org/officeDocument/2006/relationships/image" Target="../media/image2303.png"/><Relationship Id="rId343" Type="http://schemas.openxmlformats.org/officeDocument/2006/relationships/customXml" Target="../ink/ink171.xml"/><Relationship Id="rId61" Type="http://schemas.openxmlformats.org/officeDocument/2006/relationships/customXml" Target="../ink/ink30.xml"/><Relationship Id="rId82" Type="http://schemas.openxmlformats.org/officeDocument/2006/relationships/image" Target="../media/image2184.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2254.png"/><Relationship Id="rId245" Type="http://schemas.openxmlformats.org/officeDocument/2006/relationships/customXml" Target="../ink/ink122.xml"/><Relationship Id="rId266" Type="http://schemas.openxmlformats.org/officeDocument/2006/relationships/image" Target="../media/image2275.png"/><Relationship Id="rId287" Type="http://schemas.openxmlformats.org/officeDocument/2006/relationships/customXml" Target="../ink/ink143.xml"/><Relationship Id="rId30" Type="http://schemas.openxmlformats.org/officeDocument/2006/relationships/image" Target="../media/image2159.png"/><Relationship Id="rId105" Type="http://schemas.openxmlformats.org/officeDocument/2006/relationships/customXml" Target="../ink/ink52.xml"/><Relationship Id="rId126" Type="http://schemas.openxmlformats.org/officeDocument/2006/relationships/image" Target="../media/image2205.png"/><Relationship Id="rId147" Type="http://schemas.openxmlformats.org/officeDocument/2006/relationships/customXml" Target="../ink/ink73.xml"/><Relationship Id="rId168" Type="http://schemas.openxmlformats.org/officeDocument/2006/relationships/image" Target="../media/image2226.png"/><Relationship Id="rId312" Type="http://schemas.openxmlformats.org/officeDocument/2006/relationships/image" Target="../media/image2298.png"/><Relationship Id="rId333" Type="http://schemas.openxmlformats.org/officeDocument/2006/relationships/customXml" Target="../ink/ink166.xml"/><Relationship Id="rId354" Type="http://schemas.openxmlformats.org/officeDocument/2006/relationships/image" Target="../media/image2319.png"/><Relationship Id="rId51" Type="http://schemas.openxmlformats.org/officeDocument/2006/relationships/customXml" Target="../ink/ink25.xml"/><Relationship Id="rId72" Type="http://schemas.openxmlformats.org/officeDocument/2006/relationships/image" Target="../media/image2179.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2249.png"/><Relationship Id="rId235" Type="http://schemas.openxmlformats.org/officeDocument/2006/relationships/customXml" Target="../ink/ink117.xml"/><Relationship Id="rId256" Type="http://schemas.openxmlformats.org/officeDocument/2006/relationships/image" Target="../media/image2270.png"/><Relationship Id="rId277" Type="http://schemas.openxmlformats.org/officeDocument/2006/relationships/customXml" Target="../ink/ink138.xml"/><Relationship Id="rId298" Type="http://schemas.openxmlformats.org/officeDocument/2006/relationships/image" Target="../media/image2291.png"/><Relationship Id="rId116" Type="http://schemas.openxmlformats.org/officeDocument/2006/relationships/image" Target="../media/image2200.png"/><Relationship Id="rId137" Type="http://schemas.openxmlformats.org/officeDocument/2006/relationships/customXml" Target="../ink/ink68.xml"/><Relationship Id="rId158" Type="http://schemas.openxmlformats.org/officeDocument/2006/relationships/image" Target="../media/image2221.png"/><Relationship Id="rId302" Type="http://schemas.openxmlformats.org/officeDocument/2006/relationships/image" Target="../media/image2293.png"/><Relationship Id="rId323" Type="http://schemas.openxmlformats.org/officeDocument/2006/relationships/customXml" Target="../ink/ink161.xml"/><Relationship Id="rId344" Type="http://schemas.openxmlformats.org/officeDocument/2006/relationships/image" Target="../media/image2314.png"/><Relationship Id="rId20" Type="http://schemas.openxmlformats.org/officeDocument/2006/relationships/image" Target="../media/image2154.png"/><Relationship Id="rId41" Type="http://schemas.openxmlformats.org/officeDocument/2006/relationships/customXml" Target="../ink/ink20.xml"/><Relationship Id="rId62" Type="http://schemas.openxmlformats.org/officeDocument/2006/relationships/image" Target="../media/image3.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2237.png"/><Relationship Id="rId204" Type="http://schemas.openxmlformats.org/officeDocument/2006/relationships/image" Target="../media/image2244.png"/><Relationship Id="rId225" Type="http://schemas.openxmlformats.org/officeDocument/2006/relationships/customXml" Target="../ink/ink112.xml"/><Relationship Id="rId246" Type="http://schemas.openxmlformats.org/officeDocument/2006/relationships/image" Target="../media/image2265.png"/><Relationship Id="rId267" Type="http://schemas.openxmlformats.org/officeDocument/2006/relationships/customXml" Target="../ink/ink133.xml"/><Relationship Id="rId288" Type="http://schemas.openxmlformats.org/officeDocument/2006/relationships/image" Target="../media/image2286.png"/><Relationship Id="rId106" Type="http://schemas.openxmlformats.org/officeDocument/2006/relationships/image" Target="../media/image2196.png"/><Relationship Id="rId127" Type="http://schemas.openxmlformats.org/officeDocument/2006/relationships/customXml" Target="../ink/ink63.xml"/><Relationship Id="rId313" Type="http://schemas.openxmlformats.org/officeDocument/2006/relationships/customXml" Target="../ink/ink156.xml"/><Relationship Id="rId10" Type="http://schemas.openxmlformats.org/officeDocument/2006/relationships/image" Target="../media/image2150.png"/><Relationship Id="rId31" Type="http://schemas.openxmlformats.org/officeDocument/2006/relationships/customXml" Target="../ink/ink15.xml"/><Relationship Id="rId52" Type="http://schemas.openxmlformats.org/officeDocument/2006/relationships/image" Target="../media/image2170.png"/><Relationship Id="rId73" Type="http://schemas.openxmlformats.org/officeDocument/2006/relationships/customXml" Target="../ink/ink36.xml"/><Relationship Id="rId94" Type="http://schemas.openxmlformats.org/officeDocument/2006/relationships/image" Target="../media/image2190.png"/><Relationship Id="rId148" Type="http://schemas.openxmlformats.org/officeDocument/2006/relationships/image" Target="../media/image2216.png"/><Relationship Id="rId169" Type="http://schemas.openxmlformats.org/officeDocument/2006/relationships/customXml" Target="../ink/ink84.xml"/><Relationship Id="rId334" Type="http://schemas.openxmlformats.org/officeDocument/2006/relationships/image" Target="../media/image2309.png"/><Relationship Id="rId4" Type="http://schemas.openxmlformats.org/officeDocument/2006/relationships/image" Target="../media/image2147.png"/><Relationship Id="rId180" Type="http://schemas.openxmlformats.org/officeDocument/2006/relationships/image" Target="../media/image2232.png"/><Relationship Id="rId215" Type="http://schemas.openxmlformats.org/officeDocument/2006/relationships/customXml" Target="../ink/ink107.xml"/><Relationship Id="rId236" Type="http://schemas.openxmlformats.org/officeDocument/2006/relationships/image" Target="../media/image2260.png"/><Relationship Id="rId257" Type="http://schemas.openxmlformats.org/officeDocument/2006/relationships/customXml" Target="../ink/ink128.xml"/><Relationship Id="rId278" Type="http://schemas.openxmlformats.org/officeDocument/2006/relationships/image" Target="../media/image2281.png"/><Relationship Id="rId303" Type="http://schemas.openxmlformats.org/officeDocument/2006/relationships/customXml" Target="../ink/ink151.xml"/><Relationship Id="rId42" Type="http://schemas.openxmlformats.org/officeDocument/2006/relationships/image" Target="../media/image2165.png"/><Relationship Id="rId84" Type="http://schemas.openxmlformats.org/officeDocument/2006/relationships/image" Target="../media/image2185.png"/><Relationship Id="rId138" Type="http://schemas.openxmlformats.org/officeDocument/2006/relationships/image" Target="../media/image2211.png"/><Relationship Id="rId345" Type="http://schemas.openxmlformats.org/officeDocument/2006/relationships/customXml" Target="../ink/ink172.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customXml" Target="../ink/ink53.xml"/><Relationship Id="rId289" Type="http://schemas.openxmlformats.org/officeDocument/2006/relationships/customXml" Target="../ink/ink144.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2299.png"/><Relationship Id="rId95" Type="http://schemas.openxmlformats.org/officeDocument/2006/relationships/customXml" Target="../ink/ink47.xml"/><Relationship Id="rId160" Type="http://schemas.openxmlformats.org/officeDocument/2006/relationships/image" Target="../media/image2222.png"/><Relationship Id="rId216" Type="http://schemas.openxmlformats.org/officeDocument/2006/relationships/image" Target="../media/image2250.png"/><Relationship Id="rId258" Type="http://schemas.openxmlformats.org/officeDocument/2006/relationships/image" Target="../media/image2271.png"/><Relationship Id="rId22" Type="http://schemas.openxmlformats.org/officeDocument/2006/relationships/image" Target="../media/image2155.png"/><Relationship Id="rId64" Type="http://schemas.openxmlformats.org/officeDocument/2006/relationships/image" Target="../media/image2175.png"/><Relationship Id="rId118" Type="http://schemas.openxmlformats.org/officeDocument/2006/relationships/image" Target="../media/image2201.png"/><Relationship Id="rId325" Type="http://schemas.openxmlformats.org/officeDocument/2006/relationships/customXml" Target="../ink/ink162.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2282.png"/><Relationship Id="rId336" Type="http://schemas.openxmlformats.org/officeDocument/2006/relationships/image" Target="../media/image2310.png"/><Relationship Id="rId75" Type="http://schemas.openxmlformats.org/officeDocument/2006/relationships/customXml" Target="../ink/ink37.xml"/><Relationship Id="rId140" Type="http://schemas.openxmlformats.org/officeDocument/2006/relationships/image" Target="../media/image2212.png"/><Relationship Id="rId182" Type="http://schemas.openxmlformats.org/officeDocument/2006/relationships/image" Target="../media/image2233.png"/><Relationship Id="rId6" Type="http://schemas.openxmlformats.org/officeDocument/2006/relationships/image" Target="../media/image2148.png"/><Relationship Id="rId238" Type="http://schemas.openxmlformats.org/officeDocument/2006/relationships/image" Target="../media/image2261.png"/><Relationship Id="rId291" Type="http://schemas.openxmlformats.org/officeDocument/2006/relationships/customXml" Target="../ink/ink145.xml"/><Relationship Id="rId305" Type="http://schemas.openxmlformats.org/officeDocument/2006/relationships/customXml" Target="../ink/ink152.xml"/><Relationship Id="rId347" Type="http://schemas.openxmlformats.org/officeDocument/2006/relationships/customXml" Target="../ink/ink173.xml"/><Relationship Id="rId44" Type="http://schemas.openxmlformats.org/officeDocument/2006/relationships/image" Target="../media/image2166.png"/><Relationship Id="rId86" Type="http://schemas.openxmlformats.org/officeDocument/2006/relationships/image" Target="../media/image2186.png"/><Relationship Id="rId151" Type="http://schemas.openxmlformats.org/officeDocument/2006/relationships/customXml" Target="../ink/ink75.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2272.png"/><Relationship Id="rId316" Type="http://schemas.openxmlformats.org/officeDocument/2006/relationships/image" Target="../media/image2300.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2202.png"/><Relationship Id="rId162" Type="http://schemas.openxmlformats.org/officeDocument/2006/relationships/image" Target="../media/image2223.png"/><Relationship Id="rId218" Type="http://schemas.openxmlformats.org/officeDocument/2006/relationships/image" Target="../media/image2251.png"/><Relationship Id="rId271" Type="http://schemas.openxmlformats.org/officeDocument/2006/relationships/customXml" Target="../ink/ink135.xml"/><Relationship Id="rId24" Type="http://schemas.openxmlformats.org/officeDocument/2006/relationships/image" Target="../media/image2156.png"/><Relationship Id="rId66" Type="http://schemas.openxmlformats.org/officeDocument/2006/relationships/image" Target="../media/image2176.png"/><Relationship Id="rId131" Type="http://schemas.openxmlformats.org/officeDocument/2006/relationships/customXml" Target="../ink/ink65.xml"/><Relationship Id="rId327" Type="http://schemas.openxmlformats.org/officeDocument/2006/relationships/customXml" Target="../ink/ink163.xml"/><Relationship Id="rId173" Type="http://schemas.openxmlformats.org/officeDocument/2006/relationships/customXml" Target="../ink/ink86.xml"/><Relationship Id="rId229" Type="http://schemas.openxmlformats.org/officeDocument/2006/relationships/customXml" Target="../ink/ink114.xml"/><Relationship Id="rId240" Type="http://schemas.openxmlformats.org/officeDocument/2006/relationships/image" Target="../media/image2262.png"/><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2193.png"/><Relationship Id="rId282" Type="http://schemas.openxmlformats.org/officeDocument/2006/relationships/image" Target="../media/image2283.png"/><Relationship Id="rId338" Type="http://schemas.openxmlformats.org/officeDocument/2006/relationships/image" Target="../media/image2311.png"/><Relationship Id="rId8" Type="http://schemas.openxmlformats.org/officeDocument/2006/relationships/image" Target="../media/image2149.png"/><Relationship Id="rId142" Type="http://schemas.openxmlformats.org/officeDocument/2006/relationships/image" Target="../media/image2213.png"/><Relationship Id="rId184" Type="http://schemas.openxmlformats.org/officeDocument/2006/relationships/image" Target="../media/image2234.png"/></Relationships>
</file>

<file path=ppt/slides/_rels/slide4.xml.rels><?xml version="1.0" encoding="UTF-8" standalone="yes"?>
<Relationships xmlns="http://schemas.openxmlformats.org/package/2006/relationships"><Relationship Id="rId117" Type="http://schemas.openxmlformats.org/officeDocument/2006/relationships/customXml" Target="../ink/ink234.xml"/><Relationship Id="rId299" Type="http://schemas.openxmlformats.org/officeDocument/2006/relationships/image" Target="../media/image2466.png"/><Relationship Id="rId21" Type="http://schemas.openxmlformats.org/officeDocument/2006/relationships/customXml" Target="../ink/ink186.xml"/><Relationship Id="rId63" Type="http://schemas.openxmlformats.org/officeDocument/2006/relationships/customXml" Target="../ink/ink207.xml"/><Relationship Id="rId159" Type="http://schemas.openxmlformats.org/officeDocument/2006/relationships/image" Target="../media/image2397.png"/><Relationship Id="rId324" Type="http://schemas.openxmlformats.org/officeDocument/2006/relationships/customXml" Target="../ink/ink338.xml"/><Relationship Id="rId366" Type="http://schemas.openxmlformats.org/officeDocument/2006/relationships/customXml" Target="../ink/ink359.xml"/><Relationship Id="rId170" Type="http://schemas.openxmlformats.org/officeDocument/2006/relationships/customXml" Target="../ink/ink261.xml"/><Relationship Id="rId226" Type="http://schemas.openxmlformats.org/officeDocument/2006/relationships/customXml" Target="../ink/ink289.xml"/><Relationship Id="rId433" Type="http://schemas.openxmlformats.org/officeDocument/2006/relationships/image" Target="../media/image2533.png"/><Relationship Id="rId268" Type="http://schemas.openxmlformats.org/officeDocument/2006/relationships/customXml" Target="../ink/ink310.xml"/><Relationship Id="rId32" Type="http://schemas.openxmlformats.org/officeDocument/2006/relationships/image" Target="../media/image2334.png"/><Relationship Id="rId74" Type="http://schemas.openxmlformats.org/officeDocument/2006/relationships/image" Target="../media/image2355.png"/><Relationship Id="rId128" Type="http://schemas.openxmlformats.org/officeDocument/2006/relationships/image" Target="../media/image2382.png"/><Relationship Id="rId335" Type="http://schemas.openxmlformats.org/officeDocument/2006/relationships/image" Target="../media/image2484.png"/><Relationship Id="rId377" Type="http://schemas.openxmlformats.org/officeDocument/2006/relationships/image" Target="../media/image2505.png"/><Relationship Id="rId5" Type="http://schemas.openxmlformats.org/officeDocument/2006/relationships/customXml" Target="../ink/ink178.xml"/><Relationship Id="rId181" Type="http://schemas.openxmlformats.org/officeDocument/2006/relationships/image" Target="../media/image2408.png"/><Relationship Id="rId237" Type="http://schemas.openxmlformats.org/officeDocument/2006/relationships/image" Target="../media/image2436.png"/><Relationship Id="rId402" Type="http://schemas.openxmlformats.org/officeDocument/2006/relationships/customXml" Target="../ink/ink377.xml"/><Relationship Id="rId279" Type="http://schemas.openxmlformats.org/officeDocument/2006/relationships/image" Target="../media/image2457.png"/><Relationship Id="rId444" Type="http://schemas.openxmlformats.org/officeDocument/2006/relationships/customXml" Target="../ink/ink398.xml"/><Relationship Id="rId43" Type="http://schemas.openxmlformats.org/officeDocument/2006/relationships/customXml" Target="../ink/ink197.xml"/><Relationship Id="rId139" Type="http://schemas.openxmlformats.org/officeDocument/2006/relationships/customXml" Target="../ink/ink245.xml"/><Relationship Id="rId290" Type="http://schemas.openxmlformats.org/officeDocument/2006/relationships/customXml" Target="../ink/ink321.xml"/><Relationship Id="rId304" Type="http://schemas.openxmlformats.org/officeDocument/2006/relationships/customXml" Target="../ink/ink328.xml"/><Relationship Id="rId346" Type="http://schemas.openxmlformats.org/officeDocument/2006/relationships/customXml" Target="../ink/ink349.xml"/><Relationship Id="rId388" Type="http://schemas.openxmlformats.org/officeDocument/2006/relationships/customXml" Target="../ink/ink370.xml"/><Relationship Id="rId85" Type="http://schemas.openxmlformats.org/officeDocument/2006/relationships/customXml" Target="../ink/ink218.xml"/><Relationship Id="rId150" Type="http://schemas.openxmlformats.org/officeDocument/2006/relationships/image" Target="../media/image2393.png"/><Relationship Id="rId192" Type="http://schemas.openxmlformats.org/officeDocument/2006/relationships/customXml" Target="../ink/ink272.xml"/><Relationship Id="rId206" Type="http://schemas.openxmlformats.org/officeDocument/2006/relationships/customXml" Target="../ink/ink279.xml"/><Relationship Id="rId413" Type="http://schemas.openxmlformats.org/officeDocument/2006/relationships/image" Target="../media/image2523.png"/><Relationship Id="rId248" Type="http://schemas.openxmlformats.org/officeDocument/2006/relationships/customXml" Target="../ink/ink300.xml"/><Relationship Id="rId12" Type="http://schemas.openxmlformats.org/officeDocument/2006/relationships/image" Target="../media/image2324.png"/><Relationship Id="rId108" Type="http://schemas.openxmlformats.org/officeDocument/2006/relationships/image" Target="../media/image2372.png"/><Relationship Id="rId315" Type="http://schemas.openxmlformats.org/officeDocument/2006/relationships/image" Target="../media/image2474.png"/><Relationship Id="rId357" Type="http://schemas.openxmlformats.org/officeDocument/2006/relationships/image" Target="../media/image2495.png"/><Relationship Id="rId54" Type="http://schemas.openxmlformats.org/officeDocument/2006/relationships/image" Target="../media/image2345.png"/><Relationship Id="rId96" Type="http://schemas.openxmlformats.org/officeDocument/2006/relationships/image" Target="../media/image2366.png"/><Relationship Id="rId161" Type="http://schemas.openxmlformats.org/officeDocument/2006/relationships/image" Target="../media/image2398.png"/><Relationship Id="rId217" Type="http://schemas.openxmlformats.org/officeDocument/2006/relationships/image" Target="../media/image2426.png"/><Relationship Id="rId399" Type="http://schemas.openxmlformats.org/officeDocument/2006/relationships/image" Target="../media/image2516.png"/><Relationship Id="rId259" Type="http://schemas.openxmlformats.org/officeDocument/2006/relationships/image" Target="../media/image2447.png"/><Relationship Id="rId424" Type="http://schemas.openxmlformats.org/officeDocument/2006/relationships/customXml" Target="../ink/ink388.xml"/><Relationship Id="rId23" Type="http://schemas.openxmlformats.org/officeDocument/2006/relationships/customXml" Target="../ink/ink187.xml"/><Relationship Id="rId119" Type="http://schemas.openxmlformats.org/officeDocument/2006/relationships/customXml" Target="../ink/ink235.xml"/><Relationship Id="rId270" Type="http://schemas.openxmlformats.org/officeDocument/2006/relationships/customXml" Target="../ink/ink311.xml"/><Relationship Id="rId326" Type="http://schemas.openxmlformats.org/officeDocument/2006/relationships/customXml" Target="../ink/ink339.xml"/><Relationship Id="rId65" Type="http://schemas.openxmlformats.org/officeDocument/2006/relationships/customXml" Target="../ink/ink208.xml"/><Relationship Id="rId130" Type="http://schemas.openxmlformats.org/officeDocument/2006/relationships/image" Target="../media/image2383.png"/><Relationship Id="rId368" Type="http://schemas.openxmlformats.org/officeDocument/2006/relationships/customXml" Target="../ink/ink360.xml"/><Relationship Id="rId172" Type="http://schemas.openxmlformats.org/officeDocument/2006/relationships/customXml" Target="../ink/ink262.xml"/><Relationship Id="rId228" Type="http://schemas.openxmlformats.org/officeDocument/2006/relationships/customXml" Target="../ink/ink290.xml"/><Relationship Id="rId435" Type="http://schemas.openxmlformats.org/officeDocument/2006/relationships/image" Target="../media/image2534.png"/><Relationship Id="rId281" Type="http://schemas.openxmlformats.org/officeDocument/2006/relationships/image" Target="../media/image2458.png"/><Relationship Id="rId337" Type="http://schemas.openxmlformats.org/officeDocument/2006/relationships/image" Target="../media/image2485.png"/><Relationship Id="rId34" Type="http://schemas.openxmlformats.org/officeDocument/2006/relationships/image" Target="../media/image2335.png"/><Relationship Id="rId76" Type="http://schemas.openxmlformats.org/officeDocument/2006/relationships/image" Target="../media/image2356.png"/><Relationship Id="rId141" Type="http://schemas.openxmlformats.org/officeDocument/2006/relationships/customXml" Target="../ink/ink246.xml"/><Relationship Id="rId379" Type="http://schemas.openxmlformats.org/officeDocument/2006/relationships/image" Target="../media/image2506.png"/><Relationship Id="rId7" Type="http://schemas.openxmlformats.org/officeDocument/2006/relationships/customXml" Target="../ink/ink179.xml"/><Relationship Id="rId183" Type="http://schemas.openxmlformats.org/officeDocument/2006/relationships/image" Target="../media/image2409.png"/><Relationship Id="rId239" Type="http://schemas.openxmlformats.org/officeDocument/2006/relationships/image" Target="../media/image2437.png"/><Relationship Id="rId390" Type="http://schemas.openxmlformats.org/officeDocument/2006/relationships/customXml" Target="../ink/ink371.xml"/><Relationship Id="rId404" Type="http://schemas.openxmlformats.org/officeDocument/2006/relationships/customXml" Target="../ink/ink378.xml"/><Relationship Id="rId446" Type="http://schemas.openxmlformats.org/officeDocument/2006/relationships/customXml" Target="../ink/ink399.xml"/><Relationship Id="rId250" Type="http://schemas.openxmlformats.org/officeDocument/2006/relationships/customXml" Target="../ink/ink301.xml"/><Relationship Id="rId292" Type="http://schemas.openxmlformats.org/officeDocument/2006/relationships/customXml" Target="../ink/ink322.xml"/><Relationship Id="rId306" Type="http://schemas.openxmlformats.org/officeDocument/2006/relationships/customXml" Target="../ink/ink329.xml"/><Relationship Id="rId45" Type="http://schemas.openxmlformats.org/officeDocument/2006/relationships/customXml" Target="../ink/ink198.xml"/><Relationship Id="rId87" Type="http://schemas.openxmlformats.org/officeDocument/2006/relationships/customXml" Target="../ink/ink219.xml"/><Relationship Id="rId110" Type="http://schemas.openxmlformats.org/officeDocument/2006/relationships/image" Target="../media/image2373.png"/><Relationship Id="rId348" Type="http://schemas.openxmlformats.org/officeDocument/2006/relationships/customXml" Target="../ink/ink350.xml"/><Relationship Id="rId152" Type="http://schemas.openxmlformats.org/officeDocument/2006/relationships/image" Target="../media/image2394.png"/><Relationship Id="rId194" Type="http://schemas.openxmlformats.org/officeDocument/2006/relationships/customXml" Target="../ink/ink273.xml"/><Relationship Id="rId208" Type="http://schemas.openxmlformats.org/officeDocument/2006/relationships/customXml" Target="../ink/ink280.xml"/><Relationship Id="rId415" Type="http://schemas.openxmlformats.org/officeDocument/2006/relationships/image" Target="../media/image2524.png"/><Relationship Id="rId261" Type="http://schemas.openxmlformats.org/officeDocument/2006/relationships/image" Target="../media/image2448.png"/><Relationship Id="rId14" Type="http://schemas.openxmlformats.org/officeDocument/2006/relationships/image" Target="../media/image2325.png"/><Relationship Id="rId56" Type="http://schemas.openxmlformats.org/officeDocument/2006/relationships/image" Target="../media/image2346.png"/><Relationship Id="rId317" Type="http://schemas.openxmlformats.org/officeDocument/2006/relationships/image" Target="../media/image2475.png"/><Relationship Id="rId359" Type="http://schemas.openxmlformats.org/officeDocument/2006/relationships/image" Target="../media/image2496.png"/><Relationship Id="rId98" Type="http://schemas.openxmlformats.org/officeDocument/2006/relationships/image" Target="../media/image2367.png"/><Relationship Id="rId121" Type="http://schemas.openxmlformats.org/officeDocument/2006/relationships/customXml" Target="../ink/ink236.xml"/><Relationship Id="rId163" Type="http://schemas.openxmlformats.org/officeDocument/2006/relationships/image" Target="../media/image2399.png"/><Relationship Id="rId219" Type="http://schemas.openxmlformats.org/officeDocument/2006/relationships/image" Target="../media/image2427.png"/><Relationship Id="rId370" Type="http://schemas.openxmlformats.org/officeDocument/2006/relationships/customXml" Target="../ink/ink361.xml"/><Relationship Id="rId426" Type="http://schemas.openxmlformats.org/officeDocument/2006/relationships/customXml" Target="../ink/ink389.xml"/><Relationship Id="rId230" Type="http://schemas.openxmlformats.org/officeDocument/2006/relationships/customXml" Target="../ink/ink291.xml"/><Relationship Id="rId25" Type="http://schemas.openxmlformats.org/officeDocument/2006/relationships/customXml" Target="../ink/ink188.xml"/><Relationship Id="rId67" Type="http://schemas.openxmlformats.org/officeDocument/2006/relationships/customXml" Target="../ink/ink209.xml"/><Relationship Id="rId272" Type="http://schemas.openxmlformats.org/officeDocument/2006/relationships/customXml" Target="../ink/ink312.xml"/><Relationship Id="rId328" Type="http://schemas.openxmlformats.org/officeDocument/2006/relationships/customXml" Target="../ink/ink340.xml"/><Relationship Id="rId132" Type="http://schemas.openxmlformats.org/officeDocument/2006/relationships/image" Target="../media/image2384.png"/><Relationship Id="rId174" Type="http://schemas.openxmlformats.org/officeDocument/2006/relationships/customXml" Target="../ink/ink263.xml"/><Relationship Id="rId381" Type="http://schemas.openxmlformats.org/officeDocument/2006/relationships/image" Target="../media/image2507.png"/><Relationship Id="rId241" Type="http://schemas.openxmlformats.org/officeDocument/2006/relationships/image" Target="../media/image2438.png"/><Relationship Id="rId437" Type="http://schemas.openxmlformats.org/officeDocument/2006/relationships/image" Target="../media/image2535.png"/><Relationship Id="rId36" Type="http://schemas.openxmlformats.org/officeDocument/2006/relationships/image" Target="../media/image7.png"/><Relationship Id="rId283" Type="http://schemas.openxmlformats.org/officeDocument/2006/relationships/image" Target="../media/image2459.png"/><Relationship Id="rId339" Type="http://schemas.openxmlformats.org/officeDocument/2006/relationships/image" Target="../media/image2486.png"/><Relationship Id="rId78" Type="http://schemas.openxmlformats.org/officeDocument/2006/relationships/image" Target="../media/image2357.png"/><Relationship Id="rId101" Type="http://schemas.openxmlformats.org/officeDocument/2006/relationships/customXml" Target="../ink/ink226.xml"/><Relationship Id="rId143" Type="http://schemas.openxmlformats.org/officeDocument/2006/relationships/customXml" Target="../ink/ink247.xml"/><Relationship Id="rId185" Type="http://schemas.openxmlformats.org/officeDocument/2006/relationships/image" Target="../media/image2410.png"/><Relationship Id="rId350" Type="http://schemas.openxmlformats.org/officeDocument/2006/relationships/customXml" Target="../ink/ink351.xml"/><Relationship Id="rId406" Type="http://schemas.openxmlformats.org/officeDocument/2006/relationships/customXml" Target="../ink/ink379.xml"/><Relationship Id="rId9" Type="http://schemas.openxmlformats.org/officeDocument/2006/relationships/customXml" Target="../ink/ink180.xml"/><Relationship Id="rId210" Type="http://schemas.openxmlformats.org/officeDocument/2006/relationships/customXml" Target="../ink/ink281.xml"/><Relationship Id="rId392" Type="http://schemas.openxmlformats.org/officeDocument/2006/relationships/customXml" Target="../ink/ink372.xml"/><Relationship Id="rId448" Type="http://schemas.openxmlformats.org/officeDocument/2006/relationships/customXml" Target="../ink/ink400.xml"/><Relationship Id="rId252" Type="http://schemas.openxmlformats.org/officeDocument/2006/relationships/customXml" Target="../ink/ink302.xml"/><Relationship Id="rId294" Type="http://schemas.openxmlformats.org/officeDocument/2006/relationships/customXml" Target="../ink/ink323.xml"/><Relationship Id="rId308" Type="http://schemas.openxmlformats.org/officeDocument/2006/relationships/customXml" Target="../ink/ink330.xml"/><Relationship Id="rId47" Type="http://schemas.openxmlformats.org/officeDocument/2006/relationships/customXml" Target="../ink/ink199.xml"/><Relationship Id="rId89" Type="http://schemas.openxmlformats.org/officeDocument/2006/relationships/customXml" Target="../ink/ink220.xml"/><Relationship Id="rId112" Type="http://schemas.openxmlformats.org/officeDocument/2006/relationships/image" Target="../media/image2374.png"/><Relationship Id="rId154" Type="http://schemas.openxmlformats.org/officeDocument/2006/relationships/image" Target="../media/image2395.png"/><Relationship Id="rId361" Type="http://schemas.openxmlformats.org/officeDocument/2006/relationships/image" Target="../media/image2497.png"/><Relationship Id="rId196" Type="http://schemas.openxmlformats.org/officeDocument/2006/relationships/customXml" Target="../ink/ink274.xml"/><Relationship Id="rId417" Type="http://schemas.openxmlformats.org/officeDocument/2006/relationships/image" Target="../media/image2525.png"/><Relationship Id="rId16" Type="http://schemas.openxmlformats.org/officeDocument/2006/relationships/image" Target="../media/image2326.png"/><Relationship Id="rId221" Type="http://schemas.openxmlformats.org/officeDocument/2006/relationships/image" Target="../media/image2428.png"/><Relationship Id="rId263" Type="http://schemas.openxmlformats.org/officeDocument/2006/relationships/image" Target="../media/image9.png"/><Relationship Id="rId319" Type="http://schemas.openxmlformats.org/officeDocument/2006/relationships/image" Target="../media/image2476.png"/><Relationship Id="rId58" Type="http://schemas.openxmlformats.org/officeDocument/2006/relationships/image" Target="../media/image2347.png"/><Relationship Id="rId123" Type="http://schemas.openxmlformats.org/officeDocument/2006/relationships/customXml" Target="../ink/ink237.xml"/><Relationship Id="rId330" Type="http://schemas.openxmlformats.org/officeDocument/2006/relationships/customXml" Target="../ink/ink341.xml"/><Relationship Id="rId165" Type="http://schemas.openxmlformats.org/officeDocument/2006/relationships/image" Target="../media/image2400.png"/><Relationship Id="rId372" Type="http://schemas.openxmlformats.org/officeDocument/2006/relationships/customXml" Target="../ink/ink362.xml"/><Relationship Id="rId428" Type="http://schemas.openxmlformats.org/officeDocument/2006/relationships/customXml" Target="../ink/ink390.xml"/><Relationship Id="rId232" Type="http://schemas.openxmlformats.org/officeDocument/2006/relationships/customXml" Target="../ink/ink292.xml"/><Relationship Id="rId274" Type="http://schemas.openxmlformats.org/officeDocument/2006/relationships/customXml" Target="../ink/ink313.xml"/><Relationship Id="rId27" Type="http://schemas.openxmlformats.org/officeDocument/2006/relationships/customXml" Target="../ink/ink189.xml"/><Relationship Id="rId69" Type="http://schemas.openxmlformats.org/officeDocument/2006/relationships/customXml" Target="../ink/ink210.xml"/><Relationship Id="rId134" Type="http://schemas.openxmlformats.org/officeDocument/2006/relationships/image" Target="../media/image2385.png"/><Relationship Id="rId80" Type="http://schemas.openxmlformats.org/officeDocument/2006/relationships/image" Target="../media/image2358.png"/><Relationship Id="rId176" Type="http://schemas.openxmlformats.org/officeDocument/2006/relationships/customXml" Target="../ink/ink264.xml"/><Relationship Id="rId341" Type="http://schemas.openxmlformats.org/officeDocument/2006/relationships/image" Target="../media/image2487.png"/><Relationship Id="rId383" Type="http://schemas.openxmlformats.org/officeDocument/2006/relationships/image" Target="../media/image2508.png"/><Relationship Id="rId439" Type="http://schemas.openxmlformats.org/officeDocument/2006/relationships/image" Target="../media/image2536.png"/><Relationship Id="rId201" Type="http://schemas.openxmlformats.org/officeDocument/2006/relationships/image" Target="../media/image2418.png"/><Relationship Id="rId243" Type="http://schemas.openxmlformats.org/officeDocument/2006/relationships/image" Target="../media/image2439.png"/><Relationship Id="rId285" Type="http://schemas.openxmlformats.org/officeDocument/2006/relationships/image" Target="../media/image2460.png"/><Relationship Id="rId38" Type="http://schemas.openxmlformats.org/officeDocument/2006/relationships/image" Target="../media/image2337.png"/><Relationship Id="rId103" Type="http://schemas.openxmlformats.org/officeDocument/2006/relationships/customXml" Target="../ink/ink227.xml"/><Relationship Id="rId310" Type="http://schemas.openxmlformats.org/officeDocument/2006/relationships/customXml" Target="../ink/ink331.xml"/><Relationship Id="rId91" Type="http://schemas.openxmlformats.org/officeDocument/2006/relationships/customXml" Target="../ink/ink221.xml"/><Relationship Id="rId145" Type="http://schemas.openxmlformats.org/officeDocument/2006/relationships/customXml" Target="../ink/ink248.xml"/><Relationship Id="rId187" Type="http://schemas.openxmlformats.org/officeDocument/2006/relationships/image" Target="../media/image2411.png"/><Relationship Id="rId352" Type="http://schemas.openxmlformats.org/officeDocument/2006/relationships/customXml" Target="../ink/ink352.xml"/><Relationship Id="rId394" Type="http://schemas.openxmlformats.org/officeDocument/2006/relationships/customXml" Target="../ink/ink373.xml"/><Relationship Id="rId408" Type="http://schemas.openxmlformats.org/officeDocument/2006/relationships/customXml" Target="../ink/ink380.xml"/><Relationship Id="rId212" Type="http://schemas.openxmlformats.org/officeDocument/2006/relationships/customXml" Target="../ink/ink282.xml"/><Relationship Id="rId254" Type="http://schemas.openxmlformats.org/officeDocument/2006/relationships/customXml" Target="../ink/ink303.xml"/><Relationship Id="rId49" Type="http://schemas.openxmlformats.org/officeDocument/2006/relationships/customXml" Target="../ink/ink200.xml"/><Relationship Id="rId114" Type="http://schemas.openxmlformats.org/officeDocument/2006/relationships/image" Target="../media/image2375.png"/><Relationship Id="rId296" Type="http://schemas.openxmlformats.org/officeDocument/2006/relationships/customXml" Target="../ink/ink324.xml"/><Relationship Id="rId60" Type="http://schemas.openxmlformats.org/officeDocument/2006/relationships/image" Target="../media/image2348.png"/><Relationship Id="rId156" Type="http://schemas.openxmlformats.org/officeDocument/2006/relationships/image" Target="../media/image2396.png"/><Relationship Id="rId198" Type="http://schemas.openxmlformats.org/officeDocument/2006/relationships/customXml" Target="../ink/ink275.xml"/><Relationship Id="rId321" Type="http://schemas.openxmlformats.org/officeDocument/2006/relationships/image" Target="../media/image2477.png"/><Relationship Id="rId363" Type="http://schemas.openxmlformats.org/officeDocument/2006/relationships/image" Target="../media/image2498.png"/><Relationship Id="rId419" Type="http://schemas.openxmlformats.org/officeDocument/2006/relationships/image" Target="../media/image2526.png"/><Relationship Id="rId223" Type="http://schemas.openxmlformats.org/officeDocument/2006/relationships/image" Target="../media/image2429.png"/><Relationship Id="rId430" Type="http://schemas.openxmlformats.org/officeDocument/2006/relationships/customXml" Target="../ink/ink391.xml"/><Relationship Id="rId18" Type="http://schemas.openxmlformats.org/officeDocument/2006/relationships/image" Target="../media/image2327.png"/><Relationship Id="rId265" Type="http://schemas.openxmlformats.org/officeDocument/2006/relationships/image" Target="../media/image2450.png"/><Relationship Id="rId50" Type="http://schemas.openxmlformats.org/officeDocument/2006/relationships/image" Target="../media/image2343.png"/><Relationship Id="rId104" Type="http://schemas.openxmlformats.org/officeDocument/2006/relationships/image" Target="../media/image2370.png"/><Relationship Id="rId125" Type="http://schemas.openxmlformats.org/officeDocument/2006/relationships/customXml" Target="../ink/ink238.xml"/><Relationship Id="rId146" Type="http://schemas.openxmlformats.org/officeDocument/2006/relationships/image" Target="../media/image2391.png"/><Relationship Id="rId167" Type="http://schemas.openxmlformats.org/officeDocument/2006/relationships/image" Target="../media/image2401.png"/><Relationship Id="rId188" Type="http://schemas.openxmlformats.org/officeDocument/2006/relationships/customXml" Target="../ink/ink270.xml"/><Relationship Id="rId311" Type="http://schemas.openxmlformats.org/officeDocument/2006/relationships/image" Target="../media/image2472.png"/><Relationship Id="rId332" Type="http://schemas.openxmlformats.org/officeDocument/2006/relationships/customXml" Target="../ink/ink342.xml"/><Relationship Id="rId353" Type="http://schemas.openxmlformats.org/officeDocument/2006/relationships/image" Target="../media/image2493.png"/><Relationship Id="rId374" Type="http://schemas.openxmlformats.org/officeDocument/2006/relationships/customXml" Target="../ink/ink363.xml"/><Relationship Id="rId395" Type="http://schemas.openxmlformats.org/officeDocument/2006/relationships/image" Target="../media/image2514.png"/><Relationship Id="rId409" Type="http://schemas.openxmlformats.org/officeDocument/2006/relationships/image" Target="../media/image2521.png"/><Relationship Id="rId71" Type="http://schemas.openxmlformats.org/officeDocument/2006/relationships/customXml" Target="../ink/ink211.xml"/><Relationship Id="rId92" Type="http://schemas.openxmlformats.org/officeDocument/2006/relationships/image" Target="../media/image2364.png"/><Relationship Id="rId213" Type="http://schemas.openxmlformats.org/officeDocument/2006/relationships/image" Target="../media/image2424.png"/><Relationship Id="rId234" Type="http://schemas.openxmlformats.org/officeDocument/2006/relationships/customXml" Target="../ink/ink293.xml"/><Relationship Id="rId420" Type="http://schemas.openxmlformats.org/officeDocument/2006/relationships/customXml" Target="../ink/ink386.xml"/><Relationship Id="rId2" Type="http://schemas.openxmlformats.org/officeDocument/2006/relationships/image" Target="../media/image2.png"/><Relationship Id="rId29" Type="http://schemas.openxmlformats.org/officeDocument/2006/relationships/customXml" Target="../ink/ink190.xml"/><Relationship Id="rId255" Type="http://schemas.openxmlformats.org/officeDocument/2006/relationships/image" Target="../media/image2445.png"/><Relationship Id="rId276" Type="http://schemas.openxmlformats.org/officeDocument/2006/relationships/customXml" Target="../ink/ink314.xml"/><Relationship Id="rId297" Type="http://schemas.openxmlformats.org/officeDocument/2006/relationships/image" Target="../media/image2465.png"/><Relationship Id="rId441" Type="http://schemas.openxmlformats.org/officeDocument/2006/relationships/image" Target="../media/image2537.png"/><Relationship Id="rId40" Type="http://schemas.openxmlformats.org/officeDocument/2006/relationships/image" Target="../media/image2338.png"/><Relationship Id="rId115" Type="http://schemas.openxmlformats.org/officeDocument/2006/relationships/customXml" Target="../ink/ink233.xml"/><Relationship Id="rId136" Type="http://schemas.openxmlformats.org/officeDocument/2006/relationships/image" Target="../media/image2386.png"/><Relationship Id="rId157" Type="http://schemas.openxmlformats.org/officeDocument/2006/relationships/customXml" Target="../ink/ink254.xml"/><Relationship Id="rId178" Type="http://schemas.openxmlformats.org/officeDocument/2006/relationships/customXml" Target="../ink/ink265.xml"/><Relationship Id="rId301" Type="http://schemas.openxmlformats.org/officeDocument/2006/relationships/image" Target="../media/image2467.png"/><Relationship Id="rId322" Type="http://schemas.openxmlformats.org/officeDocument/2006/relationships/customXml" Target="../ink/ink337.xml"/><Relationship Id="rId343" Type="http://schemas.openxmlformats.org/officeDocument/2006/relationships/image" Target="../media/image2488.png"/><Relationship Id="rId364" Type="http://schemas.openxmlformats.org/officeDocument/2006/relationships/customXml" Target="../ink/ink358.xml"/><Relationship Id="rId61" Type="http://schemas.openxmlformats.org/officeDocument/2006/relationships/customXml" Target="../ink/ink206.xml"/><Relationship Id="rId82" Type="http://schemas.openxmlformats.org/officeDocument/2006/relationships/image" Target="../media/image2359.png"/><Relationship Id="rId199" Type="http://schemas.openxmlformats.org/officeDocument/2006/relationships/image" Target="../media/image2417.png"/><Relationship Id="rId203" Type="http://schemas.openxmlformats.org/officeDocument/2006/relationships/image" Target="../media/image2419.png"/><Relationship Id="rId385" Type="http://schemas.openxmlformats.org/officeDocument/2006/relationships/image" Target="../media/image2509.png"/><Relationship Id="rId19" Type="http://schemas.openxmlformats.org/officeDocument/2006/relationships/customXml" Target="../ink/ink185.xml"/><Relationship Id="rId224" Type="http://schemas.openxmlformats.org/officeDocument/2006/relationships/customXml" Target="../ink/ink288.xml"/><Relationship Id="rId245" Type="http://schemas.openxmlformats.org/officeDocument/2006/relationships/image" Target="../media/image2440.png"/><Relationship Id="rId266" Type="http://schemas.openxmlformats.org/officeDocument/2006/relationships/customXml" Target="../ink/ink309.xml"/><Relationship Id="rId287" Type="http://schemas.openxmlformats.org/officeDocument/2006/relationships/image" Target="../media/image2461.png"/><Relationship Id="rId410" Type="http://schemas.openxmlformats.org/officeDocument/2006/relationships/customXml" Target="../ink/ink381.xml"/><Relationship Id="rId431" Type="http://schemas.openxmlformats.org/officeDocument/2006/relationships/image" Target="../media/image2532.png"/><Relationship Id="rId30" Type="http://schemas.openxmlformats.org/officeDocument/2006/relationships/image" Target="../media/image2333.png"/><Relationship Id="rId105" Type="http://schemas.openxmlformats.org/officeDocument/2006/relationships/customXml" Target="../ink/ink228.xml"/><Relationship Id="rId126" Type="http://schemas.openxmlformats.org/officeDocument/2006/relationships/image" Target="../media/image2381.png"/><Relationship Id="rId147" Type="http://schemas.openxmlformats.org/officeDocument/2006/relationships/customXml" Target="../ink/ink249.xml"/><Relationship Id="rId168" Type="http://schemas.openxmlformats.org/officeDocument/2006/relationships/customXml" Target="../ink/ink260.xml"/><Relationship Id="rId312" Type="http://schemas.openxmlformats.org/officeDocument/2006/relationships/customXml" Target="../ink/ink332.xml"/><Relationship Id="rId333" Type="http://schemas.openxmlformats.org/officeDocument/2006/relationships/image" Target="../media/image2483.png"/><Relationship Id="rId354" Type="http://schemas.openxmlformats.org/officeDocument/2006/relationships/customXml" Target="../ink/ink353.xml"/><Relationship Id="rId51" Type="http://schemas.openxmlformats.org/officeDocument/2006/relationships/customXml" Target="../ink/ink201.xml"/><Relationship Id="rId72" Type="http://schemas.openxmlformats.org/officeDocument/2006/relationships/image" Target="../media/image2354.png"/><Relationship Id="rId93" Type="http://schemas.openxmlformats.org/officeDocument/2006/relationships/customXml" Target="../ink/ink222.xml"/><Relationship Id="rId189" Type="http://schemas.openxmlformats.org/officeDocument/2006/relationships/image" Target="../media/image2412.png"/><Relationship Id="rId375" Type="http://schemas.openxmlformats.org/officeDocument/2006/relationships/image" Target="../media/image2504.png"/><Relationship Id="rId396" Type="http://schemas.openxmlformats.org/officeDocument/2006/relationships/customXml" Target="../ink/ink374.xml"/><Relationship Id="rId3" Type="http://schemas.openxmlformats.org/officeDocument/2006/relationships/customXml" Target="../ink/ink177.xml"/><Relationship Id="rId214" Type="http://schemas.openxmlformats.org/officeDocument/2006/relationships/customXml" Target="../ink/ink283.xml"/><Relationship Id="rId235" Type="http://schemas.openxmlformats.org/officeDocument/2006/relationships/image" Target="../media/image2435.png"/><Relationship Id="rId256" Type="http://schemas.openxmlformats.org/officeDocument/2006/relationships/customXml" Target="../ink/ink304.xml"/><Relationship Id="rId277" Type="http://schemas.openxmlformats.org/officeDocument/2006/relationships/image" Target="../media/image2456.png"/><Relationship Id="rId298" Type="http://schemas.openxmlformats.org/officeDocument/2006/relationships/customXml" Target="../ink/ink325.xml"/><Relationship Id="rId400" Type="http://schemas.openxmlformats.org/officeDocument/2006/relationships/customXml" Target="../ink/ink376.xml"/><Relationship Id="rId421" Type="http://schemas.openxmlformats.org/officeDocument/2006/relationships/image" Target="../media/image2527.png"/><Relationship Id="rId442" Type="http://schemas.openxmlformats.org/officeDocument/2006/relationships/customXml" Target="../ink/ink397.xml"/><Relationship Id="rId116" Type="http://schemas.openxmlformats.org/officeDocument/2006/relationships/image" Target="../media/image2376.png"/><Relationship Id="rId137" Type="http://schemas.openxmlformats.org/officeDocument/2006/relationships/customXml" Target="../ink/ink244.xml"/><Relationship Id="rId158" Type="http://schemas.openxmlformats.org/officeDocument/2006/relationships/customXml" Target="../ink/ink255.xml"/><Relationship Id="rId302" Type="http://schemas.openxmlformats.org/officeDocument/2006/relationships/customXml" Target="../ink/ink327.xml"/><Relationship Id="rId323" Type="http://schemas.openxmlformats.org/officeDocument/2006/relationships/image" Target="../media/image2478.png"/><Relationship Id="rId344" Type="http://schemas.openxmlformats.org/officeDocument/2006/relationships/customXml" Target="../ink/ink348.xml"/><Relationship Id="rId20" Type="http://schemas.openxmlformats.org/officeDocument/2006/relationships/image" Target="../media/image2328.png"/><Relationship Id="rId41" Type="http://schemas.openxmlformats.org/officeDocument/2006/relationships/customXml" Target="../ink/ink196.xml"/><Relationship Id="rId62" Type="http://schemas.openxmlformats.org/officeDocument/2006/relationships/image" Target="../media/image2349.png"/><Relationship Id="rId83" Type="http://schemas.openxmlformats.org/officeDocument/2006/relationships/customXml" Target="../ink/ink217.xml"/><Relationship Id="rId179" Type="http://schemas.openxmlformats.org/officeDocument/2006/relationships/image" Target="../media/image2407.png"/><Relationship Id="rId365" Type="http://schemas.openxmlformats.org/officeDocument/2006/relationships/image" Target="../media/image2499.png"/><Relationship Id="rId386" Type="http://schemas.openxmlformats.org/officeDocument/2006/relationships/customXml" Target="../ink/ink369.xml"/><Relationship Id="rId190" Type="http://schemas.openxmlformats.org/officeDocument/2006/relationships/customXml" Target="../ink/ink271.xml"/><Relationship Id="rId204" Type="http://schemas.openxmlformats.org/officeDocument/2006/relationships/customXml" Target="../ink/ink278.xml"/><Relationship Id="rId225" Type="http://schemas.openxmlformats.org/officeDocument/2006/relationships/image" Target="../media/image2430.png"/><Relationship Id="rId246" Type="http://schemas.openxmlformats.org/officeDocument/2006/relationships/customXml" Target="../ink/ink299.xml"/><Relationship Id="rId267" Type="http://schemas.openxmlformats.org/officeDocument/2006/relationships/image" Target="../media/image2451.png"/><Relationship Id="rId288" Type="http://schemas.openxmlformats.org/officeDocument/2006/relationships/customXml" Target="../ink/ink320.xml"/><Relationship Id="rId411" Type="http://schemas.openxmlformats.org/officeDocument/2006/relationships/image" Target="../media/image2522.png"/><Relationship Id="rId432" Type="http://schemas.openxmlformats.org/officeDocument/2006/relationships/customXml" Target="../ink/ink392.xml"/><Relationship Id="rId106" Type="http://schemas.openxmlformats.org/officeDocument/2006/relationships/image" Target="../media/image2371.png"/><Relationship Id="rId127" Type="http://schemas.openxmlformats.org/officeDocument/2006/relationships/customXml" Target="../ink/ink239.xml"/><Relationship Id="rId313" Type="http://schemas.openxmlformats.org/officeDocument/2006/relationships/image" Target="../media/image2473.png"/><Relationship Id="rId10" Type="http://schemas.openxmlformats.org/officeDocument/2006/relationships/image" Target="../media/image2323.png"/><Relationship Id="rId31" Type="http://schemas.openxmlformats.org/officeDocument/2006/relationships/customXml" Target="../ink/ink191.xml"/><Relationship Id="rId52" Type="http://schemas.openxmlformats.org/officeDocument/2006/relationships/image" Target="../media/image2344.png"/><Relationship Id="rId73" Type="http://schemas.openxmlformats.org/officeDocument/2006/relationships/customXml" Target="../ink/ink212.xml"/><Relationship Id="rId94" Type="http://schemas.openxmlformats.org/officeDocument/2006/relationships/image" Target="../media/image2365.png"/><Relationship Id="rId148" Type="http://schemas.openxmlformats.org/officeDocument/2006/relationships/image" Target="../media/image2392.png"/><Relationship Id="rId169" Type="http://schemas.openxmlformats.org/officeDocument/2006/relationships/image" Target="../media/image2402.png"/><Relationship Id="rId334" Type="http://schemas.openxmlformats.org/officeDocument/2006/relationships/customXml" Target="../ink/ink343.xml"/><Relationship Id="rId355" Type="http://schemas.openxmlformats.org/officeDocument/2006/relationships/image" Target="../media/image2494.png"/><Relationship Id="rId376" Type="http://schemas.openxmlformats.org/officeDocument/2006/relationships/customXml" Target="../ink/ink364.xml"/><Relationship Id="rId397" Type="http://schemas.openxmlformats.org/officeDocument/2006/relationships/image" Target="../media/image2515.png"/><Relationship Id="rId4" Type="http://schemas.openxmlformats.org/officeDocument/2006/relationships/image" Target="../media/image4.png"/><Relationship Id="rId180" Type="http://schemas.openxmlformats.org/officeDocument/2006/relationships/customXml" Target="../ink/ink266.xml"/><Relationship Id="rId215" Type="http://schemas.openxmlformats.org/officeDocument/2006/relationships/image" Target="../media/image2425.png"/><Relationship Id="rId236" Type="http://schemas.openxmlformats.org/officeDocument/2006/relationships/customXml" Target="../ink/ink294.xml"/><Relationship Id="rId257" Type="http://schemas.openxmlformats.org/officeDocument/2006/relationships/image" Target="../media/image2446.png"/><Relationship Id="rId278" Type="http://schemas.openxmlformats.org/officeDocument/2006/relationships/customXml" Target="../ink/ink315.xml"/><Relationship Id="rId401" Type="http://schemas.openxmlformats.org/officeDocument/2006/relationships/image" Target="../media/image2517.png"/><Relationship Id="rId422" Type="http://schemas.openxmlformats.org/officeDocument/2006/relationships/customXml" Target="../ink/ink387.xml"/><Relationship Id="rId443" Type="http://schemas.openxmlformats.org/officeDocument/2006/relationships/image" Target="../media/image2538.png"/><Relationship Id="rId303" Type="http://schemas.openxmlformats.org/officeDocument/2006/relationships/image" Target="../media/image2468.png"/><Relationship Id="rId42" Type="http://schemas.openxmlformats.org/officeDocument/2006/relationships/image" Target="../media/image2339.png"/><Relationship Id="rId84" Type="http://schemas.openxmlformats.org/officeDocument/2006/relationships/image" Target="../media/image2360.png"/><Relationship Id="rId138" Type="http://schemas.openxmlformats.org/officeDocument/2006/relationships/image" Target="../media/image2387.png"/><Relationship Id="rId345" Type="http://schemas.openxmlformats.org/officeDocument/2006/relationships/image" Target="../media/image2489.png"/><Relationship Id="rId387" Type="http://schemas.openxmlformats.org/officeDocument/2006/relationships/image" Target="../media/image2510.png"/><Relationship Id="rId191" Type="http://schemas.openxmlformats.org/officeDocument/2006/relationships/image" Target="../media/image2413.png"/><Relationship Id="rId205" Type="http://schemas.openxmlformats.org/officeDocument/2006/relationships/image" Target="../media/image2420.png"/><Relationship Id="rId247" Type="http://schemas.openxmlformats.org/officeDocument/2006/relationships/image" Target="../media/image2441.png"/><Relationship Id="rId412" Type="http://schemas.openxmlformats.org/officeDocument/2006/relationships/customXml" Target="../ink/ink382.xml"/><Relationship Id="rId107" Type="http://schemas.openxmlformats.org/officeDocument/2006/relationships/customXml" Target="../ink/ink229.xml"/><Relationship Id="rId289" Type="http://schemas.openxmlformats.org/officeDocument/2006/relationships/image" Target="../media/image2462.png"/><Relationship Id="rId11" Type="http://schemas.openxmlformats.org/officeDocument/2006/relationships/customXml" Target="../ink/ink181.xml"/><Relationship Id="rId53" Type="http://schemas.openxmlformats.org/officeDocument/2006/relationships/customXml" Target="../ink/ink202.xml"/><Relationship Id="rId149" Type="http://schemas.openxmlformats.org/officeDocument/2006/relationships/customXml" Target="../ink/ink250.xml"/><Relationship Id="rId314" Type="http://schemas.openxmlformats.org/officeDocument/2006/relationships/customXml" Target="../ink/ink333.xml"/><Relationship Id="rId356" Type="http://schemas.openxmlformats.org/officeDocument/2006/relationships/customXml" Target="../ink/ink354.xml"/><Relationship Id="rId398" Type="http://schemas.openxmlformats.org/officeDocument/2006/relationships/customXml" Target="../ink/ink375.xml"/><Relationship Id="rId95" Type="http://schemas.openxmlformats.org/officeDocument/2006/relationships/customXml" Target="../ink/ink223.xml"/><Relationship Id="rId160" Type="http://schemas.openxmlformats.org/officeDocument/2006/relationships/customXml" Target="../ink/ink256.xml"/><Relationship Id="rId216" Type="http://schemas.openxmlformats.org/officeDocument/2006/relationships/customXml" Target="../ink/ink284.xml"/><Relationship Id="rId423" Type="http://schemas.openxmlformats.org/officeDocument/2006/relationships/image" Target="../media/image2528.png"/><Relationship Id="rId258" Type="http://schemas.openxmlformats.org/officeDocument/2006/relationships/customXml" Target="../ink/ink305.xml"/><Relationship Id="rId22" Type="http://schemas.openxmlformats.org/officeDocument/2006/relationships/image" Target="../media/image5.png"/><Relationship Id="rId64" Type="http://schemas.openxmlformats.org/officeDocument/2006/relationships/image" Target="../media/image2350.png"/><Relationship Id="rId118" Type="http://schemas.openxmlformats.org/officeDocument/2006/relationships/image" Target="../media/image2377.png"/><Relationship Id="rId325" Type="http://schemas.openxmlformats.org/officeDocument/2006/relationships/image" Target="../media/image2479.png"/><Relationship Id="rId367" Type="http://schemas.openxmlformats.org/officeDocument/2006/relationships/image" Target="../media/image2500.png"/><Relationship Id="rId171" Type="http://schemas.openxmlformats.org/officeDocument/2006/relationships/image" Target="../media/image2403.png"/><Relationship Id="rId227" Type="http://schemas.openxmlformats.org/officeDocument/2006/relationships/image" Target="../media/image2431.png"/><Relationship Id="rId269" Type="http://schemas.openxmlformats.org/officeDocument/2006/relationships/image" Target="../media/image2452.png"/><Relationship Id="rId434" Type="http://schemas.openxmlformats.org/officeDocument/2006/relationships/customXml" Target="../ink/ink393.xml"/><Relationship Id="rId33" Type="http://schemas.openxmlformats.org/officeDocument/2006/relationships/customXml" Target="../ink/ink192.xml"/><Relationship Id="rId129" Type="http://schemas.openxmlformats.org/officeDocument/2006/relationships/customXml" Target="../ink/ink240.xml"/><Relationship Id="rId280" Type="http://schemas.openxmlformats.org/officeDocument/2006/relationships/customXml" Target="../ink/ink316.xml"/><Relationship Id="rId336" Type="http://schemas.openxmlformats.org/officeDocument/2006/relationships/customXml" Target="../ink/ink344.xml"/><Relationship Id="rId75" Type="http://schemas.openxmlformats.org/officeDocument/2006/relationships/customXml" Target="../ink/ink213.xml"/><Relationship Id="rId140" Type="http://schemas.openxmlformats.org/officeDocument/2006/relationships/image" Target="../media/image2388.png"/><Relationship Id="rId182" Type="http://schemas.openxmlformats.org/officeDocument/2006/relationships/customXml" Target="../ink/ink267.xml"/><Relationship Id="rId378" Type="http://schemas.openxmlformats.org/officeDocument/2006/relationships/customXml" Target="../ink/ink365.xml"/><Relationship Id="rId403" Type="http://schemas.openxmlformats.org/officeDocument/2006/relationships/image" Target="../media/image2518.png"/><Relationship Id="rId6" Type="http://schemas.openxmlformats.org/officeDocument/2006/relationships/image" Target="../media/image2321.png"/><Relationship Id="rId238" Type="http://schemas.openxmlformats.org/officeDocument/2006/relationships/customXml" Target="../ink/ink295.xml"/><Relationship Id="rId445" Type="http://schemas.openxmlformats.org/officeDocument/2006/relationships/image" Target="../media/image2539.png"/><Relationship Id="rId291" Type="http://schemas.openxmlformats.org/officeDocument/2006/relationships/image" Target="../media/image2463.png"/><Relationship Id="rId305" Type="http://schemas.openxmlformats.org/officeDocument/2006/relationships/image" Target="../media/image2469.png"/><Relationship Id="rId347" Type="http://schemas.openxmlformats.org/officeDocument/2006/relationships/image" Target="../media/image2490.png"/><Relationship Id="rId44" Type="http://schemas.openxmlformats.org/officeDocument/2006/relationships/image" Target="../media/image2340.png"/><Relationship Id="rId86" Type="http://schemas.openxmlformats.org/officeDocument/2006/relationships/image" Target="../media/image2361.png"/><Relationship Id="rId151" Type="http://schemas.openxmlformats.org/officeDocument/2006/relationships/customXml" Target="../ink/ink251.xml"/><Relationship Id="rId389" Type="http://schemas.openxmlformats.org/officeDocument/2006/relationships/image" Target="../media/image2511.png"/><Relationship Id="rId193" Type="http://schemas.openxmlformats.org/officeDocument/2006/relationships/image" Target="../media/image2414.png"/><Relationship Id="rId207" Type="http://schemas.openxmlformats.org/officeDocument/2006/relationships/image" Target="../media/image2421.png"/><Relationship Id="rId249" Type="http://schemas.openxmlformats.org/officeDocument/2006/relationships/image" Target="../media/image2442.png"/><Relationship Id="rId414" Type="http://schemas.openxmlformats.org/officeDocument/2006/relationships/customXml" Target="../ink/ink383.xml"/><Relationship Id="rId13" Type="http://schemas.openxmlformats.org/officeDocument/2006/relationships/customXml" Target="../ink/ink182.xml"/><Relationship Id="rId109" Type="http://schemas.openxmlformats.org/officeDocument/2006/relationships/customXml" Target="../ink/ink230.xml"/><Relationship Id="rId260" Type="http://schemas.openxmlformats.org/officeDocument/2006/relationships/customXml" Target="../ink/ink306.xml"/><Relationship Id="rId316" Type="http://schemas.openxmlformats.org/officeDocument/2006/relationships/customXml" Target="../ink/ink334.xml"/><Relationship Id="rId55" Type="http://schemas.openxmlformats.org/officeDocument/2006/relationships/customXml" Target="../ink/ink203.xml"/><Relationship Id="rId97" Type="http://schemas.openxmlformats.org/officeDocument/2006/relationships/customXml" Target="../ink/ink224.xml"/><Relationship Id="rId120" Type="http://schemas.openxmlformats.org/officeDocument/2006/relationships/image" Target="../media/image2378.png"/><Relationship Id="rId358" Type="http://schemas.openxmlformats.org/officeDocument/2006/relationships/customXml" Target="../ink/ink355.xml"/><Relationship Id="rId162" Type="http://schemas.openxmlformats.org/officeDocument/2006/relationships/customXml" Target="../ink/ink257.xml"/><Relationship Id="rId218" Type="http://schemas.openxmlformats.org/officeDocument/2006/relationships/customXml" Target="../ink/ink285.xml"/><Relationship Id="rId425" Type="http://schemas.openxmlformats.org/officeDocument/2006/relationships/image" Target="../media/image2529.png"/><Relationship Id="rId271" Type="http://schemas.openxmlformats.org/officeDocument/2006/relationships/image" Target="../media/image2453.png"/><Relationship Id="rId24" Type="http://schemas.openxmlformats.org/officeDocument/2006/relationships/image" Target="../media/image6.png"/><Relationship Id="rId66" Type="http://schemas.openxmlformats.org/officeDocument/2006/relationships/image" Target="../media/image8.png"/><Relationship Id="rId131" Type="http://schemas.openxmlformats.org/officeDocument/2006/relationships/customXml" Target="../ink/ink241.xml"/><Relationship Id="rId327" Type="http://schemas.openxmlformats.org/officeDocument/2006/relationships/image" Target="../media/image2480.png"/><Relationship Id="rId369" Type="http://schemas.openxmlformats.org/officeDocument/2006/relationships/image" Target="../media/image2501.png"/><Relationship Id="rId173" Type="http://schemas.openxmlformats.org/officeDocument/2006/relationships/image" Target="../media/image2404.png"/><Relationship Id="rId229" Type="http://schemas.openxmlformats.org/officeDocument/2006/relationships/image" Target="../media/image2432.png"/><Relationship Id="rId380" Type="http://schemas.openxmlformats.org/officeDocument/2006/relationships/customXml" Target="../ink/ink366.xml"/><Relationship Id="rId436" Type="http://schemas.openxmlformats.org/officeDocument/2006/relationships/customXml" Target="../ink/ink394.xml"/><Relationship Id="rId240" Type="http://schemas.openxmlformats.org/officeDocument/2006/relationships/customXml" Target="../ink/ink296.xml"/><Relationship Id="rId35" Type="http://schemas.openxmlformats.org/officeDocument/2006/relationships/customXml" Target="../ink/ink193.xml"/><Relationship Id="rId77" Type="http://schemas.openxmlformats.org/officeDocument/2006/relationships/customXml" Target="../ink/ink214.xml"/><Relationship Id="rId100" Type="http://schemas.openxmlformats.org/officeDocument/2006/relationships/image" Target="../media/image2368.png"/><Relationship Id="rId282" Type="http://schemas.openxmlformats.org/officeDocument/2006/relationships/customXml" Target="../ink/ink317.xml"/><Relationship Id="rId338" Type="http://schemas.openxmlformats.org/officeDocument/2006/relationships/customXml" Target="../ink/ink345.xml"/><Relationship Id="rId8" Type="http://schemas.openxmlformats.org/officeDocument/2006/relationships/image" Target="../media/image2322.png"/><Relationship Id="rId142" Type="http://schemas.openxmlformats.org/officeDocument/2006/relationships/image" Target="../media/image2389.png"/><Relationship Id="rId184" Type="http://schemas.openxmlformats.org/officeDocument/2006/relationships/customXml" Target="../ink/ink268.xml"/><Relationship Id="rId391" Type="http://schemas.openxmlformats.org/officeDocument/2006/relationships/image" Target="../media/image2512.png"/><Relationship Id="rId405" Type="http://schemas.openxmlformats.org/officeDocument/2006/relationships/image" Target="../media/image2519.png"/><Relationship Id="rId447" Type="http://schemas.openxmlformats.org/officeDocument/2006/relationships/image" Target="../media/image2540.png"/><Relationship Id="rId251" Type="http://schemas.openxmlformats.org/officeDocument/2006/relationships/image" Target="../media/image2443.png"/><Relationship Id="rId46" Type="http://schemas.openxmlformats.org/officeDocument/2006/relationships/image" Target="../media/image2341.png"/><Relationship Id="rId293" Type="http://schemas.openxmlformats.org/officeDocument/2006/relationships/image" Target="../media/image2464.png"/><Relationship Id="rId307" Type="http://schemas.openxmlformats.org/officeDocument/2006/relationships/image" Target="../media/image2470.png"/><Relationship Id="rId349" Type="http://schemas.openxmlformats.org/officeDocument/2006/relationships/image" Target="../media/image2491.png"/><Relationship Id="rId88" Type="http://schemas.openxmlformats.org/officeDocument/2006/relationships/image" Target="../media/image2362.png"/><Relationship Id="rId111" Type="http://schemas.openxmlformats.org/officeDocument/2006/relationships/customXml" Target="../ink/ink231.xml"/><Relationship Id="rId153" Type="http://schemas.openxmlformats.org/officeDocument/2006/relationships/customXml" Target="../ink/ink252.xml"/><Relationship Id="rId195" Type="http://schemas.openxmlformats.org/officeDocument/2006/relationships/image" Target="../media/image2415.png"/><Relationship Id="rId209" Type="http://schemas.openxmlformats.org/officeDocument/2006/relationships/image" Target="../media/image2422.png"/><Relationship Id="rId360" Type="http://schemas.openxmlformats.org/officeDocument/2006/relationships/customXml" Target="../ink/ink356.xml"/><Relationship Id="rId416" Type="http://schemas.openxmlformats.org/officeDocument/2006/relationships/customXml" Target="../ink/ink384.xml"/><Relationship Id="rId220" Type="http://schemas.openxmlformats.org/officeDocument/2006/relationships/customXml" Target="../ink/ink286.xml"/><Relationship Id="rId15" Type="http://schemas.openxmlformats.org/officeDocument/2006/relationships/customXml" Target="../ink/ink183.xml"/><Relationship Id="rId57" Type="http://schemas.openxmlformats.org/officeDocument/2006/relationships/customXml" Target="../ink/ink204.xml"/><Relationship Id="rId262" Type="http://schemas.openxmlformats.org/officeDocument/2006/relationships/customXml" Target="../ink/ink307.xml"/><Relationship Id="rId318" Type="http://schemas.openxmlformats.org/officeDocument/2006/relationships/customXml" Target="../ink/ink335.xml"/><Relationship Id="rId99" Type="http://schemas.openxmlformats.org/officeDocument/2006/relationships/customXml" Target="../ink/ink225.xml"/><Relationship Id="rId122" Type="http://schemas.openxmlformats.org/officeDocument/2006/relationships/image" Target="../media/image2379.png"/><Relationship Id="rId164" Type="http://schemas.openxmlformats.org/officeDocument/2006/relationships/customXml" Target="../ink/ink258.xml"/><Relationship Id="rId371" Type="http://schemas.openxmlformats.org/officeDocument/2006/relationships/image" Target="../media/image2502.png"/><Relationship Id="rId427" Type="http://schemas.openxmlformats.org/officeDocument/2006/relationships/image" Target="../media/image2530.png"/><Relationship Id="rId26" Type="http://schemas.openxmlformats.org/officeDocument/2006/relationships/image" Target="../media/image2331.png"/><Relationship Id="rId231" Type="http://schemas.openxmlformats.org/officeDocument/2006/relationships/image" Target="../media/image2433.png"/><Relationship Id="rId273" Type="http://schemas.openxmlformats.org/officeDocument/2006/relationships/image" Target="../media/image2454.png"/><Relationship Id="rId329" Type="http://schemas.openxmlformats.org/officeDocument/2006/relationships/image" Target="../media/image2481.png"/><Relationship Id="rId68" Type="http://schemas.openxmlformats.org/officeDocument/2006/relationships/image" Target="../media/image2352.png"/><Relationship Id="rId133" Type="http://schemas.openxmlformats.org/officeDocument/2006/relationships/customXml" Target="../ink/ink242.xml"/><Relationship Id="rId175" Type="http://schemas.openxmlformats.org/officeDocument/2006/relationships/image" Target="../media/image2405.png"/><Relationship Id="rId340" Type="http://schemas.openxmlformats.org/officeDocument/2006/relationships/customXml" Target="../ink/ink346.xml"/><Relationship Id="rId200" Type="http://schemas.openxmlformats.org/officeDocument/2006/relationships/customXml" Target="../ink/ink276.xml"/><Relationship Id="rId382" Type="http://schemas.openxmlformats.org/officeDocument/2006/relationships/customXml" Target="../ink/ink367.xml"/><Relationship Id="rId438" Type="http://schemas.openxmlformats.org/officeDocument/2006/relationships/customXml" Target="../ink/ink395.xml"/><Relationship Id="rId242" Type="http://schemas.openxmlformats.org/officeDocument/2006/relationships/customXml" Target="../ink/ink297.xml"/><Relationship Id="rId284" Type="http://schemas.openxmlformats.org/officeDocument/2006/relationships/customXml" Target="../ink/ink318.xml"/><Relationship Id="rId37" Type="http://schemas.openxmlformats.org/officeDocument/2006/relationships/customXml" Target="../ink/ink194.xml"/><Relationship Id="rId79" Type="http://schemas.openxmlformats.org/officeDocument/2006/relationships/customXml" Target="../ink/ink215.xml"/><Relationship Id="rId102" Type="http://schemas.openxmlformats.org/officeDocument/2006/relationships/image" Target="../media/image2369.png"/><Relationship Id="rId144" Type="http://schemas.openxmlformats.org/officeDocument/2006/relationships/image" Target="../media/image2390.png"/><Relationship Id="rId90" Type="http://schemas.openxmlformats.org/officeDocument/2006/relationships/image" Target="../media/image2363.png"/><Relationship Id="rId186" Type="http://schemas.openxmlformats.org/officeDocument/2006/relationships/customXml" Target="../ink/ink269.xml"/><Relationship Id="rId351" Type="http://schemas.openxmlformats.org/officeDocument/2006/relationships/image" Target="../media/image2492.png"/><Relationship Id="rId393" Type="http://schemas.openxmlformats.org/officeDocument/2006/relationships/image" Target="../media/image2513.png"/><Relationship Id="rId407" Type="http://schemas.openxmlformats.org/officeDocument/2006/relationships/image" Target="../media/image2520.png"/><Relationship Id="rId449" Type="http://schemas.openxmlformats.org/officeDocument/2006/relationships/image" Target="../media/image2541.png"/><Relationship Id="rId211" Type="http://schemas.openxmlformats.org/officeDocument/2006/relationships/image" Target="../media/image2423.png"/><Relationship Id="rId253" Type="http://schemas.openxmlformats.org/officeDocument/2006/relationships/image" Target="../media/image2444.png"/><Relationship Id="rId295" Type="http://schemas.openxmlformats.org/officeDocument/2006/relationships/image" Target="../media/image2099.png"/><Relationship Id="rId309" Type="http://schemas.openxmlformats.org/officeDocument/2006/relationships/image" Target="../media/image2471.png"/><Relationship Id="rId48" Type="http://schemas.openxmlformats.org/officeDocument/2006/relationships/image" Target="../media/image2342.png"/><Relationship Id="rId113" Type="http://schemas.openxmlformats.org/officeDocument/2006/relationships/customXml" Target="../ink/ink232.xml"/><Relationship Id="rId320" Type="http://schemas.openxmlformats.org/officeDocument/2006/relationships/customXml" Target="../ink/ink336.xml"/><Relationship Id="rId155" Type="http://schemas.openxmlformats.org/officeDocument/2006/relationships/customXml" Target="../ink/ink253.xml"/><Relationship Id="rId197" Type="http://schemas.openxmlformats.org/officeDocument/2006/relationships/image" Target="../media/image2416.png"/><Relationship Id="rId362" Type="http://schemas.openxmlformats.org/officeDocument/2006/relationships/customXml" Target="../ink/ink357.xml"/><Relationship Id="rId418" Type="http://schemas.openxmlformats.org/officeDocument/2006/relationships/customXml" Target="../ink/ink385.xml"/><Relationship Id="rId222" Type="http://schemas.openxmlformats.org/officeDocument/2006/relationships/customXml" Target="../ink/ink287.xml"/><Relationship Id="rId264" Type="http://schemas.openxmlformats.org/officeDocument/2006/relationships/customXml" Target="../ink/ink308.xml"/><Relationship Id="rId17" Type="http://schemas.openxmlformats.org/officeDocument/2006/relationships/customXml" Target="../ink/ink184.xml"/><Relationship Id="rId59" Type="http://schemas.openxmlformats.org/officeDocument/2006/relationships/customXml" Target="../ink/ink205.xml"/><Relationship Id="rId124" Type="http://schemas.openxmlformats.org/officeDocument/2006/relationships/image" Target="../media/image2380.png"/><Relationship Id="rId70" Type="http://schemas.openxmlformats.org/officeDocument/2006/relationships/image" Target="../media/image2353.png"/><Relationship Id="rId166" Type="http://schemas.openxmlformats.org/officeDocument/2006/relationships/customXml" Target="../ink/ink259.xml"/><Relationship Id="rId331" Type="http://schemas.openxmlformats.org/officeDocument/2006/relationships/image" Target="../media/image2482.png"/><Relationship Id="rId373" Type="http://schemas.openxmlformats.org/officeDocument/2006/relationships/image" Target="../media/image2503.png"/><Relationship Id="rId429" Type="http://schemas.openxmlformats.org/officeDocument/2006/relationships/image" Target="../media/image2531.png"/><Relationship Id="rId1" Type="http://schemas.openxmlformats.org/officeDocument/2006/relationships/slideLayout" Target="../slideLayouts/slideLayout7.xml"/><Relationship Id="rId233" Type="http://schemas.openxmlformats.org/officeDocument/2006/relationships/image" Target="../media/image2434.png"/><Relationship Id="rId440" Type="http://schemas.openxmlformats.org/officeDocument/2006/relationships/customXml" Target="../ink/ink396.xml"/><Relationship Id="rId28" Type="http://schemas.openxmlformats.org/officeDocument/2006/relationships/image" Target="../media/image2332.png"/><Relationship Id="rId275" Type="http://schemas.openxmlformats.org/officeDocument/2006/relationships/image" Target="../media/image2455.png"/><Relationship Id="rId300" Type="http://schemas.openxmlformats.org/officeDocument/2006/relationships/customXml" Target="../ink/ink326.xml"/><Relationship Id="rId81" Type="http://schemas.openxmlformats.org/officeDocument/2006/relationships/customXml" Target="../ink/ink216.xml"/><Relationship Id="rId135" Type="http://schemas.openxmlformats.org/officeDocument/2006/relationships/customXml" Target="../ink/ink243.xml"/><Relationship Id="rId177" Type="http://schemas.openxmlformats.org/officeDocument/2006/relationships/image" Target="../media/image2406.png"/><Relationship Id="rId342" Type="http://schemas.openxmlformats.org/officeDocument/2006/relationships/customXml" Target="../ink/ink347.xml"/><Relationship Id="rId384" Type="http://schemas.openxmlformats.org/officeDocument/2006/relationships/customXml" Target="../ink/ink368.xml"/><Relationship Id="rId202" Type="http://schemas.openxmlformats.org/officeDocument/2006/relationships/customXml" Target="../ink/ink277.xml"/><Relationship Id="rId244" Type="http://schemas.openxmlformats.org/officeDocument/2006/relationships/customXml" Target="../ink/ink298.xml"/><Relationship Id="rId39" Type="http://schemas.openxmlformats.org/officeDocument/2006/relationships/customXml" Target="../ink/ink195.xml"/><Relationship Id="rId286" Type="http://schemas.openxmlformats.org/officeDocument/2006/relationships/customXml" Target="../ink/ink319.xml"/></Relationships>
</file>

<file path=ppt/slides/_rels/slide5.xml.rels><?xml version="1.0" encoding="UTF-8" standalone="yes"?>
<Relationships xmlns="http://schemas.openxmlformats.org/package/2006/relationships"><Relationship Id="rId117" Type="http://schemas.openxmlformats.org/officeDocument/2006/relationships/image" Target="../media/image2599.png"/><Relationship Id="rId21" Type="http://schemas.openxmlformats.org/officeDocument/2006/relationships/image" Target="../media/image2551.png"/><Relationship Id="rId324" Type="http://schemas.openxmlformats.org/officeDocument/2006/relationships/customXml" Target="../ink/ink562.xml"/><Relationship Id="rId531" Type="http://schemas.openxmlformats.org/officeDocument/2006/relationships/customXml" Target="../ink/ink668.xml"/><Relationship Id="rId629" Type="http://schemas.openxmlformats.org/officeDocument/2006/relationships/image" Target="../media/image2849.png"/><Relationship Id="rId170" Type="http://schemas.openxmlformats.org/officeDocument/2006/relationships/customXml" Target="../ink/ink484.xml"/><Relationship Id="rId268" Type="http://schemas.openxmlformats.org/officeDocument/2006/relationships/image" Target="../media/image19.png"/><Relationship Id="rId475" Type="http://schemas.openxmlformats.org/officeDocument/2006/relationships/customXml" Target="../ink/ink639.xml"/><Relationship Id="rId32" Type="http://schemas.openxmlformats.org/officeDocument/2006/relationships/customXml" Target="../ink/ink415.xml"/><Relationship Id="rId128" Type="http://schemas.openxmlformats.org/officeDocument/2006/relationships/customXml" Target="../ink/ink463.xml"/><Relationship Id="rId335" Type="http://schemas.openxmlformats.org/officeDocument/2006/relationships/image" Target="../media/image2707.png"/><Relationship Id="rId542" Type="http://schemas.openxmlformats.org/officeDocument/2006/relationships/customXml" Target="../ink/ink674.xml"/><Relationship Id="rId181" Type="http://schemas.openxmlformats.org/officeDocument/2006/relationships/image" Target="../media/image2631.png"/><Relationship Id="rId402" Type="http://schemas.openxmlformats.org/officeDocument/2006/relationships/image" Target="../media/image2739.png"/><Relationship Id="rId279" Type="http://schemas.openxmlformats.org/officeDocument/2006/relationships/customXml" Target="../ink/ink539.xml"/><Relationship Id="rId486" Type="http://schemas.openxmlformats.org/officeDocument/2006/relationships/image" Target="../media/image2780.png"/><Relationship Id="rId43" Type="http://schemas.openxmlformats.org/officeDocument/2006/relationships/image" Target="../media/image2562.png"/><Relationship Id="rId139" Type="http://schemas.openxmlformats.org/officeDocument/2006/relationships/image" Target="../media/image2610.png"/><Relationship Id="rId346" Type="http://schemas.openxmlformats.org/officeDocument/2006/relationships/customXml" Target="../ink/ink573.xml"/><Relationship Id="rId553" Type="http://schemas.openxmlformats.org/officeDocument/2006/relationships/image" Target="../media/image2812.png"/><Relationship Id="rId192" Type="http://schemas.openxmlformats.org/officeDocument/2006/relationships/customXml" Target="../ink/ink495.xml"/><Relationship Id="rId206" Type="http://schemas.openxmlformats.org/officeDocument/2006/relationships/customXml" Target="../ink/ink502.xml"/><Relationship Id="rId413" Type="http://schemas.openxmlformats.org/officeDocument/2006/relationships/image" Target="../media/image2744.png"/><Relationship Id="rId497" Type="http://schemas.openxmlformats.org/officeDocument/2006/relationships/customXml" Target="../ink/ink650.xml"/><Relationship Id="rId620" Type="http://schemas.openxmlformats.org/officeDocument/2006/relationships/customXml" Target="../ink/ink714.xml"/><Relationship Id="rId357" Type="http://schemas.openxmlformats.org/officeDocument/2006/relationships/image" Target="../media/image2717.png"/><Relationship Id="rId54" Type="http://schemas.openxmlformats.org/officeDocument/2006/relationships/customXml" Target="../ink/ink426.xml"/><Relationship Id="rId217" Type="http://schemas.openxmlformats.org/officeDocument/2006/relationships/image" Target="../media/image2649.png"/><Relationship Id="rId564" Type="http://schemas.openxmlformats.org/officeDocument/2006/relationships/customXml" Target="../ink/ink686.xml"/><Relationship Id="rId424" Type="http://schemas.openxmlformats.org/officeDocument/2006/relationships/customXml" Target="../ink/ink613.xml"/><Relationship Id="rId631" Type="http://schemas.openxmlformats.org/officeDocument/2006/relationships/image" Target="../media/image2850.png"/><Relationship Id="rId270" Type="http://schemas.openxmlformats.org/officeDocument/2006/relationships/image" Target="../media/image20.png"/><Relationship Id="rId65" Type="http://schemas.openxmlformats.org/officeDocument/2006/relationships/image" Target="../media/image2573.png"/><Relationship Id="rId130" Type="http://schemas.openxmlformats.org/officeDocument/2006/relationships/customXml" Target="../ink/ink464.xml"/><Relationship Id="rId368" Type="http://schemas.openxmlformats.org/officeDocument/2006/relationships/customXml" Target="../ink/ink584.xml"/><Relationship Id="rId575" Type="http://schemas.openxmlformats.org/officeDocument/2006/relationships/image" Target="../media/image2822.png"/><Relationship Id="rId228" Type="http://schemas.openxmlformats.org/officeDocument/2006/relationships/customXml" Target="../ink/ink513.xml"/><Relationship Id="rId435" Type="http://schemas.openxmlformats.org/officeDocument/2006/relationships/image" Target="../media/image2755.png"/><Relationship Id="rId642" Type="http://schemas.openxmlformats.org/officeDocument/2006/relationships/image" Target="../media/image2855.png"/><Relationship Id="rId281" Type="http://schemas.openxmlformats.org/officeDocument/2006/relationships/customXml" Target="../ink/ink540.xml"/><Relationship Id="rId502" Type="http://schemas.openxmlformats.org/officeDocument/2006/relationships/image" Target="../media/image2788.png"/><Relationship Id="rId76" Type="http://schemas.openxmlformats.org/officeDocument/2006/relationships/customXml" Target="../ink/ink437.xml"/><Relationship Id="rId141" Type="http://schemas.openxmlformats.org/officeDocument/2006/relationships/image" Target="../media/image2611.png"/><Relationship Id="rId379" Type="http://schemas.openxmlformats.org/officeDocument/2006/relationships/image" Target="../media/image2728.png"/><Relationship Id="rId586" Type="http://schemas.openxmlformats.org/officeDocument/2006/relationships/customXml" Target="../ink/ink697.xml"/><Relationship Id="rId7" Type="http://schemas.openxmlformats.org/officeDocument/2006/relationships/image" Target="../media/image2544.png"/><Relationship Id="rId239" Type="http://schemas.openxmlformats.org/officeDocument/2006/relationships/customXml" Target="../ink/ink519.xml"/><Relationship Id="rId446" Type="http://schemas.openxmlformats.org/officeDocument/2006/relationships/customXml" Target="../ink/ink624.xml"/><Relationship Id="rId292" Type="http://schemas.openxmlformats.org/officeDocument/2006/relationships/customXml" Target="../ink/ink546.xml"/><Relationship Id="rId306" Type="http://schemas.openxmlformats.org/officeDocument/2006/relationships/customXml" Target="../ink/ink553.xml"/><Relationship Id="rId87" Type="http://schemas.openxmlformats.org/officeDocument/2006/relationships/image" Target="../media/image2584.png"/><Relationship Id="rId513" Type="http://schemas.openxmlformats.org/officeDocument/2006/relationships/image" Target="../media/image2793.png"/><Relationship Id="rId597" Type="http://schemas.openxmlformats.org/officeDocument/2006/relationships/image" Target="../media/image2833.png"/><Relationship Id="rId152" Type="http://schemas.openxmlformats.org/officeDocument/2006/relationships/customXml" Target="../ink/ink475.xml"/><Relationship Id="rId457" Type="http://schemas.openxmlformats.org/officeDocument/2006/relationships/image" Target="../media/image2766.png"/><Relationship Id="rId14" Type="http://schemas.openxmlformats.org/officeDocument/2006/relationships/customXml" Target="../ink/ink406.xml"/><Relationship Id="rId317" Type="http://schemas.openxmlformats.org/officeDocument/2006/relationships/image" Target="../media/image2698.png"/><Relationship Id="rId524" Type="http://schemas.openxmlformats.org/officeDocument/2006/relationships/customXml" Target="../ink/ink664.xml"/><Relationship Id="rId98" Type="http://schemas.openxmlformats.org/officeDocument/2006/relationships/customXml" Target="../ink/ink448.xml"/><Relationship Id="rId163" Type="http://schemas.openxmlformats.org/officeDocument/2006/relationships/image" Target="../media/image2622.png"/><Relationship Id="rId370" Type="http://schemas.openxmlformats.org/officeDocument/2006/relationships/customXml" Target="../ink/ink585.xml"/><Relationship Id="rId230" Type="http://schemas.openxmlformats.org/officeDocument/2006/relationships/customXml" Target="../ink/ink514.xml"/><Relationship Id="rId468" Type="http://schemas.openxmlformats.org/officeDocument/2006/relationships/image" Target="../media/image2771.png"/><Relationship Id="rId25" Type="http://schemas.openxmlformats.org/officeDocument/2006/relationships/image" Target="../media/image2553.png"/><Relationship Id="rId328" Type="http://schemas.openxmlformats.org/officeDocument/2006/relationships/customXml" Target="../ink/ink564.xml"/><Relationship Id="rId535" Type="http://schemas.openxmlformats.org/officeDocument/2006/relationships/customXml" Target="../ink/ink670.xml"/><Relationship Id="rId174" Type="http://schemas.openxmlformats.org/officeDocument/2006/relationships/customXml" Target="../ink/ink486.xml"/><Relationship Id="rId381" Type="http://schemas.openxmlformats.org/officeDocument/2006/relationships/image" Target="../media/image2729.png"/><Relationship Id="rId602" Type="http://schemas.openxmlformats.org/officeDocument/2006/relationships/customXml" Target="../ink/ink705.xml"/><Relationship Id="rId241" Type="http://schemas.openxmlformats.org/officeDocument/2006/relationships/customXml" Target="../ink/ink520.xml"/><Relationship Id="rId479" Type="http://schemas.openxmlformats.org/officeDocument/2006/relationships/customXml" Target="../ink/ink641.xml"/><Relationship Id="rId36" Type="http://schemas.openxmlformats.org/officeDocument/2006/relationships/customXml" Target="../ink/ink417.xml"/><Relationship Id="rId339" Type="http://schemas.openxmlformats.org/officeDocument/2006/relationships/image" Target="../media/image2709.png"/><Relationship Id="rId546" Type="http://schemas.openxmlformats.org/officeDocument/2006/relationships/customXml" Target="../ink/ink676.xml"/><Relationship Id="rId101" Type="http://schemas.openxmlformats.org/officeDocument/2006/relationships/image" Target="../media/image2591.png"/><Relationship Id="rId185" Type="http://schemas.openxmlformats.org/officeDocument/2006/relationships/image" Target="../media/image2633.png"/><Relationship Id="rId406" Type="http://schemas.openxmlformats.org/officeDocument/2006/relationships/image" Target="../media/image2741.png"/><Relationship Id="rId392" Type="http://schemas.openxmlformats.org/officeDocument/2006/relationships/customXml" Target="../ink/ink596.xml"/><Relationship Id="rId613" Type="http://schemas.openxmlformats.org/officeDocument/2006/relationships/image" Target="../media/image2841.png"/><Relationship Id="rId252" Type="http://schemas.openxmlformats.org/officeDocument/2006/relationships/image" Target="../media/image2666.png"/><Relationship Id="rId47" Type="http://schemas.openxmlformats.org/officeDocument/2006/relationships/image" Target="../media/image2564.png"/><Relationship Id="rId89" Type="http://schemas.openxmlformats.org/officeDocument/2006/relationships/image" Target="../media/image2585.png"/><Relationship Id="rId112" Type="http://schemas.openxmlformats.org/officeDocument/2006/relationships/customXml" Target="../ink/ink455.xml"/><Relationship Id="rId154" Type="http://schemas.openxmlformats.org/officeDocument/2006/relationships/customXml" Target="../ink/ink476.xml"/><Relationship Id="rId361" Type="http://schemas.openxmlformats.org/officeDocument/2006/relationships/image" Target="../media/image2719.png"/><Relationship Id="rId557" Type="http://schemas.openxmlformats.org/officeDocument/2006/relationships/customXml" Target="../ink/ink682.xml"/><Relationship Id="rId599" Type="http://schemas.openxmlformats.org/officeDocument/2006/relationships/image" Target="../media/image2834.png"/><Relationship Id="rId196" Type="http://schemas.openxmlformats.org/officeDocument/2006/relationships/customXml" Target="../ink/ink497.xml"/><Relationship Id="rId417" Type="http://schemas.openxmlformats.org/officeDocument/2006/relationships/image" Target="../media/image2746.png"/><Relationship Id="rId459" Type="http://schemas.openxmlformats.org/officeDocument/2006/relationships/image" Target="../media/image2767.png"/><Relationship Id="rId624" Type="http://schemas.openxmlformats.org/officeDocument/2006/relationships/customXml" Target="../ink/ink716.xml"/><Relationship Id="rId16" Type="http://schemas.openxmlformats.org/officeDocument/2006/relationships/customXml" Target="../ink/ink407.xml"/><Relationship Id="rId221" Type="http://schemas.openxmlformats.org/officeDocument/2006/relationships/image" Target="../media/image2651.png"/><Relationship Id="rId263" Type="http://schemas.openxmlformats.org/officeDocument/2006/relationships/customXml" Target="../ink/ink531.xml"/><Relationship Id="rId319" Type="http://schemas.openxmlformats.org/officeDocument/2006/relationships/image" Target="../media/image2699.png"/><Relationship Id="rId470" Type="http://schemas.openxmlformats.org/officeDocument/2006/relationships/image" Target="../media/image2772.png"/><Relationship Id="rId526" Type="http://schemas.openxmlformats.org/officeDocument/2006/relationships/customXml" Target="../ink/ink665.xml"/><Relationship Id="rId58" Type="http://schemas.openxmlformats.org/officeDocument/2006/relationships/customXml" Target="../ink/ink428.xml"/><Relationship Id="rId123" Type="http://schemas.openxmlformats.org/officeDocument/2006/relationships/image" Target="../media/image2602.png"/><Relationship Id="rId330" Type="http://schemas.openxmlformats.org/officeDocument/2006/relationships/customXml" Target="../ink/ink565.xml"/><Relationship Id="rId568" Type="http://schemas.openxmlformats.org/officeDocument/2006/relationships/customXml" Target="../ink/ink688.xml"/><Relationship Id="rId165" Type="http://schemas.openxmlformats.org/officeDocument/2006/relationships/image" Target="../media/image2623.png"/><Relationship Id="rId372" Type="http://schemas.openxmlformats.org/officeDocument/2006/relationships/customXml" Target="../ink/ink586.xml"/><Relationship Id="rId428" Type="http://schemas.openxmlformats.org/officeDocument/2006/relationships/customXml" Target="../ink/ink615.xml"/><Relationship Id="rId635" Type="http://schemas.openxmlformats.org/officeDocument/2006/relationships/image" Target="../media/image2852.png"/><Relationship Id="rId232" Type="http://schemas.openxmlformats.org/officeDocument/2006/relationships/customXml" Target="../ink/ink515.xml"/><Relationship Id="rId274" Type="http://schemas.openxmlformats.org/officeDocument/2006/relationships/image" Target="../media/image22.png"/><Relationship Id="rId481" Type="http://schemas.openxmlformats.org/officeDocument/2006/relationships/customXml" Target="../ink/ink642.xml"/><Relationship Id="rId27" Type="http://schemas.openxmlformats.org/officeDocument/2006/relationships/image" Target="../media/image2554.png"/><Relationship Id="rId69" Type="http://schemas.openxmlformats.org/officeDocument/2006/relationships/image" Target="../media/image2575.png"/><Relationship Id="rId134" Type="http://schemas.openxmlformats.org/officeDocument/2006/relationships/customXml" Target="../ink/ink466.xml"/><Relationship Id="rId537" Type="http://schemas.openxmlformats.org/officeDocument/2006/relationships/customXml" Target="../ink/ink671.xml"/><Relationship Id="rId579" Type="http://schemas.openxmlformats.org/officeDocument/2006/relationships/image" Target="../media/image2824.png"/><Relationship Id="rId80" Type="http://schemas.openxmlformats.org/officeDocument/2006/relationships/customXml" Target="../ink/ink439.xml"/><Relationship Id="rId176" Type="http://schemas.openxmlformats.org/officeDocument/2006/relationships/customXml" Target="../ink/ink487.xml"/><Relationship Id="rId341" Type="http://schemas.openxmlformats.org/officeDocument/2006/relationships/image" Target="../media/image2710.png"/><Relationship Id="rId383" Type="http://schemas.openxmlformats.org/officeDocument/2006/relationships/image" Target="../media/image2730.png"/><Relationship Id="rId439" Type="http://schemas.openxmlformats.org/officeDocument/2006/relationships/image" Target="../media/image2757.png"/><Relationship Id="rId590" Type="http://schemas.openxmlformats.org/officeDocument/2006/relationships/customXml" Target="../ink/ink699.xml"/><Relationship Id="rId604" Type="http://schemas.openxmlformats.org/officeDocument/2006/relationships/customXml" Target="../ink/ink706.xml"/><Relationship Id="rId201" Type="http://schemas.openxmlformats.org/officeDocument/2006/relationships/image" Target="../media/image2641.png"/><Relationship Id="rId243" Type="http://schemas.openxmlformats.org/officeDocument/2006/relationships/customXml" Target="../ink/ink521.xml"/><Relationship Id="rId285" Type="http://schemas.openxmlformats.org/officeDocument/2006/relationships/image" Target="../media/image2682.png"/><Relationship Id="rId450" Type="http://schemas.openxmlformats.org/officeDocument/2006/relationships/customXml" Target="../ink/ink626.xml"/><Relationship Id="rId506" Type="http://schemas.openxmlformats.org/officeDocument/2006/relationships/image" Target="../media/image28.png"/><Relationship Id="rId38" Type="http://schemas.openxmlformats.org/officeDocument/2006/relationships/customXml" Target="../ink/ink418.xml"/><Relationship Id="rId103" Type="http://schemas.openxmlformats.org/officeDocument/2006/relationships/image" Target="../media/image2592.png"/><Relationship Id="rId310" Type="http://schemas.openxmlformats.org/officeDocument/2006/relationships/customXml" Target="../ink/ink555.xml"/><Relationship Id="rId492" Type="http://schemas.openxmlformats.org/officeDocument/2006/relationships/image" Target="../media/image2783.png"/><Relationship Id="rId548" Type="http://schemas.openxmlformats.org/officeDocument/2006/relationships/customXml" Target="../ink/ink677.xml"/><Relationship Id="rId91" Type="http://schemas.openxmlformats.org/officeDocument/2006/relationships/image" Target="../media/image2586.png"/><Relationship Id="rId145" Type="http://schemas.openxmlformats.org/officeDocument/2006/relationships/image" Target="../media/image2613.png"/><Relationship Id="rId187" Type="http://schemas.openxmlformats.org/officeDocument/2006/relationships/image" Target="../media/image2634.png"/><Relationship Id="rId352" Type="http://schemas.openxmlformats.org/officeDocument/2006/relationships/customXml" Target="../ink/ink576.xml"/><Relationship Id="rId394" Type="http://schemas.openxmlformats.org/officeDocument/2006/relationships/customXml" Target="../ink/ink597.xml"/><Relationship Id="rId408" Type="http://schemas.openxmlformats.org/officeDocument/2006/relationships/image" Target="../media/image2742.png"/><Relationship Id="rId615" Type="http://schemas.openxmlformats.org/officeDocument/2006/relationships/image" Target="../media/image2842.png"/><Relationship Id="rId212" Type="http://schemas.openxmlformats.org/officeDocument/2006/relationships/customXml" Target="../ink/ink505.xml"/><Relationship Id="rId254" Type="http://schemas.openxmlformats.org/officeDocument/2006/relationships/image" Target="../media/image2667.png"/><Relationship Id="rId49" Type="http://schemas.openxmlformats.org/officeDocument/2006/relationships/image" Target="../media/image2565.png"/><Relationship Id="rId114" Type="http://schemas.openxmlformats.org/officeDocument/2006/relationships/customXml" Target="../ink/ink456.xml"/><Relationship Id="rId296" Type="http://schemas.openxmlformats.org/officeDocument/2006/relationships/customXml" Target="../ink/ink548.xml"/><Relationship Id="rId461" Type="http://schemas.openxmlformats.org/officeDocument/2006/relationships/image" Target="../media/image2768.png"/><Relationship Id="rId517" Type="http://schemas.openxmlformats.org/officeDocument/2006/relationships/image" Target="../media/image2795.png"/><Relationship Id="rId559" Type="http://schemas.openxmlformats.org/officeDocument/2006/relationships/customXml" Target="../ink/ink683.xml"/><Relationship Id="rId60" Type="http://schemas.openxmlformats.org/officeDocument/2006/relationships/customXml" Target="../ink/ink429.xml"/><Relationship Id="rId156" Type="http://schemas.openxmlformats.org/officeDocument/2006/relationships/customXml" Target="../ink/ink477.xml"/><Relationship Id="rId198" Type="http://schemas.openxmlformats.org/officeDocument/2006/relationships/customXml" Target="../ink/ink498.xml"/><Relationship Id="rId321" Type="http://schemas.openxmlformats.org/officeDocument/2006/relationships/image" Target="../media/image2700.png"/><Relationship Id="rId363" Type="http://schemas.openxmlformats.org/officeDocument/2006/relationships/image" Target="../media/image2720.png"/><Relationship Id="rId419" Type="http://schemas.openxmlformats.org/officeDocument/2006/relationships/image" Target="../media/image2747.png"/><Relationship Id="rId570" Type="http://schemas.openxmlformats.org/officeDocument/2006/relationships/customXml" Target="../ink/ink689.xml"/><Relationship Id="rId626" Type="http://schemas.openxmlformats.org/officeDocument/2006/relationships/customXml" Target="../ink/ink717.xml"/><Relationship Id="rId223" Type="http://schemas.openxmlformats.org/officeDocument/2006/relationships/image" Target="../media/image2652.png"/><Relationship Id="rId430" Type="http://schemas.openxmlformats.org/officeDocument/2006/relationships/customXml" Target="../ink/ink616.xml"/><Relationship Id="rId18" Type="http://schemas.openxmlformats.org/officeDocument/2006/relationships/customXml" Target="../ink/ink408.xml"/><Relationship Id="rId265" Type="http://schemas.openxmlformats.org/officeDocument/2006/relationships/customXml" Target="../ink/ink532.xml"/><Relationship Id="rId472" Type="http://schemas.openxmlformats.org/officeDocument/2006/relationships/image" Target="../media/image2773.png"/><Relationship Id="rId528" Type="http://schemas.openxmlformats.org/officeDocument/2006/relationships/customXml" Target="../ink/ink666.xml"/><Relationship Id="rId125" Type="http://schemas.openxmlformats.org/officeDocument/2006/relationships/image" Target="../media/image2603.png"/><Relationship Id="rId167" Type="http://schemas.openxmlformats.org/officeDocument/2006/relationships/image" Target="../media/image2624.png"/><Relationship Id="rId332" Type="http://schemas.openxmlformats.org/officeDocument/2006/relationships/customXml" Target="../ink/ink566.xml"/><Relationship Id="rId374" Type="http://schemas.openxmlformats.org/officeDocument/2006/relationships/customXml" Target="../ink/ink587.xml"/><Relationship Id="rId581" Type="http://schemas.openxmlformats.org/officeDocument/2006/relationships/image" Target="../media/image2825.png"/><Relationship Id="rId71" Type="http://schemas.openxmlformats.org/officeDocument/2006/relationships/image" Target="../media/image2576.png"/><Relationship Id="rId234" Type="http://schemas.openxmlformats.org/officeDocument/2006/relationships/image" Target="../media/image2657.png"/><Relationship Id="rId637" Type="http://schemas.openxmlformats.org/officeDocument/2006/relationships/image" Target="../media/image2853.png"/><Relationship Id="rId2" Type="http://schemas.openxmlformats.org/officeDocument/2006/relationships/image" Target="../media/image2.png"/><Relationship Id="rId29" Type="http://schemas.openxmlformats.org/officeDocument/2006/relationships/image" Target="../media/image2555.png"/><Relationship Id="rId276" Type="http://schemas.openxmlformats.org/officeDocument/2006/relationships/image" Target="../media/image2678.png"/><Relationship Id="rId441" Type="http://schemas.openxmlformats.org/officeDocument/2006/relationships/image" Target="../media/image2758.png"/><Relationship Id="rId483" Type="http://schemas.openxmlformats.org/officeDocument/2006/relationships/customXml" Target="../ink/ink643.xml"/><Relationship Id="rId539" Type="http://schemas.openxmlformats.org/officeDocument/2006/relationships/customXml" Target="../ink/ink672.xml"/><Relationship Id="rId40" Type="http://schemas.openxmlformats.org/officeDocument/2006/relationships/customXml" Target="../ink/ink419.xml"/><Relationship Id="rId136" Type="http://schemas.openxmlformats.org/officeDocument/2006/relationships/customXml" Target="../ink/ink467.xml"/><Relationship Id="rId178" Type="http://schemas.openxmlformats.org/officeDocument/2006/relationships/customXml" Target="../ink/ink488.xml"/><Relationship Id="rId301" Type="http://schemas.openxmlformats.org/officeDocument/2006/relationships/image" Target="../media/image2690.png"/><Relationship Id="rId343" Type="http://schemas.openxmlformats.org/officeDocument/2006/relationships/image" Target="../media/image2711.png"/><Relationship Id="rId550" Type="http://schemas.openxmlformats.org/officeDocument/2006/relationships/customXml" Target="../ink/ink678.xml"/><Relationship Id="rId82" Type="http://schemas.openxmlformats.org/officeDocument/2006/relationships/customXml" Target="../ink/ink440.xml"/><Relationship Id="rId203" Type="http://schemas.openxmlformats.org/officeDocument/2006/relationships/image" Target="../media/image2642.png"/><Relationship Id="rId385" Type="http://schemas.openxmlformats.org/officeDocument/2006/relationships/image" Target="../media/image2731.png"/><Relationship Id="rId592" Type="http://schemas.openxmlformats.org/officeDocument/2006/relationships/customXml" Target="../ink/ink700.xml"/><Relationship Id="rId606" Type="http://schemas.openxmlformats.org/officeDocument/2006/relationships/customXml" Target="../ink/ink707.xml"/><Relationship Id="rId245" Type="http://schemas.openxmlformats.org/officeDocument/2006/relationships/customXml" Target="../ink/ink522.xml"/><Relationship Id="rId287" Type="http://schemas.openxmlformats.org/officeDocument/2006/relationships/image" Target="../media/image2683.png"/><Relationship Id="rId410" Type="http://schemas.openxmlformats.org/officeDocument/2006/relationships/image" Target="../media/image2743.png"/><Relationship Id="rId452" Type="http://schemas.openxmlformats.org/officeDocument/2006/relationships/customXml" Target="../ink/ink627.xml"/><Relationship Id="rId494" Type="http://schemas.openxmlformats.org/officeDocument/2006/relationships/image" Target="../media/image2784.png"/><Relationship Id="rId508" Type="http://schemas.openxmlformats.org/officeDocument/2006/relationships/customXml" Target="../ink/ink656.xml"/><Relationship Id="rId105" Type="http://schemas.openxmlformats.org/officeDocument/2006/relationships/image" Target="../media/image2593.png"/><Relationship Id="rId147" Type="http://schemas.openxmlformats.org/officeDocument/2006/relationships/image" Target="../media/image2614.png"/><Relationship Id="rId312" Type="http://schemas.openxmlformats.org/officeDocument/2006/relationships/customXml" Target="../ink/ink556.xml"/><Relationship Id="rId354" Type="http://schemas.openxmlformats.org/officeDocument/2006/relationships/customXml" Target="../ink/ink577.xml"/><Relationship Id="rId51" Type="http://schemas.openxmlformats.org/officeDocument/2006/relationships/image" Target="../media/image2566.png"/><Relationship Id="rId93" Type="http://schemas.openxmlformats.org/officeDocument/2006/relationships/image" Target="../media/image2587.png"/><Relationship Id="rId189" Type="http://schemas.openxmlformats.org/officeDocument/2006/relationships/image" Target="../media/image2635.png"/><Relationship Id="rId396" Type="http://schemas.openxmlformats.org/officeDocument/2006/relationships/customXml" Target="../ink/ink598.xml"/><Relationship Id="rId561" Type="http://schemas.openxmlformats.org/officeDocument/2006/relationships/customXml" Target="../ink/ink684.xml"/><Relationship Id="rId617" Type="http://schemas.openxmlformats.org/officeDocument/2006/relationships/image" Target="../media/image2843.png"/><Relationship Id="rId214" Type="http://schemas.openxmlformats.org/officeDocument/2006/relationships/customXml" Target="../ink/ink506.xml"/><Relationship Id="rId256" Type="http://schemas.openxmlformats.org/officeDocument/2006/relationships/image" Target="../media/image13.png"/><Relationship Id="rId298" Type="http://schemas.openxmlformats.org/officeDocument/2006/relationships/customXml" Target="../ink/ink549.xml"/><Relationship Id="rId421" Type="http://schemas.openxmlformats.org/officeDocument/2006/relationships/image" Target="../media/image2748.png"/><Relationship Id="rId463" Type="http://schemas.openxmlformats.org/officeDocument/2006/relationships/image" Target="../media/image2769.png"/><Relationship Id="rId519" Type="http://schemas.openxmlformats.org/officeDocument/2006/relationships/image" Target="../media/image2796.png"/><Relationship Id="rId116" Type="http://schemas.openxmlformats.org/officeDocument/2006/relationships/customXml" Target="../ink/ink457.xml"/><Relationship Id="rId158" Type="http://schemas.openxmlformats.org/officeDocument/2006/relationships/customXml" Target="../ink/ink478.xml"/><Relationship Id="rId323" Type="http://schemas.openxmlformats.org/officeDocument/2006/relationships/image" Target="../media/image2701.png"/><Relationship Id="rId530" Type="http://schemas.openxmlformats.org/officeDocument/2006/relationships/customXml" Target="../ink/ink667.xml"/><Relationship Id="rId20" Type="http://schemas.openxmlformats.org/officeDocument/2006/relationships/customXml" Target="../ink/ink409.xml"/><Relationship Id="rId62" Type="http://schemas.openxmlformats.org/officeDocument/2006/relationships/customXml" Target="../ink/ink430.xml"/><Relationship Id="rId365" Type="http://schemas.openxmlformats.org/officeDocument/2006/relationships/image" Target="../media/image2721.png"/><Relationship Id="rId572" Type="http://schemas.openxmlformats.org/officeDocument/2006/relationships/customXml" Target="../ink/ink690.xml"/><Relationship Id="rId628" Type="http://schemas.openxmlformats.org/officeDocument/2006/relationships/customXml" Target="../ink/ink718.xml"/><Relationship Id="rId225" Type="http://schemas.openxmlformats.org/officeDocument/2006/relationships/image" Target="../media/image2653.png"/><Relationship Id="rId267" Type="http://schemas.openxmlformats.org/officeDocument/2006/relationships/customXml" Target="../ink/ink533.xml"/><Relationship Id="rId432" Type="http://schemas.openxmlformats.org/officeDocument/2006/relationships/customXml" Target="../ink/ink617.xml"/><Relationship Id="rId474" Type="http://schemas.openxmlformats.org/officeDocument/2006/relationships/image" Target="../media/image2774.png"/><Relationship Id="rId127" Type="http://schemas.openxmlformats.org/officeDocument/2006/relationships/image" Target="../media/image2604.png"/><Relationship Id="rId31" Type="http://schemas.openxmlformats.org/officeDocument/2006/relationships/image" Target="../media/image2556.png"/><Relationship Id="rId73" Type="http://schemas.openxmlformats.org/officeDocument/2006/relationships/image" Target="../media/image12.png"/><Relationship Id="rId169" Type="http://schemas.openxmlformats.org/officeDocument/2006/relationships/image" Target="../media/image2625.png"/><Relationship Id="rId334" Type="http://schemas.openxmlformats.org/officeDocument/2006/relationships/customXml" Target="../ink/ink567.xml"/><Relationship Id="rId376" Type="http://schemas.openxmlformats.org/officeDocument/2006/relationships/customXml" Target="../ink/ink588.xml"/><Relationship Id="rId541" Type="http://schemas.openxmlformats.org/officeDocument/2006/relationships/image" Target="../media/image2806.png"/><Relationship Id="rId583" Type="http://schemas.openxmlformats.org/officeDocument/2006/relationships/image" Target="../media/image2826.png"/><Relationship Id="rId639" Type="http://schemas.openxmlformats.org/officeDocument/2006/relationships/image" Target="../media/image2854.png"/><Relationship Id="rId4" Type="http://schemas.openxmlformats.org/officeDocument/2006/relationships/customXml" Target="../ink/ink401.xml"/><Relationship Id="rId180" Type="http://schemas.openxmlformats.org/officeDocument/2006/relationships/customXml" Target="../ink/ink489.xml"/><Relationship Id="rId236" Type="http://schemas.openxmlformats.org/officeDocument/2006/relationships/image" Target="../media/image2658.png"/><Relationship Id="rId278" Type="http://schemas.openxmlformats.org/officeDocument/2006/relationships/image" Target="../media/image2679.png"/><Relationship Id="rId401" Type="http://schemas.openxmlformats.org/officeDocument/2006/relationships/customXml" Target="../ink/ink601.xml"/><Relationship Id="rId443" Type="http://schemas.openxmlformats.org/officeDocument/2006/relationships/image" Target="../media/image2759.png"/><Relationship Id="rId303" Type="http://schemas.openxmlformats.org/officeDocument/2006/relationships/image" Target="../media/image2691.png"/><Relationship Id="rId485" Type="http://schemas.openxmlformats.org/officeDocument/2006/relationships/customXml" Target="../ink/ink644.xml"/><Relationship Id="rId42" Type="http://schemas.openxmlformats.org/officeDocument/2006/relationships/customXml" Target="../ink/ink420.xml"/><Relationship Id="rId84" Type="http://schemas.openxmlformats.org/officeDocument/2006/relationships/customXml" Target="../ink/ink441.xml"/><Relationship Id="rId138" Type="http://schemas.openxmlformats.org/officeDocument/2006/relationships/customXml" Target="../ink/ink468.xml"/><Relationship Id="rId345" Type="http://schemas.openxmlformats.org/officeDocument/2006/relationships/image" Target="../media/image2712.png"/><Relationship Id="rId387" Type="http://schemas.openxmlformats.org/officeDocument/2006/relationships/image" Target="../media/image2732.png"/><Relationship Id="rId510" Type="http://schemas.openxmlformats.org/officeDocument/2006/relationships/customXml" Target="../ink/ink657.xml"/><Relationship Id="rId552" Type="http://schemas.openxmlformats.org/officeDocument/2006/relationships/customXml" Target="../ink/ink679.xml"/><Relationship Id="rId594" Type="http://schemas.openxmlformats.org/officeDocument/2006/relationships/customXml" Target="../ink/ink701.xml"/><Relationship Id="rId608" Type="http://schemas.openxmlformats.org/officeDocument/2006/relationships/customXml" Target="../ink/ink708.xml"/><Relationship Id="rId191" Type="http://schemas.openxmlformats.org/officeDocument/2006/relationships/image" Target="../media/image2636.png"/><Relationship Id="rId205" Type="http://schemas.openxmlformats.org/officeDocument/2006/relationships/image" Target="../media/image2643.png"/><Relationship Id="rId247" Type="http://schemas.openxmlformats.org/officeDocument/2006/relationships/customXml" Target="../ink/ink523.xml"/><Relationship Id="rId412" Type="http://schemas.openxmlformats.org/officeDocument/2006/relationships/customXml" Target="../ink/ink607.xml"/><Relationship Id="rId107" Type="http://schemas.openxmlformats.org/officeDocument/2006/relationships/image" Target="../media/image2594.png"/><Relationship Id="rId289" Type="http://schemas.openxmlformats.org/officeDocument/2006/relationships/image" Target="../media/image2684.png"/><Relationship Id="rId454" Type="http://schemas.openxmlformats.org/officeDocument/2006/relationships/customXml" Target="../ink/ink628.xml"/><Relationship Id="rId496" Type="http://schemas.openxmlformats.org/officeDocument/2006/relationships/image" Target="../media/image2785.png"/><Relationship Id="rId11" Type="http://schemas.openxmlformats.org/officeDocument/2006/relationships/image" Target="../media/image2546.png"/><Relationship Id="rId53" Type="http://schemas.openxmlformats.org/officeDocument/2006/relationships/image" Target="../media/image2567.png"/><Relationship Id="rId149" Type="http://schemas.openxmlformats.org/officeDocument/2006/relationships/image" Target="../media/image2615.png"/><Relationship Id="rId314" Type="http://schemas.openxmlformats.org/officeDocument/2006/relationships/customXml" Target="../ink/ink557.xml"/><Relationship Id="rId356" Type="http://schemas.openxmlformats.org/officeDocument/2006/relationships/customXml" Target="../ink/ink578.xml"/><Relationship Id="rId398" Type="http://schemas.openxmlformats.org/officeDocument/2006/relationships/customXml" Target="../ink/ink599.xml"/><Relationship Id="rId521" Type="http://schemas.openxmlformats.org/officeDocument/2006/relationships/image" Target="../media/image2797.png"/><Relationship Id="rId563" Type="http://schemas.openxmlformats.org/officeDocument/2006/relationships/customXml" Target="../ink/ink685.xml"/><Relationship Id="rId619" Type="http://schemas.openxmlformats.org/officeDocument/2006/relationships/image" Target="../media/image2844.png"/><Relationship Id="rId95" Type="http://schemas.openxmlformats.org/officeDocument/2006/relationships/image" Target="../media/image2588.png"/><Relationship Id="rId160" Type="http://schemas.openxmlformats.org/officeDocument/2006/relationships/customXml" Target="../ink/ink479.xml"/><Relationship Id="rId216" Type="http://schemas.openxmlformats.org/officeDocument/2006/relationships/customXml" Target="../ink/ink507.xml"/><Relationship Id="rId423" Type="http://schemas.openxmlformats.org/officeDocument/2006/relationships/image" Target="../media/image2749.png"/><Relationship Id="rId258" Type="http://schemas.openxmlformats.org/officeDocument/2006/relationships/image" Target="../media/image14.png"/><Relationship Id="rId465" Type="http://schemas.openxmlformats.org/officeDocument/2006/relationships/customXml" Target="../ink/ink634.xml"/><Relationship Id="rId630" Type="http://schemas.openxmlformats.org/officeDocument/2006/relationships/customXml" Target="../ink/ink719.xml"/><Relationship Id="rId22" Type="http://schemas.openxmlformats.org/officeDocument/2006/relationships/customXml" Target="../ink/ink410.xml"/><Relationship Id="rId64" Type="http://schemas.openxmlformats.org/officeDocument/2006/relationships/customXml" Target="../ink/ink431.xml"/><Relationship Id="rId118" Type="http://schemas.openxmlformats.org/officeDocument/2006/relationships/customXml" Target="../ink/ink458.xml"/><Relationship Id="rId325" Type="http://schemas.openxmlformats.org/officeDocument/2006/relationships/image" Target="../media/image2702.png"/><Relationship Id="rId367" Type="http://schemas.openxmlformats.org/officeDocument/2006/relationships/image" Target="../media/image2722.png"/><Relationship Id="rId532" Type="http://schemas.openxmlformats.org/officeDocument/2006/relationships/image" Target="../media/image2802.png"/><Relationship Id="rId574" Type="http://schemas.openxmlformats.org/officeDocument/2006/relationships/customXml" Target="../ink/ink691.xml"/><Relationship Id="rId171" Type="http://schemas.openxmlformats.org/officeDocument/2006/relationships/image" Target="../media/image2626.png"/><Relationship Id="rId227" Type="http://schemas.openxmlformats.org/officeDocument/2006/relationships/image" Target="../media/image2654.png"/><Relationship Id="rId269" Type="http://schemas.openxmlformats.org/officeDocument/2006/relationships/customXml" Target="../ink/ink534.xml"/><Relationship Id="rId434" Type="http://schemas.openxmlformats.org/officeDocument/2006/relationships/customXml" Target="../ink/ink618.xml"/><Relationship Id="rId476" Type="http://schemas.openxmlformats.org/officeDocument/2006/relationships/image" Target="../media/image2775.png"/><Relationship Id="rId641" Type="http://schemas.openxmlformats.org/officeDocument/2006/relationships/customXml" Target="../ink/ink725.xml"/><Relationship Id="rId33" Type="http://schemas.openxmlformats.org/officeDocument/2006/relationships/image" Target="../media/image2557.png"/><Relationship Id="rId129" Type="http://schemas.openxmlformats.org/officeDocument/2006/relationships/image" Target="../media/image2605.png"/><Relationship Id="rId280" Type="http://schemas.openxmlformats.org/officeDocument/2006/relationships/image" Target="../media/image2680.png"/><Relationship Id="rId336" Type="http://schemas.openxmlformats.org/officeDocument/2006/relationships/customXml" Target="../ink/ink568.xml"/><Relationship Id="rId501" Type="http://schemas.openxmlformats.org/officeDocument/2006/relationships/customXml" Target="../ink/ink652.xml"/><Relationship Id="rId543" Type="http://schemas.openxmlformats.org/officeDocument/2006/relationships/image" Target="../media/image2807.png"/><Relationship Id="rId75" Type="http://schemas.openxmlformats.org/officeDocument/2006/relationships/image" Target="../media/image2578.png"/><Relationship Id="rId140" Type="http://schemas.openxmlformats.org/officeDocument/2006/relationships/customXml" Target="../ink/ink469.xml"/><Relationship Id="rId182" Type="http://schemas.openxmlformats.org/officeDocument/2006/relationships/customXml" Target="../ink/ink490.xml"/><Relationship Id="rId378" Type="http://schemas.openxmlformats.org/officeDocument/2006/relationships/customXml" Target="../ink/ink589.xml"/><Relationship Id="rId403" Type="http://schemas.openxmlformats.org/officeDocument/2006/relationships/customXml" Target="../ink/ink602.xml"/><Relationship Id="rId585" Type="http://schemas.openxmlformats.org/officeDocument/2006/relationships/image" Target="../media/image2827.png"/><Relationship Id="rId6" Type="http://schemas.openxmlformats.org/officeDocument/2006/relationships/customXml" Target="../ink/ink402.xml"/><Relationship Id="rId238" Type="http://schemas.openxmlformats.org/officeDocument/2006/relationships/image" Target="../media/image2659.png"/><Relationship Id="rId445" Type="http://schemas.openxmlformats.org/officeDocument/2006/relationships/image" Target="../media/image2760.png"/><Relationship Id="rId487" Type="http://schemas.openxmlformats.org/officeDocument/2006/relationships/customXml" Target="../ink/ink645.xml"/><Relationship Id="rId610" Type="http://schemas.openxmlformats.org/officeDocument/2006/relationships/customXml" Target="../ink/ink709.xml"/><Relationship Id="rId291" Type="http://schemas.openxmlformats.org/officeDocument/2006/relationships/image" Target="../media/image2685.png"/><Relationship Id="rId305" Type="http://schemas.openxmlformats.org/officeDocument/2006/relationships/image" Target="../media/image2692.png"/><Relationship Id="rId347" Type="http://schemas.openxmlformats.org/officeDocument/2006/relationships/image" Target="../media/image2713.png"/><Relationship Id="rId512" Type="http://schemas.openxmlformats.org/officeDocument/2006/relationships/customXml" Target="../ink/ink658.xml"/><Relationship Id="rId44" Type="http://schemas.openxmlformats.org/officeDocument/2006/relationships/customXml" Target="../ink/ink421.xml"/><Relationship Id="rId86" Type="http://schemas.openxmlformats.org/officeDocument/2006/relationships/customXml" Target="../ink/ink442.xml"/><Relationship Id="rId151" Type="http://schemas.openxmlformats.org/officeDocument/2006/relationships/image" Target="../media/image2616.png"/><Relationship Id="rId389" Type="http://schemas.openxmlformats.org/officeDocument/2006/relationships/image" Target="../media/image2733.png"/><Relationship Id="rId554" Type="http://schemas.openxmlformats.org/officeDocument/2006/relationships/customXml" Target="../ink/ink680.xml"/><Relationship Id="rId596" Type="http://schemas.openxmlformats.org/officeDocument/2006/relationships/customXml" Target="../ink/ink702.xml"/><Relationship Id="rId193" Type="http://schemas.openxmlformats.org/officeDocument/2006/relationships/image" Target="../media/image2637.png"/><Relationship Id="rId207" Type="http://schemas.openxmlformats.org/officeDocument/2006/relationships/image" Target="../media/image2644.png"/><Relationship Id="rId249" Type="http://schemas.openxmlformats.org/officeDocument/2006/relationships/customXml" Target="../ink/ink524.xml"/><Relationship Id="rId414" Type="http://schemas.openxmlformats.org/officeDocument/2006/relationships/customXml" Target="../ink/ink608.xml"/><Relationship Id="rId456" Type="http://schemas.openxmlformats.org/officeDocument/2006/relationships/customXml" Target="../ink/ink629.xml"/><Relationship Id="rId498" Type="http://schemas.openxmlformats.org/officeDocument/2006/relationships/image" Target="../media/image2786.png"/><Relationship Id="rId621" Type="http://schemas.openxmlformats.org/officeDocument/2006/relationships/image" Target="../media/image32.png"/><Relationship Id="rId13" Type="http://schemas.openxmlformats.org/officeDocument/2006/relationships/image" Target="../media/image2547.png"/><Relationship Id="rId109" Type="http://schemas.openxmlformats.org/officeDocument/2006/relationships/image" Target="../media/image2595.png"/><Relationship Id="rId260" Type="http://schemas.openxmlformats.org/officeDocument/2006/relationships/image" Target="../media/image15.png"/><Relationship Id="rId316" Type="http://schemas.openxmlformats.org/officeDocument/2006/relationships/customXml" Target="../ink/ink558.xml"/><Relationship Id="rId523" Type="http://schemas.openxmlformats.org/officeDocument/2006/relationships/image" Target="../media/image2798.png"/><Relationship Id="rId55" Type="http://schemas.openxmlformats.org/officeDocument/2006/relationships/image" Target="../media/image2568.png"/><Relationship Id="rId97" Type="http://schemas.openxmlformats.org/officeDocument/2006/relationships/image" Target="../media/image2589.png"/><Relationship Id="rId120" Type="http://schemas.openxmlformats.org/officeDocument/2006/relationships/customXml" Target="../ink/ink459.xml"/><Relationship Id="rId358" Type="http://schemas.openxmlformats.org/officeDocument/2006/relationships/customXml" Target="../ink/ink579.xml"/><Relationship Id="rId565" Type="http://schemas.openxmlformats.org/officeDocument/2006/relationships/image" Target="../media/image2817.png"/><Relationship Id="rId162" Type="http://schemas.openxmlformats.org/officeDocument/2006/relationships/customXml" Target="../ink/ink480.xml"/><Relationship Id="rId218" Type="http://schemas.openxmlformats.org/officeDocument/2006/relationships/customXml" Target="../ink/ink508.xml"/><Relationship Id="rId425" Type="http://schemas.openxmlformats.org/officeDocument/2006/relationships/image" Target="../media/image2750.png"/><Relationship Id="rId467" Type="http://schemas.openxmlformats.org/officeDocument/2006/relationships/customXml" Target="../ink/ink635.xml"/><Relationship Id="rId632" Type="http://schemas.openxmlformats.org/officeDocument/2006/relationships/customXml" Target="../ink/ink720.xml"/><Relationship Id="rId271" Type="http://schemas.openxmlformats.org/officeDocument/2006/relationships/customXml" Target="../ink/ink535.xml"/><Relationship Id="rId24" Type="http://schemas.openxmlformats.org/officeDocument/2006/relationships/customXml" Target="../ink/ink411.xml"/><Relationship Id="rId66" Type="http://schemas.openxmlformats.org/officeDocument/2006/relationships/customXml" Target="../ink/ink432.xml"/><Relationship Id="rId131" Type="http://schemas.openxmlformats.org/officeDocument/2006/relationships/image" Target="../media/image2606.png"/><Relationship Id="rId327" Type="http://schemas.openxmlformats.org/officeDocument/2006/relationships/image" Target="../media/image2703.png"/><Relationship Id="rId369" Type="http://schemas.openxmlformats.org/officeDocument/2006/relationships/image" Target="../media/image2723.png"/><Relationship Id="rId534" Type="http://schemas.openxmlformats.org/officeDocument/2006/relationships/image" Target="../media/image2803.png"/><Relationship Id="rId576" Type="http://schemas.openxmlformats.org/officeDocument/2006/relationships/customXml" Target="../ink/ink692.xml"/><Relationship Id="rId173" Type="http://schemas.openxmlformats.org/officeDocument/2006/relationships/image" Target="../media/image2627.png"/><Relationship Id="rId229" Type="http://schemas.openxmlformats.org/officeDocument/2006/relationships/image" Target="../media/image2655.png"/><Relationship Id="rId380" Type="http://schemas.openxmlformats.org/officeDocument/2006/relationships/customXml" Target="../ink/ink590.xml"/><Relationship Id="rId436" Type="http://schemas.openxmlformats.org/officeDocument/2006/relationships/customXml" Target="../ink/ink619.xml"/><Relationship Id="rId601" Type="http://schemas.openxmlformats.org/officeDocument/2006/relationships/image" Target="../media/image2835.png"/><Relationship Id="rId643" Type="http://schemas.openxmlformats.org/officeDocument/2006/relationships/customXml" Target="../ink/ink726.xml"/><Relationship Id="rId240" Type="http://schemas.openxmlformats.org/officeDocument/2006/relationships/image" Target="../media/image2660.png"/><Relationship Id="rId478" Type="http://schemas.openxmlformats.org/officeDocument/2006/relationships/image" Target="../media/image2776.png"/><Relationship Id="rId35" Type="http://schemas.openxmlformats.org/officeDocument/2006/relationships/image" Target="../media/image2558.png"/><Relationship Id="rId77" Type="http://schemas.openxmlformats.org/officeDocument/2006/relationships/image" Target="../media/image2579.png"/><Relationship Id="rId100" Type="http://schemas.openxmlformats.org/officeDocument/2006/relationships/customXml" Target="../ink/ink449.xml"/><Relationship Id="rId282" Type="http://schemas.openxmlformats.org/officeDocument/2006/relationships/image" Target="../media/image2681.png"/><Relationship Id="rId338" Type="http://schemas.openxmlformats.org/officeDocument/2006/relationships/customXml" Target="../ink/ink569.xml"/><Relationship Id="rId503" Type="http://schemas.openxmlformats.org/officeDocument/2006/relationships/customXml" Target="../ink/ink653.xml"/><Relationship Id="rId545" Type="http://schemas.openxmlformats.org/officeDocument/2006/relationships/image" Target="../media/image2808.png"/><Relationship Id="rId587" Type="http://schemas.openxmlformats.org/officeDocument/2006/relationships/image" Target="../media/image2828.png"/><Relationship Id="rId8" Type="http://schemas.openxmlformats.org/officeDocument/2006/relationships/customXml" Target="../ink/ink403.xml"/><Relationship Id="rId142" Type="http://schemas.openxmlformats.org/officeDocument/2006/relationships/customXml" Target="../ink/ink470.xml"/><Relationship Id="rId184" Type="http://schemas.openxmlformats.org/officeDocument/2006/relationships/customXml" Target="../ink/ink491.xml"/><Relationship Id="rId391" Type="http://schemas.openxmlformats.org/officeDocument/2006/relationships/image" Target="../media/image2734.png"/><Relationship Id="rId405" Type="http://schemas.openxmlformats.org/officeDocument/2006/relationships/customXml" Target="../ink/ink603.xml"/><Relationship Id="rId447" Type="http://schemas.openxmlformats.org/officeDocument/2006/relationships/image" Target="../media/image2761.png"/><Relationship Id="rId612" Type="http://schemas.openxmlformats.org/officeDocument/2006/relationships/customXml" Target="../ink/ink710.xml"/><Relationship Id="rId251" Type="http://schemas.openxmlformats.org/officeDocument/2006/relationships/customXml" Target="../ink/ink525.xml"/><Relationship Id="rId489" Type="http://schemas.openxmlformats.org/officeDocument/2006/relationships/customXml" Target="../ink/ink646.xml"/><Relationship Id="rId46" Type="http://schemas.openxmlformats.org/officeDocument/2006/relationships/customXml" Target="../ink/ink422.xml"/><Relationship Id="rId293" Type="http://schemas.openxmlformats.org/officeDocument/2006/relationships/image" Target="../media/image2686.png"/><Relationship Id="rId307" Type="http://schemas.openxmlformats.org/officeDocument/2006/relationships/image" Target="../media/image2693.png"/><Relationship Id="rId349" Type="http://schemas.openxmlformats.org/officeDocument/2006/relationships/image" Target="../media/image2714.png"/><Relationship Id="rId514" Type="http://schemas.openxmlformats.org/officeDocument/2006/relationships/customXml" Target="../ink/ink659.xml"/><Relationship Id="rId556" Type="http://schemas.openxmlformats.org/officeDocument/2006/relationships/image" Target="../media/image2813.png"/><Relationship Id="rId88" Type="http://schemas.openxmlformats.org/officeDocument/2006/relationships/customXml" Target="../ink/ink443.xml"/><Relationship Id="rId111" Type="http://schemas.openxmlformats.org/officeDocument/2006/relationships/image" Target="../media/image2596.png"/><Relationship Id="rId153" Type="http://schemas.openxmlformats.org/officeDocument/2006/relationships/image" Target="../media/image2617.png"/><Relationship Id="rId195" Type="http://schemas.openxmlformats.org/officeDocument/2006/relationships/image" Target="../media/image2638.png"/><Relationship Id="rId209" Type="http://schemas.openxmlformats.org/officeDocument/2006/relationships/image" Target="../media/image2645.png"/><Relationship Id="rId360" Type="http://schemas.openxmlformats.org/officeDocument/2006/relationships/customXml" Target="../ink/ink580.xml"/><Relationship Id="rId416" Type="http://schemas.openxmlformats.org/officeDocument/2006/relationships/customXml" Target="../ink/ink609.xml"/><Relationship Id="rId598" Type="http://schemas.openxmlformats.org/officeDocument/2006/relationships/customXml" Target="../ink/ink703.xml"/><Relationship Id="rId220" Type="http://schemas.openxmlformats.org/officeDocument/2006/relationships/customXml" Target="../ink/ink509.xml"/><Relationship Id="rId458" Type="http://schemas.openxmlformats.org/officeDocument/2006/relationships/customXml" Target="../ink/ink630.xml"/><Relationship Id="rId623" Type="http://schemas.openxmlformats.org/officeDocument/2006/relationships/image" Target="../media/image33.png"/><Relationship Id="rId15" Type="http://schemas.openxmlformats.org/officeDocument/2006/relationships/image" Target="../media/image2548.png"/><Relationship Id="rId57" Type="http://schemas.openxmlformats.org/officeDocument/2006/relationships/image" Target="../media/image2569.png"/><Relationship Id="rId262" Type="http://schemas.openxmlformats.org/officeDocument/2006/relationships/image" Target="../media/image16.png"/><Relationship Id="rId318" Type="http://schemas.openxmlformats.org/officeDocument/2006/relationships/customXml" Target="../ink/ink559.xml"/><Relationship Id="rId525" Type="http://schemas.openxmlformats.org/officeDocument/2006/relationships/image" Target="../media/image2799.png"/><Relationship Id="rId567" Type="http://schemas.openxmlformats.org/officeDocument/2006/relationships/image" Target="../media/image2818.png"/><Relationship Id="rId99" Type="http://schemas.openxmlformats.org/officeDocument/2006/relationships/image" Target="../media/image2590.png"/><Relationship Id="rId122" Type="http://schemas.openxmlformats.org/officeDocument/2006/relationships/customXml" Target="../ink/ink460.xml"/><Relationship Id="rId164" Type="http://schemas.openxmlformats.org/officeDocument/2006/relationships/customXml" Target="../ink/ink481.xml"/><Relationship Id="rId371" Type="http://schemas.openxmlformats.org/officeDocument/2006/relationships/image" Target="../media/image2724.png"/><Relationship Id="rId427" Type="http://schemas.openxmlformats.org/officeDocument/2006/relationships/image" Target="../media/image24.png"/><Relationship Id="rId469" Type="http://schemas.openxmlformats.org/officeDocument/2006/relationships/customXml" Target="../ink/ink636.xml"/><Relationship Id="rId634" Type="http://schemas.openxmlformats.org/officeDocument/2006/relationships/customXml" Target="../ink/ink721.xml"/><Relationship Id="rId26" Type="http://schemas.openxmlformats.org/officeDocument/2006/relationships/customXml" Target="../ink/ink412.xml"/><Relationship Id="rId231" Type="http://schemas.openxmlformats.org/officeDocument/2006/relationships/image" Target="../media/image2656.png"/><Relationship Id="rId273" Type="http://schemas.openxmlformats.org/officeDocument/2006/relationships/customXml" Target="../ink/ink536.xml"/><Relationship Id="rId329" Type="http://schemas.openxmlformats.org/officeDocument/2006/relationships/image" Target="../media/image2704.png"/><Relationship Id="rId480" Type="http://schemas.openxmlformats.org/officeDocument/2006/relationships/image" Target="../media/image2777.png"/><Relationship Id="rId536" Type="http://schemas.openxmlformats.org/officeDocument/2006/relationships/image" Target="../media/image2804.png"/><Relationship Id="rId68" Type="http://schemas.openxmlformats.org/officeDocument/2006/relationships/customXml" Target="../ink/ink433.xml"/><Relationship Id="rId133" Type="http://schemas.openxmlformats.org/officeDocument/2006/relationships/image" Target="../media/image2607.png"/><Relationship Id="rId175" Type="http://schemas.openxmlformats.org/officeDocument/2006/relationships/image" Target="../media/image2628.png"/><Relationship Id="rId340" Type="http://schemas.openxmlformats.org/officeDocument/2006/relationships/customXml" Target="../ink/ink570.xml"/><Relationship Id="rId578" Type="http://schemas.openxmlformats.org/officeDocument/2006/relationships/customXml" Target="../ink/ink693.xml"/><Relationship Id="rId200" Type="http://schemas.openxmlformats.org/officeDocument/2006/relationships/customXml" Target="../ink/ink499.xml"/><Relationship Id="rId382" Type="http://schemas.openxmlformats.org/officeDocument/2006/relationships/customXml" Target="../ink/ink591.xml"/><Relationship Id="rId438" Type="http://schemas.openxmlformats.org/officeDocument/2006/relationships/customXml" Target="../ink/ink620.xml"/><Relationship Id="rId603" Type="http://schemas.openxmlformats.org/officeDocument/2006/relationships/image" Target="../media/image2836.png"/><Relationship Id="rId242" Type="http://schemas.openxmlformats.org/officeDocument/2006/relationships/image" Target="../media/image2661.png"/><Relationship Id="rId284" Type="http://schemas.openxmlformats.org/officeDocument/2006/relationships/customXml" Target="../ink/ink542.xml"/><Relationship Id="rId491" Type="http://schemas.openxmlformats.org/officeDocument/2006/relationships/customXml" Target="../ink/ink647.xml"/><Relationship Id="rId505" Type="http://schemas.openxmlformats.org/officeDocument/2006/relationships/customXml" Target="../ink/ink654.xml"/><Relationship Id="rId37" Type="http://schemas.openxmlformats.org/officeDocument/2006/relationships/image" Target="../media/image2559.png"/><Relationship Id="rId79" Type="http://schemas.openxmlformats.org/officeDocument/2006/relationships/image" Target="../media/image2580.png"/><Relationship Id="rId102" Type="http://schemas.openxmlformats.org/officeDocument/2006/relationships/customXml" Target="../ink/ink450.xml"/><Relationship Id="rId144" Type="http://schemas.openxmlformats.org/officeDocument/2006/relationships/customXml" Target="../ink/ink471.xml"/><Relationship Id="rId547" Type="http://schemas.openxmlformats.org/officeDocument/2006/relationships/image" Target="../media/image29.png"/><Relationship Id="rId589" Type="http://schemas.openxmlformats.org/officeDocument/2006/relationships/image" Target="../media/image2829.png"/><Relationship Id="rId90" Type="http://schemas.openxmlformats.org/officeDocument/2006/relationships/customXml" Target="../ink/ink444.xml"/><Relationship Id="rId186" Type="http://schemas.openxmlformats.org/officeDocument/2006/relationships/customXml" Target="../ink/ink492.xml"/><Relationship Id="rId351" Type="http://schemas.openxmlformats.org/officeDocument/2006/relationships/image" Target="../media/image2715.png"/><Relationship Id="rId393" Type="http://schemas.openxmlformats.org/officeDocument/2006/relationships/image" Target="../media/image2735.png"/><Relationship Id="rId407" Type="http://schemas.openxmlformats.org/officeDocument/2006/relationships/customXml" Target="../ink/ink604.xml"/><Relationship Id="rId449" Type="http://schemas.openxmlformats.org/officeDocument/2006/relationships/image" Target="../media/image2762.png"/><Relationship Id="rId614" Type="http://schemas.openxmlformats.org/officeDocument/2006/relationships/customXml" Target="../ink/ink711.xml"/><Relationship Id="rId211" Type="http://schemas.openxmlformats.org/officeDocument/2006/relationships/image" Target="../media/image2646.png"/><Relationship Id="rId253" Type="http://schemas.openxmlformats.org/officeDocument/2006/relationships/customXml" Target="../ink/ink526.xml"/><Relationship Id="rId295" Type="http://schemas.openxmlformats.org/officeDocument/2006/relationships/image" Target="../media/image2687.png"/><Relationship Id="rId309" Type="http://schemas.openxmlformats.org/officeDocument/2006/relationships/image" Target="../media/image2694.png"/><Relationship Id="rId460" Type="http://schemas.openxmlformats.org/officeDocument/2006/relationships/customXml" Target="../ink/ink631.xml"/><Relationship Id="rId516" Type="http://schemas.openxmlformats.org/officeDocument/2006/relationships/customXml" Target="../ink/ink660.xml"/><Relationship Id="rId48" Type="http://schemas.openxmlformats.org/officeDocument/2006/relationships/customXml" Target="../ink/ink423.xml"/><Relationship Id="rId113" Type="http://schemas.openxmlformats.org/officeDocument/2006/relationships/image" Target="../media/image2597.png"/><Relationship Id="rId320" Type="http://schemas.openxmlformats.org/officeDocument/2006/relationships/customXml" Target="../ink/ink560.xml"/><Relationship Id="rId558" Type="http://schemas.openxmlformats.org/officeDocument/2006/relationships/image" Target="../media/image2814.png"/><Relationship Id="rId155" Type="http://schemas.openxmlformats.org/officeDocument/2006/relationships/image" Target="../media/image2618.png"/><Relationship Id="rId197" Type="http://schemas.openxmlformats.org/officeDocument/2006/relationships/image" Target="../media/image2639.png"/><Relationship Id="rId362" Type="http://schemas.openxmlformats.org/officeDocument/2006/relationships/customXml" Target="../ink/ink581.xml"/><Relationship Id="rId418" Type="http://schemas.openxmlformats.org/officeDocument/2006/relationships/customXml" Target="../ink/ink610.xml"/><Relationship Id="rId625" Type="http://schemas.openxmlformats.org/officeDocument/2006/relationships/image" Target="../media/image2847.png"/><Relationship Id="rId222" Type="http://schemas.openxmlformats.org/officeDocument/2006/relationships/customXml" Target="../ink/ink510.xml"/><Relationship Id="rId264" Type="http://schemas.openxmlformats.org/officeDocument/2006/relationships/image" Target="../media/image17.png"/><Relationship Id="rId471" Type="http://schemas.openxmlformats.org/officeDocument/2006/relationships/customXml" Target="../ink/ink637.xml"/><Relationship Id="rId17" Type="http://schemas.openxmlformats.org/officeDocument/2006/relationships/image" Target="../media/image2549.png"/><Relationship Id="rId59" Type="http://schemas.openxmlformats.org/officeDocument/2006/relationships/image" Target="../media/image2570.png"/><Relationship Id="rId124" Type="http://schemas.openxmlformats.org/officeDocument/2006/relationships/customXml" Target="../ink/ink461.xml"/><Relationship Id="rId527" Type="http://schemas.openxmlformats.org/officeDocument/2006/relationships/image" Target="../media/image2800.png"/><Relationship Id="rId569" Type="http://schemas.openxmlformats.org/officeDocument/2006/relationships/image" Target="../media/image2819.png"/><Relationship Id="rId70" Type="http://schemas.openxmlformats.org/officeDocument/2006/relationships/customXml" Target="../ink/ink434.xml"/><Relationship Id="rId166" Type="http://schemas.openxmlformats.org/officeDocument/2006/relationships/customXml" Target="../ink/ink482.xml"/><Relationship Id="rId331" Type="http://schemas.openxmlformats.org/officeDocument/2006/relationships/image" Target="../media/image2705.png"/><Relationship Id="rId373" Type="http://schemas.openxmlformats.org/officeDocument/2006/relationships/image" Target="../media/image2725.png"/><Relationship Id="rId429" Type="http://schemas.openxmlformats.org/officeDocument/2006/relationships/image" Target="../media/image25.png"/><Relationship Id="rId580" Type="http://schemas.openxmlformats.org/officeDocument/2006/relationships/customXml" Target="../ink/ink694.xml"/><Relationship Id="rId636" Type="http://schemas.openxmlformats.org/officeDocument/2006/relationships/customXml" Target="../ink/ink722.xml"/><Relationship Id="rId1" Type="http://schemas.openxmlformats.org/officeDocument/2006/relationships/slideLayout" Target="../slideLayouts/slideLayout7.xml"/><Relationship Id="rId233" Type="http://schemas.openxmlformats.org/officeDocument/2006/relationships/customXml" Target="../ink/ink516.xml"/><Relationship Id="rId440" Type="http://schemas.openxmlformats.org/officeDocument/2006/relationships/customXml" Target="../ink/ink621.xml"/><Relationship Id="rId28" Type="http://schemas.openxmlformats.org/officeDocument/2006/relationships/customXml" Target="../ink/ink413.xml"/><Relationship Id="rId275" Type="http://schemas.openxmlformats.org/officeDocument/2006/relationships/customXml" Target="../ink/ink537.xml"/><Relationship Id="rId300" Type="http://schemas.openxmlformats.org/officeDocument/2006/relationships/customXml" Target="../ink/ink550.xml"/><Relationship Id="rId482" Type="http://schemas.openxmlformats.org/officeDocument/2006/relationships/image" Target="../media/image2778.png"/><Relationship Id="rId538" Type="http://schemas.openxmlformats.org/officeDocument/2006/relationships/image" Target="../media/image2805.png"/><Relationship Id="rId81" Type="http://schemas.openxmlformats.org/officeDocument/2006/relationships/image" Target="../media/image2581.png"/><Relationship Id="rId135" Type="http://schemas.openxmlformats.org/officeDocument/2006/relationships/image" Target="../media/image2608.png"/><Relationship Id="rId177" Type="http://schemas.openxmlformats.org/officeDocument/2006/relationships/image" Target="../media/image2629.png"/><Relationship Id="rId342" Type="http://schemas.openxmlformats.org/officeDocument/2006/relationships/customXml" Target="../ink/ink571.xml"/><Relationship Id="rId384" Type="http://schemas.openxmlformats.org/officeDocument/2006/relationships/customXml" Target="../ink/ink592.xml"/><Relationship Id="rId591" Type="http://schemas.openxmlformats.org/officeDocument/2006/relationships/image" Target="../media/image2830.png"/><Relationship Id="rId605" Type="http://schemas.openxmlformats.org/officeDocument/2006/relationships/image" Target="../media/image2837.png"/><Relationship Id="rId202" Type="http://schemas.openxmlformats.org/officeDocument/2006/relationships/customXml" Target="../ink/ink500.xml"/><Relationship Id="rId244" Type="http://schemas.openxmlformats.org/officeDocument/2006/relationships/image" Target="../media/image2662.png"/><Relationship Id="rId39" Type="http://schemas.openxmlformats.org/officeDocument/2006/relationships/image" Target="../media/image2560.png"/><Relationship Id="rId286" Type="http://schemas.openxmlformats.org/officeDocument/2006/relationships/customXml" Target="../ink/ink543.xml"/><Relationship Id="rId451" Type="http://schemas.openxmlformats.org/officeDocument/2006/relationships/image" Target="../media/image2763.png"/><Relationship Id="rId493" Type="http://schemas.openxmlformats.org/officeDocument/2006/relationships/customXml" Target="../ink/ink648.xml"/><Relationship Id="rId507" Type="http://schemas.openxmlformats.org/officeDocument/2006/relationships/customXml" Target="../ink/ink655.xml"/><Relationship Id="rId549" Type="http://schemas.openxmlformats.org/officeDocument/2006/relationships/image" Target="../media/image30.png"/><Relationship Id="rId50" Type="http://schemas.openxmlformats.org/officeDocument/2006/relationships/customXml" Target="../ink/ink424.xml"/><Relationship Id="rId104" Type="http://schemas.openxmlformats.org/officeDocument/2006/relationships/customXml" Target="../ink/ink451.xml"/><Relationship Id="rId146" Type="http://schemas.openxmlformats.org/officeDocument/2006/relationships/customXml" Target="../ink/ink472.xml"/><Relationship Id="rId188" Type="http://schemas.openxmlformats.org/officeDocument/2006/relationships/customXml" Target="../ink/ink493.xml"/><Relationship Id="rId311" Type="http://schemas.openxmlformats.org/officeDocument/2006/relationships/image" Target="../media/image2695.png"/><Relationship Id="rId353" Type="http://schemas.openxmlformats.org/officeDocument/2006/relationships/image" Target="../media/image2716.png"/><Relationship Id="rId395" Type="http://schemas.openxmlformats.org/officeDocument/2006/relationships/image" Target="../media/image2736.png"/><Relationship Id="rId409" Type="http://schemas.openxmlformats.org/officeDocument/2006/relationships/customXml" Target="../ink/ink605.xml"/><Relationship Id="rId560" Type="http://schemas.openxmlformats.org/officeDocument/2006/relationships/image" Target="../media/image2815.png"/><Relationship Id="rId92" Type="http://schemas.openxmlformats.org/officeDocument/2006/relationships/customXml" Target="../ink/ink445.xml"/><Relationship Id="rId213" Type="http://schemas.openxmlformats.org/officeDocument/2006/relationships/image" Target="../media/image2647.png"/><Relationship Id="rId420" Type="http://schemas.openxmlformats.org/officeDocument/2006/relationships/customXml" Target="../ink/ink611.xml"/><Relationship Id="rId616" Type="http://schemas.openxmlformats.org/officeDocument/2006/relationships/customXml" Target="../ink/ink712.xml"/><Relationship Id="rId255" Type="http://schemas.openxmlformats.org/officeDocument/2006/relationships/customXml" Target="../ink/ink527.xml"/><Relationship Id="rId297" Type="http://schemas.openxmlformats.org/officeDocument/2006/relationships/image" Target="../media/image2688.png"/><Relationship Id="rId462" Type="http://schemas.openxmlformats.org/officeDocument/2006/relationships/customXml" Target="../ink/ink632.xml"/><Relationship Id="rId518" Type="http://schemas.openxmlformats.org/officeDocument/2006/relationships/customXml" Target="../ink/ink661.xml"/><Relationship Id="rId115" Type="http://schemas.openxmlformats.org/officeDocument/2006/relationships/image" Target="../media/image2598.png"/><Relationship Id="rId157" Type="http://schemas.openxmlformats.org/officeDocument/2006/relationships/image" Target="../media/image2619.png"/><Relationship Id="rId322" Type="http://schemas.openxmlformats.org/officeDocument/2006/relationships/customXml" Target="../ink/ink561.xml"/><Relationship Id="rId364" Type="http://schemas.openxmlformats.org/officeDocument/2006/relationships/customXml" Target="../ink/ink582.xml"/><Relationship Id="rId61" Type="http://schemas.openxmlformats.org/officeDocument/2006/relationships/image" Target="../media/image2571.png"/><Relationship Id="rId199" Type="http://schemas.openxmlformats.org/officeDocument/2006/relationships/image" Target="../media/image2640.png"/><Relationship Id="rId571" Type="http://schemas.openxmlformats.org/officeDocument/2006/relationships/image" Target="../media/image2820.png"/><Relationship Id="rId627" Type="http://schemas.openxmlformats.org/officeDocument/2006/relationships/image" Target="../media/image2848.png"/><Relationship Id="rId19" Type="http://schemas.openxmlformats.org/officeDocument/2006/relationships/image" Target="../media/image2550.png"/><Relationship Id="rId224" Type="http://schemas.openxmlformats.org/officeDocument/2006/relationships/customXml" Target="../ink/ink511.xml"/><Relationship Id="rId266" Type="http://schemas.openxmlformats.org/officeDocument/2006/relationships/image" Target="../media/image18.png"/><Relationship Id="rId431" Type="http://schemas.openxmlformats.org/officeDocument/2006/relationships/image" Target="../media/image26.png"/><Relationship Id="rId473" Type="http://schemas.openxmlformats.org/officeDocument/2006/relationships/customXml" Target="../ink/ink638.xml"/><Relationship Id="rId529" Type="http://schemas.openxmlformats.org/officeDocument/2006/relationships/image" Target="../media/image2801.png"/><Relationship Id="rId30" Type="http://schemas.openxmlformats.org/officeDocument/2006/relationships/customXml" Target="../ink/ink414.xml"/><Relationship Id="rId126" Type="http://schemas.openxmlformats.org/officeDocument/2006/relationships/customXml" Target="../ink/ink462.xml"/><Relationship Id="rId168" Type="http://schemas.openxmlformats.org/officeDocument/2006/relationships/customXml" Target="../ink/ink483.xml"/><Relationship Id="rId333" Type="http://schemas.openxmlformats.org/officeDocument/2006/relationships/image" Target="../media/image2706.png"/><Relationship Id="rId540" Type="http://schemas.openxmlformats.org/officeDocument/2006/relationships/customXml" Target="../ink/ink673.xml"/><Relationship Id="rId72" Type="http://schemas.openxmlformats.org/officeDocument/2006/relationships/customXml" Target="../ink/ink435.xml"/><Relationship Id="rId375" Type="http://schemas.openxmlformats.org/officeDocument/2006/relationships/image" Target="../media/image2726.png"/><Relationship Id="rId582" Type="http://schemas.openxmlformats.org/officeDocument/2006/relationships/customXml" Target="../ink/ink695.xml"/><Relationship Id="rId638" Type="http://schemas.openxmlformats.org/officeDocument/2006/relationships/customXml" Target="../ink/ink723.xml"/><Relationship Id="rId3" Type="http://schemas.openxmlformats.org/officeDocument/2006/relationships/image" Target="../media/image10.png"/><Relationship Id="rId235" Type="http://schemas.openxmlformats.org/officeDocument/2006/relationships/customXml" Target="../ink/ink517.xml"/><Relationship Id="rId277" Type="http://schemas.openxmlformats.org/officeDocument/2006/relationships/customXml" Target="../ink/ink538.xml"/><Relationship Id="rId400" Type="http://schemas.openxmlformats.org/officeDocument/2006/relationships/customXml" Target="../ink/ink600.xml"/><Relationship Id="rId442" Type="http://schemas.openxmlformats.org/officeDocument/2006/relationships/customXml" Target="../ink/ink622.xml"/><Relationship Id="rId484" Type="http://schemas.openxmlformats.org/officeDocument/2006/relationships/image" Target="../media/image2779.png"/><Relationship Id="rId137" Type="http://schemas.openxmlformats.org/officeDocument/2006/relationships/image" Target="../media/image2609.png"/><Relationship Id="rId302" Type="http://schemas.openxmlformats.org/officeDocument/2006/relationships/customXml" Target="../ink/ink551.xml"/><Relationship Id="rId344" Type="http://schemas.openxmlformats.org/officeDocument/2006/relationships/customXml" Target="../ink/ink572.xml"/><Relationship Id="rId41" Type="http://schemas.openxmlformats.org/officeDocument/2006/relationships/image" Target="../media/image2561.png"/><Relationship Id="rId83" Type="http://schemas.openxmlformats.org/officeDocument/2006/relationships/image" Target="../media/image2582.png"/><Relationship Id="rId179" Type="http://schemas.openxmlformats.org/officeDocument/2006/relationships/image" Target="../media/image2630.png"/><Relationship Id="rId386" Type="http://schemas.openxmlformats.org/officeDocument/2006/relationships/customXml" Target="../ink/ink593.xml"/><Relationship Id="rId551" Type="http://schemas.openxmlformats.org/officeDocument/2006/relationships/image" Target="../media/image31.png"/><Relationship Id="rId593" Type="http://schemas.openxmlformats.org/officeDocument/2006/relationships/image" Target="../media/image2831.png"/><Relationship Id="rId607" Type="http://schemas.openxmlformats.org/officeDocument/2006/relationships/image" Target="../media/image2838.png"/><Relationship Id="rId190" Type="http://schemas.openxmlformats.org/officeDocument/2006/relationships/customXml" Target="../ink/ink494.xml"/><Relationship Id="rId204" Type="http://schemas.openxmlformats.org/officeDocument/2006/relationships/customXml" Target="../ink/ink501.xml"/><Relationship Id="rId246" Type="http://schemas.openxmlformats.org/officeDocument/2006/relationships/image" Target="../media/image2663.png"/><Relationship Id="rId288" Type="http://schemas.openxmlformats.org/officeDocument/2006/relationships/customXml" Target="../ink/ink544.xml"/><Relationship Id="rId411" Type="http://schemas.openxmlformats.org/officeDocument/2006/relationships/customXml" Target="../ink/ink606.xml"/><Relationship Id="rId453" Type="http://schemas.openxmlformats.org/officeDocument/2006/relationships/image" Target="../media/image2764.png"/><Relationship Id="rId509" Type="http://schemas.openxmlformats.org/officeDocument/2006/relationships/image" Target="../media/image2791.png"/><Relationship Id="rId106" Type="http://schemas.openxmlformats.org/officeDocument/2006/relationships/customXml" Target="../ink/ink452.xml"/><Relationship Id="rId313" Type="http://schemas.openxmlformats.org/officeDocument/2006/relationships/image" Target="../media/image2696.png"/><Relationship Id="rId495" Type="http://schemas.openxmlformats.org/officeDocument/2006/relationships/customXml" Target="../ink/ink649.xml"/><Relationship Id="rId10" Type="http://schemas.openxmlformats.org/officeDocument/2006/relationships/customXml" Target="../ink/ink404.xml"/><Relationship Id="rId52" Type="http://schemas.openxmlformats.org/officeDocument/2006/relationships/customXml" Target="../ink/ink425.xml"/><Relationship Id="rId94" Type="http://schemas.openxmlformats.org/officeDocument/2006/relationships/customXml" Target="../ink/ink446.xml"/><Relationship Id="rId148" Type="http://schemas.openxmlformats.org/officeDocument/2006/relationships/customXml" Target="../ink/ink473.xml"/><Relationship Id="rId355" Type="http://schemas.openxmlformats.org/officeDocument/2006/relationships/image" Target="../media/image2672.png"/><Relationship Id="rId397" Type="http://schemas.openxmlformats.org/officeDocument/2006/relationships/image" Target="../media/image2737.png"/><Relationship Id="rId520" Type="http://schemas.openxmlformats.org/officeDocument/2006/relationships/customXml" Target="../ink/ink662.xml"/><Relationship Id="rId562" Type="http://schemas.openxmlformats.org/officeDocument/2006/relationships/image" Target="../media/image2816.png"/><Relationship Id="rId618" Type="http://schemas.openxmlformats.org/officeDocument/2006/relationships/customXml" Target="../ink/ink713.xml"/><Relationship Id="rId215" Type="http://schemas.openxmlformats.org/officeDocument/2006/relationships/image" Target="../media/image2648.png"/><Relationship Id="rId257" Type="http://schemas.openxmlformats.org/officeDocument/2006/relationships/customXml" Target="../ink/ink528.xml"/><Relationship Id="rId422" Type="http://schemas.openxmlformats.org/officeDocument/2006/relationships/customXml" Target="../ink/ink612.xml"/><Relationship Id="rId464" Type="http://schemas.openxmlformats.org/officeDocument/2006/relationships/customXml" Target="../ink/ink633.xml"/><Relationship Id="rId299" Type="http://schemas.openxmlformats.org/officeDocument/2006/relationships/image" Target="../media/image2689.png"/><Relationship Id="rId63" Type="http://schemas.openxmlformats.org/officeDocument/2006/relationships/image" Target="../media/image2572.png"/><Relationship Id="rId159" Type="http://schemas.openxmlformats.org/officeDocument/2006/relationships/image" Target="../media/image2620.png"/><Relationship Id="rId366" Type="http://schemas.openxmlformats.org/officeDocument/2006/relationships/customXml" Target="../ink/ink583.xml"/><Relationship Id="rId573" Type="http://schemas.openxmlformats.org/officeDocument/2006/relationships/image" Target="../media/image2821.png"/><Relationship Id="rId226" Type="http://schemas.openxmlformats.org/officeDocument/2006/relationships/customXml" Target="../ink/ink512.xml"/><Relationship Id="rId433" Type="http://schemas.openxmlformats.org/officeDocument/2006/relationships/image" Target="../media/image2754.png"/><Relationship Id="rId640" Type="http://schemas.openxmlformats.org/officeDocument/2006/relationships/customXml" Target="../ink/ink724.xml"/><Relationship Id="rId74" Type="http://schemas.openxmlformats.org/officeDocument/2006/relationships/customXml" Target="../ink/ink436.xml"/><Relationship Id="rId377" Type="http://schemas.openxmlformats.org/officeDocument/2006/relationships/image" Target="../media/image23.png"/><Relationship Id="rId500" Type="http://schemas.openxmlformats.org/officeDocument/2006/relationships/image" Target="../media/image2787.png"/><Relationship Id="rId584" Type="http://schemas.openxmlformats.org/officeDocument/2006/relationships/customXml" Target="../ink/ink696.xml"/><Relationship Id="rId5" Type="http://schemas.openxmlformats.org/officeDocument/2006/relationships/image" Target="../media/image2543.png"/><Relationship Id="rId237" Type="http://schemas.openxmlformats.org/officeDocument/2006/relationships/customXml" Target="../ink/ink518.xml"/><Relationship Id="rId444" Type="http://schemas.openxmlformats.org/officeDocument/2006/relationships/customXml" Target="../ink/ink623.xml"/><Relationship Id="rId290" Type="http://schemas.openxmlformats.org/officeDocument/2006/relationships/customXml" Target="../ink/ink545.xml"/><Relationship Id="rId304" Type="http://schemas.openxmlformats.org/officeDocument/2006/relationships/customXml" Target="../ink/ink552.xml"/><Relationship Id="rId388" Type="http://schemas.openxmlformats.org/officeDocument/2006/relationships/customXml" Target="../ink/ink594.xml"/><Relationship Id="rId511" Type="http://schemas.openxmlformats.org/officeDocument/2006/relationships/image" Target="../media/image2792.png"/><Relationship Id="rId609" Type="http://schemas.openxmlformats.org/officeDocument/2006/relationships/image" Target="../media/image2839.png"/><Relationship Id="rId85" Type="http://schemas.openxmlformats.org/officeDocument/2006/relationships/image" Target="../media/image2583.png"/><Relationship Id="rId150" Type="http://schemas.openxmlformats.org/officeDocument/2006/relationships/customXml" Target="../ink/ink474.xml"/><Relationship Id="rId595" Type="http://schemas.openxmlformats.org/officeDocument/2006/relationships/image" Target="../media/image2832.png"/><Relationship Id="rId248" Type="http://schemas.openxmlformats.org/officeDocument/2006/relationships/image" Target="../media/image2664.png"/><Relationship Id="rId455" Type="http://schemas.openxmlformats.org/officeDocument/2006/relationships/image" Target="../media/image2765.png"/><Relationship Id="rId12" Type="http://schemas.openxmlformats.org/officeDocument/2006/relationships/customXml" Target="../ink/ink405.xml"/><Relationship Id="rId108" Type="http://schemas.openxmlformats.org/officeDocument/2006/relationships/customXml" Target="../ink/ink453.xml"/><Relationship Id="rId315" Type="http://schemas.openxmlformats.org/officeDocument/2006/relationships/image" Target="../media/image2697.png"/><Relationship Id="rId522" Type="http://schemas.openxmlformats.org/officeDocument/2006/relationships/customXml" Target="../ink/ink663.xml"/><Relationship Id="rId96" Type="http://schemas.openxmlformats.org/officeDocument/2006/relationships/customXml" Target="../ink/ink447.xml"/><Relationship Id="rId161" Type="http://schemas.openxmlformats.org/officeDocument/2006/relationships/image" Target="../media/image2621.png"/><Relationship Id="rId399" Type="http://schemas.openxmlformats.org/officeDocument/2006/relationships/image" Target="../media/image2738.png"/><Relationship Id="rId259" Type="http://schemas.openxmlformats.org/officeDocument/2006/relationships/customXml" Target="../ink/ink529.xml"/><Relationship Id="rId466" Type="http://schemas.openxmlformats.org/officeDocument/2006/relationships/image" Target="../media/image2770.png"/><Relationship Id="rId23" Type="http://schemas.openxmlformats.org/officeDocument/2006/relationships/image" Target="../media/image2552.png"/><Relationship Id="rId119" Type="http://schemas.openxmlformats.org/officeDocument/2006/relationships/image" Target="../media/image2600.png"/><Relationship Id="rId326" Type="http://schemas.openxmlformats.org/officeDocument/2006/relationships/customXml" Target="../ink/ink563.xml"/><Relationship Id="rId533" Type="http://schemas.openxmlformats.org/officeDocument/2006/relationships/customXml" Target="../ink/ink669.xml"/><Relationship Id="rId172" Type="http://schemas.openxmlformats.org/officeDocument/2006/relationships/customXml" Target="../ink/ink485.xml"/><Relationship Id="rId477" Type="http://schemas.openxmlformats.org/officeDocument/2006/relationships/customXml" Target="../ink/ink640.xml"/><Relationship Id="rId600" Type="http://schemas.openxmlformats.org/officeDocument/2006/relationships/customXml" Target="../ink/ink704.xml"/><Relationship Id="rId337" Type="http://schemas.openxmlformats.org/officeDocument/2006/relationships/image" Target="../media/image2708.png"/><Relationship Id="rId34" Type="http://schemas.openxmlformats.org/officeDocument/2006/relationships/customXml" Target="../ink/ink416.xml"/><Relationship Id="rId544" Type="http://schemas.openxmlformats.org/officeDocument/2006/relationships/customXml" Target="../ink/ink675.xml"/><Relationship Id="rId183" Type="http://schemas.openxmlformats.org/officeDocument/2006/relationships/image" Target="../media/image2632.png"/><Relationship Id="rId390" Type="http://schemas.openxmlformats.org/officeDocument/2006/relationships/customXml" Target="../ink/ink595.xml"/><Relationship Id="rId404" Type="http://schemas.openxmlformats.org/officeDocument/2006/relationships/image" Target="../media/image2740.png"/><Relationship Id="rId611" Type="http://schemas.openxmlformats.org/officeDocument/2006/relationships/image" Target="../media/image2840.png"/><Relationship Id="rId250" Type="http://schemas.openxmlformats.org/officeDocument/2006/relationships/image" Target="../media/image2665.png"/><Relationship Id="rId488" Type="http://schemas.openxmlformats.org/officeDocument/2006/relationships/image" Target="../media/image2781.png"/><Relationship Id="rId45" Type="http://schemas.openxmlformats.org/officeDocument/2006/relationships/image" Target="../media/image2563.png"/><Relationship Id="rId110" Type="http://schemas.openxmlformats.org/officeDocument/2006/relationships/customXml" Target="../ink/ink454.xml"/><Relationship Id="rId348" Type="http://schemas.openxmlformats.org/officeDocument/2006/relationships/customXml" Target="../ink/ink574.xml"/><Relationship Id="rId555" Type="http://schemas.openxmlformats.org/officeDocument/2006/relationships/customXml" Target="../ink/ink681.xml"/><Relationship Id="rId194" Type="http://schemas.openxmlformats.org/officeDocument/2006/relationships/customXml" Target="../ink/ink496.xml"/><Relationship Id="rId208" Type="http://schemas.openxmlformats.org/officeDocument/2006/relationships/customXml" Target="../ink/ink503.xml"/><Relationship Id="rId415" Type="http://schemas.openxmlformats.org/officeDocument/2006/relationships/image" Target="../media/image2745.png"/><Relationship Id="rId622" Type="http://schemas.openxmlformats.org/officeDocument/2006/relationships/customXml" Target="../ink/ink715.xml"/><Relationship Id="rId261" Type="http://schemas.openxmlformats.org/officeDocument/2006/relationships/customXml" Target="../ink/ink530.xml"/><Relationship Id="rId499" Type="http://schemas.openxmlformats.org/officeDocument/2006/relationships/customXml" Target="../ink/ink651.xml"/><Relationship Id="rId56" Type="http://schemas.openxmlformats.org/officeDocument/2006/relationships/customXml" Target="../ink/ink427.xml"/><Relationship Id="rId359" Type="http://schemas.openxmlformats.org/officeDocument/2006/relationships/image" Target="../media/image2718.png"/><Relationship Id="rId566" Type="http://schemas.openxmlformats.org/officeDocument/2006/relationships/customXml" Target="../ink/ink687.xml"/><Relationship Id="rId121" Type="http://schemas.openxmlformats.org/officeDocument/2006/relationships/image" Target="../media/image2601.png"/><Relationship Id="rId219" Type="http://schemas.openxmlformats.org/officeDocument/2006/relationships/image" Target="../media/image2650.png"/><Relationship Id="rId426" Type="http://schemas.openxmlformats.org/officeDocument/2006/relationships/customXml" Target="../ink/ink614.xml"/><Relationship Id="rId633" Type="http://schemas.openxmlformats.org/officeDocument/2006/relationships/image" Target="../media/image2851.png"/><Relationship Id="rId67" Type="http://schemas.openxmlformats.org/officeDocument/2006/relationships/image" Target="../media/image11.png"/><Relationship Id="rId272" Type="http://schemas.openxmlformats.org/officeDocument/2006/relationships/image" Target="../media/image21.png"/><Relationship Id="rId577" Type="http://schemas.openxmlformats.org/officeDocument/2006/relationships/image" Target="../media/image2823.png"/><Relationship Id="rId132" Type="http://schemas.openxmlformats.org/officeDocument/2006/relationships/customXml" Target="../ink/ink465.xml"/><Relationship Id="rId437" Type="http://schemas.openxmlformats.org/officeDocument/2006/relationships/image" Target="../media/image2756.png"/><Relationship Id="rId644" Type="http://schemas.openxmlformats.org/officeDocument/2006/relationships/image" Target="../media/image34.png"/><Relationship Id="rId283" Type="http://schemas.openxmlformats.org/officeDocument/2006/relationships/customXml" Target="../ink/ink541.xml"/><Relationship Id="rId490" Type="http://schemas.openxmlformats.org/officeDocument/2006/relationships/image" Target="../media/image2782.png"/><Relationship Id="rId504" Type="http://schemas.openxmlformats.org/officeDocument/2006/relationships/image" Target="../media/image27.png"/><Relationship Id="rId78" Type="http://schemas.openxmlformats.org/officeDocument/2006/relationships/customXml" Target="../ink/ink438.xml"/><Relationship Id="rId143" Type="http://schemas.openxmlformats.org/officeDocument/2006/relationships/image" Target="../media/image2612.png"/><Relationship Id="rId350" Type="http://schemas.openxmlformats.org/officeDocument/2006/relationships/customXml" Target="../ink/ink575.xml"/><Relationship Id="rId588" Type="http://schemas.openxmlformats.org/officeDocument/2006/relationships/customXml" Target="../ink/ink698.xml"/><Relationship Id="rId9" Type="http://schemas.openxmlformats.org/officeDocument/2006/relationships/image" Target="../media/image2545.png"/><Relationship Id="rId210" Type="http://schemas.openxmlformats.org/officeDocument/2006/relationships/customXml" Target="../ink/ink504.xml"/><Relationship Id="rId448" Type="http://schemas.openxmlformats.org/officeDocument/2006/relationships/customXml" Target="../ink/ink625.xml"/><Relationship Id="rId294" Type="http://schemas.openxmlformats.org/officeDocument/2006/relationships/customXml" Target="../ink/ink547.xml"/><Relationship Id="rId308" Type="http://schemas.openxmlformats.org/officeDocument/2006/relationships/customXml" Target="../ink/ink554.xml"/><Relationship Id="rId515" Type="http://schemas.openxmlformats.org/officeDocument/2006/relationships/image" Target="../media/image2794.png"/></Relationships>
</file>

<file path=ppt/slides/_rels/slide6.xml.rels><?xml version="1.0" encoding="UTF-8" standalone="yes"?>
<Relationships xmlns="http://schemas.openxmlformats.org/package/2006/relationships"><Relationship Id="rId117" Type="http://schemas.openxmlformats.org/officeDocument/2006/relationships/customXml" Target="../ink/ink784.xml"/><Relationship Id="rId299" Type="http://schemas.openxmlformats.org/officeDocument/2006/relationships/image" Target="../media/image3002.png"/><Relationship Id="rId21" Type="http://schemas.openxmlformats.org/officeDocument/2006/relationships/customXml" Target="../ink/ink736.xml"/><Relationship Id="rId63" Type="http://schemas.openxmlformats.org/officeDocument/2006/relationships/customXml" Target="../ink/ink757.xml"/><Relationship Id="rId159" Type="http://schemas.openxmlformats.org/officeDocument/2006/relationships/customXml" Target="../ink/ink805.xml"/><Relationship Id="rId324" Type="http://schemas.openxmlformats.org/officeDocument/2006/relationships/customXml" Target="../ink/ink888.xml"/><Relationship Id="rId170" Type="http://schemas.openxmlformats.org/officeDocument/2006/relationships/customXml" Target="../ink/ink811.xml"/><Relationship Id="rId226" Type="http://schemas.openxmlformats.org/officeDocument/2006/relationships/customXml" Target="../ink/ink839.xml"/><Relationship Id="rId268" Type="http://schemas.openxmlformats.org/officeDocument/2006/relationships/customXml" Target="../ink/ink860.xml"/><Relationship Id="rId32" Type="http://schemas.openxmlformats.org/officeDocument/2006/relationships/image" Target="../media/image2871.png"/><Relationship Id="rId74" Type="http://schemas.openxmlformats.org/officeDocument/2006/relationships/image" Target="../media/image2892.png"/><Relationship Id="rId128" Type="http://schemas.openxmlformats.org/officeDocument/2006/relationships/image" Target="../media/image2918.png"/><Relationship Id="rId335" Type="http://schemas.openxmlformats.org/officeDocument/2006/relationships/image" Target="../media/image3020.png"/><Relationship Id="rId5" Type="http://schemas.openxmlformats.org/officeDocument/2006/relationships/customXml" Target="../ink/ink728.xml"/><Relationship Id="rId181" Type="http://schemas.openxmlformats.org/officeDocument/2006/relationships/image" Target="../media/image2943.png"/><Relationship Id="rId237" Type="http://schemas.openxmlformats.org/officeDocument/2006/relationships/image" Target="../media/image2971.png"/><Relationship Id="rId279" Type="http://schemas.openxmlformats.org/officeDocument/2006/relationships/image" Target="../media/image2992.png"/><Relationship Id="rId43" Type="http://schemas.openxmlformats.org/officeDocument/2006/relationships/customXml" Target="../ink/ink747.xml"/><Relationship Id="rId139" Type="http://schemas.openxmlformats.org/officeDocument/2006/relationships/customXml" Target="../ink/ink795.xml"/><Relationship Id="rId290" Type="http://schemas.openxmlformats.org/officeDocument/2006/relationships/customXml" Target="../ink/ink871.xml"/><Relationship Id="rId304" Type="http://schemas.openxmlformats.org/officeDocument/2006/relationships/customXml" Target="../ink/ink878.xml"/><Relationship Id="rId346" Type="http://schemas.openxmlformats.org/officeDocument/2006/relationships/customXml" Target="../ink/ink899.xml"/><Relationship Id="rId85" Type="http://schemas.openxmlformats.org/officeDocument/2006/relationships/customXml" Target="../ink/ink768.xml"/><Relationship Id="rId150" Type="http://schemas.openxmlformats.org/officeDocument/2006/relationships/image" Target="../media/image2929.png"/><Relationship Id="rId192" Type="http://schemas.openxmlformats.org/officeDocument/2006/relationships/customXml" Target="../ink/ink822.xml"/><Relationship Id="rId206" Type="http://schemas.openxmlformats.org/officeDocument/2006/relationships/customXml" Target="../ink/ink829.xml"/><Relationship Id="rId248" Type="http://schemas.openxmlformats.org/officeDocument/2006/relationships/customXml" Target="../ink/ink850.xml"/><Relationship Id="rId12" Type="http://schemas.openxmlformats.org/officeDocument/2006/relationships/image" Target="../media/image2861.png"/><Relationship Id="rId108" Type="http://schemas.openxmlformats.org/officeDocument/2006/relationships/image" Target="../media/image2908.png"/><Relationship Id="rId315" Type="http://schemas.openxmlformats.org/officeDocument/2006/relationships/image" Target="../media/image3010.png"/><Relationship Id="rId357" Type="http://schemas.openxmlformats.org/officeDocument/2006/relationships/image" Target="../media/image3031.png"/><Relationship Id="rId54" Type="http://schemas.openxmlformats.org/officeDocument/2006/relationships/image" Target="../media/image2882.png"/><Relationship Id="rId96" Type="http://schemas.openxmlformats.org/officeDocument/2006/relationships/image" Target="../media/image2902.png"/><Relationship Id="rId161" Type="http://schemas.openxmlformats.org/officeDocument/2006/relationships/customXml" Target="../ink/ink806.xml"/><Relationship Id="rId217" Type="http://schemas.openxmlformats.org/officeDocument/2006/relationships/image" Target="../media/image2961.png"/><Relationship Id="rId259" Type="http://schemas.openxmlformats.org/officeDocument/2006/relationships/image" Target="../media/image2982.png"/><Relationship Id="rId23" Type="http://schemas.openxmlformats.org/officeDocument/2006/relationships/customXml" Target="../ink/ink737.xml"/><Relationship Id="rId119" Type="http://schemas.openxmlformats.org/officeDocument/2006/relationships/customXml" Target="../ink/ink785.xml"/><Relationship Id="rId270" Type="http://schemas.openxmlformats.org/officeDocument/2006/relationships/customXml" Target="../ink/ink861.xml"/><Relationship Id="rId326" Type="http://schemas.openxmlformats.org/officeDocument/2006/relationships/customXml" Target="../ink/ink889.xml"/><Relationship Id="rId65" Type="http://schemas.openxmlformats.org/officeDocument/2006/relationships/customXml" Target="../ink/ink758.xml"/><Relationship Id="rId130" Type="http://schemas.openxmlformats.org/officeDocument/2006/relationships/image" Target="../media/image2919.png"/><Relationship Id="rId172" Type="http://schemas.openxmlformats.org/officeDocument/2006/relationships/customXml" Target="../ink/ink812.xml"/><Relationship Id="rId228" Type="http://schemas.openxmlformats.org/officeDocument/2006/relationships/customXml" Target="../ink/ink840.xml"/><Relationship Id="rId281" Type="http://schemas.openxmlformats.org/officeDocument/2006/relationships/image" Target="../media/image2993.png"/><Relationship Id="rId337" Type="http://schemas.openxmlformats.org/officeDocument/2006/relationships/image" Target="../media/image3021.png"/><Relationship Id="rId34" Type="http://schemas.openxmlformats.org/officeDocument/2006/relationships/image" Target="../media/image2872.png"/><Relationship Id="rId76" Type="http://schemas.openxmlformats.org/officeDocument/2006/relationships/image" Target="../media/image2893.png"/><Relationship Id="rId141" Type="http://schemas.openxmlformats.org/officeDocument/2006/relationships/customXml" Target="../ink/ink796.xml"/><Relationship Id="rId7" Type="http://schemas.openxmlformats.org/officeDocument/2006/relationships/customXml" Target="../ink/ink729.xml"/><Relationship Id="rId183" Type="http://schemas.openxmlformats.org/officeDocument/2006/relationships/image" Target="../media/image2944.png"/><Relationship Id="rId239" Type="http://schemas.openxmlformats.org/officeDocument/2006/relationships/image" Target="../media/image2972.png"/><Relationship Id="rId250" Type="http://schemas.openxmlformats.org/officeDocument/2006/relationships/customXml" Target="../ink/ink851.xml"/><Relationship Id="rId292" Type="http://schemas.openxmlformats.org/officeDocument/2006/relationships/customXml" Target="../ink/ink872.xml"/><Relationship Id="rId306" Type="http://schemas.openxmlformats.org/officeDocument/2006/relationships/customXml" Target="../ink/ink879.xml"/><Relationship Id="rId45" Type="http://schemas.openxmlformats.org/officeDocument/2006/relationships/customXml" Target="../ink/ink748.xml"/><Relationship Id="rId87" Type="http://schemas.openxmlformats.org/officeDocument/2006/relationships/customXml" Target="../ink/ink769.xml"/><Relationship Id="rId110" Type="http://schemas.openxmlformats.org/officeDocument/2006/relationships/image" Target="../media/image2909.png"/><Relationship Id="rId348" Type="http://schemas.openxmlformats.org/officeDocument/2006/relationships/customXml" Target="../ink/ink900.xml"/><Relationship Id="rId152" Type="http://schemas.openxmlformats.org/officeDocument/2006/relationships/image" Target="../media/image2930.png"/><Relationship Id="rId194" Type="http://schemas.openxmlformats.org/officeDocument/2006/relationships/customXml" Target="../ink/ink823.xml"/><Relationship Id="rId208" Type="http://schemas.openxmlformats.org/officeDocument/2006/relationships/customXml" Target="../ink/ink830.xml"/><Relationship Id="rId261" Type="http://schemas.openxmlformats.org/officeDocument/2006/relationships/image" Target="../media/image2983.png"/><Relationship Id="rId14" Type="http://schemas.openxmlformats.org/officeDocument/2006/relationships/image" Target="../media/image35.png"/><Relationship Id="rId56" Type="http://schemas.openxmlformats.org/officeDocument/2006/relationships/image" Target="../media/image2883.png"/><Relationship Id="rId317" Type="http://schemas.openxmlformats.org/officeDocument/2006/relationships/image" Target="../media/image3011.png"/><Relationship Id="rId359" Type="http://schemas.openxmlformats.org/officeDocument/2006/relationships/image" Target="../media/image3032.png"/><Relationship Id="rId98" Type="http://schemas.openxmlformats.org/officeDocument/2006/relationships/image" Target="../media/image2903.png"/><Relationship Id="rId121" Type="http://schemas.openxmlformats.org/officeDocument/2006/relationships/customXml" Target="../ink/ink786.xml"/><Relationship Id="rId163" Type="http://schemas.openxmlformats.org/officeDocument/2006/relationships/customXml" Target="../ink/ink807.xml"/><Relationship Id="rId219" Type="http://schemas.openxmlformats.org/officeDocument/2006/relationships/image" Target="../media/image2962.png"/><Relationship Id="rId230" Type="http://schemas.openxmlformats.org/officeDocument/2006/relationships/customXml" Target="../ink/ink841.xml"/><Relationship Id="rId25" Type="http://schemas.openxmlformats.org/officeDocument/2006/relationships/customXml" Target="../ink/ink738.xml"/><Relationship Id="rId67" Type="http://schemas.openxmlformats.org/officeDocument/2006/relationships/customXml" Target="../ink/ink759.xml"/><Relationship Id="rId272" Type="http://schemas.openxmlformats.org/officeDocument/2006/relationships/customXml" Target="../ink/ink862.xml"/><Relationship Id="rId328" Type="http://schemas.openxmlformats.org/officeDocument/2006/relationships/customXml" Target="../ink/ink890.xml"/><Relationship Id="rId88" Type="http://schemas.openxmlformats.org/officeDocument/2006/relationships/image" Target="../media/image2898.png"/><Relationship Id="rId111" Type="http://schemas.openxmlformats.org/officeDocument/2006/relationships/customXml" Target="../ink/ink781.xml"/><Relationship Id="rId132" Type="http://schemas.openxmlformats.org/officeDocument/2006/relationships/image" Target="../media/image2920.png"/><Relationship Id="rId153" Type="http://schemas.openxmlformats.org/officeDocument/2006/relationships/customXml" Target="../ink/ink802.xml"/><Relationship Id="rId174" Type="http://schemas.openxmlformats.org/officeDocument/2006/relationships/customXml" Target="../ink/ink813.xml"/><Relationship Id="rId195" Type="http://schemas.openxmlformats.org/officeDocument/2006/relationships/image" Target="../media/image2950.png"/><Relationship Id="rId209" Type="http://schemas.openxmlformats.org/officeDocument/2006/relationships/image" Target="../media/image2957.png"/><Relationship Id="rId360" Type="http://schemas.openxmlformats.org/officeDocument/2006/relationships/customXml" Target="../ink/ink906.xml"/><Relationship Id="rId220" Type="http://schemas.openxmlformats.org/officeDocument/2006/relationships/customXml" Target="../ink/ink836.xml"/><Relationship Id="rId241" Type="http://schemas.openxmlformats.org/officeDocument/2006/relationships/image" Target="../media/image2973.png"/><Relationship Id="rId15" Type="http://schemas.openxmlformats.org/officeDocument/2006/relationships/customXml" Target="../ink/ink733.xml"/><Relationship Id="rId36" Type="http://schemas.openxmlformats.org/officeDocument/2006/relationships/image" Target="../media/image2873.png"/><Relationship Id="rId57" Type="http://schemas.openxmlformats.org/officeDocument/2006/relationships/customXml" Target="../ink/ink754.xml"/><Relationship Id="rId262" Type="http://schemas.openxmlformats.org/officeDocument/2006/relationships/customXml" Target="../ink/ink857.xml"/><Relationship Id="rId283" Type="http://schemas.openxmlformats.org/officeDocument/2006/relationships/image" Target="../media/image2994.png"/><Relationship Id="rId318" Type="http://schemas.openxmlformats.org/officeDocument/2006/relationships/customXml" Target="../ink/ink885.xml"/><Relationship Id="rId339" Type="http://schemas.openxmlformats.org/officeDocument/2006/relationships/image" Target="../media/image3022.png"/><Relationship Id="rId78" Type="http://schemas.openxmlformats.org/officeDocument/2006/relationships/image" Target="../media/image2894.png"/><Relationship Id="rId99" Type="http://schemas.openxmlformats.org/officeDocument/2006/relationships/customXml" Target="../ink/ink775.xml"/><Relationship Id="rId101" Type="http://schemas.openxmlformats.org/officeDocument/2006/relationships/customXml" Target="../ink/ink776.xml"/><Relationship Id="rId122" Type="http://schemas.openxmlformats.org/officeDocument/2006/relationships/image" Target="../media/image2915.png"/><Relationship Id="rId143" Type="http://schemas.openxmlformats.org/officeDocument/2006/relationships/customXml" Target="../ink/ink797.xml"/><Relationship Id="rId164" Type="http://schemas.openxmlformats.org/officeDocument/2006/relationships/customXml" Target="../ink/ink808.xml"/><Relationship Id="rId185" Type="http://schemas.openxmlformats.org/officeDocument/2006/relationships/image" Target="../media/image2945.png"/><Relationship Id="rId350" Type="http://schemas.openxmlformats.org/officeDocument/2006/relationships/customXml" Target="../ink/ink901.xml"/><Relationship Id="rId9" Type="http://schemas.openxmlformats.org/officeDocument/2006/relationships/customXml" Target="../ink/ink730.xml"/><Relationship Id="rId210" Type="http://schemas.openxmlformats.org/officeDocument/2006/relationships/customXml" Target="../ink/ink831.xml"/><Relationship Id="rId26" Type="http://schemas.openxmlformats.org/officeDocument/2006/relationships/image" Target="../media/image2868.png"/><Relationship Id="rId231" Type="http://schemas.openxmlformats.org/officeDocument/2006/relationships/image" Target="../media/image2968.png"/><Relationship Id="rId252" Type="http://schemas.openxmlformats.org/officeDocument/2006/relationships/customXml" Target="../ink/ink852.xml"/><Relationship Id="rId273" Type="http://schemas.openxmlformats.org/officeDocument/2006/relationships/image" Target="../media/image2989.png"/><Relationship Id="rId294" Type="http://schemas.openxmlformats.org/officeDocument/2006/relationships/customXml" Target="../ink/ink873.xml"/><Relationship Id="rId308" Type="http://schemas.openxmlformats.org/officeDocument/2006/relationships/customXml" Target="../ink/ink880.xml"/><Relationship Id="rId329" Type="http://schemas.openxmlformats.org/officeDocument/2006/relationships/image" Target="../media/image3017.png"/><Relationship Id="rId47" Type="http://schemas.openxmlformats.org/officeDocument/2006/relationships/customXml" Target="../ink/ink749.xml"/><Relationship Id="rId68" Type="http://schemas.openxmlformats.org/officeDocument/2006/relationships/image" Target="../media/image2889.png"/><Relationship Id="rId89" Type="http://schemas.openxmlformats.org/officeDocument/2006/relationships/customXml" Target="../ink/ink770.xml"/><Relationship Id="rId112" Type="http://schemas.openxmlformats.org/officeDocument/2006/relationships/image" Target="../media/image2910.png"/><Relationship Id="rId133" Type="http://schemas.openxmlformats.org/officeDocument/2006/relationships/customXml" Target="../ink/ink792.xml"/><Relationship Id="rId154" Type="http://schemas.openxmlformats.org/officeDocument/2006/relationships/image" Target="../media/image2931.png"/><Relationship Id="rId175" Type="http://schemas.openxmlformats.org/officeDocument/2006/relationships/image" Target="../media/image2940.png"/><Relationship Id="rId340" Type="http://schemas.openxmlformats.org/officeDocument/2006/relationships/customXml" Target="../ink/ink896.xml"/><Relationship Id="rId361" Type="http://schemas.openxmlformats.org/officeDocument/2006/relationships/image" Target="../media/image39.png"/><Relationship Id="rId196" Type="http://schemas.openxmlformats.org/officeDocument/2006/relationships/customXml" Target="../ink/ink824.xml"/><Relationship Id="rId200" Type="http://schemas.openxmlformats.org/officeDocument/2006/relationships/customXml" Target="../ink/ink826.xml"/><Relationship Id="rId16" Type="http://schemas.openxmlformats.org/officeDocument/2006/relationships/image" Target="../media/image36.png"/><Relationship Id="rId221" Type="http://schemas.openxmlformats.org/officeDocument/2006/relationships/image" Target="../media/image2963.png"/><Relationship Id="rId242" Type="http://schemas.openxmlformats.org/officeDocument/2006/relationships/customXml" Target="../ink/ink847.xml"/><Relationship Id="rId263" Type="http://schemas.openxmlformats.org/officeDocument/2006/relationships/image" Target="../media/image2984.png"/><Relationship Id="rId284" Type="http://schemas.openxmlformats.org/officeDocument/2006/relationships/customXml" Target="../ink/ink868.xml"/><Relationship Id="rId319" Type="http://schemas.openxmlformats.org/officeDocument/2006/relationships/image" Target="../media/image3012.png"/><Relationship Id="rId37" Type="http://schemas.openxmlformats.org/officeDocument/2006/relationships/customXml" Target="../ink/ink744.xml"/><Relationship Id="rId58" Type="http://schemas.openxmlformats.org/officeDocument/2006/relationships/image" Target="../media/image2884.png"/><Relationship Id="rId79" Type="http://schemas.openxmlformats.org/officeDocument/2006/relationships/customXml" Target="../ink/ink765.xml"/><Relationship Id="rId102" Type="http://schemas.openxmlformats.org/officeDocument/2006/relationships/image" Target="../media/image2905.png"/><Relationship Id="rId123" Type="http://schemas.openxmlformats.org/officeDocument/2006/relationships/customXml" Target="../ink/ink787.xml"/><Relationship Id="rId144" Type="http://schemas.openxmlformats.org/officeDocument/2006/relationships/image" Target="../media/image2926.png"/><Relationship Id="rId330" Type="http://schemas.openxmlformats.org/officeDocument/2006/relationships/customXml" Target="../ink/ink891.xml"/><Relationship Id="rId90" Type="http://schemas.openxmlformats.org/officeDocument/2006/relationships/image" Target="../media/image2899.png"/><Relationship Id="rId165" Type="http://schemas.openxmlformats.org/officeDocument/2006/relationships/image" Target="../media/image2935.png"/><Relationship Id="rId186" Type="http://schemas.openxmlformats.org/officeDocument/2006/relationships/customXml" Target="../ink/ink819.xml"/><Relationship Id="rId351" Type="http://schemas.openxmlformats.org/officeDocument/2006/relationships/image" Target="../media/image3028.png"/><Relationship Id="rId211" Type="http://schemas.openxmlformats.org/officeDocument/2006/relationships/image" Target="../media/image2958.png"/><Relationship Id="rId232" Type="http://schemas.openxmlformats.org/officeDocument/2006/relationships/customXml" Target="../ink/ink842.xml"/><Relationship Id="rId253" Type="http://schemas.openxmlformats.org/officeDocument/2006/relationships/image" Target="../media/image2979.png"/><Relationship Id="rId274" Type="http://schemas.openxmlformats.org/officeDocument/2006/relationships/customXml" Target="../ink/ink863.xml"/><Relationship Id="rId295" Type="http://schemas.openxmlformats.org/officeDocument/2006/relationships/image" Target="../media/image3000.png"/><Relationship Id="rId309" Type="http://schemas.openxmlformats.org/officeDocument/2006/relationships/image" Target="../media/image3007.png"/><Relationship Id="rId27" Type="http://schemas.openxmlformats.org/officeDocument/2006/relationships/customXml" Target="../ink/ink739.xml"/><Relationship Id="rId48" Type="http://schemas.openxmlformats.org/officeDocument/2006/relationships/image" Target="../media/image2879.png"/><Relationship Id="rId69" Type="http://schemas.openxmlformats.org/officeDocument/2006/relationships/customXml" Target="../ink/ink760.xml"/><Relationship Id="rId113" Type="http://schemas.openxmlformats.org/officeDocument/2006/relationships/customXml" Target="../ink/ink782.xml"/><Relationship Id="rId134" Type="http://schemas.openxmlformats.org/officeDocument/2006/relationships/image" Target="../media/image2921.png"/><Relationship Id="rId320" Type="http://schemas.openxmlformats.org/officeDocument/2006/relationships/customXml" Target="../ink/ink886.xml"/><Relationship Id="rId80" Type="http://schemas.openxmlformats.org/officeDocument/2006/relationships/image" Target="../media/image2895.png"/><Relationship Id="rId155" Type="http://schemas.openxmlformats.org/officeDocument/2006/relationships/customXml" Target="../ink/ink803.xml"/><Relationship Id="rId176" Type="http://schemas.openxmlformats.org/officeDocument/2006/relationships/customXml" Target="../ink/ink814.xml"/><Relationship Id="rId197" Type="http://schemas.openxmlformats.org/officeDocument/2006/relationships/image" Target="../media/image2951.png"/><Relationship Id="rId341" Type="http://schemas.openxmlformats.org/officeDocument/2006/relationships/image" Target="../media/image3023.png"/><Relationship Id="rId201" Type="http://schemas.openxmlformats.org/officeDocument/2006/relationships/image" Target="../media/image2953.png"/><Relationship Id="rId222" Type="http://schemas.openxmlformats.org/officeDocument/2006/relationships/customXml" Target="../ink/ink837.xml"/><Relationship Id="rId243" Type="http://schemas.openxmlformats.org/officeDocument/2006/relationships/image" Target="../media/image2974.png"/><Relationship Id="rId264" Type="http://schemas.openxmlformats.org/officeDocument/2006/relationships/customXml" Target="../ink/ink858.xml"/><Relationship Id="rId285" Type="http://schemas.openxmlformats.org/officeDocument/2006/relationships/image" Target="../media/image2995.png"/><Relationship Id="rId17" Type="http://schemas.openxmlformats.org/officeDocument/2006/relationships/customXml" Target="../ink/ink734.xml"/><Relationship Id="rId38" Type="http://schemas.openxmlformats.org/officeDocument/2006/relationships/image" Target="../media/image2874.png"/><Relationship Id="rId59" Type="http://schemas.openxmlformats.org/officeDocument/2006/relationships/customXml" Target="../ink/ink755.xml"/><Relationship Id="rId103" Type="http://schemas.openxmlformats.org/officeDocument/2006/relationships/customXml" Target="../ink/ink777.xml"/><Relationship Id="rId124" Type="http://schemas.openxmlformats.org/officeDocument/2006/relationships/image" Target="../media/image2916.png"/><Relationship Id="rId310" Type="http://schemas.openxmlformats.org/officeDocument/2006/relationships/customXml" Target="../ink/ink881.xml"/><Relationship Id="rId70" Type="http://schemas.openxmlformats.org/officeDocument/2006/relationships/image" Target="../media/image2890.png"/><Relationship Id="rId91" Type="http://schemas.openxmlformats.org/officeDocument/2006/relationships/customXml" Target="../ink/ink771.xml"/><Relationship Id="rId145" Type="http://schemas.openxmlformats.org/officeDocument/2006/relationships/customXml" Target="../ink/ink798.xml"/><Relationship Id="rId166" Type="http://schemas.openxmlformats.org/officeDocument/2006/relationships/customXml" Target="../ink/ink809.xml"/><Relationship Id="rId187" Type="http://schemas.openxmlformats.org/officeDocument/2006/relationships/image" Target="../media/image2946.png"/><Relationship Id="rId331" Type="http://schemas.openxmlformats.org/officeDocument/2006/relationships/image" Target="../media/image3018.png"/><Relationship Id="rId352" Type="http://schemas.openxmlformats.org/officeDocument/2006/relationships/customXml" Target="../ink/ink902.xml"/><Relationship Id="rId1" Type="http://schemas.openxmlformats.org/officeDocument/2006/relationships/slideLayout" Target="../slideLayouts/slideLayout7.xml"/><Relationship Id="rId212" Type="http://schemas.openxmlformats.org/officeDocument/2006/relationships/customXml" Target="../ink/ink832.xml"/><Relationship Id="rId233" Type="http://schemas.openxmlformats.org/officeDocument/2006/relationships/image" Target="../media/image2969.png"/><Relationship Id="rId254" Type="http://schemas.openxmlformats.org/officeDocument/2006/relationships/customXml" Target="../ink/ink853.xml"/><Relationship Id="rId28" Type="http://schemas.openxmlformats.org/officeDocument/2006/relationships/image" Target="../media/image2869.png"/><Relationship Id="rId49" Type="http://schemas.openxmlformats.org/officeDocument/2006/relationships/customXml" Target="../ink/ink750.xml"/><Relationship Id="rId114" Type="http://schemas.openxmlformats.org/officeDocument/2006/relationships/image" Target="../media/image2911.png"/><Relationship Id="rId275" Type="http://schemas.openxmlformats.org/officeDocument/2006/relationships/image" Target="../media/image2990.png"/><Relationship Id="rId296" Type="http://schemas.openxmlformats.org/officeDocument/2006/relationships/customXml" Target="../ink/ink874.xml"/><Relationship Id="rId300" Type="http://schemas.openxmlformats.org/officeDocument/2006/relationships/customXml" Target="../ink/ink876.xml"/><Relationship Id="rId60" Type="http://schemas.openxmlformats.org/officeDocument/2006/relationships/image" Target="../media/image38.png"/><Relationship Id="rId81" Type="http://schemas.openxmlformats.org/officeDocument/2006/relationships/customXml" Target="../ink/ink766.xml"/><Relationship Id="rId135" Type="http://schemas.openxmlformats.org/officeDocument/2006/relationships/customXml" Target="../ink/ink793.xml"/><Relationship Id="rId156" Type="http://schemas.openxmlformats.org/officeDocument/2006/relationships/image" Target="../media/image2637.png"/><Relationship Id="rId177" Type="http://schemas.openxmlformats.org/officeDocument/2006/relationships/image" Target="../media/image2941.png"/><Relationship Id="rId198" Type="http://schemas.openxmlformats.org/officeDocument/2006/relationships/customXml" Target="../ink/ink825.xml"/><Relationship Id="rId321" Type="http://schemas.openxmlformats.org/officeDocument/2006/relationships/image" Target="../media/image3013.png"/><Relationship Id="rId342" Type="http://schemas.openxmlformats.org/officeDocument/2006/relationships/customXml" Target="../ink/ink897.xml"/><Relationship Id="rId202" Type="http://schemas.openxmlformats.org/officeDocument/2006/relationships/customXml" Target="../ink/ink827.xml"/><Relationship Id="rId223" Type="http://schemas.openxmlformats.org/officeDocument/2006/relationships/image" Target="../media/image2964.png"/><Relationship Id="rId244" Type="http://schemas.openxmlformats.org/officeDocument/2006/relationships/customXml" Target="../ink/ink848.xml"/><Relationship Id="rId18" Type="http://schemas.openxmlformats.org/officeDocument/2006/relationships/image" Target="../media/image2864.png"/><Relationship Id="rId39" Type="http://schemas.openxmlformats.org/officeDocument/2006/relationships/customXml" Target="../ink/ink745.xml"/><Relationship Id="rId265" Type="http://schemas.openxmlformats.org/officeDocument/2006/relationships/image" Target="../media/image2985.png"/><Relationship Id="rId286" Type="http://schemas.openxmlformats.org/officeDocument/2006/relationships/customXml" Target="../ink/ink869.xml"/><Relationship Id="rId50" Type="http://schemas.openxmlformats.org/officeDocument/2006/relationships/image" Target="../media/image37.png"/><Relationship Id="rId104" Type="http://schemas.openxmlformats.org/officeDocument/2006/relationships/image" Target="../media/image2906.png"/><Relationship Id="rId125" Type="http://schemas.openxmlformats.org/officeDocument/2006/relationships/customXml" Target="../ink/ink788.xml"/><Relationship Id="rId146" Type="http://schemas.openxmlformats.org/officeDocument/2006/relationships/image" Target="../media/image2927.png"/><Relationship Id="rId167" Type="http://schemas.openxmlformats.org/officeDocument/2006/relationships/image" Target="../media/image2936.png"/><Relationship Id="rId188" Type="http://schemas.openxmlformats.org/officeDocument/2006/relationships/customXml" Target="../ink/ink820.xml"/><Relationship Id="rId311" Type="http://schemas.openxmlformats.org/officeDocument/2006/relationships/image" Target="../media/image3008.png"/><Relationship Id="rId332" Type="http://schemas.openxmlformats.org/officeDocument/2006/relationships/customXml" Target="../ink/ink892.xml"/><Relationship Id="rId353" Type="http://schemas.openxmlformats.org/officeDocument/2006/relationships/image" Target="../media/image3029.png"/><Relationship Id="rId71" Type="http://schemas.openxmlformats.org/officeDocument/2006/relationships/customXml" Target="../ink/ink761.xml"/><Relationship Id="rId92" Type="http://schemas.openxmlformats.org/officeDocument/2006/relationships/image" Target="../media/image2900.png"/><Relationship Id="rId213" Type="http://schemas.openxmlformats.org/officeDocument/2006/relationships/image" Target="../media/image2959.png"/><Relationship Id="rId234" Type="http://schemas.openxmlformats.org/officeDocument/2006/relationships/customXml" Target="../ink/ink843.xml"/><Relationship Id="rId2" Type="http://schemas.openxmlformats.org/officeDocument/2006/relationships/image" Target="../media/image2.png"/><Relationship Id="rId29" Type="http://schemas.openxmlformats.org/officeDocument/2006/relationships/customXml" Target="../ink/ink740.xml"/><Relationship Id="rId255" Type="http://schemas.openxmlformats.org/officeDocument/2006/relationships/image" Target="../media/image2980.png"/><Relationship Id="rId276" Type="http://schemas.openxmlformats.org/officeDocument/2006/relationships/customXml" Target="../ink/ink864.xml"/><Relationship Id="rId297" Type="http://schemas.openxmlformats.org/officeDocument/2006/relationships/image" Target="../media/image3001.png"/><Relationship Id="rId40" Type="http://schemas.openxmlformats.org/officeDocument/2006/relationships/image" Target="../media/image2875.png"/><Relationship Id="rId115" Type="http://schemas.openxmlformats.org/officeDocument/2006/relationships/customXml" Target="../ink/ink783.xml"/><Relationship Id="rId136" Type="http://schemas.openxmlformats.org/officeDocument/2006/relationships/image" Target="../media/image2922.png"/><Relationship Id="rId157" Type="http://schemas.openxmlformats.org/officeDocument/2006/relationships/customXml" Target="../ink/ink804.xml"/><Relationship Id="rId178" Type="http://schemas.openxmlformats.org/officeDocument/2006/relationships/customXml" Target="../ink/ink815.xml"/><Relationship Id="rId301" Type="http://schemas.openxmlformats.org/officeDocument/2006/relationships/image" Target="../media/image3003.png"/><Relationship Id="rId322" Type="http://schemas.openxmlformats.org/officeDocument/2006/relationships/customXml" Target="../ink/ink887.xml"/><Relationship Id="rId343" Type="http://schemas.openxmlformats.org/officeDocument/2006/relationships/image" Target="../media/image3024.png"/><Relationship Id="rId61" Type="http://schemas.openxmlformats.org/officeDocument/2006/relationships/customXml" Target="../ink/ink756.xml"/><Relationship Id="rId82" Type="http://schemas.openxmlformats.org/officeDocument/2006/relationships/image" Target="../media/image2896.png"/><Relationship Id="rId199" Type="http://schemas.openxmlformats.org/officeDocument/2006/relationships/image" Target="../media/image2952.png"/><Relationship Id="rId203" Type="http://schemas.openxmlformats.org/officeDocument/2006/relationships/image" Target="../media/image2954.png"/><Relationship Id="rId19" Type="http://schemas.openxmlformats.org/officeDocument/2006/relationships/customXml" Target="../ink/ink735.xml"/><Relationship Id="rId224" Type="http://schemas.openxmlformats.org/officeDocument/2006/relationships/customXml" Target="../ink/ink838.xml"/><Relationship Id="rId245" Type="http://schemas.openxmlformats.org/officeDocument/2006/relationships/image" Target="../media/image2975.png"/><Relationship Id="rId266" Type="http://schemas.openxmlformats.org/officeDocument/2006/relationships/customXml" Target="../ink/ink859.xml"/><Relationship Id="rId287" Type="http://schemas.openxmlformats.org/officeDocument/2006/relationships/image" Target="../media/image2996.png"/><Relationship Id="rId30" Type="http://schemas.openxmlformats.org/officeDocument/2006/relationships/image" Target="../media/image2870.png"/><Relationship Id="rId105" Type="http://schemas.openxmlformats.org/officeDocument/2006/relationships/customXml" Target="../ink/ink778.xml"/><Relationship Id="rId126" Type="http://schemas.openxmlformats.org/officeDocument/2006/relationships/image" Target="../media/image2917.png"/><Relationship Id="rId147" Type="http://schemas.openxmlformats.org/officeDocument/2006/relationships/customXml" Target="../ink/ink799.xml"/><Relationship Id="rId168" Type="http://schemas.openxmlformats.org/officeDocument/2006/relationships/customXml" Target="../ink/ink810.xml"/><Relationship Id="rId312" Type="http://schemas.openxmlformats.org/officeDocument/2006/relationships/customXml" Target="../ink/ink882.xml"/><Relationship Id="rId333" Type="http://schemas.openxmlformats.org/officeDocument/2006/relationships/image" Target="../media/image3019.png"/><Relationship Id="rId354" Type="http://schemas.openxmlformats.org/officeDocument/2006/relationships/customXml" Target="../ink/ink903.xml"/><Relationship Id="rId51" Type="http://schemas.openxmlformats.org/officeDocument/2006/relationships/customXml" Target="../ink/ink751.xml"/><Relationship Id="rId72" Type="http://schemas.openxmlformats.org/officeDocument/2006/relationships/image" Target="../media/image2891.png"/><Relationship Id="rId93" Type="http://schemas.openxmlformats.org/officeDocument/2006/relationships/customXml" Target="../ink/ink772.xml"/><Relationship Id="rId189" Type="http://schemas.openxmlformats.org/officeDocument/2006/relationships/image" Target="../media/image2947.png"/><Relationship Id="rId3" Type="http://schemas.openxmlformats.org/officeDocument/2006/relationships/customXml" Target="../ink/ink727.xml"/><Relationship Id="rId214" Type="http://schemas.openxmlformats.org/officeDocument/2006/relationships/customXml" Target="../ink/ink833.xml"/><Relationship Id="rId235" Type="http://schemas.openxmlformats.org/officeDocument/2006/relationships/image" Target="../media/image2970.png"/><Relationship Id="rId256" Type="http://schemas.openxmlformats.org/officeDocument/2006/relationships/customXml" Target="../ink/ink854.xml"/><Relationship Id="rId277" Type="http://schemas.openxmlformats.org/officeDocument/2006/relationships/image" Target="../media/image2991.png"/><Relationship Id="rId298" Type="http://schemas.openxmlformats.org/officeDocument/2006/relationships/customXml" Target="../ink/ink875.xml"/><Relationship Id="rId116" Type="http://schemas.openxmlformats.org/officeDocument/2006/relationships/image" Target="../media/image2912.png"/><Relationship Id="rId137" Type="http://schemas.openxmlformats.org/officeDocument/2006/relationships/customXml" Target="../ink/ink794.xml"/><Relationship Id="rId158" Type="http://schemas.openxmlformats.org/officeDocument/2006/relationships/image" Target="../media/image2932.png"/><Relationship Id="rId302" Type="http://schemas.openxmlformats.org/officeDocument/2006/relationships/customXml" Target="../ink/ink877.xml"/><Relationship Id="rId323" Type="http://schemas.openxmlformats.org/officeDocument/2006/relationships/image" Target="../media/image3014.png"/><Relationship Id="rId344" Type="http://schemas.openxmlformats.org/officeDocument/2006/relationships/customXml" Target="../ink/ink898.xml"/><Relationship Id="rId20" Type="http://schemas.openxmlformats.org/officeDocument/2006/relationships/image" Target="../media/image2865.png"/><Relationship Id="rId41" Type="http://schemas.openxmlformats.org/officeDocument/2006/relationships/customXml" Target="../ink/ink746.xml"/><Relationship Id="rId62" Type="http://schemas.openxmlformats.org/officeDocument/2006/relationships/image" Target="../media/image2886.png"/><Relationship Id="rId83" Type="http://schemas.openxmlformats.org/officeDocument/2006/relationships/customXml" Target="../ink/ink767.xml"/><Relationship Id="rId179" Type="http://schemas.openxmlformats.org/officeDocument/2006/relationships/image" Target="../media/image2942.png"/><Relationship Id="rId190" Type="http://schemas.openxmlformats.org/officeDocument/2006/relationships/customXml" Target="../ink/ink821.xml"/><Relationship Id="rId204" Type="http://schemas.openxmlformats.org/officeDocument/2006/relationships/customXml" Target="../ink/ink828.xml"/><Relationship Id="rId225" Type="http://schemas.openxmlformats.org/officeDocument/2006/relationships/image" Target="../media/image2965.png"/><Relationship Id="rId246" Type="http://schemas.openxmlformats.org/officeDocument/2006/relationships/customXml" Target="../ink/ink849.xml"/><Relationship Id="rId267" Type="http://schemas.openxmlformats.org/officeDocument/2006/relationships/image" Target="../media/image2986.png"/><Relationship Id="rId288" Type="http://schemas.openxmlformats.org/officeDocument/2006/relationships/customXml" Target="../ink/ink870.xml"/><Relationship Id="rId106" Type="http://schemas.openxmlformats.org/officeDocument/2006/relationships/image" Target="../media/image2907.png"/><Relationship Id="rId127" Type="http://schemas.openxmlformats.org/officeDocument/2006/relationships/customXml" Target="../ink/ink789.xml"/><Relationship Id="rId313" Type="http://schemas.openxmlformats.org/officeDocument/2006/relationships/image" Target="../media/image3009.png"/><Relationship Id="rId10" Type="http://schemas.openxmlformats.org/officeDocument/2006/relationships/image" Target="../media/image2860.png"/><Relationship Id="rId31" Type="http://schemas.openxmlformats.org/officeDocument/2006/relationships/customXml" Target="../ink/ink741.xml"/><Relationship Id="rId52" Type="http://schemas.openxmlformats.org/officeDocument/2006/relationships/image" Target="../media/image2881.png"/><Relationship Id="rId73" Type="http://schemas.openxmlformats.org/officeDocument/2006/relationships/customXml" Target="../ink/ink762.xml"/><Relationship Id="rId94" Type="http://schemas.openxmlformats.org/officeDocument/2006/relationships/image" Target="../media/image2901.png"/><Relationship Id="rId148" Type="http://schemas.openxmlformats.org/officeDocument/2006/relationships/image" Target="../media/image2928.png"/><Relationship Id="rId169" Type="http://schemas.openxmlformats.org/officeDocument/2006/relationships/image" Target="../media/image2937.png"/><Relationship Id="rId334" Type="http://schemas.openxmlformats.org/officeDocument/2006/relationships/customXml" Target="../ink/ink893.xml"/><Relationship Id="rId355" Type="http://schemas.openxmlformats.org/officeDocument/2006/relationships/image" Target="../media/image3030.png"/><Relationship Id="rId4" Type="http://schemas.openxmlformats.org/officeDocument/2006/relationships/image" Target="../media/image2857.png"/><Relationship Id="rId180" Type="http://schemas.openxmlformats.org/officeDocument/2006/relationships/customXml" Target="../ink/ink816.xml"/><Relationship Id="rId215" Type="http://schemas.openxmlformats.org/officeDocument/2006/relationships/image" Target="../media/image2960.png"/><Relationship Id="rId236" Type="http://schemas.openxmlformats.org/officeDocument/2006/relationships/customXml" Target="../ink/ink844.xml"/><Relationship Id="rId257" Type="http://schemas.openxmlformats.org/officeDocument/2006/relationships/image" Target="../media/image2981.png"/><Relationship Id="rId278" Type="http://schemas.openxmlformats.org/officeDocument/2006/relationships/customXml" Target="../ink/ink865.xml"/><Relationship Id="rId303" Type="http://schemas.openxmlformats.org/officeDocument/2006/relationships/image" Target="../media/image3004.png"/><Relationship Id="rId42" Type="http://schemas.openxmlformats.org/officeDocument/2006/relationships/image" Target="../media/image2876.png"/><Relationship Id="rId84" Type="http://schemas.openxmlformats.org/officeDocument/2006/relationships/image" Target="../media/image2897.png"/><Relationship Id="rId138" Type="http://schemas.openxmlformats.org/officeDocument/2006/relationships/image" Target="../media/image2923.png"/><Relationship Id="rId345" Type="http://schemas.openxmlformats.org/officeDocument/2006/relationships/image" Target="../media/image3025.png"/><Relationship Id="rId191" Type="http://schemas.openxmlformats.org/officeDocument/2006/relationships/image" Target="../media/image2948.png"/><Relationship Id="rId205" Type="http://schemas.openxmlformats.org/officeDocument/2006/relationships/image" Target="../media/image2955.png"/><Relationship Id="rId247" Type="http://schemas.openxmlformats.org/officeDocument/2006/relationships/image" Target="../media/image2976.png"/><Relationship Id="rId107" Type="http://schemas.openxmlformats.org/officeDocument/2006/relationships/customXml" Target="../ink/ink779.xml"/><Relationship Id="rId289" Type="http://schemas.openxmlformats.org/officeDocument/2006/relationships/image" Target="../media/image2997.png"/><Relationship Id="rId11" Type="http://schemas.openxmlformats.org/officeDocument/2006/relationships/customXml" Target="../ink/ink731.xml"/><Relationship Id="rId53" Type="http://schemas.openxmlformats.org/officeDocument/2006/relationships/customXml" Target="../ink/ink752.xml"/><Relationship Id="rId149" Type="http://schemas.openxmlformats.org/officeDocument/2006/relationships/customXml" Target="../ink/ink800.xml"/><Relationship Id="rId314" Type="http://schemas.openxmlformats.org/officeDocument/2006/relationships/customXml" Target="../ink/ink883.xml"/><Relationship Id="rId356" Type="http://schemas.openxmlformats.org/officeDocument/2006/relationships/customXml" Target="../ink/ink904.xml"/><Relationship Id="rId95" Type="http://schemas.openxmlformats.org/officeDocument/2006/relationships/customXml" Target="../ink/ink773.xml"/><Relationship Id="rId160" Type="http://schemas.openxmlformats.org/officeDocument/2006/relationships/image" Target="../media/image2933.png"/><Relationship Id="rId216" Type="http://schemas.openxmlformats.org/officeDocument/2006/relationships/customXml" Target="../ink/ink834.xml"/><Relationship Id="rId258" Type="http://schemas.openxmlformats.org/officeDocument/2006/relationships/customXml" Target="../ink/ink855.xml"/><Relationship Id="rId22" Type="http://schemas.openxmlformats.org/officeDocument/2006/relationships/image" Target="../media/image2866.png"/><Relationship Id="rId64" Type="http://schemas.openxmlformats.org/officeDocument/2006/relationships/image" Target="../media/image2887.png"/><Relationship Id="rId118" Type="http://schemas.openxmlformats.org/officeDocument/2006/relationships/image" Target="../media/image2913.png"/><Relationship Id="rId325" Type="http://schemas.openxmlformats.org/officeDocument/2006/relationships/image" Target="../media/image3015.png"/><Relationship Id="rId171" Type="http://schemas.openxmlformats.org/officeDocument/2006/relationships/image" Target="../media/image2938.png"/><Relationship Id="rId227" Type="http://schemas.openxmlformats.org/officeDocument/2006/relationships/image" Target="../media/image2966.png"/><Relationship Id="rId269" Type="http://schemas.openxmlformats.org/officeDocument/2006/relationships/image" Target="../media/image2987.png"/><Relationship Id="rId33" Type="http://schemas.openxmlformats.org/officeDocument/2006/relationships/customXml" Target="../ink/ink742.xml"/><Relationship Id="rId129" Type="http://schemas.openxmlformats.org/officeDocument/2006/relationships/customXml" Target="../ink/ink790.xml"/><Relationship Id="rId280" Type="http://schemas.openxmlformats.org/officeDocument/2006/relationships/customXml" Target="../ink/ink866.xml"/><Relationship Id="rId336" Type="http://schemas.openxmlformats.org/officeDocument/2006/relationships/customXml" Target="../ink/ink894.xml"/><Relationship Id="rId75" Type="http://schemas.openxmlformats.org/officeDocument/2006/relationships/customXml" Target="../ink/ink763.xml"/><Relationship Id="rId140" Type="http://schemas.openxmlformats.org/officeDocument/2006/relationships/image" Target="../media/image2924.png"/><Relationship Id="rId182" Type="http://schemas.openxmlformats.org/officeDocument/2006/relationships/customXml" Target="../ink/ink817.xml"/><Relationship Id="rId6" Type="http://schemas.openxmlformats.org/officeDocument/2006/relationships/image" Target="../media/image2858.png"/><Relationship Id="rId238" Type="http://schemas.openxmlformats.org/officeDocument/2006/relationships/customXml" Target="../ink/ink845.xml"/><Relationship Id="rId291" Type="http://schemas.openxmlformats.org/officeDocument/2006/relationships/image" Target="../media/image2998.png"/><Relationship Id="rId305" Type="http://schemas.openxmlformats.org/officeDocument/2006/relationships/image" Target="../media/image3005.png"/><Relationship Id="rId347" Type="http://schemas.openxmlformats.org/officeDocument/2006/relationships/image" Target="../media/image3026.png"/><Relationship Id="rId44" Type="http://schemas.openxmlformats.org/officeDocument/2006/relationships/image" Target="../media/image2877.png"/><Relationship Id="rId86" Type="http://schemas.openxmlformats.org/officeDocument/2006/relationships/image" Target="../media/image2634.png"/><Relationship Id="rId151" Type="http://schemas.openxmlformats.org/officeDocument/2006/relationships/customXml" Target="../ink/ink801.xml"/><Relationship Id="rId193" Type="http://schemas.openxmlformats.org/officeDocument/2006/relationships/image" Target="../media/image2949.png"/><Relationship Id="rId207" Type="http://schemas.openxmlformats.org/officeDocument/2006/relationships/image" Target="../media/image2956.png"/><Relationship Id="rId249" Type="http://schemas.openxmlformats.org/officeDocument/2006/relationships/image" Target="../media/image2977.png"/><Relationship Id="rId13" Type="http://schemas.openxmlformats.org/officeDocument/2006/relationships/customXml" Target="../ink/ink732.xml"/><Relationship Id="rId109" Type="http://schemas.openxmlformats.org/officeDocument/2006/relationships/customXml" Target="../ink/ink780.xml"/><Relationship Id="rId260" Type="http://schemas.openxmlformats.org/officeDocument/2006/relationships/customXml" Target="../ink/ink856.xml"/><Relationship Id="rId316" Type="http://schemas.openxmlformats.org/officeDocument/2006/relationships/customXml" Target="../ink/ink884.xml"/><Relationship Id="rId55" Type="http://schemas.openxmlformats.org/officeDocument/2006/relationships/customXml" Target="../ink/ink753.xml"/><Relationship Id="rId97" Type="http://schemas.openxmlformats.org/officeDocument/2006/relationships/customXml" Target="../ink/ink774.xml"/><Relationship Id="rId120" Type="http://schemas.openxmlformats.org/officeDocument/2006/relationships/image" Target="../media/image2914.png"/><Relationship Id="rId358" Type="http://schemas.openxmlformats.org/officeDocument/2006/relationships/customXml" Target="../ink/ink905.xml"/><Relationship Id="rId162" Type="http://schemas.openxmlformats.org/officeDocument/2006/relationships/image" Target="../media/image2934.png"/><Relationship Id="rId218" Type="http://schemas.openxmlformats.org/officeDocument/2006/relationships/customXml" Target="../ink/ink835.xml"/><Relationship Id="rId271" Type="http://schemas.openxmlformats.org/officeDocument/2006/relationships/image" Target="../media/image2988.png"/><Relationship Id="rId24" Type="http://schemas.openxmlformats.org/officeDocument/2006/relationships/image" Target="../media/image2867.png"/><Relationship Id="rId66" Type="http://schemas.openxmlformats.org/officeDocument/2006/relationships/image" Target="../media/image2888.png"/><Relationship Id="rId131" Type="http://schemas.openxmlformats.org/officeDocument/2006/relationships/customXml" Target="../ink/ink791.xml"/><Relationship Id="rId327" Type="http://schemas.openxmlformats.org/officeDocument/2006/relationships/image" Target="../media/image3016.png"/><Relationship Id="rId173" Type="http://schemas.openxmlformats.org/officeDocument/2006/relationships/image" Target="../media/image2939.png"/><Relationship Id="rId229" Type="http://schemas.openxmlformats.org/officeDocument/2006/relationships/image" Target="../media/image2967.png"/><Relationship Id="rId240" Type="http://schemas.openxmlformats.org/officeDocument/2006/relationships/customXml" Target="../ink/ink846.xml"/><Relationship Id="rId35" Type="http://schemas.openxmlformats.org/officeDocument/2006/relationships/customXml" Target="../ink/ink743.xml"/><Relationship Id="rId77" Type="http://schemas.openxmlformats.org/officeDocument/2006/relationships/customXml" Target="../ink/ink764.xml"/><Relationship Id="rId100" Type="http://schemas.openxmlformats.org/officeDocument/2006/relationships/image" Target="../media/image2904.png"/><Relationship Id="rId282" Type="http://schemas.openxmlformats.org/officeDocument/2006/relationships/customXml" Target="../ink/ink867.xml"/><Relationship Id="rId338" Type="http://schemas.openxmlformats.org/officeDocument/2006/relationships/customXml" Target="../ink/ink895.xml"/><Relationship Id="rId8" Type="http://schemas.openxmlformats.org/officeDocument/2006/relationships/image" Target="../media/image2859.png"/><Relationship Id="rId142" Type="http://schemas.openxmlformats.org/officeDocument/2006/relationships/image" Target="../media/image2925.png"/><Relationship Id="rId184" Type="http://schemas.openxmlformats.org/officeDocument/2006/relationships/customXml" Target="../ink/ink818.xml"/><Relationship Id="rId251" Type="http://schemas.openxmlformats.org/officeDocument/2006/relationships/image" Target="../media/image2978.png"/><Relationship Id="rId46" Type="http://schemas.openxmlformats.org/officeDocument/2006/relationships/image" Target="../media/image2878.png"/><Relationship Id="rId293" Type="http://schemas.openxmlformats.org/officeDocument/2006/relationships/image" Target="../media/image2999.png"/><Relationship Id="rId307" Type="http://schemas.openxmlformats.org/officeDocument/2006/relationships/image" Target="../media/image3006.png"/><Relationship Id="rId349" Type="http://schemas.openxmlformats.org/officeDocument/2006/relationships/image" Target="../media/image3027.png"/></Relationships>
</file>

<file path=ppt/slides/_rels/slide7.xml.rels><?xml version="1.0" encoding="UTF-8" standalone="yes"?>
<Relationships xmlns="http://schemas.openxmlformats.org/package/2006/relationships"><Relationship Id="rId117" Type="http://schemas.openxmlformats.org/officeDocument/2006/relationships/image" Target="../media/image3088.png"/><Relationship Id="rId21" Type="http://schemas.openxmlformats.org/officeDocument/2006/relationships/customXml" Target="../ink/ink916.xml"/><Relationship Id="rId63" Type="http://schemas.openxmlformats.org/officeDocument/2006/relationships/image" Target="../media/image42.png"/><Relationship Id="rId159" Type="http://schemas.openxmlformats.org/officeDocument/2006/relationships/image" Target="../media/image3108.png"/><Relationship Id="rId170" Type="http://schemas.openxmlformats.org/officeDocument/2006/relationships/customXml" Target="../ink/ink991.xml"/><Relationship Id="rId226" Type="http://schemas.openxmlformats.org/officeDocument/2006/relationships/customXml" Target="../ink/ink1019.xml"/><Relationship Id="rId107" Type="http://schemas.openxmlformats.org/officeDocument/2006/relationships/image" Target="../media/image3083.png"/><Relationship Id="rId11" Type="http://schemas.openxmlformats.org/officeDocument/2006/relationships/customXml" Target="../ink/ink911.xml"/><Relationship Id="rId32" Type="http://schemas.openxmlformats.org/officeDocument/2006/relationships/image" Target="../media/image3047.png"/><Relationship Id="rId53" Type="http://schemas.openxmlformats.org/officeDocument/2006/relationships/image" Target="../media/image3056.png"/><Relationship Id="rId74" Type="http://schemas.openxmlformats.org/officeDocument/2006/relationships/customXml" Target="../ink/ink943.xml"/><Relationship Id="rId128" Type="http://schemas.openxmlformats.org/officeDocument/2006/relationships/customXml" Target="../ink/ink970.xml"/><Relationship Id="rId149" Type="http://schemas.openxmlformats.org/officeDocument/2006/relationships/image" Target="../media/image3103.png"/><Relationship Id="rId5" Type="http://schemas.openxmlformats.org/officeDocument/2006/relationships/customXml" Target="../ink/ink908.xml"/><Relationship Id="rId95" Type="http://schemas.openxmlformats.org/officeDocument/2006/relationships/image" Target="../media/image3077.png"/><Relationship Id="rId160" Type="http://schemas.openxmlformats.org/officeDocument/2006/relationships/customXml" Target="../ink/ink986.xml"/><Relationship Id="rId181" Type="http://schemas.openxmlformats.org/officeDocument/2006/relationships/image" Target="../media/image3119.png"/><Relationship Id="rId216" Type="http://schemas.openxmlformats.org/officeDocument/2006/relationships/customXml" Target="../ink/ink1014.xml"/><Relationship Id="rId237" Type="http://schemas.openxmlformats.org/officeDocument/2006/relationships/image" Target="../media/image3147.png"/><Relationship Id="rId258" Type="http://schemas.openxmlformats.org/officeDocument/2006/relationships/customXml" Target="../ink/ink1035.xml"/><Relationship Id="rId22" Type="http://schemas.openxmlformats.org/officeDocument/2006/relationships/image" Target="../media/image3042.png"/><Relationship Id="rId43" Type="http://schemas.openxmlformats.org/officeDocument/2006/relationships/customXml" Target="../ink/ink927.xml"/><Relationship Id="rId64" Type="http://schemas.openxmlformats.org/officeDocument/2006/relationships/customXml" Target="../ink/ink938.xml"/><Relationship Id="rId118" Type="http://schemas.openxmlformats.org/officeDocument/2006/relationships/customXml" Target="../ink/ink965.xml"/><Relationship Id="rId139" Type="http://schemas.openxmlformats.org/officeDocument/2006/relationships/image" Target="../media/image2568.png"/><Relationship Id="rId85" Type="http://schemas.openxmlformats.org/officeDocument/2006/relationships/image" Target="../media/image3072.png"/><Relationship Id="rId150" Type="http://schemas.openxmlformats.org/officeDocument/2006/relationships/customXml" Target="../ink/ink981.xml"/><Relationship Id="rId171" Type="http://schemas.openxmlformats.org/officeDocument/2006/relationships/image" Target="../media/image3114.png"/><Relationship Id="rId192" Type="http://schemas.openxmlformats.org/officeDocument/2006/relationships/customXml" Target="../ink/ink1002.xml"/><Relationship Id="rId206" Type="http://schemas.openxmlformats.org/officeDocument/2006/relationships/customXml" Target="../ink/ink1009.xml"/><Relationship Id="rId227" Type="http://schemas.openxmlformats.org/officeDocument/2006/relationships/image" Target="../media/image3142.png"/><Relationship Id="rId248" Type="http://schemas.openxmlformats.org/officeDocument/2006/relationships/customXml" Target="../ink/ink1030.xml"/><Relationship Id="rId12" Type="http://schemas.openxmlformats.org/officeDocument/2006/relationships/image" Target="../media/image3037.png"/><Relationship Id="rId33" Type="http://schemas.openxmlformats.org/officeDocument/2006/relationships/customXml" Target="../ink/ink922.xml"/><Relationship Id="rId108" Type="http://schemas.openxmlformats.org/officeDocument/2006/relationships/customXml" Target="../ink/ink960.xml"/><Relationship Id="rId129" Type="http://schemas.openxmlformats.org/officeDocument/2006/relationships/image" Target="../media/image3094.png"/><Relationship Id="rId54" Type="http://schemas.openxmlformats.org/officeDocument/2006/relationships/customXml" Target="../ink/ink933.xml"/><Relationship Id="rId75" Type="http://schemas.openxmlformats.org/officeDocument/2006/relationships/image" Target="../media/image3067.png"/><Relationship Id="rId96" Type="http://schemas.openxmlformats.org/officeDocument/2006/relationships/customXml" Target="../ink/ink954.xml"/><Relationship Id="rId140" Type="http://schemas.openxmlformats.org/officeDocument/2006/relationships/customXml" Target="../ink/ink976.xml"/><Relationship Id="rId161" Type="http://schemas.openxmlformats.org/officeDocument/2006/relationships/image" Target="../media/image3109.png"/><Relationship Id="rId182" Type="http://schemas.openxmlformats.org/officeDocument/2006/relationships/customXml" Target="../ink/ink997.xml"/><Relationship Id="rId217" Type="http://schemas.openxmlformats.org/officeDocument/2006/relationships/image" Target="../media/image3137.png"/><Relationship Id="rId6" Type="http://schemas.openxmlformats.org/officeDocument/2006/relationships/image" Target="../media/image3034.png"/><Relationship Id="rId238" Type="http://schemas.openxmlformats.org/officeDocument/2006/relationships/customXml" Target="../ink/ink1025.xml"/><Relationship Id="rId259" Type="http://schemas.openxmlformats.org/officeDocument/2006/relationships/image" Target="../media/image3158.png"/><Relationship Id="rId23" Type="http://schemas.openxmlformats.org/officeDocument/2006/relationships/customXml" Target="../ink/ink917.xml"/><Relationship Id="rId119" Type="http://schemas.openxmlformats.org/officeDocument/2006/relationships/image" Target="../media/image3089.png"/><Relationship Id="rId44" Type="http://schemas.openxmlformats.org/officeDocument/2006/relationships/image" Target="../media/image3052.png"/><Relationship Id="rId65" Type="http://schemas.openxmlformats.org/officeDocument/2006/relationships/image" Target="../media/image43.png"/><Relationship Id="rId86" Type="http://schemas.openxmlformats.org/officeDocument/2006/relationships/customXml" Target="../ink/ink949.xml"/><Relationship Id="rId130" Type="http://schemas.openxmlformats.org/officeDocument/2006/relationships/customXml" Target="../ink/ink971.xml"/><Relationship Id="rId151" Type="http://schemas.openxmlformats.org/officeDocument/2006/relationships/image" Target="../media/image3104.png"/><Relationship Id="rId172" Type="http://schemas.openxmlformats.org/officeDocument/2006/relationships/customXml" Target="../ink/ink992.xml"/><Relationship Id="rId193" Type="http://schemas.openxmlformats.org/officeDocument/2006/relationships/image" Target="../media/image3125.png"/><Relationship Id="rId207" Type="http://schemas.openxmlformats.org/officeDocument/2006/relationships/image" Target="../media/image3132.png"/><Relationship Id="rId228" Type="http://schemas.openxmlformats.org/officeDocument/2006/relationships/customXml" Target="../ink/ink1020.xml"/><Relationship Id="rId249" Type="http://schemas.openxmlformats.org/officeDocument/2006/relationships/image" Target="../media/image3153.png"/><Relationship Id="rId13" Type="http://schemas.openxmlformats.org/officeDocument/2006/relationships/customXml" Target="../ink/ink912.xml"/><Relationship Id="rId109" Type="http://schemas.openxmlformats.org/officeDocument/2006/relationships/image" Target="../media/image3084.png"/><Relationship Id="rId260" Type="http://schemas.openxmlformats.org/officeDocument/2006/relationships/customXml" Target="../ink/ink1036.xml"/><Relationship Id="rId34" Type="http://schemas.openxmlformats.org/officeDocument/2006/relationships/image" Target="../media/image2637.png"/><Relationship Id="rId55" Type="http://schemas.openxmlformats.org/officeDocument/2006/relationships/image" Target="../media/image3057.png"/><Relationship Id="rId76" Type="http://schemas.openxmlformats.org/officeDocument/2006/relationships/customXml" Target="../ink/ink944.xml"/><Relationship Id="rId97" Type="http://schemas.openxmlformats.org/officeDocument/2006/relationships/image" Target="../media/image3078.png"/><Relationship Id="rId120" Type="http://schemas.openxmlformats.org/officeDocument/2006/relationships/customXml" Target="../ink/ink966.xml"/><Relationship Id="rId141" Type="http://schemas.openxmlformats.org/officeDocument/2006/relationships/image" Target="../media/image3099.png"/><Relationship Id="rId7" Type="http://schemas.openxmlformats.org/officeDocument/2006/relationships/customXml" Target="../ink/ink909.xml"/><Relationship Id="rId162" Type="http://schemas.openxmlformats.org/officeDocument/2006/relationships/customXml" Target="../ink/ink987.xml"/><Relationship Id="rId183" Type="http://schemas.openxmlformats.org/officeDocument/2006/relationships/image" Target="../media/image3120.png"/><Relationship Id="rId218" Type="http://schemas.openxmlformats.org/officeDocument/2006/relationships/customXml" Target="../ink/ink1015.xml"/><Relationship Id="rId239" Type="http://schemas.openxmlformats.org/officeDocument/2006/relationships/image" Target="../media/image3148.png"/><Relationship Id="rId250" Type="http://schemas.openxmlformats.org/officeDocument/2006/relationships/customXml" Target="../ink/ink1031.xml"/><Relationship Id="rId24" Type="http://schemas.openxmlformats.org/officeDocument/2006/relationships/image" Target="../media/image3043.png"/><Relationship Id="rId45" Type="http://schemas.openxmlformats.org/officeDocument/2006/relationships/customXml" Target="../ink/ink928.xml"/><Relationship Id="rId66" Type="http://schemas.openxmlformats.org/officeDocument/2006/relationships/customXml" Target="../ink/ink939.xml"/><Relationship Id="rId87" Type="http://schemas.openxmlformats.org/officeDocument/2006/relationships/image" Target="../media/image48.png"/><Relationship Id="rId110" Type="http://schemas.openxmlformats.org/officeDocument/2006/relationships/customXml" Target="../ink/ink961.xml"/><Relationship Id="rId131" Type="http://schemas.openxmlformats.org/officeDocument/2006/relationships/image" Target="../media/image3095.png"/><Relationship Id="rId152" Type="http://schemas.openxmlformats.org/officeDocument/2006/relationships/customXml" Target="../ink/ink982.xml"/><Relationship Id="rId173" Type="http://schemas.openxmlformats.org/officeDocument/2006/relationships/image" Target="../media/image3115.png"/><Relationship Id="rId194" Type="http://schemas.openxmlformats.org/officeDocument/2006/relationships/customXml" Target="../ink/ink1003.xml"/><Relationship Id="rId208" Type="http://schemas.openxmlformats.org/officeDocument/2006/relationships/customXml" Target="../ink/ink1010.xml"/><Relationship Id="rId229" Type="http://schemas.openxmlformats.org/officeDocument/2006/relationships/image" Target="../media/image3143.png"/><Relationship Id="rId240" Type="http://schemas.openxmlformats.org/officeDocument/2006/relationships/customXml" Target="../ink/ink1026.xml"/><Relationship Id="rId261" Type="http://schemas.openxmlformats.org/officeDocument/2006/relationships/image" Target="../media/image3159.png"/><Relationship Id="rId14" Type="http://schemas.openxmlformats.org/officeDocument/2006/relationships/image" Target="../media/image3038.png"/><Relationship Id="rId35" Type="http://schemas.openxmlformats.org/officeDocument/2006/relationships/customXml" Target="../ink/ink923.xml"/><Relationship Id="rId56" Type="http://schemas.openxmlformats.org/officeDocument/2006/relationships/customXml" Target="../ink/ink934.xml"/><Relationship Id="rId77" Type="http://schemas.openxmlformats.org/officeDocument/2006/relationships/image" Target="../media/image3068.png"/><Relationship Id="rId100" Type="http://schemas.openxmlformats.org/officeDocument/2006/relationships/customXml" Target="../ink/ink956.xml"/><Relationship Id="rId8" Type="http://schemas.openxmlformats.org/officeDocument/2006/relationships/image" Target="../media/image3035.png"/><Relationship Id="rId98" Type="http://schemas.openxmlformats.org/officeDocument/2006/relationships/customXml" Target="../ink/ink955.xml"/><Relationship Id="rId121" Type="http://schemas.openxmlformats.org/officeDocument/2006/relationships/image" Target="../media/image3090.png"/><Relationship Id="rId142" Type="http://schemas.openxmlformats.org/officeDocument/2006/relationships/customXml" Target="../ink/ink977.xml"/><Relationship Id="rId163" Type="http://schemas.openxmlformats.org/officeDocument/2006/relationships/image" Target="../media/image3110.png"/><Relationship Id="rId184" Type="http://schemas.openxmlformats.org/officeDocument/2006/relationships/customXml" Target="../ink/ink998.xml"/><Relationship Id="rId219" Type="http://schemas.openxmlformats.org/officeDocument/2006/relationships/image" Target="../media/image3138.png"/><Relationship Id="rId230" Type="http://schemas.openxmlformats.org/officeDocument/2006/relationships/customXml" Target="../ink/ink1021.xml"/><Relationship Id="rId251" Type="http://schemas.openxmlformats.org/officeDocument/2006/relationships/image" Target="../media/image3154.png"/><Relationship Id="rId25" Type="http://schemas.openxmlformats.org/officeDocument/2006/relationships/customXml" Target="../ink/ink918.xml"/><Relationship Id="rId46" Type="http://schemas.openxmlformats.org/officeDocument/2006/relationships/image" Target="../media/image3053.png"/><Relationship Id="rId67" Type="http://schemas.openxmlformats.org/officeDocument/2006/relationships/image" Target="../media/image44.png"/><Relationship Id="rId88" Type="http://schemas.openxmlformats.org/officeDocument/2006/relationships/customXml" Target="../ink/ink950.xml"/><Relationship Id="rId111" Type="http://schemas.openxmlformats.org/officeDocument/2006/relationships/image" Target="../media/image3085.png"/><Relationship Id="rId132" Type="http://schemas.openxmlformats.org/officeDocument/2006/relationships/customXml" Target="../ink/ink972.xml"/><Relationship Id="rId153" Type="http://schemas.openxmlformats.org/officeDocument/2006/relationships/image" Target="../media/image3105.png"/><Relationship Id="rId174" Type="http://schemas.openxmlformats.org/officeDocument/2006/relationships/customXml" Target="../ink/ink993.xml"/><Relationship Id="rId195" Type="http://schemas.openxmlformats.org/officeDocument/2006/relationships/image" Target="../media/image3126.png"/><Relationship Id="rId209" Type="http://schemas.openxmlformats.org/officeDocument/2006/relationships/image" Target="../media/image3133.png"/><Relationship Id="rId220" Type="http://schemas.openxmlformats.org/officeDocument/2006/relationships/customXml" Target="../ink/ink1016.xml"/><Relationship Id="rId241" Type="http://schemas.openxmlformats.org/officeDocument/2006/relationships/image" Target="../media/image3149.png"/><Relationship Id="rId15" Type="http://schemas.openxmlformats.org/officeDocument/2006/relationships/customXml" Target="../ink/ink913.xml"/><Relationship Id="rId36" Type="http://schemas.openxmlformats.org/officeDocument/2006/relationships/image" Target="../media/image3048.png"/><Relationship Id="rId57" Type="http://schemas.openxmlformats.org/officeDocument/2006/relationships/image" Target="../media/image3058.png"/><Relationship Id="rId262" Type="http://schemas.openxmlformats.org/officeDocument/2006/relationships/customXml" Target="../ink/ink1037.xml"/><Relationship Id="rId78" Type="http://schemas.openxmlformats.org/officeDocument/2006/relationships/customXml" Target="../ink/ink945.xml"/><Relationship Id="rId99" Type="http://schemas.openxmlformats.org/officeDocument/2006/relationships/image" Target="../media/image3079.png"/><Relationship Id="rId101" Type="http://schemas.openxmlformats.org/officeDocument/2006/relationships/image" Target="../media/image3080.png"/><Relationship Id="rId122" Type="http://schemas.openxmlformats.org/officeDocument/2006/relationships/customXml" Target="../ink/ink967.xml"/><Relationship Id="rId143" Type="http://schemas.openxmlformats.org/officeDocument/2006/relationships/image" Target="../media/image3100.png"/><Relationship Id="rId164" Type="http://schemas.openxmlformats.org/officeDocument/2006/relationships/customXml" Target="../ink/ink988.xml"/><Relationship Id="rId185" Type="http://schemas.openxmlformats.org/officeDocument/2006/relationships/image" Target="../media/image3121.png"/><Relationship Id="rId9" Type="http://schemas.openxmlformats.org/officeDocument/2006/relationships/customXml" Target="../ink/ink910.xml"/><Relationship Id="rId210" Type="http://schemas.openxmlformats.org/officeDocument/2006/relationships/customXml" Target="../ink/ink1011.xml"/><Relationship Id="rId26" Type="http://schemas.openxmlformats.org/officeDocument/2006/relationships/image" Target="../media/image40.png"/><Relationship Id="rId231" Type="http://schemas.openxmlformats.org/officeDocument/2006/relationships/image" Target="../media/image3144.png"/><Relationship Id="rId252" Type="http://schemas.openxmlformats.org/officeDocument/2006/relationships/customXml" Target="../ink/ink1032.xml"/><Relationship Id="rId47" Type="http://schemas.openxmlformats.org/officeDocument/2006/relationships/customXml" Target="../ink/ink929.xml"/><Relationship Id="rId68" Type="http://schemas.openxmlformats.org/officeDocument/2006/relationships/customXml" Target="../ink/ink940.xml"/><Relationship Id="rId89" Type="http://schemas.openxmlformats.org/officeDocument/2006/relationships/image" Target="../media/image49.png"/><Relationship Id="rId112" Type="http://schemas.openxmlformats.org/officeDocument/2006/relationships/customXml" Target="../ink/ink962.xml"/><Relationship Id="rId133" Type="http://schemas.openxmlformats.org/officeDocument/2006/relationships/image" Target="../media/image3096.png"/><Relationship Id="rId154" Type="http://schemas.openxmlformats.org/officeDocument/2006/relationships/customXml" Target="../ink/ink983.xml"/><Relationship Id="rId175" Type="http://schemas.openxmlformats.org/officeDocument/2006/relationships/image" Target="../media/image3116.png"/><Relationship Id="rId196" Type="http://schemas.openxmlformats.org/officeDocument/2006/relationships/customXml" Target="../ink/ink1004.xml"/><Relationship Id="rId200" Type="http://schemas.openxmlformats.org/officeDocument/2006/relationships/customXml" Target="../ink/ink1006.xml"/><Relationship Id="rId16" Type="http://schemas.openxmlformats.org/officeDocument/2006/relationships/image" Target="../media/image3039.png"/><Relationship Id="rId221" Type="http://schemas.openxmlformats.org/officeDocument/2006/relationships/image" Target="../media/image3139.png"/><Relationship Id="rId242" Type="http://schemas.openxmlformats.org/officeDocument/2006/relationships/customXml" Target="../ink/ink1027.xml"/><Relationship Id="rId263" Type="http://schemas.openxmlformats.org/officeDocument/2006/relationships/image" Target="../media/image3160.png"/><Relationship Id="rId37" Type="http://schemas.openxmlformats.org/officeDocument/2006/relationships/customXml" Target="../ink/ink924.xml"/><Relationship Id="rId58" Type="http://schemas.openxmlformats.org/officeDocument/2006/relationships/customXml" Target="../ink/ink935.xml"/><Relationship Id="rId79" Type="http://schemas.openxmlformats.org/officeDocument/2006/relationships/image" Target="../media/image3069.png"/><Relationship Id="rId102" Type="http://schemas.openxmlformats.org/officeDocument/2006/relationships/customXml" Target="../ink/ink957.xml"/><Relationship Id="rId123" Type="http://schemas.openxmlformats.org/officeDocument/2006/relationships/image" Target="../media/image3091.png"/><Relationship Id="rId144" Type="http://schemas.openxmlformats.org/officeDocument/2006/relationships/customXml" Target="../ink/ink978.xml"/><Relationship Id="rId90" Type="http://schemas.openxmlformats.org/officeDocument/2006/relationships/customXml" Target="../ink/ink951.xml"/><Relationship Id="rId165" Type="http://schemas.openxmlformats.org/officeDocument/2006/relationships/image" Target="../media/image3111.png"/><Relationship Id="rId186" Type="http://schemas.openxmlformats.org/officeDocument/2006/relationships/customXml" Target="../ink/ink999.xml"/><Relationship Id="rId211" Type="http://schemas.openxmlformats.org/officeDocument/2006/relationships/image" Target="../media/image3134.png"/><Relationship Id="rId232" Type="http://schemas.openxmlformats.org/officeDocument/2006/relationships/customXml" Target="../ink/ink1022.xml"/><Relationship Id="rId253" Type="http://schemas.openxmlformats.org/officeDocument/2006/relationships/image" Target="../media/image3155.png"/><Relationship Id="rId27" Type="http://schemas.openxmlformats.org/officeDocument/2006/relationships/customXml" Target="../ink/ink919.xml"/><Relationship Id="rId48" Type="http://schemas.openxmlformats.org/officeDocument/2006/relationships/image" Target="../media/image3054.png"/><Relationship Id="rId69" Type="http://schemas.openxmlformats.org/officeDocument/2006/relationships/image" Target="../media/image45.png"/><Relationship Id="rId113" Type="http://schemas.openxmlformats.org/officeDocument/2006/relationships/image" Target="../media/image3086.png"/><Relationship Id="rId134" Type="http://schemas.openxmlformats.org/officeDocument/2006/relationships/customXml" Target="../ink/ink973.xml"/><Relationship Id="rId80" Type="http://schemas.openxmlformats.org/officeDocument/2006/relationships/customXml" Target="../ink/ink946.xml"/><Relationship Id="rId155" Type="http://schemas.openxmlformats.org/officeDocument/2006/relationships/image" Target="../media/image3106.png"/><Relationship Id="rId176" Type="http://schemas.openxmlformats.org/officeDocument/2006/relationships/customXml" Target="../ink/ink994.xml"/><Relationship Id="rId197" Type="http://schemas.openxmlformats.org/officeDocument/2006/relationships/image" Target="../media/image3127.png"/><Relationship Id="rId201" Type="http://schemas.openxmlformats.org/officeDocument/2006/relationships/image" Target="../media/image3129.png"/><Relationship Id="rId222" Type="http://schemas.openxmlformats.org/officeDocument/2006/relationships/customXml" Target="../ink/ink1017.xml"/><Relationship Id="rId243" Type="http://schemas.openxmlformats.org/officeDocument/2006/relationships/image" Target="../media/image3150.png"/><Relationship Id="rId264" Type="http://schemas.openxmlformats.org/officeDocument/2006/relationships/customXml" Target="../ink/ink1038.xml"/><Relationship Id="rId17" Type="http://schemas.openxmlformats.org/officeDocument/2006/relationships/customXml" Target="../ink/ink914.xml"/><Relationship Id="rId38" Type="http://schemas.openxmlformats.org/officeDocument/2006/relationships/image" Target="../media/image3049.png"/><Relationship Id="rId59" Type="http://schemas.openxmlformats.org/officeDocument/2006/relationships/image" Target="../media/image3059.png"/><Relationship Id="rId103" Type="http://schemas.openxmlformats.org/officeDocument/2006/relationships/image" Target="../media/image3081.png"/><Relationship Id="rId124" Type="http://schemas.openxmlformats.org/officeDocument/2006/relationships/customXml" Target="../ink/ink968.xml"/><Relationship Id="rId70" Type="http://schemas.openxmlformats.org/officeDocument/2006/relationships/customXml" Target="../ink/ink941.xml"/><Relationship Id="rId91" Type="http://schemas.openxmlformats.org/officeDocument/2006/relationships/image" Target="../media/image3075.png"/><Relationship Id="rId145" Type="http://schemas.openxmlformats.org/officeDocument/2006/relationships/image" Target="../media/image3101.png"/><Relationship Id="rId166" Type="http://schemas.openxmlformats.org/officeDocument/2006/relationships/customXml" Target="../ink/ink989.xml"/><Relationship Id="rId187" Type="http://schemas.openxmlformats.org/officeDocument/2006/relationships/image" Target="../media/image3122.png"/><Relationship Id="rId1" Type="http://schemas.openxmlformats.org/officeDocument/2006/relationships/slideLayout" Target="../slideLayouts/slideLayout7.xml"/><Relationship Id="rId212" Type="http://schemas.openxmlformats.org/officeDocument/2006/relationships/customXml" Target="../ink/ink1012.xml"/><Relationship Id="rId233" Type="http://schemas.openxmlformats.org/officeDocument/2006/relationships/image" Target="../media/image3145.png"/><Relationship Id="rId254" Type="http://schemas.openxmlformats.org/officeDocument/2006/relationships/customXml" Target="../ink/ink1033.xml"/><Relationship Id="rId28" Type="http://schemas.openxmlformats.org/officeDocument/2006/relationships/image" Target="../media/image3045.png"/><Relationship Id="rId49" Type="http://schemas.openxmlformats.org/officeDocument/2006/relationships/customXml" Target="../ink/ink930.xml"/><Relationship Id="rId114" Type="http://schemas.openxmlformats.org/officeDocument/2006/relationships/customXml" Target="../ink/ink963.xml"/><Relationship Id="rId60" Type="http://schemas.openxmlformats.org/officeDocument/2006/relationships/customXml" Target="../ink/ink936.xml"/><Relationship Id="rId81" Type="http://schemas.openxmlformats.org/officeDocument/2006/relationships/image" Target="../media/image3070.png"/><Relationship Id="rId135" Type="http://schemas.openxmlformats.org/officeDocument/2006/relationships/image" Target="../media/image3097.png"/><Relationship Id="rId156" Type="http://schemas.openxmlformats.org/officeDocument/2006/relationships/customXml" Target="../ink/ink984.xml"/><Relationship Id="rId177" Type="http://schemas.openxmlformats.org/officeDocument/2006/relationships/image" Target="../media/image3117.png"/><Relationship Id="rId198" Type="http://schemas.openxmlformats.org/officeDocument/2006/relationships/customXml" Target="../ink/ink1005.xml"/><Relationship Id="rId202" Type="http://schemas.openxmlformats.org/officeDocument/2006/relationships/customXml" Target="../ink/ink1007.xml"/><Relationship Id="rId223" Type="http://schemas.openxmlformats.org/officeDocument/2006/relationships/image" Target="../media/image3140.png"/><Relationship Id="rId244" Type="http://schemas.openxmlformats.org/officeDocument/2006/relationships/customXml" Target="../ink/ink1028.xml"/><Relationship Id="rId18" Type="http://schemas.openxmlformats.org/officeDocument/2006/relationships/image" Target="../media/image3040.png"/><Relationship Id="rId39" Type="http://schemas.openxmlformats.org/officeDocument/2006/relationships/customXml" Target="../ink/ink925.xml"/><Relationship Id="rId265" Type="http://schemas.openxmlformats.org/officeDocument/2006/relationships/image" Target="../media/image3161.png"/><Relationship Id="rId50" Type="http://schemas.openxmlformats.org/officeDocument/2006/relationships/customXml" Target="../ink/ink931.xml"/><Relationship Id="rId104" Type="http://schemas.openxmlformats.org/officeDocument/2006/relationships/customXml" Target="../ink/ink958.xml"/><Relationship Id="rId125" Type="http://schemas.openxmlformats.org/officeDocument/2006/relationships/image" Target="../media/image3092.png"/><Relationship Id="rId146" Type="http://schemas.openxmlformats.org/officeDocument/2006/relationships/customXml" Target="../ink/ink979.xml"/><Relationship Id="rId167" Type="http://schemas.openxmlformats.org/officeDocument/2006/relationships/image" Target="../media/image3112.png"/><Relationship Id="rId188" Type="http://schemas.openxmlformats.org/officeDocument/2006/relationships/customXml" Target="../ink/ink1000.xml"/><Relationship Id="rId71" Type="http://schemas.openxmlformats.org/officeDocument/2006/relationships/image" Target="../media/image46.png"/><Relationship Id="rId92" Type="http://schemas.openxmlformats.org/officeDocument/2006/relationships/customXml" Target="../ink/ink952.xml"/><Relationship Id="rId213" Type="http://schemas.openxmlformats.org/officeDocument/2006/relationships/image" Target="../media/image50.png"/><Relationship Id="rId234" Type="http://schemas.openxmlformats.org/officeDocument/2006/relationships/customXml" Target="../ink/ink1023.xml"/><Relationship Id="rId2" Type="http://schemas.openxmlformats.org/officeDocument/2006/relationships/image" Target="../media/image2.png"/><Relationship Id="rId29" Type="http://schemas.openxmlformats.org/officeDocument/2006/relationships/customXml" Target="../ink/ink920.xml"/><Relationship Id="rId255" Type="http://schemas.openxmlformats.org/officeDocument/2006/relationships/image" Target="../media/image3156.png"/><Relationship Id="rId40" Type="http://schemas.openxmlformats.org/officeDocument/2006/relationships/image" Target="../media/image3050.png"/><Relationship Id="rId115" Type="http://schemas.openxmlformats.org/officeDocument/2006/relationships/image" Target="../media/image3087.png"/><Relationship Id="rId136" Type="http://schemas.openxmlformats.org/officeDocument/2006/relationships/customXml" Target="../ink/ink974.xml"/><Relationship Id="rId157" Type="http://schemas.openxmlformats.org/officeDocument/2006/relationships/image" Target="../media/image3107.png"/><Relationship Id="rId178" Type="http://schemas.openxmlformats.org/officeDocument/2006/relationships/customXml" Target="../ink/ink995.xml"/><Relationship Id="rId61" Type="http://schemas.openxmlformats.org/officeDocument/2006/relationships/image" Target="../media/image3060.png"/><Relationship Id="rId82" Type="http://schemas.openxmlformats.org/officeDocument/2006/relationships/customXml" Target="../ink/ink947.xml"/><Relationship Id="rId199" Type="http://schemas.openxmlformats.org/officeDocument/2006/relationships/image" Target="../media/image3128.png"/><Relationship Id="rId203" Type="http://schemas.openxmlformats.org/officeDocument/2006/relationships/image" Target="../media/image3130.png"/><Relationship Id="rId19" Type="http://schemas.openxmlformats.org/officeDocument/2006/relationships/customXml" Target="../ink/ink915.xml"/><Relationship Id="rId224" Type="http://schemas.openxmlformats.org/officeDocument/2006/relationships/customXml" Target="../ink/ink1018.xml"/><Relationship Id="rId245" Type="http://schemas.openxmlformats.org/officeDocument/2006/relationships/image" Target="../media/image3151.png"/><Relationship Id="rId30" Type="http://schemas.openxmlformats.org/officeDocument/2006/relationships/image" Target="../media/image3046.png"/><Relationship Id="rId105" Type="http://schemas.openxmlformats.org/officeDocument/2006/relationships/image" Target="../media/image3082.png"/><Relationship Id="rId126" Type="http://schemas.openxmlformats.org/officeDocument/2006/relationships/customXml" Target="../ink/ink969.xml"/><Relationship Id="rId147" Type="http://schemas.openxmlformats.org/officeDocument/2006/relationships/image" Target="../media/image3102.png"/><Relationship Id="rId168" Type="http://schemas.openxmlformats.org/officeDocument/2006/relationships/customXml" Target="../ink/ink990.xml"/><Relationship Id="rId51" Type="http://schemas.openxmlformats.org/officeDocument/2006/relationships/image" Target="../media/image41.png"/><Relationship Id="rId72" Type="http://schemas.openxmlformats.org/officeDocument/2006/relationships/customXml" Target="../ink/ink942.xml"/><Relationship Id="rId93" Type="http://schemas.openxmlformats.org/officeDocument/2006/relationships/image" Target="../media/image3076.png"/><Relationship Id="rId189" Type="http://schemas.openxmlformats.org/officeDocument/2006/relationships/image" Target="../media/image3123.png"/><Relationship Id="rId3" Type="http://schemas.openxmlformats.org/officeDocument/2006/relationships/customXml" Target="../ink/ink907.xml"/><Relationship Id="rId214" Type="http://schemas.openxmlformats.org/officeDocument/2006/relationships/customXml" Target="../ink/ink1013.xml"/><Relationship Id="rId235" Type="http://schemas.openxmlformats.org/officeDocument/2006/relationships/image" Target="../media/image3146.png"/><Relationship Id="rId256" Type="http://schemas.openxmlformats.org/officeDocument/2006/relationships/customXml" Target="../ink/ink1034.xml"/><Relationship Id="rId116" Type="http://schemas.openxmlformats.org/officeDocument/2006/relationships/customXml" Target="../ink/ink964.xml"/><Relationship Id="rId137" Type="http://schemas.openxmlformats.org/officeDocument/2006/relationships/image" Target="../media/image3098.png"/><Relationship Id="rId158" Type="http://schemas.openxmlformats.org/officeDocument/2006/relationships/customXml" Target="../ink/ink985.xml"/><Relationship Id="rId20" Type="http://schemas.openxmlformats.org/officeDocument/2006/relationships/image" Target="../media/image3041.png"/><Relationship Id="rId41" Type="http://schemas.openxmlformats.org/officeDocument/2006/relationships/customXml" Target="../ink/ink926.xml"/><Relationship Id="rId62" Type="http://schemas.openxmlformats.org/officeDocument/2006/relationships/customXml" Target="../ink/ink937.xml"/><Relationship Id="rId83" Type="http://schemas.openxmlformats.org/officeDocument/2006/relationships/image" Target="../media/image3071.png"/><Relationship Id="rId179" Type="http://schemas.openxmlformats.org/officeDocument/2006/relationships/image" Target="../media/image3118.png"/><Relationship Id="rId190" Type="http://schemas.openxmlformats.org/officeDocument/2006/relationships/customXml" Target="../ink/ink1001.xml"/><Relationship Id="rId204" Type="http://schemas.openxmlformats.org/officeDocument/2006/relationships/customXml" Target="../ink/ink1008.xml"/><Relationship Id="rId225" Type="http://schemas.openxmlformats.org/officeDocument/2006/relationships/image" Target="../media/image3141.png"/><Relationship Id="rId246" Type="http://schemas.openxmlformats.org/officeDocument/2006/relationships/customXml" Target="../ink/ink1029.xml"/><Relationship Id="rId106" Type="http://schemas.openxmlformats.org/officeDocument/2006/relationships/customXml" Target="../ink/ink959.xml"/><Relationship Id="rId127" Type="http://schemas.openxmlformats.org/officeDocument/2006/relationships/image" Target="../media/image3093.png"/><Relationship Id="rId10" Type="http://schemas.openxmlformats.org/officeDocument/2006/relationships/image" Target="../media/image3036.png"/><Relationship Id="rId31" Type="http://schemas.openxmlformats.org/officeDocument/2006/relationships/customXml" Target="../ink/ink921.xml"/><Relationship Id="rId52" Type="http://schemas.openxmlformats.org/officeDocument/2006/relationships/customXml" Target="../ink/ink932.xml"/><Relationship Id="rId73" Type="http://schemas.openxmlformats.org/officeDocument/2006/relationships/image" Target="../media/image47.png"/><Relationship Id="rId94" Type="http://schemas.openxmlformats.org/officeDocument/2006/relationships/customXml" Target="../ink/ink953.xml"/><Relationship Id="rId148" Type="http://schemas.openxmlformats.org/officeDocument/2006/relationships/customXml" Target="../ink/ink980.xml"/><Relationship Id="rId169" Type="http://schemas.openxmlformats.org/officeDocument/2006/relationships/image" Target="../media/image3113.png"/><Relationship Id="rId4" Type="http://schemas.openxmlformats.org/officeDocument/2006/relationships/image" Target="../media/image3033.png"/><Relationship Id="rId180" Type="http://schemas.openxmlformats.org/officeDocument/2006/relationships/customXml" Target="../ink/ink996.xml"/><Relationship Id="rId215" Type="http://schemas.openxmlformats.org/officeDocument/2006/relationships/image" Target="../media/image51.png"/><Relationship Id="rId236" Type="http://schemas.openxmlformats.org/officeDocument/2006/relationships/customXml" Target="../ink/ink1024.xml"/><Relationship Id="rId257" Type="http://schemas.openxmlformats.org/officeDocument/2006/relationships/image" Target="../media/image3157.png"/><Relationship Id="rId42" Type="http://schemas.openxmlformats.org/officeDocument/2006/relationships/image" Target="../media/image3051.png"/><Relationship Id="rId84" Type="http://schemas.openxmlformats.org/officeDocument/2006/relationships/customXml" Target="../ink/ink948.xml"/><Relationship Id="rId138" Type="http://schemas.openxmlformats.org/officeDocument/2006/relationships/customXml" Target="../ink/ink975.xml"/><Relationship Id="rId191" Type="http://schemas.openxmlformats.org/officeDocument/2006/relationships/image" Target="../media/image3124.png"/><Relationship Id="rId205" Type="http://schemas.openxmlformats.org/officeDocument/2006/relationships/image" Target="../media/image3131.png"/><Relationship Id="rId247" Type="http://schemas.openxmlformats.org/officeDocument/2006/relationships/image" Target="../media/image3152.png"/></Relationships>
</file>

<file path=ppt/slides/_rels/slide8.xml.rels><?xml version="1.0" encoding="UTF-8" standalone="yes"?>
<Relationships xmlns="http://schemas.openxmlformats.org/package/2006/relationships"><Relationship Id="rId13" Type="http://schemas.openxmlformats.org/officeDocument/2006/relationships/customXml" Target="../ink/ink1044.xml"/><Relationship Id="rId18" Type="http://schemas.openxmlformats.org/officeDocument/2006/relationships/image" Target="../media/image59.png"/><Relationship Id="rId26" Type="http://schemas.openxmlformats.org/officeDocument/2006/relationships/image" Target="../media/image63.png"/><Relationship Id="rId39" Type="http://schemas.openxmlformats.org/officeDocument/2006/relationships/customXml" Target="../ink/ink1057.xml"/><Relationship Id="rId21" Type="http://schemas.openxmlformats.org/officeDocument/2006/relationships/customXml" Target="../ink/ink1048.xml"/><Relationship Id="rId34" Type="http://schemas.openxmlformats.org/officeDocument/2006/relationships/image" Target="../media/image67.png"/><Relationship Id="rId42" Type="http://schemas.openxmlformats.org/officeDocument/2006/relationships/image" Target="../media/image71.png"/><Relationship Id="rId7" Type="http://schemas.openxmlformats.org/officeDocument/2006/relationships/customXml" Target="../ink/ink1041.xml"/><Relationship Id="rId2" Type="http://schemas.openxmlformats.org/officeDocument/2006/relationships/image" Target="../media/image2.png"/><Relationship Id="rId16" Type="http://schemas.openxmlformats.org/officeDocument/2006/relationships/image" Target="../media/image58.png"/><Relationship Id="rId20" Type="http://schemas.openxmlformats.org/officeDocument/2006/relationships/image" Target="../media/image60.png"/><Relationship Id="rId29" Type="http://schemas.openxmlformats.org/officeDocument/2006/relationships/customXml" Target="../ink/ink1052.xml"/><Relationship Id="rId41" Type="http://schemas.openxmlformats.org/officeDocument/2006/relationships/customXml" Target="../ink/ink1058.xml"/><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customXml" Target="../ink/ink1043.xml"/><Relationship Id="rId24" Type="http://schemas.openxmlformats.org/officeDocument/2006/relationships/image" Target="../media/image62.png"/><Relationship Id="rId32" Type="http://schemas.openxmlformats.org/officeDocument/2006/relationships/image" Target="../media/image66.png"/><Relationship Id="rId37" Type="http://schemas.openxmlformats.org/officeDocument/2006/relationships/customXml" Target="../ink/ink1056.xml"/><Relationship Id="rId40" Type="http://schemas.openxmlformats.org/officeDocument/2006/relationships/image" Target="../media/image70.png"/><Relationship Id="rId5" Type="http://schemas.openxmlformats.org/officeDocument/2006/relationships/customXml" Target="../ink/ink1040.xml"/><Relationship Id="rId15" Type="http://schemas.openxmlformats.org/officeDocument/2006/relationships/customXml" Target="../ink/ink1045.xml"/><Relationship Id="rId23" Type="http://schemas.openxmlformats.org/officeDocument/2006/relationships/customXml" Target="../ink/ink1049.xml"/><Relationship Id="rId28" Type="http://schemas.openxmlformats.org/officeDocument/2006/relationships/image" Target="../media/image64.png"/><Relationship Id="rId36" Type="http://schemas.openxmlformats.org/officeDocument/2006/relationships/image" Target="../media/image68.png"/><Relationship Id="rId10" Type="http://schemas.openxmlformats.org/officeDocument/2006/relationships/image" Target="../media/image55.png"/><Relationship Id="rId19" Type="http://schemas.openxmlformats.org/officeDocument/2006/relationships/customXml" Target="../ink/ink1047.xml"/><Relationship Id="rId31" Type="http://schemas.openxmlformats.org/officeDocument/2006/relationships/customXml" Target="../ink/ink1053.xml"/><Relationship Id="rId44" Type="http://schemas.openxmlformats.org/officeDocument/2006/relationships/image" Target="../media/image72.png"/><Relationship Id="rId4" Type="http://schemas.openxmlformats.org/officeDocument/2006/relationships/image" Target="../media/image52.png"/><Relationship Id="rId9" Type="http://schemas.openxmlformats.org/officeDocument/2006/relationships/customXml" Target="../ink/ink1042.xml"/><Relationship Id="rId14" Type="http://schemas.openxmlformats.org/officeDocument/2006/relationships/image" Target="../media/image57.png"/><Relationship Id="rId22" Type="http://schemas.openxmlformats.org/officeDocument/2006/relationships/image" Target="../media/image61.png"/><Relationship Id="rId27" Type="http://schemas.openxmlformats.org/officeDocument/2006/relationships/customXml" Target="../ink/ink1051.xml"/><Relationship Id="rId30" Type="http://schemas.openxmlformats.org/officeDocument/2006/relationships/image" Target="../media/image65.png"/><Relationship Id="rId35" Type="http://schemas.openxmlformats.org/officeDocument/2006/relationships/customXml" Target="../ink/ink1055.xml"/><Relationship Id="rId43" Type="http://schemas.openxmlformats.org/officeDocument/2006/relationships/customXml" Target="../ink/ink1059.xml"/><Relationship Id="rId8" Type="http://schemas.openxmlformats.org/officeDocument/2006/relationships/image" Target="../media/image54.png"/><Relationship Id="rId3" Type="http://schemas.openxmlformats.org/officeDocument/2006/relationships/customXml" Target="../ink/ink1039.xml"/><Relationship Id="rId12" Type="http://schemas.openxmlformats.org/officeDocument/2006/relationships/image" Target="../media/image56.png"/><Relationship Id="rId17" Type="http://schemas.openxmlformats.org/officeDocument/2006/relationships/customXml" Target="../ink/ink1046.xml"/><Relationship Id="rId25" Type="http://schemas.openxmlformats.org/officeDocument/2006/relationships/customXml" Target="../ink/ink1050.xml"/><Relationship Id="rId33" Type="http://schemas.openxmlformats.org/officeDocument/2006/relationships/customXml" Target="../ink/ink1054.xml"/><Relationship Id="rId38" Type="http://schemas.openxmlformats.org/officeDocument/2006/relationships/image" Target="../media/image6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13</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1354217"/>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Regression Scenario</a:t>
            </a:r>
          </a:p>
          <a:p>
            <a:pPr marL="0" marR="0" indent="0" algn="l" rtl="0" eaLnBrk="1" fontAlgn="auto" latinLnBrk="0" hangingPunct="1">
              <a:spcBef>
                <a:spcPts val="0"/>
              </a:spcBef>
              <a:spcAft>
                <a:spcPts val="0"/>
              </a:spcAft>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Single v/s Multi Regression</a:t>
            </a:r>
          </a:p>
          <a:p>
            <a:pPr marL="0" marR="0" indent="0" algn="l" rtl="0" eaLnBrk="1" fontAlgn="auto" latinLnBrk="0" hangingPunct="1">
              <a:spcBef>
                <a:spcPts val="0"/>
              </a:spcBef>
              <a:spcAft>
                <a:spcPts val="0"/>
              </a:spcAft>
            </a:pPr>
            <a:r>
              <a:rPr lang="en-US" sz="1600" b="1" dirty="0">
                <a:solidFill>
                  <a:prstClr val="black"/>
                </a:solidFill>
                <a:latin typeface="Calibri" panose="020F0502020204030204"/>
              </a:rPr>
              <a:t>Accuracy Calculation</a:t>
            </a:r>
          </a:p>
          <a:p>
            <a:pPr marL="0" marR="0" indent="0" algn="l" rtl="0" eaLnBrk="1" fontAlgn="auto" latinLnBrk="0" hangingPunct="1">
              <a:spcBef>
                <a:spcPts val="0"/>
              </a:spcBef>
              <a:spcAft>
                <a:spcPts val="0"/>
              </a:spcAft>
            </a:pPr>
            <a:r>
              <a:rPr lang="en-US" sz="1600" b="1" dirty="0">
                <a:solidFill>
                  <a:prstClr val="black"/>
                </a:solidFill>
                <a:latin typeface="Calibri" panose="020F0502020204030204"/>
              </a:rPr>
              <a:t>MAPE</a:t>
            </a:r>
          </a:p>
          <a:p>
            <a:pPr marL="0" marR="0" indent="0" algn="l" rtl="0" eaLnBrk="1" fontAlgn="auto" latinLnBrk="0" hangingPunct="1">
              <a:spcBef>
                <a:spcPts val="0"/>
              </a:spcBef>
              <a:spcAft>
                <a:spcPts val="0"/>
              </a:spcAft>
            </a:pPr>
            <a:endParaRPr lang="en-US" sz="1600" b="1" dirty="0">
              <a:solidFill>
                <a:prstClr val="black"/>
              </a:solidFill>
              <a:latin typeface="Calibri" panose="020F0502020204030204"/>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Regression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754326"/>
          </a:xfrm>
          <a:prstGeom prst="rect">
            <a:avLst/>
          </a:prstGeom>
          <a:noFill/>
        </p:spPr>
        <p:txBody>
          <a:bodyPr wrap="square" rtlCol="0">
            <a:spAutoFit/>
          </a:bodyPr>
          <a:lstStyle/>
          <a:p>
            <a:r>
              <a:rPr lang="en-US" dirty="0"/>
              <a:t>Is a scenario which is used to predict a single value (target variable) which of type </a:t>
            </a:r>
            <a:r>
              <a:rPr lang="en-US" b="1" dirty="0"/>
              <a:t>continuous </a:t>
            </a:r>
            <a:r>
              <a:rPr lang="en-US" dirty="0"/>
              <a:t>nature. When your dependent variable is </a:t>
            </a:r>
            <a:r>
              <a:rPr lang="en-US" dirty="0" err="1"/>
              <a:t>numberic</a:t>
            </a:r>
            <a:r>
              <a:rPr lang="en-US" dirty="0"/>
              <a:t>.</a:t>
            </a:r>
          </a:p>
          <a:p>
            <a:pPr marL="342900" indent="-342900">
              <a:buFontTx/>
              <a:buChar char="-"/>
            </a:pPr>
            <a:r>
              <a:rPr lang="en-US" dirty="0"/>
              <a:t>Find if a patient is suffering from corona or not – No (classification)</a:t>
            </a:r>
          </a:p>
          <a:p>
            <a:pPr marL="342900" indent="-342900">
              <a:buFontTx/>
              <a:buChar char="-"/>
            </a:pPr>
            <a:r>
              <a:rPr lang="en-US" dirty="0"/>
              <a:t>Predict the price of my house – Yes (price of a house is a number)</a:t>
            </a:r>
          </a:p>
          <a:p>
            <a:r>
              <a:rPr lang="en-IN" dirty="0"/>
              <a:t>If the dependent variable depends exactly on one independent variable, its called linear regression. If the dependent variable depends on multiple independent variables, its called multi-regression. Y = c + mx.</a:t>
            </a:r>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cxnSp>
        <p:nvCxnSpPr>
          <p:cNvPr id="7" name="Straight Arrow Connector 6">
            <a:extLst>
              <a:ext uri="{FF2B5EF4-FFF2-40B4-BE49-F238E27FC236}">
                <a16:creationId xmlns:a16="http://schemas.microsoft.com/office/drawing/2014/main" id="{A281DEE0-E14A-FE6D-08D2-FBD093AE5084}"/>
              </a:ext>
            </a:extLst>
          </p:cNvPr>
          <p:cNvCxnSpPr/>
          <p:nvPr/>
        </p:nvCxnSpPr>
        <p:spPr>
          <a:xfrm flipV="1">
            <a:off x="623392" y="3573017"/>
            <a:ext cx="0" cy="2932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BFA0F0C-DC37-1FCA-A8FE-5BAA0110DCDA}"/>
              </a:ext>
            </a:extLst>
          </p:cNvPr>
          <p:cNvCxnSpPr>
            <a:cxnSpLocks/>
          </p:cNvCxnSpPr>
          <p:nvPr/>
        </p:nvCxnSpPr>
        <p:spPr>
          <a:xfrm>
            <a:off x="551384" y="6505163"/>
            <a:ext cx="3664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653415-A5ED-77E8-320B-E50D06FF9E3E}"/>
              </a:ext>
            </a:extLst>
          </p:cNvPr>
          <p:cNvCxnSpPr/>
          <p:nvPr/>
        </p:nvCxnSpPr>
        <p:spPr>
          <a:xfrm flipV="1">
            <a:off x="623392" y="3861049"/>
            <a:ext cx="3384376" cy="2644115"/>
          </a:xfrm>
          <a:prstGeom prst="line">
            <a:avLst/>
          </a:prstGeom>
        </p:spPr>
        <p:style>
          <a:lnRef idx="3">
            <a:schemeClr val="accent2"/>
          </a:lnRef>
          <a:fillRef idx="0">
            <a:schemeClr val="accent2"/>
          </a:fillRef>
          <a:effectRef idx="2">
            <a:schemeClr val="accent2"/>
          </a:effectRef>
          <a:fontRef idx="minor">
            <a:schemeClr val="tx1"/>
          </a:fontRef>
        </p:style>
      </p:cxnSp>
      <p:grpSp>
        <p:nvGrpSpPr>
          <p:cNvPr id="23" name="Group 22">
            <a:extLst>
              <a:ext uri="{FF2B5EF4-FFF2-40B4-BE49-F238E27FC236}">
                <a16:creationId xmlns:a16="http://schemas.microsoft.com/office/drawing/2014/main" id="{3F8A16D2-8F7E-0BAB-83ED-F0090B31A63A}"/>
              </a:ext>
            </a:extLst>
          </p:cNvPr>
          <p:cNvGrpSpPr/>
          <p:nvPr/>
        </p:nvGrpSpPr>
        <p:grpSpPr>
          <a:xfrm>
            <a:off x="3039508" y="6420852"/>
            <a:ext cx="1964520" cy="411840"/>
            <a:chOff x="3037920" y="6420852"/>
            <a:chExt cx="1964520" cy="41184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EFA695A-08C3-B8CC-5603-C5CF9259C4E6}"/>
                    </a:ext>
                  </a:extLst>
                </p14:cNvPr>
                <p14:cNvContentPartPr/>
                <p14:nvPr/>
              </p14:nvContentPartPr>
              <p14:xfrm>
                <a:off x="3037920" y="6666372"/>
                <a:ext cx="315360" cy="10800"/>
              </p14:xfrm>
            </p:contentPart>
          </mc:Choice>
          <mc:Fallback xmlns="">
            <p:pic>
              <p:nvPicPr>
                <p:cNvPr id="12" name="Ink 11">
                  <a:extLst>
                    <a:ext uri="{FF2B5EF4-FFF2-40B4-BE49-F238E27FC236}">
                      <a16:creationId xmlns:a16="http://schemas.microsoft.com/office/drawing/2014/main" id="{EEFA695A-08C3-B8CC-5603-C5CF9259C4E6}"/>
                    </a:ext>
                  </a:extLst>
                </p:cNvPr>
                <p:cNvPicPr/>
                <p:nvPr/>
              </p:nvPicPr>
              <p:blipFill>
                <a:blip r:embed="rId4"/>
                <a:stretch>
                  <a:fillRect/>
                </a:stretch>
              </p:blipFill>
              <p:spPr>
                <a:xfrm>
                  <a:off x="3029280" y="6657372"/>
                  <a:ext cx="3330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8D9D54C6-011D-A7AF-8986-E7B4E1363B02}"/>
                    </a:ext>
                  </a:extLst>
                </p14:cNvPr>
                <p14:cNvContentPartPr/>
                <p14:nvPr/>
              </p14:nvContentPartPr>
              <p14:xfrm>
                <a:off x="3308640" y="6597612"/>
                <a:ext cx="102960" cy="142920"/>
              </p14:xfrm>
            </p:contentPart>
          </mc:Choice>
          <mc:Fallback xmlns="">
            <p:pic>
              <p:nvPicPr>
                <p:cNvPr id="13" name="Ink 12">
                  <a:extLst>
                    <a:ext uri="{FF2B5EF4-FFF2-40B4-BE49-F238E27FC236}">
                      <a16:creationId xmlns:a16="http://schemas.microsoft.com/office/drawing/2014/main" id="{8D9D54C6-011D-A7AF-8986-E7B4E1363B02}"/>
                    </a:ext>
                  </a:extLst>
                </p:cNvPr>
                <p:cNvPicPr/>
                <p:nvPr/>
              </p:nvPicPr>
              <p:blipFill>
                <a:blip r:embed="rId6"/>
                <a:stretch>
                  <a:fillRect/>
                </a:stretch>
              </p:blipFill>
              <p:spPr>
                <a:xfrm>
                  <a:off x="3300000" y="6588612"/>
                  <a:ext cx="1206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74DCB1C-2C26-6375-1619-E4D2C0CD3DE3}"/>
                    </a:ext>
                  </a:extLst>
                </p14:cNvPr>
                <p14:cNvContentPartPr/>
                <p14:nvPr/>
              </p14:nvContentPartPr>
              <p14:xfrm>
                <a:off x="3624000" y="6672852"/>
                <a:ext cx="14760" cy="159840"/>
              </p14:xfrm>
            </p:contentPart>
          </mc:Choice>
          <mc:Fallback xmlns="">
            <p:pic>
              <p:nvPicPr>
                <p:cNvPr id="14" name="Ink 13">
                  <a:extLst>
                    <a:ext uri="{FF2B5EF4-FFF2-40B4-BE49-F238E27FC236}">
                      <a16:creationId xmlns:a16="http://schemas.microsoft.com/office/drawing/2014/main" id="{F74DCB1C-2C26-6375-1619-E4D2C0CD3DE3}"/>
                    </a:ext>
                  </a:extLst>
                </p:cNvPr>
                <p:cNvPicPr/>
                <p:nvPr/>
              </p:nvPicPr>
              <p:blipFill>
                <a:blip r:embed="rId8"/>
                <a:stretch>
                  <a:fillRect/>
                </a:stretch>
              </p:blipFill>
              <p:spPr>
                <a:xfrm>
                  <a:off x="3615000" y="6664212"/>
                  <a:ext cx="324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DD348F3A-49F6-CFC7-1F31-A7EEF8363ABF}"/>
                    </a:ext>
                  </a:extLst>
                </p14:cNvPr>
                <p14:cNvContentPartPr/>
                <p14:nvPr/>
              </p14:nvContentPartPr>
              <p14:xfrm>
                <a:off x="3545160" y="6645492"/>
                <a:ext cx="127080" cy="177840"/>
              </p14:xfrm>
            </p:contentPart>
          </mc:Choice>
          <mc:Fallback xmlns="">
            <p:pic>
              <p:nvPicPr>
                <p:cNvPr id="15" name="Ink 14">
                  <a:extLst>
                    <a:ext uri="{FF2B5EF4-FFF2-40B4-BE49-F238E27FC236}">
                      <a16:creationId xmlns:a16="http://schemas.microsoft.com/office/drawing/2014/main" id="{DD348F3A-49F6-CFC7-1F31-A7EEF8363ABF}"/>
                    </a:ext>
                  </a:extLst>
                </p:cNvPr>
                <p:cNvPicPr/>
                <p:nvPr/>
              </p:nvPicPr>
              <p:blipFill>
                <a:blip r:embed="rId10"/>
                <a:stretch>
                  <a:fillRect/>
                </a:stretch>
              </p:blipFill>
              <p:spPr>
                <a:xfrm>
                  <a:off x="3536160" y="6636852"/>
                  <a:ext cx="1447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209456C2-67D0-6970-FE6F-553B7CBC4EAC}"/>
                    </a:ext>
                  </a:extLst>
                </p14:cNvPr>
                <p14:cNvContentPartPr/>
                <p14:nvPr/>
              </p14:nvContentPartPr>
              <p14:xfrm>
                <a:off x="3756120" y="6715332"/>
                <a:ext cx="113400" cy="57600"/>
              </p14:xfrm>
            </p:contentPart>
          </mc:Choice>
          <mc:Fallback xmlns="">
            <p:pic>
              <p:nvPicPr>
                <p:cNvPr id="16" name="Ink 15">
                  <a:extLst>
                    <a:ext uri="{FF2B5EF4-FFF2-40B4-BE49-F238E27FC236}">
                      <a16:creationId xmlns:a16="http://schemas.microsoft.com/office/drawing/2014/main" id="{209456C2-67D0-6970-FE6F-553B7CBC4EAC}"/>
                    </a:ext>
                  </a:extLst>
                </p:cNvPr>
                <p:cNvPicPr/>
                <p:nvPr/>
              </p:nvPicPr>
              <p:blipFill>
                <a:blip r:embed="rId12"/>
                <a:stretch>
                  <a:fillRect/>
                </a:stretch>
              </p:blipFill>
              <p:spPr>
                <a:xfrm>
                  <a:off x="3747120" y="6706332"/>
                  <a:ext cx="1310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5DF2E55-AB82-076C-5D86-E6192DE2D7FD}"/>
                    </a:ext>
                  </a:extLst>
                </p14:cNvPr>
                <p14:cNvContentPartPr/>
                <p14:nvPr/>
              </p14:nvContentPartPr>
              <p14:xfrm>
                <a:off x="3955200" y="6641532"/>
                <a:ext cx="129600" cy="132840"/>
              </p14:xfrm>
            </p:contentPart>
          </mc:Choice>
          <mc:Fallback xmlns="">
            <p:pic>
              <p:nvPicPr>
                <p:cNvPr id="17" name="Ink 16">
                  <a:extLst>
                    <a:ext uri="{FF2B5EF4-FFF2-40B4-BE49-F238E27FC236}">
                      <a16:creationId xmlns:a16="http://schemas.microsoft.com/office/drawing/2014/main" id="{75DF2E55-AB82-076C-5D86-E6192DE2D7FD}"/>
                    </a:ext>
                  </a:extLst>
                </p:cNvPr>
                <p:cNvPicPr/>
                <p:nvPr/>
              </p:nvPicPr>
              <p:blipFill>
                <a:blip r:embed="rId14"/>
                <a:stretch>
                  <a:fillRect/>
                </a:stretch>
              </p:blipFill>
              <p:spPr>
                <a:xfrm>
                  <a:off x="3946200" y="6632892"/>
                  <a:ext cx="1472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B4C9C5C6-784B-2FF2-F85D-D6D5B455C0D7}"/>
                    </a:ext>
                  </a:extLst>
                </p14:cNvPr>
                <p14:cNvContentPartPr/>
                <p14:nvPr/>
              </p14:nvContentPartPr>
              <p14:xfrm>
                <a:off x="4178400" y="6715332"/>
                <a:ext cx="360" cy="2160"/>
              </p14:xfrm>
            </p:contentPart>
          </mc:Choice>
          <mc:Fallback xmlns="">
            <p:pic>
              <p:nvPicPr>
                <p:cNvPr id="18" name="Ink 17">
                  <a:extLst>
                    <a:ext uri="{FF2B5EF4-FFF2-40B4-BE49-F238E27FC236}">
                      <a16:creationId xmlns:a16="http://schemas.microsoft.com/office/drawing/2014/main" id="{B4C9C5C6-784B-2FF2-F85D-D6D5B455C0D7}"/>
                    </a:ext>
                  </a:extLst>
                </p:cNvPr>
                <p:cNvPicPr/>
                <p:nvPr/>
              </p:nvPicPr>
              <p:blipFill>
                <a:blip r:embed="rId16"/>
                <a:stretch>
                  <a:fillRect/>
                </a:stretch>
              </p:blipFill>
              <p:spPr>
                <a:xfrm>
                  <a:off x="4169400" y="6706692"/>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D38CE404-F20A-3251-E6E0-B34CC8CDBC55}"/>
                    </a:ext>
                  </a:extLst>
                </p14:cNvPr>
                <p14:cNvContentPartPr/>
                <p14:nvPr/>
              </p14:nvContentPartPr>
              <p14:xfrm>
                <a:off x="4315560" y="6665292"/>
                <a:ext cx="97920" cy="117720"/>
              </p14:xfrm>
            </p:contentPart>
          </mc:Choice>
          <mc:Fallback xmlns="">
            <p:pic>
              <p:nvPicPr>
                <p:cNvPr id="19" name="Ink 18">
                  <a:extLst>
                    <a:ext uri="{FF2B5EF4-FFF2-40B4-BE49-F238E27FC236}">
                      <a16:creationId xmlns:a16="http://schemas.microsoft.com/office/drawing/2014/main" id="{D38CE404-F20A-3251-E6E0-B34CC8CDBC55}"/>
                    </a:ext>
                  </a:extLst>
                </p:cNvPr>
                <p:cNvPicPr/>
                <p:nvPr/>
              </p:nvPicPr>
              <p:blipFill>
                <a:blip r:embed="rId18"/>
                <a:stretch>
                  <a:fillRect/>
                </a:stretch>
              </p:blipFill>
              <p:spPr>
                <a:xfrm>
                  <a:off x="4306920" y="6656652"/>
                  <a:ext cx="1155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260DBA16-F7BB-8583-0005-C68C12B4B35B}"/>
                    </a:ext>
                  </a:extLst>
                </p14:cNvPr>
                <p14:cNvContentPartPr/>
                <p14:nvPr/>
              </p14:nvContentPartPr>
              <p14:xfrm>
                <a:off x="4436160" y="6697692"/>
                <a:ext cx="115560" cy="77760"/>
              </p14:xfrm>
            </p:contentPart>
          </mc:Choice>
          <mc:Fallback xmlns="">
            <p:pic>
              <p:nvPicPr>
                <p:cNvPr id="20" name="Ink 19">
                  <a:extLst>
                    <a:ext uri="{FF2B5EF4-FFF2-40B4-BE49-F238E27FC236}">
                      <a16:creationId xmlns:a16="http://schemas.microsoft.com/office/drawing/2014/main" id="{260DBA16-F7BB-8583-0005-C68C12B4B35B}"/>
                    </a:ext>
                  </a:extLst>
                </p:cNvPr>
                <p:cNvPicPr/>
                <p:nvPr/>
              </p:nvPicPr>
              <p:blipFill>
                <a:blip r:embed="rId20"/>
                <a:stretch>
                  <a:fillRect/>
                </a:stretch>
              </p:blipFill>
              <p:spPr>
                <a:xfrm>
                  <a:off x="4427520" y="6688692"/>
                  <a:ext cx="1332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A641131E-2FD9-877C-90DB-90545E53429E}"/>
                    </a:ext>
                  </a:extLst>
                </p14:cNvPr>
                <p14:cNvContentPartPr/>
                <p14:nvPr/>
              </p14:nvContentPartPr>
              <p14:xfrm>
                <a:off x="4601400" y="6626772"/>
                <a:ext cx="105480" cy="124200"/>
              </p14:xfrm>
            </p:contentPart>
          </mc:Choice>
          <mc:Fallback xmlns="">
            <p:pic>
              <p:nvPicPr>
                <p:cNvPr id="21" name="Ink 20">
                  <a:extLst>
                    <a:ext uri="{FF2B5EF4-FFF2-40B4-BE49-F238E27FC236}">
                      <a16:creationId xmlns:a16="http://schemas.microsoft.com/office/drawing/2014/main" id="{A641131E-2FD9-877C-90DB-90545E53429E}"/>
                    </a:ext>
                  </a:extLst>
                </p:cNvPr>
                <p:cNvPicPr/>
                <p:nvPr/>
              </p:nvPicPr>
              <p:blipFill>
                <a:blip r:embed="rId22"/>
                <a:stretch>
                  <a:fillRect/>
                </a:stretch>
              </p:blipFill>
              <p:spPr>
                <a:xfrm>
                  <a:off x="4592760" y="6617772"/>
                  <a:ext cx="1231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74651111-8C72-2232-1D80-C8E598CDF926}"/>
                    </a:ext>
                  </a:extLst>
                </p14:cNvPr>
                <p14:cNvContentPartPr/>
                <p14:nvPr/>
              </p14:nvContentPartPr>
              <p14:xfrm>
                <a:off x="4772400" y="6420852"/>
                <a:ext cx="230040" cy="164520"/>
              </p14:xfrm>
            </p:contentPart>
          </mc:Choice>
          <mc:Fallback xmlns="">
            <p:pic>
              <p:nvPicPr>
                <p:cNvPr id="22" name="Ink 21">
                  <a:extLst>
                    <a:ext uri="{FF2B5EF4-FFF2-40B4-BE49-F238E27FC236}">
                      <a16:creationId xmlns:a16="http://schemas.microsoft.com/office/drawing/2014/main" id="{74651111-8C72-2232-1D80-C8E598CDF926}"/>
                    </a:ext>
                  </a:extLst>
                </p:cNvPr>
                <p:cNvPicPr/>
                <p:nvPr/>
              </p:nvPicPr>
              <p:blipFill>
                <a:blip r:embed="rId24"/>
                <a:stretch>
                  <a:fillRect/>
                </a:stretch>
              </p:blipFill>
              <p:spPr>
                <a:xfrm>
                  <a:off x="4763760" y="6411852"/>
                  <a:ext cx="247680" cy="182160"/>
                </a:xfrm>
                <a:prstGeom prst="rect">
                  <a:avLst/>
                </a:prstGeom>
              </p:spPr>
            </p:pic>
          </mc:Fallback>
        </mc:AlternateContent>
      </p:grpSp>
      <p:grpSp>
        <p:nvGrpSpPr>
          <p:cNvPr id="41" name="Group 40">
            <a:extLst>
              <a:ext uri="{FF2B5EF4-FFF2-40B4-BE49-F238E27FC236}">
                <a16:creationId xmlns:a16="http://schemas.microsoft.com/office/drawing/2014/main" id="{2D039B64-0405-E99C-1472-EBD73E2F3865}"/>
              </a:ext>
            </a:extLst>
          </p:cNvPr>
          <p:cNvGrpSpPr/>
          <p:nvPr/>
        </p:nvGrpSpPr>
        <p:grpSpPr>
          <a:xfrm>
            <a:off x="120988" y="3479292"/>
            <a:ext cx="761760" cy="1546200"/>
            <a:chOff x="119400" y="3479292"/>
            <a:chExt cx="761760" cy="1546200"/>
          </a:xfrm>
        </p:grpSpPr>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EF323FA7-4B29-19C0-4D42-440608F97806}"/>
                    </a:ext>
                  </a:extLst>
                </p14:cNvPr>
                <p14:cNvContentPartPr/>
                <p14:nvPr/>
              </p14:nvContentPartPr>
              <p14:xfrm>
                <a:off x="330000" y="4129092"/>
                <a:ext cx="73080" cy="896400"/>
              </p14:xfrm>
            </p:contentPart>
          </mc:Choice>
          <mc:Fallback xmlns="">
            <p:pic>
              <p:nvPicPr>
                <p:cNvPr id="24" name="Ink 23">
                  <a:extLst>
                    <a:ext uri="{FF2B5EF4-FFF2-40B4-BE49-F238E27FC236}">
                      <a16:creationId xmlns:a16="http://schemas.microsoft.com/office/drawing/2014/main" id="{EF323FA7-4B29-19C0-4D42-440608F97806}"/>
                    </a:ext>
                  </a:extLst>
                </p:cNvPr>
                <p:cNvPicPr/>
                <p:nvPr/>
              </p:nvPicPr>
              <p:blipFill>
                <a:blip r:embed="rId26"/>
                <a:stretch>
                  <a:fillRect/>
                </a:stretch>
              </p:blipFill>
              <p:spPr>
                <a:xfrm>
                  <a:off x="321360" y="4120092"/>
                  <a:ext cx="90720" cy="914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749C0FD4-43B4-94E0-FB77-168DBBCEC881}"/>
                    </a:ext>
                  </a:extLst>
                </p14:cNvPr>
                <p14:cNvContentPartPr/>
                <p14:nvPr/>
              </p14:nvContentPartPr>
              <p14:xfrm>
                <a:off x="368160" y="4053852"/>
                <a:ext cx="106200" cy="149760"/>
              </p14:xfrm>
            </p:contentPart>
          </mc:Choice>
          <mc:Fallback xmlns="">
            <p:pic>
              <p:nvPicPr>
                <p:cNvPr id="25" name="Ink 24">
                  <a:extLst>
                    <a:ext uri="{FF2B5EF4-FFF2-40B4-BE49-F238E27FC236}">
                      <a16:creationId xmlns:a16="http://schemas.microsoft.com/office/drawing/2014/main" id="{749C0FD4-43B4-94E0-FB77-168DBBCEC881}"/>
                    </a:ext>
                  </a:extLst>
                </p:cNvPr>
                <p:cNvPicPr/>
                <p:nvPr/>
              </p:nvPicPr>
              <p:blipFill>
                <a:blip r:embed="rId28"/>
                <a:stretch>
                  <a:fillRect/>
                </a:stretch>
              </p:blipFill>
              <p:spPr>
                <a:xfrm>
                  <a:off x="359160" y="4045212"/>
                  <a:ext cx="1238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a:extLst>
                    <a:ext uri="{FF2B5EF4-FFF2-40B4-BE49-F238E27FC236}">
                      <a16:creationId xmlns:a16="http://schemas.microsoft.com/office/drawing/2014/main" id="{C77D6AE6-EBA4-82DC-097E-BCEB0DC94E1B}"/>
                    </a:ext>
                  </a:extLst>
                </p14:cNvPr>
                <p14:cNvContentPartPr/>
                <p14:nvPr/>
              </p14:nvContentPartPr>
              <p14:xfrm>
                <a:off x="125520" y="3726252"/>
                <a:ext cx="48600" cy="201240"/>
              </p14:xfrm>
            </p:contentPart>
          </mc:Choice>
          <mc:Fallback xmlns="">
            <p:pic>
              <p:nvPicPr>
                <p:cNvPr id="27" name="Ink 26">
                  <a:extLst>
                    <a:ext uri="{FF2B5EF4-FFF2-40B4-BE49-F238E27FC236}">
                      <a16:creationId xmlns:a16="http://schemas.microsoft.com/office/drawing/2014/main" id="{C77D6AE6-EBA4-82DC-097E-BCEB0DC94E1B}"/>
                    </a:ext>
                  </a:extLst>
                </p:cNvPr>
                <p:cNvPicPr/>
                <p:nvPr/>
              </p:nvPicPr>
              <p:blipFill>
                <a:blip r:embed="rId30"/>
                <a:stretch>
                  <a:fillRect/>
                </a:stretch>
              </p:blipFill>
              <p:spPr>
                <a:xfrm>
                  <a:off x="116880" y="3717612"/>
                  <a:ext cx="662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8ED9C2AB-E241-57C8-7EEF-2E631140A4AF}"/>
                    </a:ext>
                  </a:extLst>
                </p14:cNvPr>
                <p14:cNvContentPartPr/>
                <p14:nvPr/>
              </p14:nvContentPartPr>
              <p14:xfrm>
                <a:off x="119400" y="3479292"/>
                <a:ext cx="138960" cy="268560"/>
              </p14:xfrm>
            </p:contentPart>
          </mc:Choice>
          <mc:Fallback xmlns="">
            <p:pic>
              <p:nvPicPr>
                <p:cNvPr id="28" name="Ink 27">
                  <a:extLst>
                    <a:ext uri="{FF2B5EF4-FFF2-40B4-BE49-F238E27FC236}">
                      <a16:creationId xmlns:a16="http://schemas.microsoft.com/office/drawing/2014/main" id="{8ED9C2AB-E241-57C8-7EEF-2E631140A4AF}"/>
                    </a:ext>
                  </a:extLst>
                </p:cNvPr>
                <p:cNvPicPr/>
                <p:nvPr/>
              </p:nvPicPr>
              <p:blipFill>
                <a:blip r:embed="rId32"/>
                <a:stretch>
                  <a:fillRect/>
                </a:stretch>
              </p:blipFill>
              <p:spPr>
                <a:xfrm>
                  <a:off x="110760" y="3470292"/>
                  <a:ext cx="1566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Ink 28">
                  <a:extLst>
                    <a:ext uri="{FF2B5EF4-FFF2-40B4-BE49-F238E27FC236}">
                      <a16:creationId xmlns:a16="http://schemas.microsoft.com/office/drawing/2014/main" id="{3FF5DA67-3161-FF72-92A9-65B3E404E5F7}"/>
                    </a:ext>
                  </a:extLst>
                </p14:cNvPr>
                <p14:cNvContentPartPr/>
                <p14:nvPr/>
              </p14:nvContentPartPr>
              <p14:xfrm>
                <a:off x="258720" y="3643092"/>
                <a:ext cx="83880" cy="194040"/>
              </p14:xfrm>
            </p:contentPart>
          </mc:Choice>
          <mc:Fallback xmlns="">
            <p:pic>
              <p:nvPicPr>
                <p:cNvPr id="29" name="Ink 28">
                  <a:extLst>
                    <a:ext uri="{FF2B5EF4-FFF2-40B4-BE49-F238E27FC236}">
                      <a16:creationId xmlns:a16="http://schemas.microsoft.com/office/drawing/2014/main" id="{3FF5DA67-3161-FF72-92A9-65B3E404E5F7}"/>
                    </a:ext>
                  </a:extLst>
                </p:cNvPr>
                <p:cNvPicPr/>
                <p:nvPr/>
              </p:nvPicPr>
              <p:blipFill>
                <a:blip r:embed="rId34"/>
                <a:stretch>
                  <a:fillRect/>
                </a:stretch>
              </p:blipFill>
              <p:spPr>
                <a:xfrm>
                  <a:off x="250080" y="3634092"/>
                  <a:ext cx="10152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989EBB50-CEA1-30EF-1C16-D7BDC2054B76}"/>
                    </a:ext>
                  </a:extLst>
                </p14:cNvPr>
                <p14:cNvContentPartPr/>
                <p14:nvPr/>
              </p14:nvContentPartPr>
              <p14:xfrm>
                <a:off x="126960" y="3497292"/>
                <a:ext cx="198360" cy="398880"/>
              </p14:xfrm>
            </p:contentPart>
          </mc:Choice>
          <mc:Fallback xmlns="">
            <p:pic>
              <p:nvPicPr>
                <p:cNvPr id="31" name="Ink 30">
                  <a:extLst>
                    <a:ext uri="{FF2B5EF4-FFF2-40B4-BE49-F238E27FC236}">
                      <a16:creationId xmlns:a16="http://schemas.microsoft.com/office/drawing/2014/main" id="{989EBB50-CEA1-30EF-1C16-D7BDC2054B76}"/>
                    </a:ext>
                  </a:extLst>
                </p:cNvPr>
                <p:cNvPicPr/>
                <p:nvPr/>
              </p:nvPicPr>
              <p:blipFill>
                <a:blip r:embed="rId36"/>
                <a:stretch>
                  <a:fillRect/>
                </a:stretch>
              </p:blipFill>
              <p:spPr>
                <a:xfrm>
                  <a:off x="117960" y="3488652"/>
                  <a:ext cx="2160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97D961BD-7AD8-20F8-E052-12D4C9010290}"/>
                    </a:ext>
                  </a:extLst>
                </p14:cNvPr>
                <p14:cNvContentPartPr/>
                <p14:nvPr/>
              </p14:nvContentPartPr>
              <p14:xfrm>
                <a:off x="343680" y="3620052"/>
                <a:ext cx="128880" cy="172440"/>
              </p14:xfrm>
            </p:contentPart>
          </mc:Choice>
          <mc:Fallback xmlns="">
            <p:pic>
              <p:nvPicPr>
                <p:cNvPr id="32" name="Ink 31">
                  <a:extLst>
                    <a:ext uri="{FF2B5EF4-FFF2-40B4-BE49-F238E27FC236}">
                      <a16:creationId xmlns:a16="http://schemas.microsoft.com/office/drawing/2014/main" id="{97D961BD-7AD8-20F8-E052-12D4C9010290}"/>
                    </a:ext>
                  </a:extLst>
                </p:cNvPr>
                <p:cNvPicPr/>
                <p:nvPr/>
              </p:nvPicPr>
              <p:blipFill>
                <a:blip r:embed="rId38"/>
                <a:stretch>
                  <a:fillRect/>
                </a:stretch>
              </p:blipFill>
              <p:spPr>
                <a:xfrm>
                  <a:off x="335040" y="3611412"/>
                  <a:ext cx="1465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Ink 32">
                  <a:extLst>
                    <a:ext uri="{FF2B5EF4-FFF2-40B4-BE49-F238E27FC236}">
                      <a16:creationId xmlns:a16="http://schemas.microsoft.com/office/drawing/2014/main" id="{92803524-BF09-CC9B-C2F8-A16798CE3D30}"/>
                    </a:ext>
                  </a:extLst>
                </p14:cNvPr>
                <p14:cNvContentPartPr/>
                <p14:nvPr/>
              </p14:nvContentPartPr>
              <p14:xfrm>
                <a:off x="480120" y="3587292"/>
                <a:ext cx="59040" cy="316440"/>
              </p14:xfrm>
            </p:contentPart>
          </mc:Choice>
          <mc:Fallback xmlns="">
            <p:pic>
              <p:nvPicPr>
                <p:cNvPr id="33" name="Ink 32">
                  <a:extLst>
                    <a:ext uri="{FF2B5EF4-FFF2-40B4-BE49-F238E27FC236}">
                      <a16:creationId xmlns:a16="http://schemas.microsoft.com/office/drawing/2014/main" id="{92803524-BF09-CC9B-C2F8-A16798CE3D30}"/>
                    </a:ext>
                  </a:extLst>
                </p:cNvPr>
                <p:cNvPicPr/>
                <p:nvPr/>
              </p:nvPicPr>
              <p:blipFill>
                <a:blip r:embed="rId40"/>
                <a:stretch>
                  <a:fillRect/>
                </a:stretch>
              </p:blipFill>
              <p:spPr>
                <a:xfrm>
                  <a:off x="471120" y="3578292"/>
                  <a:ext cx="766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29085FF4-976B-654D-005B-8FDD7150E86C}"/>
                    </a:ext>
                  </a:extLst>
                </p14:cNvPr>
                <p14:cNvContentPartPr/>
                <p14:nvPr/>
              </p14:nvContentPartPr>
              <p14:xfrm>
                <a:off x="588840" y="3602052"/>
                <a:ext cx="67320" cy="110160"/>
              </p14:xfrm>
            </p:contentPart>
          </mc:Choice>
          <mc:Fallback xmlns="">
            <p:pic>
              <p:nvPicPr>
                <p:cNvPr id="34" name="Ink 33">
                  <a:extLst>
                    <a:ext uri="{FF2B5EF4-FFF2-40B4-BE49-F238E27FC236}">
                      <a16:creationId xmlns:a16="http://schemas.microsoft.com/office/drawing/2014/main" id="{29085FF4-976B-654D-005B-8FDD7150E86C}"/>
                    </a:ext>
                  </a:extLst>
                </p:cNvPr>
                <p:cNvPicPr/>
                <p:nvPr/>
              </p:nvPicPr>
              <p:blipFill>
                <a:blip r:embed="rId42"/>
                <a:stretch>
                  <a:fillRect/>
                </a:stretch>
              </p:blipFill>
              <p:spPr>
                <a:xfrm>
                  <a:off x="579840" y="3593412"/>
                  <a:ext cx="84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 name="Ink 34">
                  <a:extLst>
                    <a:ext uri="{FF2B5EF4-FFF2-40B4-BE49-F238E27FC236}">
                      <a16:creationId xmlns:a16="http://schemas.microsoft.com/office/drawing/2014/main" id="{28809C2A-8CD2-FC25-D5BC-3F37EBEC0F10}"/>
                    </a:ext>
                  </a:extLst>
                </p14:cNvPr>
                <p14:cNvContentPartPr/>
                <p14:nvPr/>
              </p14:nvContentPartPr>
              <p14:xfrm>
                <a:off x="678480" y="3572172"/>
                <a:ext cx="141120" cy="119880"/>
              </p14:xfrm>
            </p:contentPart>
          </mc:Choice>
          <mc:Fallback xmlns="">
            <p:pic>
              <p:nvPicPr>
                <p:cNvPr id="35" name="Ink 34">
                  <a:extLst>
                    <a:ext uri="{FF2B5EF4-FFF2-40B4-BE49-F238E27FC236}">
                      <a16:creationId xmlns:a16="http://schemas.microsoft.com/office/drawing/2014/main" id="{28809C2A-8CD2-FC25-D5BC-3F37EBEC0F10}"/>
                    </a:ext>
                  </a:extLst>
                </p:cNvPr>
                <p:cNvPicPr/>
                <p:nvPr/>
              </p:nvPicPr>
              <p:blipFill>
                <a:blip r:embed="rId44"/>
                <a:stretch>
                  <a:fillRect/>
                </a:stretch>
              </p:blipFill>
              <p:spPr>
                <a:xfrm>
                  <a:off x="669480" y="3563532"/>
                  <a:ext cx="1587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 name="Ink 35">
                  <a:extLst>
                    <a:ext uri="{FF2B5EF4-FFF2-40B4-BE49-F238E27FC236}">
                      <a16:creationId xmlns:a16="http://schemas.microsoft.com/office/drawing/2014/main" id="{7A7D39BB-4C70-5B2D-5C9A-73C3603D55CE}"/>
                    </a:ext>
                  </a:extLst>
                </p14:cNvPr>
                <p14:cNvContentPartPr/>
                <p14:nvPr/>
              </p14:nvContentPartPr>
              <p14:xfrm>
                <a:off x="791160" y="3484692"/>
                <a:ext cx="90000" cy="176040"/>
              </p14:xfrm>
            </p:contentPart>
          </mc:Choice>
          <mc:Fallback xmlns="">
            <p:pic>
              <p:nvPicPr>
                <p:cNvPr id="36" name="Ink 35">
                  <a:extLst>
                    <a:ext uri="{FF2B5EF4-FFF2-40B4-BE49-F238E27FC236}">
                      <a16:creationId xmlns:a16="http://schemas.microsoft.com/office/drawing/2014/main" id="{7A7D39BB-4C70-5B2D-5C9A-73C3603D55CE}"/>
                    </a:ext>
                  </a:extLst>
                </p:cNvPr>
                <p:cNvPicPr/>
                <p:nvPr/>
              </p:nvPicPr>
              <p:blipFill>
                <a:blip r:embed="rId46"/>
                <a:stretch>
                  <a:fillRect/>
                </a:stretch>
              </p:blipFill>
              <p:spPr>
                <a:xfrm>
                  <a:off x="782160" y="3475692"/>
                  <a:ext cx="1076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 name="Ink 37">
                  <a:extLst>
                    <a:ext uri="{FF2B5EF4-FFF2-40B4-BE49-F238E27FC236}">
                      <a16:creationId xmlns:a16="http://schemas.microsoft.com/office/drawing/2014/main" id="{5600D0F9-C844-1EDE-5D1A-BA1971EDB9B3}"/>
                    </a:ext>
                  </a:extLst>
                </p14:cNvPr>
                <p14:cNvContentPartPr/>
                <p14:nvPr/>
              </p14:nvContentPartPr>
              <p14:xfrm>
                <a:off x="169440" y="3979692"/>
                <a:ext cx="158400" cy="156600"/>
              </p14:xfrm>
            </p:contentPart>
          </mc:Choice>
          <mc:Fallback xmlns="">
            <p:pic>
              <p:nvPicPr>
                <p:cNvPr id="38" name="Ink 37">
                  <a:extLst>
                    <a:ext uri="{FF2B5EF4-FFF2-40B4-BE49-F238E27FC236}">
                      <a16:creationId xmlns:a16="http://schemas.microsoft.com/office/drawing/2014/main" id="{5600D0F9-C844-1EDE-5D1A-BA1971EDB9B3}"/>
                    </a:ext>
                  </a:extLst>
                </p:cNvPr>
                <p:cNvPicPr/>
                <p:nvPr/>
              </p:nvPicPr>
              <p:blipFill>
                <a:blip r:embed="rId48"/>
                <a:stretch>
                  <a:fillRect/>
                </a:stretch>
              </p:blipFill>
              <p:spPr>
                <a:xfrm>
                  <a:off x="160440" y="3970692"/>
                  <a:ext cx="1760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9" name="Ink 38">
                  <a:extLst>
                    <a:ext uri="{FF2B5EF4-FFF2-40B4-BE49-F238E27FC236}">
                      <a16:creationId xmlns:a16="http://schemas.microsoft.com/office/drawing/2014/main" id="{ED4F9F43-A8EF-B672-FDB3-05071C65F809}"/>
                    </a:ext>
                  </a:extLst>
                </p14:cNvPr>
                <p14:cNvContentPartPr/>
                <p14:nvPr/>
              </p14:nvContentPartPr>
              <p14:xfrm>
                <a:off x="384360" y="3969612"/>
                <a:ext cx="123120" cy="117360"/>
              </p14:xfrm>
            </p:contentPart>
          </mc:Choice>
          <mc:Fallback xmlns="">
            <p:pic>
              <p:nvPicPr>
                <p:cNvPr id="39" name="Ink 38">
                  <a:extLst>
                    <a:ext uri="{FF2B5EF4-FFF2-40B4-BE49-F238E27FC236}">
                      <a16:creationId xmlns:a16="http://schemas.microsoft.com/office/drawing/2014/main" id="{ED4F9F43-A8EF-B672-FDB3-05071C65F809}"/>
                    </a:ext>
                  </a:extLst>
                </p:cNvPr>
                <p:cNvPicPr/>
                <p:nvPr/>
              </p:nvPicPr>
              <p:blipFill>
                <a:blip r:embed="rId50"/>
                <a:stretch>
                  <a:fillRect/>
                </a:stretch>
              </p:blipFill>
              <p:spPr>
                <a:xfrm>
                  <a:off x="375360" y="3960972"/>
                  <a:ext cx="1407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0" name="Ink 39">
                  <a:extLst>
                    <a:ext uri="{FF2B5EF4-FFF2-40B4-BE49-F238E27FC236}">
                      <a16:creationId xmlns:a16="http://schemas.microsoft.com/office/drawing/2014/main" id="{D7F60A30-6DEE-1DC0-1FC6-D5D17DB8EF92}"/>
                    </a:ext>
                  </a:extLst>
                </p14:cNvPr>
                <p14:cNvContentPartPr/>
                <p14:nvPr/>
              </p14:nvContentPartPr>
              <p14:xfrm>
                <a:off x="539520" y="3883572"/>
                <a:ext cx="78480" cy="140040"/>
              </p14:xfrm>
            </p:contentPart>
          </mc:Choice>
          <mc:Fallback xmlns="">
            <p:pic>
              <p:nvPicPr>
                <p:cNvPr id="40" name="Ink 39">
                  <a:extLst>
                    <a:ext uri="{FF2B5EF4-FFF2-40B4-BE49-F238E27FC236}">
                      <a16:creationId xmlns:a16="http://schemas.microsoft.com/office/drawing/2014/main" id="{D7F60A30-6DEE-1DC0-1FC6-D5D17DB8EF92}"/>
                    </a:ext>
                  </a:extLst>
                </p:cNvPr>
                <p:cNvPicPr/>
                <p:nvPr/>
              </p:nvPicPr>
              <p:blipFill>
                <a:blip r:embed="rId52"/>
                <a:stretch>
                  <a:fillRect/>
                </a:stretch>
              </p:blipFill>
              <p:spPr>
                <a:xfrm>
                  <a:off x="530880" y="3874932"/>
                  <a:ext cx="96120" cy="157680"/>
                </a:xfrm>
                <a:prstGeom prst="rect">
                  <a:avLst/>
                </a:prstGeom>
              </p:spPr>
            </p:pic>
          </mc:Fallback>
        </mc:AlternateContent>
      </p:grpSp>
      <p:grpSp>
        <p:nvGrpSpPr>
          <p:cNvPr id="68" name="Group 67">
            <a:extLst>
              <a:ext uri="{FF2B5EF4-FFF2-40B4-BE49-F238E27FC236}">
                <a16:creationId xmlns:a16="http://schemas.microsoft.com/office/drawing/2014/main" id="{05140322-52F3-AD53-BB3A-589AA51DA049}"/>
              </a:ext>
            </a:extLst>
          </p:cNvPr>
          <p:cNvGrpSpPr/>
          <p:nvPr/>
        </p:nvGrpSpPr>
        <p:grpSpPr>
          <a:xfrm>
            <a:off x="2097748" y="6396732"/>
            <a:ext cx="61560" cy="138240"/>
            <a:chOff x="2096160" y="6396732"/>
            <a:chExt cx="61560" cy="138240"/>
          </a:xfrm>
        </p:grpSpPr>
        <mc:AlternateContent xmlns:mc="http://schemas.openxmlformats.org/markup-compatibility/2006" xmlns:p14="http://schemas.microsoft.com/office/powerpoint/2010/main">
          <mc:Choice Requires="p14">
            <p:contentPart p14:bwMode="auto" r:id="rId53">
              <p14:nvContentPartPr>
                <p14:cNvPr id="63" name="Ink 62">
                  <a:extLst>
                    <a:ext uri="{FF2B5EF4-FFF2-40B4-BE49-F238E27FC236}">
                      <a16:creationId xmlns:a16="http://schemas.microsoft.com/office/drawing/2014/main" id="{5551693D-BB1F-72B6-4B32-B93A649494BE}"/>
                    </a:ext>
                  </a:extLst>
                </p14:cNvPr>
                <p14:cNvContentPartPr/>
                <p14:nvPr/>
              </p14:nvContentPartPr>
              <p14:xfrm>
                <a:off x="2096160" y="6480612"/>
                <a:ext cx="61560" cy="54360"/>
              </p14:xfrm>
            </p:contentPart>
          </mc:Choice>
          <mc:Fallback xmlns="">
            <p:pic>
              <p:nvPicPr>
                <p:cNvPr id="63" name="Ink 62">
                  <a:extLst>
                    <a:ext uri="{FF2B5EF4-FFF2-40B4-BE49-F238E27FC236}">
                      <a16:creationId xmlns:a16="http://schemas.microsoft.com/office/drawing/2014/main" id="{5551693D-BB1F-72B6-4B32-B93A649494BE}"/>
                    </a:ext>
                  </a:extLst>
                </p:cNvPr>
                <p:cNvPicPr/>
                <p:nvPr/>
              </p:nvPicPr>
              <p:blipFill>
                <a:blip r:embed="rId54"/>
                <a:stretch>
                  <a:fillRect/>
                </a:stretch>
              </p:blipFill>
              <p:spPr>
                <a:xfrm>
                  <a:off x="2087520" y="6471972"/>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4" name="Ink 63">
                  <a:extLst>
                    <a:ext uri="{FF2B5EF4-FFF2-40B4-BE49-F238E27FC236}">
                      <a16:creationId xmlns:a16="http://schemas.microsoft.com/office/drawing/2014/main" id="{FEFEB838-A65D-6F6F-EB2A-F927792C731F}"/>
                    </a:ext>
                  </a:extLst>
                </p14:cNvPr>
                <p14:cNvContentPartPr/>
                <p14:nvPr/>
              </p14:nvContentPartPr>
              <p14:xfrm>
                <a:off x="2131440" y="6396732"/>
                <a:ext cx="12240" cy="4320"/>
              </p14:xfrm>
            </p:contentPart>
          </mc:Choice>
          <mc:Fallback xmlns="">
            <p:pic>
              <p:nvPicPr>
                <p:cNvPr id="64" name="Ink 63">
                  <a:extLst>
                    <a:ext uri="{FF2B5EF4-FFF2-40B4-BE49-F238E27FC236}">
                      <a16:creationId xmlns:a16="http://schemas.microsoft.com/office/drawing/2014/main" id="{FEFEB838-A65D-6F6F-EB2A-F927792C731F}"/>
                    </a:ext>
                  </a:extLst>
                </p:cNvPr>
                <p:cNvPicPr/>
                <p:nvPr/>
              </p:nvPicPr>
              <p:blipFill>
                <a:blip r:embed="rId56"/>
                <a:stretch>
                  <a:fillRect/>
                </a:stretch>
              </p:blipFill>
              <p:spPr>
                <a:xfrm>
                  <a:off x="2122440" y="6387732"/>
                  <a:ext cx="29880" cy="21960"/>
                </a:xfrm>
                <a:prstGeom prst="rect">
                  <a:avLst/>
                </a:prstGeom>
              </p:spPr>
            </p:pic>
          </mc:Fallback>
        </mc:AlternateContent>
      </p:grpSp>
      <p:grpSp>
        <p:nvGrpSpPr>
          <p:cNvPr id="87" name="Group 86">
            <a:extLst>
              <a:ext uri="{FF2B5EF4-FFF2-40B4-BE49-F238E27FC236}">
                <a16:creationId xmlns:a16="http://schemas.microsoft.com/office/drawing/2014/main" id="{E769DD3B-14BC-05E0-03C5-7598F20C33C1}"/>
              </a:ext>
            </a:extLst>
          </p:cNvPr>
          <p:cNvGrpSpPr/>
          <p:nvPr/>
        </p:nvGrpSpPr>
        <p:grpSpPr>
          <a:xfrm>
            <a:off x="2045188" y="6656652"/>
            <a:ext cx="184320" cy="92520"/>
            <a:chOff x="2043600" y="6656652"/>
            <a:chExt cx="184320" cy="92520"/>
          </a:xfrm>
        </p:grpSpPr>
        <mc:AlternateContent xmlns:mc="http://schemas.openxmlformats.org/markup-compatibility/2006" xmlns:p14="http://schemas.microsoft.com/office/powerpoint/2010/main">
          <mc:Choice Requires="p14">
            <p:contentPart p14:bwMode="auto" r:id="rId57">
              <p14:nvContentPartPr>
                <p14:cNvPr id="85" name="Ink 84">
                  <a:extLst>
                    <a:ext uri="{FF2B5EF4-FFF2-40B4-BE49-F238E27FC236}">
                      <a16:creationId xmlns:a16="http://schemas.microsoft.com/office/drawing/2014/main" id="{C0428882-0BF9-BBAF-78CC-1752DC6EC272}"/>
                    </a:ext>
                  </a:extLst>
                </p14:cNvPr>
                <p14:cNvContentPartPr/>
                <p14:nvPr/>
              </p14:nvContentPartPr>
              <p14:xfrm>
                <a:off x="2043600" y="6656652"/>
                <a:ext cx="74160" cy="92520"/>
              </p14:xfrm>
            </p:contentPart>
          </mc:Choice>
          <mc:Fallback xmlns="">
            <p:pic>
              <p:nvPicPr>
                <p:cNvPr id="85" name="Ink 84">
                  <a:extLst>
                    <a:ext uri="{FF2B5EF4-FFF2-40B4-BE49-F238E27FC236}">
                      <a16:creationId xmlns:a16="http://schemas.microsoft.com/office/drawing/2014/main" id="{C0428882-0BF9-BBAF-78CC-1752DC6EC272}"/>
                    </a:ext>
                  </a:extLst>
                </p:cNvPr>
                <p:cNvPicPr/>
                <p:nvPr/>
              </p:nvPicPr>
              <p:blipFill>
                <a:blip r:embed="rId58"/>
                <a:stretch>
                  <a:fillRect/>
                </a:stretch>
              </p:blipFill>
              <p:spPr>
                <a:xfrm>
                  <a:off x="2034960" y="6647652"/>
                  <a:ext cx="91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6" name="Ink 85">
                  <a:extLst>
                    <a:ext uri="{FF2B5EF4-FFF2-40B4-BE49-F238E27FC236}">
                      <a16:creationId xmlns:a16="http://schemas.microsoft.com/office/drawing/2014/main" id="{791E3C98-76CE-09C5-1FE7-A094CF1338BD}"/>
                    </a:ext>
                  </a:extLst>
                </p14:cNvPr>
                <p14:cNvContentPartPr/>
                <p14:nvPr/>
              </p14:nvContentPartPr>
              <p14:xfrm>
                <a:off x="2196600" y="6676452"/>
                <a:ext cx="31320" cy="63360"/>
              </p14:xfrm>
            </p:contentPart>
          </mc:Choice>
          <mc:Fallback xmlns="">
            <p:pic>
              <p:nvPicPr>
                <p:cNvPr id="86" name="Ink 85">
                  <a:extLst>
                    <a:ext uri="{FF2B5EF4-FFF2-40B4-BE49-F238E27FC236}">
                      <a16:creationId xmlns:a16="http://schemas.microsoft.com/office/drawing/2014/main" id="{791E3C98-76CE-09C5-1FE7-A094CF1338BD}"/>
                    </a:ext>
                  </a:extLst>
                </p:cNvPr>
                <p:cNvPicPr/>
                <p:nvPr/>
              </p:nvPicPr>
              <p:blipFill>
                <a:blip r:embed="rId60"/>
                <a:stretch>
                  <a:fillRect/>
                </a:stretch>
              </p:blipFill>
              <p:spPr>
                <a:xfrm>
                  <a:off x="2187600" y="6667812"/>
                  <a:ext cx="48960" cy="8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1">
            <p14:nvContentPartPr>
              <p14:cNvPr id="103" name="Ink 102">
                <a:extLst>
                  <a:ext uri="{FF2B5EF4-FFF2-40B4-BE49-F238E27FC236}">
                    <a16:creationId xmlns:a16="http://schemas.microsoft.com/office/drawing/2014/main" id="{769DFE40-556E-A7EE-D494-C92F75C0E98B}"/>
                  </a:ext>
                </a:extLst>
              </p14:cNvPr>
              <p14:cNvContentPartPr/>
              <p14:nvPr/>
            </p14:nvContentPartPr>
            <p14:xfrm>
              <a:off x="1010548" y="6074172"/>
              <a:ext cx="135360" cy="108720"/>
            </p14:xfrm>
          </p:contentPart>
        </mc:Choice>
        <mc:Fallback>
          <p:pic>
            <p:nvPicPr>
              <p:cNvPr id="103" name="Ink 102">
                <a:extLst>
                  <a:ext uri="{FF2B5EF4-FFF2-40B4-BE49-F238E27FC236}">
                    <a16:creationId xmlns:a16="http://schemas.microsoft.com/office/drawing/2014/main" id="{769DFE40-556E-A7EE-D494-C92F75C0E98B}"/>
                  </a:ext>
                </a:extLst>
              </p:cNvPr>
              <p:cNvPicPr/>
              <p:nvPr/>
            </p:nvPicPr>
            <p:blipFill>
              <a:blip r:embed="rId62"/>
              <a:stretch>
                <a:fillRect/>
              </a:stretch>
            </p:blipFill>
            <p:spPr>
              <a:xfrm>
                <a:off x="1001548" y="6065142"/>
                <a:ext cx="153000" cy="126419"/>
              </a:xfrm>
              <a:prstGeom prst="rect">
                <a:avLst/>
              </a:prstGeom>
            </p:spPr>
          </p:pic>
        </mc:Fallback>
      </mc:AlternateContent>
      <p:grpSp>
        <p:nvGrpSpPr>
          <p:cNvPr id="120" name="Group 119">
            <a:extLst>
              <a:ext uri="{FF2B5EF4-FFF2-40B4-BE49-F238E27FC236}">
                <a16:creationId xmlns:a16="http://schemas.microsoft.com/office/drawing/2014/main" id="{D855B897-0F1C-784B-04FE-3F4423F931D0}"/>
              </a:ext>
            </a:extLst>
          </p:cNvPr>
          <p:cNvGrpSpPr/>
          <p:nvPr/>
        </p:nvGrpSpPr>
        <p:grpSpPr>
          <a:xfrm>
            <a:off x="102268" y="4427172"/>
            <a:ext cx="3956760" cy="1865520"/>
            <a:chOff x="100680" y="4427172"/>
            <a:chExt cx="3956760" cy="1865520"/>
          </a:xfrm>
        </p:grpSpPr>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48840590-C01D-6441-26DD-6E1AA0562812}"/>
                    </a:ext>
                  </a:extLst>
                </p14:cNvPr>
                <p14:cNvContentPartPr/>
                <p14:nvPr/>
              </p14:nvContentPartPr>
              <p14:xfrm>
                <a:off x="1314600" y="4956372"/>
                <a:ext cx="140040" cy="108720"/>
              </p14:xfrm>
            </p:contentPart>
          </mc:Choice>
          <mc:Fallback xmlns="">
            <p:pic>
              <p:nvPicPr>
                <p:cNvPr id="45" name="Ink 44">
                  <a:extLst>
                    <a:ext uri="{FF2B5EF4-FFF2-40B4-BE49-F238E27FC236}">
                      <a16:creationId xmlns:a16="http://schemas.microsoft.com/office/drawing/2014/main" id="{48840590-C01D-6441-26DD-6E1AA0562812}"/>
                    </a:ext>
                  </a:extLst>
                </p:cNvPr>
                <p:cNvPicPr/>
                <p:nvPr/>
              </p:nvPicPr>
              <p:blipFill>
                <a:blip r:embed="rId64"/>
                <a:stretch>
                  <a:fillRect/>
                </a:stretch>
              </p:blipFill>
              <p:spPr>
                <a:xfrm>
                  <a:off x="1305600" y="4947372"/>
                  <a:ext cx="1576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74E62576-B683-D2C9-9E1D-33FCA611955E}"/>
                    </a:ext>
                  </a:extLst>
                </p14:cNvPr>
                <p14:cNvContentPartPr/>
                <p14:nvPr/>
              </p14:nvContentPartPr>
              <p14:xfrm>
                <a:off x="1345560" y="4916052"/>
                <a:ext cx="70920" cy="159120"/>
              </p14:xfrm>
            </p:contentPart>
          </mc:Choice>
          <mc:Fallback xmlns="">
            <p:pic>
              <p:nvPicPr>
                <p:cNvPr id="46" name="Ink 45">
                  <a:extLst>
                    <a:ext uri="{FF2B5EF4-FFF2-40B4-BE49-F238E27FC236}">
                      <a16:creationId xmlns:a16="http://schemas.microsoft.com/office/drawing/2014/main" id="{74E62576-B683-D2C9-9E1D-33FCA611955E}"/>
                    </a:ext>
                  </a:extLst>
                </p:cNvPr>
                <p:cNvPicPr/>
                <p:nvPr/>
              </p:nvPicPr>
              <p:blipFill>
                <a:blip r:embed="rId66"/>
                <a:stretch>
                  <a:fillRect/>
                </a:stretch>
              </p:blipFill>
              <p:spPr>
                <a:xfrm>
                  <a:off x="1336560" y="4907052"/>
                  <a:ext cx="885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3" name="Ink 52">
                  <a:extLst>
                    <a:ext uri="{FF2B5EF4-FFF2-40B4-BE49-F238E27FC236}">
                      <a16:creationId xmlns:a16="http://schemas.microsoft.com/office/drawing/2014/main" id="{3154E2E2-80D2-D8EB-050B-EB1C6FCDA4A1}"/>
                    </a:ext>
                  </a:extLst>
                </p14:cNvPr>
                <p14:cNvContentPartPr/>
                <p14:nvPr/>
              </p14:nvContentPartPr>
              <p14:xfrm>
                <a:off x="2595840" y="4449492"/>
                <a:ext cx="155160" cy="126000"/>
              </p14:xfrm>
            </p:contentPart>
          </mc:Choice>
          <mc:Fallback xmlns="">
            <p:pic>
              <p:nvPicPr>
                <p:cNvPr id="53" name="Ink 52">
                  <a:extLst>
                    <a:ext uri="{FF2B5EF4-FFF2-40B4-BE49-F238E27FC236}">
                      <a16:creationId xmlns:a16="http://schemas.microsoft.com/office/drawing/2014/main" id="{3154E2E2-80D2-D8EB-050B-EB1C6FCDA4A1}"/>
                    </a:ext>
                  </a:extLst>
                </p:cNvPr>
                <p:cNvPicPr/>
                <p:nvPr/>
              </p:nvPicPr>
              <p:blipFill>
                <a:blip r:embed="rId68"/>
                <a:stretch>
                  <a:fillRect/>
                </a:stretch>
              </p:blipFill>
              <p:spPr>
                <a:xfrm>
                  <a:off x="2586840" y="4440492"/>
                  <a:ext cx="1728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4" name="Ink 53">
                  <a:extLst>
                    <a:ext uri="{FF2B5EF4-FFF2-40B4-BE49-F238E27FC236}">
                      <a16:creationId xmlns:a16="http://schemas.microsoft.com/office/drawing/2014/main" id="{A1A4315A-8981-D508-D4CC-037916EF6AC8}"/>
                    </a:ext>
                  </a:extLst>
                </p14:cNvPr>
                <p14:cNvContentPartPr/>
                <p14:nvPr/>
              </p14:nvContentPartPr>
              <p14:xfrm>
                <a:off x="2670000" y="4427172"/>
                <a:ext cx="63720" cy="144000"/>
              </p14:xfrm>
            </p:contentPart>
          </mc:Choice>
          <mc:Fallback xmlns="">
            <p:pic>
              <p:nvPicPr>
                <p:cNvPr id="54" name="Ink 53">
                  <a:extLst>
                    <a:ext uri="{FF2B5EF4-FFF2-40B4-BE49-F238E27FC236}">
                      <a16:creationId xmlns:a16="http://schemas.microsoft.com/office/drawing/2014/main" id="{A1A4315A-8981-D508-D4CC-037916EF6AC8}"/>
                    </a:ext>
                  </a:extLst>
                </p:cNvPr>
                <p:cNvPicPr/>
                <p:nvPr/>
              </p:nvPicPr>
              <p:blipFill>
                <a:blip r:embed="rId70"/>
                <a:stretch>
                  <a:fillRect/>
                </a:stretch>
              </p:blipFill>
              <p:spPr>
                <a:xfrm>
                  <a:off x="2661360" y="4418532"/>
                  <a:ext cx="81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D6F11B66-5985-FCBE-035E-6C99040D0724}"/>
                    </a:ext>
                  </a:extLst>
                </p14:cNvPr>
                <p14:cNvContentPartPr/>
                <p14:nvPr/>
              </p14:nvContentPartPr>
              <p14:xfrm>
                <a:off x="2123880" y="4723092"/>
                <a:ext cx="156600" cy="73440"/>
              </p14:xfrm>
            </p:contentPart>
          </mc:Choice>
          <mc:Fallback xmlns="">
            <p:pic>
              <p:nvPicPr>
                <p:cNvPr id="55" name="Ink 54">
                  <a:extLst>
                    <a:ext uri="{FF2B5EF4-FFF2-40B4-BE49-F238E27FC236}">
                      <a16:creationId xmlns:a16="http://schemas.microsoft.com/office/drawing/2014/main" id="{D6F11B66-5985-FCBE-035E-6C99040D0724}"/>
                    </a:ext>
                  </a:extLst>
                </p:cNvPr>
                <p:cNvPicPr/>
                <p:nvPr/>
              </p:nvPicPr>
              <p:blipFill>
                <a:blip r:embed="rId72"/>
                <a:stretch>
                  <a:fillRect/>
                </a:stretch>
              </p:blipFill>
              <p:spPr>
                <a:xfrm>
                  <a:off x="2114880" y="4714452"/>
                  <a:ext cx="174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7FC11B72-6AC5-4F78-8DDF-BD2891B8A9B2}"/>
                    </a:ext>
                  </a:extLst>
                </p14:cNvPr>
                <p14:cNvContentPartPr/>
                <p14:nvPr/>
              </p14:nvContentPartPr>
              <p14:xfrm>
                <a:off x="2172120" y="4689612"/>
                <a:ext cx="79560" cy="147240"/>
              </p14:xfrm>
            </p:contentPart>
          </mc:Choice>
          <mc:Fallback xmlns="">
            <p:pic>
              <p:nvPicPr>
                <p:cNvPr id="56" name="Ink 55">
                  <a:extLst>
                    <a:ext uri="{FF2B5EF4-FFF2-40B4-BE49-F238E27FC236}">
                      <a16:creationId xmlns:a16="http://schemas.microsoft.com/office/drawing/2014/main" id="{7FC11B72-6AC5-4F78-8DDF-BD2891B8A9B2}"/>
                    </a:ext>
                  </a:extLst>
                </p:cNvPr>
                <p:cNvPicPr/>
                <p:nvPr/>
              </p:nvPicPr>
              <p:blipFill>
                <a:blip r:embed="rId74"/>
                <a:stretch>
                  <a:fillRect/>
                </a:stretch>
              </p:blipFill>
              <p:spPr>
                <a:xfrm>
                  <a:off x="2163480" y="4680972"/>
                  <a:ext cx="972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7" name="Ink 46">
                  <a:extLst>
                    <a:ext uri="{FF2B5EF4-FFF2-40B4-BE49-F238E27FC236}">
                      <a16:creationId xmlns:a16="http://schemas.microsoft.com/office/drawing/2014/main" id="{7D620707-15EB-CA54-1596-195118D921C9}"/>
                    </a:ext>
                  </a:extLst>
                </p14:cNvPr>
                <p14:cNvContentPartPr/>
                <p14:nvPr/>
              </p14:nvContentPartPr>
              <p14:xfrm>
                <a:off x="2069520" y="5893092"/>
                <a:ext cx="138600" cy="72720"/>
              </p14:xfrm>
            </p:contentPart>
          </mc:Choice>
          <mc:Fallback xmlns="">
            <p:pic>
              <p:nvPicPr>
                <p:cNvPr id="47" name="Ink 46">
                  <a:extLst>
                    <a:ext uri="{FF2B5EF4-FFF2-40B4-BE49-F238E27FC236}">
                      <a16:creationId xmlns:a16="http://schemas.microsoft.com/office/drawing/2014/main" id="{7D620707-15EB-CA54-1596-195118D921C9}"/>
                    </a:ext>
                  </a:extLst>
                </p:cNvPr>
                <p:cNvPicPr/>
                <p:nvPr/>
              </p:nvPicPr>
              <p:blipFill>
                <a:blip r:embed="rId76"/>
                <a:stretch>
                  <a:fillRect/>
                </a:stretch>
              </p:blipFill>
              <p:spPr>
                <a:xfrm>
                  <a:off x="2060880" y="5884092"/>
                  <a:ext cx="1562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8" name="Ink 47">
                  <a:extLst>
                    <a:ext uri="{FF2B5EF4-FFF2-40B4-BE49-F238E27FC236}">
                      <a16:creationId xmlns:a16="http://schemas.microsoft.com/office/drawing/2014/main" id="{E6E9770B-4859-C769-BC3E-B0784A5D7788}"/>
                    </a:ext>
                  </a:extLst>
                </p14:cNvPr>
                <p14:cNvContentPartPr/>
                <p14:nvPr/>
              </p14:nvContentPartPr>
              <p14:xfrm>
                <a:off x="2055120" y="5820372"/>
                <a:ext cx="118080" cy="169200"/>
              </p14:xfrm>
            </p:contentPart>
          </mc:Choice>
          <mc:Fallback xmlns="">
            <p:pic>
              <p:nvPicPr>
                <p:cNvPr id="48" name="Ink 47">
                  <a:extLst>
                    <a:ext uri="{FF2B5EF4-FFF2-40B4-BE49-F238E27FC236}">
                      <a16:creationId xmlns:a16="http://schemas.microsoft.com/office/drawing/2014/main" id="{E6E9770B-4859-C769-BC3E-B0784A5D7788}"/>
                    </a:ext>
                  </a:extLst>
                </p:cNvPr>
                <p:cNvPicPr/>
                <p:nvPr/>
              </p:nvPicPr>
              <p:blipFill>
                <a:blip r:embed="rId78"/>
                <a:stretch>
                  <a:fillRect/>
                </a:stretch>
              </p:blipFill>
              <p:spPr>
                <a:xfrm>
                  <a:off x="2046120" y="5811372"/>
                  <a:ext cx="1357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5" name="Ink 64">
                  <a:extLst>
                    <a:ext uri="{FF2B5EF4-FFF2-40B4-BE49-F238E27FC236}">
                      <a16:creationId xmlns:a16="http://schemas.microsoft.com/office/drawing/2014/main" id="{F51C5335-E245-2E56-ABFD-635002F1A4D4}"/>
                    </a:ext>
                  </a:extLst>
                </p14:cNvPr>
                <p14:cNvContentPartPr/>
                <p14:nvPr/>
              </p14:nvContentPartPr>
              <p14:xfrm>
                <a:off x="2123880" y="6127452"/>
                <a:ext cx="19800" cy="165240"/>
              </p14:xfrm>
            </p:contentPart>
          </mc:Choice>
          <mc:Fallback xmlns="">
            <p:pic>
              <p:nvPicPr>
                <p:cNvPr id="65" name="Ink 64">
                  <a:extLst>
                    <a:ext uri="{FF2B5EF4-FFF2-40B4-BE49-F238E27FC236}">
                      <a16:creationId xmlns:a16="http://schemas.microsoft.com/office/drawing/2014/main" id="{F51C5335-E245-2E56-ABFD-635002F1A4D4}"/>
                    </a:ext>
                  </a:extLst>
                </p:cNvPr>
                <p:cNvPicPr/>
                <p:nvPr/>
              </p:nvPicPr>
              <p:blipFill>
                <a:blip r:embed="rId80"/>
                <a:stretch>
                  <a:fillRect/>
                </a:stretch>
              </p:blipFill>
              <p:spPr>
                <a:xfrm>
                  <a:off x="2114880" y="6118452"/>
                  <a:ext cx="3744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6" name="Ink 65">
                  <a:extLst>
                    <a:ext uri="{FF2B5EF4-FFF2-40B4-BE49-F238E27FC236}">
                      <a16:creationId xmlns:a16="http://schemas.microsoft.com/office/drawing/2014/main" id="{45D0533A-D0B6-48D8-ACDD-76A64566B9C2}"/>
                    </a:ext>
                  </a:extLst>
                </p14:cNvPr>
                <p14:cNvContentPartPr/>
                <p14:nvPr/>
              </p14:nvContentPartPr>
              <p14:xfrm>
                <a:off x="2126400" y="5999292"/>
                <a:ext cx="17280" cy="87120"/>
              </p14:xfrm>
            </p:contentPart>
          </mc:Choice>
          <mc:Fallback xmlns="">
            <p:pic>
              <p:nvPicPr>
                <p:cNvPr id="66" name="Ink 65">
                  <a:extLst>
                    <a:ext uri="{FF2B5EF4-FFF2-40B4-BE49-F238E27FC236}">
                      <a16:creationId xmlns:a16="http://schemas.microsoft.com/office/drawing/2014/main" id="{45D0533A-D0B6-48D8-ACDD-76A64566B9C2}"/>
                    </a:ext>
                  </a:extLst>
                </p:cNvPr>
                <p:cNvPicPr/>
                <p:nvPr/>
              </p:nvPicPr>
              <p:blipFill>
                <a:blip r:embed="rId82"/>
                <a:stretch>
                  <a:fillRect/>
                </a:stretch>
              </p:blipFill>
              <p:spPr>
                <a:xfrm>
                  <a:off x="2117760" y="5990292"/>
                  <a:ext cx="349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42DE3D97-BFF7-BD13-5E1F-C7A4C2CCFAFC}"/>
                    </a:ext>
                  </a:extLst>
                </p14:cNvPr>
                <p14:cNvContentPartPr/>
                <p14:nvPr/>
              </p14:nvContentPartPr>
              <p14:xfrm>
                <a:off x="1641480" y="5929812"/>
                <a:ext cx="541440" cy="19080"/>
              </p14:xfrm>
            </p:contentPart>
          </mc:Choice>
          <mc:Fallback xmlns="">
            <p:pic>
              <p:nvPicPr>
                <p:cNvPr id="72" name="Ink 71">
                  <a:extLst>
                    <a:ext uri="{FF2B5EF4-FFF2-40B4-BE49-F238E27FC236}">
                      <a16:creationId xmlns:a16="http://schemas.microsoft.com/office/drawing/2014/main" id="{42DE3D97-BFF7-BD13-5E1F-C7A4C2CCFAFC}"/>
                    </a:ext>
                  </a:extLst>
                </p:cNvPr>
                <p:cNvPicPr/>
                <p:nvPr/>
              </p:nvPicPr>
              <p:blipFill>
                <a:blip r:embed="rId84"/>
                <a:stretch>
                  <a:fillRect/>
                </a:stretch>
              </p:blipFill>
              <p:spPr>
                <a:xfrm>
                  <a:off x="1632840" y="5920812"/>
                  <a:ext cx="5590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7" name="Ink 76">
                  <a:extLst>
                    <a:ext uri="{FF2B5EF4-FFF2-40B4-BE49-F238E27FC236}">
                      <a16:creationId xmlns:a16="http://schemas.microsoft.com/office/drawing/2014/main" id="{E5D204F6-ACE7-6F75-4144-E1FDE6B3145A}"/>
                    </a:ext>
                  </a:extLst>
                </p14:cNvPr>
                <p14:cNvContentPartPr/>
                <p14:nvPr/>
              </p14:nvContentPartPr>
              <p14:xfrm>
                <a:off x="2239080" y="5859972"/>
                <a:ext cx="166320" cy="170640"/>
              </p14:xfrm>
            </p:contentPart>
          </mc:Choice>
          <mc:Fallback xmlns="">
            <p:pic>
              <p:nvPicPr>
                <p:cNvPr id="77" name="Ink 76">
                  <a:extLst>
                    <a:ext uri="{FF2B5EF4-FFF2-40B4-BE49-F238E27FC236}">
                      <a16:creationId xmlns:a16="http://schemas.microsoft.com/office/drawing/2014/main" id="{E5D204F6-ACE7-6F75-4144-E1FDE6B3145A}"/>
                    </a:ext>
                  </a:extLst>
                </p:cNvPr>
                <p:cNvPicPr/>
                <p:nvPr/>
              </p:nvPicPr>
              <p:blipFill>
                <a:blip r:embed="rId86"/>
                <a:stretch>
                  <a:fillRect/>
                </a:stretch>
              </p:blipFill>
              <p:spPr>
                <a:xfrm>
                  <a:off x="2230080" y="5850972"/>
                  <a:ext cx="1839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8" name="Ink 77">
                  <a:extLst>
                    <a:ext uri="{FF2B5EF4-FFF2-40B4-BE49-F238E27FC236}">
                      <a16:creationId xmlns:a16="http://schemas.microsoft.com/office/drawing/2014/main" id="{8825E5FF-1D3B-379C-4848-771E9326C5D8}"/>
                    </a:ext>
                  </a:extLst>
                </p14:cNvPr>
                <p14:cNvContentPartPr/>
                <p14:nvPr/>
              </p14:nvContentPartPr>
              <p14:xfrm>
                <a:off x="2330160" y="5918292"/>
                <a:ext cx="375840" cy="11160"/>
              </p14:xfrm>
            </p:contentPart>
          </mc:Choice>
          <mc:Fallback xmlns="">
            <p:pic>
              <p:nvPicPr>
                <p:cNvPr id="78" name="Ink 77">
                  <a:extLst>
                    <a:ext uri="{FF2B5EF4-FFF2-40B4-BE49-F238E27FC236}">
                      <a16:creationId xmlns:a16="http://schemas.microsoft.com/office/drawing/2014/main" id="{8825E5FF-1D3B-379C-4848-771E9326C5D8}"/>
                    </a:ext>
                  </a:extLst>
                </p:cNvPr>
                <p:cNvPicPr/>
                <p:nvPr/>
              </p:nvPicPr>
              <p:blipFill>
                <a:blip r:embed="rId88"/>
                <a:stretch>
                  <a:fillRect/>
                </a:stretch>
              </p:blipFill>
              <p:spPr>
                <a:xfrm>
                  <a:off x="2321160" y="5909652"/>
                  <a:ext cx="3934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9" name="Ink 78">
                  <a:extLst>
                    <a:ext uri="{FF2B5EF4-FFF2-40B4-BE49-F238E27FC236}">
                      <a16:creationId xmlns:a16="http://schemas.microsoft.com/office/drawing/2014/main" id="{9D5056C2-641C-85C9-E7A7-3E534B3F0B39}"/>
                    </a:ext>
                  </a:extLst>
                </p14:cNvPr>
                <p14:cNvContentPartPr/>
                <p14:nvPr/>
              </p14:nvContentPartPr>
              <p14:xfrm>
                <a:off x="2762160" y="5872572"/>
                <a:ext cx="191880" cy="133920"/>
              </p14:xfrm>
            </p:contentPart>
          </mc:Choice>
          <mc:Fallback xmlns="">
            <p:pic>
              <p:nvPicPr>
                <p:cNvPr id="79" name="Ink 78">
                  <a:extLst>
                    <a:ext uri="{FF2B5EF4-FFF2-40B4-BE49-F238E27FC236}">
                      <a16:creationId xmlns:a16="http://schemas.microsoft.com/office/drawing/2014/main" id="{9D5056C2-641C-85C9-E7A7-3E534B3F0B39}"/>
                    </a:ext>
                  </a:extLst>
                </p:cNvPr>
                <p:cNvPicPr/>
                <p:nvPr/>
              </p:nvPicPr>
              <p:blipFill>
                <a:blip r:embed="rId90"/>
                <a:stretch>
                  <a:fillRect/>
                </a:stretch>
              </p:blipFill>
              <p:spPr>
                <a:xfrm>
                  <a:off x="2753160" y="5863572"/>
                  <a:ext cx="2095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0" name="Ink 79">
                  <a:extLst>
                    <a:ext uri="{FF2B5EF4-FFF2-40B4-BE49-F238E27FC236}">
                      <a16:creationId xmlns:a16="http://schemas.microsoft.com/office/drawing/2014/main" id="{6F82F258-3705-8E3A-CB9F-A7AA4FE795BC}"/>
                    </a:ext>
                  </a:extLst>
                </p14:cNvPr>
                <p14:cNvContentPartPr/>
                <p14:nvPr/>
              </p14:nvContentPartPr>
              <p14:xfrm>
                <a:off x="2989680" y="5898852"/>
                <a:ext cx="159120" cy="101520"/>
              </p14:xfrm>
            </p:contentPart>
          </mc:Choice>
          <mc:Fallback xmlns="">
            <p:pic>
              <p:nvPicPr>
                <p:cNvPr id="80" name="Ink 79">
                  <a:extLst>
                    <a:ext uri="{FF2B5EF4-FFF2-40B4-BE49-F238E27FC236}">
                      <a16:creationId xmlns:a16="http://schemas.microsoft.com/office/drawing/2014/main" id="{6F82F258-3705-8E3A-CB9F-A7AA4FE795BC}"/>
                    </a:ext>
                  </a:extLst>
                </p:cNvPr>
                <p:cNvPicPr/>
                <p:nvPr/>
              </p:nvPicPr>
              <p:blipFill>
                <a:blip r:embed="rId92"/>
                <a:stretch>
                  <a:fillRect/>
                </a:stretch>
              </p:blipFill>
              <p:spPr>
                <a:xfrm>
                  <a:off x="2981040" y="5890212"/>
                  <a:ext cx="1767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1" name="Ink 80">
                  <a:extLst>
                    <a:ext uri="{FF2B5EF4-FFF2-40B4-BE49-F238E27FC236}">
                      <a16:creationId xmlns:a16="http://schemas.microsoft.com/office/drawing/2014/main" id="{3C1300FD-6D68-6BE5-61B1-BE277BC86547}"/>
                    </a:ext>
                  </a:extLst>
                </p14:cNvPr>
                <p14:cNvContentPartPr/>
                <p14:nvPr/>
              </p14:nvContentPartPr>
              <p14:xfrm>
                <a:off x="3195240" y="5747292"/>
                <a:ext cx="33840" cy="237600"/>
              </p14:xfrm>
            </p:contentPart>
          </mc:Choice>
          <mc:Fallback xmlns="">
            <p:pic>
              <p:nvPicPr>
                <p:cNvPr id="81" name="Ink 80">
                  <a:extLst>
                    <a:ext uri="{FF2B5EF4-FFF2-40B4-BE49-F238E27FC236}">
                      <a16:creationId xmlns:a16="http://schemas.microsoft.com/office/drawing/2014/main" id="{3C1300FD-6D68-6BE5-61B1-BE277BC86547}"/>
                    </a:ext>
                  </a:extLst>
                </p:cNvPr>
                <p:cNvPicPr/>
                <p:nvPr/>
              </p:nvPicPr>
              <p:blipFill>
                <a:blip r:embed="rId94"/>
                <a:stretch>
                  <a:fillRect/>
                </a:stretch>
              </p:blipFill>
              <p:spPr>
                <a:xfrm>
                  <a:off x="3186240" y="5738292"/>
                  <a:ext cx="514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2" name="Ink 81">
                  <a:extLst>
                    <a:ext uri="{FF2B5EF4-FFF2-40B4-BE49-F238E27FC236}">
                      <a16:creationId xmlns:a16="http://schemas.microsoft.com/office/drawing/2014/main" id="{0E41F944-CA0A-E7DF-6344-D0861E5C5741}"/>
                    </a:ext>
                  </a:extLst>
                </p14:cNvPr>
                <p14:cNvContentPartPr/>
                <p14:nvPr/>
              </p14:nvContentPartPr>
              <p14:xfrm>
                <a:off x="3183720" y="5817492"/>
                <a:ext cx="279720" cy="152280"/>
              </p14:xfrm>
            </p:contentPart>
          </mc:Choice>
          <mc:Fallback xmlns="">
            <p:pic>
              <p:nvPicPr>
                <p:cNvPr id="82" name="Ink 81">
                  <a:extLst>
                    <a:ext uri="{FF2B5EF4-FFF2-40B4-BE49-F238E27FC236}">
                      <a16:creationId xmlns:a16="http://schemas.microsoft.com/office/drawing/2014/main" id="{0E41F944-CA0A-E7DF-6344-D0861E5C5741}"/>
                    </a:ext>
                  </a:extLst>
                </p:cNvPr>
                <p:cNvPicPr/>
                <p:nvPr/>
              </p:nvPicPr>
              <p:blipFill>
                <a:blip r:embed="rId96"/>
                <a:stretch>
                  <a:fillRect/>
                </a:stretch>
              </p:blipFill>
              <p:spPr>
                <a:xfrm>
                  <a:off x="3175080" y="5808492"/>
                  <a:ext cx="2973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3" name="Ink 82">
                  <a:extLst>
                    <a:ext uri="{FF2B5EF4-FFF2-40B4-BE49-F238E27FC236}">
                      <a16:creationId xmlns:a16="http://schemas.microsoft.com/office/drawing/2014/main" id="{C1CDC9F5-90E1-0E3D-FC4E-195AB9AD5125}"/>
                    </a:ext>
                  </a:extLst>
                </p14:cNvPr>
                <p14:cNvContentPartPr/>
                <p14:nvPr/>
              </p14:nvContentPartPr>
              <p14:xfrm>
                <a:off x="3529320" y="5613012"/>
                <a:ext cx="334080" cy="287280"/>
              </p14:xfrm>
            </p:contentPart>
          </mc:Choice>
          <mc:Fallback xmlns="">
            <p:pic>
              <p:nvPicPr>
                <p:cNvPr id="83" name="Ink 82">
                  <a:extLst>
                    <a:ext uri="{FF2B5EF4-FFF2-40B4-BE49-F238E27FC236}">
                      <a16:creationId xmlns:a16="http://schemas.microsoft.com/office/drawing/2014/main" id="{C1CDC9F5-90E1-0E3D-FC4E-195AB9AD5125}"/>
                    </a:ext>
                  </a:extLst>
                </p:cNvPr>
                <p:cNvPicPr/>
                <p:nvPr/>
              </p:nvPicPr>
              <p:blipFill>
                <a:blip r:embed="rId98"/>
                <a:stretch>
                  <a:fillRect/>
                </a:stretch>
              </p:blipFill>
              <p:spPr>
                <a:xfrm>
                  <a:off x="3520680" y="5604372"/>
                  <a:ext cx="35172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1" name="Ink 50">
                  <a:extLst>
                    <a:ext uri="{FF2B5EF4-FFF2-40B4-BE49-F238E27FC236}">
                      <a16:creationId xmlns:a16="http://schemas.microsoft.com/office/drawing/2014/main" id="{56908FC3-BA67-579A-EDC7-0A8AA9800413}"/>
                    </a:ext>
                  </a:extLst>
                </p14:cNvPr>
                <p14:cNvContentPartPr/>
                <p14:nvPr/>
              </p14:nvContentPartPr>
              <p14:xfrm>
                <a:off x="3559200" y="4620852"/>
                <a:ext cx="131400" cy="132840"/>
              </p14:xfrm>
            </p:contentPart>
          </mc:Choice>
          <mc:Fallback xmlns="">
            <p:pic>
              <p:nvPicPr>
                <p:cNvPr id="51" name="Ink 50">
                  <a:extLst>
                    <a:ext uri="{FF2B5EF4-FFF2-40B4-BE49-F238E27FC236}">
                      <a16:creationId xmlns:a16="http://schemas.microsoft.com/office/drawing/2014/main" id="{56908FC3-BA67-579A-EDC7-0A8AA9800413}"/>
                    </a:ext>
                  </a:extLst>
                </p:cNvPr>
                <p:cNvPicPr/>
                <p:nvPr/>
              </p:nvPicPr>
              <p:blipFill>
                <a:blip r:embed="rId100"/>
                <a:stretch>
                  <a:fillRect/>
                </a:stretch>
              </p:blipFill>
              <p:spPr>
                <a:xfrm>
                  <a:off x="3550200" y="4612212"/>
                  <a:ext cx="1490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2" name="Ink 51">
                  <a:extLst>
                    <a:ext uri="{FF2B5EF4-FFF2-40B4-BE49-F238E27FC236}">
                      <a16:creationId xmlns:a16="http://schemas.microsoft.com/office/drawing/2014/main" id="{54A79086-5743-0C89-B994-E266D6460E27}"/>
                    </a:ext>
                  </a:extLst>
                </p14:cNvPr>
                <p14:cNvContentPartPr/>
                <p14:nvPr/>
              </p14:nvContentPartPr>
              <p14:xfrm>
                <a:off x="3559560" y="4658292"/>
                <a:ext cx="94320" cy="111600"/>
              </p14:xfrm>
            </p:contentPart>
          </mc:Choice>
          <mc:Fallback xmlns="">
            <p:pic>
              <p:nvPicPr>
                <p:cNvPr id="52" name="Ink 51">
                  <a:extLst>
                    <a:ext uri="{FF2B5EF4-FFF2-40B4-BE49-F238E27FC236}">
                      <a16:creationId xmlns:a16="http://schemas.microsoft.com/office/drawing/2014/main" id="{54A79086-5743-0C89-B994-E266D6460E27}"/>
                    </a:ext>
                  </a:extLst>
                </p:cNvPr>
                <p:cNvPicPr/>
                <p:nvPr/>
              </p:nvPicPr>
              <p:blipFill>
                <a:blip r:embed="rId102"/>
                <a:stretch>
                  <a:fillRect/>
                </a:stretch>
              </p:blipFill>
              <p:spPr>
                <a:xfrm>
                  <a:off x="3550920" y="4649292"/>
                  <a:ext cx="111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93" name="Ink 92">
                  <a:extLst>
                    <a:ext uri="{FF2B5EF4-FFF2-40B4-BE49-F238E27FC236}">
                      <a16:creationId xmlns:a16="http://schemas.microsoft.com/office/drawing/2014/main" id="{560D63E3-AF26-0BDF-ABBE-266C7683EE4C}"/>
                    </a:ext>
                  </a:extLst>
                </p14:cNvPr>
                <p14:cNvContentPartPr/>
                <p14:nvPr/>
              </p14:nvContentPartPr>
              <p14:xfrm>
                <a:off x="3743520" y="4493412"/>
                <a:ext cx="91080" cy="156240"/>
              </p14:xfrm>
            </p:contentPart>
          </mc:Choice>
          <mc:Fallback xmlns="">
            <p:pic>
              <p:nvPicPr>
                <p:cNvPr id="93" name="Ink 92">
                  <a:extLst>
                    <a:ext uri="{FF2B5EF4-FFF2-40B4-BE49-F238E27FC236}">
                      <a16:creationId xmlns:a16="http://schemas.microsoft.com/office/drawing/2014/main" id="{560D63E3-AF26-0BDF-ABBE-266C7683EE4C}"/>
                    </a:ext>
                  </a:extLst>
                </p:cNvPr>
                <p:cNvPicPr/>
                <p:nvPr/>
              </p:nvPicPr>
              <p:blipFill>
                <a:blip r:embed="rId104"/>
                <a:stretch>
                  <a:fillRect/>
                </a:stretch>
              </p:blipFill>
              <p:spPr>
                <a:xfrm>
                  <a:off x="3734520" y="4484412"/>
                  <a:ext cx="1087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4" name="Ink 93">
                  <a:extLst>
                    <a:ext uri="{FF2B5EF4-FFF2-40B4-BE49-F238E27FC236}">
                      <a16:creationId xmlns:a16="http://schemas.microsoft.com/office/drawing/2014/main" id="{7ACA6A04-1413-FD62-CDC5-D57416913CDA}"/>
                    </a:ext>
                  </a:extLst>
                </p14:cNvPr>
                <p14:cNvContentPartPr/>
                <p14:nvPr/>
              </p14:nvContentPartPr>
              <p14:xfrm>
                <a:off x="3709680" y="4482612"/>
                <a:ext cx="182160" cy="227880"/>
              </p14:xfrm>
            </p:contentPart>
          </mc:Choice>
          <mc:Fallback xmlns="">
            <p:pic>
              <p:nvPicPr>
                <p:cNvPr id="94" name="Ink 93">
                  <a:extLst>
                    <a:ext uri="{FF2B5EF4-FFF2-40B4-BE49-F238E27FC236}">
                      <a16:creationId xmlns:a16="http://schemas.microsoft.com/office/drawing/2014/main" id="{7ACA6A04-1413-FD62-CDC5-D57416913CDA}"/>
                    </a:ext>
                  </a:extLst>
                </p:cNvPr>
                <p:cNvPicPr/>
                <p:nvPr/>
              </p:nvPicPr>
              <p:blipFill>
                <a:blip r:embed="rId106"/>
                <a:stretch>
                  <a:fillRect/>
                </a:stretch>
              </p:blipFill>
              <p:spPr>
                <a:xfrm>
                  <a:off x="3700680" y="4473972"/>
                  <a:ext cx="1998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5" name="Ink 94">
                  <a:extLst>
                    <a:ext uri="{FF2B5EF4-FFF2-40B4-BE49-F238E27FC236}">
                      <a16:creationId xmlns:a16="http://schemas.microsoft.com/office/drawing/2014/main" id="{395964ED-97F0-80E6-083F-977043B724E4}"/>
                    </a:ext>
                  </a:extLst>
                </p14:cNvPr>
                <p14:cNvContentPartPr/>
                <p14:nvPr/>
              </p14:nvContentPartPr>
              <p14:xfrm>
                <a:off x="3925680" y="4541292"/>
                <a:ext cx="131760" cy="99000"/>
              </p14:xfrm>
            </p:contentPart>
          </mc:Choice>
          <mc:Fallback xmlns="">
            <p:pic>
              <p:nvPicPr>
                <p:cNvPr id="95" name="Ink 94">
                  <a:extLst>
                    <a:ext uri="{FF2B5EF4-FFF2-40B4-BE49-F238E27FC236}">
                      <a16:creationId xmlns:a16="http://schemas.microsoft.com/office/drawing/2014/main" id="{395964ED-97F0-80E6-083F-977043B724E4}"/>
                    </a:ext>
                  </a:extLst>
                </p:cNvPr>
                <p:cNvPicPr/>
                <p:nvPr/>
              </p:nvPicPr>
              <p:blipFill>
                <a:blip r:embed="rId108"/>
                <a:stretch>
                  <a:fillRect/>
                </a:stretch>
              </p:blipFill>
              <p:spPr>
                <a:xfrm>
                  <a:off x="3917040" y="4532652"/>
                  <a:ext cx="149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7" name="Ink 96">
                  <a:extLst>
                    <a:ext uri="{FF2B5EF4-FFF2-40B4-BE49-F238E27FC236}">
                      <a16:creationId xmlns:a16="http://schemas.microsoft.com/office/drawing/2014/main" id="{3CA2EC86-6A57-31F1-BC47-3AC3A475AF68}"/>
                    </a:ext>
                  </a:extLst>
                </p14:cNvPr>
                <p14:cNvContentPartPr/>
                <p14:nvPr/>
              </p14:nvContentPartPr>
              <p14:xfrm>
                <a:off x="579840" y="4788252"/>
                <a:ext cx="67320" cy="360"/>
              </p14:xfrm>
            </p:contentPart>
          </mc:Choice>
          <mc:Fallback xmlns="">
            <p:pic>
              <p:nvPicPr>
                <p:cNvPr id="97" name="Ink 96">
                  <a:extLst>
                    <a:ext uri="{FF2B5EF4-FFF2-40B4-BE49-F238E27FC236}">
                      <a16:creationId xmlns:a16="http://schemas.microsoft.com/office/drawing/2014/main" id="{3CA2EC86-6A57-31F1-BC47-3AC3A475AF68}"/>
                    </a:ext>
                  </a:extLst>
                </p:cNvPr>
                <p:cNvPicPr/>
                <p:nvPr/>
              </p:nvPicPr>
              <p:blipFill>
                <a:blip r:embed="rId110"/>
                <a:stretch>
                  <a:fillRect/>
                </a:stretch>
              </p:blipFill>
              <p:spPr>
                <a:xfrm>
                  <a:off x="570840" y="4779252"/>
                  <a:ext cx="84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8" name="Ink 97">
                  <a:extLst>
                    <a:ext uri="{FF2B5EF4-FFF2-40B4-BE49-F238E27FC236}">
                      <a16:creationId xmlns:a16="http://schemas.microsoft.com/office/drawing/2014/main" id="{BCD1FF29-6118-B792-0B80-857050DF70BB}"/>
                    </a:ext>
                  </a:extLst>
                </p14:cNvPr>
                <p14:cNvContentPartPr/>
                <p14:nvPr/>
              </p14:nvContentPartPr>
              <p14:xfrm>
                <a:off x="303000" y="4732092"/>
                <a:ext cx="135360" cy="158400"/>
              </p14:xfrm>
            </p:contentPart>
          </mc:Choice>
          <mc:Fallback xmlns="">
            <p:pic>
              <p:nvPicPr>
                <p:cNvPr id="98" name="Ink 97">
                  <a:extLst>
                    <a:ext uri="{FF2B5EF4-FFF2-40B4-BE49-F238E27FC236}">
                      <a16:creationId xmlns:a16="http://schemas.microsoft.com/office/drawing/2014/main" id="{BCD1FF29-6118-B792-0B80-857050DF70BB}"/>
                    </a:ext>
                  </a:extLst>
                </p:cNvPr>
                <p:cNvPicPr/>
                <p:nvPr/>
              </p:nvPicPr>
              <p:blipFill>
                <a:blip r:embed="rId112"/>
                <a:stretch>
                  <a:fillRect/>
                </a:stretch>
              </p:blipFill>
              <p:spPr>
                <a:xfrm>
                  <a:off x="294000" y="4723452"/>
                  <a:ext cx="1530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9" name="Ink 98">
                  <a:extLst>
                    <a:ext uri="{FF2B5EF4-FFF2-40B4-BE49-F238E27FC236}">
                      <a16:creationId xmlns:a16="http://schemas.microsoft.com/office/drawing/2014/main" id="{E5E9C9A6-6686-7946-F42D-517FE127FF1B}"/>
                    </a:ext>
                  </a:extLst>
                </p14:cNvPr>
                <p14:cNvContentPartPr/>
                <p14:nvPr/>
              </p14:nvContentPartPr>
              <p14:xfrm>
                <a:off x="373560" y="4811652"/>
                <a:ext cx="36720" cy="35640"/>
              </p14:xfrm>
            </p:contentPart>
          </mc:Choice>
          <mc:Fallback xmlns="">
            <p:pic>
              <p:nvPicPr>
                <p:cNvPr id="99" name="Ink 98">
                  <a:extLst>
                    <a:ext uri="{FF2B5EF4-FFF2-40B4-BE49-F238E27FC236}">
                      <a16:creationId xmlns:a16="http://schemas.microsoft.com/office/drawing/2014/main" id="{E5E9C9A6-6686-7946-F42D-517FE127FF1B}"/>
                    </a:ext>
                  </a:extLst>
                </p:cNvPr>
                <p:cNvPicPr/>
                <p:nvPr/>
              </p:nvPicPr>
              <p:blipFill>
                <a:blip r:embed="rId114"/>
                <a:stretch>
                  <a:fillRect/>
                </a:stretch>
              </p:blipFill>
              <p:spPr>
                <a:xfrm>
                  <a:off x="364560" y="4803012"/>
                  <a:ext cx="543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0" name="Ink 99">
                  <a:extLst>
                    <a:ext uri="{FF2B5EF4-FFF2-40B4-BE49-F238E27FC236}">
                      <a16:creationId xmlns:a16="http://schemas.microsoft.com/office/drawing/2014/main" id="{5D6B3D85-85B3-A4AC-0A0D-BECE7FDC827C}"/>
                    </a:ext>
                  </a:extLst>
                </p14:cNvPr>
                <p14:cNvContentPartPr/>
                <p14:nvPr/>
              </p14:nvContentPartPr>
              <p14:xfrm>
                <a:off x="444480" y="4709772"/>
                <a:ext cx="96480" cy="129600"/>
              </p14:xfrm>
            </p:contentPart>
          </mc:Choice>
          <mc:Fallback xmlns="">
            <p:pic>
              <p:nvPicPr>
                <p:cNvPr id="100" name="Ink 99">
                  <a:extLst>
                    <a:ext uri="{FF2B5EF4-FFF2-40B4-BE49-F238E27FC236}">
                      <a16:creationId xmlns:a16="http://schemas.microsoft.com/office/drawing/2014/main" id="{5D6B3D85-85B3-A4AC-0A0D-BECE7FDC827C}"/>
                    </a:ext>
                  </a:extLst>
                </p:cNvPr>
                <p:cNvPicPr/>
                <p:nvPr/>
              </p:nvPicPr>
              <p:blipFill>
                <a:blip r:embed="rId116"/>
                <a:stretch>
                  <a:fillRect/>
                </a:stretch>
              </p:blipFill>
              <p:spPr>
                <a:xfrm>
                  <a:off x="435840" y="4700772"/>
                  <a:ext cx="1141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1" name="Ink 100">
                  <a:extLst>
                    <a:ext uri="{FF2B5EF4-FFF2-40B4-BE49-F238E27FC236}">
                      <a16:creationId xmlns:a16="http://schemas.microsoft.com/office/drawing/2014/main" id="{4C668222-9AAE-7D27-DE22-B0898602279C}"/>
                    </a:ext>
                  </a:extLst>
                </p14:cNvPr>
                <p14:cNvContentPartPr/>
                <p14:nvPr/>
              </p14:nvContentPartPr>
              <p14:xfrm>
                <a:off x="562560" y="4679892"/>
                <a:ext cx="78480" cy="127440"/>
              </p14:xfrm>
            </p:contentPart>
          </mc:Choice>
          <mc:Fallback xmlns="">
            <p:pic>
              <p:nvPicPr>
                <p:cNvPr id="101" name="Ink 100">
                  <a:extLst>
                    <a:ext uri="{FF2B5EF4-FFF2-40B4-BE49-F238E27FC236}">
                      <a16:creationId xmlns:a16="http://schemas.microsoft.com/office/drawing/2014/main" id="{4C668222-9AAE-7D27-DE22-B0898602279C}"/>
                    </a:ext>
                  </a:extLst>
                </p:cNvPr>
                <p:cNvPicPr/>
                <p:nvPr/>
              </p:nvPicPr>
              <p:blipFill>
                <a:blip r:embed="rId118"/>
                <a:stretch>
                  <a:fillRect/>
                </a:stretch>
              </p:blipFill>
              <p:spPr>
                <a:xfrm>
                  <a:off x="553560" y="4671252"/>
                  <a:ext cx="961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2" name="Ink 41">
                  <a:extLst>
                    <a:ext uri="{FF2B5EF4-FFF2-40B4-BE49-F238E27FC236}">
                      <a16:creationId xmlns:a16="http://schemas.microsoft.com/office/drawing/2014/main" id="{BA10284F-1E99-70BD-656C-E23FCBA78D58}"/>
                    </a:ext>
                  </a:extLst>
                </p14:cNvPr>
                <p14:cNvContentPartPr/>
                <p14:nvPr/>
              </p14:nvContentPartPr>
              <p14:xfrm>
                <a:off x="943800" y="5681772"/>
                <a:ext cx="136800" cy="120240"/>
              </p14:xfrm>
            </p:contentPart>
          </mc:Choice>
          <mc:Fallback xmlns="">
            <p:pic>
              <p:nvPicPr>
                <p:cNvPr id="42" name="Ink 41">
                  <a:extLst>
                    <a:ext uri="{FF2B5EF4-FFF2-40B4-BE49-F238E27FC236}">
                      <a16:creationId xmlns:a16="http://schemas.microsoft.com/office/drawing/2014/main" id="{BA10284F-1E99-70BD-656C-E23FCBA78D58}"/>
                    </a:ext>
                  </a:extLst>
                </p:cNvPr>
                <p:cNvPicPr/>
                <p:nvPr/>
              </p:nvPicPr>
              <p:blipFill>
                <a:blip r:embed="rId120"/>
                <a:stretch>
                  <a:fillRect/>
                </a:stretch>
              </p:blipFill>
              <p:spPr>
                <a:xfrm>
                  <a:off x="935160" y="5672772"/>
                  <a:ext cx="1544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43" name="Ink 42">
                  <a:extLst>
                    <a:ext uri="{FF2B5EF4-FFF2-40B4-BE49-F238E27FC236}">
                      <a16:creationId xmlns:a16="http://schemas.microsoft.com/office/drawing/2014/main" id="{CBB1F15D-4108-4F05-62FC-C54EF03FF115}"/>
                    </a:ext>
                  </a:extLst>
                </p14:cNvPr>
                <p14:cNvContentPartPr/>
                <p14:nvPr/>
              </p14:nvContentPartPr>
              <p14:xfrm>
                <a:off x="949920" y="5663412"/>
                <a:ext cx="106560" cy="156960"/>
              </p14:xfrm>
            </p:contentPart>
          </mc:Choice>
          <mc:Fallback xmlns="">
            <p:pic>
              <p:nvPicPr>
                <p:cNvPr id="43" name="Ink 42">
                  <a:extLst>
                    <a:ext uri="{FF2B5EF4-FFF2-40B4-BE49-F238E27FC236}">
                      <a16:creationId xmlns:a16="http://schemas.microsoft.com/office/drawing/2014/main" id="{CBB1F15D-4108-4F05-62FC-C54EF03FF115}"/>
                    </a:ext>
                  </a:extLst>
                </p:cNvPr>
                <p:cNvPicPr/>
                <p:nvPr/>
              </p:nvPicPr>
              <p:blipFill>
                <a:blip r:embed="rId122"/>
                <a:stretch>
                  <a:fillRect/>
                </a:stretch>
              </p:blipFill>
              <p:spPr>
                <a:xfrm>
                  <a:off x="941280" y="5654412"/>
                  <a:ext cx="1242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1" name="Ink 70">
                  <a:extLst>
                    <a:ext uri="{FF2B5EF4-FFF2-40B4-BE49-F238E27FC236}">
                      <a16:creationId xmlns:a16="http://schemas.microsoft.com/office/drawing/2014/main" id="{8DE0B1B9-7AEE-05BF-F265-8F3DA0346C60}"/>
                    </a:ext>
                  </a:extLst>
                </p14:cNvPr>
                <p14:cNvContentPartPr/>
                <p14:nvPr/>
              </p14:nvContentPartPr>
              <p14:xfrm>
                <a:off x="1199400" y="5958252"/>
                <a:ext cx="253800" cy="19800"/>
              </p14:xfrm>
            </p:contentPart>
          </mc:Choice>
          <mc:Fallback xmlns="">
            <p:pic>
              <p:nvPicPr>
                <p:cNvPr id="71" name="Ink 70">
                  <a:extLst>
                    <a:ext uri="{FF2B5EF4-FFF2-40B4-BE49-F238E27FC236}">
                      <a16:creationId xmlns:a16="http://schemas.microsoft.com/office/drawing/2014/main" id="{8DE0B1B9-7AEE-05BF-F265-8F3DA0346C60}"/>
                    </a:ext>
                  </a:extLst>
                </p:cNvPr>
                <p:cNvPicPr/>
                <p:nvPr/>
              </p:nvPicPr>
              <p:blipFill>
                <a:blip r:embed="rId124"/>
                <a:stretch>
                  <a:fillRect/>
                </a:stretch>
              </p:blipFill>
              <p:spPr>
                <a:xfrm>
                  <a:off x="1190760" y="5949612"/>
                  <a:ext cx="271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69" name="Ink 68">
                  <a:extLst>
                    <a:ext uri="{FF2B5EF4-FFF2-40B4-BE49-F238E27FC236}">
                      <a16:creationId xmlns:a16="http://schemas.microsoft.com/office/drawing/2014/main" id="{01A0BC85-65F3-1CE5-3A24-5721AD7BA637}"/>
                    </a:ext>
                  </a:extLst>
                </p14:cNvPr>
                <p14:cNvContentPartPr/>
                <p14:nvPr/>
              </p14:nvContentPartPr>
              <p14:xfrm>
                <a:off x="629160" y="5987412"/>
                <a:ext cx="10440" cy="7920"/>
              </p14:xfrm>
            </p:contentPart>
          </mc:Choice>
          <mc:Fallback xmlns="">
            <p:pic>
              <p:nvPicPr>
                <p:cNvPr id="69" name="Ink 68">
                  <a:extLst>
                    <a:ext uri="{FF2B5EF4-FFF2-40B4-BE49-F238E27FC236}">
                      <a16:creationId xmlns:a16="http://schemas.microsoft.com/office/drawing/2014/main" id="{01A0BC85-65F3-1CE5-3A24-5721AD7BA637}"/>
                    </a:ext>
                  </a:extLst>
                </p:cNvPr>
                <p:cNvPicPr/>
                <p:nvPr/>
              </p:nvPicPr>
              <p:blipFill>
                <a:blip r:embed="rId126"/>
                <a:stretch>
                  <a:fillRect/>
                </a:stretch>
              </p:blipFill>
              <p:spPr>
                <a:xfrm>
                  <a:off x="620160" y="5978772"/>
                  <a:ext cx="280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0" name="Ink 69">
                  <a:extLst>
                    <a:ext uri="{FF2B5EF4-FFF2-40B4-BE49-F238E27FC236}">
                      <a16:creationId xmlns:a16="http://schemas.microsoft.com/office/drawing/2014/main" id="{06400F72-E32A-4860-F209-40FDAD235A08}"/>
                    </a:ext>
                  </a:extLst>
                </p14:cNvPr>
                <p14:cNvContentPartPr/>
                <p14:nvPr/>
              </p14:nvContentPartPr>
              <p14:xfrm>
                <a:off x="756600" y="5997492"/>
                <a:ext cx="303480" cy="10440"/>
              </p14:xfrm>
            </p:contentPart>
          </mc:Choice>
          <mc:Fallback xmlns="">
            <p:pic>
              <p:nvPicPr>
                <p:cNvPr id="70" name="Ink 69">
                  <a:extLst>
                    <a:ext uri="{FF2B5EF4-FFF2-40B4-BE49-F238E27FC236}">
                      <a16:creationId xmlns:a16="http://schemas.microsoft.com/office/drawing/2014/main" id="{06400F72-E32A-4860-F209-40FDAD235A08}"/>
                    </a:ext>
                  </a:extLst>
                </p:cNvPr>
                <p:cNvPicPr/>
                <p:nvPr/>
              </p:nvPicPr>
              <p:blipFill>
                <a:blip r:embed="rId128"/>
                <a:stretch>
                  <a:fillRect/>
                </a:stretch>
              </p:blipFill>
              <p:spPr>
                <a:xfrm>
                  <a:off x="747960" y="5988492"/>
                  <a:ext cx="3211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75" name="Ink 74">
                  <a:extLst>
                    <a:ext uri="{FF2B5EF4-FFF2-40B4-BE49-F238E27FC236}">
                      <a16:creationId xmlns:a16="http://schemas.microsoft.com/office/drawing/2014/main" id="{7EE4135C-B0B9-3C14-DDAA-DA790F375A0E}"/>
                    </a:ext>
                  </a:extLst>
                </p14:cNvPr>
                <p14:cNvContentPartPr/>
                <p14:nvPr/>
              </p14:nvContentPartPr>
              <p14:xfrm>
                <a:off x="423960" y="5952492"/>
                <a:ext cx="104760" cy="65880"/>
              </p14:xfrm>
            </p:contentPart>
          </mc:Choice>
          <mc:Fallback xmlns="">
            <p:pic>
              <p:nvPicPr>
                <p:cNvPr id="75" name="Ink 74">
                  <a:extLst>
                    <a:ext uri="{FF2B5EF4-FFF2-40B4-BE49-F238E27FC236}">
                      <a16:creationId xmlns:a16="http://schemas.microsoft.com/office/drawing/2014/main" id="{7EE4135C-B0B9-3C14-DDAA-DA790F375A0E}"/>
                    </a:ext>
                  </a:extLst>
                </p:cNvPr>
                <p:cNvPicPr/>
                <p:nvPr/>
              </p:nvPicPr>
              <p:blipFill>
                <a:blip r:embed="rId130"/>
                <a:stretch>
                  <a:fillRect/>
                </a:stretch>
              </p:blipFill>
              <p:spPr>
                <a:xfrm>
                  <a:off x="414960" y="5943852"/>
                  <a:ext cx="1224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8" name="Ink 87">
                  <a:extLst>
                    <a:ext uri="{FF2B5EF4-FFF2-40B4-BE49-F238E27FC236}">
                      <a16:creationId xmlns:a16="http://schemas.microsoft.com/office/drawing/2014/main" id="{3C542269-8782-AB9D-FF2C-776729C7FB85}"/>
                    </a:ext>
                  </a:extLst>
                </p14:cNvPr>
                <p14:cNvContentPartPr/>
                <p14:nvPr/>
              </p14:nvContentPartPr>
              <p14:xfrm>
                <a:off x="100680" y="5940252"/>
                <a:ext cx="131760" cy="160200"/>
              </p14:xfrm>
            </p:contentPart>
          </mc:Choice>
          <mc:Fallback xmlns="">
            <p:pic>
              <p:nvPicPr>
                <p:cNvPr id="88" name="Ink 87">
                  <a:extLst>
                    <a:ext uri="{FF2B5EF4-FFF2-40B4-BE49-F238E27FC236}">
                      <a16:creationId xmlns:a16="http://schemas.microsoft.com/office/drawing/2014/main" id="{3C542269-8782-AB9D-FF2C-776729C7FB85}"/>
                    </a:ext>
                  </a:extLst>
                </p:cNvPr>
                <p:cNvPicPr/>
                <p:nvPr/>
              </p:nvPicPr>
              <p:blipFill>
                <a:blip r:embed="rId132"/>
                <a:stretch>
                  <a:fillRect/>
                </a:stretch>
              </p:blipFill>
              <p:spPr>
                <a:xfrm>
                  <a:off x="92040" y="5931612"/>
                  <a:ext cx="1494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9" name="Ink 88">
                  <a:extLst>
                    <a:ext uri="{FF2B5EF4-FFF2-40B4-BE49-F238E27FC236}">
                      <a16:creationId xmlns:a16="http://schemas.microsoft.com/office/drawing/2014/main" id="{05E73475-277C-9574-7F99-59A4F6BAA2E4}"/>
                    </a:ext>
                  </a:extLst>
                </p14:cNvPr>
                <p14:cNvContentPartPr/>
                <p14:nvPr/>
              </p14:nvContentPartPr>
              <p14:xfrm>
                <a:off x="237480" y="5956092"/>
                <a:ext cx="48240" cy="67320"/>
              </p14:xfrm>
            </p:contentPart>
          </mc:Choice>
          <mc:Fallback xmlns="">
            <p:pic>
              <p:nvPicPr>
                <p:cNvPr id="89" name="Ink 88">
                  <a:extLst>
                    <a:ext uri="{FF2B5EF4-FFF2-40B4-BE49-F238E27FC236}">
                      <a16:creationId xmlns:a16="http://schemas.microsoft.com/office/drawing/2014/main" id="{05E73475-277C-9574-7F99-59A4F6BAA2E4}"/>
                    </a:ext>
                  </a:extLst>
                </p:cNvPr>
                <p:cNvPicPr/>
                <p:nvPr/>
              </p:nvPicPr>
              <p:blipFill>
                <a:blip r:embed="rId134"/>
                <a:stretch>
                  <a:fillRect/>
                </a:stretch>
              </p:blipFill>
              <p:spPr>
                <a:xfrm>
                  <a:off x="228840" y="5947092"/>
                  <a:ext cx="6588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0" name="Ink 89">
                  <a:extLst>
                    <a:ext uri="{FF2B5EF4-FFF2-40B4-BE49-F238E27FC236}">
                      <a16:creationId xmlns:a16="http://schemas.microsoft.com/office/drawing/2014/main" id="{9F200894-EE41-4948-6BCB-7F1FE3FF9143}"/>
                    </a:ext>
                  </a:extLst>
                </p14:cNvPr>
                <p14:cNvContentPartPr/>
                <p14:nvPr/>
              </p14:nvContentPartPr>
              <p14:xfrm>
                <a:off x="323880" y="5879412"/>
                <a:ext cx="10440" cy="46800"/>
              </p14:xfrm>
            </p:contentPart>
          </mc:Choice>
          <mc:Fallback xmlns="">
            <p:pic>
              <p:nvPicPr>
                <p:cNvPr id="90" name="Ink 89">
                  <a:extLst>
                    <a:ext uri="{FF2B5EF4-FFF2-40B4-BE49-F238E27FC236}">
                      <a16:creationId xmlns:a16="http://schemas.microsoft.com/office/drawing/2014/main" id="{9F200894-EE41-4948-6BCB-7F1FE3FF9143}"/>
                    </a:ext>
                  </a:extLst>
                </p:cNvPr>
                <p:cNvPicPr/>
                <p:nvPr/>
              </p:nvPicPr>
              <p:blipFill>
                <a:blip r:embed="rId136"/>
                <a:stretch>
                  <a:fillRect/>
                </a:stretch>
              </p:blipFill>
              <p:spPr>
                <a:xfrm>
                  <a:off x="314880" y="5870412"/>
                  <a:ext cx="28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1" name="Ink 90">
                  <a:extLst>
                    <a:ext uri="{FF2B5EF4-FFF2-40B4-BE49-F238E27FC236}">
                      <a16:creationId xmlns:a16="http://schemas.microsoft.com/office/drawing/2014/main" id="{F99ADB0C-9DFF-6EC1-97CA-C258289DCE4C}"/>
                    </a:ext>
                  </a:extLst>
                </p14:cNvPr>
                <p14:cNvContentPartPr/>
                <p14:nvPr/>
              </p14:nvContentPartPr>
              <p14:xfrm>
                <a:off x="337560" y="5859972"/>
                <a:ext cx="85680" cy="182880"/>
              </p14:xfrm>
            </p:contentPart>
          </mc:Choice>
          <mc:Fallback xmlns="">
            <p:pic>
              <p:nvPicPr>
                <p:cNvPr id="91" name="Ink 90">
                  <a:extLst>
                    <a:ext uri="{FF2B5EF4-FFF2-40B4-BE49-F238E27FC236}">
                      <a16:creationId xmlns:a16="http://schemas.microsoft.com/office/drawing/2014/main" id="{F99ADB0C-9DFF-6EC1-97CA-C258289DCE4C}"/>
                    </a:ext>
                  </a:extLst>
                </p:cNvPr>
                <p:cNvPicPr/>
                <p:nvPr/>
              </p:nvPicPr>
              <p:blipFill>
                <a:blip r:embed="rId138"/>
                <a:stretch>
                  <a:fillRect/>
                </a:stretch>
              </p:blipFill>
              <p:spPr>
                <a:xfrm>
                  <a:off x="328560" y="5850972"/>
                  <a:ext cx="1033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5" name="Ink 104">
                  <a:extLst>
                    <a:ext uri="{FF2B5EF4-FFF2-40B4-BE49-F238E27FC236}">
                      <a16:creationId xmlns:a16="http://schemas.microsoft.com/office/drawing/2014/main" id="{6A21896E-2F35-AA1F-718F-052DEFDD698B}"/>
                    </a:ext>
                  </a:extLst>
                </p14:cNvPr>
                <p14:cNvContentPartPr/>
                <p14:nvPr/>
              </p14:nvContentPartPr>
              <p14:xfrm>
                <a:off x="1495680" y="5732532"/>
                <a:ext cx="108360" cy="109440"/>
              </p14:xfrm>
            </p:contentPart>
          </mc:Choice>
          <mc:Fallback xmlns="">
            <p:pic>
              <p:nvPicPr>
                <p:cNvPr id="105" name="Ink 104">
                  <a:extLst>
                    <a:ext uri="{FF2B5EF4-FFF2-40B4-BE49-F238E27FC236}">
                      <a16:creationId xmlns:a16="http://schemas.microsoft.com/office/drawing/2014/main" id="{6A21896E-2F35-AA1F-718F-052DEFDD698B}"/>
                    </a:ext>
                  </a:extLst>
                </p:cNvPr>
                <p:cNvPicPr/>
                <p:nvPr/>
              </p:nvPicPr>
              <p:blipFill>
                <a:blip r:embed="rId140"/>
                <a:stretch>
                  <a:fillRect/>
                </a:stretch>
              </p:blipFill>
              <p:spPr>
                <a:xfrm>
                  <a:off x="1486680" y="5723892"/>
                  <a:ext cx="1260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6" name="Ink 105">
                  <a:extLst>
                    <a:ext uri="{FF2B5EF4-FFF2-40B4-BE49-F238E27FC236}">
                      <a16:creationId xmlns:a16="http://schemas.microsoft.com/office/drawing/2014/main" id="{FD5F87AA-FB29-46AE-02D2-19A6A4FA1FF4}"/>
                    </a:ext>
                  </a:extLst>
                </p14:cNvPr>
                <p14:cNvContentPartPr/>
                <p14:nvPr/>
              </p14:nvContentPartPr>
              <p14:xfrm>
                <a:off x="2007960" y="5354532"/>
                <a:ext cx="110880" cy="83520"/>
              </p14:xfrm>
            </p:contentPart>
          </mc:Choice>
          <mc:Fallback xmlns="">
            <p:pic>
              <p:nvPicPr>
                <p:cNvPr id="106" name="Ink 105">
                  <a:extLst>
                    <a:ext uri="{FF2B5EF4-FFF2-40B4-BE49-F238E27FC236}">
                      <a16:creationId xmlns:a16="http://schemas.microsoft.com/office/drawing/2014/main" id="{FD5F87AA-FB29-46AE-02D2-19A6A4FA1FF4}"/>
                    </a:ext>
                  </a:extLst>
                </p:cNvPr>
                <p:cNvPicPr/>
                <p:nvPr/>
              </p:nvPicPr>
              <p:blipFill>
                <a:blip r:embed="rId142"/>
                <a:stretch>
                  <a:fillRect/>
                </a:stretch>
              </p:blipFill>
              <p:spPr>
                <a:xfrm>
                  <a:off x="1998960" y="5345892"/>
                  <a:ext cx="1285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7" name="Ink 106">
                  <a:extLst>
                    <a:ext uri="{FF2B5EF4-FFF2-40B4-BE49-F238E27FC236}">
                      <a16:creationId xmlns:a16="http://schemas.microsoft.com/office/drawing/2014/main" id="{A62EC9D0-014B-3A63-104B-950196F0F45E}"/>
                    </a:ext>
                  </a:extLst>
                </p14:cNvPr>
                <p14:cNvContentPartPr/>
                <p14:nvPr/>
              </p14:nvContentPartPr>
              <p14:xfrm>
                <a:off x="2327280" y="5084172"/>
                <a:ext cx="99360" cy="85320"/>
              </p14:xfrm>
            </p:contentPart>
          </mc:Choice>
          <mc:Fallback xmlns="">
            <p:pic>
              <p:nvPicPr>
                <p:cNvPr id="107" name="Ink 106">
                  <a:extLst>
                    <a:ext uri="{FF2B5EF4-FFF2-40B4-BE49-F238E27FC236}">
                      <a16:creationId xmlns:a16="http://schemas.microsoft.com/office/drawing/2014/main" id="{A62EC9D0-014B-3A63-104B-950196F0F45E}"/>
                    </a:ext>
                  </a:extLst>
                </p:cNvPr>
                <p:cNvPicPr/>
                <p:nvPr/>
              </p:nvPicPr>
              <p:blipFill>
                <a:blip r:embed="rId144"/>
                <a:stretch>
                  <a:fillRect/>
                </a:stretch>
              </p:blipFill>
              <p:spPr>
                <a:xfrm>
                  <a:off x="2318640" y="5075532"/>
                  <a:ext cx="1170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8" name="Ink 107">
                  <a:extLst>
                    <a:ext uri="{FF2B5EF4-FFF2-40B4-BE49-F238E27FC236}">
                      <a16:creationId xmlns:a16="http://schemas.microsoft.com/office/drawing/2014/main" id="{B4DA759B-2ADD-8FE3-AA59-67AC607F2BC5}"/>
                    </a:ext>
                  </a:extLst>
                </p14:cNvPr>
                <p14:cNvContentPartPr/>
                <p14:nvPr/>
              </p14:nvContentPartPr>
              <p14:xfrm>
                <a:off x="2792400" y="4761972"/>
                <a:ext cx="116280" cy="84960"/>
              </p14:xfrm>
            </p:contentPart>
          </mc:Choice>
          <mc:Fallback xmlns="">
            <p:pic>
              <p:nvPicPr>
                <p:cNvPr id="108" name="Ink 107">
                  <a:extLst>
                    <a:ext uri="{FF2B5EF4-FFF2-40B4-BE49-F238E27FC236}">
                      <a16:creationId xmlns:a16="http://schemas.microsoft.com/office/drawing/2014/main" id="{B4DA759B-2ADD-8FE3-AA59-67AC607F2BC5}"/>
                    </a:ext>
                  </a:extLst>
                </p:cNvPr>
                <p:cNvPicPr/>
                <p:nvPr/>
              </p:nvPicPr>
              <p:blipFill>
                <a:blip r:embed="rId146"/>
                <a:stretch>
                  <a:fillRect/>
                </a:stretch>
              </p:blipFill>
              <p:spPr>
                <a:xfrm>
                  <a:off x="2783400" y="4753332"/>
                  <a:ext cx="1339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9" name="Ink 108">
                  <a:extLst>
                    <a:ext uri="{FF2B5EF4-FFF2-40B4-BE49-F238E27FC236}">
                      <a16:creationId xmlns:a16="http://schemas.microsoft.com/office/drawing/2014/main" id="{086F06A8-8F2F-7002-70EF-4D2F135AC412}"/>
                    </a:ext>
                  </a:extLst>
                </p14:cNvPr>
                <p14:cNvContentPartPr/>
                <p14:nvPr/>
              </p14:nvContentPartPr>
              <p14:xfrm>
                <a:off x="1077720" y="5732172"/>
                <a:ext cx="4320" cy="123120"/>
              </p14:xfrm>
            </p:contentPart>
          </mc:Choice>
          <mc:Fallback xmlns="">
            <p:pic>
              <p:nvPicPr>
                <p:cNvPr id="109" name="Ink 108">
                  <a:extLst>
                    <a:ext uri="{FF2B5EF4-FFF2-40B4-BE49-F238E27FC236}">
                      <a16:creationId xmlns:a16="http://schemas.microsoft.com/office/drawing/2014/main" id="{086F06A8-8F2F-7002-70EF-4D2F135AC412}"/>
                    </a:ext>
                  </a:extLst>
                </p:cNvPr>
                <p:cNvPicPr/>
                <p:nvPr/>
              </p:nvPicPr>
              <p:blipFill>
                <a:blip r:embed="rId148"/>
                <a:stretch>
                  <a:fillRect/>
                </a:stretch>
              </p:blipFill>
              <p:spPr>
                <a:xfrm>
                  <a:off x="1068720" y="5723172"/>
                  <a:ext cx="219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0" name="Ink 109">
                  <a:extLst>
                    <a:ext uri="{FF2B5EF4-FFF2-40B4-BE49-F238E27FC236}">
                      <a16:creationId xmlns:a16="http://schemas.microsoft.com/office/drawing/2014/main" id="{BCEF8780-5EE8-49FD-7D15-8DCF74857F73}"/>
                    </a:ext>
                  </a:extLst>
                </p14:cNvPr>
                <p14:cNvContentPartPr/>
                <p14:nvPr/>
              </p14:nvContentPartPr>
              <p14:xfrm>
                <a:off x="1071600" y="5938452"/>
                <a:ext cx="18000" cy="89640"/>
              </p14:xfrm>
            </p:contentPart>
          </mc:Choice>
          <mc:Fallback xmlns="">
            <p:pic>
              <p:nvPicPr>
                <p:cNvPr id="110" name="Ink 109">
                  <a:extLst>
                    <a:ext uri="{FF2B5EF4-FFF2-40B4-BE49-F238E27FC236}">
                      <a16:creationId xmlns:a16="http://schemas.microsoft.com/office/drawing/2014/main" id="{BCEF8780-5EE8-49FD-7D15-8DCF74857F73}"/>
                    </a:ext>
                  </a:extLst>
                </p:cNvPr>
                <p:cNvPicPr/>
                <p:nvPr/>
              </p:nvPicPr>
              <p:blipFill>
                <a:blip r:embed="rId150"/>
                <a:stretch>
                  <a:fillRect/>
                </a:stretch>
              </p:blipFill>
              <p:spPr>
                <a:xfrm>
                  <a:off x="1062960" y="5929452"/>
                  <a:ext cx="356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1" name="Ink 110">
                  <a:extLst>
                    <a:ext uri="{FF2B5EF4-FFF2-40B4-BE49-F238E27FC236}">
                      <a16:creationId xmlns:a16="http://schemas.microsoft.com/office/drawing/2014/main" id="{45242DD6-C303-489B-EEA5-0D0D3748FBDE}"/>
                    </a:ext>
                  </a:extLst>
                </p14:cNvPr>
                <p14:cNvContentPartPr/>
                <p14:nvPr/>
              </p14:nvContentPartPr>
              <p14:xfrm>
                <a:off x="1405680" y="4945572"/>
                <a:ext cx="20520" cy="56880"/>
              </p14:xfrm>
            </p:contentPart>
          </mc:Choice>
          <mc:Fallback xmlns="">
            <p:pic>
              <p:nvPicPr>
                <p:cNvPr id="111" name="Ink 110">
                  <a:extLst>
                    <a:ext uri="{FF2B5EF4-FFF2-40B4-BE49-F238E27FC236}">
                      <a16:creationId xmlns:a16="http://schemas.microsoft.com/office/drawing/2014/main" id="{45242DD6-C303-489B-EEA5-0D0D3748FBDE}"/>
                    </a:ext>
                  </a:extLst>
                </p:cNvPr>
                <p:cNvPicPr/>
                <p:nvPr/>
              </p:nvPicPr>
              <p:blipFill>
                <a:blip r:embed="rId152"/>
                <a:stretch>
                  <a:fillRect/>
                </a:stretch>
              </p:blipFill>
              <p:spPr>
                <a:xfrm>
                  <a:off x="1396680" y="4936932"/>
                  <a:ext cx="381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2" name="Ink 111">
                  <a:extLst>
                    <a:ext uri="{FF2B5EF4-FFF2-40B4-BE49-F238E27FC236}">
                      <a16:creationId xmlns:a16="http://schemas.microsoft.com/office/drawing/2014/main" id="{F7C7B89B-EE14-37B6-BD07-09EF8B2F0294}"/>
                    </a:ext>
                  </a:extLst>
                </p14:cNvPr>
                <p14:cNvContentPartPr/>
                <p14:nvPr/>
              </p14:nvContentPartPr>
              <p14:xfrm>
                <a:off x="1437720" y="5181732"/>
                <a:ext cx="18000" cy="500400"/>
              </p14:xfrm>
            </p:contentPart>
          </mc:Choice>
          <mc:Fallback xmlns="">
            <p:pic>
              <p:nvPicPr>
                <p:cNvPr id="112" name="Ink 111">
                  <a:extLst>
                    <a:ext uri="{FF2B5EF4-FFF2-40B4-BE49-F238E27FC236}">
                      <a16:creationId xmlns:a16="http://schemas.microsoft.com/office/drawing/2014/main" id="{F7C7B89B-EE14-37B6-BD07-09EF8B2F0294}"/>
                    </a:ext>
                  </a:extLst>
                </p:cNvPr>
                <p:cNvPicPr/>
                <p:nvPr/>
              </p:nvPicPr>
              <p:blipFill>
                <a:blip r:embed="rId154"/>
                <a:stretch>
                  <a:fillRect/>
                </a:stretch>
              </p:blipFill>
              <p:spPr>
                <a:xfrm>
                  <a:off x="1429080" y="5172732"/>
                  <a:ext cx="3564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3" name="Ink 112">
                  <a:extLst>
                    <a:ext uri="{FF2B5EF4-FFF2-40B4-BE49-F238E27FC236}">
                      <a16:creationId xmlns:a16="http://schemas.microsoft.com/office/drawing/2014/main" id="{5A4C8772-2740-A8F5-2BEE-BE872945DFE2}"/>
                    </a:ext>
                  </a:extLst>
                </p14:cNvPr>
                <p14:cNvContentPartPr/>
                <p14:nvPr/>
              </p14:nvContentPartPr>
              <p14:xfrm>
                <a:off x="2241960" y="4788252"/>
                <a:ext cx="360" cy="46800"/>
              </p14:xfrm>
            </p:contentPart>
          </mc:Choice>
          <mc:Fallback xmlns="">
            <p:pic>
              <p:nvPicPr>
                <p:cNvPr id="113" name="Ink 112">
                  <a:extLst>
                    <a:ext uri="{FF2B5EF4-FFF2-40B4-BE49-F238E27FC236}">
                      <a16:creationId xmlns:a16="http://schemas.microsoft.com/office/drawing/2014/main" id="{5A4C8772-2740-A8F5-2BEE-BE872945DFE2}"/>
                    </a:ext>
                  </a:extLst>
                </p:cNvPr>
                <p:cNvPicPr/>
                <p:nvPr/>
              </p:nvPicPr>
              <p:blipFill>
                <a:blip r:embed="rId156"/>
                <a:stretch>
                  <a:fillRect/>
                </a:stretch>
              </p:blipFill>
              <p:spPr>
                <a:xfrm>
                  <a:off x="2232960" y="4779252"/>
                  <a:ext cx="180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4" name="Ink 113">
                  <a:extLst>
                    <a:ext uri="{FF2B5EF4-FFF2-40B4-BE49-F238E27FC236}">
                      <a16:creationId xmlns:a16="http://schemas.microsoft.com/office/drawing/2014/main" id="{1D356BBD-1FC3-0AE1-752F-9A0039E429D7}"/>
                    </a:ext>
                  </a:extLst>
                </p14:cNvPr>
                <p14:cNvContentPartPr/>
                <p14:nvPr/>
              </p14:nvContentPartPr>
              <p14:xfrm>
                <a:off x="2242680" y="4925772"/>
                <a:ext cx="19080" cy="158760"/>
              </p14:xfrm>
            </p:contentPart>
          </mc:Choice>
          <mc:Fallback xmlns="">
            <p:pic>
              <p:nvPicPr>
                <p:cNvPr id="114" name="Ink 113">
                  <a:extLst>
                    <a:ext uri="{FF2B5EF4-FFF2-40B4-BE49-F238E27FC236}">
                      <a16:creationId xmlns:a16="http://schemas.microsoft.com/office/drawing/2014/main" id="{1D356BBD-1FC3-0AE1-752F-9A0039E429D7}"/>
                    </a:ext>
                  </a:extLst>
                </p:cNvPr>
                <p:cNvPicPr/>
                <p:nvPr/>
              </p:nvPicPr>
              <p:blipFill>
                <a:blip r:embed="rId158"/>
                <a:stretch>
                  <a:fillRect/>
                </a:stretch>
              </p:blipFill>
              <p:spPr>
                <a:xfrm>
                  <a:off x="2234040" y="4916772"/>
                  <a:ext cx="367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5" name="Ink 114">
                  <a:extLst>
                    <a:ext uri="{FF2B5EF4-FFF2-40B4-BE49-F238E27FC236}">
                      <a16:creationId xmlns:a16="http://schemas.microsoft.com/office/drawing/2014/main" id="{0D04773F-6238-0119-D82E-9255A8760969}"/>
                    </a:ext>
                  </a:extLst>
                </p14:cNvPr>
                <p14:cNvContentPartPr/>
                <p14:nvPr/>
              </p14:nvContentPartPr>
              <p14:xfrm>
                <a:off x="2094000" y="5468292"/>
                <a:ext cx="360" cy="73440"/>
              </p14:xfrm>
            </p:contentPart>
          </mc:Choice>
          <mc:Fallback xmlns="">
            <p:pic>
              <p:nvPicPr>
                <p:cNvPr id="115" name="Ink 114">
                  <a:extLst>
                    <a:ext uri="{FF2B5EF4-FFF2-40B4-BE49-F238E27FC236}">
                      <a16:creationId xmlns:a16="http://schemas.microsoft.com/office/drawing/2014/main" id="{0D04773F-6238-0119-D82E-9255A8760969}"/>
                    </a:ext>
                  </a:extLst>
                </p:cNvPr>
                <p:cNvPicPr/>
                <p:nvPr/>
              </p:nvPicPr>
              <p:blipFill>
                <a:blip r:embed="rId160"/>
                <a:stretch>
                  <a:fillRect/>
                </a:stretch>
              </p:blipFill>
              <p:spPr>
                <a:xfrm>
                  <a:off x="2085360" y="5459292"/>
                  <a:ext cx="18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6" name="Ink 115">
                  <a:extLst>
                    <a:ext uri="{FF2B5EF4-FFF2-40B4-BE49-F238E27FC236}">
                      <a16:creationId xmlns:a16="http://schemas.microsoft.com/office/drawing/2014/main" id="{F03CAF8D-A83F-7A8B-0792-FA41C5D61340}"/>
                    </a:ext>
                  </a:extLst>
                </p14:cNvPr>
                <p14:cNvContentPartPr/>
                <p14:nvPr/>
              </p14:nvContentPartPr>
              <p14:xfrm>
                <a:off x="2094000" y="5663412"/>
                <a:ext cx="20160" cy="156600"/>
              </p14:xfrm>
            </p:contentPart>
          </mc:Choice>
          <mc:Fallback xmlns="">
            <p:pic>
              <p:nvPicPr>
                <p:cNvPr id="116" name="Ink 115">
                  <a:extLst>
                    <a:ext uri="{FF2B5EF4-FFF2-40B4-BE49-F238E27FC236}">
                      <a16:creationId xmlns:a16="http://schemas.microsoft.com/office/drawing/2014/main" id="{F03CAF8D-A83F-7A8B-0792-FA41C5D61340}"/>
                    </a:ext>
                  </a:extLst>
                </p:cNvPr>
                <p:cNvPicPr/>
                <p:nvPr/>
              </p:nvPicPr>
              <p:blipFill>
                <a:blip r:embed="rId162"/>
                <a:stretch>
                  <a:fillRect/>
                </a:stretch>
              </p:blipFill>
              <p:spPr>
                <a:xfrm>
                  <a:off x="2085360" y="5654412"/>
                  <a:ext cx="378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7" name="Ink 116">
                  <a:extLst>
                    <a:ext uri="{FF2B5EF4-FFF2-40B4-BE49-F238E27FC236}">
                      <a16:creationId xmlns:a16="http://schemas.microsoft.com/office/drawing/2014/main" id="{EDDEDFC9-A32C-3FB9-5D07-5FCB985C2D9B}"/>
                    </a:ext>
                  </a:extLst>
                </p14:cNvPr>
                <p14:cNvContentPartPr/>
                <p14:nvPr/>
              </p14:nvContentPartPr>
              <p14:xfrm>
                <a:off x="2870880" y="4825332"/>
                <a:ext cx="19800" cy="59040"/>
              </p14:xfrm>
            </p:contentPart>
          </mc:Choice>
          <mc:Fallback xmlns="">
            <p:pic>
              <p:nvPicPr>
                <p:cNvPr id="117" name="Ink 116">
                  <a:extLst>
                    <a:ext uri="{FF2B5EF4-FFF2-40B4-BE49-F238E27FC236}">
                      <a16:creationId xmlns:a16="http://schemas.microsoft.com/office/drawing/2014/main" id="{EDDEDFC9-A32C-3FB9-5D07-5FCB985C2D9B}"/>
                    </a:ext>
                  </a:extLst>
                </p:cNvPr>
                <p:cNvPicPr/>
                <p:nvPr/>
              </p:nvPicPr>
              <p:blipFill>
                <a:blip r:embed="rId164"/>
                <a:stretch>
                  <a:fillRect/>
                </a:stretch>
              </p:blipFill>
              <p:spPr>
                <a:xfrm>
                  <a:off x="2861880" y="4816692"/>
                  <a:ext cx="374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49" name="Ink 48">
                  <a:extLst>
                    <a:ext uri="{FF2B5EF4-FFF2-40B4-BE49-F238E27FC236}">
                      <a16:creationId xmlns:a16="http://schemas.microsoft.com/office/drawing/2014/main" id="{0F322E05-01E1-4D05-4B93-58E8D600C29D}"/>
                    </a:ext>
                  </a:extLst>
                </p14:cNvPr>
                <p14:cNvContentPartPr/>
                <p14:nvPr/>
              </p14:nvContentPartPr>
              <p14:xfrm>
                <a:off x="2929920" y="5250492"/>
                <a:ext cx="74520" cy="111240"/>
              </p14:xfrm>
            </p:contentPart>
          </mc:Choice>
          <mc:Fallback xmlns="">
            <p:pic>
              <p:nvPicPr>
                <p:cNvPr id="49" name="Ink 48">
                  <a:extLst>
                    <a:ext uri="{FF2B5EF4-FFF2-40B4-BE49-F238E27FC236}">
                      <a16:creationId xmlns:a16="http://schemas.microsoft.com/office/drawing/2014/main" id="{0F322E05-01E1-4D05-4B93-58E8D600C29D}"/>
                    </a:ext>
                  </a:extLst>
                </p:cNvPr>
                <p:cNvPicPr/>
                <p:nvPr/>
              </p:nvPicPr>
              <p:blipFill>
                <a:blip r:embed="rId166"/>
                <a:stretch>
                  <a:fillRect/>
                </a:stretch>
              </p:blipFill>
              <p:spPr>
                <a:xfrm>
                  <a:off x="2920920" y="5241492"/>
                  <a:ext cx="921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50" name="Ink 49">
                  <a:extLst>
                    <a:ext uri="{FF2B5EF4-FFF2-40B4-BE49-F238E27FC236}">
                      <a16:creationId xmlns:a16="http://schemas.microsoft.com/office/drawing/2014/main" id="{AC01532A-2165-DECC-DAAE-88E91EBAAE74}"/>
                    </a:ext>
                  </a:extLst>
                </p14:cNvPr>
                <p14:cNvContentPartPr/>
                <p14:nvPr/>
              </p14:nvContentPartPr>
              <p14:xfrm>
                <a:off x="2903640" y="5250492"/>
                <a:ext cx="75600" cy="120600"/>
              </p14:xfrm>
            </p:contentPart>
          </mc:Choice>
          <mc:Fallback xmlns="">
            <p:pic>
              <p:nvPicPr>
                <p:cNvPr id="50" name="Ink 49">
                  <a:extLst>
                    <a:ext uri="{FF2B5EF4-FFF2-40B4-BE49-F238E27FC236}">
                      <a16:creationId xmlns:a16="http://schemas.microsoft.com/office/drawing/2014/main" id="{AC01532A-2165-DECC-DAAE-88E91EBAAE74}"/>
                    </a:ext>
                  </a:extLst>
                </p:cNvPr>
                <p:cNvPicPr/>
                <p:nvPr/>
              </p:nvPicPr>
              <p:blipFill>
                <a:blip r:embed="rId168"/>
                <a:stretch>
                  <a:fillRect/>
                </a:stretch>
              </p:blipFill>
              <p:spPr>
                <a:xfrm>
                  <a:off x="2894640" y="5241492"/>
                  <a:ext cx="932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8" name="Ink 117">
                  <a:extLst>
                    <a:ext uri="{FF2B5EF4-FFF2-40B4-BE49-F238E27FC236}">
                      <a16:creationId xmlns:a16="http://schemas.microsoft.com/office/drawing/2014/main" id="{11A35F0E-69A7-4C57-7960-61ED93213B5C}"/>
                    </a:ext>
                  </a:extLst>
                </p14:cNvPr>
                <p14:cNvContentPartPr/>
                <p14:nvPr/>
              </p14:nvContentPartPr>
              <p14:xfrm>
                <a:off x="2880240" y="5083092"/>
                <a:ext cx="11520" cy="186120"/>
              </p14:xfrm>
            </p:contentPart>
          </mc:Choice>
          <mc:Fallback xmlns="">
            <p:pic>
              <p:nvPicPr>
                <p:cNvPr id="118" name="Ink 117">
                  <a:extLst>
                    <a:ext uri="{FF2B5EF4-FFF2-40B4-BE49-F238E27FC236}">
                      <a16:creationId xmlns:a16="http://schemas.microsoft.com/office/drawing/2014/main" id="{11A35F0E-69A7-4C57-7960-61ED93213B5C}"/>
                    </a:ext>
                  </a:extLst>
                </p:cNvPr>
                <p:cNvPicPr/>
                <p:nvPr/>
              </p:nvPicPr>
              <p:blipFill>
                <a:blip r:embed="rId170"/>
                <a:stretch>
                  <a:fillRect/>
                </a:stretch>
              </p:blipFill>
              <p:spPr>
                <a:xfrm>
                  <a:off x="2871240" y="5074452"/>
                  <a:ext cx="29160" cy="203760"/>
                </a:xfrm>
                <a:prstGeom prst="rect">
                  <a:avLst/>
                </a:prstGeom>
              </p:spPr>
            </p:pic>
          </mc:Fallback>
        </mc:AlternateContent>
      </p:grpSp>
      <p:grpSp>
        <p:nvGrpSpPr>
          <p:cNvPr id="127" name="Group 126">
            <a:extLst>
              <a:ext uri="{FF2B5EF4-FFF2-40B4-BE49-F238E27FC236}">
                <a16:creationId xmlns:a16="http://schemas.microsoft.com/office/drawing/2014/main" id="{6A94BBFC-439D-5872-E698-65B450B6A697}"/>
              </a:ext>
            </a:extLst>
          </p:cNvPr>
          <p:cNvGrpSpPr/>
          <p:nvPr/>
        </p:nvGrpSpPr>
        <p:grpSpPr>
          <a:xfrm>
            <a:off x="4289428" y="4110732"/>
            <a:ext cx="1038600" cy="460440"/>
            <a:chOff x="4287840" y="4110732"/>
            <a:chExt cx="1038600" cy="460440"/>
          </a:xfrm>
        </p:grpSpPr>
        <mc:AlternateContent xmlns:mc="http://schemas.openxmlformats.org/markup-compatibility/2006" xmlns:p14="http://schemas.microsoft.com/office/powerpoint/2010/main">
          <mc:Choice Requires="p14">
            <p:contentPart p14:bwMode="auto" r:id="rId171">
              <p14:nvContentPartPr>
                <p14:cNvPr id="121" name="Ink 120">
                  <a:extLst>
                    <a:ext uri="{FF2B5EF4-FFF2-40B4-BE49-F238E27FC236}">
                      <a16:creationId xmlns:a16="http://schemas.microsoft.com/office/drawing/2014/main" id="{59ACADE9-1EC3-B1B2-5520-737FC12B4558}"/>
                    </a:ext>
                  </a:extLst>
                </p14:cNvPr>
                <p14:cNvContentPartPr/>
                <p14:nvPr/>
              </p14:nvContentPartPr>
              <p14:xfrm>
                <a:off x="4287840" y="4110732"/>
                <a:ext cx="233280" cy="460440"/>
              </p14:xfrm>
            </p:contentPart>
          </mc:Choice>
          <mc:Fallback xmlns="">
            <p:pic>
              <p:nvPicPr>
                <p:cNvPr id="121" name="Ink 120">
                  <a:extLst>
                    <a:ext uri="{FF2B5EF4-FFF2-40B4-BE49-F238E27FC236}">
                      <a16:creationId xmlns:a16="http://schemas.microsoft.com/office/drawing/2014/main" id="{59ACADE9-1EC3-B1B2-5520-737FC12B4558}"/>
                    </a:ext>
                  </a:extLst>
                </p:cNvPr>
                <p:cNvPicPr/>
                <p:nvPr/>
              </p:nvPicPr>
              <p:blipFill>
                <a:blip r:embed="rId172"/>
                <a:stretch>
                  <a:fillRect/>
                </a:stretch>
              </p:blipFill>
              <p:spPr>
                <a:xfrm>
                  <a:off x="4279200" y="4102092"/>
                  <a:ext cx="25092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2" name="Ink 121">
                  <a:extLst>
                    <a:ext uri="{FF2B5EF4-FFF2-40B4-BE49-F238E27FC236}">
                      <a16:creationId xmlns:a16="http://schemas.microsoft.com/office/drawing/2014/main" id="{B89382BB-24AC-75D3-9EB0-A640FD6618AB}"/>
                    </a:ext>
                  </a:extLst>
                </p14:cNvPr>
                <p14:cNvContentPartPr/>
                <p14:nvPr/>
              </p14:nvContentPartPr>
              <p14:xfrm>
                <a:off x="4543440" y="4298292"/>
                <a:ext cx="270720" cy="196920"/>
              </p14:xfrm>
            </p:contentPart>
          </mc:Choice>
          <mc:Fallback xmlns="">
            <p:pic>
              <p:nvPicPr>
                <p:cNvPr id="122" name="Ink 121">
                  <a:extLst>
                    <a:ext uri="{FF2B5EF4-FFF2-40B4-BE49-F238E27FC236}">
                      <a16:creationId xmlns:a16="http://schemas.microsoft.com/office/drawing/2014/main" id="{B89382BB-24AC-75D3-9EB0-A640FD6618AB}"/>
                    </a:ext>
                  </a:extLst>
                </p:cNvPr>
                <p:cNvPicPr/>
                <p:nvPr/>
              </p:nvPicPr>
              <p:blipFill>
                <a:blip r:embed="rId174"/>
                <a:stretch>
                  <a:fillRect/>
                </a:stretch>
              </p:blipFill>
              <p:spPr>
                <a:xfrm>
                  <a:off x="4534440" y="4289292"/>
                  <a:ext cx="2883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23" name="Ink 122">
                  <a:extLst>
                    <a:ext uri="{FF2B5EF4-FFF2-40B4-BE49-F238E27FC236}">
                      <a16:creationId xmlns:a16="http://schemas.microsoft.com/office/drawing/2014/main" id="{232A8FBA-55D0-AB7F-F4C2-9F051B3B796E}"/>
                    </a:ext>
                  </a:extLst>
                </p14:cNvPr>
                <p14:cNvContentPartPr/>
                <p14:nvPr/>
              </p14:nvContentPartPr>
              <p14:xfrm>
                <a:off x="4866720" y="4314132"/>
                <a:ext cx="49320" cy="125280"/>
              </p14:xfrm>
            </p:contentPart>
          </mc:Choice>
          <mc:Fallback xmlns="">
            <p:pic>
              <p:nvPicPr>
                <p:cNvPr id="123" name="Ink 122">
                  <a:extLst>
                    <a:ext uri="{FF2B5EF4-FFF2-40B4-BE49-F238E27FC236}">
                      <a16:creationId xmlns:a16="http://schemas.microsoft.com/office/drawing/2014/main" id="{232A8FBA-55D0-AB7F-F4C2-9F051B3B796E}"/>
                    </a:ext>
                  </a:extLst>
                </p:cNvPr>
                <p:cNvPicPr/>
                <p:nvPr/>
              </p:nvPicPr>
              <p:blipFill>
                <a:blip r:embed="rId176"/>
                <a:stretch>
                  <a:fillRect/>
                </a:stretch>
              </p:blipFill>
              <p:spPr>
                <a:xfrm>
                  <a:off x="4858080" y="4305132"/>
                  <a:ext cx="669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4" name="Ink 123">
                  <a:extLst>
                    <a:ext uri="{FF2B5EF4-FFF2-40B4-BE49-F238E27FC236}">
                      <a16:creationId xmlns:a16="http://schemas.microsoft.com/office/drawing/2014/main" id="{9F25EC8F-E66F-4652-D9CB-63E24FDA76CD}"/>
                    </a:ext>
                  </a:extLst>
                </p14:cNvPr>
                <p14:cNvContentPartPr/>
                <p14:nvPr/>
              </p14:nvContentPartPr>
              <p14:xfrm>
                <a:off x="4853040" y="4195332"/>
                <a:ext cx="24120" cy="32760"/>
              </p14:xfrm>
            </p:contentPart>
          </mc:Choice>
          <mc:Fallback xmlns="">
            <p:pic>
              <p:nvPicPr>
                <p:cNvPr id="124" name="Ink 123">
                  <a:extLst>
                    <a:ext uri="{FF2B5EF4-FFF2-40B4-BE49-F238E27FC236}">
                      <a16:creationId xmlns:a16="http://schemas.microsoft.com/office/drawing/2014/main" id="{9F25EC8F-E66F-4652-D9CB-63E24FDA76CD}"/>
                    </a:ext>
                  </a:extLst>
                </p:cNvPr>
                <p:cNvPicPr/>
                <p:nvPr/>
              </p:nvPicPr>
              <p:blipFill>
                <a:blip r:embed="rId178"/>
                <a:stretch>
                  <a:fillRect/>
                </a:stretch>
              </p:blipFill>
              <p:spPr>
                <a:xfrm>
                  <a:off x="4844040" y="4186332"/>
                  <a:ext cx="417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5" name="Ink 124">
                  <a:extLst>
                    <a:ext uri="{FF2B5EF4-FFF2-40B4-BE49-F238E27FC236}">
                      <a16:creationId xmlns:a16="http://schemas.microsoft.com/office/drawing/2014/main" id="{44CE69CA-FB26-434B-AFF4-301F42DBFD75}"/>
                    </a:ext>
                  </a:extLst>
                </p14:cNvPr>
                <p14:cNvContentPartPr/>
                <p14:nvPr/>
              </p14:nvContentPartPr>
              <p14:xfrm>
                <a:off x="4954200" y="4171932"/>
                <a:ext cx="152280" cy="219960"/>
              </p14:xfrm>
            </p:contentPart>
          </mc:Choice>
          <mc:Fallback xmlns="">
            <p:pic>
              <p:nvPicPr>
                <p:cNvPr id="125" name="Ink 124">
                  <a:extLst>
                    <a:ext uri="{FF2B5EF4-FFF2-40B4-BE49-F238E27FC236}">
                      <a16:creationId xmlns:a16="http://schemas.microsoft.com/office/drawing/2014/main" id="{44CE69CA-FB26-434B-AFF4-301F42DBFD75}"/>
                    </a:ext>
                  </a:extLst>
                </p:cNvPr>
                <p:cNvPicPr/>
                <p:nvPr/>
              </p:nvPicPr>
              <p:blipFill>
                <a:blip r:embed="rId180"/>
                <a:stretch>
                  <a:fillRect/>
                </a:stretch>
              </p:blipFill>
              <p:spPr>
                <a:xfrm>
                  <a:off x="4945200" y="4162932"/>
                  <a:ext cx="1699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6" name="Ink 125">
                  <a:extLst>
                    <a:ext uri="{FF2B5EF4-FFF2-40B4-BE49-F238E27FC236}">
                      <a16:creationId xmlns:a16="http://schemas.microsoft.com/office/drawing/2014/main" id="{B2D213D3-4295-C38D-74A7-FE3B36958C0F}"/>
                    </a:ext>
                  </a:extLst>
                </p14:cNvPr>
                <p14:cNvContentPartPr/>
                <p14:nvPr/>
              </p14:nvContentPartPr>
              <p14:xfrm>
                <a:off x="5141760" y="4166892"/>
                <a:ext cx="184680" cy="217800"/>
              </p14:xfrm>
            </p:contentPart>
          </mc:Choice>
          <mc:Fallback xmlns="">
            <p:pic>
              <p:nvPicPr>
                <p:cNvPr id="126" name="Ink 125">
                  <a:extLst>
                    <a:ext uri="{FF2B5EF4-FFF2-40B4-BE49-F238E27FC236}">
                      <a16:creationId xmlns:a16="http://schemas.microsoft.com/office/drawing/2014/main" id="{B2D213D3-4295-C38D-74A7-FE3B36958C0F}"/>
                    </a:ext>
                  </a:extLst>
                </p:cNvPr>
                <p:cNvPicPr/>
                <p:nvPr/>
              </p:nvPicPr>
              <p:blipFill>
                <a:blip r:embed="rId182"/>
                <a:stretch>
                  <a:fillRect/>
                </a:stretch>
              </p:blipFill>
              <p:spPr>
                <a:xfrm>
                  <a:off x="5132760" y="4158252"/>
                  <a:ext cx="202320" cy="235440"/>
                </a:xfrm>
                <a:prstGeom prst="rect">
                  <a:avLst/>
                </a:prstGeom>
              </p:spPr>
            </p:pic>
          </mc:Fallback>
        </mc:AlternateContent>
      </p:grpSp>
      <p:grpSp>
        <p:nvGrpSpPr>
          <p:cNvPr id="164" name="Group 163">
            <a:extLst>
              <a:ext uri="{FF2B5EF4-FFF2-40B4-BE49-F238E27FC236}">
                <a16:creationId xmlns:a16="http://schemas.microsoft.com/office/drawing/2014/main" id="{28081476-218C-FEC1-73BF-866542467817}"/>
              </a:ext>
            </a:extLst>
          </p:cNvPr>
          <p:cNvGrpSpPr/>
          <p:nvPr/>
        </p:nvGrpSpPr>
        <p:grpSpPr>
          <a:xfrm>
            <a:off x="5615668" y="3197772"/>
            <a:ext cx="2121120" cy="2005920"/>
            <a:chOff x="5614080" y="3197772"/>
            <a:chExt cx="2121120" cy="2005920"/>
          </a:xfrm>
        </p:grpSpPr>
        <mc:AlternateContent xmlns:mc="http://schemas.openxmlformats.org/markup-compatibility/2006" xmlns:p14="http://schemas.microsoft.com/office/powerpoint/2010/main">
          <mc:Choice Requires="p14">
            <p:contentPart p14:bwMode="auto" r:id="rId183">
              <p14:nvContentPartPr>
                <p14:cNvPr id="128" name="Ink 127">
                  <a:extLst>
                    <a:ext uri="{FF2B5EF4-FFF2-40B4-BE49-F238E27FC236}">
                      <a16:creationId xmlns:a16="http://schemas.microsoft.com/office/drawing/2014/main" id="{A13255DA-F555-0396-5D7A-05D605E2EDC3}"/>
                    </a:ext>
                  </a:extLst>
                </p14:cNvPr>
                <p14:cNvContentPartPr/>
                <p14:nvPr/>
              </p14:nvContentPartPr>
              <p14:xfrm>
                <a:off x="5713800" y="3197772"/>
                <a:ext cx="180360" cy="154440"/>
              </p14:xfrm>
            </p:contentPart>
          </mc:Choice>
          <mc:Fallback xmlns="">
            <p:pic>
              <p:nvPicPr>
                <p:cNvPr id="128" name="Ink 127">
                  <a:extLst>
                    <a:ext uri="{FF2B5EF4-FFF2-40B4-BE49-F238E27FC236}">
                      <a16:creationId xmlns:a16="http://schemas.microsoft.com/office/drawing/2014/main" id="{A13255DA-F555-0396-5D7A-05D605E2EDC3}"/>
                    </a:ext>
                  </a:extLst>
                </p:cNvPr>
                <p:cNvPicPr/>
                <p:nvPr/>
              </p:nvPicPr>
              <p:blipFill>
                <a:blip r:embed="rId184"/>
                <a:stretch>
                  <a:fillRect/>
                </a:stretch>
              </p:blipFill>
              <p:spPr>
                <a:xfrm>
                  <a:off x="5705160" y="3189132"/>
                  <a:ext cx="1980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9" name="Ink 128">
                  <a:extLst>
                    <a:ext uri="{FF2B5EF4-FFF2-40B4-BE49-F238E27FC236}">
                      <a16:creationId xmlns:a16="http://schemas.microsoft.com/office/drawing/2014/main" id="{42A7C6B7-1160-7676-50D3-193E1948719E}"/>
                    </a:ext>
                  </a:extLst>
                </p14:cNvPr>
                <p14:cNvContentPartPr/>
                <p14:nvPr/>
              </p14:nvContentPartPr>
              <p14:xfrm>
                <a:off x="5800920" y="3203532"/>
                <a:ext cx="91080" cy="2000160"/>
              </p14:xfrm>
            </p:contentPart>
          </mc:Choice>
          <mc:Fallback xmlns="">
            <p:pic>
              <p:nvPicPr>
                <p:cNvPr id="129" name="Ink 128">
                  <a:extLst>
                    <a:ext uri="{FF2B5EF4-FFF2-40B4-BE49-F238E27FC236}">
                      <a16:creationId xmlns:a16="http://schemas.microsoft.com/office/drawing/2014/main" id="{42A7C6B7-1160-7676-50D3-193E1948719E}"/>
                    </a:ext>
                  </a:extLst>
                </p:cNvPr>
                <p:cNvPicPr/>
                <p:nvPr/>
              </p:nvPicPr>
              <p:blipFill>
                <a:blip r:embed="rId186"/>
                <a:stretch>
                  <a:fillRect/>
                </a:stretch>
              </p:blipFill>
              <p:spPr>
                <a:xfrm>
                  <a:off x="5792280" y="3194892"/>
                  <a:ext cx="108720" cy="20178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0" name="Ink 129">
                  <a:extLst>
                    <a:ext uri="{FF2B5EF4-FFF2-40B4-BE49-F238E27FC236}">
                      <a16:creationId xmlns:a16="http://schemas.microsoft.com/office/drawing/2014/main" id="{87064A90-97DE-B679-2065-CAE3CA3EDE06}"/>
                    </a:ext>
                  </a:extLst>
                </p14:cNvPr>
                <p14:cNvContentPartPr/>
                <p14:nvPr/>
              </p14:nvContentPartPr>
              <p14:xfrm>
                <a:off x="5614080" y="5023692"/>
                <a:ext cx="2024640" cy="79200"/>
              </p14:xfrm>
            </p:contentPart>
          </mc:Choice>
          <mc:Fallback xmlns="">
            <p:pic>
              <p:nvPicPr>
                <p:cNvPr id="130" name="Ink 129">
                  <a:extLst>
                    <a:ext uri="{FF2B5EF4-FFF2-40B4-BE49-F238E27FC236}">
                      <a16:creationId xmlns:a16="http://schemas.microsoft.com/office/drawing/2014/main" id="{87064A90-97DE-B679-2065-CAE3CA3EDE06}"/>
                    </a:ext>
                  </a:extLst>
                </p:cNvPr>
                <p:cNvPicPr/>
                <p:nvPr/>
              </p:nvPicPr>
              <p:blipFill>
                <a:blip r:embed="rId188"/>
                <a:stretch>
                  <a:fillRect/>
                </a:stretch>
              </p:blipFill>
              <p:spPr>
                <a:xfrm>
                  <a:off x="5605440" y="5015052"/>
                  <a:ext cx="20422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1" name="Ink 130">
                  <a:extLst>
                    <a:ext uri="{FF2B5EF4-FFF2-40B4-BE49-F238E27FC236}">
                      <a16:creationId xmlns:a16="http://schemas.microsoft.com/office/drawing/2014/main" id="{C60008FE-592A-C4E4-D98C-5C5B0734436D}"/>
                    </a:ext>
                  </a:extLst>
                </p14:cNvPr>
                <p14:cNvContentPartPr/>
                <p14:nvPr/>
              </p14:nvContentPartPr>
              <p14:xfrm>
                <a:off x="7560600" y="4962132"/>
                <a:ext cx="115200" cy="139320"/>
              </p14:xfrm>
            </p:contentPart>
          </mc:Choice>
          <mc:Fallback xmlns="">
            <p:pic>
              <p:nvPicPr>
                <p:cNvPr id="131" name="Ink 130">
                  <a:extLst>
                    <a:ext uri="{FF2B5EF4-FFF2-40B4-BE49-F238E27FC236}">
                      <a16:creationId xmlns:a16="http://schemas.microsoft.com/office/drawing/2014/main" id="{C60008FE-592A-C4E4-D98C-5C5B0734436D}"/>
                    </a:ext>
                  </a:extLst>
                </p:cNvPr>
                <p:cNvPicPr/>
                <p:nvPr/>
              </p:nvPicPr>
              <p:blipFill>
                <a:blip r:embed="rId190"/>
                <a:stretch>
                  <a:fillRect/>
                </a:stretch>
              </p:blipFill>
              <p:spPr>
                <a:xfrm>
                  <a:off x="7551960" y="4953132"/>
                  <a:ext cx="1328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3" name="Ink 132">
                  <a:extLst>
                    <a:ext uri="{FF2B5EF4-FFF2-40B4-BE49-F238E27FC236}">
                      <a16:creationId xmlns:a16="http://schemas.microsoft.com/office/drawing/2014/main" id="{8C60A174-DD60-EBC4-9BD0-19BE8B3123B3}"/>
                    </a:ext>
                  </a:extLst>
                </p14:cNvPr>
                <p14:cNvContentPartPr/>
                <p14:nvPr/>
              </p14:nvContentPartPr>
              <p14:xfrm>
                <a:off x="6048240" y="4859172"/>
                <a:ext cx="112320" cy="51480"/>
              </p14:xfrm>
            </p:contentPart>
          </mc:Choice>
          <mc:Fallback xmlns="">
            <p:pic>
              <p:nvPicPr>
                <p:cNvPr id="133" name="Ink 132">
                  <a:extLst>
                    <a:ext uri="{FF2B5EF4-FFF2-40B4-BE49-F238E27FC236}">
                      <a16:creationId xmlns:a16="http://schemas.microsoft.com/office/drawing/2014/main" id="{8C60A174-DD60-EBC4-9BD0-19BE8B3123B3}"/>
                    </a:ext>
                  </a:extLst>
                </p:cNvPr>
                <p:cNvPicPr/>
                <p:nvPr/>
              </p:nvPicPr>
              <p:blipFill>
                <a:blip r:embed="rId192"/>
                <a:stretch>
                  <a:fillRect/>
                </a:stretch>
              </p:blipFill>
              <p:spPr>
                <a:xfrm>
                  <a:off x="6039240" y="4850172"/>
                  <a:ext cx="1299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4" name="Ink 133">
                  <a:extLst>
                    <a:ext uri="{FF2B5EF4-FFF2-40B4-BE49-F238E27FC236}">
                      <a16:creationId xmlns:a16="http://schemas.microsoft.com/office/drawing/2014/main" id="{7FEC0EE6-D363-D471-A851-F30D2E0991A8}"/>
                    </a:ext>
                  </a:extLst>
                </p14:cNvPr>
                <p14:cNvContentPartPr/>
                <p14:nvPr/>
              </p14:nvContentPartPr>
              <p14:xfrm>
                <a:off x="6069480" y="4825332"/>
                <a:ext cx="66240" cy="89280"/>
              </p14:xfrm>
            </p:contentPart>
          </mc:Choice>
          <mc:Fallback xmlns="">
            <p:pic>
              <p:nvPicPr>
                <p:cNvPr id="134" name="Ink 133">
                  <a:extLst>
                    <a:ext uri="{FF2B5EF4-FFF2-40B4-BE49-F238E27FC236}">
                      <a16:creationId xmlns:a16="http://schemas.microsoft.com/office/drawing/2014/main" id="{7FEC0EE6-D363-D471-A851-F30D2E0991A8}"/>
                    </a:ext>
                  </a:extLst>
                </p:cNvPr>
                <p:cNvPicPr/>
                <p:nvPr/>
              </p:nvPicPr>
              <p:blipFill>
                <a:blip r:embed="rId194"/>
                <a:stretch>
                  <a:fillRect/>
                </a:stretch>
              </p:blipFill>
              <p:spPr>
                <a:xfrm>
                  <a:off x="6060480" y="4816692"/>
                  <a:ext cx="838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5" name="Ink 134">
                  <a:extLst>
                    <a:ext uri="{FF2B5EF4-FFF2-40B4-BE49-F238E27FC236}">
                      <a16:creationId xmlns:a16="http://schemas.microsoft.com/office/drawing/2014/main" id="{25FE155E-D33B-34D5-938E-F7E9BE05A1B7}"/>
                    </a:ext>
                  </a:extLst>
                </p14:cNvPr>
                <p14:cNvContentPartPr/>
                <p14:nvPr/>
              </p14:nvContentPartPr>
              <p14:xfrm>
                <a:off x="6174240" y="4754052"/>
                <a:ext cx="63360" cy="75240"/>
              </p14:xfrm>
            </p:contentPart>
          </mc:Choice>
          <mc:Fallback xmlns="">
            <p:pic>
              <p:nvPicPr>
                <p:cNvPr id="135" name="Ink 134">
                  <a:extLst>
                    <a:ext uri="{FF2B5EF4-FFF2-40B4-BE49-F238E27FC236}">
                      <a16:creationId xmlns:a16="http://schemas.microsoft.com/office/drawing/2014/main" id="{25FE155E-D33B-34D5-938E-F7E9BE05A1B7}"/>
                    </a:ext>
                  </a:extLst>
                </p:cNvPr>
                <p:cNvPicPr/>
                <p:nvPr/>
              </p:nvPicPr>
              <p:blipFill>
                <a:blip r:embed="rId196"/>
                <a:stretch>
                  <a:fillRect/>
                </a:stretch>
              </p:blipFill>
              <p:spPr>
                <a:xfrm>
                  <a:off x="6165600" y="4745412"/>
                  <a:ext cx="810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6" name="Ink 135">
                  <a:extLst>
                    <a:ext uri="{FF2B5EF4-FFF2-40B4-BE49-F238E27FC236}">
                      <a16:creationId xmlns:a16="http://schemas.microsoft.com/office/drawing/2014/main" id="{072D471B-DED9-DA0B-B01C-30B43A3584AE}"/>
                    </a:ext>
                  </a:extLst>
                </p14:cNvPr>
                <p14:cNvContentPartPr/>
                <p14:nvPr/>
              </p14:nvContentPartPr>
              <p14:xfrm>
                <a:off x="6240840" y="4670172"/>
                <a:ext cx="72360" cy="61200"/>
              </p14:xfrm>
            </p:contentPart>
          </mc:Choice>
          <mc:Fallback xmlns="">
            <p:pic>
              <p:nvPicPr>
                <p:cNvPr id="136" name="Ink 135">
                  <a:extLst>
                    <a:ext uri="{FF2B5EF4-FFF2-40B4-BE49-F238E27FC236}">
                      <a16:creationId xmlns:a16="http://schemas.microsoft.com/office/drawing/2014/main" id="{072D471B-DED9-DA0B-B01C-30B43A3584AE}"/>
                    </a:ext>
                  </a:extLst>
                </p:cNvPr>
                <p:cNvPicPr/>
                <p:nvPr/>
              </p:nvPicPr>
              <p:blipFill>
                <a:blip r:embed="rId198"/>
                <a:stretch>
                  <a:fillRect/>
                </a:stretch>
              </p:blipFill>
              <p:spPr>
                <a:xfrm>
                  <a:off x="6232200" y="4661532"/>
                  <a:ext cx="900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7" name="Ink 136">
                  <a:extLst>
                    <a:ext uri="{FF2B5EF4-FFF2-40B4-BE49-F238E27FC236}">
                      <a16:creationId xmlns:a16="http://schemas.microsoft.com/office/drawing/2014/main" id="{5963B084-0AC5-1831-A35A-E92BF48FDF24}"/>
                    </a:ext>
                  </a:extLst>
                </p14:cNvPr>
                <p14:cNvContentPartPr/>
                <p14:nvPr/>
              </p14:nvContentPartPr>
              <p14:xfrm>
                <a:off x="6230400" y="4648572"/>
                <a:ext cx="62280" cy="91800"/>
              </p14:xfrm>
            </p:contentPart>
          </mc:Choice>
          <mc:Fallback xmlns="">
            <p:pic>
              <p:nvPicPr>
                <p:cNvPr id="137" name="Ink 136">
                  <a:extLst>
                    <a:ext uri="{FF2B5EF4-FFF2-40B4-BE49-F238E27FC236}">
                      <a16:creationId xmlns:a16="http://schemas.microsoft.com/office/drawing/2014/main" id="{5963B084-0AC5-1831-A35A-E92BF48FDF24}"/>
                    </a:ext>
                  </a:extLst>
                </p:cNvPr>
                <p:cNvPicPr/>
                <p:nvPr/>
              </p:nvPicPr>
              <p:blipFill>
                <a:blip r:embed="rId200"/>
                <a:stretch>
                  <a:fillRect/>
                </a:stretch>
              </p:blipFill>
              <p:spPr>
                <a:xfrm>
                  <a:off x="6221400" y="4639572"/>
                  <a:ext cx="799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8" name="Ink 137">
                  <a:extLst>
                    <a:ext uri="{FF2B5EF4-FFF2-40B4-BE49-F238E27FC236}">
                      <a16:creationId xmlns:a16="http://schemas.microsoft.com/office/drawing/2014/main" id="{D161E2A9-2B51-51C9-2124-9296879F18E5}"/>
                    </a:ext>
                  </a:extLst>
                </p14:cNvPr>
                <p14:cNvContentPartPr/>
                <p14:nvPr/>
              </p14:nvContentPartPr>
              <p14:xfrm>
                <a:off x="6329760" y="4561812"/>
                <a:ext cx="69840" cy="69480"/>
              </p14:xfrm>
            </p:contentPart>
          </mc:Choice>
          <mc:Fallback xmlns="">
            <p:pic>
              <p:nvPicPr>
                <p:cNvPr id="138" name="Ink 137">
                  <a:extLst>
                    <a:ext uri="{FF2B5EF4-FFF2-40B4-BE49-F238E27FC236}">
                      <a16:creationId xmlns:a16="http://schemas.microsoft.com/office/drawing/2014/main" id="{D161E2A9-2B51-51C9-2124-9296879F18E5}"/>
                    </a:ext>
                  </a:extLst>
                </p:cNvPr>
                <p:cNvPicPr/>
                <p:nvPr/>
              </p:nvPicPr>
              <p:blipFill>
                <a:blip r:embed="rId202"/>
                <a:stretch>
                  <a:fillRect/>
                </a:stretch>
              </p:blipFill>
              <p:spPr>
                <a:xfrm>
                  <a:off x="6320760" y="4553172"/>
                  <a:ext cx="874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9" name="Ink 138">
                  <a:extLst>
                    <a:ext uri="{FF2B5EF4-FFF2-40B4-BE49-F238E27FC236}">
                      <a16:creationId xmlns:a16="http://schemas.microsoft.com/office/drawing/2014/main" id="{4FF068EC-3BAD-9C73-7550-5065806BF5DB}"/>
                    </a:ext>
                  </a:extLst>
                </p14:cNvPr>
                <p14:cNvContentPartPr/>
                <p14:nvPr/>
              </p14:nvContentPartPr>
              <p14:xfrm>
                <a:off x="6299520" y="4459212"/>
                <a:ext cx="192960" cy="167760"/>
              </p14:xfrm>
            </p:contentPart>
          </mc:Choice>
          <mc:Fallback xmlns="">
            <p:pic>
              <p:nvPicPr>
                <p:cNvPr id="139" name="Ink 138">
                  <a:extLst>
                    <a:ext uri="{FF2B5EF4-FFF2-40B4-BE49-F238E27FC236}">
                      <a16:creationId xmlns:a16="http://schemas.microsoft.com/office/drawing/2014/main" id="{4FF068EC-3BAD-9C73-7550-5065806BF5DB}"/>
                    </a:ext>
                  </a:extLst>
                </p:cNvPr>
                <p:cNvPicPr/>
                <p:nvPr/>
              </p:nvPicPr>
              <p:blipFill>
                <a:blip r:embed="rId204"/>
                <a:stretch>
                  <a:fillRect/>
                </a:stretch>
              </p:blipFill>
              <p:spPr>
                <a:xfrm>
                  <a:off x="6290520" y="4450212"/>
                  <a:ext cx="210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0" name="Ink 139">
                  <a:extLst>
                    <a:ext uri="{FF2B5EF4-FFF2-40B4-BE49-F238E27FC236}">
                      <a16:creationId xmlns:a16="http://schemas.microsoft.com/office/drawing/2014/main" id="{BA215855-3C75-D200-7F74-CBBF916C8F35}"/>
                    </a:ext>
                  </a:extLst>
                </p14:cNvPr>
                <p14:cNvContentPartPr/>
                <p14:nvPr/>
              </p14:nvContentPartPr>
              <p14:xfrm>
                <a:off x="6411480" y="4430052"/>
                <a:ext cx="68040" cy="82080"/>
              </p14:xfrm>
            </p:contentPart>
          </mc:Choice>
          <mc:Fallback xmlns="">
            <p:pic>
              <p:nvPicPr>
                <p:cNvPr id="140" name="Ink 139">
                  <a:extLst>
                    <a:ext uri="{FF2B5EF4-FFF2-40B4-BE49-F238E27FC236}">
                      <a16:creationId xmlns:a16="http://schemas.microsoft.com/office/drawing/2014/main" id="{BA215855-3C75-D200-7F74-CBBF916C8F35}"/>
                    </a:ext>
                  </a:extLst>
                </p:cNvPr>
                <p:cNvPicPr/>
                <p:nvPr/>
              </p:nvPicPr>
              <p:blipFill>
                <a:blip r:embed="rId206"/>
                <a:stretch>
                  <a:fillRect/>
                </a:stretch>
              </p:blipFill>
              <p:spPr>
                <a:xfrm>
                  <a:off x="6402840" y="4421052"/>
                  <a:ext cx="8568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1" name="Ink 140">
                  <a:extLst>
                    <a:ext uri="{FF2B5EF4-FFF2-40B4-BE49-F238E27FC236}">
                      <a16:creationId xmlns:a16="http://schemas.microsoft.com/office/drawing/2014/main" id="{F5595D34-80F4-5481-8CDE-6F158B808432}"/>
                    </a:ext>
                  </a:extLst>
                </p14:cNvPr>
                <p14:cNvContentPartPr/>
                <p14:nvPr/>
              </p14:nvContentPartPr>
              <p14:xfrm>
                <a:off x="6512280" y="4286412"/>
                <a:ext cx="92160" cy="121320"/>
              </p14:xfrm>
            </p:contentPart>
          </mc:Choice>
          <mc:Fallback xmlns="">
            <p:pic>
              <p:nvPicPr>
                <p:cNvPr id="141" name="Ink 140">
                  <a:extLst>
                    <a:ext uri="{FF2B5EF4-FFF2-40B4-BE49-F238E27FC236}">
                      <a16:creationId xmlns:a16="http://schemas.microsoft.com/office/drawing/2014/main" id="{F5595D34-80F4-5481-8CDE-6F158B808432}"/>
                    </a:ext>
                  </a:extLst>
                </p:cNvPr>
                <p:cNvPicPr/>
                <p:nvPr/>
              </p:nvPicPr>
              <p:blipFill>
                <a:blip r:embed="rId208"/>
                <a:stretch>
                  <a:fillRect/>
                </a:stretch>
              </p:blipFill>
              <p:spPr>
                <a:xfrm>
                  <a:off x="6503280" y="4277772"/>
                  <a:ext cx="1098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2" name="Ink 141">
                  <a:extLst>
                    <a:ext uri="{FF2B5EF4-FFF2-40B4-BE49-F238E27FC236}">
                      <a16:creationId xmlns:a16="http://schemas.microsoft.com/office/drawing/2014/main" id="{93FCBAA2-330A-298B-D738-2320A0F0B417}"/>
                    </a:ext>
                  </a:extLst>
                </p14:cNvPr>
                <p14:cNvContentPartPr/>
                <p14:nvPr/>
              </p14:nvContentPartPr>
              <p14:xfrm>
                <a:off x="6607320" y="4178772"/>
                <a:ext cx="75600" cy="101520"/>
              </p14:xfrm>
            </p:contentPart>
          </mc:Choice>
          <mc:Fallback xmlns="">
            <p:pic>
              <p:nvPicPr>
                <p:cNvPr id="142" name="Ink 141">
                  <a:extLst>
                    <a:ext uri="{FF2B5EF4-FFF2-40B4-BE49-F238E27FC236}">
                      <a16:creationId xmlns:a16="http://schemas.microsoft.com/office/drawing/2014/main" id="{93FCBAA2-330A-298B-D738-2320A0F0B417}"/>
                    </a:ext>
                  </a:extLst>
                </p:cNvPr>
                <p:cNvPicPr/>
                <p:nvPr/>
              </p:nvPicPr>
              <p:blipFill>
                <a:blip r:embed="rId210"/>
                <a:stretch>
                  <a:fillRect/>
                </a:stretch>
              </p:blipFill>
              <p:spPr>
                <a:xfrm>
                  <a:off x="6598680" y="4169772"/>
                  <a:ext cx="932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43" name="Ink 142">
                  <a:extLst>
                    <a:ext uri="{FF2B5EF4-FFF2-40B4-BE49-F238E27FC236}">
                      <a16:creationId xmlns:a16="http://schemas.microsoft.com/office/drawing/2014/main" id="{04FD21AD-1C67-EBA1-6E33-B5F0CFC06E33}"/>
                    </a:ext>
                  </a:extLst>
                </p14:cNvPr>
                <p14:cNvContentPartPr/>
                <p14:nvPr/>
              </p14:nvContentPartPr>
              <p14:xfrm>
                <a:off x="6617400" y="4178772"/>
                <a:ext cx="29160" cy="77400"/>
              </p14:xfrm>
            </p:contentPart>
          </mc:Choice>
          <mc:Fallback xmlns="">
            <p:pic>
              <p:nvPicPr>
                <p:cNvPr id="143" name="Ink 142">
                  <a:extLst>
                    <a:ext uri="{FF2B5EF4-FFF2-40B4-BE49-F238E27FC236}">
                      <a16:creationId xmlns:a16="http://schemas.microsoft.com/office/drawing/2014/main" id="{04FD21AD-1C67-EBA1-6E33-B5F0CFC06E33}"/>
                    </a:ext>
                  </a:extLst>
                </p:cNvPr>
                <p:cNvPicPr/>
                <p:nvPr/>
              </p:nvPicPr>
              <p:blipFill>
                <a:blip r:embed="rId212"/>
                <a:stretch>
                  <a:fillRect/>
                </a:stretch>
              </p:blipFill>
              <p:spPr>
                <a:xfrm>
                  <a:off x="6608760" y="4169772"/>
                  <a:ext cx="468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4" name="Ink 143">
                  <a:extLst>
                    <a:ext uri="{FF2B5EF4-FFF2-40B4-BE49-F238E27FC236}">
                      <a16:creationId xmlns:a16="http://schemas.microsoft.com/office/drawing/2014/main" id="{75AAF2C2-F8FB-EBB6-1F42-DEDDEB3F122E}"/>
                    </a:ext>
                  </a:extLst>
                </p14:cNvPr>
                <p14:cNvContentPartPr/>
                <p14:nvPr/>
              </p14:nvContentPartPr>
              <p14:xfrm>
                <a:off x="6744840" y="4158612"/>
                <a:ext cx="81000" cy="113400"/>
              </p14:xfrm>
            </p:contentPart>
          </mc:Choice>
          <mc:Fallback xmlns="">
            <p:pic>
              <p:nvPicPr>
                <p:cNvPr id="144" name="Ink 143">
                  <a:extLst>
                    <a:ext uri="{FF2B5EF4-FFF2-40B4-BE49-F238E27FC236}">
                      <a16:creationId xmlns:a16="http://schemas.microsoft.com/office/drawing/2014/main" id="{75AAF2C2-F8FB-EBB6-1F42-DEDDEB3F122E}"/>
                    </a:ext>
                  </a:extLst>
                </p:cNvPr>
                <p:cNvPicPr/>
                <p:nvPr/>
              </p:nvPicPr>
              <p:blipFill>
                <a:blip r:embed="rId214"/>
                <a:stretch>
                  <a:fillRect/>
                </a:stretch>
              </p:blipFill>
              <p:spPr>
                <a:xfrm>
                  <a:off x="6735840" y="4149972"/>
                  <a:ext cx="986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5" name="Ink 144">
                  <a:extLst>
                    <a:ext uri="{FF2B5EF4-FFF2-40B4-BE49-F238E27FC236}">
                      <a16:creationId xmlns:a16="http://schemas.microsoft.com/office/drawing/2014/main" id="{0F561A2C-A90C-DEFE-792E-098ACCCBA92E}"/>
                    </a:ext>
                  </a:extLst>
                </p14:cNvPr>
                <p14:cNvContentPartPr/>
                <p14:nvPr/>
              </p14:nvContentPartPr>
              <p14:xfrm>
                <a:off x="6757800" y="4178772"/>
                <a:ext cx="27000" cy="97200"/>
              </p14:xfrm>
            </p:contentPart>
          </mc:Choice>
          <mc:Fallback xmlns="">
            <p:pic>
              <p:nvPicPr>
                <p:cNvPr id="145" name="Ink 144">
                  <a:extLst>
                    <a:ext uri="{FF2B5EF4-FFF2-40B4-BE49-F238E27FC236}">
                      <a16:creationId xmlns:a16="http://schemas.microsoft.com/office/drawing/2014/main" id="{0F561A2C-A90C-DEFE-792E-098ACCCBA92E}"/>
                    </a:ext>
                  </a:extLst>
                </p:cNvPr>
                <p:cNvPicPr/>
                <p:nvPr/>
              </p:nvPicPr>
              <p:blipFill>
                <a:blip r:embed="rId216"/>
                <a:stretch>
                  <a:fillRect/>
                </a:stretch>
              </p:blipFill>
              <p:spPr>
                <a:xfrm>
                  <a:off x="6748800" y="4169772"/>
                  <a:ext cx="4464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6" name="Ink 145">
                  <a:extLst>
                    <a:ext uri="{FF2B5EF4-FFF2-40B4-BE49-F238E27FC236}">
                      <a16:creationId xmlns:a16="http://schemas.microsoft.com/office/drawing/2014/main" id="{377C7DCB-2129-68B9-293D-DE9DEEE0BC83}"/>
                    </a:ext>
                  </a:extLst>
                </p14:cNvPr>
                <p14:cNvContentPartPr/>
                <p14:nvPr/>
              </p14:nvContentPartPr>
              <p14:xfrm>
                <a:off x="6862920" y="4188492"/>
                <a:ext cx="87120" cy="77400"/>
              </p14:xfrm>
            </p:contentPart>
          </mc:Choice>
          <mc:Fallback xmlns="">
            <p:pic>
              <p:nvPicPr>
                <p:cNvPr id="146" name="Ink 145">
                  <a:extLst>
                    <a:ext uri="{FF2B5EF4-FFF2-40B4-BE49-F238E27FC236}">
                      <a16:creationId xmlns:a16="http://schemas.microsoft.com/office/drawing/2014/main" id="{377C7DCB-2129-68B9-293D-DE9DEEE0BC83}"/>
                    </a:ext>
                  </a:extLst>
                </p:cNvPr>
                <p:cNvPicPr/>
                <p:nvPr/>
              </p:nvPicPr>
              <p:blipFill>
                <a:blip r:embed="rId218"/>
                <a:stretch>
                  <a:fillRect/>
                </a:stretch>
              </p:blipFill>
              <p:spPr>
                <a:xfrm>
                  <a:off x="6853920" y="4179852"/>
                  <a:ext cx="10476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7" name="Ink 146">
                  <a:extLst>
                    <a:ext uri="{FF2B5EF4-FFF2-40B4-BE49-F238E27FC236}">
                      <a16:creationId xmlns:a16="http://schemas.microsoft.com/office/drawing/2014/main" id="{00C11923-62C8-59C9-FE7F-A332DFADB065}"/>
                    </a:ext>
                  </a:extLst>
                </p14:cNvPr>
                <p14:cNvContentPartPr/>
                <p14:nvPr/>
              </p14:nvContentPartPr>
              <p14:xfrm>
                <a:off x="6913680" y="4178772"/>
                <a:ext cx="178200" cy="96840"/>
              </p14:xfrm>
            </p:contentPart>
          </mc:Choice>
          <mc:Fallback xmlns="">
            <p:pic>
              <p:nvPicPr>
                <p:cNvPr id="147" name="Ink 146">
                  <a:extLst>
                    <a:ext uri="{FF2B5EF4-FFF2-40B4-BE49-F238E27FC236}">
                      <a16:creationId xmlns:a16="http://schemas.microsoft.com/office/drawing/2014/main" id="{00C11923-62C8-59C9-FE7F-A332DFADB065}"/>
                    </a:ext>
                  </a:extLst>
                </p:cNvPr>
                <p:cNvPicPr/>
                <p:nvPr/>
              </p:nvPicPr>
              <p:blipFill>
                <a:blip r:embed="rId220"/>
                <a:stretch>
                  <a:fillRect/>
                </a:stretch>
              </p:blipFill>
              <p:spPr>
                <a:xfrm>
                  <a:off x="6905040" y="4169772"/>
                  <a:ext cx="1958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48" name="Ink 147">
                  <a:extLst>
                    <a:ext uri="{FF2B5EF4-FFF2-40B4-BE49-F238E27FC236}">
                      <a16:creationId xmlns:a16="http://schemas.microsoft.com/office/drawing/2014/main" id="{18DE3FFB-BDDF-5DF6-F41B-5C128F236748}"/>
                    </a:ext>
                  </a:extLst>
                </p14:cNvPr>
                <p14:cNvContentPartPr/>
                <p14:nvPr/>
              </p14:nvContentPartPr>
              <p14:xfrm>
                <a:off x="7028520" y="4178772"/>
                <a:ext cx="44280" cy="63360"/>
              </p14:xfrm>
            </p:contentPart>
          </mc:Choice>
          <mc:Fallback xmlns="">
            <p:pic>
              <p:nvPicPr>
                <p:cNvPr id="148" name="Ink 147">
                  <a:extLst>
                    <a:ext uri="{FF2B5EF4-FFF2-40B4-BE49-F238E27FC236}">
                      <a16:creationId xmlns:a16="http://schemas.microsoft.com/office/drawing/2014/main" id="{18DE3FFB-BDDF-5DF6-F41B-5C128F236748}"/>
                    </a:ext>
                  </a:extLst>
                </p:cNvPr>
                <p:cNvPicPr/>
                <p:nvPr/>
              </p:nvPicPr>
              <p:blipFill>
                <a:blip r:embed="rId222"/>
                <a:stretch>
                  <a:fillRect/>
                </a:stretch>
              </p:blipFill>
              <p:spPr>
                <a:xfrm>
                  <a:off x="7019520" y="4169772"/>
                  <a:ext cx="619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49" name="Ink 148">
                  <a:extLst>
                    <a:ext uri="{FF2B5EF4-FFF2-40B4-BE49-F238E27FC236}">
                      <a16:creationId xmlns:a16="http://schemas.microsoft.com/office/drawing/2014/main" id="{A3259EAB-BD78-D5D1-3A38-5CC589C9502F}"/>
                    </a:ext>
                  </a:extLst>
                </p14:cNvPr>
                <p14:cNvContentPartPr/>
                <p14:nvPr/>
              </p14:nvContentPartPr>
              <p14:xfrm>
                <a:off x="7089000" y="4090212"/>
                <a:ext cx="83160" cy="87120"/>
              </p14:xfrm>
            </p:contentPart>
          </mc:Choice>
          <mc:Fallback xmlns="">
            <p:pic>
              <p:nvPicPr>
                <p:cNvPr id="149" name="Ink 148">
                  <a:extLst>
                    <a:ext uri="{FF2B5EF4-FFF2-40B4-BE49-F238E27FC236}">
                      <a16:creationId xmlns:a16="http://schemas.microsoft.com/office/drawing/2014/main" id="{A3259EAB-BD78-D5D1-3A38-5CC589C9502F}"/>
                    </a:ext>
                  </a:extLst>
                </p:cNvPr>
                <p:cNvPicPr/>
                <p:nvPr/>
              </p:nvPicPr>
              <p:blipFill>
                <a:blip r:embed="rId224"/>
                <a:stretch>
                  <a:fillRect/>
                </a:stretch>
              </p:blipFill>
              <p:spPr>
                <a:xfrm>
                  <a:off x="7080360" y="4081212"/>
                  <a:ext cx="1008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0" name="Ink 149">
                  <a:extLst>
                    <a:ext uri="{FF2B5EF4-FFF2-40B4-BE49-F238E27FC236}">
                      <a16:creationId xmlns:a16="http://schemas.microsoft.com/office/drawing/2014/main" id="{B1A70875-2E7A-3948-E3CE-A2DB272B8B52}"/>
                    </a:ext>
                  </a:extLst>
                </p14:cNvPr>
                <p14:cNvContentPartPr/>
                <p14:nvPr/>
              </p14:nvContentPartPr>
              <p14:xfrm>
                <a:off x="7140120" y="4097412"/>
                <a:ext cx="11160" cy="39240"/>
              </p14:xfrm>
            </p:contentPart>
          </mc:Choice>
          <mc:Fallback xmlns="">
            <p:pic>
              <p:nvPicPr>
                <p:cNvPr id="150" name="Ink 149">
                  <a:extLst>
                    <a:ext uri="{FF2B5EF4-FFF2-40B4-BE49-F238E27FC236}">
                      <a16:creationId xmlns:a16="http://schemas.microsoft.com/office/drawing/2014/main" id="{B1A70875-2E7A-3948-E3CE-A2DB272B8B52}"/>
                    </a:ext>
                  </a:extLst>
                </p:cNvPr>
                <p:cNvPicPr/>
                <p:nvPr/>
              </p:nvPicPr>
              <p:blipFill>
                <a:blip r:embed="rId226"/>
                <a:stretch>
                  <a:fillRect/>
                </a:stretch>
              </p:blipFill>
              <p:spPr>
                <a:xfrm>
                  <a:off x="7131480" y="4088772"/>
                  <a:ext cx="288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51" name="Ink 150">
                  <a:extLst>
                    <a:ext uri="{FF2B5EF4-FFF2-40B4-BE49-F238E27FC236}">
                      <a16:creationId xmlns:a16="http://schemas.microsoft.com/office/drawing/2014/main" id="{2F969A24-A880-56D2-9DE2-C4E29C86478D}"/>
                    </a:ext>
                  </a:extLst>
                </p14:cNvPr>
                <p14:cNvContentPartPr/>
                <p14:nvPr/>
              </p14:nvContentPartPr>
              <p14:xfrm>
                <a:off x="7148040" y="4011372"/>
                <a:ext cx="69480" cy="87840"/>
              </p14:xfrm>
            </p:contentPart>
          </mc:Choice>
          <mc:Fallback xmlns="">
            <p:pic>
              <p:nvPicPr>
                <p:cNvPr id="151" name="Ink 150">
                  <a:extLst>
                    <a:ext uri="{FF2B5EF4-FFF2-40B4-BE49-F238E27FC236}">
                      <a16:creationId xmlns:a16="http://schemas.microsoft.com/office/drawing/2014/main" id="{2F969A24-A880-56D2-9DE2-C4E29C86478D}"/>
                    </a:ext>
                  </a:extLst>
                </p:cNvPr>
                <p:cNvPicPr/>
                <p:nvPr/>
              </p:nvPicPr>
              <p:blipFill>
                <a:blip r:embed="rId228"/>
                <a:stretch>
                  <a:fillRect/>
                </a:stretch>
              </p:blipFill>
              <p:spPr>
                <a:xfrm>
                  <a:off x="7139040" y="4002732"/>
                  <a:ext cx="871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52" name="Ink 151">
                  <a:extLst>
                    <a:ext uri="{FF2B5EF4-FFF2-40B4-BE49-F238E27FC236}">
                      <a16:creationId xmlns:a16="http://schemas.microsoft.com/office/drawing/2014/main" id="{2F5B71EC-2665-CFFA-A689-F06115421934}"/>
                    </a:ext>
                  </a:extLst>
                </p14:cNvPr>
                <p14:cNvContentPartPr/>
                <p14:nvPr/>
              </p14:nvContentPartPr>
              <p14:xfrm>
                <a:off x="7129320" y="3979692"/>
                <a:ext cx="68400" cy="79560"/>
              </p14:xfrm>
            </p:contentPart>
          </mc:Choice>
          <mc:Fallback xmlns="">
            <p:pic>
              <p:nvPicPr>
                <p:cNvPr id="152" name="Ink 151">
                  <a:extLst>
                    <a:ext uri="{FF2B5EF4-FFF2-40B4-BE49-F238E27FC236}">
                      <a16:creationId xmlns:a16="http://schemas.microsoft.com/office/drawing/2014/main" id="{2F5B71EC-2665-CFFA-A689-F06115421934}"/>
                    </a:ext>
                  </a:extLst>
                </p:cNvPr>
                <p:cNvPicPr/>
                <p:nvPr/>
              </p:nvPicPr>
              <p:blipFill>
                <a:blip r:embed="rId230"/>
                <a:stretch>
                  <a:fillRect/>
                </a:stretch>
              </p:blipFill>
              <p:spPr>
                <a:xfrm>
                  <a:off x="7120680" y="3970692"/>
                  <a:ext cx="860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53" name="Ink 152">
                  <a:extLst>
                    <a:ext uri="{FF2B5EF4-FFF2-40B4-BE49-F238E27FC236}">
                      <a16:creationId xmlns:a16="http://schemas.microsoft.com/office/drawing/2014/main" id="{0A234FF0-8204-55CB-3CD1-637293F9C18B}"/>
                    </a:ext>
                  </a:extLst>
                </p14:cNvPr>
                <p14:cNvContentPartPr/>
                <p14:nvPr/>
              </p14:nvContentPartPr>
              <p14:xfrm>
                <a:off x="7177200" y="3869172"/>
                <a:ext cx="111240" cy="151200"/>
              </p14:xfrm>
            </p:contentPart>
          </mc:Choice>
          <mc:Fallback xmlns="">
            <p:pic>
              <p:nvPicPr>
                <p:cNvPr id="153" name="Ink 152">
                  <a:extLst>
                    <a:ext uri="{FF2B5EF4-FFF2-40B4-BE49-F238E27FC236}">
                      <a16:creationId xmlns:a16="http://schemas.microsoft.com/office/drawing/2014/main" id="{0A234FF0-8204-55CB-3CD1-637293F9C18B}"/>
                    </a:ext>
                  </a:extLst>
                </p:cNvPr>
                <p:cNvPicPr/>
                <p:nvPr/>
              </p:nvPicPr>
              <p:blipFill>
                <a:blip r:embed="rId232"/>
                <a:stretch>
                  <a:fillRect/>
                </a:stretch>
              </p:blipFill>
              <p:spPr>
                <a:xfrm>
                  <a:off x="7168560" y="3860532"/>
                  <a:ext cx="1288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54" name="Ink 153">
                  <a:extLst>
                    <a:ext uri="{FF2B5EF4-FFF2-40B4-BE49-F238E27FC236}">
                      <a16:creationId xmlns:a16="http://schemas.microsoft.com/office/drawing/2014/main" id="{6AD46605-E920-E982-A885-4BE3063AE36E}"/>
                    </a:ext>
                  </a:extLst>
                </p14:cNvPr>
                <p14:cNvContentPartPr/>
                <p14:nvPr/>
              </p14:nvContentPartPr>
              <p14:xfrm>
                <a:off x="7210320" y="3854052"/>
                <a:ext cx="75600" cy="131040"/>
              </p14:xfrm>
            </p:contentPart>
          </mc:Choice>
          <mc:Fallback xmlns="">
            <p:pic>
              <p:nvPicPr>
                <p:cNvPr id="154" name="Ink 153">
                  <a:extLst>
                    <a:ext uri="{FF2B5EF4-FFF2-40B4-BE49-F238E27FC236}">
                      <a16:creationId xmlns:a16="http://schemas.microsoft.com/office/drawing/2014/main" id="{6AD46605-E920-E982-A885-4BE3063AE36E}"/>
                    </a:ext>
                  </a:extLst>
                </p:cNvPr>
                <p:cNvPicPr/>
                <p:nvPr/>
              </p:nvPicPr>
              <p:blipFill>
                <a:blip r:embed="rId234"/>
                <a:stretch>
                  <a:fillRect/>
                </a:stretch>
              </p:blipFill>
              <p:spPr>
                <a:xfrm>
                  <a:off x="7201680" y="3845412"/>
                  <a:ext cx="932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5" name="Ink 154">
                  <a:extLst>
                    <a:ext uri="{FF2B5EF4-FFF2-40B4-BE49-F238E27FC236}">
                      <a16:creationId xmlns:a16="http://schemas.microsoft.com/office/drawing/2014/main" id="{638E9FCF-AFA8-C2BC-1847-864E5540D4DF}"/>
                    </a:ext>
                  </a:extLst>
                </p14:cNvPr>
                <p14:cNvContentPartPr/>
                <p14:nvPr/>
              </p14:nvContentPartPr>
              <p14:xfrm>
                <a:off x="7305000" y="3775572"/>
                <a:ext cx="111240" cy="95040"/>
              </p14:xfrm>
            </p:contentPart>
          </mc:Choice>
          <mc:Fallback xmlns="">
            <p:pic>
              <p:nvPicPr>
                <p:cNvPr id="155" name="Ink 154">
                  <a:extLst>
                    <a:ext uri="{FF2B5EF4-FFF2-40B4-BE49-F238E27FC236}">
                      <a16:creationId xmlns:a16="http://schemas.microsoft.com/office/drawing/2014/main" id="{638E9FCF-AFA8-C2BC-1847-864E5540D4DF}"/>
                    </a:ext>
                  </a:extLst>
                </p:cNvPr>
                <p:cNvPicPr/>
                <p:nvPr/>
              </p:nvPicPr>
              <p:blipFill>
                <a:blip r:embed="rId236"/>
                <a:stretch>
                  <a:fillRect/>
                </a:stretch>
              </p:blipFill>
              <p:spPr>
                <a:xfrm>
                  <a:off x="7296360" y="3766572"/>
                  <a:ext cx="1288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6" name="Ink 155">
                  <a:extLst>
                    <a:ext uri="{FF2B5EF4-FFF2-40B4-BE49-F238E27FC236}">
                      <a16:creationId xmlns:a16="http://schemas.microsoft.com/office/drawing/2014/main" id="{9A9D43CF-1183-FC1E-46FE-07FC92BE0F1E}"/>
                    </a:ext>
                  </a:extLst>
                </p14:cNvPr>
                <p14:cNvContentPartPr/>
                <p14:nvPr/>
              </p14:nvContentPartPr>
              <p14:xfrm>
                <a:off x="7328400" y="3756492"/>
                <a:ext cx="65520" cy="76680"/>
              </p14:xfrm>
            </p:contentPart>
          </mc:Choice>
          <mc:Fallback xmlns="">
            <p:pic>
              <p:nvPicPr>
                <p:cNvPr id="156" name="Ink 155">
                  <a:extLst>
                    <a:ext uri="{FF2B5EF4-FFF2-40B4-BE49-F238E27FC236}">
                      <a16:creationId xmlns:a16="http://schemas.microsoft.com/office/drawing/2014/main" id="{9A9D43CF-1183-FC1E-46FE-07FC92BE0F1E}"/>
                    </a:ext>
                  </a:extLst>
                </p:cNvPr>
                <p:cNvPicPr/>
                <p:nvPr/>
              </p:nvPicPr>
              <p:blipFill>
                <a:blip r:embed="rId238"/>
                <a:stretch>
                  <a:fillRect/>
                </a:stretch>
              </p:blipFill>
              <p:spPr>
                <a:xfrm>
                  <a:off x="7319760" y="3747852"/>
                  <a:ext cx="831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7" name="Ink 156">
                  <a:extLst>
                    <a:ext uri="{FF2B5EF4-FFF2-40B4-BE49-F238E27FC236}">
                      <a16:creationId xmlns:a16="http://schemas.microsoft.com/office/drawing/2014/main" id="{445DA6DE-0E6C-8198-E656-62CC0F69B4F2}"/>
                    </a:ext>
                  </a:extLst>
                </p14:cNvPr>
                <p14:cNvContentPartPr/>
                <p14:nvPr/>
              </p14:nvContentPartPr>
              <p14:xfrm>
                <a:off x="7423080" y="3687012"/>
                <a:ext cx="97200" cy="119880"/>
              </p14:xfrm>
            </p:contentPart>
          </mc:Choice>
          <mc:Fallback xmlns="">
            <p:pic>
              <p:nvPicPr>
                <p:cNvPr id="157" name="Ink 156">
                  <a:extLst>
                    <a:ext uri="{FF2B5EF4-FFF2-40B4-BE49-F238E27FC236}">
                      <a16:creationId xmlns:a16="http://schemas.microsoft.com/office/drawing/2014/main" id="{445DA6DE-0E6C-8198-E656-62CC0F69B4F2}"/>
                    </a:ext>
                  </a:extLst>
                </p:cNvPr>
                <p:cNvPicPr/>
                <p:nvPr/>
              </p:nvPicPr>
              <p:blipFill>
                <a:blip r:embed="rId240"/>
                <a:stretch>
                  <a:fillRect/>
                </a:stretch>
              </p:blipFill>
              <p:spPr>
                <a:xfrm>
                  <a:off x="7414080" y="3678012"/>
                  <a:ext cx="1148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8" name="Ink 157">
                  <a:extLst>
                    <a:ext uri="{FF2B5EF4-FFF2-40B4-BE49-F238E27FC236}">
                      <a16:creationId xmlns:a16="http://schemas.microsoft.com/office/drawing/2014/main" id="{E7AADB4A-DEAC-EDC1-FD95-B14F7561BDE3}"/>
                    </a:ext>
                  </a:extLst>
                </p14:cNvPr>
                <p14:cNvContentPartPr/>
                <p14:nvPr/>
              </p14:nvContentPartPr>
              <p14:xfrm>
                <a:off x="7501920" y="3657492"/>
                <a:ext cx="92160" cy="119880"/>
              </p14:xfrm>
            </p:contentPart>
          </mc:Choice>
          <mc:Fallback xmlns="">
            <p:pic>
              <p:nvPicPr>
                <p:cNvPr id="158" name="Ink 157">
                  <a:extLst>
                    <a:ext uri="{FF2B5EF4-FFF2-40B4-BE49-F238E27FC236}">
                      <a16:creationId xmlns:a16="http://schemas.microsoft.com/office/drawing/2014/main" id="{E7AADB4A-DEAC-EDC1-FD95-B14F7561BDE3}"/>
                    </a:ext>
                  </a:extLst>
                </p:cNvPr>
                <p:cNvPicPr/>
                <p:nvPr/>
              </p:nvPicPr>
              <p:blipFill>
                <a:blip r:embed="rId242"/>
                <a:stretch>
                  <a:fillRect/>
                </a:stretch>
              </p:blipFill>
              <p:spPr>
                <a:xfrm>
                  <a:off x="7493280" y="3648852"/>
                  <a:ext cx="1098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9" name="Ink 158">
                  <a:extLst>
                    <a:ext uri="{FF2B5EF4-FFF2-40B4-BE49-F238E27FC236}">
                      <a16:creationId xmlns:a16="http://schemas.microsoft.com/office/drawing/2014/main" id="{B0917EFA-CCD1-6B86-3306-E8433BB59C3C}"/>
                    </a:ext>
                  </a:extLst>
                </p14:cNvPr>
                <p14:cNvContentPartPr/>
                <p14:nvPr/>
              </p14:nvContentPartPr>
              <p14:xfrm>
                <a:off x="7550520" y="3627972"/>
                <a:ext cx="95760" cy="107640"/>
              </p14:xfrm>
            </p:contentPart>
          </mc:Choice>
          <mc:Fallback xmlns="">
            <p:pic>
              <p:nvPicPr>
                <p:cNvPr id="159" name="Ink 158">
                  <a:extLst>
                    <a:ext uri="{FF2B5EF4-FFF2-40B4-BE49-F238E27FC236}">
                      <a16:creationId xmlns:a16="http://schemas.microsoft.com/office/drawing/2014/main" id="{B0917EFA-CCD1-6B86-3306-E8433BB59C3C}"/>
                    </a:ext>
                  </a:extLst>
                </p:cNvPr>
                <p:cNvPicPr/>
                <p:nvPr/>
              </p:nvPicPr>
              <p:blipFill>
                <a:blip r:embed="rId244"/>
                <a:stretch>
                  <a:fillRect/>
                </a:stretch>
              </p:blipFill>
              <p:spPr>
                <a:xfrm>
                  <a:off x="7541880" y="3618972"/>
                  <a:ext cx="1134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0" name="Ink 159">
                  <a:extLst>
                    <a:ext uri="{FF2B5EF4-FFF2-40B4-BE49-F238E27FC236}">
                      <a16:creationId xmlns:a16="http://schemas.microsoft.com/office/drawing/2014/main" id="{285ED88F-CBA0-6319-CD6D-72704EC98923}"/>
                    </a:ext>
                  </a:extLst>
                </p14:cNvPr>
                <p14:cNvContentPartPr/>
                <p14:nvPr/>
              </p14:nvContentPartPr>
              <p14:xfrm>
                <a:off x="7672920" y="3549492"/>
                <a:ext cx="62280" cy="101160"/>
              </p14:xfrm>
            </p:contentPart>
          </mc:Choice>
          <mc:Fallback xmlns="">
            <p:pic>
              <p:nvPicPr>
                <p:cNvPr id="160" name="Ink 159">
                  <a:extLst>
                    <a:ext uri="{FF2B5EF4-FFF2-40B4-BE49-F238E27FC236}">
                      <a16:creationId xmlns:a16="http://schemas.microsoft.com/office/drawing/2014/main" id="{285ED88F-CBA0-6319-CD6D-72704EC98923}"/>
                    </a:ext>
                  </a:extLst>
                </p:cNvPr>
                <p:cNvPicPr/>
                <p:nvPr/>
              </p:nvPicPr>
              <p:blipFill>
                <a:blip r:embed="rId246"/>
                <a:stretch>
                  <a:fillRect/>
                </a:stretch>
              </p:blipFill>
              <p:spPr>
                <a:xfrm>
                  <a:off x="7664280" y="3540492"/>
                  <a:ext cx="799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61" name="Ink 160">
                  <a:extLst>
                    <a:ext uri="{FF2B5EF4-FFF2-40B4-BE49-F238E27FC236}">
                      <a16:creationId xmlns:a16="http://schemas.microsoft.com/office/drawing/2014/main" id="{931C877F-BADC-D616-C514-F902606F663B}"/>
                    </a:ext>
                  </a:extLst>
                </p14:cNvPr>
                <p14:cNvContentPartPr/>
                <p14:nvPr/>
              </p14:nvContentPartPr>
              <p14:xfrm>
                <a:off x="7659960" y="3528252"/>
                <a:ext cx="65160" cy="136440"/>
              </p14:xfrm>
            </p:contentPart>
          </mc:Choice>
          <mc:Fallback xmlns="">
            <p:pic>
              <p:nvPicPr>
                <p:cNvPr id="161" name="Ink 160">
                  <a:extLst>
                    <a:ext uri="{FF2B5EF4-FFF2-40B4-BE49-F238E27FC236}">
                      <a16:creationId xmlns:a16="http://schemas.microsoft.com/office/drawing/2014/main" id="{931C877F-BADC-D616-C514-F902606F663B}"/>
                    </a:ext>
                  </a:extLst>
                </p:cNvPr>
                <p:cNvPicPr/>
                <p:nvPr/>
              </p:nvPicPr>
              <p:blipFill>
                <a:blip r:embed="rId248"/>
                <a:stretch>
                  <a:fillRect/>
                </a:stretch>
              </p:blipFill>
              <p:spPr>
                <a:xfrm>
                  <a:off x="7650960" y="3519252"/>
                  <a:ext cx="828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63" name="Ink 162">
                  <a:extLst>
                    <a:ext uri="{FF2B5EF4-FFF2-40B4-BE49-F238E27FC236}">
                      <a16:creationId xmlns:a16="http://schemas.microsoft.com/office/drawing/2014/main" id="{1992D9ED-4CF9-779E-99D5-B66521962333}"/>
                    </a:ext>
                  </a:extLst>
                </p14:cNvPr>
                <p14:cNvContentPartPr/>
                <p14:nvPr/>
              </p14:nvContentPartPr>
              <p14:xfrm>
                <a:off x="5899560" y="3537972"/>
                <a:ext cx="1819440" cy="1515960"/>
              </p14:xfrm>
            </p:contentPart>
          </mc:Choice>
          <mc:Fallback xmlns="">
            <p:pic>
              <p:nvPicPr>
                <p:cNvPr id="163" name="Ink 162">
                  <a:extLst>
                    <a:ext uri="{FF2B5EF4-FFF2-40B4-BE49-F238E27FC236}">
                      <a16:creationId xmlns:a16="http://schemas.microsoft.com/office/drawing/2014/main" id="{1992D9ED-4CF9-779E-99D5-B66521962333}"/>
                    </a:ext>
                  </a:extLst>
                </p:cNvPr>
                <p:cNvPicPr/>
                <p:nvPr/>
              </p:nvPicPr>
              <p:blipFill>
                <a:blip r:embed="rId250"/>
                <a:stretch>
                  <a:fillRect/>
                </a:stretch>
              </p:blipFill>
              <p:spPr>
                <a:xfrm>
                  <a:off x="5890560" y="3528972"/>
                  <a:ext cx="1837080" cy="1533600"/>
                </a:xfrm>
                <a:prstGeom prst="rect">
                  <a:avLst/>
                </a:prstGeom>
              </p:spPr>
            </p:pic>
          </mc:Fallback>
        </mc:AlternateContent>
      </p:grpSp>
      <p:grpSp>
        <p:nvGrpSpPr>
          <p:cNvPr id="176" name="Group 175">
            <a:extLst>
              <a:ext uri="{FF2B5EF4-FFF2-40B4-BE49-F238E27FC236}">
                <a16:creationId xmlns:a16="http://schemas.microsoft.com/office/drawing/2014/main" id="{87BCEBC2-E438-D727-C066-22C26C81FC2A}"/>
              </a:ext>
            </a:extLst>
          </p:cNvPr>
          <p:cNvGrpSpPr/>
          <p:nvPr/>
        </p:nvGrpSpPr>
        <p:grpSpPr>
          <a:xfrm>
            <a:off x="5900788" y="5296572"/>
            <a:ext cx="1720440" cy="472320"/>
            <a:chOff x="5899200" y="5296572"/>
            <a:chExt cx="1720440" cy="472320"/>
          </a:xfrm>
        </p:grpSpPr>
        <mc:AlternateContent xmlns:mc="http://schemas.openxmlformats.org/markup-compatibility/2006" xmlns:p14="http://schemas.microsoft.com/office/powerpoint/2010/main">
          <mc:Choice Requires="p14">
            <p:contentPart p14:bwMode="auto" r:id="rId251">
              <p14:nvContentPartPr>
                <p14:cNvPr id="165" name="Ink 164">
                  <a:extLst>
                    <a:ext uri="{FF2B5EF4-FFF2-40B4-BE49-F238E27FC236}">
                      <a16:creationId xmlns:a16="http://schemas.microsoft.com/office/drawing/2014/main" id="{6E40703B-3AFD-D13B-BDED-D6CA2DE86A2F}"/>
                    </a:ext>
                  </a:extLst>
                </p14:cNvPr>
                <p14:cNvContentPartPr/>
                <p14:nvPr/>
              </p14:nvContentPartPr>
              <p14:xfrm>
                <a:off x="5899200" y="5537052"/>
                <a:ext cx="138960" cy="166320"/>
              </p14:xfrm>
            </p:contentPart>
          </mc:Choice>
          <mc:Fallback xmlns="">
            <p:pic>
              <p:nvPicPr>
                <p:cNvPr id="165" name="Ink 164">
                  <a:extLst>
                    <a:ext uri="{FF2B5EF4-FFF2-40B4-BE49-F238E27FC236}">
                      <a16:creationId xmlns:a16="http://schemas.microsoft.com/office/drawing/2014/main" id="{6E40703B-3AFD-D13B-BDED-D6CA2DE86A2F}"/>
                    </a:ext>
                  </a:extLst>
                </p:cNvPr>
                <p:cNvPicPr/>
                <p:nvPr/>
              </p:nvPicPr>
              <p:blipFill>
                <a:blip r:embed="rId252"/>
                <a:stretch>
                  <a:fillRect/>
                </a:stretch>
              </p:blipFill>
              <p:spPr>
                <a:xfrm>
                  <a:off x="5890200" y="5528052"/>
                  <a:ext cx="1566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6" name="Ink 165">
                  <a:extLst>
                    <a:ext uri="{FF2B5EF4-FFF2-40B4-BE49-F238E27FC236}">
                      <a16:creationId xmlns:a16="http://schemas.microsoft.com/office/drawing/2014/main" id="{2E1518C0-ADFE-C6A4-EBFF-DE05859AD7DE}"/>
                    </a:ext>
                  </a:extLst>
                </p14:cNvPr>
                <p14:cNvContentPartPr/>
                <p14:nvPr/>
              </p14:nvContentPartPr>
              <p14:xfrm>
                <a:off x="6135360" y="5534172"/>
                <a:ext cx="81360" cy="136440"/>
              </p14:xfrm>
            </p:contentPart>
          </mc:Choice>
          <mc:Fallback xmlns="">
            <p:pic>
              <p:nvPicPr>
                <p:cNvPr id="166" name="Ink 165">
                  <a:extLst>
                    <a:ext uri="{FF2B5EF4-FFF2-40B4-BE49-F238E27FC236}">
                      <a16:creationId xmlns:a16="http://schemas.microsoft.com/office/drawing/2014/main" id="{2E1518C0-ADFE-C6A4-EBFF-DE05859AD7DE}"/>
                    </a:ext>
                  </a:extLst>
                </p:cNvPr>
                <p:cNvPicPr/>
                <p:nvPr/>
              </p:nvPicPr>
              <p:blipFill>
                <a:blip r:embed="rId254"/>
                <a:stretch>
                  <a:fillRect/>
                </a:stretch>
              </p:blipFill>
              <p:spPr>
                <a:xfrm>
                  <a:off x="6126360" y="5525532"/>
                  <a:ext cx="990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7" name="Ink 166">
                  <a:extLst>
                    <a:ext uri="{FF2B5EF4-FFF2-40B4-BE49-F238E27FC236}">
                      <a16:creationId xmlns:a16="http://schemas.microsoft.com/office/drawing/2014/main" id="{ABE7A1B9-B8A3-96EA-40E4-4D43265E40A7}"/>
                    </a:ext>
                  </a:extLst>
                </p14:cNvPr>
                <p14:cNvContentPartPr/>
                <p14:nvPr/>
              </p14:nvContentPartPr>
              <p14:xfrm>
                <a:off x="6300600" y="5525892"/>
                <a:ext cx="98280" cy="127800"/>
              </p14:xfrm>
            </p:contentPart>
          </mc:Choice>
          <mc:Fallback xmlns="">
            <p:pic>
              <p:nvPicPr>
                <p:cNvPr id="167" name="Ink 166">
                  <a:extLst>
                    <a:ext uri="{FF2B5EF4-FFF2-40B4-BE49-F238E27FC236}">
                      <a16:creationId xmlns:a16="http://schemas.microsoft.com/office/drawing/2014/main" id="{ABE7A1B9-B8A3-96EA-40E4-4D43265E40A7}"/>
                    </a:ext>
                  </a:extLst>
                </p:cNvPr>
                <p:cNvPicPr/>
                <p:nvPr/>
              </p:nvPicPr>
              <p:blipFill>
                <a:blip r:embed="rId256"/>
                <a:stretch>
                  <a:fillRect/>
                </a:stretch>
              </p:blipFill>
              <p:spPr>
                <a:xfrm>
                  <a:off x="6291960" y="5516892"/>
                  <a:ext cx="115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8" name="Ink 167">
                  <a:extLst>
                    <a:ext uri="{FF2B5EF4-FFF2-40B4-BE49-F238E27FC236}">
                      <a16:creationId xmlns:a16="http://schemas.microsoft.com/office/drawing/2014/main" id="{246C4144-8908-A856-A9D8-0C3D202EA4C5}"/>
                    </a:ext>
                  </a:extLst>
                </p14:cNvPr>
                <p14:cNvContentPartPr/>
                <p14:nvPr/>
              </p14:nvContentPartPr>
              <p14:xfrm>
                <a:off x="6487080" y="5503932"/>
                <a:ext cx="119520" cy="140760"/>
              </p14:xfrm>
            </p:contentPart>
          </mc:Choice>
          <mc:Fallback xmlns="">
            <p:pic>
              <p:nvPicPr>
                <p:cNvPr id="168" name="Ink 167">
                  <a:extLst>
                    <a:ext uri="{FF2B5EF4-FFF2-40B4-BE49-F238E27FC236}">
                      <a16:creationId xmlns:a16="http://schemas.microsoft.com/office/drawing/2014/main" id="{246C4144-8908-A856-A9D8-0C3D202EA4C5}"/>
                    </a:ext>
                  </a:extLst>
                </p:cNvPr>
                <p:cNvPicPr/>
                <p:nvPr/>
              </p:nvPicPr>
              <p:blipFill>
                <a:blip r:embed="rId258"/>
                <a:stretch>
                  <a:fillRect/>
                </a:stretch>
              </p:blipFill>
              <p:spPr>
                <a:xfrm>
                  <a:off x="6478080" y="5495292"/>
                  <a:ext cx="1371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9" name="Ink 168">
                  <a:extLst>
                    <a:ext uri="{FF2B5EF4-FFF2-40B4-BE49-F238E27FC236}">
                      <a16:creationId xmlns:a16="http://schemas.microsoft.com/office/drawing/2014/main" id="{8EC0B574-3128-1456-2382-BF68A4A4C0A3}"/>
                    </a:ext>
                  </a:extLst>
                </p14:cNvPr>
                <p14:cNvContentPartPr/>
                <p14:nvPr/>
              </p14:nvContentPartPr>
              <p14:xfrm>
                <a:off x="6723960" y="5296572"/>
                <a:ext cx="80280" cy="471960"/>
              </p14:xfrm>
            </p:contentPart>
          </mc:Choice>
          <mc:Fallback xmlns="">
            <p:pic>
              <p:nvPicPr>
                <p:cNvPr id="169" name="Ink 168">
                  <a:extLst>
                    <a:ext uri="{FF2B5EF4-FFF2-40B4-BE49-F238E27FC236}">
                      <a16:creationId xmlns:a16="http://schemas.microsoft.com/office/drawing/2014/main" id="{8EC0B574-3128-1456-2382-BF68A4A4C0A3}"/>
                    </a:ext>
                  </a:extLst>
                </p:cNvPr>
                <p:cNvPicPr/>
                <p:nvPr/>
              </p:nvPicPr>
              <p:blipFill>
                <a:blip r:embed="rId260"/>
                <a:stretch>
                  <a:fillRect/>
                </a:stretch>
              </p:blipFill>
              <p:spPr>
                <a:xfrm>
                  <a:off x="6715320" y="5287572"/>
                  <a:ext cx="97920" cy="4896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0" name="Ink 169">
                  <a:extLst>
                    <a:ext uri="{FF2B5EF4-FFF2-40B4-BE49-F238E27FC236}">
                      <a16:creationId xmlns:a16="http://schemas.microsoft.com/office/drawing/2014/main" id="{183B9B09-60C3-AA95-42D3-AFC234703E59}"/>
                    </a:ext>
                  </a:extLst>
                </p14:cNvPr>
                <p14:cNvContentPartPr/>
                <p14:nvPr/>
              </p14:nvContentPartPr>
              <p14:xfrm>
                <a:off x="6695520" y="5480892"/>
                <a:ext cx="196920" cy="102600"/>
              </p14:xfrm>
            </p:contentPart>
          </mc:Choice>
          <mc:Fallback xmlns="">
            <p:pic>
              <p:nvPicPr>
                <p:cNvPr id="170" name="Ink 169">
                  <a:extLst>
                    <a:ext uri="{FF2B5EF4-FFF2-40B4-BE49-F238E27FC236}">
                      <a16:creationId xmlns:a16="http://schemas.microsoft.com/office/drawing/2014/main" id="{183B9B09-60C3-AA95-42D3-AFC234703E59}"/>
                    </a:ext>
                  </a:extLst>
                </p:cNvPr>
                <p:cNvPicPr/>
                <p:nvPr/>
              </p:nvPicPr>
              <p:blipFill>
                <a:blip r:embed="rId262"/>
                <a:stretch>
                  <a:fillRect/>
                </a:stretch>
              </p:blipFill>
              <p:spPr>
                <a:xfrm>
                  <a:off x="6686880" y="5472252"/>
                  <a:ext cx="2145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71" name="Ink 170">
                  <a:extLst>
                    <a:ext uri="{FF2B5EF4-FFF2-40B4-BE49-F238E27FC236}">
                      <a16:creationId xmlns:a16="http://schemas.microsoft.com/office/drawing/2014/main" id="{58A9A12C-4204-86F6-F581-D8E21E446503}"/>
                    </a:ext>
                  </a:extLst>
                </p14:cNvPr>
                <p14:cNvContentPartPr/>
                <p14:nvPr/>
              </p14:nvContentPartPr>
              <p14:xfrm>
                <a:off x="6868680" y="5394492"/>
                <a:ext cx="96840" cy="196920"/>
              </p14:xfrm>
            </p:contentPart>
          </mc:Choice>
          <mc:Fallback xmlns="">
            <p:pic>
              <p:nvPicPr>
                <p:cNvPr id="171" name="Ink 170">
                  <a:extLst>
                    <a:ext uri="{FF2B5EF4-FFF2-40B4-BE49-F238E27FC236}">
                      <a16:creationId xmlns:a16="http://schemas.microsoft.com/office/drawing/2014/main" id="{58A9A12C-4204-86F6-F581-D8E21E446503}"/>
                    </a:ext>
                  </a:extLst>
                </p:cNvPr>
                <p:cNvPicPr/>
                <p:nvPr/>
              </p:nvPicPr>
              <p:blipFill>
                <a:blip r:embed="rId264"/>
                <a:stretch>
                  <a:fillRect/>
                </a:stretch>
              </p:blipFill>
              <p:spPr>
                <a:xfrm>
                  <a:off x="6860040" y="5385852"/>
                  <a:ext cx="1144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72" name="Ink 171">
                  <a:extLst>
                    <a:ext uri="{FF2B5EF4-FFF2-40B4-BE49-F238E27FC236}">
                      <a16:creationId xmlns:a16="http://schemas.microsoft.com/office/drawing/2014/main" id="{E91C85F7-0731-9DC5-7C33-360158AFD052}"/>
                    </a:ext>
                  </a:extLst>
                </p14:cNvPr>
                <p14:cNvContentPartPr/>
                <p14:nvPr/>
              </p14:nvContentPartPr>
              <p14:xfrm>
                <a:off x="7020240" y="5395572"/>
                <a:ext cx="38880" cy="189360"/>
              </p14:xfrm>
            </p:contentPart>
          </mc:Choice>
          <mc:Fallback xmlns="">
            <p:pic>
              <p:nvPicPr>
                <p:cNvPr id="172" name="Ink 171">
                  <a:extLst>
                    <a:ext uri="{FF2B5EF4-FFF2-40B4-BE49-F238E27FC236}">
                      <a16:creationId xmlns:a16="http://schemas.microsoft.com/office/drawing/2014/main" id="{E91C85F7-0731-9DC5-7C33-360158AFD052}"/>
                    </a:ext>
                  </a:extLst>
                </p:cNvPr>
                <p:cNvPicPr/>
                <p:nvPr/>
              </p:nvPicPr>
              <p:blipFill>
                <a:blip r:embed="rId266"/>
                <a:stretch>
                  <a:fillRect/>
                </a:stretch>
              </p:blipFill>
              <p:spPr>
                <a:xfrm>
                  <a:off x="7011600" y="5386572"/>
                  <a:ext cx="56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3" name="Ink 172">
                  <a:extLst>
                    <a:ext uri="{FF2B5EF4-FFF2-40B4-BE49-F238E27FC236}">
                      <a16:creationId xmlns:a16="http://schemas.microsoft.com/office/drawing/2014/main" id="{DECC41C9-989A-AB9B-0FAA-D1AE9EB0C5BE}"/>
                    </a:ext>
                  </a:extLst>
                </p14:cNvPr>
                <p14:cNvContentPartPr/>
                <p14:nvPr/>
              </p14:nvContentPartPr>
              <p14:xfrm>
                <a:off x="6948600" y="5418612"/>
                <a:ext cx="235800" cy="205560"/>
              </p14:xfrm>
            </p:contentPart>
          </mc:Choice>
          <mc:Fallback xmlns="">
            <p:pic>
              <p:nvPicPr>
                <p:cNvPr id="173" name="Ink 172">
                  <a:extLst>
                    <a:ext uri="{FF2B5EF4-FFF2-40B4-BE49-F238E27FC236}">
                      <a16:creationId xmlns:a16="http://schemas.microsoft.com/office/drawing/2014/main" id="{DECC41C9-989A-AB9B-0FAA-D1AE9EB0C5BE}"/>
                    </a:ext>
                  </a:extLst>
                </p:cNvPr>
                <p:cNvPicPr/>
                <p:nvPr/>
              </p:nvPicPr>
              <p:blipFill>
                <a:blip r:embed="rId268"/>
                <a:stretch>
                  <a:fillRect/>
                </a:stretch>
              </p:blipFill>
              <p:spPr>
                <a:xfrm>
                  <a:off x="6939600" y="5409972"/>
                  <a:ext cx="2534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4" name="Ink 173">
                  <a:extLst>
                    <a:ext uri="{FF2B5EF4-FFF2-40B4-BE49-F238E27FC236}">
                      <a16:creationId xmlns:a16="http://schemas.microsoft.com/office/drawing/2014/main" id="{BFAF566A-E3C4-F011-13D3-61A311C63147}"/>
                    </a:ext>
                  </a:extLst>
                </p14:cNvPr>
                <p14:cNvContentPartPr/>
                <p14:nvPr/>
              </p14:nvContentPartPr>
              <p14:xfrm>
                <a:off x="7248480" y="5473332"/>
                <a:ext cx="127440" cy="90360"/>
              </p14:xfrm>
            </p:contentPart>
          </mc:Choice>
          <mc:Fallback xmlns="">
            <p:pic>
              <p:nvPicPr>
                <p:cNvPr id="174" name="Ink 173">
                  <a:extLst>
                    <a:ext uri="{FF2B5EF4-FFF2-40B4-BE49-F238E27FC236}">
                      <a16:creationId xmlns:a16="http://schemas.microsoft.com/office/drawing/2014/main" id="{BFAF566A-E3C4-F011-13D3-61A311C63147}"/>
                    </a:ext>
                  </a:extLst>
                </p:cNvPr>
                <p:cNvPicPr/>
                <p:nvPr/>
              </p:nvPicPr>
              <p:blipFill>
                <a:blip r:embed="rId270"/>
                <a:stretch>
                  <a:fillRect/>
                </a:stretch>
              </p:blipFill>
              <p:spPr>
                <a:xfrm>
                  <a:off x="7239480" y="5464332"/>
                  <a:ext cx="1450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5" name="Ink 174">
                  <a:extLst>
                    <a:ext uri="{FF2B5EF4-FFF2-40B4-BE49-F238E27FC236}">
                      <a16:creationId xmlns:a16="http://schemas.microsoft.com/office/drawing/2014/main" id="{DB2626DC-6681-725C-1D60-BFF6BE3620F0}"/>
                    </a:ext>
                  </a:extLst>
                </p14:cNvPr>
                <p14:cNvContentPartPr/>
                <p14:nvPr/>
              </p14:nvContentPartPr>
              <p14:xfrm>
                <a:off x="7415160" y="5417532"/>
                <a:ext cx="204480" cy="351360"/>
              </p14:xfrm>
            </p:contentPart>
          </mc:Choice>
          <mc:Fallback xmlns="">
            <p:pic>
              <p:nvPicPr>
                <p:cNvPr id="175" name="Ink 174">
                  <a:extLst>
                    <a:ext uri="{FF2B5EF4-FFF2-40B4-BE49-F238E27FC236}">
                      <a16:creationId xmlns:a16="http://schemas.microsoft.com/office/drawing/2014/main" id="{DB2626DC-6681-725C-1D60-BFF6BE3620F0}"/>
                    </a:ext>
                  </a:extLst>
                </p:cNvPr>
                <p:cNvPicPr/>
                <p:nvPr/>
              </p:nvPicPr>
              <p:blipFill>
                <a:blip r:embed="rId272"/>
                <a:stretch>
                  <a:fillRect/>
                </a:stretch>
              </p:blipFill>
              <p:spPr>
                <a:xfrm>
                  <a:off x="7406520" y="5408892"/>
                  <a:ext cx="222120" cy="369000"/>
                </a:xfrm>
                <a:prstGeom prst="rect">
                  <a:avLst/>
                </a:prstGeom>
              </p:spPr>
            </p:pic>
          </mc:Fallback>
        </mc:AlternateContent>
      </p:grpSp>
      <p:grpSp>
        <p:nvGrpSpPr>
          <p:cNvPr id="214" name="Group 213">
            <a:extLst>
              <a:ext uri="{FF2B5EF4-FFF2-40B4-BE49-F238E27FC236}">
                <a16:creationId xmlns:a16="http://schemas.microsoft.com/office/drawing/2014/main" id="{4672EAEF-BA72-CFC7-3A13-2408D2560C4C}"/>
              </a:ext>
            </a:extLst>
          </p:cNvPr>
          <p:cNvGrpSpPr/>
          <p:nvPr/>
        </p:nvGrpSpPr>
        <p:grpSpPr>
          <a:xfrm>
            <a:off x="8600788" y="3224772"/>
            <a:ext cx="3172320" cy="1992960"/>
            <a:chOff x="8599200" y="3224772"/>
            <a:chExt cx="3172320" cy="1992960"/>
          </a:xfrm>
        </p:grpSpPr>
        <mc:AlternateContent xmlns:mc="http://schemas.openxmlformats.org/markup-compatibility/2006" xmlns:p14="http://schemas.microsoft.com/office/powerpoint/2010/main">
          <mc:Choice Requires="p14">
            <p:contentPart p14:bwMode="auto" r:id="rId273">
              <p14:nvContentPartPr>
                <p14:cNvPr id="177" name="Ink 176">
                  <a:extLst>
                    <a:ext uri="{FF2B5EF4-FFF2-40B4-BE49-F238E27FC236}">
                      <a16:creationId xmlns:a16="http://schemas.microsoft.com/office/drawing/2014/main" id="{71A6F3B0-AE13-7760-409F-B25B76E1304F}"/>
                    </a:ext>
                  </a:extLst>
                </p14:cNvPr>
                <p14:cNvContentPartPr/>
                <p14:nvPr/>
              </p14:nvContentPartPr>
              <p14:xfrm>
                <a:off x="8680560" y="3228012"/>
                <a:ext cx="188280" cy="124920"/>
              </p14:xfrm>
            </p:contentPart>
          </mc:Choice>
          <mc:Fallback xmlns="">
            <p:pic>
              <p:nvPicPr>
                <p:cNvPr id="177" name="Ink 176">
                  <a:extLst>
                    <a:ext uri="{FF2B5EF4-FFF2-40B4-BE49-F238E27FC236}">
                      <a16:creationId xmlns:a16="http://schemas.microsoft.com/office/drawing/2014/main" id="{71A6F3B0-AE13-7760-409F-B25B76E1304F}"/>
                    </a:ext>
                  </a:extLst>
                </p:cNvPr>
                <p:cNvPicPr/>
                <p:nvPr/>
              </p:nvPicPr>
              <p:blipFill>
                <a:blip r:embed="rId274"/>
                <a:stretch>
                  <a:fillRect/>
                </a:stretch>
              </p:blipFill>
              <p:spPr>
                <a:xfrm>
                  <a:off x="8671560" y="3219012"/>
                  <a:ext cx="2059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8" name="Ink 177">
                  <a:extLst>
                    <a:ext uri="{FF2B5EF4-FFF2-40B4-BE49-F238E27FC236}">
                      <a16:creationId xmlns:a16="http://schemas.microsoft.com/office/drawing/2014/main" id="{FB5F7647-40B9-7459-E18A-B7633858BC09}"/>
                    </a:ext>
                  </a:extLst>
                </p14:cNvPr>
                <p14:cNvContentPartPr/>
                <p14:nvPr/>
              </p14:nvContentPartPr>
              <p14:xfrm>
                <a:off x="8730960" y="3224772"/>
                <a:ext cx="297000" cy="1992960"/>
              </p14:xfrm>
            </p:contentPart>
          </mc:Choice>
          <mc:Fallback xmlns="">
            <p:pic>
              <p:nvPicPr>
                <p:cNvPr id="178" name="Ink 177">
                  <a:extLst>
                    <a:ext uri="{FF2B5EF4-FFF2-40B4-BE49-F238E27FC236}">
                      <a16:creationId xmlns:a16="http://schemas.microsoft.com/office/drawing/2014/main" id="{FB5F7647-40B9-7459-E18A-B7633858BC09}"/>
                    </a:ext>
                  </a:extLst>
                </p:cNvPr>
                <p:cNvPicPr/>
                <p:nvPr/>
              </p:nvPicPr>
              <p:blipFill>
                <a:blip r:embed="rId276"/>
                <a:stretch>
                  <a:fillRect/>
                </a:stretch>
              </p:blipFill>
              <p:spPr>
                <a:xfrm>
                  <a:off x="8722320" y="3215772"/>
                  <a:ext cx="314640" cy="20106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9" name="Ink 178">
                  <a:extLst>
                    <a:ext uri="{FF2B5EF4-FFF2-40B4-BE49-F238E27FC236}">
                      <a16:creationId xmlns:a16="http://schemas.microsoft.com/office/drawing/2014/main" id="{68C29C06-E1C2-5829-0DF2-F0B47B117067}"/>
                    </a:ext>
                  </a:extLst>
                </p14:cNvPr>
                <p14:cNvContentPartPr/>
                <p14:nvPr/>
              </p14:nvContentPartPr>
              <p14:xfrm>
                <a:off x="8599200" y="4774212"/>
                <a:ext cx="3172320" cy="236520"/>
              </p14:xfrm>
            </p:contentPart>
          </mc:Choice>
          <mc:Fallback xmlns="">
            <p:pic>
              <p:nvPicPr>
                <p:cNvPr id="179" name="Ink 178">
                  <a:extLst>
                    <a:ext uri="{FF2B5EF4-FFF2-40B4-BE49-F238E27FC236}">
                      <a16:creationId xmlns:a16="http://schemas.microsoft.com/office/drawing/2014/main" id="{68C29C06-E1C2-5829-0DF2-F0B47B117067}"/>
                    </a:ext>
                  </a:extLst>
                </p:cNvPr>
                <p:cNvPicPr/>
                <p:nvPr/>
              </p:nvPicPr>
              <p:blipFill>
                <a:blip r:embed="rId278"/>
                <a:stretch>
                  <a:fillRect/>
                </a:stretch>
              </p:blipFill>
              <p:spPr>
                <a:xfrm>
                  <a:off x="8590560" y="4765572"/>
                  <a:ext cx="31899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0" name="Ink 179">
                  <a:extLst>
                    <a:ext uri="{FF2B5EF4-FFF2-40B4-BE49-F238E27FC236}">
                      <a16:creationId xmlns:a16="http://schemas.microsoft.com/office/drawing/2014/main" id="{CF7B9C54-9CA9-0C0A-D3BA-EB9E6398F01F}"/>
                    </a:ext>
                  </a:extLst>
                </p14:cNvPr>
                <p14:cNvContentPartPr/>
                <p14:nvPr/>
              </p14:nvContentPartPr>
              <p14:xfrm>
                <a:off x="11609160" y="4699332"/>
                <a:ext cx="78480" cy="127440"/>
              </p14:xfrm>
            </p:contentPart>
          </mc:Choice>
          <mc:Fallback xmlns="">
            <p:pic>
              <p:nvPicPr>
                <p:cNvPr id="180" name="Ink 179">
                  <a:extLst>
                    <a:ext uri="{FF2B5EF4-FFF2-40B4-BE49-F238E27FC236}">
                      <a16:creationId xmlns:a16="http://schemas.microsoft.com/office/drawing/2014/main" id="{CF7B9C54-9CA9-0C0A-D3BA-EB9E6398F01F}"/>
                    </a:ext>
                  </a:extLst>
                </p:cNvPr>
                <p:cNvPicPr/>
                <p:nvPr/>
              </p:nvPicPr>
              <p:blipFill>
                <a:blip r:embed="rId280"/>
                <a:stretch>
                  <a:fillRect/>
                </a:stretch>
              </p:blipFill>
              <p:spPr>
                <a:xfrm>
                  <a:off x="11600520" y="4690692"/>
                  <a:ext cx="961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1" name="Ink 180">
                  <a:extLst>
                    <a:ext uri="{FF2B5EF4-FFF2-40B4-BE49-F238E27FC236}">
                      <a16:creationId xmlns:a16="http://schemas.microsoft.com/office/drawing/2014/main" id="{19F1285D-9447-2636-4232-A6E15B124DF9}"/>
                    </a:ext>
                  </a:extLst>
                </p14:cNvPr>
                <p14:cNvContentPartPr/>
                <p14:nvPr/>
              </p14:nvContentPartPr>
              <p14:xfrm>
                <a:off x="9694680" y="4756212"/>
                <a:ext cx="117720" cy="88560"/>
              </p14:xfrm>
            </p:contentPart>
          </mc:Choice>
          <mc:Fallback xmlns="">
            <p:pic>
              <p:nvPicPr>
                <p:cNvPr id="181" name="Ink 180">
                  <a:extLst>
                    <a:ext uri="{FF2B5EF4-FFF2-40B4-BE49-F238E27FC236}">
                      <a16:creationId xmlns:a16="http://schemas.microsoft.com/office/drawing/2014/main" id="{19F1285D-9447-2636-4232-A6E15B124DF9}"/>
                    </a:ext>
                  </a:extLst>
                </p:cNvPr>
                <p:cNvPicPr/>
                <p:nvPr/>
              </p:nvPicPr>
              <p:blipFill>
                <a:blip r:embed="rId282"/>
                <a:stretch>
                  <a:fillRect/>
                </a:stretch>
              </p:blipFill>
              <p:spPr>
                <a:xfrm>
                  <a:off x="9685680" y="4747572"/>
                  <a:ext cx="1353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2" name="Ink 181">
                  <a:extLst>
                    <a:ext uri="{FF2B5EF4-FFF2-40B4-BE49-F238E27FC236}">
                      <a16:creationId xmlns:a16="http://schemas.microsoft.com/office/drawing/2014/main" id="{748F3E7E-A8C2-1B3F-08ED-1F453BB8C657}"/>
                    </a:ext>
                  </a:extLst>
                </p14:cNvPr>
                <p14:cNvContentPartPr/>
                <p14:nvPr/>
              </p14:nvContentPartPr>
              <p14:xfrm>
                <a:off x="9705480" y="4752612"/>
                <a:ext cx="58320" cy="73800"/>
              </p14:xfrm>
            </p:contentPart>
          </mc:Choice>
          <mc:Fallback xmlns="">
            <p:pic>
              <p:nvPicPr>
                <p:cNvPr id="182" name="Ink 181">
                  <a:extLst>
                    <a:ext uri="{FF2B5EF4-FFF2-40B4-BE49-F238E27FC236}">
                      <a16:creationId xmlns:a16="http://schemas.microsoft.com/office/drawing/2014/main" id="{748F3E7E-A8C2-1B3F-08ED-1F453BB8C657}"/>
                    </a:ext>
                  </a:extLst>
                </p:cNvPr>
                <p:cNvPicPr/>
                <p:nvPr/>
              </p:nvPicPr>
              <p:blipFill>
                <a:blip r:embed="rId284"/>
                <a:stretch>
                  <a:fillRect/>
                </a:stretch>
              </p:blipFill>
              <p:spPr>
                <a:xfrm>
                  <a:off x="9696480" y="4743612"/>
                  <a:ext cx="75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83" name="Ink 182">
                  <a:extLst>
                    <a:ext uri="{FF2B5EF4-FFF2-40B4-BE49-F238E27FC236}">
                      <a16:creationId xmlns:a16="http://schemas.microsoft.com/office/drawing/2014/main" id="{04A864AB-718B-9160-0945-A182BC2765E0}"/>
                    </a:ext>
                  </a:extLst>
                </p14:cNvPr>
                <p14:cNvContentPartPr/>
                <p14:nvPr/>
              </p14:nvContentPartPr>
              <p14:xfrm>
                <a:off x="10107600" y="4539492"/>
                <a:ext cx="177480" cy="135720"/>
              </p14:xfrm>
            </p:contentPart>
          </mc:Choice>
          <mc:Fallback xmlns="">
            <p:pic>
              <p:nvPicPr>
                <p:cNvPr id="183" name="Ink 182">
                  <a:extLst>
                    <a:ext uri="{FF2B5EF4-FFF2-40B4-BE49-F238E27FC236}">
                      <a16:creationId xmlns:a16="http://schemas.microsoft.com/office/drawing/2014/main" id="{04A864AB-718B-9160-0945-A182BC2765E0}"/>
                    </a:ext>
                  </a:extLst>
                </p:cNvPr>
                <p:cNvPicPr/>
                <p:nvPr/>
              </p:nvPicPr>
              <p:blipFill>
                <a:blip r:embed="rId286"/>
                <a:stretch>
                  <a:fillRect/>
                </a:stretch>
              </p:blipFill>
              <p:spPr>
                <a:xfrm>
                  <a:off x="10098600" y="4530852"/>
                  <a:ext cx="1951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84" name="Ink 183">
                  <a:extLst>
                    <a:ext uri="{FF2B5EF4-FFF2-40B4-BE49-F238E27FC236}">
                      <a16:creationId xmlns:a16="http://schemas.microsoft.com/office/drawing/2014/main" id="{49A1E3D1-EE7A-5CE5-ABBA-20E02C9CC1C0}"/>
                    </a:ext>
                  </a:extLst>
                </p14:cNvPr>
                <p14:cNvContentPartPr/>
                <p14:nvPr/>
              </p14:nvContentPartPr>
              <p14:xfrm>
                <a:off x="10626360" y="4306572"/>
                <a:ext cx="126000" cy="81360"/>
              </p14:xfrm>
            </p:contentPart>
          </mc:Choice>
          <mc:Fallback xmlns="">
            <p:pic>
              <p:nvPicPr>
                <p:cNvPr id="184" name="Ink 183">
                  <a:extLst>
                    <a:ext uri="{FF2B5EF4-FFF2-40B4-BE49-F238E27FC236}">
                      <a16:creationId xmlns:a16="http://schemas.microsoft.com/office/drawing/2014/main" id="{49A1E3D1-EE7A-5CE5-ABBA-20E02C9CC1C0}"/>
                    </a:ext>
                  </a:extLst>
                </p:cNvPr>
                <p:cNvPicPr/>
                <p:nvPr/>
              </p:nvPicPr>
              <p:blipFill>
                <a:blip r:embed="rId288"/>
                <a:stretch>
                  <a:fillRect/>
                </a:stretch>
              </p:blipFill>
              <p:spPr>
                <a:xfrm>
                  <a:off x="10617720" y="4297572"/>
                  <a:ext cx="1436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5" name="Ink 184">
                  <a:extLst>
                    <a:ext uri="{FF2B5EF4-FFF2-40B4-BE49-F238E27FC236}">
                      <a16:creationId xmlns:a16="http://schemas.microsoft.com/office/drawing/2014/main" id="{D84141B1-6509-9110-C296-F8403D44CEA5}"/>
                    </a:ext>
                  </a:extLst>
                </p14:cNvPr>
                <p14:cNvContentPartPr/>
                <p14:nvPr/>
              </p14:nvContentPartPr>
              <p14:xfrm>
                <a:off x="10577760" y="4050612"/>
                <a:ext cx="512280" cy="379080"/>
              </p14:xfrm>
            </p:contentPart>
          </mc:Choice>
          <mc:Fallback xmlns="">
            <p:pic>
              <p:nvPicPr>
                <p:cNvPr id="185" name="Ink 184">
                  <a:extLst>
                    <a:ext uri="{FF2B5EF4-FFF2-40B4-BE49-F238E27FC236}">
                      <a16:creationId xmlns:a16="http://schemas.microsoft.com/office/drawing/2014/main" id="{D84141B1-6509-9110-C296-F8403D44CEA5}"/>
                    </a:ext>
                  </a:extLst>
                </p:cNvPr>
                <p:cNvPicPr/>
                <p:nvPr/>
              </p:nvPicPr>
              <p:blipFill>
                <a:blip r:embed="rId290"/>
                <a:stretch>
                  <a:fillRect/>
                </a:stretch>
              </p:blipFill>
              <p:spPr>
                <a:xfrm>
                  <a:off x="10568760" y="4041612"/>
                  <a:ext cx="52992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6" name="Ink 185">
                  <a:extLst>
                    <a:ext uri="{FF2B5EF4-FFF2-40B4-BE49-F238E27FC236}">
                      <a16:creationId xmlns:a16="http://schemas.microsoft.com/office/drawing/2014/main" id="{8CFDAAB7-0984-F1C9-2F3E-42EC17BB3A7D}"/>
                    </a:ext>
                  </a:extLst>
                </p14:cNvPr>
                <p14:cNvContentPartPr/>
                <p14:nvPr/>
              </p14:nvContentPartPr>
              <p14:xfrm>
                <a:off x="10982400" y="4021452"/>
                <a:ext cx="108720" cy="156960"/>
              </p14:xfrm>
            </p:contentPart>
          </mc:Choice>
          <mc:Fallback xmlns="">
            <p:pic>
              <p:nvPicPr>
                <p:cNvPr id="186" name="Ink 185">
                  <a:extLst>
                    <a:ext uri="{FF2B5EF4-FFF2-40B4-BE49-F238E27FC236}">
                      <a16:creationId xmlns:a16="http://schemas.microsoft.com/office/drawing/2014/main" id="{8CFDAAB7-0984-F1C9-2F3E-42EC17BB3A7D}"/>
                    </a:ext>
                  </a:extLst>
                </p:cNvPr>
                <p:cNvPicPr/>
                <p:nvPr/>
              </p:nvPicPr>
              <p:blipFill>
                <a:blip r:embed="rId292"/>
                <a:stretch>
                  <a:fillRect/>
                </a:stretch>
              </p:blipFill>
              <p:spPr>
                <a:xfrm>
                  <a:off x="10973760" y="4012452"/>
                  <a:ext cx="1263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7" name="Ink 186">
                  <a:extLst>
                    <a:ext uri="{FF2B5EF4-FFF2-40B4-BE49-F238E27FC236}">
                      <a16:creationId xmlns:a16="http://schemas.microsoft.com/office/drawing/2014/main" id="{68A8A869-6C93-F0E0-C09B-23C214CAC640}"/>
                    </a:ext>
                  </a:extLst>
                </p14:cNvPr>
                <p14:cNvContentPartPr/>
                <p14:nvPr/>
              </p14:nvContentPartPr>
              <p14:xfrm>
                <a:off x="11369760" y="3883572"/>
                <a:ext cx="91440" cy="97920"/>
              </p14:xfrm>
            </p:contentPart>
          </mc:Choice>
          <mc:Fallback xmlns="">
            <p:pic>
              <p:nvPicPr>
                <p:cNvPr id="187" name="Ink 186">
                  <a:extLst>
                    <a:ext uri="{FF2B5EF4-FFF2-40B4-BE49-F238E27FC236}">
                      <a16:creationId xmlns:a16="http://schemas.microsoft.com/office/drawing/2014/main" id="{68A8A869-6C93-F0E0-C09B-23C214CAC640}"/>
                    </a:ext>
                  </a:extLst>
                </p:cNvPr>
                <p:cNvPicPr/>
                <p:nvPr/>
              </p:nvPicPr>
              <p:blipFill>
                <a:blip r:embed="rId294"/>
                <a:stretch>
                  <a:fillRect/>
                </a:stretch>
              </p:blipFill>
              <p:spPr>
                <a:xfrm>
                  <a:off x="11360760" y="3874932"/>
                  <a:ext cx="109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88" name="Ink 187">
                  <a:extLst>
                    <a:ext uri="{FF2B5EF4-FFF2-40B4-BE49-F238E27FC236}">
                      <a16:creationId xmlns:a16="http://schemas.microsoft.com/office/drawing/2014/main" id="{689D9884-CB3A-F9C9-5887-E832FDA6E78A}"/>
                    </a:ext>
                  </a:extLst>
                </p14:cNvPr>
                <p14:cNvContentPartPr/>
                <p14:nvPr/>
              </p14:nvContentPartPr>
              <p14:xfrm>
                <a:off x="11100480" y="3892212"/>
                <a:ext cx="373680" cy="797760"/>
              </p14:xfrm>
            </p:contentPart>
          </mc:Choice>
          <mc:Fallback xmlns="">
            <p:pic>
              <p:nvPicPr>
                <p:cNvPr id="188" name="Ink 187">
                  <a:extLst>
                    <a:ext uri="{FF2B5EF4-FFF2-40B4-BE49-F238E27FC236}">
                      <a16:creationId xmlns:a16="http://schemas.microsoft.com/office/drawing/2014/main" id="{689D9884-CB3A-F9C9-5887-E832FDA6E78A}"/>
                    </a:ext>
                  </a:extLst>
                </p:cNvPr>
                <p:cNvPicPr/>
                <p:nvPr/>
              </p:nvPicPr>
              <p:blipFill>
                <a:blip r:embed="rId296"/>
                <a:stretch>
                  <a:fillRect/>
                </a:stretch>
              </p:blipFill>
              <p:spPr>
                <a:xfrm>
                  <a:off x="11091840" y="3883572"/>
                  <a:ext cx="391320" cy="8154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89" name="Ink 188">
                  <a:extLst>
                    <a:ext uri="{FF2B5EF4-FFF2-40B4-BE49-F238E27FC236}">
                      <a16:creationId xmlns:a16="http://schemas.microsoft.com/office/drawing/2014/main" id="{86B94757-8721-79BD-F4FF-3AAF37A69613}"/>
                    </a:ext>
                  </a:extLst>
                </p14:cNvPr>
                <p14:cNvContentPartPr/>
                <p14:nvPr/>
              </p14:nvContentPartPr>
              <p14:xfrm>
                <a:off x="11143320" y="4530132"/>
                <a:ext cx="124920" cy="118800"/>
              </p14:xfrm>
            </p:contentPart>
          </mc:Choice>
          <mc:Fallback xmlns="">
            <p:pic>
              <p:nvPicPr>
                <p:cNvPr id="189" name="Ink 188">
                  <a:extLst>
                    <a:ext uri="{FF2B5EF4-FFF2-40B4-BE49-F238E27FC236}">
                      <a16:creationId xmlns:a16="http://schemas.microsoft.com/office/drawing/2014/main" id="{86B94757-8721-79BD-F4FF-3AAF37A69613}"/>
                    </a:ext>
                  </a:extLst>
                </p:cNvPr>
                <p:cNvPicPr/>
                <p:nvPr/>
              </p:nvPicPr>
              <p:blipFill>
                <a:blip r:embed="rId298"/>
                <a:stretch>
                  <a:fillRect/>
                </a:stretch>
              </p:blipFill>
              <p:spPr>
                <a:xfrm>
                  <a:off x="11134680" y="4521492"/>
                  <a:ext cx="14256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90" name="Ink 189">
                  <a:extLst>
                    <a:ext uri="{FF2B5EF4-FFF2-40B4-BE49-F238E27FC236}">
                      <a16:creationId xmlns:a16="http://schemas.microsoft.com/office/drawing/2014/main" id="{362DB3BD-BD1D-53AF-8234-B10FED9BD6C7}"/>
                    </a:ext>
                  </a:extLst>
                </p14:cNvPr>
                <p14:cNvContentPartPr/>
                <p14:nvPr/>
              </p14:nvContentPartPr>
              <p14:xfrm>
                <a:off x="11395680" y="4235292"/>
                <a:ext cx="118440" cy="105840"/>
              </p14:xfrm>
            </p:contentPart>
          </mc:Choice>
          <mc:Fallback xmlns="">
            <p:pic>
              <p:nvPicPr>
                <p:cNvPr id="190" name="Ink 189">
                  <a:extLst>
                    <a:ext uri="{FF2B5EF4-FFF2-40B4-BE49-F238E27FC236}">
                      <a16:creationId xmlns:a16="http://schemas.microsoft.com/office/drawing/2014/main" id="{362DB3BD-BD1D-53AF-8234-B10FED9BD6C7}"/>
                    </a:ext>
                  </a:extLst>
                </p:cNvPr>
                <p:cNvPicPr/>
                <p:nvPr/>
              </p:nvPicPr>
              <p:blipFill>
                <a:blip r:embed="rId300"/>
                <a:stretch>
                  <a:fillRect/>
                </a:stretch>
              </p:blipFill>
              <p:spPr>
                <a:xfrm>
                  <a:off x="11386680" y="4226652"/>
                  <a:ext cx="1360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1" name="Ink 190">
                  <a:extLst>
                    <a:ext uri="{FF2B5EF4-FFF2-40B4-BE49-F238E27FC236}">
                      <a16:creationId xmlns:a16="http://schemas.microsoft.com/office/drawing/2014/main" id="{940DC1E0-091A-11F0-7978-D27AB868FB5E}"/>
                    </a:ext>
                  </a:extLst>
                </p14:cNvPr>
                <p14:cNvContentPartPr/>
                <p14:nvPr/>
              </p14:nvContentPartPr>
              <p14:xfrm>
                <a:off x="9664800" y="4269132"/>
                <a:ext cx="156600" cy="53640"/>
              </p14:xfrm>
            </p:contentPart>
          </mc:Choice>
          <mc:Fallback xmlns="">
            <p:pic>
              <p:nvPicPr>
                <p:cNvPr id="191" name="Ink 190">
                  <a:extLst>
                    <a:ext uri="{FF2B5EF4-FFF2-40B4-BE49-F238E27FC236}">
                      <a16:creationId xmlns:a16="http://schemas.microsoft.com/office/drawing/2014/main" id="{940DC1E0-091A-11F0-7978-D27AB868FB5E}"/>
                    </a:ext>
                  </a:extLst>
                </p:cNvPr>
                <p:cNvPicPr/>
                <p:nvPr/>
              </p:nvPicPr>
              <p:blipFill>
                <a:blip r:embed="rId302"/>
                <a:stretch>
                  <a:fillRect/>
                </a:stretch>
              </p:blipFill>
              <p:spPr>
                <a:xfrm>
                  <a:off x="9655800" y="4260132"/>
                  <a:ext cx="1742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2" name="Ink 191">
                  <a:extLst>
                    <a:ext uri="{FF2B5EF4-FFF2-40B4-BE49-F238E27FC236}">
                      <a16:creationId xmlns:a16="http://schemas.microsoft.com/office/drawing/2014/main" id="{3EDAE343-DCF3-94E3-5363-1AEAC8310BEF}"/>
                    </a:ext>
                  </a:extLst>
                </p14:cNvPr>
                <p14:cNvContentPartPr/>
                <p14:nvPr/>
              </p14:nvContentPartPr>
              <p14:xfrm>
                <a:off x="9705480" y="4244652"/>
                <a:ext cx="107280" cy="108000"/>
              </p14:xfrm>
            </p:contentPart>
          </mc:Choice>
          <mc:Fallback xmlns="">
            <p:pic>
              <p:nvPicPr>
                <p:cNvPr id="192" name="Ink 191">
                  <a:extLst>
                    <a:ext uri="{FF2B5EF4-FFF2-40B4-BE49-F238E27FC236}">
                      <a16:creationId xmlns:a16="http://schemas.microsoft.com/office/drawing/2014/main" id="{3EDAE343-DCF3-94E3-5363-1AEAC8310BEF}"/>
                    </a:ext>
                  </a:extLst>
                </p:cNvPr>
                <p:cNvPicPr/>
                <p:nvPr/>
              </p:nvPicPr>
              <p:blipFill>
                <a:blip r:embed="rId304"/>
                <a:stretch>
                  <a:fillRect/>
                </a:stretch>
              </p:blipFill>
              <p:spPr>
                <a:xfrm>
                  <a:off x="9696840" y="4236012"/>
                  <a:ext cx="124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3" name="Ink 192">
                  <a:extLst>
                    <a:ext uri="{FF2B5EF4-FFF2-40B4-BE49-F238E27FC236}">
                      <a16:creationId xmlns:a16="http://schemas.microsoft.com/office/drawing/2014/main" id="{D3402A37-C615-BB21-0BA7-DAC94235C7E5}"/>
                    </a:ext>
                  </a:extLst>
                </p14:cNvPr>
                <p14:cNvContentPartPr/>
                <p14:nvPr/>
              </p14:nvContentPartPr>
              <p14:xfrm>
                <a:off x="10074840" y="3989412"/>
                <a:ext cx="119520" cy="108720"/>
              </p14:xfrm>
            </p:contentPart>
          </mc:Choice>
          <mc:Fallback xmlns="">
            <p:pic>
              <p:nvPicPr>
                <p:cNvPr id="193" name="Ink 192">
                  <a:extLst>
                    <a:ext uri="{FF2B5EF4-FFF2-40B4-BE49-F238E27FC236}">
                      <a16:creationId xmlns:a16="http://schemas.microsoft.com/office/drawing/2014/main" id="{D3402A37-C615-BB21-0BA7-DAC94235C7E5}"/>
                    </a:ext>
                  </a:extLst>
                </p:cNvPr>
                <p:cNvPicPr/>
                <p:nvPr/>
              </p:nvPicPr>
              <p:blipFill>
                <a:blip r:embed="rId306"/>
                <a:stretch>
                  <a:fillRect/>
                </a:stretch>
              </p:blipFill>
              <p:spPr>
                <a:xfrm>
                  <a:off x="10065840" y="3980412"/>
                  <a:ext cx="13716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4" name="Ink 193">
                  <a:extLst>
                    <a:ext uri="{FF2B5EF4-FFF2-40B4-BE49-F238E27FC236}">
                      <a16:creationId xmlns:a16="http://schemas.microsoft.com/office/drawing/2014/main" id="{F4D8BA57-29C2-1AD9-4C24-BF106F3E2AC9}"/>
                    </a:ext>
                  </a:extLst>
                </p14:cNvPr>
                <p14:cNvContentPartPr/>
                <p14:nvPr/>
              </p14:nvContentPartPr>
              <p14:xfrm>
                <a:off x="10518360" y="3531132"/>
                <a:ext cx="105480" cy="82080"/>
              </p14:xfrm>
            </p:contentPart>
          </mc:Choice>
          <mc:Fallback xmlns="">
            <p:pic>
              <p:nvPicPr>
                <p:cNvPr id="194" name="Ink 193">
                  <a:extLst>
                    <a:ext uri="{FF2B5EF4-FFF2-40B4-BE49-F238E27FC236}">
                      <a16:creationId xmlns:a16="http://schemas.microsoft.com/office/drawing/2014/main" id="{F4D8BA57-29C2-1AD9-4C24-BF106F3E2AC9}"/>
                    </a:ext>
                  </a:extLst>
                </p:cNvPr>
                <p:cNvPicPr/>
                <p:nvPr/>
              </p:nvPicPr>
              <p:blipFill>
                <a:blip r:embed="rId308"/>
                <a:stretch>
                  <a:fillRect/>
                </a:stretch>
              </p:blipFill>
              <p:spPr>
                <a:xfrm>
                  <a:off x="10509360" y="3522492"/>
                  <a:ext cx="1231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5" name="Ink 194">
                  <a:extLst>
                    <a:ext uri="{FF2B5EF4-FFF2-40B4-BE49-F238E27FC236}">
                      <a16:creationId xmlns:a16="http://schemas.microsoft.com/office/drawing/2014/main" id="{6C2613F8-D7E5-EDA4-8498-9F9CF25F3BE5}"/>
                    </a:ext>
                  </a:extLst>
                </p14:cNvPr>
                <p14:cNvContentPartPr/>
                <p14:nvPr/>
              </p14:nvContentPartPr>
              <p14:xfrm>
                <a:off x="10534200" y="3500172"/>
                <a:ext cx="84960" cy="144000"/>
              </p14:xfrm>
            </p:contentPart>
          </mc:Choice>
          <mc:Fallback xmlns="">
            <p:pic>
              <p:nvPicPr>
                <p:cNvPr id="195" name="Ink 194">
                  <a:extLst>
                    <a:ext uri="{FF2B5EF4-FFF2-40B4-BE49-F238E27FC236}">
                      <a16:creationId xmlns:a16="http://schemas.microsoft.com/office/drawing/2014/main" id="{6C2613F8-D7E5-EDA4-8498-9F9CF25F3BE5}"/>
                    </a:ext>
                  </a:extLst>
                </p:cNvPr>
                <p:cNvPicPr/>
                <p:nvPr/>
              </p:nvPicPr>
              <p:blipFill>
                <a:blip r:embed="rId310"/>
                <a:stretch>
                  <a:fillRect/>
                </a:stretch>
              </p:blipFill>
              <p:spPr>
                <a:xfrm>
                  <a:off x="10525200" y="3491172"/>
                  <a:ext cx="1026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6" name="Ink 195">
                  <a:extLst>
                    <a:ext uri="{FF2B5EF4-FFF2-40B4-BE49-F238E27FC236}">
                      <a16:creationId xmlns:a16="http://schemas.microsoft.com/office/drawing/2014/main" id="{D7BAC2E5-F04E-9EBB-4781-4FBD74C5FC41}"/>
                    </a:ext>
                  </a:extLst>
                </p14:cNvPr>
                <p14:cNvContentPartPr/>
                <p14:nvPr/>
              </p14:nvContentPartPr>
              <p14:xfrm>
                <a:off x="10923720" y="3330612"/>
                <a:ext cx="77040" cy="48240"/>
              </p14:xfrm>
            </p:contentPart>
          </mc:Choice>
          <mc:Fallback xmlns="">
            <p:pic>
              <p:nvPicPr>
                <p:cNvPr id="196" name="Ink 195">
                  <a:extLst>
                    <a:ext uri="{FF2B5EF4-FFF2-40B4-BE49-F238E27FC236}">
                      <a16:creationId xmlns:a16="http://schemas.microsoft.com/office/drawing/2014/main" id="{D7BAC2E5-F04E-9EBB-4781-4FBD74C5FC41}"/>
                    </a:ext>
                  </a:extLst>
                </p:cNvPr>
                <p:cNvPicPr/>
                <p:nvPr/>
              </p:nvPicPr>
              <p:blipFill>
                <a:blip r:embed="rId312"/>
                <a:stretch>
                  <a:fillRect/>
                </a:stretch>
              </p:blipFill>
              <p:spPr>
                <a:xfrm>
                  <a:off x="10914720" y="3321972"/>
                  <a:ext cx="946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97" name="Ink 196">
                  <a:extLst>
                    <a:ext uri="{FF2B5EF4-FFF2-40B4-BE49-F238E27FC236}">
                      <a16:creationId xmlns:a16="http://schemas.microsoft.com/office/drawing/2014/main" id="{999858C1-74C5-780E-DE72-9F6934CEB28B}"/>
                    </a:ext>
                  </a:extLst>
                </p14:cNvPr>
                <p14:cNvContentPartPr/>
                <p14:nvPr/>
              </p14:nvContentPartPr>
              <p14:xfrm>
                <a:off x="10958640" y="3293892"/>
                <a:ext cx="43920" cy="74520"/>
              </p14:xfrm>
            </p:contentPart>
          </mc:Choice>
          <mc:Fallback xmlns="">
            <p:pic>
              <p:nvPicPr>
                <p:cNvPr id="197" name="Ink 196">
                  <a:extLst>
                    <a:ext uri="{FF2B5EF4-FFF2-40B4-BE49-F238E27FC236}">
                      <a16:creationId xmlns:a16="http://schemas.microsoft.com/office/drawing/2014/main" id="{999858C1-74C5-780E-DE72-9F6934CEB28B}"/>
                    </a:ext>
                  </a:extLst>
                </p:cNvPr>
                <p:cNvPicPr/>
                <p:nvPr/>
              </p:nvPicPr>
              <p:blipFill>
                <a:blip r:embed="rId314"/>
                <a:stretch>
                  <a:fillRect/>
                </a:stretch>
              </p:blipFill>
              <p:spPr>
                <a:xfrm>
                  <a:off x="10949640" y="3284892"/>
                  <a:ext cx="615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98" name="Ink 197">
                  <a:extLst>
                    <a:ext uri="{FF2B5EF4-FFF2-40B4-BE49-F238E27FC236}">
                      <a16:creationId xmlns:a16="http://schemas.microsoft.com/office/drawing/2014/main" id="{8942452B-9000-34C9-8068-13065E5E9466}"/>
                    </a:ext>
                  </a:extLst>
                </p14:cNvPr>
                <p14:cNvContentPartPr/>
                <p14:nvPr/>
              </p14:nvContentPartPr>
              <p14:xfrm>
                <a:off x="9782880" y="3436812"/>
                <a:ext cx="170280" cy="108000"/>
              </p14:xfrm>
            </p:contentPart>
          </mc:Choice>
          <mc:Fallback xmlns="">
            <p:pic>
              <p:nvPicPr>
                <p:cNvPr id="198" name="Ink 197">
                  <a:extLst>
                    <a:ext uri="{FF2B5EF4-FFF2-40B4-BE49-F238E27FC236}">
                      <a16:creationId xmlns:a16="http://schemas.microsoft.com/office/drawing/2014/main" id="{8942452B-9000-34C9-8068-13065E5E9466}"/>
                    </a:ext>
                  </a:extLst>
                </p:cNvPr>
                <p:cNvPicPr/>
                <p:nvPr/>
              </p:nvPicPr>
              <p:blipFill>
                <a:blip r:embed="rId316"/>
                <a:stretch>
                  <a:fillRect/>
                </a:stretch>
              </p:blipFill>
              <p:spPr>
                <a:xfrm>
                  <a:off x="9773880" y="3427812"/>
                  <a:ext cx="187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99" name="Ink 198">
                  <a:extLst>
                    <a:ext uri="{FF2B5EF4-FFF2-40B4-BE49-F238E27FC236}">
                      <a16:creationId xmlns:a16="http://schemas.microsoft.com/office/drawing/2014/main" id="{A1356FDB-458C-DCA5-F73E-634923987E26}"/>
                    </a:ext>
                  </a:extLst>
                </p14:cNvPr>
                <p14:cNvContentPartPr/>
                <p14:nvPr/>
              </p14:nvContentPartPr>
              <p14:xfrm>
                <a:off x="9389760" y="3627972"/>
                <a:ext cx="127440" cy="79560"/>
              </p14:xfrm>
            </p:contentPart>
          </mc:Choice>
          <mc:Fallback xmlns="">
            <p:pic>
              <p:nvPicPr>
                <p:cNvPr id="199" name="Ink 198">
                  <a:extLst>
                    <a:ext uri="{FF2B5EF4-FFF2-40B4-BE49-F238E27FC236}">
                      <a16:creationId xmlns:a16="http://schemas.microsoft.com/office/drawing/2014/main" id="{A1356FDB-458C-DCA5-F73E-634923987E26}"/>
                    </a:ext>
                  </a:extLst>
                </p:cNvPr>
                <p:cNvPicPr/>
                <p:nvPr/>
              </p:nvPicPr>
              <p:blipFill>
                <a:blip r:embed="rId318"/>
                <a:stretch>
                  <a:fillRect/>
                </a:stretch>
              </p:blipFill>
              <p:spPr>
                <a:xfrm>
                  <a:off x="9381120" y="3618972"/>
                  <a:ext cx="1450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00" name="Ink 199">
                  <a:extLst>
                    <a:ext uri="{FF2B5EF4-FFF2-40B4-BE49-F238E27FC236}">
                      <a16:creationId xmlns:a16="http://schemas.microsoft.com/office/drawing/2014/main" id="{8288520E-765C-37EC-D207-87979580D2A4}"/>
                    </a:ext>
                  </a:extLst>
                </p14:cNvPr>
                <p14:cNvContentPartPr/>
                <p14:nvPr/>
              </p14:nvContentPartPr>
              <p14:xfrm>
                <a:off x="9380760" y="3637692"/>
                <a:ext cx="127440" cy="109080"/>
              </p14:xfrm>
            </p:contentPart>
          </mc:Choice>
          <mc:Fallback xmlns="">
            <p:pic>
              <p:nvPicPr>
                <p:cNvPr id="200" name="Ink 199">
                  <a:extLst>
                    <a:ext uri="{FF2B5EF4-FFF2-40B4-BE49-F238E27FC236}">
                      <a16:creationId xmlns:a16="http://schemas.microsoft.com/office/drawing/2014/main" id="{8288520E-765C-37EC-D207-87979580D2A4}"/>
                    </a:ext>
                  </a:extLst>
                </p:cNvPr>
                <p:cNvPicPr/>
                <p:nvPr/>
              </p:nvPicPr>
              <p:blipFill>
                <a:blip r:embed="rId320"/>
                <a:stretch>
                  <a:fillRect/>
                </a:stretch>
              </p:blipFill>
              <p:spPr>
                <a:xfrm>
                  <a:off x="9371760" y="3629052"/>
                  <a:ext cx="1450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01" name="Ink 200">
                  <a:extLst>
                    <a:ext uri="{FF2B5EF4-FFF2-40B4-BE49-F238E27FC236}">
                      <a16:creationId xmlns:a16="http://schemas.microsoft.com/office/drawing/2014/main" id="{6FA8C1BA-265B-57BB-44D0-A08325978538}"/>
                    </a:ext>
                  </a:extLst>
                </p14:cNvPr>
                <p14:cNvContentPartPr/>
                <p14:nvPr/>
              </p14:nvContentPartPr>
              <p14:xfrm>
                <a:off x="9108240" y="3372372"/>
                <a:ext cx="104400" cy="124560"/>
              </p14:xfrm>
            </p:contentPart>
          </mc:Choice>
          <mc:Fallback xmlns="">
            <p:pic>
              <p:nvPicPr>
                <p:cNvPr id="201" name="Ink 200">
                  <a:extLst>
                    <a:ext uri="{FF2B5EF4-FFF2-40B4-BE49-F238E27FC236}">
                      <a16:creationId xmlns:a16="http://schemas.microsoft.com/office/drawing/2014/main" id="{6FA8C1BA-265B-57BB-44D0-A08325978538}"/>
                    </a:ext>
                  </a:extLst>
                </p:cNvPr>
                <p:cNvPicPr/>
                <p:nvPr/>
              </p:nvPicPr>
              <p:blipFill>
                <a:blip r:embed="rId322"/>
                <a:stretch>
                  <a:fillRect/>
                </a:stretch>
              </p:blipFill>
              <p:spPr>
                <a:xfrm>
                  <a:off x="9099600" y="3363372"/>
                  <a:ext cx="1220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02" name="Ink 201">
                  <a:extLst>
                    <a:ext uri="{FF2B5EF4-FFF2-40B4-BE49-F238E27FC236}">
                      <a16:creationId xmlns:a16="http://schemas.microsoft.com/office/drawing/2014/main" id="{FD2E67FB-55BD-7A51-2188-834E2CAB0D30}"/>
                    </a:ext>
                  </a:extLst>
                </p14:cNvPr>
                <p14:cNvContentPartPr/>
                <p14:nvPr/>
              </p14:nvContentPartPr>
              <p14:xfrm>
                <a:off x="9055320" y="3962412"/>
                <a:ext cx="130320" cy="65520"/>
              </p14:xfrm>
            </p:contentPart>
          </mc:Choice>
          <mc:Fallback xmlns="">
            <p:pic>
              <p:nvPicPr>
                <p:cNvPr id="202" name="Ink 201">
                  <a:extLst>
                    <a:ext uri="{FF2B5EF4-FFF2-40B4-BE49-F238E27FC236}">
                      <a16:creationId xmlns:a16="http://schemas.microsoft.com/office/drawing/2014/main" id="{FD2E67FB-55BD-7A51-2188-834E2CAB0D30}"/>
                    </a:ext>
                  </a:extLst>
                </p:cNvPr>
                <p:cNvPicPr/>
                <p:nvPr/>
              </p:nvPicPr>
              <p:blipFill>
                <a:blip r:embed="rId324"/>
                <a:stretch>
                  <a:fillRect/>
                </a:stretch>
              </p:blipFill>
              <p:spPr>
                <a:xfrm>
                  <a:off x="9046680" y="3953412"/>
                  <a:ext cx="1479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03" name="Ink 202">
                  <a:extLst>
                    <a:ext uri="{FF2B5EF4-FFF2-40B4-BE49-F238E27FC236}">
                      <a16:creationId xmlns:a16="http://schemas.microsoft.com/office/drawing/2014/main" id="{C2DD7551-3D15-17F5-4331-62C9C7789EE8}"/>
                    </a:ext>
                  </a:extLst>
                </p14:cNvPr>
                <p14:cNvContentPartPr/>
                <p14:nvPr/>
              </p14:nvContentPartPr>
              <p14:xfrm>
                <a:off x="9060000" y="3948732"/>
                <a:ext cx="153000" cy="136080"/>
              </p14:xfrm>
            </p:contentPart>
          </mc:Choice>
          <mc:Fallback xmlns="">
            <p:pic>
              <p:nvPicPr>
                <p:cNvPr id="203" name="Ink 202">
                  <a:extLst>
                    <a:ext uri="{FF2B5EF4-FFF2-40B4-BE49-F238E27FC236}">
                      <a16:creationId xmlns:a16="http://schemas.microsoft.com/office/drawing/2014/main" id="{C2DD7551-3D15-17F5-4331-62C9C7789EE8}"/>
                    </a:ext>
                  </a:extLst>
                </p:cNvPr>
                <p:cNvPicPr/>
                <p:nvPr/>
              </p:nvPicPr>
              <p:blipFill>
                <a:blip r:embed="rId326"/>
                <a:stretch>
                  <a:fillRect/>
                </a:stretch>
              </p:blipFill>
              <p:spPr>
                <a:xfrm>
                  <a:off x="9051360" y="3940092"/>
                  <a:ext cx="1706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04" name="Ink 203">
                  <a:extLst>
                    <a:ext uri="{FF2B5EF4-FFF2-40B4-BE49-F238E27FC236}">
                      <a16:creationId xmlns:a16="http://schemas.microsoft.com/office/drawing/2014/main" id="{387392C0-B75C-A84E-662F-22D70CFDC1A8}"/>
                    </a:ext>
                  </a:extLst>
                </p14:cNvPr>
                <p14:cNvContentPartPr/>
                <p14:nvPr/>
              </p14:nvContentPartPr>
              <p14:xfrm>
                <a:off x="9104640" y="4448772"/>
                <a:ext cx="97200" cy="59760"/>
              </p14:xfrm>
            </p:contentPart>
          </mc:Choice>
          <mc:Fallback xmlns="">
            <p:pic>
              <p:nvPicPr>
                <p:cNvPr id="204" name="Ink 203">
                  <a:extLst>
                    <a:ext uri="{FF2B5EF4-FFF2-40B4-BE49-F238E27FC236}">
                      <a16:creationId xmlns:a16="http://schemas.microsoft.com/office/drawing/2014/main" id="{387392C0-B75C-A84E-662F-22D70CFDC1A8}"/>
                    </a:ext>
                  </a:extLst>
                </p:cNvPr>
                <p:cNvPicPr/>
                <p:nvPr/>
              </p:nvPicPr>
              <p:blipFill>
                <a:blip r:embed="rId328"/>
                <a:stretch>
                  <a:fillRect/>
                </a:stretch>
              </p:blipFill>
              <p:spPr>
                <a:xfrm>
                  <a:off x="9095640" y="4439772"/>
                  <a:ext cx="1148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05" name="Ink 204">
                  <a:extLst>
                    <a:ext uri="{FF2B5EF4-FFF2-40B4-BE49-F238E27FC236}">
                      <a16:creationId xmlns:a16="http://schemas.microsoft.com/office/drawing/2014/main" id="{58985BD0-72A1-EBAC-082D-805221964BEC}"/>
                    </a:ext>
                  </a:extLst>
                </p14:cNvPr>
                <p14:cNvContentPartPr/>
                <p14:nvPr/>
              </p14:nvContentPartPr>
              <p14:xfrm>
                <a:off x="9125520" y="4398372"/>
                <a:ext cx="97200" cy="116280"/>
              </p14:xfrm>
            </p:contentPart>
          </mc:Choice>
          <mc:Fallback xmlns="">
            <p:pic>
              <p:nvPicPr>
                <p:cNvPr id="205" name="Ink 204">
                  <a:extLst>
                    <a:ext uri="{FF2B5EF4-FFF2-40B4-BE49-F238E27FC236}">
                      <a16:creationId xmlns:a16="http://schemas.microsoft.com/office/drawing/2014/main" id="{58985BD0-72A1-EBAC-082D-805221964BEC}"/>
                    </a:ext>
                  </a:extLst>
                </p:cNvPr>
                <p:cNvPicPr/>
                <p:nvPr/>
              </p:nvPicPr>
              <p:blipFill>
                <a:blip r:embed="rId330"/>
                <a:stretch>
                  <a:fillRect/>
                </a:stretch>
              </p:blipFill>
              <p:spPr>
                <a:xfrm>
                  <a:off x="9116880" y="4389732"/>
                  <a:ext cx="1148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13" name="Ink 212">
                  <a:extLst>
                    <a:ext uri="{FF2B5EF4-FFF2-40B4-BE49-F238E27FC236}">
                      <a16:creationId xmlns:a16="http://schemas.microsoft.com/office/drawing/2014/main" id="{B153E617-0003-6A50-3CAF-CC55412B1EEB}"/>
                    </a:ext>
                  </a:extLst>
                </p14:cNvPr>
                <p14:cNvContentPartPr/>
                <p14:nvPr/>
              </p14:nvContentPartPr>
              <p14:xfrm>
                <a:off x="9035880" y="3267612"/>
                <a:ext cx="1967760" cy="1676880"/>
              </p14:xfrm>
            </p:contentPart>
          </mc:Choice>
          <mc:Fallback xmlns="">
            <p:pic>
              <p:nvPicPr>
                <p:cNvPr id="213" name="Ink 212">
                  <a:extLst>
                    <a:ext uri="{FF2B5EF4-FFF2-40B4-BE49-F238E27FC236}">
                      <a16:creationId xmlns:a16="http://schemas.microsoft.com/office/drawing/2014/main" id="{B153E617-0003-6A50-3CAF-CC55412B1EEB}"/>
                    </a:ext>
                  </a:extLst>
                </p:cNvPr>
                <p:cNvPicPr/>
                <p:nvPr/>
              </p:nvPicPr>
              <p:blipFill>
                <a:blip r:embed="rId332"/>
                <a:stretch>
                  <a:fillRect/>
                </a:stretch>
              </p:blipFill>
              <p:spPr>
                <a:xfrm>
                  <a:off x="9026880" y="3258972"/>
                  <a:ext cx="1985400" cy="1694520"/>
                </a:xfrm>
                <a:prstGeom prst="rect">
                  <a:avLst/>
                </a:prstGeom>
              </p:spPr>
            </p:pic>
          </mc:Fallback>
        </mc:AlternateContent>
      </p:grpSp>
      <p:grpSp>
        <p:nvGrpSpPr>
          <p:cNvPr id="226" name="Group 225">
            <a:extLst>
              <a:ext uri="{FF2B5EF4-FFF2-40B4-BE49-F238E27FC236}">
                <a16:creationId xmlns:a16="http://schemas.microsoft.com/office/drawing/2014/main" id="{73385A14-6982-3F45-3A48-5F257BCA025A}"/>
              </a:ext>
            </a:extLst>
          </p:cNvPr>
          <p:cNvGrpSpPr/>
          <p:nvPr/>
        </p:nvGrpSpPr>
        <p:grpSpPr>
          <a:xfrm>
            <a:off x="9479548" y="5095692"/>
            <a:ext cx="1927800" cy="539640"/>
            <a:chOff x="9477960" y="5095692"/>
            <a:chExt cx="1927800" cy="539640"/>
          </a:xfrm>
        </p:grpSpPr>
        <mc:AlternateContent xmlns:mc="http://schemas.openxmlformats.org/markup-compatibility/2006" xmlns:p14="http://schemas.microsoft.com/office/powerpoint/2010/main">
          <mc:Choice Requires="p14">
            <p:contentPart p14:bwMode="auto" r:id="rId333">
              <p14:nvContentPartPr>
                <p14:cNvPr id="215" name="Ink 214">
                  <a:extLst>
                    <a:ext uri="{FF2B5EF4-FFF2-40B4-BE49-F238E27FC236}">
                      <a16:creationId xmlns:a16="http://schemas.microsoft.com/office/drawing/2014/main" id="{BFA44FC5-185E-DC99-7EE5-80901589B006}"/>
                    </a:ext>
                  </a:extLst>
                </p14:cNvPr>
                <p14:cNvContentPartPr/>
                <p14:nvPr/>
              </p14:nvContentPartPr>
              <p14:xfrm>
                <a:off x="9477960" y="5272092"/>
                <a:ext cx="276480" cy="270000"/>
              </p14:xfrm>
            </p:contentPart>
          </mc:Choice>
          <mc:Fallback xmlns="">
            <p:pic>
              <p:nvPicPr>
                <p:cNvPr id="215" name="Ink 214">
                  <a:extLst>
                    <a:ext uri="{FF2B5EF4-FFF2-40B4-BE49-F238E27FC236}">
                      <a16:creationId xmlns:a16="http://schemas.microsoft.com/office/drawing/2014/main" id="{BFA44FC5-185E-DC99-7EE5-80901589B006}"/>
                    </a:ext>
                  </a:extLst>
                </p:cNvPr>
                <p:cNvPicPr/>
                <p:nvPr/>
              </p:nvPicPr>
              <p:blipFill>
                <a:blip r:embed="rId334"/>
                <a:stretch>
                  <a:fillRect/>
                </a:stretch>
              </p:blipFill>
              <p:spPr>
                <a:xfrm>
                  <a:off x="9469320" y="5263452"/>
                  <a:ext cx="29412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16" name="Ink 215">
                  <a:extLst>
                    <a:ext uri="{FF2B5EF4-FFF2-40B4-BE49-F238E27FC236}">
                      <a16:creationId xmlns:a16="http://schemas.microsoft.com/office/drawing/2014/main" id="{A03C5307-0B24-E691-2F85-6A626E62205D}"/>
                    </a:ext>
                  </a:extLst>
                </p14:cNvPr>
                <p14:cNvContentPartPr/>
                <p14:nvPr/>
              </p14:nvContentPartPr>
              <p14:xfrm>
                <a:off x="9841560" y="5371092"/>
                <a:ext cx="141480" cy="85680"/>
              </p14:xfrm>
            </p:contentPart>
          </mc:Choice>
          <mc:Fallback xmlns="">
            <p:pic>
              <p:nvPicPr>
                <p:cNvPr id="216" name="Ink 215">
                  <a:extLst>
                    <a:ext uri="{FF2B5EF4-FFF2-40B4-BE49-F238E27FC236}">
                      <a16:creationId xmlns:a16="http://schemas.microsoft.com/office/drawing/2014/main" id="{A03C5307-0B24-E691-2F85-6A626E62205D}"/>
                    </a:ext>
                  </a:extLst>
                </p:cNvPr>
                <p:cNvPicPr/>
                <p:nvPr/>
              </p:nvPicPr>
              <p:blipFill>
                <a:blip r:embed="rId336"/>
                <a:stretch>
                  <a:fillRect/>
                </a:stretch>
              </p:blipFill>
              <p:spPr>
                <a:xfrm>
                  <a:off x="9832920" y="5362092"/>
                  <a:ext cx="1591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17" name="Ink 216">
                  <a:extLst>
                    <a:ext uri="{FF2B5EF4-FFF2-40B4-BE49-F238E27FC236}">
                      <a16:creationId xmlns:a16="http://schemas.microsoft.com/office/drawing/2014/main" id="{531D25A3-5286-F1BE-1E74-125FAAFF1C9D}"/>
                    </a:ext>
                  </a:extLst>
                </p14:cNvPr>
                <p14:cNvContentPartPr/>
                <p14:nvPr/>
              </p14:nvContentPartPr>
              <p14:xfrm>
                <a:off x="10047840" y="5246892"/>
                <a:ext cx="152640" cy="217800"/>
              </p14:xfrm>
            </p:contentPart>
          </mc:Choice>
          <mc:Fallback xmlns="">
            <p:pic>
              <p:nvPicPr>
                <p:cNvPr id="217" name="Ink 216">
                  <a:extLst>
                    <a:ext uri="{FF2B5EF4-FFF2-40B4-BE49-F238E27FC236}">
                      <a16:creationId xmlns:a16="http://schemas.microsoft.com/office/drawing/2014/main" id="{531D25A3-5286-F1BE-1E74-125FAAFF1C9D}"/>
                    </a:ext>
                  </a:extLst>
                </p:cNvPr>
                <p:cNvPicPr/>
                <p:nvPr/>
              </p:nvPicPr>
              <p:blipFill>
                <a:blip r:embed="rId338"/>
                <a:stretch>
                  <a:fillRect/>
                </a:stretch>
              </p:blipFill>
              <p:spPr>
                <a:xfrm>
                  <a:off x="10038840" y="5237892"/>
                  <a:ext cx="1702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18" name="Ink 217">
                  <a:extLst>
                    <a:ext uri="{FF2B5EF4-FFF2-40B4-BE49-F238E27FC236}">
                      <a16:creationId xmlns:a16="http://schemas.microsoft.com/office/drawing/2014/main" id="{6EA41780-F8F5-475C-5302-0F388C896EDF}"/>
                    </a:ext>
                  </a:extLst>
                </p14:cNvPr>
                <p14:cNvContentPartPr/>
                <p14:nvPr/>
              </p14:nvContentPartPr>
              <p14:xfrm>
                <a:off x="10204080" y="5338692"/>
                <a:ext cx="111960" cy="101880"/>
              </p14:xfrm>
            </p:contentPart>
          </mc:Choice>
          <mc:Fallback xmlns="">
            <p:pic>
              <p:nvPicPr>
                <p:cNvPr id="218" name="Ink 217">
                  <a:extLst>
                    <a:ext uri="{FF2B5EF4-FFF2-40B4-BE49-F238E27FC236}">
                      <a16:creationId xmlns:a16="http://schemas.microsoft.com/office/drawing/2014/main" id="{6EA41780-F8F5-475C-5302-0F388C896EDF}"/>
                    </a:ext>
                  </a:extLst>
                </p:cNvPr>
                <p:cNvPicPr/>
                <p:nvPr/>
              </p:nvPicPr>
              <p:blipFill>
                <a:blip r:embed="rId340"/>
                <a:stretch>
                  <a:fillRect/>
                </a:stretch>
              </p:blipFill>
              <p:spPr>
                <a:xfrm>
                  <a:off x="10195080" y="5330052"/>
                  <a:ext cx="1296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19" name="Ink 218">
                  <a:extLst>
                    <a:ext uri="{FF2B5EF4-FFF2-40B4-BE49-F238E27FC236}">
                      <a16:creationId xmlns:a16="http://schemas.microsoft.com/office/drawing/2014/main" id="{AF6BF16A-4B44-9E47-5B64-9CFFB51211B8}"/>
                    </a:ext>
                  </a:extLst>
                </p14:cNvPr>
                <p14:cNvContentPartPr/>
                <p14:nvPr/>
              </p14:nvContentPartPr>
              <p14:xfrm>
                <a:off x="10350960" y="5292252"/>
                <a:ext cx="86040" cy="131400"/>
              </p14:xfrm>
            </p:contentPart>
          </mc:Choice>
          <mc:Fallback xmlns="">
            <p:pic>
              <p:nvPicPr>
                <p:cNvPr id="219" name="Ink 218">
                  <a:extLst>
                    <a:ext uri="{FF2B5EF4-FFF2-40B4-BE49-F238E27FC236}">
                      <a16:creationId xmlns:a16="http://schemas.microsoft.com/office/drawing/2014/main" id="{AF6BF16A-4B44-9E47-5B64-9CFFB51211B8}"/>
                    </a:ext>
                  </a:extLst>
                </p:cNvPr>
                <p:cNvPicPr/>
                <p:nvPr/>
              </p:nvPicPr>
              <p:blipFill>
                <a:blip r:embed="rId342"/>
                <a:stretch>
                  <a:fillRect/>
                </a:stretch>
              </p:blipFill>
              <p:spPr>
                <a:xfrm>
                  <a:off x="10341960" y="5283252"/>
                  <a:ext cx="103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20" name="Ink 219">
                  <a:extLst>
                    <a:ext uri="{FF2B5EF4-FFF2-40B4-BE49-F238E27FC236}">
                      <a16:creationId xmlns:a16="http://schemas.microsoft.com/office/drawing/2014/main" id="{FF0E67A4-E87F-A89A-CFA5-1216839B2C70}"/>
                    </a:ext>
                  </a:extLst>
                </p14:cNvPr>
                <p14:cNvContentPartPr/>
                <p14:nvPr/>
              </p14:nvContentPartPr>
              <p14:xfrm>
                <a:off x="10558680" y="5095692"/>
                <a:ext cx="79560" cy="482400"/>
              </p14:xfrm>
            </p:contentPart>
          </mc:Choice>
          <mc:Fallback xmlns="">
            <p:pic>
              <p:nvPicPr>
                <p:cNvPr id="220" name="Ink 219">
                  <a:extLst>
                    <a:ext uri="{FF2B5EF4-FFF2-40B4-BE49-F238E27FC236}">
                      <a16:creationId xmlns:a16="http://schemas.microsoft.com/office/drawing/2014/main" id="{FF0E67A4-E87F-A89A-CFA5-1216839B2C70}"/>
                    </a:ext>
                  </a:extLst>
                </p:cNvPr>
                <p:cNvPicPr/>
                <p:nvPr/>
              </p:nvPicPr>
              <p:blipFill>
                <a:blip r:embed="rId344"/>
                <a:stretch>
                  <a:fillRect/>
                </a:stretch>
              </p:blipFill>
              <p:spPr>
                <a:xfrm>
                  <a:off x="10549680" y="5086692"/>
                  <a:ext cx="9720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21" name="Ink 220">
                  <a:extLst>
                    <a:ext uri="{FF2B5EF4-FFF2-40B4-BE49-F238E27FC236}">
                      <a16:creationId xmlns:a16="http://schemas.microsoft.com/office/drawing/2014/main" id="{B68D41AF-1EEE-3DE3-44A2-F17858865CFE}"/>
                    </a:ext>
                  </a:extLst>
                </p14:cNvPr>
                <p14:cNvContentPartPr/>
                <p14:nvPr/>
              </p14:nvContentPartPr>
              <p14:xfrm>
                <a:off x="10471200" y="5314932"/>
                <a:ext cx="177480" cy="108000"/>
              </p14:xfrm>
            </p:contentPart>
          </mc:Choice>
          <mc:Fallback xmlns="">
            <p:pic>
              <p:nvPicPr>
                <p:cNvPr id="221" name="Ink 220">
                  <a:extLst>
                    <a:ext uri="{FF2B5EF4-FFF2-40B4-BE49-F238E27FC236}">
                      <a16:creationId xmlns:a16="http://schemas.microsoft.com/office/drawing/2014/main" id="{B68D41AF-1EEE-3DE3-44A2-F17858865CFE}"/>
                    </a:ext>
                  </a:extLst>
                </p:cNvPr>
                <p:cNvPicPr/>
                <p:nvPr/>
              </p:nvPicPr>
              <p:blipFill>
                <a:blip r:embed="rId346"/>
                <a:stretch>
                  <a:fillRect/>
                </a:stretch>
              </p:blipFill>
              <p:spPr>
                <a:xfrm>
                  <a:off x="10462200" y="5305932"/>
                  <a:ext cx="1951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22" name="Ink 221">
                  <a:extLst>
                    <a:ext uri="{FF2B5EF4-FFF2-40B4-BE49-F238E27FC236}">
                      <a16:creationId xmlns:a16="http://schemas.microsoft.com/office/drawing/2014/main" id="{17D127EF-0979-61AF-78AC-1E1675BBC4BA}"/>
                    </a:ext>
                  </a:extLst>
                </p14:cNvPr>
                <p14:cNvContentPartPr/>
                <p14:nvPr/>
              </p14:nvContentPartPr>
              <p14:xfrm>
                <a:off x="10654080" y="5214492"/>
                <a:ext cx="113400" cy="203040"/>
              </p14:xfrm>
            </p:contentPart>
          </mc:Choice>
          <mc:Fallback xmlns="">
            <p:pic>
              <p:nvPicPr>
                <p:cNvPr id="222" name="Ink 221">
                  <a:extLst>
                    <a:ext uri="{FF2B5EF4-FFF2-40B4-BE49-F238E27FC236}">
                      <a16:creationId xmlns:a16="http://schemas.microsoft.com/office/drawing/2014/main" id="{17D127EF-0979-61AF-78AC-1E1675BBC4BA}"/>
                    </a:ext>
                  </a:extLst>
                </p:cNvPr>
                <p:cNvPicPr/>
                <p:nvPr/>
              </p:nvPicPr>
              <p:blipFill>
                <a:blip r:embed="rId348"/>
                <a:stretch>
                  <a:fillRect/>
                </a:stretch>
              </p:blipFill>
              <p:spPr>
                <a:xfrm>
                  <a:off x="10645080" y="5205852"/>
                  <a:ext cx="1310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23" name="Ink 222">
                  <a:extLst>
                    <a:ext uri="{FF2B5EF4-FFF2-40B4-BE49-F238E27FC236}">
                      <a16:creationId xmlns:a16="http://schemas.microsoft.com/office/drawing/2014/main" id="{87B4F67A-3635-D6C5-EC28-7BE23BA312A6}"/>
                    </a:ext>
                  </a:extLst>
                </p14:cNvPr>
                <p14:cNvContentPartPr/>
                <p14:nvPr/>
              </p14:nvContentPartPr>
              <p14:xfrm>
                <a:off x="10815360" y="5219532"/>
                <a:ext cx="63360" cy="141840"/>
              </p14:xfrm>
            </p:contentPart>
          </mc:Choice>
          <mc:Fallback xmlns="">
            <p:pic>
              <p:nvPicPr>
                <p:cNvPr id="223" name="Ink 222">
                  <a:extLst>
                    <a:ext uri="{FF2B5EF4-FFF2-40B4-BE49-F238E27FC236}">
                      <a16:creationId xmlns:a16="http://schemas.microsoft.com/office/drawing/2014/main" id="{87B4F67A-3635-D6C5-EC28-7BE23BA312A6}"/>
                    </a:ext>
                  </a:extLst>
                </p:cNvPr>
                <p:cNvPicPr/>
                <p:nvPr/>
              </p:nvPicPr>
              <p:blipFill>
                <a:blip r:embed="rId350"/>
                <a:stretch>
                  <a:fillRect/>
                </a:stretch>
              </p:blipFill>
              <p:spPr>
                <a:xfrm>
                  <a:off x="10806720" y="5210892"/>
                  <a:ext cx="810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24" name="Ink 223">
                  <a:extLst>
                    <a:ext uri="{FF2B5EF4-FFF2-40B4-BE49-F238E27FC236}">
                      <a16:creationId xmlns:a16="http://schemas.microsoft.com/office/drawing/2014/main" id="{BB138216-ECC5-1F19-C685-DF0FF14E057F}"/>
                    </a:ext>
                  </a:extLst>
                </p14:cNvPr>
                <p14:cNvContentPartPr/>
                <p14:nvPr/>
              </p14:nvContentPartPr>
              <p14:xfrm>
                <a:off x="10725360" y="5177052"/>
                <a:ext cx="263880" cy="230040"/>
              </p14:xfrm>
            </p:contentPart>
          </mc:Choice>
          <mc:Fallback xmlns="">
            <p:pic>
              <p:nvPicPr>
                <p:cNvPr id="224" name="Ink 223">
                  <a:extLst>
                    <a:ext uri="{FF2B5EF4-FFF2-40B4-BE49-F238E27FC236}">
                      <a16:creationId xmlns:a16="http://schemas.microsoft.com/office/drawing/2014/main" id="{BB138216-ECC5-1F19-C685-DF0FF14E057F}"/>
                    </a:ext>
                  </a:extLst>
                </p:cNvPr>
                <p:cNvPicPr/>
                <p:nvPr/>
              </p:nvPicPr>
              <p:blipFill>
                <a:blip r:embed="rId352"/>
                <a:stretch>
                  <a:fillRect/>
                </a:stretch>
              </p:blipFill>
              <p:spPr>
                <a:xfrm>
                  <a:off x="10716720" y="5168412"/>
                  <a:ext cx="2815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25" name="Ink 224">
                  <a:extLst>
                    <a:ext uri="{FF2B5EF4-FFF2-40B4-BE49-F238E27FC236}">
                      <a16:creationId xmlns:a16="http://schemas.microsoft.com/office/drawing/2014/main" id="{229A31E7-81E6-4EA7-E345-E2A3B147E2F3}"/>
                    </a:ext>
                  </a:extLst>
                </p14:cNvPr>
                <p14:cNvContentPartPr/>
                <p14:nvPr/>
              </p14:nvContentPartPr>
              <p14:xfrm>
                <a:off x="11065200" y="5219532"/>
                <a:ext cx="340560" cy="415800"/>
              </p14:xfrm>
            </p:contentPart>
          </mc:Choice>
          <mc:Fallback xmlns="">
            <p:pic>
              <p:nvPicPr>
                <p:cNvPr id="225" name="Ink 224">
                  <a:extLst>
                    <a:ext uri="{FF2B5EF4-FFF2-40B4-BE49-F238E27FC236}">
                      <a16:creationId xmlns:a16="http://schemas.microsoft.com/office/drawing/2014/main" id="{229A31E7-81E6-4EA7-E345-E2A3B147E2F3}"/>
                    </a:ext>
                  </a:extLst>
                </p:cNvPr>
                <p:cNvPicPr/>
                <p:nvPr/>
              </p:nvPicPr>
              <p:blipFill>
                <a:blip r:embed="rId354"/>
                <a:stretch>
                  <a:fillRect/>
                </a:stretch>
              </p:blipFill>
              <p:spPr>
                <a:xfrm>
                  <a:off x="11056200" y="5210532"/>
                  <a:ext cx="358200" cy="433440"/>
                </a:xfrm>
                <a:prstGeom prst="rect">
                  <a:avLst/>
                </a:prstGeom>
              </p:spPr>
            </p:pic>
          </mc:Fallback>
        </mc:AlternateContent>
      </p:grpSp>
    </p:spTree>
    <p:extLst>
      <p:ext uri="{BB962C8B-B14F-4D97-AF65-F5344CB8AC3E}">
        <p14:creationId xmlns:p14="http://schemas.microsoft.com/office/powerpoint/2010/main" val="187088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Single v/s Multi Regression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923330"/>
          </a:xfrm>
          <a:prstGeom prst="rect">
            <a:avLst/>
          </a:prstGeom>
          <a:noFill/>
        </p:spPr>
        <p:txBody>
          <a:bodyPr wrap="square" rtlCol="0">
            <a:spAutoFit/>
          </a:bodyPr>
          <a:lstStyle/>
          <a:p>
            <a:r>
              <a:rPr lang="en-US" dirty="0"/>
              <a:t>Single Regression</a:t>
            </a:r>
          </a:p>
          <a:p>
            <a:endParaRPr lang="en-US" dirty="0"/>
          </a:p>
          <a:p>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1B67B5D-729B-B955-224E-65F1B28F183C}"/>
                  </a:ext>
                </a:extLst>
              </p14:cNvPr>
              <p14:cNvContentPartPr/>
              <p14:nvPr/>
            </p14:nvContentPartPr>
            <p14:xfrm>
              <a:off x="542188" y="1592892"/>
              <a:ext cx="198720" cy="502200"/>
            </p14:xfrm>
          </p:contentPart>
        </mc:Choice>
        <mc:Fallback>
          <p:pic>
            <p:nvPicPr>
              <p:cNvPr id="6" name="Ink 5">
                <a:extLst>
                  <a:ext uri="{FF2B5EF4-FFF2-40B4-BE49-F238E27FC236}">
                    <a16:creationId xmlns:a16="http://schemas.microsoft.com/office/drawing/2014/main" id="{E1B67B5D-729B-B955-224E-65F1B28F183C}"/>
                  </a:ext>
                </a:extLst>
              </p:cNvPr>
              <p:cNvPicPr/>
              <p:nvPr/>
            </p:nvPicPr>
            <p:blipFill>
              <a:blip r:embed="rId4"/>
              <a:stretch>
                <a:fillRect/>
              </a:stretch>
            </p:blipFill>
            <p:spPr>
              <a:xfrm>
                <a:off x="533188" y="1583892"/>
                <a:ext cx="216360" cy="519840"/>
              </a:xfrm>
              <a:prstGeom prst="rect">
                <a:avLst/>
              </a:prstGeom>
            </p:spPr>
          </p:pic>
        </mc:Fallback>
      </mc:AlternateContent>
      <p:grpSp>
        <p:nvGrpSpPr>
          <p:cNvPr id="17" name="Group 16">
            <a:extLst>
              <a:ext uri="{FF2B5EF4-FFF2-40B4-BE49-F238E27FC236}">
                <a16:creationId xmlns:a16="http://schemas.microsoft.com/office/drawing/2014/main" id="{E3608233-A7D4-D067-E9DA-4E4450C8CD77}"/>
              </a:ext>
            </a:extLst>
          </p:cNvPr>
          <p:cNvGrpSpPr/>
          <p:nvPr/>
        </p:nvGrpSpPr>
        <p:grpSpPr>
          <a:xfrm>
            <a:off x="939268" y="1740492"/>
            <a:ext cx="57960" cy="115200"/>
            <a:chOff x="937680" y="1740492"/>
            <a:chExt cx="57960" cy="11520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6906ACB-720D-2212-E584-6068D5FA8CF9}"/>
                    </a:ext>
                  </a:extLst>
                </p14:cNvPr>
                <p14:cNvContentPartPr/>
                <p14:nvPr/>
              </p14:nvContentPartPr>
              <p14:xfrm>
                <a:off x="937680" y="1740492"/>
                <a:ext cx="28800" cy="39600"/>
              </p14:xfrm>
            </p:contentPart>
          </mc:Choice>
          <mc:Fallback xmlns="">
            <p:pic>
              <p:nvPicPr>
                <p:cNvPr id="7" name="Ink 6">
                  <a:extLst>
                    <a:ext uri="{FF2B5EF4-FFF2-40B4-BE49-F238E27FC236}">
                      <a16:creationId xmlns:a16="http://schemas.microsoft.com/office/drawing/2014/main" id="{16906ACB-720D-2212-E584-6068D5FA8CF9}"/>
                    </a:ext>
                  </a:extLst>
                </p:cNvPr>
                <p:cNvPicPr/>
                <p:nvPr/>
              </p:nvPicPr>
              <p:blipFill>
                <a:blip r:embed="rId6"/>
                <a:stretch>
                  <a:fillRect/>
                </a:stretch>
              </p:blipFill>
              <p:spPr>
                <a:xfrm>
                  <a:off x="928680" y="1731492"/>
                  <a:ext cx="4644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D5E46AE-C985-EF66-890D-449D46A41F86}"/>
                    </a:ext>
                  </a:extLst>
                </p14:cNvPr>
                <p14:cNvContentPartPr/>
                <p14:nvPr/>
              </p14:nvContentPartPr>
              <p14:xfrm>
                <a:off x="965040" y="1838412"/>
                <a:ext cx="30600" cy="17280"/>
              </p14:xfrm>
            </p:contentPart>
          </mc:Choice>
          <mc:Fallback xmlns="">
            <p:pic>
              <p:nvPicPr>
                <p:cNvPr id="8" name="Ink 7">
                  <a:extLst>
                    <a:ext uri="{FF2B5EF4-FFF2-40B4-BE49-F238E27FC236}">
                      <a16:creationId xmlns:a16="http://schemas.microsoft.com/office/drawing/2014/main" id="{8D5E46AE-C985-EF66-890D-449D46A41F86}"/>
                    </a:ext>
                  </a:extLst>
                </p:cNvPr>
                <p:cNvPicPr/>
                <p:nvPr/>
              </p:nvPicPr>
              <p:blipFill>
                <a:blip r:embed="rId8"/>
                <a:stretch>
                  <a:fillRect/>
                </a:stretch>
              </p:blipFill>
              <p:spPr>
                <a:xfrm>
                  <a:off x="956400" y="1829772"/>
                  <a:ext cx="48240" cy="34920"/>
                </a:xfrm>
                <a:prstGeom prst="rect">
                  <a:avLst/>
                </a:prstGeom>
              </p:spPr>
            </p:pic>
          </mc:Fallback>
        </mc:AlternateContent>
      </p:grpSp>
      <p:grpSp>
        <p:nvGrpSpPr>
          <p:cNvPr id="16" name="Group 15">
            <a:extLst>
              <a:ext uri="{FF2B5EF4-FFF2-40B4-BE49-F238E27FC236}">
                <a16:creationId xmlns:a16="http://schemas.microsoft.com/office/drawing/2014/main" id="{AD286F3D-3BEF-1B8A-B797-CC36DF501262}"/>
              </a:ext>
            </a:extLst>
          </p:cNvPr>
          <p:cNvGrpSpPr/>
          <p:nvPr/>
        </p:nvGrpSpPr>
        <p:grpSpPr>
          <a:xfrm>
            <a:off x="1394668" y="1577412"/>
            <a:ext cx="777960" cy="351000"/>
            <a:chOff x="1393080" y="1577412"/>
            <a:chExt cx="777960" cy="35100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C117043-F7B3-0644-3C56-3FB21065778F}"/>
                    </a:ext>
                  </a:extLst>
                </p14:cNvPr>
                <p14:cNvContentPartPr/>
                <p14:nvPr/>
              </p14:nvContentPartPr>
              <p14:xfrm>
                <a:off x="1393080" y="1577412"/>
                <a:ext cx="253440" cy="303480"/>
              </p14:xfrm>
            </p:contentPart>
          </mc:Choice>
          <mc:Fallback xmlns="">
            <p:pic>
              <p:nvPicPr>
                <p:cNvPr id="9" name="Ink 8">
                  <a:extLst>
                    <a:ext uri="{FF2B5EF4-FFF2-40B4-BE49-F238E27FC236}">
                      <a16:creationId xmlns:a16="http://schemas.microsoft.com/office/drawing/2014/main" id="{EC117043-F7B3-0644-3C56-3FB21065778F}"/>
                    </a:ext>
                  </a:extLst>
                </p:cNvPr>
                <p:cNvPicPr/>
                <p:nvPr/>
              </p:nvPicPr>
              <p:blipFill>
                <a:blip r:embed="rId10"/>
                <a:stretch>
                  <a:fillRect/>
                </a:stretch>
              </p:blipFill>
              <p:spPr>
                <a:xfrm>
                  <a:off x="1384440" y="1568772"/>
                  <a:ext cx="27108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92511887-23EA-6828-157F-83AE30C994F8}"/>
                    </a:ext>
                  </a:extLst>
                </p14:cNvPr>
                <p14:cNvContentPartPr/>
                <p14:nvPr/>
              </p14:nvContentPartPr>
              <p14:xfrm>
                <a:off x="1743000" y="1803492"/>
                <a:ext cx="106920" cy="124920"/>
              </p14:xfrm>
            </p:contentPart>
          </mc:Choice>
          <mc:Fallback xmlns="">
            <p:pic>
              <p:nvPicPr>
                <p:cNvPr id="10" name="Ink 9">
                  <a:extLst>
                    <a:ext uri="{FF2B5EF4-FFF2-40B4-BE49-F238E27FC236}">
                      <a16:creationId xmlns:a16="http://schemas.microsoft.com/office/drawing/2014/main" id="{92511887-23EA-6828-157F-83AE30C994F8}"/>
                    </a:ext>
                  </a:extLst>
                </p:cNvPr>
                <p:cNvPicPr/>
                <p:nvPr/>
              </p:nvPicPr>
              <p:blipFill>
                <a:blip r:embed="rId12"/>
                <a:stretch>
                  <a:fillRect/>
                </a:stretch>
              </p:blipFill>
              <p:spPr>
                <a:xfrm>
                  <a:off x="1734000" y="1794852"/>
                  <a:ext cx="1245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C10EF125-0961-E303-1A68-C09D4F35A2C3}"/>
                    </a:ext>
                  </a:extLst>
                </p14:cNvPr>
                <p14:cNvContentPartPr/>
                <p14:nvPr/>
              </p14:nvContentPartPr>
              <p14:xfrm>
                <a:off x="1956480" y="1700532"/>
                <a:ext cx="214560" cy="10440"/>
              </p14:xfrm>
            </p:contentPart>
          </mc:Choice>
          <mc:Fallback xmlns="">
            <p:pic>
              <p:nvPicPr>
                <p:cNvPr id="11" name="Ink 10">
                  <a:extLst>
                    <a:ext uri="{FF2B5EF4-FFF2-40B4-BE49-F238E27FC236}">
                      <a16:creationId xmlns:a16="http://schemas.microsoft.com/office/drawing/2014/main" id="{C10EF125-0961-E303-1A68-C09D4F35A2C3}"/>
                    </a:ext>
                  </a:extLst>
                </p:cNvPr>
                <p:cNvPicPr/>
                <p:nvPr/>
              </p:nvPicPr>
              <p:blipFill>
                <a:blip r:embed="rId14"/>
                <a:stretch>
                  <a:fillRect/>
                </a:stretch>
              </p:blipFill>
              <p:spPr>
                <a:xfrm>
                  <a:off x="1947840" y="1691892"/>
                  <a:ext cx="2322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DCB359FA-56CA-F5F0-EF99-15D7107D4471}"/>
                    </a:ext>
                  </a:extLst>
                </p14:cNvPr>
                <p14:cNvContentPartPr/>
                <p14:nvPr/>
              </p14:nvContentPartPr>
              <p14:xfrm>
                <a:off x="2084280" y="1619892"/>
                <a:ext cx="10440" cy="192960"/>
              </p14:xfrm>
            </p:contentPart>
          </mc:Choice>
          <mc:Fallback xmlns="">
            <p:pic>
              <p:nvPicPr>
                <p:cNvPr id="12" name="Ink 11">
                  <a:extLst>
                    <a:ext uri="{FF2B5EF4-FFF2-40B4-BE49-F238E27FC236}">
                      <a16:creationId xmlns:a16="http://schemas.microsoft.com/office/drawing/2014/main" id="{DCB359FA-56CA-F5F0-EF99-15D7107D4471}"/>
                    </a:ext>
                  </a:extLst>
                </p:cNvPr>
                <p:cNvPicPr/>
                <p:nvPr/>
              </p:nvPicPr>
              <p:blipFill>
                <a:blip r:embed="rId16"/>
                <a:stretch>
                  <a:fillRect/>
                </a:stretch>
              </p:blipFill>
              <p:spPr>
                <a:xfrm>
                  <a:off x="2075640" y="1610892"/>
                  <a:ext cx="28080" cy="210600"/>
                </a:xfrm>
                <a:prstGeom prst="rect">
                  <a:avLst/>
                </a:prstGeom>
              </p:spPr>
            </p:pic>
          </mc:Fallback>
        </mc:AlternateContent>
      </p:grpSp>
      <p:grpSp>
        <p:nvGrpSpPr>
          <p:cNvPr id="15" name="Group 14">
            <a:extLst>
              <a:ext uri="{FF2B5EF4-FFF2-40B4-BE49-F238E27FC236}">
                <a16:creationId xmlns:a16="http://schemas.microsoft.com/office/drawing/2014/main" id="{8EECB557-E98A-4AC4-9DC5-CDCB2CB93A57}"/>
              </a:ext>
            </a:extLst>
          </p:cNvPr>
          <p:cNvGrpSpPr/>
          <p:nvPr/>
        </p:nvGrpSpPr>
        <p:grpSpPr>
          <a:xfrm>
            <a:off x="2369188" y="1514412"/>
            <a:ext cx="375840" cy="401760"/>
            <a:chOff x="2367600" y="1514412"/>
            <a:chExt cx="375840" cy="401760"/>
          </a:xfrm>
        </p:grpSpPr>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04473CA8-AA71-93CC-F34D-AA239F3A37AE}"/>
                    </a:ext>
                  </a:extLst>
                </p14:cNvPr>
                <p14:cNvContentPartPr/>
                <p14:nvPr/>
              </p14:nvContentPartPr>
              <p14:xfrm>
                <a:off x="2367600" y="1514412"/>
                <a:ext cx="272880" cy="340560"/>
              </p14:xfrm>
            </p:contentPart>
          </mc:Choice>
          <mc:Fallback xmlns="">
            <p:pic>
              <p:nvPicPr>
                <p:cNvPr id="13" name="Ink 12">
                  <a:extLst>
                    <a:ext uri="{FF2B5EF4-FFF2-40B4-BE49-F238E27FC236}">
                      <a16:creationId xmlns:a16="http://schemas.microsoft.com/office/drawing/2014/main" id="{04473CA8-AA71-93CC-F34D-AA239F3A37AE}"/>
                    </a:ext>
                  </a:extLst>
                </p:cNvPr>
                <p:cNvPicPr/>
                <p:nvPr/>
              </p:nvPicPr>
              <p:blipFill>
                <a:blip r:embed="rId18"/>
                <a:stretch>
                  <a:fillRect/>
                </a:stretch>
              </p:blipFill>
              <p:spPr>
                <a:xfrm>
                  <a:off x="2358960" y="1505772"/>
                  <a:ext cx="290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D1B44373-F01C-6E2A-FC01-E0BF1BE08534}"/>
                    </a:ext>
                  </a:extLst>
                </p14:cNvPr>
                <p14:cNvContentPartPr/>
                <p14:nvPr/>
              </p14:nvContentPartPr>
              <p14:xfrm>
                <a:off x="2743080" y="1806732"/>
                <a:ext cx="360" cy="109440"/>
              </p14:xfrm>
            </p:contentPart>
          </mc:Choice>
          <mc:Fallback xmlns="">
            <p:pic>
              <p:nvPicPr>
                <p:cNvPr id="14" name="Ink 13">
                  <a:extLst>
                    <a:ext uri="{FF2B5EF4-FFF2-40B4-BE49-F238E27FC236}">
                      <a16:creationId xmlns:a16="http://schemas.microsoft.com/office/drawing/2014/main" id="{D1B44373-F01C-6E2A-FC01-E0BF1BE08534}"/>
                    </a:ext>
                  </a:extLst>
                </p:cNvPr>
                <p:cNvPicPr/>
                <p:nvPr/>
              </p:nvPicPr>
              <p:blipFill>
                <a:blip r:embed="rId20"/>
                <a:stretch>
                  <a:fillRect/>
                </a:stretch>
              </p:blipFill>
              <p:spPr>
                <a:xfrm>
                  <a:off x="2734080" y="1797732"/>
                  <a:ext cx="18000" cy="12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ADA90DB9-A7A5-86BB-E53A-E90F40C8DCB8}"/>
                  </a:ext>
                </a:extLst>
              </p14:cNvPr>
              <p14:cNvContentPartPr/>
              <p14:nvPr/>
            </p14:nvContentPartPr>
            <p14:xfrm>
              <a:off x="2927188" y="1628892"/>
              <a:ext cx="276480" cy="212040"/>
            </p14:xfrm>
          </p:contentPart>
        </mc:Choice>
        <mc:Fallback>
          <p:pic>
            <p:nvPicPr>
              <p:cNvPr id="18" name="Ink 17">
                <a:extLst>
                  <a:ext uri="{FF2B5EF4-FFF2-40B4-BE49-F238E27FC236}">
                    <a16:creationId xmlns:a16="http://schemas.microsoft.com/office/drawing/2014/main" id="{ADA90DB9-A7A5-86BB-E53A-E90F40C8DCB8}"/>
                  </a:ext>
                </a:extLst>
              </p:cNvPr>
              <p:cNvPicPr/>
              <p:nvPr/>
            </p:nvPicPr>
            <p:blipFill>
              <a:blip r:embed="rId22"/>
              <a:stretch>
                <a:fillRect/>
              </a:stretch>
            </p:blipFill>
            <p:spPr>
              <a:xfrm>
                <a:off x="2918176" y="1619892"/>
                <a:ext cx="294143"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CBE69AA3-1212-6483-5036-148333D59118}"/>
                  </a:ext>
                </a:extLst>
              </p14:cNvPr>
              <p14:cNvContentPartPr/>
              <p14:nvPr/>
            </p14:nvContentPartPr>
            <p14:xfrm>
              <a:off x="3393388" y="1730412"/>
              <a:ext cx="20520" cy="96120"/>
            </p14:xfrm>
          </p:contentPart>
        </mc:Choice>
        <mc:Fallback>
          <p:pic>
            <p:nvPicPr>
              <p:cNvPr id="19" name="Ink 18">
                <a:extLst>
                  <a:ext uri="{FF2B5EF4-FFF2-40B4-BE49-F238E27FC236}">
                    <a16:creationId xmlns:a16="http://schemas.microsoft.com/office/drawing/2014/main" id="{CBE69AA3-1212-6483-5036-148333D59118}"/>
                  </a:ext>
                </a:extLst>
              </p:cNvPr>
              <p:cNvPicPr/>
              <p:nvPr/>
            </p:nvPicPr>
            <p:blipFill>
              <a:blip r:embed="rId24"/>
              <a:stretch>
                <a:fillRect/>
              </a:stretch>
            </p:blipFill>
            <p:spPr>
              <a:xfrm>
                <a:off x="3384388" y="1721446"/>
                <a:ext cx="38160" cy="113694"/>
              </a:xfrm>
              <a:prstGeom prst="rect">
                <a:avLst/>
              </a:prstGeom>
            </p:spPr>
          </p:pic>
        </mc:Fallback>
      </mc:AlternateContent>
      <p:grpSp>
        <p:nvGrpSpPr>
          <p:cNvPr id="39" name="Group 38">
            <a:extLst>
              <a:ext uri="{FF2B5EF4-FFF2-40B4-BE49-F238E27FC236}">
                <a16:creationId xmlns:a16="http://schemas.microsoft.com/office/drawing/2014/main" id="{BCDD12B4-08C2-5885-C72F-E803D8204F3C}"/>
              </a:ext>
            </a:extLst>
          </p:cNvPr>
          <p:cNvGrpSpPr/>
          <p:nvPr/>
        </p:nvGrpSpPr>
        <p:grpSpPr>
          <a:xfrm>
            <a:off x="288028" y="2482812"/>
            <a:ext cx="982440" cy="387000"/>
            <a:chOff x="286440" y="2482812"/>
            <a:chExt cx="982440" cy="387000"/>
          </a:xfrm>
        </p:grpSpPr>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F4E7C434-A5C4-840B-F5F5-4798DF30CBA9}"/>
                    </a:ext>
                  </a:extLst>
                </p14:cNvPr>
                <p14:cNvContentPartPr/>
                <p14:nvPr/>
              </p14:nvContentPartPr>
              <p14:xfrm>
                <a:off x="286440" y="2482812"/>
                <a:ext cx="293760" cy="359280"/>
              </p14:xfrm>
            </p:contentPart>
          </mc:Choice>
          <mc:Fallback xmlns="">
            <p:pic>
              <p:nvPicPr>
                <p:cNvPr id="20" name="Ink 19">
                  <a:extLst>
                    <a:ext uri="{FF2B5EF4-FFF2-40B4-BE49-F238E27FC236}">
                      <a16:creationId xmlns:a16="http://schemas.microsoft.com/office/drawing/2014/main" id="{F4E7C434-A5C4-840B-F5F5-4798DF30CBA9}"/>
                    </a:ext>
                  </a:extLst>
                </p:cNvPr>
                <p:cNvPicPr/>
                <p:nvPr/>
              </p:nvPicPr>
              <p:blipFill>
                <a:blip r:embed="rId26"/>
                <a:stretch>
                  <a:fillRect/>
                </a:stretch>
              </p:blipFill>
              <p:spPr>
                <a:xfrm>
                  <a:off x="277440" y="2473812"/>
                  <a:ext cx="31140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D33EDE20-DDAB-49F6-6CF5-C8EF687B7C95}"/>
                    </a:ext>
                  </a:extLst>
                </p14:cNvPr>
                <p14:cNvContentPartPr/>
                <p14:nvPr/>
              </p14:nvContentPartPr>
              <p14:xfrm>
                <a:off x="628080" y="2723292"/>
                <a:ext cx="50760" cy="115560"/>
              </p14:xfrm>
            </p:contentPart>
          </mc:Choice>
          <mc:Fallback xmlns="">
            <p:pic>
              <p:nvPicPr>
                <p:cNvPr id="21" name="Ink 20">
                  <a:extLst>
                    <a:ext uri="{FF2B5EF4-FFF2-40B4-BE49-F238E27FC236}">
                      <a16:creationId xmlns:a16="http://schemas.microsoft.com/office/drawing/2014/main" id="{D33EDE20-DDAB-49F6-6CF5-C8EF687B7C95}"/>
                    </a:ext>
                  </a:extLst>
                </p:cNvPr>
                <p:cNvPicPr/>
                <p:nvPr/>
              </p:nvPicPr>
              <p:blipFill>
                <a:blip r:embed="rId28"/>
                <a:stretch>
                  <a:fillRect/>
                </a:stretch>
              </p:blipFill>
              <p:spPr>
                <a:xfrm>
                  <a:off x="619440" y="2714652"/>
                  <a:ext cx="684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C2D2EC2A-F6B6-BCB8-E49B-F9A6F5B1DC84}"/>
                    </a:ext>
                  </a:extLst>
                </p14:cNvPr>
                <p14:cNvContentPartPr/>
                <p14:nvPr/>
              </p14:nvContentPartPr>
              <p14:xfrm>
                <a:off x="833280" y="2762892"/>
                <a:ext cx="41760" cy="106920"/>
              </p14:xfrm>
            </p:contentPart>
          </mc:Choice>
          <mc:Fallback xmlns="">
            <p:pic>
              <p:nvPicPr>
                <p:cNvPr id="22" name="Ink 21">
                  <a:extLst>
                    <a:ext uri="{FF2B5EF4-FFF2-40B4-BE49-F238E27FC236}">
                      <a16:creationId xmlns:a16="http://schemas.microsoft.com/office/drawing/2014/main" id="{C2D2EC2A-F6B6-BCB8-E49B-F9A6F5B1DC84}"/>
                    </a:ext>
                  </a:extLst>
                </p:cNvPr>
                <p:cNvPicPr/>
                <p:nvPr/>
              </p:nvPicPr>
              <p:blipFill>
                <a:blip r:embed="rId30"/>
                <a:stretch>
                  <a:fillRect/>
                </a:stretch>
              </p:blipFill>
              <p:spPr>
                <a:xfrm>
                  <a:off x="824640" y="2754252"/>
                  <a:ext cx="594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4816507C-C2B5-CC95-8F8A-8B55F490A50E}"/>
                    </a:ext>
                  </a:extLst>
                </p14:cNvPr>
                <p14:cNvContentPartPr/>
                <p14:nvPr/>
              </p14:nvContentPartPr>
              <p14:xfrm>
                <a:off x="963600" y="2519532"/>
                <a:ext cx="226440" cy="294120"/>
              </p14:xfrm>
            </p:contentPart>
          </mc:Choice>
          <mc:Fallback xmlns="">
            <p:pic>
              <p:nvPicPr>
                <p:cNvPr id="23" name="Ink 22">
                  <a:extLst>
                    <a:ext uri="{FF2B5EF4-FFF2-40B4-BE49-F238E27FC236}">
                      <a16:creationId xmlns:a16="http://schemas.microsoft.com/office/drawing/2014/main" id="{4816507C-C2B5-CC95-8F8A-8B55F490A50E}"/>
                    </a:ext>
                  </a:extLst>
                </p:cNvPr>
                <p:cNvPicPr/>
                <p:nvPr/>
              </p:nvPicPr>
              <p:blipFill>
                <a:blip r:embed="rId32"/>
                <a:stretch>
                  <a:fillRect/>
                </a:stretch>
              </p:blipFill>
              <p:spPr>
                <a:xfrm>
                  <a:off x="954960" y="2510532"/>
                  <a:ext cx="2440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9F59BA81-DFC8-2EB1-805A-7878BD56CA0B}"/>
                    </a:ext>
                  </a:extLst>
                </p14:cNvPr>
                <p14:cNvContentPartPr/>
                <p14:nvPr/>
              </p14:nvContentPartPr>
              <p14:xfrm>
                <a:off x="1258440" y="2762892"/>
                <a:ext cx="10440" cy="87480"/>
              </p14:xfrm>
            </p:contentPart>
          </mc:Choice>
          <mc:Fallback xmlns="">
            <p:pic>
              <p:nvPicPr>
                <p:cNvPr id="24" name="Ink 23">
                  <a:extLst>
                    <a:ext uri="{FF2B5EF4-FFF2-40B4-BE49-F238E27FC236}">
                      <a16:creationId xmlns:a16="http://schemas.microsoft.com/office/drawing/2014/main" id="{9F59BA81-DFC8-2EB1-805A-7878BD56CA0B}"/>
                    </a:ext>
                  </a:extLst>
                </p:cNvPr>
                <p:cNvPicPr/>
                <p:nvPr/>
              </p:nvPicPr>
              <p:blipFill>
                <a:blip r:embed="rId34"/>
                <a:stretch>
                  <a:fillRect/>
                </a:stretch>
              </p:blipFill>
              <p:spPr>
                <a:xfrm>
                  <a:off x="1249440" y="2754252"/>
                  <a:ext cx="28080" cy="105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F327DEFF-BBD1-9660-2A3B-A95E120DC511}"/>
                  </a:ext>
                </a:extLst>
              </p14:cNvPr>
              <p14:cNvContentPartPr/>
              <p14:nvPr/>
            </p14:nvContentPartPr>
            <p14:xfrm>
              <a:off x="1476388" y="2654172"/>
              <a:ext cx="113760" cy="119880"/>
            </p14:xfrm>
          </p:contentPart>
        </mc:Choice>
        <mc:Fallback>
          <p:pic>
            <p:nvPicPr>
              <p:cNvPr id="25" name="Ink 24">
                <a:extLst>
                  <a:ext uri="{FF2B5EF4-FFF2-40B4-BE49-F238E27FC236}">
                    <a16:creationId xmlns:a16="http://schemas.microsoft.com/office/drawing/2014/main" id="{F327DEFF-BBD1-9660-2A3B-A95E120DC511}"/>
                  </a:ext>
                </a:extLst>
              </p:cNvPr>
              <p:cNvPicPr/>
              <p:nvPr/>
            </p:nvPicPr>
            <p:blipFill>
              <a:blip r:embed="rId36"/>
              <a:stretch>
                <a:fillRect/>
              </a:stretch>
            </p:blipFill>
            <p:spPr>
              <a:xfrm>
                <a:off x="1467388" y="2645172"/>
                <a:ext cx="131400" cy="137520"/>
              </a:xfrm>
              <a:prstGeom prst="rect">
                <a:avLst/>
              </a:prstGeom>
            </p:spPr>
          </p:pic>
        </mc:Fallback>
      </mc:AlternateContent>
      <p:grpSp>
        <p:nvGrpSpPr>
          <p:cNvPr id="38" name="Group 37">
            <a:extLst>
              <a:ext uri="{FF2B5EF4-FFF2-40B4-BE49-F238E27FC236}">
                <a16:creationId xmlns:a16="http://schemas.microsoft.com/office/drawing/2014/main" id="{F75B5DDD-757C-0329-52C1-192C69C9EA06}"/>
              </a:ext>
            </a:extLst>
          </p:cNvPr>
          <p:cNvGrpSpPr/>
          <p:nvPr/>
        </p:nvGrpSpPr>
        <p:grpSpPr>
          <a:xfrm>
            <a:off x="1919188" y="2398572"/>
            <a:ext cx="1919880" cy="385560"/>
            <a:chOff x="1917600" y="2398572"/>
            <a:chExt cx="1919880" cy="385560"/>
          </a:xfrm>
        </p:grpSpPr>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8558D58B-9664-1406-D829-C06BE49D55B4}"/>
                    </a:ext>
                  </a:extLst>
                </p14:cNvPr>
                <p14:cNvContentPartPr/>
                <p14:nvPr/>
              </p14:nvContentPartPr>
              <p14:xfrm>
                <a:off x="1917600" y="2595132"/>
                <a:ext cx="183240" cy="189000"/>
              </p14:xfrm>
            </p:contentPart>
          </mc:Choice>
          <mc:Fallback xmlns="">
            <p:pic>
              <p:nvPicPr>
                <p:cNvPr id="26" name="Ink 25">
                  <a:extLst>
                    <a:ext uri="{FF2B5EF4-FFF2-40B4-BE49-F238E27FC236}">
                      <a16:creationId xmlns:a16="http://schemas.microsoft.com/office/drawing/2014/main" id="{8558D58B-9664-1406-D829-C06BE49D55B4}"/>
                    </a:ext>
                  </a:extLst>
                </p:cNvPr>
                <p:cNvPicPr/>
                <p:nvPr/>
              </p:nvPicPr>
              <p:blipFill>
                <a:blip r:embed="rId38"/>
                <a:stretch>
                  <a:fillRect/>
                </a:stretch>
              </p:blipFill>
              <p:spPr>
                <a:xfrm>
                  <a:off x="1908600" y="2586492"/>
                  <a:ext cx="2008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5AD7E764-6109-2D6E-9B58-9FFAD2CDD21A}"/>
                    </a:ext>
                  </a:extLst>
                </p14:cNvPr>
                <p14:cNvContentPartPr/>
                <p14:nvPr/>
              </p14:nvContentPartPr>
              <p14:xfrm>
                <a:off x="2162760" y="2662812"/>
                <a:ext cx="98640" cy="87840"/>
              </p14:xfrm>
            </p:contentPart>
          </mc:Choice>
          <mc:Fallback xmlns="">
            <p:pic>
              <p:nvPicPr>
                <p:cNvPr id="27" name="Ink 26">
                  <a:extLst>
                    <a:ext uri="{FF2B5EF4-FFF2-40B4-BE49-F238E27FC236}">
                      <a16:creationId xmlns:a16="http://schemas.microsoft.com/office/drawing/2014/main" id="{5AD7E764-6109-2D6E-9B58-9FFAD2CDD21A}"/>
                    </a:ext>
                  </a:extLst>
                </p:cNvPr>
                <p:cNvPicPr/>
                <p:nvPr/>
              </p:nvPicPr>
              <p:blipFill>
                <a:blip r:embed="rId40"/>
                <a:stretch>
                  <a:fillRect/>
                </a:stretch>
              </p:blipFill>
              <p:spPr>
                <a:xfrm>
                  <a:off x="2153760" y="2654172"/>
                  <a:ext cx="1162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9557EA7C-C407-0054-C015-7874C2C898E9}"/>
                    </a:ext>
                  </a:extLst>
                </p14:cNvPr>
                <p14:cNvContentPartPr/>
                <p14:nvPr/>
              </p14:nvContentPartPr>
              <p14:xfrm>
                <a:off x="2365800" y="2583972"/>
                <a:ext cx="181800" cy="150480"/>
              </p14:xfrm>
            </p:contentPart>
          </mc:Choice>
          <mc:Fallback xmlns="">
            <p:pic>
              <p:nvPicPr>
                <p:cNvPr id="28" name="Ink 27">
                  <a:extLst>
                    <a:ext uri="{FF2B5EF4-FFF2-40B4-BE49-F238E27FC236}">
                      <a16:creationId xmlns:a16="http://schemas.microsoft.com/office/drawing/2014/main" id="{9557EA7C-C407-0054-C015-7874C2C898E9}"/>
                    </a:ext>
                  </a:extLst>
                </p:cNvPr>
                <p:cNvPicPr/>
                <p:nvPr/>
              </p:nvPicPr>
              <p:blipFill>
                <a:blip r:embed="rId42"/>
                <a:stretch>
                  <a:fillRect/>
                </a:stretch>
              </p:blipFill>
              <p:spPr>
                <a:xfrm>
                  <a:off x="2356800" y="2575332"/>
                  <a:ext cx="1994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AF352066-DBBC-A579-306D-F4977B011A7A}"/>
                    </a:ext>
                  </a:extLst>
                </p14:cNvPr>
                <p14:cNvContentPartPr/>
                <p14:nvPr/>
              </p14:nvContentPartPr>
              <p14:xfrm>
                <a:off x="2634000" y="2402532"/>
                <a:ext cx="79920" cy="367920"/>
              </p14:xfrm>
            </p:contentPart>
          </mc:Choice>
          <mc:Fallback xmlns="">
            <p:pic>
              <p:nvPicPr>
                <p:cNvPr id="29" name="Ink 28">
                  <a:extLst>
                    <a:ext uri="{FF2B5EF4-FFF2-40B4-BE49-F238E27FC236}">
                      <a16:creationId xmlns:a16="http://schemas.microsoft.com/office/drawing/2014/main" id="{AF352066-DBBC-A579-306D-F4977B011A7A}"/>
                    </a:ext>
                  </a:extLst>
                </p:cNvPr>
                <p:cNvPicPr/>
                <p:nvPr/>
              </p:nvPicPr>
              <p:blipFill>
                <a:blip r:embed="rId44"/>
                <a:stretch>
                  <a:fillRect/>
                </a:stretch>
              </p:blipFill>
              <p:spPr>
                <a:xfrm>
                  <a:off x="2625360" y="2393532"/>
                  <a:ext cx="975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B5C16030-1CAD-DE3E-88BD-32E506654315}"/>
                    </a:ext>
                  </a:extLst>
                </p14:cNvPr>
                <p14:cNvContentPartPr/>
                <p14:nvPr/>
              </p14:nvContentPartPr>
              <p14:xfrm>
                <a:off x="2761800" y="2398572"/>
                <a:ext cx="86760" cy="366480"/>
              </p14:xfrm>
            </p:contentPart>
          </mc:Choice>
          <mc:Fallback xmlns="">
            <p:pic>
              <p:nvPicPr>
                <p:cNvPr id="30" name="Ink 29">
                  <a:extLst>
                    <a:ext uri="{FF2B5EF4-FFF2-40B4-BE49-F238E27FC236}">
                      <a16:creationId xmlns:a16="http://schemas.microsoft.com/office/drawing/2014/main" id="{B5C16030-1CAD-DE3E-88BD-32E506654315}"/>
                    </a:ext>
                  </a:extLst>
                </p:cNvPr>
                <p:cNvPicPr/>
                <p:nvPr/>
              </p:nvPicPr>
              <p:blipFill>
                <a:blip r:embed="rId46"/>
                <a:stretch>
                  <a:fillRect/>
                </a:stretch>
              </p:blipFill>
              <p:spPr>
                <a:xfrm>
                  <a:off x="2753160" y="2389932"/>
                  <a:ext cx="10440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12D4FD93-B085-D2B4-7B70-D4DD301CB7C7}"/>
                    </a:ext>
                  </a:extLst>
                </p14:cNvPr>
                <p14:cNvContentPartPr/>
                <p14:nvPr/>
              </p14:nvContentPartPr>
              <p14:xfrm>
                <a:off x="2592600" y="2525652"/>
                <a:ext cx="304560" cy="166680"/>
              </p14:xfrm>
            </p:contentPart>
          </mc:Choice>
          <mc:Fallback xmlns="">
            <p:pic>
              <p:nvPicPr>
                <p:cNvPr id="31" name="Ink 30">
                  <a:extLst>
                    <a:ext uri="{FF2B5EF4-FFF2-40B4-BE49-F238E27FC236}">
                      <a16:creationId xmlns:a16="http://schemas.microsoft.com/office/drawing/2014/main" id="{12D4FD93-B085-D2B4-7B70-D4DD301CB7C7}"/>
                    </a:ext>
                  </a:extLst>
                </p:cNvPr>
                <p:cNvPicPr/>
                <p:nvPr/>
              </p:nvPicPr>
              <p:blipFill>
                <a:blip r:embed="rId48"/>
                <a:stretch>
                  <a:fillRect/>
                </a:stretch>
              </p:blipFill>
              <p:spPr>
                <a:xfrm>
                  <a:off x="2583960" y="2516652"/>
                  <a:ext cx="322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CCAF5500-294F-218C-5667-8DF22858CA10}"/>
                    </a:ext>
                  </a:extLst>
                </p14:cNvPr>
                <p14:cNvContentPartPr/>
                <p14:nvPr/>
              </p14:nvContentPartPr>
              <p14:xfrm>
                <a:off x="2952960" y="2567772"/>
                <a:ext cx="228960" cy="158040"/>
              </p14:xfrm>
            </p:contentPart>
          </mc:Choice>
          <mc:Fallback xmlns="">
            <p:pic>
              <p:nvPicPr>
                <p:cNvPr id="32" name="Ink 31">
                  <a:extLst>
                    <a:ext uri="{FF2B5EF4-FFF2-40B4-BE49-F238E27FC236}">
                      <a16:creationId xmlns:a16="http://schemas.microsoft.com/office/drawing/2014/main" id="{CCAF5500-294F-218C-5667-8DF22858CA10}"/>
                    </a:ext>
                  </a:extLst>
                </p:cNvPr>
                <p:cNvPicPr/>
                <p:nvPr/>
              </p:nvPicPr>
              <p:blipFill>
                <a:blip r:embed="rId50"/>
                <a:stretch>
                  <a:fillRect/>
                </a:stretch>
              </p:blipFill>
              <p:spPr>
                <a:xfrm>
                  <a:off x="2944320" y="2559132"/>
                  <a:ext cx="2466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C5F9800A-8817-8ED0-D440-44AE2BDA70DB}"/>
                    </a:ext>
                  </a:extLst>
                </p14:cNvPr>
                <p14:cNvContentPartPr/>
                <p14:nvPr/>
              </p14:nvContentPartPr>
              <p14:xfrm>
                <a:off x="3167880" y="2488212"/>
                <a:ext cx="18000" cy="28800"/>
              </p14:xfrm>
            </p:contentPart>
          </mc:Choice>
          <mc:Fallback xmlns="">
            <p:pic>
              <p:nvPicPr>
                <p:cNvPr id="33" name="Ink 32">
                  <a:extLst>
                    <a:ext uri="{FF2B5EF4-FFF2-40B4-BE49-F238E27FC236}">
                      <a16:creationId xmlns:a16="http://schemas.microsoft.com/office/drawing/2014/main" id="{C5F9800A-8817-8ED0-D440-44AE2BDA70DB}"/>
                    </a:ext>
                  </a:extLst>
                </p:cNvPr>
                <p:cNvPicPr/>
                <p:nvPr/>
              </p:nvPicPr>
              <p:blipFill>
                <a:blip r:embed="rId52"/>
                <a:stretch>
                  <a:fillRect/>
                </a:stretch>
              </p:blipFill>
              <p:spPr>
                <a:xfrm>
                  <a:off x="3159240" y="2479212"/>
                  <a:ext cx="356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C878C84D-8F58-4ACC-40EF-1A30397CBA80}"/>
                    </a:ext>
                  </a:extLst>
                </p14:cNvPr>
                <p14:cNvContentPartPr/>
                <p14:nvPr/>
              </p14:nvContentPartPr>
              <p14:xfrm>
                <a:off x="3252840" y="2587572"/>
                <a:ext cx="95760" cy="114120"/>
              </p14:xfrm>
            </p:contentPart>
          </mc:Choice>
          <mc:Fallback xmlns="">
            <p:pic>
              <p:nvPicPr>
                <p:cNvPr id="34" name="Ink 33">
                  <a:extLst>
                    <a:ext uri="{FF2B5EF4-FFF2-40B4-BE49-F238E27FC236}">
                      <a16:creationId xmlns:a16="http://schemas.microsoft.com/office/drawing/2014/main" id="{C878C84D-8F58-4ACC-40EF-1A30397CBA80}"/>
                    </a:ext>
                  </a:extLst>
                </p:cNvPr>
                <p:cNvPicPr/>
                <p:nvPr/>
              </p:nvPicPr>
              <p:blipFill>
                <a:blip r:embed="rId54"/>
                <a:stretch>
                  <a:fillRect/>
                </a:stretch>
              </p:blipFill>
              <p:spPr>
                <a:xfrm>
                  <a:off x="3244200" y="2578572"/>
                  <a:ext cx="1134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a16="http://schemas.microsoft.com/office/drawing/2014/main" id="{326A903F-79E5-26EE-F0DA-FA14889686E9}"/>
                    </a:ext>
                  </a:extLst>
                </p14:cNvPr>
                <p14:cNvContentPartPr/>
                <p14:nvPr/>
              </p14:nvContentPartPr>
              <p14:xfrm>
                <a:off x="3393240" y="2545092"/>
                <a:ext cx="148680" cy="153000"/>
              </p14:xfrm>
            </p:contentPart>
          </mc:Choice>
          <mc:Fallback xmlns="">
            <p:pic>
              <p:nvPicPr>
                <p:cNvPr id="35" name="Ink 34">
                  <a:extLst>
                    <a:ext uri="{FF2B5EF4-FFF2-40B4-BE49-F238E27FC236}">
                      <a16:creationId xmlns:a16="http://schemas.microsoft.com/office/drawing/2014/main" id="{326A903F-79E5-26EE-F0DA-FA14889686E9}"/>
                    </a:ext>
                  </a:extLst>
                </p:cNvPr>
                <p:cNvPicPr/>
                <p:nvPr/>
              </p:nvPicPr>
              <p:blipFill>
                <a:blip r:embed="rId56"/>
                <a:stretch>
                  <a:fillRect/>
                </a:stretch>
              </p:blipFill>
              <p:spPr>
                <a:xfrm>
                  <a:off x="3384600" y="2536092"/>
                  <a:ext cx="1663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a16="http://schemas.microsoft.com/office/drawing/2014/main" id="{F464C010-782C-C825-9BF1-4F0005685392}"/>
                    </a:ext>
                  </a:extLst>
                </p14:cNvPr>
                <p14:cNvContentPartPr/>
                <p14:nvPr/>
              </p14:nvContentPartPr>
              <p14:xfrm>
                <a:off x="3608520" y="2412972"/>
                <a:ext cx="79920" cy="282240"/>
              </p14:xfrm>
            </p:contentPart>
          </mc:Choice>
          <mc:Fallback xmlns="">
            <p:pic>
              <p:nvPicPr>
                <p:cNvPr id="36" name="Ink 35">
                  <a:extLst>
                    <a:ext uri="{FF2B5EF4-FFF2-40B4-BE49-F238E27FC236}">
                      <a16:creationId xmlns:a16="http://schemas.microsoft.com/office/drawing/2014/main" id="{F464C010-782C-C825-9BF1-4F0005685392}"/>
                    </a:ext>
                  </a:extLst>
                </p:cNvPr>
                <p:cNvPicPr/>
                <p:nvPr/>
              </p:nvPicPr>
              <p:blipFill>
                <a:blip r:embed="rId58"/>
                <a:stretch>
                  <a:fillRect/>
                </a:stretch>
              </p:blipFill>
              <p:spPr>
                <a:xfrm>
                  <a:off x="3599520" y="2403972"/>
                  <a:ext cx="9756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7" name="Ink 36">
                  <a:extLst>
                    <a:ext uri="{FF2B5EF4-FFF2-40B4-BE49-F238E27FC236}">
                      <a16:creationId xmlns:a16="http://schemas.microsoft.com/office/drawing/2014/main" id="{A65FEBED-A79C-0B2C-3B79-D8B192DA36CA}"/>
                    </a:ext>
                  </a:extLst>
                </p14:cNvPr>
                <p14:cNvContentPartPr/>
                <p14:nvPr/>
              </p14:nvContentPartPr>
              <p14:xfrm>
                <a:off x="3624360" y="2494692"/>
                <a:ext cx="213120" cy="192240"/>
              </p14:xfrm>
            </p:contentPart>
          </mc:Choice>
          <mc:Fallback xmlns="">
            <p:pic>
              <p:nvPicPr>
                <p:cNvPr id="37" name="Ink 36">
                  <a:extLst>
                    <a:ext uri="{FF2B5EF4-FFF2-40B4-BE49-F238E27FC236}">
                      <a16:creationId xmlns:a16="http://schemas.microsoft.com/office/drawing/2014/main" id="{A65FEBED-A79C-0B2C-3B79-D8B192DA36CA}"/>
                    </a:ext>
                  </a:extLst>
                </p:cNvPr>
                <p:cNvPicPr/>
                <p:nvPr/>
              </p:nvPicPr>
              <p:blipFill>
                <a:blip r:embed="rId60"/>
                <a:stretch>
                  <a:fillRect/>
                </a:stretch>
              </p:blipFill>
              <p:spPr>
                <a:xfrm>
                  <a:off x="3615360" y="2485692"/>
                  <a:ext cx="230760" cy="209880"/>
                </a:xfrm>
                <a:prstGeom prst="rect">
                  <a:avLst/>
                </a:prstGeom>
              </p:spPr>
            </p:pic>
          </mc:Fallback>
        </mc:AlternateContent>
      </p:grpSp>
      <p:grpSp>
        <p:nvGrpSpPr>
          <p:cNvPr id="59" name="Group 58">
            <a:extLst>
              <a:ext uri="{FF2B5EF4-FFF2-40B4-BE49-F238E27FC236}">
                <a16:creationId xmlns:a16="http://schemas.microsoft.com/office/drawing/2014/main" id="{629BCB31-C78E-91A1-73FE-EF6A47BF97F1}"/>
              </a:ext>
            </a:extLst>
          </p:cNvPr>
          <p:cNvGrpSpPr/>
          <p:nvPr/>
        </p:nvGrpSpPr>
        <p:grpSpPr>
          <a:xfrm>
            <a:off x="299548" y="3233412"/>
            <a:ext cx="430200" cy="184680"/>
            <a:chOff x="297960" y="3233412"/>
            <a:chExt cx="430200" cy="184680"/>
          </a:xfrm>
        </p:grpSpPr>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BF381CAB-C5A7-C299-2CED-F560301B1BE7}"/>
                    </a:ext>
                  </a:extLst>
                </p14:cNvPr>
                <p14:cNvContentPartPr/>
                <p14:nvPr/>
              </p14:nvContentPartPr>
              <p14:xfrm>
                <a:off x="297960" y="3233412"/>
                <a:ext cx="275400" cy="184680"/>
              </p14:xfrm>
            </p:contentPart>
          </mc:Choice>
          <mc:Fallback xmlns="">
            <p:pic>
              <p:nvPicPr>
                <p:cNvPr id="40" name="Ink 39">
                  <a:extLst>
                    <a:ext uri="{FF2B5EF4-FFF2-40B4-BE49-F238E27FC236}">
                      <a16:creationId xmlns:a16="http://schemas.microsoft.com/office/drawing/2014/main" id="{BF381CAB-C5A7-C299-2CED-F560301B1BE7}"/>
                    </a:ext>
                  </a:extLst>
                </p:cNvPr>
                <p:cNvPicPr/>
                <p:nvPr/>
              </p:nvPicPr>
              <p:blipFill>
                <a:blip r:embed="rId62"/>
                <a:stretch>
                  <a:fillRect/>
                </a:stretch>
              </p:blipFill>
              <p:spPr>
                <a:xfrm>
                  <a:off x="289320" y="3224412"/>
                  <a:ext cx="2930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A0E62124-ECA6-212E-2660-9C962F229C00}"/>
                    </a:ext>
                  </a:extLst>
                </p14:cNvPr>
                <p14:cNvContentPartPr/>
                <p14:nvPr/>
              </p14:nvContentPartPr>
              <p14:xfrm>
                <a:off x="721680" y="3352932"/>
                <a:ext cx="6480" cy="56880"/>
              </p14:xfrm>
            </p:contentPart>
          </mc:Choice>
          <mc:Fallback xmlns="">
            <p:pic>
              <p:nvPicPr>
                <p:cNvPr id="41" name="Ink 40">
                  <a:extLst>
                    <a:ext uri="{FF2B5EF4-FFF2-40B4-BE49-F238E27FC236}">
                      <a16:creationId xmlns:a16="http://schemas.microsoft.com/office/drawing/2014/main" id="{A0E62124-ECA6-212E-2660-9C962F229C00}"/>
                    </a:ext>
                  </a:extLst>
                </p:cNvPr>
                <p:cNvPicPr/>
                <p:nvPr/>
              </p:nvPicPr>
              <p:blipFill>
                <a:blip r:embed="rId64"/>
                <a:stretch>
                  <a:fillRect/>
                </a:stretch>
              </p:blipFill>
              <p:spPr>
                <a:xfrm>
                  <a:off x="712680" y="3343932"/>
                  <a:ext cx="24120" cy="74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
            <p14:nvContentPartPr>
              <p14:cNvPr id="42" name="Ink 41">
                <a:extLst>
                  <a:ext uri="{FF2B5EF4-FFF2-40B4-BE49-F238E27FC236}">
                    <a16:creationId xmlns:a16="http://schemas.microsoft.com/office/drawing/2014/main" id="{BE5301DC-DFA5-5CB1-7F5B-15D7136FC595}"/>
                  </a:ext>
                </a:extLst>
              </p14:cNvPr>
              <p14:cNvContentPartPr/>
              <p14:nvPr/>
            </p14:nvContentPartPr>
            <p14:xfrm>
              <a:off x="977428" y="3264012"/>
              <a:ext cx="59400" cy="98640"/>
            </p14:xfrm>
          </p:contentPart>
        </mc:Choice>
        <mc:Fallback>
          <p:pic>
            <p:nvPicPr>
              <p:cNvPr id="42" name="Ink 41">
                <a:extLst>
                  <a:ext uri="{FF2B5EF4-FFF2-40B4-BE49-F238E27FC236}">
                    <a16:creationId xmlns:a16="http://schemas.microsoft.com/office/drawing/2014/main" id="{BE5301DC-DFA5-5CB1-7F5B-15D7136FC595}"/>
                  </a:ext>
                </a:extLst>
              </p:cNvPr>
              <p:cNvPicPr/>
              <p:nvPr/>
            </p:nvPicPr>
            <p:blipFill>
              <a:blip r:embed="rId66"/>
              <a:stretch>
                <a:fillRect/>
              </a:stretch>
            </p:blipFill>
            <p:spPr>
              <a:xfrm>
                <a:off x="968482" y="3255012"/>
                <a:ext cx="76934" cy="116280"/>
              </a:xfrm>
              <a:prstGeom prst="rect">
                <a:avLst/>
              </a:prstGeom>
            </p:spPr>
          </p:pic>
        </mc:Fallback>
      </mc:AlternateContent>
      <p:grpSp>
        <p:nvGrpSpPr>
          <p:cNvPr id="58" name="Group 57">
            <a:extLst>
              <a:ext uri="{FF2B5EF4-FFF2-40B4-BE49-F238E27FC236}">
                <a16:creationId xmlns:a16="http://schemas.microsoft.com/office/drawing/2014/main" id="{A6263AE6-8052-97AE-BD7B-6C0DF2D35848}"/>
              </a:ext>
            </a:extLst>
          </p:cNvPr>
          <p:cNvGrpSpPr/>
          <p:nvPr/>
        </p:nvGrpSpPr>
        <p:grpSpPr>
          <a:xfrm>
            <a:off x="1466308" y="2940012"/>
            <a:ext cx="3678120" cy="578160"/>
            <a:chOff x="1464720" y="2940012"/>
            <a:chExt cx="3678120" cy="578160"/>
          </a:xfrm>
        </p:grpSpPr>
        <mc:AlternateContent xmlns:mc="http://schemas.openxmlformats.org/markup-compatibility/2006" xmlns:p14="http://schemas.microsoft.com/office/powerpoint/2010/main">
          <mc:Choice Requires="p14">
            <p:contentPart p14:bwMode="auto" r:id="rId67">
              <p14:nvContentPartPr>
                <p14:cNvPr id="43" name="Ink 42">
                  <a:extLst>
                    <a:ext uri="{FF2B5EF4-FFF2-40B4-BE49-F238E27FC236}">
                      <a16:creationId xmlns:a16="http://schemas.microsoft.com/office/drawing/2014/main" id="{264D9FA0-AC4D-872C-1C26-C9755F7F0BF5}"/>
                    </a:ext>
                  </a:extLst>
                </p14:cNvPr>
                <p14:cNvContentPartPr/>
                <p14:nvPr/>
              </p14:nvContentPartPr>
              <p14:xfrm>
                <a:off x="1464720" y="2982132"/>
                <a:ext cx="255600" cy="528480"/>
              </p14:xfrm>
            </p:contentPart>
          </mc:Choice>
          <mc:Fallback xmlns="">
            <p:pic>
              <p:nvPicPr>
                <p:cNvPr id="43" name="Ink 42">
                  <a:extLst>
                    <a:ext uri="{FF2B5EF4-FFF2-40B4-BE49-F238E27FC236}">
                      <a16:creationId xmlns:a16="http://schemas.microsoft.com/office/drawing/2014/main" id="{264D9FA0-AC4D-872C-1C26-C9755F7F0BF5}"/>
                    </a:ext>
                  </a:extLst>
                </p:cNvPr>
                <p:cNvPicPr/>
                <p:nvPr/>
              </p:nvPicPr>
              <p:blipFill>
                <a:blip r:embed="rId68"/>
                <a:stretch>
                  <a:fillRect/>
                </a:stretch>
              </p:blipFill>
              <p:spPr>
                <a:xfrm>
                  <a:off x="1455720" y="2973492"/>
                  <a:ext cx="2732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4" name="Ink 43">
                  <a:extLst>
                    <a:ext uri="{FF2B5EF4-FFF2-40B4-BE49-F238E27FC236}">
                      <a16:creationId xmlns:a16="http://schemas.microsoft.com/office/drawing/2014/main" id="{737E3B39-26CB-183D-3A1C-0B1E3D7A4569}"/>
                    </a:ext>
                  </a:extLst>
                </p14:cNvPr>
                <p14:cNvContentPartPr/>
                <p14:nvPr/>
              </p14:nvContentPartPr>
              <p14:xfrm>
                <a:off x="1760280" y="3264012"/>
                <a:ext cx="166320" cy="103680"/>
              </p14:xfrm>
            </p:contentPart>
          </mc:Choice>
          <mc:Fallback xmlns="">
            <p:pic>
              <p:nvPicPr>
                <p:cNvPr id="44" name="Ink 43">
                  <a:extLst>
                    <a:ext uri="{FF2B5EF4-FFF2-40B4-BE49-F238E27FC236}">
                      <a16:creationId xmlns:a16="http://schemas.microsoft.com/office/drawing/2014/main" id="{737E3B39-26CB-183D-3A1C-0B1E3D7A4569}"/>
                    </a:ext>
                  </a:extLst>
                </p:cNvPr>
                <p:cNvPicPr/>
                <p:nvPr/>
              </p:nvPicPr>
              <p:blipFill>
                <a:blip r:embed="rId70"/>
                <a:stretch>
                  <a:fillRect/>
                </a:stretch>
              </p:blipFill>
              <p:spPr>
                <a:xfrm>
                  <a:off x="1751640" y="3255372"/>
                  <a:ext cx="1839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5" name="Ink 44">
                  <a:extLst>
                    <a:ext uri="{FF2B5EF4-FFF2-40B4-BE49-F238E27FC236}">
                      <a16:creationId xmlns:a16="http://schemas.microsoft.com/office/drawing/2014/main" id="{09B05A2B-53E6-C36B-9397-8BB3F420FA8B}"/>
                    </a:ext>
                  </a:extLst>
                </p14:cNvPr>
                <p14:cNvContentPartPr/>
                <p14:nvPr/>
              </p14:nvContentPartPr>
              <p14:xfrm>
                <a:off x="1980600" y="3147732"/>
                <a:ext cx="145800" cy="244440"/>
              </p14:xfrm>
            </p:contentPart>
          </mc:Choice>
          <mc:Fallback xmlns="">
            <p:pic>
              <p:nvPicPr>
                <p:cNvPr id="45" name="Ink 44">
                  <a:extLst>
                    <a:ext uri="{FF2B5EF4-FFF2-40B4-BE49-F238E27FC236}">
                      <a16:creationId xmlns:a16="http://schemas.microsoft.com/office/drawing/2014/main" id="{09B05A2B-53E6-C36B-9397-8BB3F420FA8B}"/>
                    </a:ext>
                  </a:extLst>
                </p:cNvPr>
                <p:cNvPicPr/>
                <p:nvPr/>
              </p:nvPicPr>
              <p:blipFill>
                <a:blip r:embed="rId72"/>
                <a:stretch>
                  <a:fillRect/>
                </a:stretch>
              </p:blipFill>
              <p:spPr>
                <a:xfrm>
                  <a:off x="1971960" y="3139092"/>
                  <a:ext cx="1634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6" name="Ink 45">
                  <a:extLst>
                    <a:ext uri="{FF2B5EF4-FFF2-40B4-BE49-F238E27FC236}">
                      <a16:creationId xmlns:a16="http://schemas.microsoft.com/office/drawing/2014/main" id="{9239F448-9163-9296-FBD0-08E666588945}"/>
                    </a:ext>
                  </a:extLst>
                </p14:cNvPr>
                <p14:cNvContentPartPr/>
                <p14:nvPr/>
              </p14:nvContentPartPr>
              <p14:xfrm>
                <a:off x="2155200" y="3253212"/>
                <a:ext cx="168840" cy="149760"/>
              </p14:xfrm>
            </p:contentPart>
          </mc:Choice>
          <mc:Fallback xmlns="">
            <p:pic>
              <p:nvPicPr>
                <p:cNvPr id="46" name="Ink 45">
                  <a:extLst>
                    <a:ext uri="{FF2B5EF4-FFF2-40B4-BE49-F238E27FC236}">
                      <a16:creationId xmlns:a16="http://schemas.microsoft.com/office/drawing/2014/main" id="{9239F448-9163-9296-FBD0-08E666588945}"/>
                    </a:ext>
                  </a:extLst>
                </p:cNvPr>
                <p:cNvPicPr/>
                <p:nvPr/>
              </p:nvPicPr>
              <p:blipFill>
                <a:blip r:embed="rId74"/>
                <a:stretch>
                  <a:fillRect/>
                </a:stretch>
              </p:blipFill>
              <p:spPr>
                <a:xfrm>
                  <a:off x="2146560" y="3244212"/>
                  <a:ext cx="1864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7" name="Ink 46">
                  <a:extLst>
                    <a:ext uri="{FF2B5EF4-FFF2-40B4-BE49-F238E27FC236}">
                      <a16:creationId xmlns:a16="http://schemas.microsoft.com/office/drawing/2014/main" id="{B6438588-CF49-C9E1-94F9-54A420C3967C}"/>
                    </a:ext>
                  </a:extLst>
                </p14:cNvPr>
                <p14:cNvContentPartPr/>
                <p14:nvPr/>
              </p14:nvContentPartPr>
              <p14:xfrm>
                <a:off x="2352480" y="3215772"/>
                <a:ext cx="132120" cy="302400"/>
              </p14:xfrm>
            </p:contentPart>
          </mc:Choice>
          <mc:Fallback xmlns="">
            <p:pic>
              <p:nvPicPr>
                <p:cNvPr id="47" name="Ink 46">
                  <a:extLst>
                    <a:ext uri="{FF2B5EF4-FFF2-40B4-BE49-F238E27FC236}">
                      <a16:creationId xmlns:a16="http://schemas.microsoft.com/office/drawing/2014/main" id="{B6438588-CF49-C9E1-94F9-54A420C3967C}"/>
                    </a:ext>
                  </a:extLst>
                </p:cNvPr>
                <p:cNvPicPr/>
                <p:nvPr/>
              </p:nvPicPr>
              <p:blipFill>
                <a:blip r:embed="rId76"/>
                <a:stretch>
                  <a:fillRect/>
                </a:stretch>
              </p:blipFill>
              <p:spPr>
                <a:xfrm>
                  <a:off x="2343840" y="3206772"/>
                  <a:ext cx="1497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8" name="Ink 47">
                  <a:extLst>
                    <a:ext uri="{FF2B5EF4-FFF2-40B4-BE49-F238E27FC236}">
                      <a16:creationId xmlns:a16="http://schemas.microsoft.com/office/drawing/2014/main" id="{381261E7-0C06-8B46-F364-3FC46AE9D33F}"/>
                    </a:ext>
                  </a:extLst>
                </p14:cNvPr>
                <p14:cNvContentPartPr/>
                <p14:nvPr/>
              </p14:nvContentPartPr>
              <p14:xfrm>
                <a:off x="2505480" y="3208572"/>
                <a:ext cx="90720" cy="164160"/>
              </p14:xfrm>
            </p:contentPart>
          </mc:Choice>
          <mc:Fallback xmlns="">
            <p:pic>
              <p:nvPicPr>
                <p:cNvPr id="48" name="Ink 47">
                  <a:extLst>
                    <a:ext uri="{FF2B5EF4-FFF2-40B4-BE49-F238E27FC236}">
                      <a16:creationId xmlns:a16="http://schemas.microsoft.com/office/drawing/2014/main" id="{381261E7-0C06-8B46-F364-3FC46AE9D33F}"/>
                    </a:ext>
                  </a:extLst>
                </p:cNvPr>
                <p:cNvPicPr/>
                <p:nvPr/>
              </p:nvPicPr>
              <p:blipFill>
                <a:blip r:embed="rId78"/>
                <a:stretch>
                  <a:fillRect/>
                </a:stretch>
              </p:blipFill>
              <p:spPr>
                <a:xfrm>
                  <a:off x="2496840" y="3199572"/>
                  <a:ext cx="1083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9" name="Ink 48">
                  <a:extLst>
                    <a:ext uri="{FF2B5EF4-FFF2-40B4-BE49-F238E27FC236}">
                      <a16:creationId xmlns:a16="http://schemas.microsoft.com/office/drawing/2014/main" id="{42FCCD73-2771-59A4-13CD-93D9BEE67174}"/>
                    </a:ext>
                  </a:extLst>
                </p14:cNvPr>
                <p14:cNvContentPartPr/>
                <p14:nvPr/>
              </p14:nvContentPartPr>
              <p14:xfrm>
                <a:off x="2673240" y="3202452"/>
                <a:ext cx="128520" cy="146160"/>
              </p14:xfrm>
            </p:contentPart>
          </mc:Choice>
          <mc:Fallback xmlns="">
            <p:pic>
              <p:nvPicPr>
                <p:cNvPr id="49" name="Ink 48">
                  <a:extLst>
                    <a:ext uri="{FF2B5EF4-FFF2-40B4-BE49-F238E27FC236}">
                      <a16:creationId xmlns:a16="http://schemas.microsoft.com/office/drawing/2014/main" id="{42FCCD73-2771-59A4-13CD-93D9BEE67174}"/>
                    </a:ext>
                  </a:extLst>
                </p:cNvPr>
                <p:cNvPicPr/>
                <p:nvPr/>
              </p:nvPicPr>
              <p:blipFill>
                <a:blip r:embed="rId80"/>
                <a:stretch>
                  <a:fillRect/>
                </a:stretch>
              </p:blipFill>
              <p:spPr>
                <a:xfrm>
                  <a:off x="2664240" y="3193452"/>
                  <a:ext cx="1461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0" name="Ink 49">
                  <a:extLst>
                    <a:ext uri="{FF2B5EF4-FFF2-40B4-BE49-F238E27FC236}">
                      <a16:creationId xmlns:a16="http://schemas.microsoft.com/office/drawing/2014/main" id="{6E9E22F5-9769-7C48-FEA5-6ED5092944EF}"/>
                    </a:ext>
                  </a:extLst>
                </p14:cNvPr>
                <p14:cNvContentPartPr/>
                <p14:nvPr/>
              </p14:nvContentPartPr>
              <p14:xfrm>
                <a:off x="2882400" y="3080412"/>
                <a:ext cx="137520" cy="271080"/>
              </p14:xfrm>
            </p:contentPart>
          </mc:Choice>
          <mc:Fallback xmlns="">
            <p:pic>
              <p:nvPicPr>
                <p:cNvPr id="50" name="Ink 49">
                  <a:extLst>
                    <a:ext uri="{FF2B5EF4-FFF2-40B4-BE49-F238E27FC236}">
                      <a16:creationId xmlns:a16="http://schemas.microsoft.com/office/drawing/2014/main" id="{6E9E22F5-9769-7C48-FEA5-6ED5092944EF}"/>
                    </a:ext>
                  </a:extLst>
                </p:cNvPr>
                <p:cNvPicPr/>
                <p:nvPr/>
              </p:nvPicPr>
              <p:blipFill>
                <a:blip r:embed="rId82"/>
                <a:stretch>
                  <a:fillRect/>
                </a:stretch>
              </p:blipFill>
              <p:spPr>
                <a:xfrm>
                  <a:off x="2873400" y="3071772"/>
                  <a:ext cx="1551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1" name="Ink 50">
                  <a:extLst>
                    <a:ext uri="{FF2B5EF4-FFF2-40B4-BE49-F238E27FC236}">
                      <a16:creationId xmlns:a16="http://schemas.microsoft.com/office/drawing/2014/main" id="{AA37C1F6-8FBE-DF5B-EAD7-CAEAFE2E693A}"/>
                    </a:ext>
                  </a:extLst>
                </p14:cNvPr>
                <p14:cNvContentPartPr/>
                <p14:nvPr/>
              </p14:nvContentPartPr>
              <p14:xfrm>
                <a:off x="3108480" y="3027492"/>
                <a:ext cx="398880" cy="331920"/>
              </p14:xfrm>
            </p:contentPart>
          </mc:Choice>
          <mc:Fallback xmlns="">
            <p:pic>
              <p:nvPicPr>
                <p:cNvPr id="51" name="Ink 50">
                  <a:extLst>
                    <a:ext uri="{FF2B5EF4-FFF2-40B4-BE49-F238E27FC236}">
                      <a16:creationId xmlns:a16="http://schemas.microsoft.com/office/drawing/2014/main" id="{AA37C1F6-8FBE-DF5B-EAD7-CAEAFE2E693A}"/>
                    </a:ext>
                  </a:extLst>
                </p:cNvPr>
                <p:cNvPicPr/>
                <p:nvPr/>
              </p:nvPicPr>
              <p:blipFill>
                <a:blip r:embed="rId84"/>
                <a:stretch>
                  <a:fillRect/>
                </a:stretch>
              </p:blipFill>
              <p:spPr>
                <a:xfrm>
                  <a:off x="3099840" y="3018852"/>
                  <a:ext cx="4165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2" name="Ink 51">
                  <a:extLst>
                    <a:ext uri="{FF2B5EF4-FFF2-40B4-BE49-F238E27FC236}">
                      <a16:creationId xmlns:a16="http://schemas.microsoft.com/office/drawing/2014/main" id="{C89E3616-8741-0E58-FD30-E86B079DC2A8}"/>
                    </a:ext>
                  </a:extLst>
                </p14:cNvPr>
                <p14:cNvContentPartPr/>
                <p14:nvPr/>
              </p14:nvContentPartPr>
              <p14:xfrm>
                <a:off x="3665040" y="2940012"/>
                <a:ext cx="162000" cy="348480"/>
              </p14:xfrm>
            </p:contentPart>
          </mc:Choice>
          <mc:Fallback xmlns="">
            <p:pic>
              <p:nvPicPr>
                <p:cNvPr id="52" name="Ink 51">
                  <a:extLst>
                    <a:ext uri="{FF2B5EF4-FFF2-40B4-BE49-F238E27FC236}">
                      <a16:creationId xmlns:a16="http://schemas.microsoft.com/office/drawing/2014/main" id="{C89E3616-8741-0E58-FD30-E86B079DC2A8}"/>
                    </a:ext>
                  </a:extLst>
                </p:cNvPr>
                <p:cNvPicPr/>
                <p:nvPr/>
              </p:nvPicPr>
              <p:blipFill>
                <a:blip r:embed="rId86"/>
                <a:stretch>
                  <a:fillRect/>
                </a:stretch>
              </p:blipFill>
              <p:spPr>
                <a:xfrm>
                  <a:off x="3656400" y="2931372"/>
                  <a:ext cx="17964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3" name="Ink 52">
                  <a:extLst>
                    <a:ext uri="{FF2B5EF4-FFF2-40B4-BE49-F238E27FC236}">
                      <a16:creationId xmlns:a16="http://schemas.microsoft.com/office/drawing/2014/main" id="{067B4E63-E88C-E38A-9657-C3DACA0A2BD8}"/>
                    </a:ext>
                  </a:extLst>
                </p14:cNvPr>
                <p14:cNvContentPartPr/>
                <p14:nvPr/>
              </p14:nvContentPartPr>
              <p14:xfrm>
                <a:off x="3914880" y="3145572"/>
                <a:ext cx="432360" cy="189360"/>
              </p14:xfrm>
            </p:contentPart>
          </mc:Choice>
          <mc:Fallback xmlns="">
            <p:pic>
              <p:nvPicPr>
                <p:cNvPr id="53" name="Ink 52">
                  <a:extLst>
                    <a:ext uri="{FF2B5EF4-FFF2-40B4-BE49-F238E27FC236}">
                      <a16:creationId xmlns:a16="http://schemas.microsoft.com/office/drawing/2014/main" id="{067B4E63-E88C-E38A-9657-C3DACA0A2BD8}"/>
                    </a:ext>
                  </a:extLst>
                </p:cNvPr>
                <p:cNvPicPr/>
                <p:nvPr/>
              </p:nvPicPr>
              <p:blipFill>
                <a:blip r:embed="rId88"/>
                <a:stretch>
                  <a:fillRect/>
                </a:stretch>
              </p:blipFill>
              <p:spPr>
                <a:xfrm>
                  <a:off x="3906240" y="3136572"/>
                  <a:ext cx="4500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4" name="Ink 53">
                  <a:extLst>
                    <a:ext uri="{FF2B5EF4-FFF2-40B4-BE49-F238E27FC236}">
                      <a16:creationId xmlns:a16="http://schemas.microsoft.com/office/drawing/2014/main" id="{D20B073C-565D-322C-905A-435751A4EF3D}"/>
                    </a:ext>
                  </a:extLst>
                </p14:cNvPr>
                <p14:cNvContentPartPr/>
                <p14:nvPr/>
              </p14:nvContentPartPr>
              <p14:xfrm>
                <a:off x="4306560" y="2978892"/>
                <a:ext cx="4320" cy="10440"/>
              </p14:xfrm>
            </p:contentPart>
          </mc:Choice>
          <mc:Fallback xmlns="">
            <p:pic>
              <p:nvPicPr>
                <p:cNvPr id="54" name="Ink 53">
                  <a:extLst>
                    <a:ext uri="{FF2B5EF4-FFF2-40B4-BE49-F238E27FC236}">
                      <a16:creationId xmlns:a16="http://schemas.microsoft.com/office/drawing/2014/main" id="{D20B073C-565D-322C-905A-435751A4EF3D}"/>
                    </a:ext>
                  </a:extLst>
                </p:cNvPr>
                <p:cNvPicPr/>
                <p:nvPr/>
              </p:nvPicPr>
              <p:blipFill>
                <a:blip r:embed="rId90"/>
                <a:stretch>
                  <a:fillRect/>
                </a:stretch>
              </p:blipFill>
              <p:spPr>
                <a:xfrm>
                  <a:off x="4297920" y="2970252"/>
                  <a:ext cx="219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5" name="Ink 54">
                  <a:extLst>
                    <a:ext uri="{FF2B5EF4-FFF2-40B4-BE49-F238E27FC236}">
                      <a16:creationId xmlns:a16="http://schemas.microsoft.com/office/drawing/2014/main" id="{8A08DEE0-356C-CE3C-50D0-09A3F581D5EA}"/>
                    </a:ext>
                  </a:extLst>
                </p14:cNvPr>
                <p14:cNvContentPartPr/>
                <p14:nvPr/>
              </p14:nvContentPartPr>
              <p14:xfrm>
                <a:off x="4415280" y="3015972"/>
                <a:ext cx="353880" cy="277920"/>
              </p14:xfrm>
            </p:contentPart>
          </mc:Choice>
          <mc:Fallback xmlns="">
            <p:pic>
              <p:nvPicPr>
                <p:cNvPr id="55" name="Ink 54">
                  <a:extLst>
                    <a:ext uri="{FF2B5EF4-FFF2-40B4-BE49-F238E27FC236}">
                      <a16:creationId xmlns:a16="http://schemas.microsoft.com/office/drawing/2014/main" id="{8A08DEE0-356C-CE3C-50D0-09A3F581D5EA}"/>
                    </a:ext>
                  </a:extLst>
                </p:cNvPr>
                <p:cNvPicPr/>
                <p:nvPr/>
              </p:nvPicPr>
              <p:blipFill>
                <a:blip r:embed="rId92"/>
                <a:stretch>
                  <a:fillRect/>
                </a:stretch>
              </p:blipFill>
              <p:spPr>
                <a:xfrm>
                  <a:off x="4406280" y="3007332"/>
                  <a:ext cx="3715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6" name="Ink 55">
                  <a:extLst>
                    <a:ext uri="{FF2B5EF4-FFF2-40B4-BE49-F238E27FC236}">
                      <a16:creationId xmlns:a16="http://schemas.microsoft.com/office/drawing/2014/main" id="{BD10CE24-06F0-0493-DCE2-839839F028B3}"/>
                    </a:ext>
                  </a:extLst>
                </p14:cNvPr>
                <p14:cNvContentPartPr/>
                <p14:nvPr/>
              </p14:nvContentPartPr>
              <p14:xfrm>
                <a:off x="4778520" y="2996532"/>
                <a:ext cx="108000" cy="240840"/>
              </p14:xfrm>
            </p:contentPart>
          </mc:Choice>
          <mc:Fallback xmlns="">
            <p:pic>
              <p:nvPicPr>
                <p:cNvPr id="56" name="Ink 55">
                  <a:extLst>
                    <a:ext uri="{FF2B5EF4-FFF2-40B4-BE49-F238E27FC236}">
                      <a16:creationId xmlns:a16="http://schemas.microsoft.com/office/drawing/2014/main" id="{BD10CE24-06F0-0493-DCE2-839839F028B3}"/>
                    </a:ext>
                  </a:extLst>
                </p:cNvPr>
                <p:cNvPicPr/>
                <p:nvPr/>
              </p:nvPicPr>
              <p:blipFill>
                <a:blip r:embed="rId94"/>
                <a:stretch>
                  <a:fillRect/>
                </a:stretch>
              </p:blipFill>
              <p:spPr>
                <a:xfrm>
                  <a:off x="4769880" y="2987532"/>
                  <a:ext cx="1256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7" name="Ink 56">
                  <a:extLst>
                    <a:ext uri="{FF2B5EF4-FFF2-40B4-BE49-F238E27FC236}">
                      <a16:creationId xmlns:a16="http://schemas.microsoft.com/office/drawing/2014/main" id="{2E5F5692-9981-D892-B92D-34FE29D64769}"/>
                    </a:ext>
                  </a:extLst>
                </p14:cNvPr>
                <p14:cNvContentPartPr/>
                <p14:nvPr/>
              </p14:nvContentPartPr>
              <p14:xfrm>
                <a:off x="4965360" y="3068172"/>
                <a:ext cx="177480" cy="213120"/>
              </p14:xfrm>
            </p:contentPart>
          </mc:Choice>
          <mc:Fallback xmlns="">
            <p:pic>
              <p:nvPicPr>
                <p:cNvPr id="57" name="Ink 56">
                  <a:extLst>
                    <a:ext uri="{FF2B5EF4-FFF2-40B4-BE49-F238E27FC236}">
                      <a16:creationId xmlns:a16="http://schemas.microsoft.com/office/drawing/2014/main" id="{2E5F5692-9981-D892-B92D-34FE29D64769}"/>
                    </a:ext>
                  </a:extLst>
                </p:cNvPr>
                <p:cNvPicPr/>
                <p:nvPr/>
              </p:nvPicPr>
              <p:blipFill>
                <a:blip r:embed="rId96"/>
                <a:stretch>
                  <a:fillRect/>
                </a:stretch>
              </p:blipFill>
              <p:spPr>
                <a:xfrm>
                  <a:off x="4956360" y="3059172"/>
                  <a:ext cx="195120" cy="230760"/>
                </a:xfrm>
                <a:prstGeom prst="rect">
                  <a:avLst/>
                </a:prstGeom>
              </p:spPr>
            </p:pic>
          </mc:Fallback>
        </mc:AlternateContent>
      </p:grpSp>
      <p:grpSp>
        <p:nvGrpSpPr>
          <p:cNvPr id="95" name="Group 94">
            <a:extLst>
              <a:ext uri="{FF2B5EF4-FFF2-40B4-BE49-F238E27FC236}">
                <a16:creationId xmlns:a16="http://schemas.microsoft.com/office/drawing/2014/main" id="{E6D9728F-DDD3-9845-546A-EDD53CE0D81F}"/>
              </a:ext>
            </a:extLst>
          </p:cNvPr>
          <p:cNvGrpSpPr/>
          <p:nvPr/>
        </p:nvGrpSpPr>
        <p:grpSpPr>
          <a:xfrm>
            <a:off x="254548" y="3719052"/>
            <a:ext cx="629640" cy="364320"/>
            <a:chOff x="252960" y="3719052"/>
            <a:chExt cx="629640" cy="364320"/>
          </a:xfrm>
        </p:grpSpPr>
        <mc:AlternateContent xmlns:mc="http://schemas.openxmlformats.org/markup-compatibility/2006" xmlns:p14="http://schemas.microsoft.com/office/powerpoint/2010/main">
          <mc:Choice Requires="p14">
            <p:contentPart p14:bwMode="auto" r:id="rId97">
              <p14:nvContentPartPr>
                <p14:cNvPr id="60" name="Ink 59">
                  <a:extLst>
                    <a:ext uri="{FF2B5EF4-FFF2-40B4-BE49-F238E27FC236}">
                      <a16:creationId xmlns:a16="http://schemas.microsoft.com/office/drawing/2014/main" id="{B6C3352D-03AE-03B4-C065-1082B09E7F4C}"/>
                    </a:ext>
                  </a:extLst>
                </p14:cNvPr>
                <p14:cNvContentPartPr/>
                <p14:nvPr/>
              </p14:nvContentPartPr>
              <p14:xfrm>
                <a:off x="252960" y="3719052"/>
                <a:ext cx="337320" cy="364320"/>
              </p14:xfrm>
            </p:contentPart>
          </mc:Choice>
          <mc:Fallback xmlns="">
            <p:pic>
              <p:nvPicPr>
                <p:cNvPr id="60" name="Ink 59">
                  <a:extLst>
                    <a:ext uri="{FF2B5EF4-FFF2-40B4-BE49-F238E27FC236}">
                      <a16:creationId xmlns:a16="http://schemas.microsoft.com/office/drawing/2014/main" id="{B6C3352D-03AE-03B4-C065-1082B09E7F4C}"/>
                    </a:ext>
                  </a:extLst>
                </p:cNvPr>
                <p:cNvPicPr/>
                <p:nvPr/>
              </p:nvPicPr>
              <p:blipFill>
                <a:blip r:embed="rId98"/>
                <a:stretch>
                  <a:fillRect/>
                </a:stretch>
              </p:blipFill>
              <p:spPr>
                <a:xfrm>
                  <a:off x="244320" y="3710412"/>
                  <a:ext cx="35496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1" name="Ink 60">
                  <a:extLst>
                    <a:ext uri="{FF2B5EF4-FFF2-40B4-BE49-F238E27FC236}">
                      <a16:creationId xmlns:a16="http://schemas.microsoft.com/office/drawing/2014/main" id="{603A44ED-939D-9149-8AC0-024C633ED5A2}"/>
                    </a:ext>
                  </a:extLst>
                </p14:cNvPr>
                <p14:cNvContentPartPr/>
                <p14:nvPr/>
              </p14:nvContentPartPr>
              <p14:xfrm>
                <a:off x="668400" y="4001652"/>
                <a:ext cx="360" cy="56880"/>
              </p14:xfrm>
            </p:contentPart>
          </mc:Choice>
          <mc:Fallback xmlns="">
            <p:pic>
              <p:nvPicPr>
                <p:cNvPr id="61" name="Ink 60">
                  <a:extLst>
                    <a:ext uri="{FF2B5EF4-FFF2-40B4-BE49-F238E27FC236}">
                      <a16:creationId xmlns:a16="http://schemas.microsoft.com/office/drawing/2014/main" id="{603A44ED-939D-9149-8AC0-024C633ED5A2}"/>
                    </a:ext>
                  </a:extLst>
                </p:cNvPr>
                <p:cNvPicPr/>
                <p:nvPr/>
              </p:nvPicPr>
              <p:blipFill>
                <a:blip r:embed="rId100"/>
                <a:stretch>
                  <a:fillRect/>
                </a:stretch>
              </p:blipFill>
              <p:spPr>
                <a:xfrm>
                  <a:off x="659760" y="3993012"/>
                  <a:ext cx="180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2" name="Ink 61">
                  <a:extLst>
                    <a:ext uri="{FF2B5EF4-FFF2-40B4-BE49-F238E27FC236}">
                      <a16:creationId xmlns:a16="http://schemas.microsoft.com/office/drawing/2014/main" id="{00F4C862-42FE-5465-F8FD-4B5C30AEB66E}"/>
                    </a:ext>
                  </a:extLst>
                </p14:cNvPr>
                <p14:cNvContentPartPr/>
                <p14:nvPr/>
              </p14:nvContentPartPr>
              <p14:xfrm>
                <a:off x="835800" y="3844332"/>
                <a:ext cx="46800" cy="97920"/>
              </p14:xfrm>
            </p:contentPart>
          </mc:Choice>
          <mc:Fallback xmlns="">
            <p:pic>
              <p:nvPicPr>
                <p:cNvPr id="62" name="Ink 61">
                  <a:extLst>
                    <a:ext uri="{FF2B5EF4-FFF2-40B4-BE49-F238E27FC236}">
                      <a16:creationId xmlns:a16="http://schemas.microsoft.com/office/drawing/2014/main" id="{00F4C862-42FE-5465-F8FD-4B5C30AEB66E}"/>
                    </a:ext>
                  </a:extLst>
                </p:cNvPr>
                <p:cNvPicPr/>
                <p:nvPr/>
              </p:nvPicPr>
              <p:blipFill>
                <a:blip r:embed="rId102"/>
                <a:stretch>
                  <a:fillRect/>
                </a:stretch>
              </p:blipFill>
              <p:spPr>
                <a:xfrm>
                  <a:off x="826800" y="3835692"/>
                  <a:ext cx="64440" cy="115560"/>
                </a:xfrm>
                <a:prstGeom prst="rect">
                  <a:avLst/>
                </a:prstGeom>
              </p:spPr>
            </p:pic>
          </mc:Fallback>
        </mc:AlternateContent>
      </p:grpSp>
      <p:grpSp>
        <p:nvGrpSpPr>
          <p:cNvPr id="94" name="Group 93">
            <a:extLst>
              <a:ext uri="{FF2B5EF4-FFF2-40B4-BE49-F238E27FC236}">
                <a16:creationId xmlns:a16="http://schemas.microsoft.com/office/drawing/2014/main" id="{13D23001-1331-9A2C-FAFD-AF03F7EF54F1}"/>
              </a:ext>
            </a:extLst>
          </p:cNvPr>
          <p:cNvGrpSpPr/>
          <p:nvPr/>
        </p:nvGrpSpPr>
        <p:grpSpPr>
          <a:xfrm>
            <a:off x="1259668" y="3676212"/>
            <a:ext cx="667080" cy="294840"/>
            <a:chOff x="1258080" y="3676212"/>
            <a:chExt cx="667080" cy="294840"/>
          </a:xfrm>
        </p:grpSpPr>
        <mc:AlternateContent xmlns:mc="http://schemas.openxmlformats.org/markup-compatibility/2006" xmlns:p14="http://schemas.microsoft.com/office/powerpoint/2010/main">
          <mc:Choice Requires="p14">
            <p:contentPart p14:bwMode="auto" r:id="rId103">
              <p14:nvContentPartPr>
                <p14:cNvPr id="63" name="Ink 62">
                  <a:extLst>
                    <a:ext uri="{FF2B5EF4-FFF2-40B4-BE49-F238E27FC236}">
                      <a16:creationId xmlns:a16="http://schemas.microsoft.com/office/drawing/2014/main" id="{1BA30ABA-616A-F411-5D02-7CF260AE45AB}"/>
                    </a:ext>
                  </a:extLst>
                </p14:cNvPr>
                <p14:cNvContentPartPr/>
                <p14:nvPr/>
              </p14:nvContentPartPr>
              <p14:xfrm>
                <a:off x="1258080" y="3676212"/>
                <a:ext cx="190440" cy="294840"/>
              </p14:xfrm>
            </p:contentPart>
          </mc:Choice>
          <mc:Fallback xmlns="">
            <p:pic>
              <p:nvPicPr>
                <p:cNvPr id="63" name="Ink 62">
                  <a:extLst>
                    <a:ext uri="{FF2B5EF4-FFF2-40B4-BE49-F238E27FC236}">
                      <a16:creationId xmlns:a16="http://schemas.microsoft.com/office/drawing/2014/main" id="{1BA30ABA-616A-F411-5D02-7CF260AE45AB}"/>
                    </a:ext>
                  </a:extLst>
                </p:cNvPr>
                <p:cNvPicPr/>
                <p:nvPr/>
              </p:nvPicPr>
              <p:blipFill>
                <a:blip r:embed="rId104"/>
                <a:stretch>
                  <a:fillRect/>
                </a:stretch>
              </p:blipFill>
              <p:spPr>
                <a:xfrm>
                  <a:off x="1249080" y="3667212"/>
                  <a:ext cx="2080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4" name="Ink 63">
                  <a:extLst>
                    <a:ext uri="{FF2B5EF4-FFF2-40B4-BE49-F238E27FC236}">
                      <a16:creationId xmlns:a16="http://schemas.microsoft.com/office/drawing/2014/main" id="{55623EBC-D1BF-A5A1-D791-4BC737375D21}"/>
                    </a:ext>
                  </a:extLst>
                </p14:cNvPr>
                <p14:cNvContentPartPr/>
                <p14:nvPr/>
              </p14:nvContentPartPr>
              <p14:xfrm>
                <a:off x="1507920" y="3775572"/>
                <a:ext cx="417240" cy="176400"/>
              </p14:xfrm>
            </p:contentPart>
          </mc:Choice>
          <mc:Fallback xmlns="">
            <p:pic>
              <p:nvPicPr>
                <p:cNvPr id="64" name="Ink 63">
                  <a:extLst>
                    <a:ext uri="{FF2B5EF4-FFF2-40B4-BE49-F238E27FC236}">
                      <a16:creationId xmlns:a16="http://schemas.microsoft.com/office/drawing/2014/main" id="{55623EBC-D1BF-A5A1-D791-4BC737375D21}"/>
                    </a:ext>
                  </a:extLst>
                </p:cNvPr>
                <p:cNvPicPr/>
                <p:nvPr/>
              </p:nvPicPr>
              <p:blipFill>
                <a:blip r:embed="rId106"/>
                <a:stretch>
                  <a:fillRect/>
                </a:stretch>
              </p:blipFill>
              <p:spPr>
                <a:xfrm>
                  <a:off x="1499280" y="3766932"/>
                  <a:ext cx="434880" cy="194040"/>
                </a:xfrm>
                <a:prstGeom prst="rect">
                  <a:avLst/>
                </a:prstGeom>
              </p:spPr>
            </p:pic>
          </mc:Fallback>
        </mc:AlternateContent>
      </p:grpSp>
      <p:grpSp>
        <p:nvGrpSpPr>
          <p:cNvPr id="93" name="Group 92">
            <a:extLst>
              <a:ext uri="{FF2B5EF4-FFF2-40B4-BE49-F238E27FC236}">
                <a16:creationId xmlns:a16="http://schemas.microsoft.com/office/drawing/2014/main" id="{74A437F1-7831-3FD0-292C-37D2A95DEB98}"/>
              </a:ext>
            </a:extLst>
          </p:cNvPr>
          <p:cNvGrpSpPr/>
          <p:nvPr/>
        </p:nvGrpSpPr>
        <p:grpSpPr>
          <a:xfrm>
            <a:off x="2126548" y="3556692"/>
            <a:ext cx="2873880" cy="882000"/>
            <a:chOff x="2124960" y="3556692"/>
            <a:chExt cx="2873880" cy="882000"/>
          </a:xfrm>
        </p:grpSpPr>
        <mc:AlternateContent xmlns:mc="http://schemas.openxmlformats.org/markup-compatibility/2006" xmlns:p14="http://schemas.microsoft.com/office/powerpoint/2010/main">
          <mc:Choice Requires="p14">
            <p:contentPart p14:bwMode="auto" r:id="rId107">
              <p14:nvContentPartPr>
                <p14:cNvPr id="65" name="Ink 64">
                  <a:extLst>
                    <a:ext uri="{FF2B5EF4-FFF2-40B4-BE49-F238E27FC236}">
                      <a16:creationId xmlns:a16="http://schemas.microsoft.com/office/drawing/2014/main" id="{0B633BC8-8220-0632-014F-FC316913C4AF}"/>
                    </a:ext>
                  </a:extLst>
                </p14:cNvPr>
                <p14:cNvContentPartPr/>
                <p14:nvPr/>
              </p14:nvContentPartPr>
              <p14:xfrm>
                <a:off x="2124960" y="3603492"/>
                <a:ext cx="127080" cy="421560"/>
              </p14:xfrm>
            </p:contentPart>
          </mc:Choice>
          <mc:Fallback xmlns="">
            <p:pic>
              <p:nvPicPr>
                <p:cNvPr id="65" name="Ink 64">
                  <a:extLst>
                    <a:ext uri="{FF2B5EF4-FFF2-40B4-BE49-F238E27FC236}">
                      <a16:creationId xmlns:a16="http://schemas.microsoft.com/office/drawing/2014/main" id="{0B633BC8-8220-0632-014F-FC316913C4AF}"/>
                    </a:ext>
                  </a:extLst>
                </p:cNvPr>
                <p:cNvPicPr/>
                <p:nvPr/>
              </p:nvPicPr>
              <p:blipFill>
                <a:blip r:embed="rId108"/>
                <a:stretch>
                  <a:fillRect/>
                </a:stretch>
              </p:blipFill>
              <p:spPr>
                <a:xfrm>
                  <a:off x="2116320" y="3594492"/>
                  <a:ext cx="1447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6" name="Ink 65">
                  <a:extLst>
                    <a:ext uri="{FF2B5EF4-FFF2-40B4-BE49-F238E27FC236}">
                      <a16:creationId xmlns:a16="http://schemas.microsoft.com/office/drawing/2014/main" id="{4F0AADC8-0A85-7A1F-46AC-22D19736F580}"/>
                    </a:ext>
                  </a:extLst>
                </p14:cNvPr>
                <p14:cNvContentPartPr/>
                <p14:nvPr/>
              </p14:nvContentPartPr>
              <p14:xfrm>
                <a:off x="2329800" y="3805092"/>
                <a:ext cx="207360" cy="110160"/>
              </p14:xfrm>
            </p:contentPart>
          </mc:Choice>
          <mc:Fallback xmlns="">
            <p:pic>
              <p:nvPicPr>
                <p:cNvPr id="66" name="Ink 65">
                  <a:extLst>
                    <a:ext uri="{FF2B5EF4-FFF2-40B4-BE49-F238E27FC236}">
                      <a16:creationId xmlns:a16="http://schemas.microsoft.com/office/drawing/2014/main" id="{4F0AADC8-0A85-7A1F-46AC-22D19736F580}"/>
                    </a:ext>
                  </a:extLst>
                </p:cNvPr>
                <p:cNvPicPr/>
                <p:nvPr/>
              </p:nvPicPr>
              <p:blipFill>
                <a:blip r:embed="rId110"/>
                <a:stretch>
                  <a:fillRect/>
                </a:stretch>
              </p:blipFill>
              <p:spPr>
                <a:xfrm>
                  <a:off x="2321160" y="3796092"/>
                  <a:ext cx="2250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7" name="Ink 66">
                  <a:extLst>
                    <a:ext uri="{FF2B5EF4-FFF2-40B4-BE49-F238E27FC236}">
                      <a16:creationId xmlns:a16="http://schemas.microsoft.com/office/drawing/2014/main" id="{EAD57DC0-FDAB-DAB3-FD37-5D282B1ACC68}"/>
                    </a:ext>
                  </a:extLst>
                </p14:cNvPr>
                <p14:cNvContentPartPr/>
                <p14:nvPr/>
              </p14:nvContentPartPr>
              <p14:xfrm>
                <a:off x="2615280" y="3740292"/>
                <a:ext cx="107640" cy="275400"/>
              </p14:xfrm>
            </p:contentPart>
          </mc:Choice>
          <mc:Fallback xmlns="">
            <p:pic>
              <p:nvPicPr>
                <p:cNvPr id="67" name="Ink 66">
                  <a:extLst>
                    <a:ext uri="{FF2B5EF4-FFF2-40B4-BE49-F238E27FC236}">
                      <a16:creationId xmlns:a16="http://schemas.microsoft.com/office/drawing/2014/main" id="{EAD57DC0-FDAB-DAB3-FD37-5D282B1ACC68}"/>
                    </a:ext>
                  </a:extLst>
                </p:cNvPr>
                <p:cNvPicPr/>
                <p:nvPr/>
              </p:nvPicPr>
              <p:blipFill>
                <a:blip r:embed="rId112"/>
                <a:stretch>
                  <a:fillRect/>
                </a:stretch>
              </p:blipFill>
              <p:spPr>
                <a:xfrm>
                  <a:off x="2606280" y="3731652"/>
                  <a:ext cx="1252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8" name="Ink 67">
                  <a:extLst>
                    <a:ext uri="{FF2B5EF4-FFF2-40B4-BE49-F238E27FC236}">
                      <a16:creationId xmlns:a16="http://schemas.microsoft.com/office/drawing/2014/main" id="{D7F57815-AA5B-E076-C02F-9B567F409C0F}"/>
                    </a:ext>
                  </a:extLst>
                </p14:cNvPr>
                <p14:cNvContentPartPr/>
                <p14:nvPr/>
              </p14:nvContentPartPr>
              <p14:xfrm>
                <a:off x="2765400" y="3793572"/>
                <a:ext cx="105480" cy="132120"/>
              </p14:xfrm>
            </p:contentPart>
          </mc:Choice>
          <mc:Fallback xmlns="">
            <p:pic>
              <p:nvPicPr>
                <p:cNvPr id="68" name="Ink 67">
                  <a:extLst>
                    <a:ext uri="{FF2B5EF4-FFF2-40B4-BE49-F238E27FC236}">
                      <a16:creationId xmlns:a16="http://schemas.microsoft.com/office/drawing/2014/main" id="{D7F57815-AA5B-E076-C02F-9B567F409C0F}"/>
                    </a:ext>
                  </a:extLst>
                </p:cNvPr>
                <p:cNvPicPr/>
                <p:nvPr/>
              </p:nvPicPr>
              <p:blipFill>
                <a:blip r:embed="rId114"/>
                <a:stretch>
                  <a:fillRect/>
                </a:stretch>
              </p:blipFill>
              <p:spPr>
                <a:xfrm>
                  <a:off x="2756400" y="3784572"/>
                  <a:ext cx="1231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9" name="Ink 68">
                  <a:extLst>
                    <a:ext uri="{FF2B5EF4-FFF2-40B4-BE49-F238E27FC236}">
                      <a16:creationId xmlns:a16="http://schemas.microsoft.com/office/drawing/2014/main" id="{8FE6256F-6C3F-4424-2D48-CCA01B226B5A}"/>
                    </a:ext>
                  </a:extLst>
                </p14:cNvPr>
                <p14:cNvContentPartPr/>
                <p14:nvPr/>
              </p14:nvContentPartPr>
              <p14:xfrm>
                <a:off x="2906520" y="3652092"/>
                <a:ext cx="220320" cy="241920"/>
              </p14:xfrm>
            </p:contentPart>
          </mc:Choice>
          <mc:Fallback xmlns="">
            <p:pic>
              <p:nvPicPr>
                <p:cNvPr id="69" name="Ink 68">
                  <a:extLst>
                    <a:ext uri="{FF2B5EF4-FFF2-40B4-BE49-F238E27FC236}">
                      <a16:creationId xmlns:a16="http://schemas.microsoft.com/office/drawing/2014/main" id="{8FE6256F-6C3F-4424-2D48-CCA01B226B5A}"/>
                    </a:ext>
                  </a:extLst>
                </p:cNvPr>
                <p:cNvPicPr/>
                <p:nvPr/>
              </p:nvPicPr>
              <p:blipFill>
                <a:blip r:embed="rId116"/>
                <a:stretch>
                  <a:fillRect/>
                </a:stretch>
              </p:blipFill>
              <p:spPr>
                <a:xfrm>
                  <a:off x="2897520" y="3643452"/>
                  <a:ext cx="2379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0" name="Ink 69">
                  <a:extLst>
                    <a:ext uri="{FF2B5EF4-FFF2-40B4-BE49-F238E27FC236}">
                      <a16:creationId xmlns:a16="http://schemas.microsoft.com/office/drawing/2014/main" id="{27D139D2-B2AB-59E6-68A1-989A314D9EC6}"/>
                    </a:ext>
                  </a:extLst>
                </p14:cNvPr>
                <p14:cNvContentPartPr/>
                <p14:nvPr/>
              </p14:nvContentPartPr>
              <p14:xfrm>
                <a:off x="3081840" y="3709332"/>
                <a:ext cx="264960" cy="173160"/>
              </p14:xfrm>
            </p:contentPart>
          </mc:Choice>
          <mc:Fallback xmlns="">
            <p:pic>
              <p:nvPicPr>
                <p:cNvPr id="70" name="Ink 69">
                  <a:extLst>
                    <a:ext uri="{FF2B5EF4-FFF2-40B4-BE49-F238E27FC236}">
                      <a16:creationId xmlns:a16="http://schemas.microsoft.com/office/drawing/2014/main" id="{27D139D2-B2AB-59E6-68A1-989A314D9EC6}"/>
                    </a:ext>
                  </a:extLst>
                </p:cNvPr>
                <p:cNvPicPr/>
                <p:nvPr/>
              </p:nvPicPr>
              <p:blipFill>
                <a:blip r:embed="rId118"/>
                <a:stretch>
                  <a:fillRect/>
                </a:stretch>
              </p:blipFill>
              <p:spPr>
                <a:xfrm>
                  <a:off x="3073200" y="3700332"/>
                  <a:ext cx="282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1" name="Ink 70">
                  <a:extLst>
                    <a:ext uri="{FF2B5EF4-FFF2-40B4-BE49-F238E27FC236}">
                      <a16:creationId xmlns:a16="http://schemas.microsoft.com/office/drawing/2014/main" id="{9681631D-0B76-67F9-3544-56C2386A0FF0}"/>
                    </a:ext>
                  </a:extLst>
                </p14:cNvPr>
                <p14:cNvContentPartPr/>
                <p14:nvPr/>
              </p14:nvContentPartPr>
              <p14:xfrm>
                <a:off x="3391440" y="3710412"/>
                <a:ext cx="169200" cy="163440"/>
              </p14:xfrm>
            </p:contentPart>
          </mc:Choice>
          <mc:Fallback xmlns="">
            <p:pic>
              <p:nvPicPr>
                <p:cNvPr id="71" name="Ink 70">
                  <a:extLst>
                    <a:ext uri="{FF2B5EF4-FFF2-40B4-BE49-F238E27FC236}">
                      <a16:creationId xmlns:a16="http://schemas.microsoft.com/office/drawing/2014/main" id="{9681631D-0B76-67F9-3544-56C2386A0FF0}"/>
                    </a:ext>
                  </a:extLst>
                </p:cNvPr>
                <p:cNvPicPr/>
                <p:nvPr/>
              </p:nvPicPr>
              <p:blipFill>
                <a:blip r:embed="rId120"/>
                <a:stretch>
                  <a:fillRect/>
                </a:stretch>
              </p:blipFill>
              <p:spPr>
                <a:xfrm>
                  <a:off x="3382800" y="3701412"/>
                  <a:ext cx="1868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2" name="Ink 71">
                  <a:extLst>
                    <a:ext uri="{FF2B5EF4-FFF2-40B4-BE49-F238E27FC236}">
                      <a16:creationId xmlns:a16="http://schemas.microsoft.com/office/drawing/2014/main" id="{21ECB6BC-2F49-977C-69E3-9CCA9A2635C2}"/>
                    </a:ext>
                  </a:extLst>
                </p14:cNvPr>
                <p14:cNvContentPartPr/>
                <p14:nvPr/>
              </p14:nvContentPartPr>
              <p14:xfrm>
                <a:off x="3606360" y="3585492"/>
                <a:ext cx="54360" cy="314640"/>
              </p14:xfrm>
            </p:contentPart>
          </mc:Choice>
          <mc:Fallback xmlns="">
            <p:pic>
              <p:nvPicPr>
                <p:cNvPr id="72" name="Ink 71">
                  <a:extLst>
                    <a:ext uri="{FF2B5EF4-FFF2-40B4-BE49-F238E27FC236}">
                      <a16:creationId xmlns:a16="http://schemas.microsoft.com/office/drawing/2014/main" id="{21ECB6BC-2F49-977C-69E3-9CCA9A2635C2}"/>
                    </a:ext>
                  </a:extLst>
                </p:cNvPr>
                <p:cNvPicPr/>
                <p:nvPr/>
              </p:nvPicPr>
              <p:blipFill>
                <a:blip r:embed="rId122"/>
                <a:stretch>
                  <a:fillRect/>
                </a:stretch>
              </p:blipFill>
              <p:spPr>
                <a:xfrm>
                  <a:off x="3597360" y="3576492"/>
                  <a:ext cx="7200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3" name="Ink 72">
                  <a:extLst>
                    <a:ext uri="{FF2B5EF4-FFF2-40B4-BE49-F238E27FC236}">
                      <a16:creationId xmlns:a16="http://schemas.microsoft.com/office/drawing/2014/main" id="{3D773D3D-88E6-6F58-9E60-25E55AF736FA}"/>
                    </a:ext>
                  </a:extLst>
                </p14:cNvPr>
                <p14:cNvContentPartPr/>
                <p14:nvPr/>
              </p14:nvContentPartPr>
              <p14:xfrm>
                <a:off x="4044480" y="3563532"/>
                <a:ext cx="25920" cy="316080"/>
              </p14:xfrm>
            </p:contentPart>
          </mc:Choice>
          <mc:Fallback xmlns="">
            <p:pic>
              <p:nvPicPr>
                <p:cNvPr id="73" name="Ink 72">
                  <a:extLst>
                    <a:ext uri="{FF2B5EF4-FFF2-40B4-BE49-F238E27FC236}">
                      <a16:creationId xmlns:a16="http://schemas.microsoft.com/office/drawing/2014/main" id="{3D773D3D-88E6-6F58-9E60-25E55AF736FA}"/>
                    </a:ext>
                  </a:extLst>
                </p:cNvPr>
                <p:cNvPicPr/>
                <p:nvPr/>
              </p:nvPicPr>
              <p:blipFill>
                <a:blip r:embed="rId124"/>
                <a:stretch>
                  <a:fillRect/>
                </a:stretch>
              </p:blipFill>
              <p:spPr>
                <a:xfrm>
                  <a:off x="4035480" y="3554532"/>
                  <a:ext cx="435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4" name="Ink 73">
                  <a:extLst>
                    <a:ext uri="{FF2B5EF4-FFF2-40B4-BE49-F238E27FC236}">
                      <a16:creationId xmlns:a16="http://schemas.microsoft.com/office/drawing/2014/main" id="{906D56B4-6980-16D5-BB22-57FC4A0F37E7}"/>
                    </a:ext>
                  </a:extLst>
                </p14:cNvPr>
                <p14:cNvContentPartPr/>
                <p14:nvPr/>
              </p14:nvContentPartPr>
              <p14:xfrm>
                <a:off x="3984720" y="3556692"/>
                <a:ext cx="472680" cy="316080"/>
              </p14:xfrm>
            </p:contentPart>
          </mc:Choice>
          <mc:Fallback xmlns="">
            <p:pic>
              <p:nvPicPr>
                <p:cNvPr id="74" name="Ink 73">
                  <a:extLst>
                    <a:ext uri="{FF2B5EF4-FFF2-40B4-BE49-F238E27FC236}">
                      <a16:creationId xmlns:a16="http://schemas.microsoft.com/office/drawing/2014/main" id="{906D56B4-6980-16D5-BB22-57FC4A0F37E7}"/>
                    </a:ext>
                  </a:extLst>
                </p:cNvPr>
                <p:cNvPicPr/>
                <p:nvPr/>
              </p:nvPicPr>
              <p:blipFill>
                <a:blip r:embed="rId126"/>
                <a:stretch>
                  <a:fillRect/>
                </a:stretch>
              </p:blipFill>
              <p:spPr>
                <a:xfrm>
                  <a:off x="3975720" y="3547692"/>
                  <a:ext cx="49032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5" name="Ink 74">
                  <a:extLst>
                    <a:ext uri="{FF2B5EF4-FFF2-40B4-BE49-F238E27FC236}">
                      <a16:creationId xmlns:a16="http://schemas.microsoft.com/office/drawing/2014/main" id="{152032DB-CFD2-E14E-7DE5-A5C18846883D}"/>
                    </a:ext>
                  </a:extLst>
                </p14:cNvPr>
                <p14:cNvContentPartPr/>
                <p14:nvPr/>
              </p14:nvContentPartPr>
              <p14:xfrm>
                <a:off x="4446240" y="3657132"/>
                <a:ext cx="17640" cy="79200"/>
              </p14:xfrm>
            </p:contentPart>
          </mc:Choice>
          <mc:Fallback xmlns="">
            <p:pic>
              <p:nvPicPr>
                <p:cNvPr id="75" name="Ink 74">
                  <a:extLst>
                    <a:ext uri="{FF2B5EF4-FFF2-40B4-BE49-F238E27FC236}">
                      <a16:creationId xmlns:a16="http://schemas.microsoft.com/office/drawing/2014/main" id="{152032DB-CFD2-E14E-7DE5-A5C18846883D}"/>
                    </a:ext>
                  </a:extLst>
                </p:cNvPr>
                <p:cNvPicPr/>
                <p:nvPr/>
              </p:nvPicPr>
              <p:blipFill>
                <a:blip r:embed="rId128"/>
                <a:stretch>
                  <a:fillRect/>
                </a:stretch>
              </p:blipFill>
              <p:spPr>
                <a:xfrm>
                  <a:off x="4437600" y="3648132"/>
                  <a:ext cx="352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76" name="Ink 75">
                  <a:extLst>
                    <a:ext uri="{FF2B5EF4-FFF2-40B4-BE49-F238E27FC236}">
                      <a16:creationId xmlns:a16="http://schemas.microsoft.com/office/drawing/2014/main" id="{91FD7073-D143-0DC7-6DE8-D4DF8BBA847A}"/>
                    </a:ext>
                  </a:extLst>
                </p14:cNvPr>
                <p14:cNvContentPartPr/>
                <p14:nvPr/>
              </p14:nvContentPartPr>
              <p14:xfrm>
                <a:off x="4555320" y="3665412"/>
                <a:ext cx="146880" cy="178560"/>
              </p14:xfrm>
            </p:contentPart>
          </mc:Choice>
          <mc:Fallback xmlns="">
            <p:pic>
              <p:nvPicPr>
                <p:cNvPr id="76" name="Ink 75">
                  <a:extLst>
                    <a:ext uri="{FF2B5EF4-FFF2-40B4-BE49-F238E27FC236}">
                      <a16:creationId xmlns:a16="http://schemas.microsoft.com/office/drawing/2014/main" id="{91FD7073-D143-0DC7-6DE8-D4DF8BBA847A}"/>
                    </a:ext>
                  </a:extLst>
                </p:cNvPr>
                <p:cNvPicPr/>
                <p:nvPr/>
              </p:nvPicPr>
              <p:blipFill>
                <a:blip r:embed="rId130"/>
                <a:stretch>
                  <a:fillRect/>
                </a:stretch>
              </p:blipFill>
              <p:spPr>
                <a:xfrm>
                  <a:off x="4546320" y="3656772"/>
                  <a:ext cx="1645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77" name="Ink 76">
                  <a:extLst>
                    <a:ext uri="{FF2B5EF4-FFF2-40B4-BE49-F238E27FC236}">
                      <a16:creationId xmlns:a16="http://schemas.microsoft.com/office/drawing/2014/main" id="{A6DC8353-7CF8-ADAA-B6E7-4BB20BC83825}"/>
                    </a:ext>
                  </a:extLst>
                </p14:cNvPr>
                <p14:cNvContentPartPr/>
                <p14:nvPr/>
              </p14:nvContentPartPr>
              <p14:xfrm>
                <a:off x="2273640" y="4115052"/>
                <a:ext cx="156240" cy="323640"/>
              </p14:xfrm>
            </p:contentPart>
          </mc:Choice>
          <mc:Fallback xmlns="">
            <p:pic>
              <p:nvPicPr>
                <p:cNvPr id="77" name="Ink 76">
                  <a:extLst>
                    <a:ext uri="{FF2B5EF4-FFF2-40B4-BE49-F238E27FC236}">
                      <a16:creationId xmlns:a16="http://schemas.microsoft.com/office/drawing/2014/main" id="{A6DC8353-7CF8-ADAA-B6E7-4BB20BC83825}"/>
                    </a:ext>
                  </a:extLst>
                </p:cNvPr>
                <p:cNvPicPr/>
                <p:nvPr/>
              </p:nvPicPr>
              <p:blipFill>
                <a:blip r:embed="rId132"/>
                <a:stretch>
                  <a:fillRect/>
                </a:stretch>
              </p:blipFill>
              <p:spPr>
                <a:xfrm>
                  <a:off x="2265000" y="4106412"/>
                  <a:ext cx="17388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78" name="Ink 77">
                  <a:extLst>
                    <a:ext uri="{FF2B5EF4-FFF2-40B4-BE49-F238E27FC236}">
                      <a16:creationId xmlns:a16="http://schemas.microsoft.com/office/drawing/2014/main" id="{45691CEF-5D7B-6653-235C-6955B1AC3515}"/>
                    </a:ext>
                  </a:extLst>
                </p14:cNvPr>
                <p14:cNvContentPartPr/>
                <p14:nvPr/>
              </p14:nvContentPartPr>
              <p14:xfrm>
                <a:off x="2497200" y="4257612"/>
                <a:ext cx="184680" cy="96840"/>
              </p14:xfrm>
            </p:contentPart>
          </mc:Choice>
          <mc:Fallback xmlns="">
            <p:pic>
              <p:nvPicPr>
                <p:cNvPr id="78" name="Ink 77">
                  <a:extLst>
                    <a:ext uri="{FF2B5EF4-FFF2-40B4-BE49-F238E27FC236}">
                      <a16:creationId xmlns:a16="http://schemas.microsoft.com/office/drawing/2014/main" id="{45691CEF-5D7B-6653-235C-6955B1AC3515}"/>
                    </a:ext>
                  </a:extLst>
                </p:cNvPr>
                <p:cNvPicPr/>
                <p:nvPr/>
              </p:nvPicPr>
              <p:blipFill>
                <a:blip r:embed="rId134"/>
                <a:stretch>
                  <a:fillRect/>
                </a:stretch>
              </p:blipFill>
              <p:spPr>
                <a:xfrm>
                  <a:off x="2488200" y="4248612"/>
                  <a:ext cx="2023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79" name="Ink 78">
                  <a:extLst>
                    <a:ext uri="{FF2B5EF4-FFF2-40B4-BE49-F238E27FC236}">
                      <a16:creationId xmlns:a16="http://schemas.microsoft.com/office/drawing/2014/main" id="{67787D6A-6BA9-6595-E326-CEAC90B7A814}"/>
                    </a:ext>
                  </a:extLst>
                </p14:cNvPr>
                <p14:cNvContentPartPr/>
                <p14:nvPr/>
              </p14:nvContentPartPr>
              <p14:xfrm>
                <a:off x="2751360" y="4146012"/>
                <a:ext cx="149400" cy="192240"/>
              </p14:xfrm>
            </p:contentPart>
          </mc:Choice>
          <mc:Fallback xmlns="">
            <p:pic>
              <p:nvPicPr>
                <p:cNvPr id="79" name="Ink 78">
                  <a:extLst>
                    <a:ext uri="{FF2B5EF4-FFF2-40B4-BE49-F238E27FC236}">
                      <a16:creationId xmlns:a16="http://schemas.microsoft.com/office/drawing/2014/main" id="{67787D6A-6BA9-6595-E326-CEAC90B7A814}"/>
                    </a:ext>
                  </a:extLst>
                </p:cNvPr>
                <p:cNvPicPr/>
                <p:nvPr/>
              </p:nvPicPr>
              <p:blipFill>
                <a:blip r:embed="rId136"/>
                <a:stretch>
                  <a:fillRect/>
                </a:stretch>
              </p:blipFill>
              <p:spPr>
                <a:xfrm>
                  <a:off x="2742360" y="4137012"/>
                  <a:ext cx="1670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0" name="Ink 79">
                  <a:extLst>
                    <a:ext uri="{FF2B5EF4-FFF2-40B4-BE49-F238E27FC236}">
                      <a16:creationId xmlns:a16="http://schemas.microsoft.com/office/drawing/2014/main" id="{278DCA3D-EE41-2388-3F21-323714707DB1}"/>
                    </a:ext>
                  </a:extLst>
                </p14:cNvPr>
                <p14:cNvContentPartPr/>
                <p14:nvPr/>
              </p14:nvContentPartPr>
              <p14:xfrm>
                <a:off x="2998680" y="4304772"/>
                <a:ext cx="2160" cy="2160"/>
              </p14:xfrm>
            </p:contentPart>
          </mc:Choice>
          <mc:Fallback xmlns="">
            <p:pic>
              <p:nvPicPr>
                <p:cNvPr id="80" name="Ink 79">
                  <a:extLst>
                    <a:ext uri="{FF2B5EF4-FFF2-40B4-BE49-F238E27FC236}">
                      <a16:creationId xmlns:a16="http://schemas.microsoft.com/office/drawing/2014/main" id="{278DCA3D-EE41-2388-3F21-323714707DB1}"/>
                    </a:ext>
                  </a:extLst>
                </p:cNvPr>
                <p:cNvPicPr/>
                <p:nvPr/>
              </p:nvPicPr>
              <p:blipFill>
                <a:blip r:embed="rId138"/>
                <a:stretch>
                  <a:fillRect/>
                </a:stretch>
              </p:blipFill>
              <p:spPr>
                <a:xfrm>
                  <a:off x="2989680" y="4296132"/>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1" name="Ink 80">
                  <a:extLst>
                    <a:ext uri="{FF2B5EF4-FFF2-40B4-BE49-F238E27FC236}">
                      <a16:creationId xmlns:a16="http://schemas.microsoft.com/office/drawing/2014/main" id="{5F1D98A0-9CA3-41C6-6709-C7BC7F62DB33}"/>
                    </a:ext>
                  </a:extLst>
                </p14:cNvPr>
                <p14:cNvContentPartPr/>
                <p14:nvPr/>
              </p14:nvContentPartPr>
              <p14:xfrm>
                <a:off x="3114240" y="4207932"/>
                <a:ext cx="225360" cy="170280"/>
              </p14:xfrm>
            </p:contentPart>
          </mc:Choice>
          <mc:Fallback xmlns="">
            <p:pic>
              <p:nvPicPr>
                <p:cNvPr id="81" name="Ink 80">
                  <a:extLst>
                    <a:ext uri="{FF2B5EF4-FFF2-40B4-BE49-F238E27FC236}">
                      <a16:creationId xmlns:a16="http://schemas.microsoft.com/office/drawing/2014/main" id="{5F1D98A0-9CA3-41C6-6709-C7BC7F62DB33}"/>
                    </a:ext>
                  </a:extLst>
                </p:cNvPr>
                <p:cNvPicPr/>
                <p:nvPr/>
              </p:nvPicPr>
              <p:blipFill>
                <a:blip r:embed="rId140"/>
                <a:stretch>
                  <a:fillRect/>
                </a:stretch>
              </p:blipFill>
              <p:spPr>
                <a:xfrm>
                  <a:off x="3105240" y="4199292"/>
                  <a:ext cx="243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2" name="Ink 81">
                  <a:extLst>
                    <a:ext uri="{FF2B5EF4-FFF2-40B4-BE49-F238E27FC236}">
                      <a16:creationId xmlns:a16="http://schemas.microsoft.com/office/drawing/2014/main" id="{A7C15E83-3FD8-D5D4-760B-72C8D76F7B44}"/>
                    </a:ext>
                  </a:extLst>
                </p14:cNvPr>
                <p14:cNvContentPartPr/>
                <p14:nvPr/>
              </p14:nvContentPartPr>
              <p14:xfrm>
                <a:off x="3385320" y="4219092"/>
                <a:ext cx="160920" cy="109800"/>
              </p14:xfrm>
            </p:contentPart>
          </mc:Choice>
          <mc:Fallback xmlns="">
            <p:pic>
              <p:nvPicPr>
                <p:cNvPr id="82" name="Ink 81">
                  <a:extLst>
                    <a:ext uri="{FF2B5EF4-FFF2-40B4-BE49-F238E27FC236}">
                      <a16:creationId xmlns:a16="http://schemas.microsoft.com/office/drawing/2014/main" id="{A7C15E83-3FD8-D5D4-760B-72C8D76F7B44}"/>
                    </a:ext>
                  </a:extLst>
                </p:cNvPr>
                <p:cNvPicPr/>
                <p:nvPr/>
              </p:nvPicPr>
              <p:blipFill>
                <a:blip r:embed="rId142"/>
                <a:stretch>
                  <a:fillRect/>
                </a:stretch>
              </p:blipFill>
              <p:spPr>
                <a:xfrm>
                  <a:off x="3376680" y="4210452"/>
                  <a:ext cx="1785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3" name="Ink 82">
                  <a:extLst>
                    <a:ext uri="{FF2B5EF4-FFF2-40B4-BE49-F238E27FC236}">
                      <a16:creationId xmlns:a16="http://schemas.microsoft.com/office/drawing/2014/main" id="{DB12CA5D-A050-B816-7B5D-7DF6072B8F7D}"/>
                    </a:ext>
                  </a:extLst>
                </p14:cNvPr>
                <p14:cNvContentPartPr/>
                <p14:nvPr/>
              </p14:nvContentPartPr>
              <p14:xfrm>
                <a:off x="3569640" y="4219092"/>
                <a:ext cx="258480" cy="158040"/>
              </p14:xfrm>
            </p:contentPart>
          </mc:Choice>
          <mc:Fallback xmlns="">
            <p:pic>
              <p:nvPicPr>
                <p:cNvPr id="83" name="Ink 82">
                  <a:extLst>
                    <a:ext uri="{FF2B5EF4-FFF2-40B4-BE49-F238E27FC236}">
                      <a16:creationId xmlns:a16="http://schemas.microsoft.com/office/drawing/2014/main" id="{DB12CA5D-A050-B816-7B5D-7DF6072B8F7D}"/>
                    </a:ext>
                  </a:extLst>
                </p:cNvPr>
                <p:cNvPicPr/>
                <p:nvPr/>
              </p:nvPicPr>
              <p:blipFill>
                <a:blip r:embed="rId144"/>
                <a:stretch>
                  <a:fillRect/>
                </a:stretch>
              </p:blipFill>
              <p:spPr>
                <a:xfrm>
                  <a:off x="3561000" y="4210092"/>
                  <a:ext cx="276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4" name="Ink 83">
                  <a:extLst>
                    <a:ext uri="{FF2B5EF4-FFF2-40B4-BE49-F238E27FC236}">
                      <a16:creationId xmlns:a16="http://schemas.microsoft.com/office/drawing/2014/main" id="{97326F54-11F6-92FD-1DA0-D79CA952C5FD}"/>
                    </a:ext>
                  </a:extLst>
                </p14:cNvPr>
                <p14:cNvContentPartPr/>
                <p14:nvPr/>
              </p14:nvContentPartPr>
              <p14:xfrm>
                <a:off x="3751440" y="4099932"/>
                <a:ext cx="4680" cy="10440"/>
              </p14:xfrm>
            </p:contentPart>
          </mc:Choice>
          <mc:Fallback xmlns="">
            <p:pic>
              <p:nvPicPr>
                <p:cNvPr id="84" name="Ink 83">
                  <a:extLst>
                    <a:ext uri="{FF2B5EF4-FFF2-40B4-BE49-F238E27FC236}">
                      <a16:creationId xmlns:a16="http://schemas.microsoft.com/office/drawing/2014/main" id="{97326F54-11F6-92FD-1DA0-D79CA952C5FD}"/>
                    </a:ext>
                  </a:extLst>
                </p:cNvPr>
                <p:cNvPicPr/>
                <p:nvPr/>
              </p:nvPicPr>
              <p:blipFill>
                <a:blip r:embed="rId146"/>
                <a:stretch>
                  <a:fillRect/>
                </a:stretch>
              </p:blipFill>
              <p:spPr>
                <a:xfrm>
                  <a:off x="3742440" y="4090932"/>
                  <a:ext cx="22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5" name="Ink 84">
                  <a:extLst>
                    <a:ext uri="{FF2B5EF4-FFF2-40B4-BE49-F238E27FC236}">
                      <a16:creationId xmlns:a16="http://schemas.microsoft.com/office/drawing/2014/main" id="{A0C52070-2476-800E-DF8D-7DF5353AE891}"/>
                    </a:ext>
                  </a:extLst>
                </p14:cNvPr>
                <p14:cNvContentPartPr/>
                <p14:nvPr/>
              </p14:nvContentPartPr>
              <p14:xfrm>
                <a:off x="3854040" y="4132332"/>
                <a:ext cx="197280" cy="212400"/>
              </p14:xfrm>
            </p:contentPart>
          </mc:Choice>
          <mc:Fallback xmlns="">
            <p:pic>
              <p:nvPicPr>
                <p:cNvPr id="85" name="Ink 84">
                  <a:extLst>
                    <a:ext uri="{FF2B5EF4-FFF2-40B4-BE49-F238E27FC236}">
                      <a16:creationId xmlns:a16="http://schemas.microsoft.com/office/drawing/2014/main" id="{A0C52070-2476-800E-DF8D-7DF5353AE891}"/>
                    </a:ext>
                  </a:extLst>
                </p:cNvPr>
                <p:cNvPicPr/>
                <p:nvPr/>
              </p:nvPicPr>
              <p:blipFill>
                <a:blip r:embed="rId148"/>
                <a:stretch>
                  <a:fillRect/>
                </a:stretch>
              </p:blipFill>
              <p:spPr>
                <a:xfrm>
                  <a:off x="3845400" y="4123332"/>
                  <a:ext cx="2149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6" name="Ink 85">
                  <a:extLst>
                    <a:ext uri="{FF2B5EF4-FFF2-40B4-BE49-F238E27FC236}">
                      <a16:creationId xmlns:a16="http://schemas.microsoft.com/office/drawing/2014/main" id="{A085D479-C382-60C5-8393-4864ED13139D}"/>
                    </a:ext>
                  </a:extLst>
                </p14:cNvPr>
                <p14:cNvContentPartPr/>
                <p14:nvPr/>
              </p14:nvContentPartPr>
              <p14:xfrm>
                <a:off x="4031160" y="4143852"/>
                <a:ext cx="98640" cy="183600"/>
              </p14:xfrm>
            </p:contentPart>
          </mc:Choice>
          <mc:Fallback xmlns="">
            <p:pic>
              <p:nvPicPr>
                <p:cNvPr id="86" name="Ink 85">
                  <a:extLst>
                    <a:ext uri="{FF2B5EF4-FFF2-40B4-BE49-F238E27FC236}">
                      <a16:creationId xmlns:a16="http://schemas.microsoft.com/office/drawing/2014/main" id="{A085D479-C382-60C5-8393-4864ED13139D}"/>
                    </a:ext>
                  </a:extLst>
                </p:cNvPr>
                <p:cNvPicPr/>
                <p:nvPr/>
              </p:nvPicPr>
              <p:blipFill>
                <a:blip r:embed="rId150"/>
                <a:stretch>
                  <a:fillRect/>
                </a:stretch>
              </p:blipFill>
              <p:spPr>
                <a:xfrm>
                  <a:off x="4022160" y="4135212"/>
                  <a:ext cx="1162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7" name="Ink 86">
                  <a:extLst>
                    <a:ext uri="{FF2B5EF4-FFF2-40B4-BE49-F238E27FC236}">
                      <a16:creationId xmlns:a16="http://schemas.microsoft.com/office/drawing/2014/main" id="{A2DC66C2-B4EE-5DBA-0233-7F968C83BB7F}"/>
                    </a:ext>
                  </a:extLst>
                </p14:cNvPr>
                <p14:cNvContentPartPr/>
                <p14:nvPr/>
              </p14:nvContentPartPr>
              <p14:xfrm>
                <a:off x="4192080" y="4171212"/>
                <a:ext cx="155520" cy="158040"/>
              </p14:xfrm>
            </p:contentPart>
          </mc:Choice>
          <mc:Fallback xmlns="">
            <p:pic>
              <p:nvPicPr>
                <p:cNvPr id="87" name="Ink 86">
                  <a:extLst>
                    <a:ext uri="{FF2B5EF4-FFF2-40B4-BE49-F238E27FC236}">
                      <a16:creationId xmlns:a16="http://schemas.microsoft.com/office/drawing/2014/main" id="{A2DC66C2-B4EE-5DBA-0233-7F968C83BB7F}"/>
                    </a:ext>
                  </a:extLst>
                </p:cNvPr>
                <p:cNvPicPr/>
                <p:nvPr/>
              </p:nvPicPr>
              <p:blipFill>
                <a:blip r:embed="rId152"/>
                <a:stretch>
                  <a:fillRect/>
                </a:stretch>
              </p:blipFill>
              <p:spPr>
                <a:xfrm>
                  <a:off x="4183080" y="4162212"/>
                  <a:ext cx="1731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8" name="Ink 87">
                  <a:extLst>
                    <a:ext uri="{FF2B5EF4-FFF2-40B4-BE49-F238E27FC236}">
                      <a16:creationId xmlns:a16="http://schemas.microsoft.com/office/drawing/2014/main" id="{FC95FB44-B213-8B6F-7C62-D63DDBD621C7}"/>
                    </a:ext>
                  </a:extLst>
                </p14:cNvPr>
                <p14:cNvContentPartPr/>
                <p14:nvPr/>
              </p14:nvContentPartPr>
              <p14:xfrm>
                <a:off x="4499160" y="4227372"/>
                <a:ext cx="4320" cy="10440"/>
              </p14:xfrm>
            </p:contentPart>
          </mc:Choice>
          <mc:Fallback xmlns="">
            <p:pic>
              <p:nvPicPr>
                <p:cNvPr id="88" name="Ink 87">
                  <a:extLst>
                    <a:ext uri="{FF2B5EF4-FFF2-40B4-BE49-F238E27FC236}">
                      <a16:creationId xmlns:a16="http://schemas.microsoft.com/office/drawing/2014/main" id="{FC95FB44-B213-8B6F-7C62-D63DDBD621C7}"/>
                    </a:ext>
                  </a:extLst>
                </p:cNvPr>
                <p:cNvPicPr/>
                <p:nvPr/>
              </p:nvPicPr>
              <p:blipFill>
                <a:blip r:embed="rId154"/>
                <a:stretch>
                  <a:fillRect/>
                </a:stretch>
              </p:blipFill>
              <p:spPr>
                <a:xfrm>
                  <a:off x="4490520" y="4218732"/>
                  <a:ext cx="219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89" name="Ink 88">
                  <a:extLst>
                    <a:ext uri="{FF2B5EF4-FFF2-40B4-BE49-F238E27FC236}">
                      <a16:creationId xmlns:a16="http://schemas.microsoft.com/office/drawing/2014/main" id="{F82433F3-6627-B76C-E00E-0CEC89C0C11C}"/>
                    </a:ext>
                  </a:extLst>
                </p14:cNvPr>
                <p14:cNvContentPartPr/>
                <p14:nvPr/>
              </p14:nvContentPartPr>
              <p14:xfrm>
                <a:off x="4512840" y="4201812"/>
                <a:ext cx="97200" cy="115200"/>
              </p14:xfrm>
            </p:contentPart>
          </mc:Choice>
          <mc:Fallback xmlns="">
            <p:pic>
              <p:nvPicPr>
                <p:cNvPr id="89" name="Ink 88">
                  <a:extLst>
                    <a:ext uri="{FF2B5EF4-FFF2-40B4-BE49-F238E27FC236}">
                      <a16:creationId xmlns:a16="http://schemas.microsoft.com/office/drawing/2014/main" id="{F82433F3-6627-B76C-E00E-0CEC89C0C11C}"/>
                    </a:ext>
                  </a:extLst>
                </p:cNvPr>
                <p:cNvPicPr/>
                <p:nvPr/>
              </p:nvPicPr>
              <p:blipFill>
                <a:blip r:embed="rId156"/>
                <a:stretch>
                  <a:fillRect/>
                </a:stretch>
              </p:blipFill>
              <p:spPr>
                <a:xfrm>
                  <a:off x="4503840" y="4192812"/>
                  <a:ext cx="1148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0" name="Ink 89">
                  <a:extLst>
                    <a:ext uri="{FF2B5EF4-FFF2-40B4-BE49-F238E27FC236}">
                      <a16:creationId xmlns:a16="http://schemas.microsoft.com/office/drawing/2014/main" id="{4D2CD5B1-6019-A60D-A085-D008028CB040}"/>
                    </a:ext>
                  </a:extLst>
                </p14:cNvPr>
                <p14:cNvContentPartPr/>
                <p14:nvPr/>
              </p14:nvContentPartPr>
              <p14:xfrm>
                <a:off x="4546320" y="4107492"/>
                <a:ext cx="6480" cy="11880"/>
              </p14:xfrm>
            </p:contentPart>
          </mc:Choice>
          <mc:Fallback xmlns="">
            <p:pic>
              <p:nvPicPr>
                <p:cNvPr id="90" name="Ink 89">
                  <a:extLst>
                    <a:ext uri="{FF2B5EF4-FFF2-40B4-BE49-F238E27FC236}">
                      <a16:creationId xmlns:a16="http://schemas.microsoft.com/office/drawing/2014/main" id="{4D2CD5B1-6019-A60D-A085-D008028CB040}"/>
                    </a:ext>
                  </a:extLst>
                </p:cNvPr>
                <p:cNvPicPr/>
                <p:nvPr/>
              </p:nvPicPr>
              <p:blipFill>
                <a:blip r:embed="rId90"/>
                <a:stretch>
                  <a:fillRect/>
                </a:stretch>
              </p:blipFill>
              <p:spPr>
                <a:xfrm>
                  <a:off x="4537320" y="4098492"/>
                  <a:ext cx="24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1" name="Ink 90">
                  <a:extLst>
                    <a:ext uri="{FF2B5EF4-FFF2-40B4-BE49-F238E27FC236}">
                      <a16:creationId xmlns:a16="http://schemas.microsoft.com/office/drawing/2014/main" id="{3347A4E8-4DBA-A2E8-0CA5-75DED81C4FE8}"/>
                    </a:ext>
                  </a:extLst>
                </p14:cNvPr>
                <p14:cNvContentPartPr/>
                <p14:nvPr/>
              </p14:nvContentPartPr>
              <p14:xfrm>
                <a:off x="4613640" y="4181292"/>
                <a:ext cx="126000" cy="136440"/>
              </p14:xfrm>
            </p:contentPart>
          </mc:Choice>
          <mc:Fallback xmlns="">
            <p:pic>
              <p:nvPicPr>
                <p:cNvPr id="91" name="Ink 90">
                  <a:extLst>
                    <a:ext uri="{FF2B5EF4-FFF2-40B4-BE49-F238E27FC236}">
                      <a16:creationId xmlns:a16="http://schemas.microsoft.com/office/drawing/2014/main" id="{3347A4E8-4DBA-A2E8-0CA5-75DED81C4FE8}"/>
                    </a:ext>
                  </a:extLst>
                </p:cNvPr>
                <p:cNvPicPr/>
                <p:nvPr/>
              </p:nvPicPr>
              <p:blipFill>
                <a:blip r:embed="rId159"/>
                <a:stretch>
                  <a:fillRect/>
                </a:stretch>
              </p:blipFill>
              <p:spPr>
                <a:xfrm>
                  <a:off x="4605000" y="4172292"/>
                  <a:ext cx="143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2" name="Ink 91">
                  <a:extLst>
                    <a:ext uri="{FF2B5EF4-FFF2-40B4-BE49-F238E27FC236}">
                      <a16:creationId xmlns:a16="http://schemas.microsoft.com/office/drawing/2014/main" id="{632FB900-A52E-96D6-F148-8A032E1FE24A}"/>
                    </a:ext>
                  </a:extLst>
                </p14:cNvPr>
                <p14:cNvContentPartPr/>
                <p14:nvPr/>
              </p14:nvContentPartPr>
              <p14:xfrm>
                <a:off x="4866360" y="4058172"/>
                <a:ext cx="132480" cy="326160"/>
              </p14:xfrm>
            </p:contentPart>
          </mc:Choice>
          <mc:Fallback xmlns="">
            <p:pic>
              <p:nvPicPr>
                <p:cNvPr id="92" name="Ink 91">
                  <a:extLst>
                    <a:ext uri="{FF2B5EF4-FFF2-40B4-BE49-F238E27FC236}">
                      <a16:creationId xmlns:a16="http://schemas.microsoft.com/office/drawing/2014/main" id="{632FB900-A52E-96D6-F148-8A032E1FE24A}"/>
                    </a:ext>
                  </a:extLst>
                </p:cNvPr>
                <p:cNvPicPr/>
                <p:nvPr/>
              </p:nvPicPr>
              <p:blipFill>
                <a:blip r:embed="rId161"/>
                <a:stretch>
                  <a:fillRect/>
                </a:stretch>
              </p:blipFill>
              <p:spPr>
                <a:xfrm>
                  <a:off x="4857360" y="4049532"/>
                  <a:ext cx="150120" cy="343800"/>
                </a:xfrm>
                <a:prstGeom prst="rect">
                  <a:avLst/>
                </a:prstGeom>
              </p:spPr>
            </p:pic>
          </mc:Fallback>
        </mc:AlternateContent>
      </p:grpSp>
      <p:grpSp>
        <p:nvGrpSpPr>
          <p:cNvPr id="118" name="Group 117">
            <a:extLst>
              <a:ext uri="{FF2B5EF4-FFF2-40B4-BE49-F238E27FC236}">
                <a16:creationId xmlns:a16="http://schemas.microsoft.com/office/drawing/2014/main" id="{6A7F27FF-FBB8-3CB9-9901-A7FBDC589818}"/>
              </a:ext>
            </a:extLst>
          </p:cNvPr>
          <p:cNvGrpSpPr/>
          <p:nvPr/>
        </p:nvGrpSpPr>
        <p:grpSpPr>
          <a:xfrm>
            <a:off x="-69092" y="4623732"/>
            <a:ext cx="4511160" cy="2111760"/>
            <a:chOff x="-70680" y="4623732"/>
            <a:chExt cx="4511160" cy="2111760"/>
          </a:xfrm>
        </p:grpSpPr>
        <mc:AlternateContent xmlns:mc="http://schemas.openxmlformats.org/markup-compatibility/2006" xmlns:p14="http://schemas.microsoft.com/office/powerpoint/2010/main">
          <mc:Choice Requires="p14">
            <p:contentPart p14:bwMode="auto" r:id="rId162">
              <p14:nvContentPartPr>
                <p14:cNvPr id="96" name="Ink 95">
                  <a:extLst>
                    <a:ext uri="{FF2B5EF4-FFF2-40B4-BE49-F238E27FC236}">
                      <a16:creationId xmlns:a16="http://schemas.microsoft.com/office/drawing/2014/main" id="{89B05900-3840-E697-6BC0-5F4A435670FF}"/>
                    </a:ext>
                  </a:extLst>
                </p14:cNvPr>
                <p14:cNvContentPartPr/>
                <p14:nvPr/>
              </p14:nvContentPartPr>
              <p14:xfrm>
                <a:off x="403440" y="4665132"/>
                <a:ext cx="237600" cy="277920"/>
              </p14:xfrm>
            </p:contentPart>
          </mc:Choice>
          <mc:Fallback xmlns="">
            <p:pic>
              <p:nvPicPr>
                <p:cNvPr id="96" name="Ink 95">
                  <a:extLst>
                    <a:ext uri="{FF2B5EF4-FFF2-40B4-BE49-F238E27FC236}">
                      <a16:creationId xmlns:a16="http://schemas.microsoft.com/office/drawing/2014/main" id="{89B05900-3840-E697-6BC0-5F4A435670FF}"/>
                    </a:ext>
                  </a:extLst>
                </p:cNvPr>
                <p:cNvPicPr/>
                <p:nvPr/>
              </p:nvPicPr>
              <p:blipFill>
                <a:blip r:embed="rId163"/>
                <a:stretch>
                  <a:fillRect/>
                </a:stretch>
              </p:blipFill>
              <p:spPr>
                <a:xfrm>
                  <a:off x="394800" y="4656492"/>
                  <a:ext cx="2552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7" name="Ink 96">
                  <a:extLst>
                    <a:ext uri="{FF2B5EF4-FFF2-40B4-BE49-F238E27FC236}">
                      <a16:creationId xmlns:a16="http://schemas.microsoft.com/office/drawing/2014/main" id="{53278CC4-1E79-9AD8-5155-EF6889570816}"/>
                    </a:ext>
                  </a:extLst>
                </p14:cNvPr>
                <p14:cNvContentPartPr/>
                <p14:nvPr/>
              </p14:nvContentPartPr>
              <p14:xfrm>
                <a:off x="679560" y="4849092"/>
                <a:ext cx="95760" cy="87480"/>
              </p14:xfrm>
            </p:contentPart>
          </mc:Choice>
          <mc:Fallback xmlns="">
            <p:pic>
              <p:nvPicPr>
                <p:cNvPr id="97" name="Ink 96">
                  <a:extLst>
                    <a:ext uri="{FF2B5EF4-FFF2-40B4-BE49-F238E27FC236}">
                      <a16:creationId xmlns:a16="http://schemas.microsoft.com/office/drawing/2014/main" id="{53278CC4-1E79-9AD8-5155-EF6889570816}"/>
                    </a:ext>
                  </a:extLst>
                </p:cNvPr>
                <p:cNvPicPr/>
                <p:nvPr/>
              </p:nvPicPr>
              <p:blipFill>
                <a:blip r:embed="rId165"/>
                <a:stretch>
                  <a:fillRect/>
                </a:stretch>
              </p:blipFill>
              <p:spPr>
                <a:xfrm>
                  <a:off x="670560" y="4840092"/>
                  <a:ext cx="11340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8" name="Ink 97">
                  <a:extLst>
                    <a:ext uri="{FF2B5EF4-FFF2-40B4-BE49-F238E27FC236}">
                      <a16:creationId xmlns:a16="http://schemas.microsoft.com/office/drawing/2014/main" id="{5619720F-845F-B627-1E2C-D2124565074F}"/>
                    </a:ext>
                  </a:extLst>
                </p14:cNvPr>
                <p14:cNvContentPartPr/>
                <p14:nvPr/>
              </p14:nvContentPartPr>
              <p14:xfrm>
                <a:off x="953520" y="4778172"/>
                <a:ext cx="16920" cy="10440"/>
              </p14:xfrm>
            </p:contentPart>
          </mc:Choice>
          <mc:Fallback xmlns="">
            <p:pic>
              <p:nvPicPr>
                <p:cNvPr id="98" name="Ink 97">
                  <a:extLst>
                    <a:ext uri="{FF2B5EF4-FFF2-40B4-BE49-F238E27FC236}">
                      <a16:creationId xmlns:a16="http://schemas.microsoft.com/office/drawing/2014/main" id="{5619720F-845F-B627-1E2C-D2124565074F}"/>
                    </a:ext>
                  </a:extLst>
                </p:cNvPr>
                <p:cNvPicPr/>
                <p:nvPr/>
              </p:nvPicPr>
              <p:blipFill>
                <a:blip r:embed="rId167"/>
                <a:stretch>
                  <a:fillRect/>
                </a:stretch>
              </p:blipFill>
              <p:spPr>
                <a:xfrm>
                  <a:off x="944880" y="4769532"/>
                  <a:ext cx="345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9" name="Ink 98">
                  <a:extLst>
                    <a:ext uri="{FF2B5EF4-FFF2-40B4-BE49-F238E27FC236}">
                      <a16:creationId xmlns:a16="http://schemas.microsoft.com/office/drawing/2014/main" id="{AFFDADF8-8B10-DDB9-2E40-FF2161736DFE}"/>
                    </a:ext>
                  </a:extLst>
                </p14:cNvPr>
                <p14:cNvContentPartPr/>
                <p14:nvPr/>
              </p14:nvContentPartPr>
              <p14:xfrm>
                <a:off x="940920" y="4837572"/>
                <a:ext cx="62280" cy="38160"/>
              </p14:xfrm>
            </p:contentPart>
          </mc:Choice>
          <mc:Fallback xmlns="">
            <p:pic>
              <p:nvPicPr>
                <p:cNvPr id="99" name="Ink 98">
                  <a:extLst>
                    <a:ext uri="{FF2B5EF4-FFF2-40B4-BE49-F238E27FC236}">
                      <a16:creationId xmlns:a16="http://schemas.microsoft.com/office/drawing/2014/main" id="{AFFDADF8-8B10-DDB9-2E40-FF2161736DFE}"/>
                    </a:ext>
                  </a:extLst>
                </p:cNvPr>
                <p:cNvPicPr/>
                <p:nvPr/>
              </p:nvPicPr>
              <p:blipFill>
                <a:blip r:embed="rId169"/>
                <a:stretch>
                  <a:fillRect/>
                </a:stretch>
              </p:blipFill>
              <p:spPr>
                <a:xfrm>
                  <a:off x="932280" y="4828572"/>
                  <a:ext cx="799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0" name="Ink 99">
                  <a:extLst>
                    <a:ext uri="{FF2B5EF4-FFF2-40B4-BE49-F238E27FC236}">
                      <a16:creationId xmlns:a16="http://schemas.microsoft.com/office/drawing/2014/main" id="{9DEB86DE-1CFD-4947-BFFB-1C79ACAEAA20}"/>
                    </a:ext>
                  </a:extLst>
                </p14:cNvPr>
                <p14:cNvContentPartPr/>
                <p14:nvPr/>
              </p14:nvContentPartPr>
              <p14:xfrm>
                <a:off x="1279320" y="4738212"/>
                <a:ext cx="172440" cy="160200"/>
              </p14:xfrm>
            </p:contentPart>
          </mc:Choice>
          <mc:Fallback xmlns="">
            <p:pic>
              <p:nvPicPr>
                <p:cNvPr id="100" name="Ink 99">
                  <a:extLst>
                    <a:ext uri="{FF2B5EF4-FFF2-40B4-BE49-F238E27FC236}">
                      <a16:creationId xmlns:a16="http://schemas.microsoft.com/office/drawing/2014/main" id="{9DEB86DE-1CFD-4947-BFFB-1C79ACAEAA20}"/>
                    </a:ext>
                  </a:extLst>
                </p:cNvPr>
                <p:cNvPicPr/>
                <p:nvPr/>
              </p:nvPicPr>
              <p:blipFill>
                <a:blip r:embed="rId171"/>
                <a:stretch>
                  <a:fillRect/>
                </a:stretch>
              </p:blipFill>
              <p:spPr>
                <a:xfrm>
                  <a:off x="1270680" y="4729212"/>
                  <a:ext cx="1900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1" name="Ink 100">
                  <a:extLst>
                    <a:ext uri="{FF2B5EF4-FFF2-40B4-BE49-F238E27FC236}">
                      <a16:creationId xmlns:a16="http://schemas.microsoft.com/office/drawing/2014/main" id="{5E1BADC4-4C2B-F5A8-20CF-61D1D293CCE3}"/>
                    </a:ext>
                  </a:extLst>
                </p14:cNvPr>
                <p14:cNvContentPartPr/>
                <p14:nvPr/>
              </p14:nvContentPartPr>
              <p14:xfrm>
                <a:off x="1521240" y="4623732"/>
                <a:ext cx="824400" cy="235080"/>
              </p14:xfrm>
            </p:contentPart>
          </mc:Choice>
          <mc:Fallback xmlns="">
            <p:pic>
              <p:nvPicPr>
                <p:cNvPr id="101" name="Ink 100">
                  <a:extLst>
                    <a:ext uri="{FF2B5EF4-FFF2-40B4-BE49-F238E27FC236}">
                      <a16:creationId xmlns:a16="http://schemas.microsoft.com/office/drawing/2014/main" id="{5E1BADC4-4C2B-F5A8-20CF-61D1D293CCE3}"/>
                    </a:ext>
                  </a:extLst>
                </p:cNvPr>
                <p:cNvPicPr/>
                <p:nvPr/>
              </p:nvPicPr>
              <p:blipFill>
                <a:blip r:embed="rId173"/>
                <a:stretch>
                  <a:fillRect/>
                </a:stretch>
              </p:blipFill>
              <p:spPr>
                <a:xfrm>
                  <a:off x="1512600" y="4615092"/>
                  <a:ext cx="8420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4" name="Ink 103">
                  <a:extLst>
                    <a:ext uri="{FF2B5EF4-FFF2-40B4-BE49-F238E27FC236}">
                      <a16:creationId xmlns:a16="http://schemas.microsoft.com/office/drawing/2014/main" id="{76376BB5-4E21-601F-AA8D-F2E4B43CD138}"/>
                    </a:ext>
                  </a:extLst>
                </p14:cNvPr>
                <p14:cNvContentPartPr/>
                <p14:nvPr/>
              </p14:nvContentPartPr>
              <p14:xfrm>
                <a:off x="209040" y="5142132"/>
                <a:ext cx="96120" cy="1180440"/>
              </p14:xfrm>
            </p:contentPart>
          </mc:Choice>
          <mc:Fallback xmlns="">
            <p:pic>
              <p:nvPicPr>
                <p:cNvPr id="104" name="Ink 103">
                  <a:extLst>
                    <a:ext uri="{FF2B5EF4-FFF2-40B4-BE49-F238E27FC236}">
                      <a16:creationId xmlns:a16="http://schemas.microsoft.com/office/drawing/2014/main" id="{76376BB5-4E21-601F-AA8D-F2E4B43CD138}"/>
                    </a:ext>
                  </a:extLst>
                </p:cNvPr>
                <p:cNvPicPr/>
                <p:nvPr/>
              </p:nvPicPr>
              <p:blipFill>
                <a:blip r:embed="rId175"/>
                <a:stretch>
                  <a:fillRect/>
                </a:stretch>
              </p:blipFill>
              <p:spPr>
                <a:xfrm>
                  <a:off x="200040" y="5133492"/>
                  <a:ext cx="113760" cy="11980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5" name="Ink 104">
                  <a:extLst>
                    <a:ext uri="{FF2B5EF4-FFF2-40B4-BE49-F238E27FC236}">
                      <a16:creationId xmlns:a16="http://schemas.microsoft.com/office/drawing/2014/main" id="{FCF21B76-0359-350F-0254-21D22D2B21C3}"/>
                    </a:ext>
                  </a:extLst>
                </p14:cNvPr>
                <p14:cNvContentPartPr/>
                <p14:nvPr/>
              </p14:nvContentPartPr>
              <p14:xfrm>
                <a:off x="-70680" y="5998572"/>
                <a:ext cx="1503360" cy="166320"/>
              </p14:xfrm>
            </p:contentPart>
          </mc:Choice>
          <mc:Fallback xmlns="">
            <p:pic>
              <p:nvPicPr>
                <p:cNvPr id="105" name="Ink 104">
                  <a:extLst>
                    <a:ext uri="{FF2B5EF4-FFF2-40B4-BE49-F238E27FC236}">
                      <a16:creationId xmlns:a16="http://schemas.microsoft.com/office/drawing/2014/main" id="{FCF21B76-0359-350F-0254-21D22D2B21C3}"/>
                    </a:ext>
                  </a:extLst>
                </p:cNvPr>
                <p:cNvPicPr/>
                <p:nvPr/>
              </p:nvPicPr>
              <p:blipFill>
                <a:blip r:embed="rId177"/>
                <a:stretch>
                  <a:fillRect/>
                </a:stretch>
              </p:blipFill>
              <p:spPr>
                <a:xfrm>
                  <a:off x="-79680" y="5989932"/>
                  <a:ext cx="15210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7" name="Ink 106">
                  <a:extLst>
                    <a:ext uri="{FF2B5EF4-FFF2-40B4-BE49-F238E27FC236}">
                      <a16:creationId xmlns:a16="http://schemas.microsoft.com/office/drawing/2014/main" id="{9D3EC444-37A6-ABF7-2672-EC32BBA74D16}"/>
                    </a:ext>
                  </a:extLst>
                </p14:cNvPr>
                <p14:cNvContentPartPr/>
                <p14:nvPr/>
              </p14:nvContentPartPr>
              <p14:xfrm>
                <a:off x="277800" y="5355612"/>
                <a:ext cx="857520" cy="317880"/>
              </p14:xfrm>
            </p:contentPart>
          </mc:Choice>
          <mc:Fallback xmlns="">
            <p:pic>
              <p:nvPicPr>
                <p:cNvPr id="107" name="Ink 106">
                  <a:extLst>
                    <a:ext uri="{FF2B5EF4-FFF2-40B4-BE49-F238E27FC236}">
                      <a16:creationId xmlns:a16="http://schemas.microsoft.com/office/drawing/2014/main" id="{9D3EC444-37A6-ABF7-2672-EC32BBA74D16}"/>
                    </a:ext>
                  </a:extLst>
                </p:cNvPr>
                <p:cNvPicPr/>
                <p:nvPr/>
              </p:nvPicPr>
              <p:blipFill>
                <a:blip r:embed="rId179"/>
                <a:stretch>
                  <a:fillRect/>
                </a:stretch>
              </p:blipFill>
              <p:spPr>
                <a:xfrm>
                  <a:off x="269160" y="5346972"/>
                  <a:ext cx="8751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8" name="Ink 107">
                  <a:extLst>
                    <a:ext uri="{FF2B5EF4-FFF2-40B4-BE49-F238E27FC236}">
                      <a16:creationId xmlns:a16="http://schemas.microsoft.com/office/drawing/2014/main" id="{1D50886A-D1DF-C05E-92CB-035D0FF18C66}"/>
                    </a:ext>
                  </a:extLst>
                </p14:cNvPr>
                <p14:cNvContentPartPr/>
                <p14:nvPr/>
              </p14:nvContentPartPr>
              <p14:xfrm>
                <a:off x="1829760" y="5122692"/>
                <a:ext cx="107640" cy="948240"/>
              </p14:xfrm>
            </p:contentPart>
          </mc:Choice>
          <mc:Fallback xmlns="">
            <p:pic>
              <p:nvPicPr>
                <p:cNvPr id="108" name="Ink 107">
                  <a:extLst>
                    <a:ext uri="{FF2B5EF4-FFF2-40B4-BE49-F238E27FC236}">
                      <a16:creationId xmlns:a16="http://schemas.microsoft.com/office/drawing/2014/main" id="{1D50886A-D1DF-C05E-92CB-035D0FF18C66}"/>
                    </a:ext>
                  </a:extLst>
                </p:cNvPr>
                <p:cNvPicPr/>
                <p:nvPr/>
              </p:nvPicPr>
              <p:blipFill>
                <a:blip r:embed="rId181"/>
                <a:stretch>
                  <a:fillRect/>
                </a:stretch>
              </p:blipFill>
              <p:spPr>
                <a:xfrm>
                  <a:off x="1821120" y="5113692"/>
                  <a:ext cx="125280" cy="965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9" name="Ink 108">
                  <a:extLst>
                    <a:ext uri="{FF2B5EF4-FFF2-40B4-BE49-F238E27FC236}">
                      <a16:creationId xmlns:a16="http://schemas.microsoft.com/office/drawing/2014/main" id="{9DBF7C89-116E-9689-0A78-B552A9D7E048}"/>
                    </a:ext>
                  </a:extLst>
                </p14:cNvPr>
                <p14:cNvContentPartPr/>
                <p14:nvPr/>
              </p14:nvContentPartPr>
              <p14:xfrm>
                <a:off x="1601880" y="5809932"/>
                <a:ext cx="1341360" cy="119880"/>
              </p14:xfrm>
            </p:contentPart>
          </mc:Choice>
          <mc:Fallback xmlns="">
            <p:pic>
              <p:nvPicPr>
                <p:cNvPr id="109" name="Ink 108">
                  <a:extLst>
                    <a:ext uri="{FF2B5EF4-FFF2-40B4-BE49-F238E27FC236}">
                      <a16:creationId xmlns:a16="http://schemas.microsoft.com/office/drawing/2014/main" id="{9DBF7C89-116E-9689-0A78-B552A9D7E048}"/>
                    </a:ext>
                  </a:extLst>
                </p:cNvPr>
                <p:cNvPicPr/>
                <p:nvPr/>
              </p:nvPicPr>
              <p:blipFill>
                <a:blip r:embed="rId183"/>
                <a:stretch>
                  <a:fillRect/>
                </a:stretch>
              </p:blipFill>
              <p:spPr>
                <a:xfrm>
                  <a:off x="1592880" y="5800932"/>
                  <a:ext cx="13590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0" name="Ink 109">
                  <a:extLst>
                    <a:ext uri="{FF2B5EF4-FFF2-40B4-BE49-F238E27FC236}">
                      <a16:creationId xmlns:a16="http://schemas.microsoft.com/office/drawing/2014/main" id="{06918322-FC49-F019-9A19-51F47F38BB92}"/>
                    </a:ext>
                  </a:extLst>
                </p14:cNvPr>
                <p14:cNvContentPartPr/>
                <p14:nvPr/>
              </p14:nvContentPartPr>
              <p14:xfrm>
                <a:off x="2143320" y="4835772"/>
                <a:ext cx="301320" cy="1138680"/>
              </p14:xfrm>
            </p:contentPart>
          </mc:Choice>
          <mc:Fallback xmlns="">
            <p:pic>
              <p:nvPicPr>
                <p:cNvPr id="110" name="Ink 109">
                  <a:extLst>
                    <a:ext uri="{FF2B5EF4-FFF2-40B4-BE49-F238E27FC236}">
                      <a16:creationId xmlns:a16="http://schemas.microsoft.com/office/drawing/2014/main" id="{06918322-FC49-F019-9A19-51F47F38BB92}"/>
                    </a:ext>
                  </a:extLst>
                </p:cNvPr>
                <p:cNvPicPr/>
                <p:nvPr/>
              </p:nvPicPr>
              <p:blipFill>
                <a:blip r:embed="rId185"/>
                <a:stretch>
                  <a:fillRect/>
                </a:stretch>
              </p:blipFill>
              <p:spPr>
                <a:xfrm>
                  <a:off x="2134680" y="4826772"/>
                  <a:ext cx="318960" cy="1156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1" name="Ink 110">
                  <a:extLst>
                    <a:ext uri="{FF2B5EF4-FFF2-40B4-BE49-F238E27FC236}">
                      <a16:creationId xmlns:a16="http://schemas.microsoft.com/office/drawing/2014/main" id="{21CA579A-948B-8786-1C67-6930F2D3AD75}"/>
                    </a:ext>
                  </a:extLst>
                </p14:cNvPr>
                <p14:cNvContentPartPr/>
                <p14:nvPr/>
              </p14:nvContentPartPr>
              <p14:xfrm>
                <a:off x="3367320" y="4971492"/>
                <a:ext cx="105120" cy="739800"/>
              </p14:xfrm>
            </p:contentPart>
          </mc:Choice>
          <mc:Fallback xmlns="">
            <p:pic>
              <p:nvPicPr>
                <p:cNvPr id="111" name="Ink 110">
                  <a:extLst>
                    <a:ext uri="{FF2B5EF4-FFF2-40B4-BE49-F238E27FC236}">
                      <a16:creationId xmlns:a16="http://schemas.microsoft.com/office/drawing/2014/main" id="{21CA579A-948B-8786-1C67-6930F2D3AD75}"/>
                    </a:ext>
                  </a:extLst>
                </p:cNvPr>
                <p:cNvPicPr/>
                <p:nvPr/>
              </p:nvPicPr>
              <p:blipFill>
                <a:blip r:embed="rId187"/>
                <a:stretch>
                  <a:fillRect/>
                </a:stretch>
              </p:blipFill>
              <p:spPr>
                <a:xfrm>
                  <a:off x="3358680" y="4962852"/>
                  <a:ext cx="122760"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2" name="Ink 111">
                  <a:extLst>
                    <a:ext uri="{FF2B5EF4-FFF2-40B4-BE49-F238E27FC236}">
                      <a16:creationId xmlns:a16="http://schemas.microsoft.com/office/drawing/2014/main" id="{A66419B4-1723-EB8D-6179-620171B739FB}"/>
                    </a:ext>
                  </a:extLst>
                </p14:cNvPr>
                <p14:cNvContentPartPr/>
                <p14:nvPr/>
              </p14:nvContentPartPr>
              <p14:xfrm>
                <a:off x="3108120" y="5603652"/>
                <a:ext cx="1254600" cy="79560"/>
              </p14:xfrm>
            </p:contentPart>
          </mc:Choice>
          <mc:Fallback xmlns="">
            <p:pic>
              <p:nvPicPr>
                <p:cNvPr id="112" name="Ink 111">
                  <a:extLst>
                    <a:ext uri="{FF2B5EF4-FFF2-40B4-BE49-F238E27FC236}">
                      <a16:creationId xmlns:a16="http://schemas.microsoft.com/office/drawing/2014/main" id="{A66419B4-1723-EB8D-6179-620171B739FB}"/>
                    </a:ext>
                  </a:extLst>
                </p:cNvPr>
                <p:cNvPicPr/>
                <p:nvPr/>
              </p:nvPicPr>
              <p:blipFill>
                <a:blip r:embed="rId189"/>
                <a:stretch>
                  <a:fillRect/>
                </a:stretch>
              </p:blipFill>
              <p:spPr>
                <a:xfrm>
                  <a:off x="3099480" y="5594652"/>
                  <a:ext cx="12722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3" name="Ink 112">
                  <a:extLst>
                    <a:ext uri="{FF2B5EF4-FFF2-40B4-BE49-F238E27FC236}">
                      <a16:creationId xmlns:a16="http://schemas.microsoft.com/office/drawing/2014/main" id="{9B9D5060-AED6-E999-B911-8BDA3F7B8730}"/>
                    </a:ext>
                  </a:extLst>
                </p14:cNvPr>
                <p14:cNvContentPartPr/>
                <p14:nvPr/>
              </p14:nvContentPartPr>
              <p14:xfrm>
                <a:off x="3628320" y="5123772"/>
                <a:ext cx="812160" cy="117000"/>
              </p14:xfrm>
            </p:contentPart>
          </mc:Choice>
          <mc:Fallback xmlns="">
            <p:pic>
              <p:nvPicPr>
                <p:cNvPr id="113" name="Ink 112">
                  <a:extLst>
                    <a:ext uri="{FF2B5EF4-FFF2-40B4-BE49-F238E27FC236}">
                      <a16:creationId xmlns:a16="http://schemas.microsoft.com/office/drawing/2014/main" id="{9B9D5060-AED6-E999-B911-8BDA3F7B8730}"/>
                    </a:ext>
                  </a:extLst>
                </p:cNvPr>
                <p:cNvPicPr/>
                <p:nvPr/>
              </p:nvPicPr>
              <p:blipFill>
                <a:blip r:embed="rId191"/>
                <a:stretch>
                  <a:fillRect/>
                </a:stretch>
              </p:blipFill>
              <p:spPr>
                <a:xfrm>
                  <a:off x="3619320" y="5115132"/>
                  <a:ext cx="8298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5" name="Ink 114">
                  <a:extLst>
                    <a:ext uri="{FF2B5EF4-FFF2-40B4-BE49-F238E27FC236}">
                      <a16:creationId xmlns:a16="http://schemas.microsoft.com/office/drawing/2014/main" id="{BA8D3CB5-F5DC-36FC-065F-17BBC9673203}"/>
                    </a:ext>
                  </a:extLst>
                </p14:cNvPr>
                <p14:cNvContentPartPr/>
                <p14:nvPr/>
              </p14:nvContentPartPr>
              <p14:xfrm>
                <a:off x="2516640" y="6204132"/>
                <a:ext cx="93600" cy="481680"/>
              </p14:xfrm>
            </p:contentPart>
          </mc:Choice>
          <mc:Fallback xmlns="">
            <p:pic>
              <p:nvPicPr>
                <p:cNvPr id="115" name="Ink 114">
                  <a:extLst>
                    <a:ext uri="{FF2B5EF4-FFF2-40B4-BE49-F238E27FC236}">
                      <a16:creationId xmlns:a16="http://schemas.microsoft.com/office/drawing/2014/main" id="{BA8D3CB5-F5DC-36FC-065F-17BBC9673203}"/>
                    </a:ext>
                  </a:extLst>
                </p:cNvPr>
                <p:cNvPicPr/>
                <p:nvPr/>
              </p:nvPicPr>
              <p:blipFill>
                <a:blip r:embed="rId193"/>
                <a:stretch>
                  <a:fillRect/>
                </a:stretch>
              </p:blipFill>
              <p:spPr>
                <a:xfrm>
                  <a:off x="2508000" y="6195492"/>
                  <a:ext cx="11124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6" name="Ink 115">
                  <a:extLst>
                    <a:ext uri="{FF2B5EF4-FFF2-40B4-BE49-F238E27FC236}">
                      <a16:creationId xmlns:a16="http://schemas.microsoft.com/office/drawing/2014/main" id="{F068AD5B-D98B-B294-EA1E-7FA7627BA7C8}"/>
                    </a:ext>
                  </a:extLst>
                </p14:cNvPr>
                <p14:cNvContentPartPr/>
                <p14:nvPr/>
              </p14:nvContentPartPr>
              <p14:xfrm>
                <a:off x="2250600" y="6566652"/>
                <a:ext cx="1234080" cy="138960"/>
              </p14:xfrm>
            </p:contentPart>
          </mc:Choice>
          <mc:Fallback xmlns="">
            <p:pic>
              <p:nvPicPr>
                <p:cNvPr id="116" name="Ink 115">
                  <a:extLst>
                    <a:ext uri="{FF2B5EF4-FFF2-40B4-BE49-F238E27FC236}">
                      <a16:creationId xmlns:a16="http://schemas.microsoft.com/office/drawing/2014/main" id="{F068AD5B-D98B-B294-EA1E-7FA7627BA7C8}"/>
                    </a:ext>
                  </a:extLst>
                </p:cNvPr>
                <p:cNvPicPr/>
                <p:nvPr/>
              </p:nvPicPr>
              <p:blipFill>
                <a:blip r:embed="rId195"/>
                <a:stretch>
                  <a:fillRect/>
                </a:stretch>
              </p:blipFill>
              <p:spPr>
                <a:xfrm>
                  <a:off x="2241600" y="6558012"/>
                  <a:ext cx="1251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7" name="Ink 116">
                  <a:extLst>
                    <a:ext uri="{FF2B5EF4-FFF2-40B4-BE49-F238E27FC236}">
                      <a16:creationId xmlns:a16="http://schemas.microsoft.com/office/drawing/2014/main" id="{116F7014-C0E4-4FF7-ED82-D2DD2ABC63F3}"/>
                    </a:ext>
                  </a:extLst>
                </p14:cNvPr>
                <p14:cNvContentPartPr/>
                <p14:nvPr/>
              </p14:nvContentPartPr>
              <p14:xfrm>
                <a:off x="2487480" y="6006492"/>
                <a:ext cx="543600" cy="729000"/>
              </p14:xfrm>
            </p:contentPart>
          </mc:Choice>
          <mc:Fallback xmlns="">
            <p:pic>
              <p:nvPicPr>
                <p:cNvPr id="117" name="Ink 116">
                  <a:extLst>
                    <a:ext uri="{FF2B5EF4-FFF2-40B4-BE49-F238E27FC236}">
                      <a16:creationId xmlns:a16="http://schemas.microsoft.com/office/drawing/2014/main" id="{116F7014-C0E4-4FF7-ED82-D2DD2ABC63F3}"/>
                    </a:ext>
                  </a:extLst>
                </p:cNvPr>
                <p:cNvPicPr/>
                <p:nvPr/>
              </p:nvPicPr>
              <p:blipFill>
                <a:blip r:embed="rId197"/>
                <a:stretch>
                  <a:fillRect/>
                </a:stretch>
              </p:blipFill>
              <p:spPr>
                <a:xfrm>
                  <a:off x="2478840" y="5997852"/>
                  <a:ext cx="561240" cy="746640"/>
                </a:xfrm>
                <a:prstGeom prst="rect">
                  <a:avLst/>
                </a:prstGeom>
              </p:spPr>
            </p:pic>
          </mc:Fallback>
        </mc:AlternateContent>
      </p:grpSp>
      <p:grpSp>
        <p:nvGrpSpPr>
          <p:cNvPr id="122" name="Group 121">
            <a:extLst>
              <a:ext uri="{FF2B5EF4-FFF2-40B4-BE49-F238E27FC236}">
                <a16:creationId xmlns:a16="http://schemas.microsoft.com/office/drawing/2014/main" id="{5F3ABF0F-01D1-AD8A-0EF9-885A33439E41}"/>
              </a:ext>
            </a:extLst>
          </p:cNvPr>
          <p:cNvGrpSpPr/>
          <p:nvPr/>
        </p:nvGrpSpPr>
        <p:grpSpPr>
          <a:xfrm>
            <a:off x="686908" y="6211332"/>
            <a:ext cx="1116000" cy="563400"/>
            <a:chOff x="685320" y="6211332"/>
            <a:chExt cx="1116000" cy="563400"/>
          </a:xfrm>
        </p:grpSpPr>
        <mc:AlternateContent xmlns:mc="http://schemas.openxmlformats.org/markup-compatibility/2006" xmlns:p14="http://schemas.microsoft.com/office/powerpoint/2010/main">
          <mc:Choice Requires="p14">
            <p:contentPart p14:bwMode="auto" r:id="rId198">
              <p14:nvContentPartPr>
                <p14:cNvPr id="119" name="Ink 118">
                  <a:extLst>
                    <a:ext uri="{FF2B5EF4-FFF2-40B4-BE49-F238E27FC236}">
                      <a16:creationId xmlns:a16="http://schemas.microsoft.com/office/drawing/2014/main" id="{44312FDB-4A2C-6976-8D1A-116F4762A0EF}"/>
                    </a:ext>
                  </a:extLst>
                </p14:cNvPr>
                <p14:cNvContentPartPr/>
                <p14:nvPr/>
              </p14:nvContentPartPr>
              <p14:xfrm>
                <a:off x="1013280" y="6277212"/>
                <a:ext cx="71640" cy="447120"/>
              </p14:xfrm>
            </p:contentPart>
          </mc:Choice>
          <mc:Fallback xmlns="">
            <p:pic>
              <p:nvPicPr>
                <p:cNvPr id="119" name="Ink 118">
                  <a:extLst>
                    <a:ext uri="{FF2B5EF4-FFF2-40B4-BE49-F238E27FC236}">
                      <a16:creationId xmlns:a16="http://schemas.microsoft.com/office/drawing/2014/main" id="{44312FDB-4A2C-6976-8D1A-116F4762A0EF}"/>
                    </a:ext>
                  </a:extLst>
                </p:cNvPr>
                <p:cNvPicPr/>
                <p:nvPr/>
              </p:nvPicPr>
              <p:blipFill>
                <a:blip r:embed="rId199"/>
                <a:stretch>
                  <a:fillRect/>
                </a:stretch>
              </p:blipFill>
              <p:spPr>
                <a:xfrm>
                  <a:off x="1004280" y="6268212"/>
                  <a:ext cx="8928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0" name="Ink 119">
                  <a:extLst>
                    <a:ext uri="{FF2B5EF4-FFF2-40B4-BE49-F238E27FC236}">
                      <a16:creationId xmlns:a16="http://schemas.microsoft.com/office/drawing/2014/main" id="{0AD799F1-07A2-2AE4-6C99-C1C505EB0F0F}"/>
                    </a:ext>
                  </a:extLst>
                </p14:cNvPr>
                <p14:cNvContentPartPr/>
                <p14:nvPr/>
              </p14:nvContentPartPr>
              <p14:xfrm>
                <a:off x="685320" y="6655932"/>
                <a:ext cx="1071000" cy="118800"/>
              </p14:xfrm>
            </p:contentPart>
          </mc:Choice>
          <mc:Fallback xmlns="">
            <p:pic>
              <p:nvPicPr>
                <p:cNvPr id="120" name="Ink 119">
                  <a:extLst>
                    <a:ext uri="{FF2B5EF4-FFF2-40B4-BE49-F238E27FC236}">
                      <a16:creationId xmlns:a16="http://schemas.microsoft.com/office/drawing/2014/main" id="{0AD799F1-07A2-2AE4-6C99-C1C505EB0F0F}"/>
                    </a:ext>
                  </a:extLst>
                </p:cNvPr>
                <p:cNvPicPr/>
                <p:nvPr/>
              </p:nvPicPr>
              <p:blipFill>
                <a:blip r:embed="rId201"/>
                <a:stretch>
                  <a:fillRect/>
                </a:stretch>
              </p:blipFill>
              <p:spPr>
                <a:xfrm>
                  <a:off x="676320" y="6647292"/>
                  <a:ext cx="10886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1" name="Ink 120">
                  <a:extLst>
                    <a:ext uri="{FF2B5EF4-FFF2-40B4-BE49-F238E27FC236}">
                      <a16:creationId xmlns:a16="http://schemas.microsoft.com/office/drawing/2014/main" id="{012F4F91-6D66-6779-A0C3-5D8160E19FE4}"/>
                    </a:ext>
                  </a:extLst>
                </p14:cNvPr>
                <p14:cNvContentPartPr/>
                <p14:nvPr/>
              </p14:nvContentPartPr>
              <p14:xfrm>
                <a:off x="755160" y="6211332"/>
                <a:ext cx="1046160" cy="465840"/>
              </p14:xfrm>
            </p:contentPart>
          </mc:Choice>
          <mc:Fallback xmlns="">
            <p:pic>
              <p:nvPicPr>
                <p:cNvPr id="121" name="Ink 120">
                  <a:extLst>
                    <a:ext uri="{FF2B5EF4-FFF2-40B4-BE49-F238E27FC236}">
                      <a16:creationId xmlns:a16="http://schemas.microsoft.com/office/drawing/2014/main" id="{012F4F91-6D66-6779-A0C3-5D8160E19FE4}"/>
                    </a:ext>
                  </a:extLst>
                </p:cNvPr>
                <p:cNvPicPr/>
                <p:nvPr/>
              </p:nvPicPr>
              <p:blipFill>
                <a:blip r:embed="rId203"/>
                <a:stretch>
                  <a:fillRect/>
                </a:stretch>
              </p:blipFill>
              <p:spPr>
                <a:xfrm>
                  <a:off x="746160" y="6202692"/>
                  <a:ext cx="1063800" cy="483480"/>
                </a:xfrm>
                <a:prstGeom prst="rect">
                  <a:avLst/>
                </a:prstGeom>
              </p:spPr>
            </p:pic>
          </mc:Fallback>
        </mc:AlternateContent>
      </p:grpSp>
      <p:grpSp>
        <p:nvGrpSpPr>
          <p:cNvPr id="136" name="Group 135">
            <a:extLst>
              <a:ext uri="{FF2B5EF4-FFF2-40B4-BE49-F238E27FC236}">
                <a16:creationId xmlns:a16="http://schemas.microsoft.com/office/drawing/2014/main" id="{8A641F76-6BF2-606B-87CD-8C1C33730EAD}"/>
              </a:ext>
            </a:extLst>
          </p:cNvPr>
          <p:cNvGrpSpPr/>
          <p:nvPr/>
        </p:nvGrpSpPr>
        <p:grpSpPr>
          <a:xfrm>
            <a:off x="5909788" y="671652"/>
            <a:ext cx="3488400" cy="655920"/>
            <a:chOff x="5908200" y="671652"/>
            <a:chExt cx="3488400" cy="655920"/>
          </a:xfrm>
        </p:grpSpPr>
        <mc:AlternateContent xmlns:mc="http://schemas.openxmlformats.org/markup-compatibility/2006" xmlns:p14="http://schemas.microsoft.com/office/powerpoint/2010/main">
          <mc:Choice Requires="p14">
            <p:contentPart p14:bwMode="auto" r:id="rId204">
              <p14:nvContentPartPr>
                <p14:cNvPr id="123" name="Ink 122">
                  <a:extLst>
                    <a:ext uri="{FF2B5EF4-FFF2-40B4-BE49-F238E27FC236}">
                      <a16:creationId xmlns:a16="http://schemas.microsoft.com/office/drawing/2014/main" id="{062D0B71-4660-14BC-C0E6-DF3C6B0694AF}"/>
                    </a:ext>
                  </a:extLst>
                </p14:cNvPr>
                <p14:cNvContentPartPr/>
                <p14:nvPr/>
              </p14:nvContentPartPr>
              <p14:xfrm>
                <a:off x="5908200" y="735732"/>
                <a:ext cx="322560" cy="331560"/>
              </p14:xfrm>
            </p:contentPart>
          </mc:Choice>
          <mc:Fallback xmlns="">
            <p:pic>
              <p:nvPicPr>
                <p:cNvPr id="123" name="Ink 122">
                  <a:extLst>
                    <a:ext uri="{FF2B5EF4-FFF2-40B4-BE49-F238E27FC236}">
                      <a16:creationId xmlns:a16="http://schemas.microsoft.com/office/drawing/2014/main" id="{062D0B71-4660-14BC-C0E6-DF3C6B0694AF}"/>
                    </a:ext>
                  </a:extLst>
                </p:cNvPr>
                <p:cNvPicPr/>
                <p:nvPr/>
              </p:nvPicPr>
              <p:blipFill>
                <a:blip r:embed="rId205"/>
                <a:stretch>
                  <a:fillRect/>
                </a:stretch>
              </p:blipFill>
              <p:spPr>
                <a:xfrm>
                  <a:off x="5899560" y="726732"/>
                  <a:ext cx="34020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4" name="Ink 123">
                  <a:extLst>
                    <a:ext uri="{FF2B5EF4-FFF2-40B4-BE49-F238E27FC236}">
                      <a16:creationId xmlns:a16="http://schemas.microsoft.com/office/drawing/2014/main" id="{D4AE829D-0B5E-7C28-2F86-59517CC8F231}"/>
                    </a:ext>
                  </a:extLst>
                </p14:cNvPr>
                <p14:cNvContentPartPr/>
                <p14:nvPr/>
              </p14:nvContentPartPr>
              <p14:xfrm>
                <a:off x="6321480" y="872172"/>
                <a:ext cx="140040" cy="231840"/>
              </p14:xfrm>
            </p:contentPart>
          </mc:Choice>
          <mc:Fallback xmlns="">
            <p:pic>
              <p:nvPicPr>
                <p:cNvPr id="124" name="Ink 123">
                  <a:extLst>
                    <a:ext uri="{FF2B5EF4-FFF2-40B4-BE49-F238E27FC236}">
                      <a16:creationId xmlns:a16="http://schemas.microsoft.com/office/drawing/2014/main" id="{D4AE829D-0B5E-7C28-2F86-59517CC8F231}"/>
                    </a:ext>
                  </a:extLst>
                </p:cNvPr>
                <p:cNvPicPr/>
                <p:nvPr/>
              </p:nvPicPr>
              <p:blipFill>
                <a:blip r:embed="rId207"/>
                <a:stretch>
                  <a:fillRect/>
                </a:stretch>
              </p:blipFill>
              <p:spPr>
                <a:xfrm>
                  <a:off x="6312840" y="863532"/>
                  <a:ext cx="1576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5" name="Ink 124">
                  <a:extLst>
                    <a:ext uri="{FF2B5EF4-FFF2-40B4-BE49-F238E27FC236}">
                      <a16:creationId xmlns:a16="http://schemas.microsoft.com/office/drawing/2014/main" id="{0DBC13B9-98F6-173E-A2C9-4700505EBB6F}"/>
                    </a:ext>
                  </a:extLst>
                </p14:cNvPr>
                <p14:cNvContentPartPr/>
                <p14:nvPr/>
              </p14:nvContentPartPr>
              <p14:xfrm>
                <a:off x="6577440" y="804492"/>
                <a:ext cx="61920" cy="325080"/>
              </p14:xfrm>
            </p:contentPart>
          </mc:Choice>
          <mc:Fallback xmlns="">
            <p:pic>
              <p:nvPicPr>
                <p:cNvPr id="125" name="Ink 124">
                  <a:extLst>
                    <a:ext uri="{FF2B5EF4-FFF2-40B4-BE49-F238E27FC236}">
                      <a16:creationId xmlns:a16="http://schemas.microsoft.com/office/drawing/2014/main" id="{0DBC13B9-98F6-173E-A2C9-4700505EBB6F}"/>
                    </a:ext>
                  </a:extLst>
                </p:cNvPr>
                <p:cNvPicPr/>
                <p:nvPr/>
              </p:nvPicPr>
              <p:blipFill>
                <a:blip r:embed="rId209"/>
                <a:stretch>
                  <a:fillRect/>
                </a:stretch>
              </p:blipFill>
              <p:spPr>
                <a:xfrm>
                  <a:off x="6568800" y="795852"/>
                  <a:ext cx="7956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6" name="Ink 125">
                  <a:extLst>
                    <a:ext uri="{FF2B5EF4-FFF2-40B4-BE49-F238E27FC236}">
                      <a16:creationId xmlns:a16="http://schemas.microsoft.com/office/drawing/2014/main" id="{F7B18EE6-CFF8-086F-3612-87B0EE5CB645}"/>
                    </a:ext>
                  </a:extLst>
                </p14:cNvPr>
                <p14:cNvContentPartPr/>
                <p14:nvPr/>
              </p14:nvContentPartPr>
              <p14:xfrm>
                <a:off x="6744840" y="794052"/>
                <a:ext cx="87120" cy="286560"/>
              </p14:xfrm>
            </p:contentPart>
          </mc:Choice>
          <mc:Fallback xmlns="">
            <p:pic>
              <p:nvPicPr>
                <p:cNvPr id="126" name="Ink 125">
                  <a:extLst>
                    <a:ext uri="{FF2B5EF4-FFF2-40B4-BE49-F238E27FC236}">
                      <a16:creationId xmlns:a16="http://schemas.microsoft.com/office/drawing/2014/main" id="{F7B18EE6-CFF8-086F-3612-87B0EE5CB645}"/>
                    </a:ext>
                  </a:extLst>
                </p:cNvPr>
                <p:cNvPicPr/>
                <p:nvPr/>
              </p:nvPicPr>
              <p:blipFill>
                <a:blip r:embed="rId211"/>
                <a:stretch>
                  <a:fillRect/>
                </a:stretch>
              </p:blipFill>
              <p:spPr>
                <a:xfrm>
                  <a:off x="6735840" y="785052"/>
                  <a:ext cx="10476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7" name="Ink 126">
                  <a:extLst>
                    <a:ext uri="{FF2B5EF4-FFF2-40B4-BE49-F238E27FC236}">
                      <a16:creationId xmlns:a16="http://schemas.microsoft.com/office/drawing/2014/main" id="{50CE2A36-0786-801B-680F-29D6D3C588EF}"/>
                    </a:ext>
                  </a:extLst>
                </p14:cNvPr>
                <p14:cNvContentPartPr/>
                <p14:nvPr/>
              </p14:nvContentPartPr>
              <p14:xfrm>
                <a:off x="6676800" y="766692"/>
                <a:ext cx="345240" cy="342360"/>
              </p14:xfrm>
            </p:contentPart>
          </mc:Choice>
          <mc:Fallback xmlns="">
            <p:pic>
              <p:nvPicPr>
                <p:cNvPr id="127" name="Ink 126">
                  <a:extLst>
                    <a:ext uri="{FF2B5EF4-FFF2-40B4-BE49-F238E27FC236}">
                      <a16:creationId xmlns:a16="http://schemas.microsoft.com/office/drawing/2014/main" id="{50CE2A36-0786-801B-680F-29D6D3C588EF}"/>
                    </a:ext>
                  </a:extLst>
                </p:cNvPr>
                <p:cNvPicPr/>
                <p:nvPr/>
              </p:nvPicPr>
              <p:blipFill>
                <a:blip r:embed="rId213"/>
                <a:stretch>
                  <a:fillRect/>
                </a:stretch>
              </p:blipFill>
              <p:spPr>
                <a:xfrm>
                  <a:off x="6667800" y="758052"/>
                  <a:ext cx="3628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8" name="Ink 127">
                  <a:extLst>
                    <a:ext uri="{FF2B5EF4-FFF2-40B4-BE49-F238E27FC236}">
                      <a16:creationId xmlns:a16="http://schemas.microsoft.com/office/drawing/2014/main" id="{07B435E2-CC3E-2D02-5CBC-6587A7512BE1}"/>
                    </a:ext>
                  </a:extLst>
                </p14:cNvPr>
                <p14:cNvContentPartPr/>
                <p14:nvPr/>
              </p14:nvContentPartPr>
              <p14:xfrm>
                <a:off x="7149480" y="944172"/>
                <a:ext cx="107640" cy="10080"/>
              </p14:xfrm>
            </p:contentPart>
          </mc:Choice>
          <mc:Fallback xmlns="">
            <p:pic>
              <p:nvPicPr>
                <p:cNvPr id="128" name="Ink 127">
                  <a:extLst>
                    <a:ext uri="{FF2B5EF4-FFF2-40B4-BE49-F238E27FC236}">
                      <a16:creationId xmlns:a16="http://schemas.microsoft.com/office/drawing/2014/main" id="{07B435E2-CC3E-2D02-5CBC-6587A7512BE1}"/>
                    </a:ext>
                  </a:extLst>
                </p:cNvPr>
                <p:cNvPicPr/>
                <p:nvPr/>
              </p:nvPicPr>
              <p:blipFill>
                <a:blip r:embed="rId215"/>
                <a:stretch>
                  <a:fillRect/>
                </a:stretch>
              </p:blipFill>
              <p:spPr>
                <a:xfrm>
                  <a:off x="7140840" y="935172"/>
                  <a:ext cx="1252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9" name="Ink 128">
                  <a:extLst>
                    <a:ext uri="{FF2B5EF4-FFF2-40B4-BE49-F238E27FC236}">
                      <a16:creationId xmlns:a16="http://schemas.microsoft.com/office/drawing/2014/main" id="{B935F2A9-84DA-C612-CF02-9DFD534A798F}"/>
                    </a:ext>
                  </a:extLst>
                </p14:cNvPr>
                <p14:cNvContentPartPr/>
                <p14:nvPr/>
              </p14:nvContentPartPr>
              <p14:xfrm>
                <a:off x="7442160" y="671652"/>
                <a:ext cx="274680" cy="446040"/>
              </p14:xfrm>
            </p:contentPart>
          </mc:Choice>
          <mc:Fallback xmlns="">
            <p:pic>
              <p:nvPicPr>
                <p:cNvPr id="129" name="Ink 128">
                  <a:extLst>
                    <a:ext uri="{FF2B5EF4-FFF2-40B4-BE49-F238E27FC236}">
                      <a16:creationId xmlns:a16="http://schemas.microsoft.com/office/drawing/2014/main" id="{B935F2A9-84DA-C612-CF02-9DFD534A798F}"/>
                    </a:ext>
                  </a:extLst>
                </p:cNvPr>
                <p:cNvPicPr/>
                <p:nvPr/>
              </p:nvPicPr>
              <p:blipFill>
                <a:blip r:embed="rId217"/>
                <a:stretch>
                  <a:fillRect/>
                </a:stretch>
              </p:blipFill>
              <p:spPr>
                <a:xfrm>
                  <a:off x="7433520" y="662652"/>
                  <a:ext cx="29232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0" name="Ink 129">
                  <a:extLst>
                    <a:ext uri="{FF2B5EF4-FFF2-40B4-BE49-F238E27FC236}">
                      <a16:creationId xmlns:a16="http://schemas.microsoft.com/office/drawing/2014/main" id="{B6D4DF01-4759-8EE3-AAE3-ED78771D449D}"/>
                    </a:ext>
                  </a:extLst>
                </p14:cNvPr>
                <p14:cNvContentPartPr/>
                <p14:nvPr/>
              </p14:nvContentPartPr>
              <p14:xfrm>
                <a:off x="7724760" y="880452"/>
                <a:ext cx="384480" cy="447120"/>
              </p14:xfrm>
            </p:contentPart>
          </mc:Choice>
          <mc:Fallback xmlns="">
            <p:pic>
              <p:nvPicPr>
                <p:cNvPr id="130" name="Ink 129">
                  <a:extLst>
                    <a:ext uri="{FF2B5EF4-FFF2-40B4-BE49-F238E27FC236}">
                      <a16:creationId xmlns:a16="http://schemas.microsoft.com/office/drawing/2014/main" id="{B6D4DF01-4759-8EE3-AAE3-ED78771D449D}"/>
                    </a:ext>
                  </a:extLst>
                </p:cNvPr>
                <p:cNvPicPr/>
                <p:nvPr/>
              </p:nvPicPr>
              <p:blipFill>
                <a:blip r:embed="rId219"/>
                <a:stretch>
                  <a:fillRect/>
                </a:stretch>
              </p:blipFill>
              <p:spPr>
                <a:xfrm>
                  <a:off x="7716120" y="871452"/>
                  <a:ext cx="40212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1" name="Ink 130">
                  <a:extLst>
                    <a:ext uri="{FF2B5EF4-FFF2-40B4-BE49-F238E27FC236}">
                      <a16:creationId xmlns:a16="http://schemas.microsoft.com/office/drawing/2014/main" id="{C9D07509-39A7-4E7B-1769-EE5FA7F0E3F4}"/>
                    </a:ext>
                  </a:extLst>
                </p14:cNvPr>
                <p14:cNvContentPartPr/>
                <p14:nvPr/>
              </p14:nvContentPartPr>
              <p14:xfrm>
                <a:off x="8091240" y="882252"/>
                <a:ext cx="165240" cy="209160"/>
              </p14:xfrm>
            </p:contentPart>
          </mc:Choice>
          <mc:Fallback xmlns="">
            <p:pic>
              <p:nvPicPr>
                <p:cNvPr id="131" name="Ink 130">
                  <a:extLst>
                    <a:ext uri="{FF2B5EF4-FFF2-40B4-BE49-F238E27FC236}">
                      <a16:creationId xmlns:a16="http://schemas.microsoft.com/office/drawing/2014/main" id="{C9D07509-39A7-4E7B-1769-EE5FA7F0E3F4}"/>
                    </a:ext>
                  </a:extLst>
                </p:cNvPr>
                <p:cNvPicPr/>
                <p:nvPr/>
              </p:nvPicPr>
              <p:blipFill>
                <a:blip r:embed="rId221"/>
                <a:stretch>
                  <a:fillRect/>
                </a:stretch>
              </p:blipFill>
              <p:spPr>
                <a:xfrm>
                  <a:off x="8082240" y="873612"/>
                  <a:ext cx="1828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2" name="Ink 131">
                  <a:extLst>
                    <a:ext uri="{FF2B5EF4-FFF2-40B4-BE49-F238E27FC236}">
                      <a16:creationId xmlns:a16="http://schemas.microsoft.com/office/drawing/2014/main" id="{FB5864F6-3874-361A-6C28-5DE4FB55D2AB}"/>
                    </a:ext>
                  </a:extLst>
                </p14:cNvPr>
                <p14:cNvContentPartPr/>
                <p14:nvPr/>
              </p14:nvContentPartPr>
              <p14:xfrm>
                <a:off x="8307600" y="862452"/>
                <a:ext cx="435960" cy="211680"/>
              </p14:xfrm>
            </p:contentPart>
          </mc:Choice>
          <mc:Fallback xmlns="">
            <p:pic>
              <p:nvPicPr>
                <p:cNvPr id="132" name="Ink 131">
                  <a:extLst>
                    <a:ext uri="{FF2B5EF4-FFF2-40B4-BE49-F238E27FC236}">
                      <a16:creationId xmlns:a16="http://schemas.microsoft.com/office/drawing/2014/main" id="{FB5864F6-3874-361A-6C28-5DE4FB55D2AB}"/>
                    </a:ext>
                  </a:extLst>
                </p:cNvPr>
                <p:cNvPicPr/>
                <p:nvPr/>
              </p:nvPicPr>
              <p:blipFill>
                <a:blip r:embed="rId223"/>
                <a:stretch>
                  <a:fillRect/>
                </a:stretch>
              </p:blipFill>
              <p:spPr>
                <a:xfrm>
                  <a:off x="8298960" y="853452"/>
                  <a:ext cx="4536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3" name="Ink 132">
                  <a:extLst>
                    <a:ext uri="{FF2B5EF4-FFF2-40B4-BE49-F238E27FC236}">
                      <a16:creationId xmlns:a16="http://schemas.microsoft.com/office/drawing/2014/main" id="{52D80DFF-475E-C33E-0F4D-218009BF1D09}"/>
                    </a:ext>
                  </a:extLst>
                </p14:cNvPr>
                <p14:cNvContentPartPr/>
                <p14:nvPr/>
              </p14:nvContentPartPr>
              <p14:xfrm>
                <a:off x="8829240" y="875052"/>
                <a:ext cx="40680" cy="156960"/>
              </p14:xfrm>
            </p:contentPart>
          </mc:Choice>
          <mc:Fallback xmlns="">
            <p:pic>
              <p:nvPicPr>
                <p:cNvPr id="133" name="Ink 132">
                  <a:extLst>
                    <a:ext uri="{FF2B5EF4-FFF2-40B4-BE49-F238E27FC236}">
                      <a16:creationId xmlns:a16="http://schemas.microsoft.com/office/drawing/2014/main" id="{52D80DFF-475E-C33E-0F4D-218009BF1D09}"/>
                    </a:ext>
                  </a:extLst>
                </p:cNvPr>
                <p:cNvPicPr/>
                <p:nvPr/>
              </p:nvPicPr>
              <p:blipFill>
                <a:blip r:embed="rId225"/>
                <a:stretch>
                  <a:fillRect/>
                </a:stretch>
              </p:blipFill>
              <p:spPr>
                <a:xfrm>
                  <a:off x="8820240" y="866412"/>
                  <a:ext cx="583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4" name="Ink 133">
                  <a:extLst>
                    <a:ext uri="{FF2B5EF4-FFF2-40B4-BE49-F238E27FC236}">
                      <a16:creationId xmlns:a16="http://schemas.microsoft.com/office/drawing/2014/main" id="{1CBC2578-2E41-B566-E6EA-A451B73847DF}"/>
                    </a:ext>
                  </a:extLst>
                </p14:cNvPr>
                <p14:cNvContentPartPr/>
                <p14:nvPr/>
              </p14:nvContentPartPr>
              <p14:xfrm>
                <a:off x="8864880" y="764892"/>
                <a:ext cx="13680" cy="100440"/>
              </p14:xfrm>
            </p:contentPart>
          </mc:Choice>
          <mc:Fallback xmlns="">
            <p:pic>
              <p:nvPicPr>
                <p:cNvPr id="134" name="Ink 133">
                  <a:extLst>
                    <a:ext uri="{FF2B5EF4-FFF2-40B4-BE49-F238E27FC236}">
                      <a16:creationId xmlns:a16="http://schemas.microsoft.com/office/drawing/2014/main" id="{1CBC2578-2E41-B566-E6EA-A451B73847DF}"/>
                    </a:ext>
                  </a:extLst>
                </p:cNvPr>
                <p:cNvPicPr/>
                <p:nvPr/>
              </p:nvPicPr>
              <p:blipFill>
                <a:blip r:embed="rId227"/>
                <a:stretch>
                  <a:fillRect/>
                </a:stretch>
              </p:blipFill>
              <p:spPr>
                <a:xfrm>
                  <a:off x="8855880" y="756252"/>
                  <a:ext cx="313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5" name="Ink 134">
                  <a:extLst>
                    <a:ext uri="{FF2B5EF4-FFF2-40B4-BE49-F238E27FC236}">
                      <a16:creationId xmlns:a16="http://schemas.microsoft.com/office/drawing/2014/main" id="{1145769A-E289-C74E-B88D-C50C7C0058EF}"/>
                    </a:ext>
                  </a:extLst>
                </p14:cNvPr>
                <p14:cNvContentPartPr/>
                <p14:nvPr/>
              </p14:nvContentPartPr>
              <p14:xfrm>
                <a:off x="9013200" y="853092"/>
                <a:ext cx="383400" cy="189360"/>
              </p14:xfrm>
            </p:contentPart>
          </mc:Choice>
          <mc:Fallback xmlns="">
            <p:pic>
              <p:nvPicPr>
                <p:cNvPr id="135" name="Ink 134">
                  <a:extLst>
                    <a:ext uri="{FF2B5EF4-FFF2-40B4-BE49-F238E27FC236}">
                      <a16:creationId xmlns:a16="http://schemas.microsoft.com/office/drawing/2014/main" id="{1145769A-E289-C74E-B88D-C50C7C0058EF}"/>
                    </a:ext>
                  </a:extLst>
                </p:cNvPr>
                <p:cNvPicPr/>
                <p:nvPr/>
              </p:nvPicPr>
              <p:blipFill>
                <a:blip r:embed="rId229"/>
                <a:stretch>
                  <a:fillRect/>
                </a:stretch>
              </p:blipFill>
              <p:spPr>
                <a:xfrm>
                  <a:off x="9004200" y="844452"/>
                  <a:ext cx="401040" cy="207000"/>
                </a:xfrm>
                <a:prstGeom prst="rect">
                  <a:avLst/>
                </a:prstGeom>
              </p:spPr>
            </p:pic>
          </mc:Fallback>
        </mc:AlternateContent>
      </p:grpSp>
      <p:grpSp>
        <p:nvGrpSpPr>
          <p:cNvPr id="163" name="Group 162">
            <a:extLst>
              <a:ext uri="{FF2B5EF4-FFF2-40B4-BE49-F238E27FC236}">
                <a16:creationId xmlns:a16="http://schemas.microsoft.com/office/drawing/2014/main" id="{4B7D14A2-86B2-6E0B-F2C9-A2C43CEECC12}"/>
              </a:ext>
            </a:extLst>
          </p:cNvPr>
          <p:cNvGrpSpPr/>
          <p:nvPr/>
        </p:nvGrpSpPr>
        <p:grpSpPr>
          <a:xfrm>
            <a:off x="4599388" y="1642212"/>
            <a:ext cx="406800" cy="523800"/>
            <a:chOff x="4597800" y="1642212"/>
            <a:chExt cx="406800" cy="523800"/>
          </a:xfrm>
        </p:grpSpPr>
        <mc:AlternateContent xmlns:mc="http://schemas.openxmlformats.org/markup-compatibility/2006" xmlns:p14="http://schemas.microsoft.com/office/powerpoint/2010/main">
          <mc:Choice Requires="p14">
            <p:contentPart p14:bwMode="auto" r:id="rId230">
              <p14:nvContentPartPr>
                <p14:cNvPr id="137" name="Ink 136">
                  <a:extLst>
                    <a:ext uri="{FF2B5EF4-FFF2-40B4-BE49-F238E27FC236}">
                      <a16:creationId xmlns:a16="http://schemas.microsoft.com/office/drawing/2014/main" id="{B8DDCF81-8F70-73CD-AD6C-1700119DBA35}"/>
                    </a:ext>
                  </a:extLst>
                </p14:cNvPr>
                <p14:cNvContentPartPr/>
                <p14:nvPr/>
              </p14:nvContentPartPr>
              <p14:xfrm>
                <a:off x="4597800" y="1642212"/>
                <a:ext cx="266760" cy="523800"/>
              </p14:xfrm>
            </p:contentPart>
          </mc:Choice>
          <mc:Fallback xmlns="">
            <p:pic>
              <p:nvPicPr>
                <p:cNvPr id="137" name="Ink 136">
                  <a:extLst>
                    <a:ext uri="{FF2B5EF4-FFF2-40B4-BE49-F238E27FC236}">
                      <a16:creationId xmlns:a16="http://schemas.microsoft.com/office/drawing/2014/main" id="{B8DDCF81-8F70-73CD-AD6C-1700119DBA35}"/>
                    </a:ext>
                  </a:extLst>
                </p:cNvPr>
                <p:cNvPicPr/>
                <p:nvPr/>
              </p:nvPicPr>
              <p:blipFill>
                <a:blip r:embed="rId231"/>
                <a:stretch>
                  <a:fillRect/>
                </a:stretch>
              </p:blipFill>
              <p:spPr>
                <a:xfrm>
                  <a:off x="4589160" y="1633212"/>
                  <a:ext cx="2844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8" name="Ink 137">
                  <a:extLst>
                    <a:ext uri="{FF2B5EF4-FFF2-40B4-BE49-F238E27FC236}">
                      <a16:creationId xmlns:a16="http://schemas.microsoft.com/office/drawing/2014/main" id="{046343C7-70FA-6BD5-1C35-87FD1CF72F44}"/>
                    </a:ext>
                  </a:extLst>
                </p14:cNvPr>
                <p14:cNvContentPartPr/>
                <p14:nvPr/>
              </p14:nvContentPartPr>
              <p14:xfrm>
                <a:off x="4940880" y="1808172"/>
                <a:ext cx="31320" cy="30600"/>
              </p14:xfrm>
            </p:contentPart>
          </mc:Choice>
          <mc:Fallback xmlns="">
            <p:pic>
              <p:nvPicPr>
                <p:cNvPr id="138" name="Ink 137">
                  <a:extLst>
                    <a:ext uri="{FF2B5EF4-FFF2-40B4-BE49-F238E27FC236}">
                      <a16:creationId xmlns:a16="http://schemas.microsoft.com/office/drawing/2014/main" id="{046343C7-70FA-6BD5-1C35-87FD1CF72F44}"/>
                    </a:ext>
                  </a:extLst>
                </p:cNvPr>
                <p:cNvPicPr/>
                <p:nvPr/>
              </p:nvPicPr>
              <p:blipFill>
                <a:blip r:embed="rId233"/>
                <a:stretch>
                  <a:fillRect/>
                </a:stretch>
              </p:blipFill>
              <p:spPr>
                <a:xfrm>
                  <a:off x="4932240" y="1799172"/>
                  <a:ext cx="489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9" name="Ink 138">
                  <a:extLst>
                    <a:ext uri="{FF2B5EF4-FFF2-40B4-BE49-F238E27FC236}">
                      <a16:creationId xmlns:a16="http://schemas.microsoft.com/office/drawing/2014/main" id="{E7EB0DD2-576B-D344-B8F1-9A745DAFB425}"/>
                    </a:ext>
                  </a:extLst>
                </p14:cNvPr>
                <p14:cNvContentPartPr/>
                <p14:nvPr/>
              </p14:nvContentPartPr>
              <p14:xfrm>
                <a:off x="4950960" y="1907172"/>
                <a:ext cx="53640" cy="15120"/>
              </p14:xfrm>
            </p:contentPart>
          </mc:Choice>
          <mc:Fallback xmlns="">
            <p:pic>
              <p:nvPicPr>
                <p:cNvPr id="139" name="Ink 138">
                  <a:extLst>
                    <a:ext uri="{FF2B5EF4-FFF2-40B4-BE49-F238E27FC236}">
                      <a16:creationId xmlns:a16="http://schemas.microsoft.com/office/drawing/2014/main" id="{E7EB0DD2-576B-D344-B8F1-9A745DAFB425}"/>
                    </a:ext>
                  </a:extLst>
                </p:cNvPr>
                <p:cNvPicPr/>
                <p:nvPr/>
              </p:nvPicPr>
              <p:blipFill>
                <a:blip r:embed="rId235"/>
                <a:stretch>
                  <a:fillRect/>
                </a:stretch>
              </p:blipFill>
              <p:spPr>
                <a:xfrm>
                  <a:off x="4942320" y="1898532"/>
                  <a:ext cx="71280" cy="32760"/>
                </a:xfrm>
                <a:prstGeom prst="rect">
                  <a:avLst/>
                </a:prstGeom>
              </p:spPr>
            </p:pic>
          </mc:Fallback>
        </mc:AlternateContent>
      </p:grpSp>
      <p:grpSp>
        <p:nvGrpSpPr>
          <p:cNvPr id="191" name="Group 190">
            <a:extLst>
              <a:ext uri="{FF2B5EF4-FFF2-40B4-BE49-F238E27FC236}">
                <a16:creationId xmlns:a16="http://schemas.microsoft.com/office/drawing/2014/main" id="{233F5CA2-5FF7-982D-A060-E1B4F24EA55F}"/>
              </a:ext>
            </a:extLst>
          </p:cNvPr>
          <p:cNvGrpSpPr/>
          <p:nvPr/>
        </p:nvGrpSpPr>
        <p:grpSpPr>
          <a:xfrm>
            <a:off x="5809348" y="3425652"/>
            <a:ext cx="1056240" cy="400320"/>
            <a:chOff x="5807760" y="3425652"/>
            <a:chExt cx="1056240" cy="400320"/>
          </a:xfrm>
        </p:grpSpPr>
        <mc:AlternateContent xmlns:mc="http://schemas.openxmlformats.org/markup-compatibility/2006" xmlns:p14="http://schemas.microsoft.com/office/powerpoint/2010/main">
          <mc:Choice Requires="p14">
            <p:contentPart p14:bwMode="auto" r:id="rId236">
              <p14:nvContentPartPr>
                <p14:cNvPr id="180" name="Ink 179">
                  <a:extLst>
                    <a:ext uri="{FF2B5EF4-FFF2-40B4-BE49-F238E27FC236}">
                      <a16:creationId xmlns:a16="http://schemas.microsoft.com/office/drawing/2014/main" id="{2A3F43A1-FD6F-E696-C789-60290C7B3523}"/>
                    </a:ext>
                  </a:extLst>
                </p14:cNvPr>
                <p14:cNvContentPartPr/>
                <p14:nvPr/>
              </p14:nvContentPartPr>
              <p14:xfrm>
                <a:off x="5807760" y="3425652"/>
                <a:ext cx="234360" cy="400320"/>
              </p14:xfrm>
            </p:contentPart>
          </mc:Choice>
          <mc:Fallback xmlns="">
            <p:pic>
              <p:nvPicPr>
                <p:cNvPr id="180" name="Ink 179">
                  <a:extLst>
                    <a:ext uri="{FF2B5EF4-FFF2-40B4-BE49-F238E27FC236}">
                      <a16:creationId xmlns:a16="http://schemas.microsoft.com/office/drawing/2014/main" id="{2A3F43A1-FD6F-E696-C789-60290C7B3523}"/>
                    </a:ext>
                  </a:extLst>
                </p:cNvPr>
                <p:cNvPicPr/>
                <p:nvPr/>
              </p:nvPicPr>
              <p:blipFill>
                <a:blip r:embed="rId237"/>
                <a:stretch>
                  <a:fillRect/>
                </a:stretch>
              </p:blipFill>
              <p:spPr>
                <a:xfrm>
                  <a:off x="5799120" y="3417012"/>
                  <a:ext cx="25200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1" name="Ink 180">
                  <a:extLst>
                    <a:ext uri="{FF2B5EF4-FFF2-40B4-BE49-F238E27FC236}">
                      <a16:creationId xmlns:a16="http://schemas.microsoft.com/office/drawing/2014/main" id="{5BF54CF5-A205-C939-07D4-BCF0D2478D28}"/>
                    </a:ext>
                  </a:extLst>
                </p14:cNvPr>
                <p14:cNvContentPartPr/>
                <p14:nvPr/>
              </p14:nvContentPartPr>
              <p14:xfrm>
                <a:off x="6106200" y="3596652"/>
                <a:ext cx="106560" cy="162360"/>
              </p14:xfrm>
            </p:contentPart>
          </mc:Choice>
          <mc:Fallback xmlns="">
            <p:pic>
              <p:nvPicPr>
                <p:cNvPr id="181" name="Ink 180">
                  <a:extLst>
                    <a:ext uri="{FF2B5EF4-FFF2-40B4-BE49-F238E27FC236}">
                      <a16:creationId xmlns:a16="http://schemas.microsoft.com/office/drawing/2014/main" id="{5BF54CF5-A205-C939-07D4-BCF0D2478D28}"/>
                    </a:ext>
                  </a:extLst>
                </p:cNvPr>
                <p:cNvPicPr/>
                <p:nvPr/>
              </p:nvPicPr>
              <p:blipFill>
                <a:blip r:embed="rId239"/>
                <a:stretch>
                  <a:fillRect/>
                </a:stretch>
              </p:blipFill>
              <p:spPr>
                <a:xfrm>
                  <a:off x="6097560" y="3588012"/>
                  <a:ext cx="1242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2" name="Ink 181">
                  <a:extLst>
                    <a:ext uri="{FF2B5EF4-FFF2-40B4-BE49-F238E27FC236}">
                      <a16:creationId xmlns:a16="http://schemas.microsoft.com/office/drawing/2014/main" id="{6B1492BC-9CF6-7897-A309-BA3B80DBF7EF}"/>
                    </a:ext>
                  </a:extLst>
                </p14:cNvPr>
                <p14:cNvContentPartPr/>
                <p14:nvPr/>
              </p14:nvContentPartPr>
              <p14:xfrm>
                <a:off x="6332640" y="3564612"/>
                <a:ext cx="119520" cy="180000"/>
              </p14:xfrm>
            </p:contentPart>
          </mc:Choice>
          <mc:Fallback xmlns="">
            <p:pic>
              <p:nvPicPr>
                <p:cNvPr id="182" name="Ink 181">
                  <a:extLst>
                    <a:ext uri="{FF2B5EF4-FFF2-40B4-BE49-F238E27FC236}">
                      <a16:creationId xmlns:a16="http://schemas.microsoft.com/office/drawing/2014/main" id="{6B1492BC-9CF6-7897-A309-BA3B80DBF7EF}"/>
                    </a:ext>
                  </a:extLst>
                </p:cNvPr>
                <p:cNvPicPr/>
                <p:nvPr/>
              </p:nvPicPr>
              <p:blipFill>
                <a:blip r:embed="rId241"/>
                <a:stretch>
                  <a:fillRect/>
                </a:stretch>
              </p:blipFill>
              <p:spPr>
                <a:xfrm>
                  <a:off x="6323640" y="3555972"/>
                  <a:ext cx="1371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3" name="Ink 182">
                  <a:extLst>
                    <a:ext uri="{FF2B5EF4-FFF2-40B4-BE49-F238E27FC236}">
                      <a16:creationId xmlns:a16="http://schemas.microsoft.com/office/drawing/2014/main" id="{BF538499-62D2-40C6-0D0E-960DDC249F78}"/>
                    </a:ext>
                  </a:extLst>
                </p14:cNvPr>
                <p14:cNvContentPartPr/>
                <p14:nvPr/>
              </p14:nvContentPartPr>
              <p14:xfrm>
                <a:off x="6544680" y="3561012"/>
                <a:ext cx="128160" cy="167040"/>
              </p14:xfrm>
            </p:contentPart>
          </mc:Choice>
          <mc:Fallback xmlns="">
            <p:pic>
              <p:nvPicPr>
                <p:cNvPr id="183" name="Ink 182">
                  <a:extLst>
                    <a:ext uri="{FF2B5EF4-FFF2-40B4-BE49-F238E27FC236}">
                      <a16:creationId xmlns:a16="http://schemas.microsoft.com/office/drawing/2014/main" id="{BF538499-62D2-40C6-0D0E-960DDC249F78}"/>
                    </a:ext>
                  </a:extLst>
                </p:cNvPr>
                <p:cNvPicPr/>
                <p:nvPr/>
              </p:nvPicPr>
              <p:blipFill>
                <a:blip r:embed="rId243"/>
                <a:stretch>
                  <a:fillRect/>
                </a:stretch>
              </p:blipFill>
              <p:spPr>
                <a:xfrm>
                  <a:off x="6535680" y="3552012"/>
                  <a:ext cx="1458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4" name="Ink 183">
                  <a:extLst>
                    <a:ext uri="{FF2B5EF4-FFF2-40B4-BE49-F238E27FC236}">
                      <a16:creationId xmlns:a16="http://schemas.microsoft.com/office/drawing/2014/main" id="{725CA89D-791A-70F1-15BD-C05D633CE760}"/>
                    </a:ext>
                  </a:extLst>
                </p14:cNvPr>
                <p14:cNvContentPartPr/>
                <p14:nvPr/>
              </p14:nvContentPartPr>
              <p14:xfrm>
                <a:off x="6744840" y="3543012"/>
                <a:ext cx="119160" cy="213480"/>
              </p14:xfrm>
            </p:contentPart>
          </mc:Choice>
          <mc:Fallback xmlns="">
            <p:pic>
              <p:nvPicPr>
                <p:cNvPr id="184" name="Ink 183">
                  <a:extLst>
                    <a:ext uri="{FF2B5EF4-FFF2-40B4-BE49-F238E27FC236}">
                      <a16:creationId xmlns:a16="http://schemas.microsoft.com/office/drawing/2014/main" id="{725CA89D-791A-70F1-15BD-C05D633CE760}"/>
                    </a:ext>
                  </a:extLst>
                </p:cNvPr>
                <p:cNvPicPr/>
                <p:nvPr/>
              </p:nvPicPr>
              <p:blipFill>
                <a:blip r:embed="rId245"/>
                <a:stretch>
                  <a:fillRect/>
                </a:stretch>
              </p:blipFill>
              <p:spPr>
                <a:xfrm>
                  <a:off x="6735840" y="3534012"/>
                  <a:ext cx="136800" cy="231120"/>
                </a:xfrm>
                <a:prstGeom prst="rect">
                  <a:avLst/>
                </a:prstGeom>
              </p:spPr>
            </p:pic>
          </mc:Fallback>
        </mc:AlternateContent>
      </p:grpSp>
      <p:grpSp>
        <p:nvGrpSpPr>
          <p:cNvPr id="190" name="Group 189">
            <a:extLst>
              <a:ext uri="{FF2B5EF4-FFF2-40B4-BE49-F238E27FC236}">
                <a16:creationId xmlns:a16="http://schemas.microsoft.com/office/drawing/2014/main" id="{7356054C-7C34-0513-261B-6784359F2799}"/>
              </a:ext>
            </a:extLst>
          </p:cNvPr>
          <p:cNvGrpSpPr/>
          <p:nvPr/>
        </p:nvGrpSpPr>
        <p:grpSpPr>
          <a:xfrm>
            <a:off x="7152148" y="3431412"/>
            <a:ext cx="1074600" cy="420840"/>
            <a:chOff x="7150560" y="3431412"/>
            <a:chExt cx="1074600" cy="420840"/>
          </a:xfrm>
        </p:grpSpPr>
        <mc:AlternateContent xmlns:mc="http://schemas.openxmlformats.org/markup-compatibility/2006" xmlns:p14="http://schemas.microsoft.com/office/powerpoint/2010/main">
          <mc:Choice Requires="p14">
            <p:contentPart p14:bwMode="auto" r:id="rId246">
              <p14:nvContentPartPr>
                <p14:cNvPr id="185" name="Ink 184">
                  <a:extLst>
                    <a:ext uri="{FF2B5EF4-FFF2-40B4-BE49-F238E27FC236}">
                      <a16:creationId xmlns:a16="http://schemas.microsoft.com/office/drawing/2014/main" id="{B6FC9D1E-9252-D420-2E5D-B8CC16AFA1DC}"/>
                    </a:ext>
                  </a:extLst>
                </p14:cNvPr>
                <p14:cNvContentPartPr/>
                <p14:nvPr/>
              </p14:nvContentPartPr>
              <p14:xfrm>
                <a:off x="7150560" y="3524652"/>
                <a:ext cx="488520" cy="327600"/>
              </p14:xfrm>
            </p:contentPart>
          </mc:Choice>
          <mc:Fallback xmlns="">
            <p:pic>
              <p:nvPicPr>
                <p:cNvPr id="185" name="Ink 184">
                  <a:extLst>
                    <a:ext uri="{FF2B5EF4-FFF2-40B4-BE49-F238E27FC236}">
                      <a16:creationId xmlns:a16="http://schemas.microsoft.com/office/drawing/2014/main" id="{B6FC9D1E-9252-D420-2E5D-B8CC16AFA1DC}"/>
                    </a:ext>
                  </a:extLst>
                </p:cNvPr>
                <p:cNvPicPr/>
                <p:nvPr/>
              </p:nvPicPr>
              <p:blipFill>
                <a:blip r:embed="rId247"/>
                <a:stretch>
                  <a:fillRect/>
                </a:stretch>
              </p:blipFill>
              <p:spPr>
                <a:xfrm>
                  <a:off x="7141920" y="3516012"/>
                  <a:ext cx="5061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86" name="Ink 185">
                  <a:extLst>
                    <a:ext uri="{FF2B5EF4-FFF2-40B4-BE49-F238E27FC236}">
                      <a16:creationId xmlns:a16="http://schemas.microsoft.com/office/drawing/2014/main" id="{828DE657-D5DA-8283-F69F-066455622D01}"/>
                    </a:ext>
                  </a:extLst>
                </p14:cNvPr>
                <p14:cNvContentPartPr/>
                <p14:nvPr/>
              </p14:nvContentPartPr>
              <p14:xfrm>
                <a:off x="7563120" y="3431412"/>
                <a:ext cx="17640" cy="27000"/>
              </p14:xfrm>
            </p:contentPart>
          </mc:Choice>
          <mc:Fallback xmlns="">
            <p:pic>
              <p:nvPicPr>
                <p:cNvPr id="186" name="Ink 185">
                  <a:extLst>
                    <a:ext uri="{FF2B5EF4-FFF2-40B4-BE49-F238E27FC236}">
                      <a16:creationId xmlns:a16="http://schemas.microsoft.com/office/drawing/2014/main" id="{828DE657-D5DA-8283-F69F-066455622D01}"/>
                    </a:ext>
                  </a:extLst>
                </p:cNvPr>
                <p:cNvPicPr/>
                <p:nvPr/>
              </p:nvPicPr>
              <p:blipFill>
                <a:blip r:embed="rId249"/>
                <a:stretch>
                  <a:fillRect/>
                </a:stretch>
              </p:blipFill>
              <p:spPr>
                <a:xfrm>
                  <a:off x="7554480" y="3422412"/>
                  <a:ext cx="352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87" name="Ink 186">
                  <a:extLst>
                    <a:ext uri="{FF2B5EF4-FFF2-40B4-BE49-F238E27FC236}">
                      <a16:creationId xmlns:a16="http://schemas.microsoft.com/office/drawing/2014/main" id="{7F7ABE64-7036-294A-874B-0FB9FB51D0C0}"/>
                    </a:ext>
                  </a:extLst>
                </p14:cNvPr>
                <p14:cNvContentPartPr/>
                <p14:nvPr/>
              </p14:nvContentPartPr>
              <p14:xfrm>
                <a:off x="7710360" y="3531132"/>
                <a:ext cx="67320" cy="145800"/>
              </p14:xfrm>
            </p:contentPart>
          </mc:Choice>
          <mc:Fallback xmlns="">
            <p:pic>
              <p:nvPicPr>
                <p:cNvPr id="187" name="Ink 186">
                  <a:extLst>
                    <a:ext uri="{FF2B5EF4-FFF2-40B4-BE49-F238E27FC236}">
                      <a16:creationId xmlns:a16="http://schemas.microsoft.com/office/drawing/2014/main" id="{7F7ABE64-7036-294A-874B-0FB9FB51D0C0}"/>
                    </a:ext>
                  </a:extLst>
                </p:cNvPr>
                <p:cNvPicPr/>
                <p:nvPr/>
              </p:nvPicPr>
              <p:blipFill>
                <a:blip r:embed="rId251"/>
                <a:stretch>
                  <a:fillRect/>
                </a:stretch>
              </p:blipFill>
              <p:spPr>
                <a:xfrm>
                  <a:off x="7701720" y="3522492"/>
                  <a:ext cx="849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8" name="Ink 187">
                  <a:extLst>
                    <a:ext uri="{FF2B5EF4-FFF2-40B4-BE49-F238E27FC236}">
                      <a16:creationId xmlns:a16="http://schemas.microsoft.com/office/drawing/2014/main" id="{99738FE9-8B00-5376-FABA-5DEB994E8C0F}"/>
                    </a:ext>
                  </a:extLst>
                </p14:cNvPr>
                <p14:cNvContentPartPr/>
                <p14:nvPr/>
              </p14:nvContentPartPr>
              <p14:xfrm>
                <a:off x="7883520" y="3480372"/>
                <a:ext cx="334080" cy="187920"/>
              </p14:xfrm>
            </p:contentPart>
          </mc:Choice>
          <mc:Fallback xmlns="">
            <p:pic>
              <p:nvPicPr>
                <p:cNvPr id="188" name="Ink 187">
                  <a:extLst>
                    <a:ext uri="{FF2B5EF4-FFF2-40B4-BE49-F238E27FC236}">
                      <a16:creationId xmlns:a16="http://schemas.microsoft.com/office/drawing/2014/main" id="{99738FE9-8B00-5376-FABA-5DEB994E8C0F}"/>
                    </a:ext>
                  </a:extLst>
                </p:cNvPr>
                <p:cNvPicPr/>
                <p:nvPr/>
              </p:nvPicPr>
              <p:blipFill>
                <a:blip r:embed="rId253"/>
                <a:stretch>
                  <a:fillRect/>
                </a:stretch>
              </p:blipFill>
              <p:spPr>
                <a:xfrm>
                  <a:off x="7874520" y="3471372"/>
                  <a:ext cx="3517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9" name="Ink 188">
                  <a:extLst>
                    <a:ext uri="{FF2B5EF4-FFF2-40B4-BE49-F238E27FC236}">
                      <a16:creationId xmlns:a16="http://schemas.microsoft.com/office/drawing/2014/main" id="{6DA10405-FE69-B6C5-9010-50ADAE95A65F}"/>
                    </a:ext>
                  </a:extLst>
                </p14:cNvPr>
                <p14:cNvContentPartPr/>
                <p14:nvPr/>
              </p14:nvContentPartPr>
              <p14:xfrm>
                <a:off x="8141280" y="3578652"/>
                <a:ext cx="83880" cy="20520"/>
              </p14:xfrm>
            </p:contentPart>
          </mc:Choice>
          <mc:Fallback xmlns="">
            <p:pic>
              <p:nvPicPr>
                <p:cNvPr id="189" name="Ink 188">
                  <a:extLst>
                    <a:ext uri="{FF2B5EF4-FFF2-40B4-BE49-F238E27FC236}">
                      <a16:creationId xmlns:a16="http://schemas.microsoft.com/office/drawing/2014/main" id="{6DA10405-FE69-B6C5-9010-50ADAE95A65F}"/>
                    </a:ext>
                  </a:extLst>
                </p:cNvPr>
                <p:cNvPicPr/>
                <p:nvPr/>
              </p:nvPicPr>
              <p:blipFill>
                <a:blip r:embed="rId255"/>
                <a:stretch>
                  <a:fillRect/>
                </a:stretch>
              </p:blipFill>
              <p:spPr>
                <a:xfrm>
                  <a:off x="8132280" y="3569652"/>
                  <a:ext cx="101520" cy="38160"/>
                </a:xfrm>
                <a:prstGeom prst="rect">
                  <a:avLst/>
                </a:prstGeom>
              </p:spPr>
            </p:pic>
          </mc:Fallback>
        </mc:AlternateContent>
      </p:grpSp>
      <p:grpSp>
        <p:nvGrpSpPr>
          <p:cNvPr id="202" name="Group 201">
            <a:extLst>
              <a:ext uri="{FF2B5EF4-FFF2-40B4-BE49-F238E27FC236}">
                <a16:creationId xmlns:a16="http://schemas.microsoft.com/office/drawing/2014/main" id="{CB22AA41-599B-3F59-D4D8-5AD61D1169FD}"/>
              </a:ext>
            </a:extLst>
          </p:cNvPr>
          <p:cNvGrpSpPr/>
          <p:nvPr/>
        </p:nvGrpSpPr>
        <p:grpSpPr>
          <a:xfrm>
            <a:off x="7319908" y="3876372"/>
            <a:ext cx="553320" cy="478440"/>
            <a:chOff x="7318320" y="3876372"/>
            <a:chExt cx="553320" cy="478440"/>
          </a:xfrm>
        </p:grpSpPr>
        <mc:AlternateContent xmlns:mc="http://schemas.openxmlformats.org/markup-compatibility/2006" xmlns:p14="http://schemas.microsoft.com/office/powerpoint/2010/main">
          <mc:Choice Requires="p14">
            <p:contentPart p14:bwMode="auto" r:id="rId256">
              <p14:nvContentPartPr>
                <p14:cNvPr id="198" name="Ink 197">
                  <a:extLst>
                    <a:ext uri="{FF2B5EF4-FFF2-40B4-BE49-F238E27FC236}">
                      <a16:creationId xmlns:a16="http://schemas.microsoft.com/office/drawing/2014/main" id="{996153D1-1EC7-5AC7-9C41-D30DB4A40F4F}"/>
                    </a:ext>
                  </a:extLst>
                </p14:cNvPr>
                <p14:cNvContentPartPr/>
                <p14:nvPr/>
              </p14:nvContentPartPr>
              <p14:xfrm>
                <a:off x="7382400" y="3876372"/>
                <a:ext cx="109440" cy="478440"/>
              </p14:xfrm>
            </p:contentPart>
          </mc:Choice>
          <mc:Fallback xmlns="">
            <p:pic>
              <p:nvPicPr>
                <p:cNvPr id="198" name="Ink 197">
                  <a:extLst>
                    <a:ext uri="{FF2B5EF4-FFF2-40B4-BE49-F238E27FC236}">
                      <a16:creationId xmlns:a16="http://schemas.microsoft.com/office/drawing/2014/main" id="{996153D1-1EC7-5AC7-9C41-D30DB4A40F4F}"/>
                    </a:ext>
                  </a:extLst>
                </p:cNvPr>
                <p:cNvPicPr/>
                <p:nvPr/>
              </p:nvPicPr>
              <p:blipFill>
                <a:blip r:embed="rId257"/>
                <a:stretch>
                  <a:fillRect/>
                </a:stretch>
              </p:blipFill>
              <p:spPr>
                <a:xfrm>
                  <a:off x="7373760" y="3867372"/>
                  <a:ext cx="12708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99" name="Ink 198">
                  <a:extLst>
                    <a:ext uri="{FF2B5EF4-FFF2-40B4-BE49-F238E27FC236}">
                      <a16:creationId xmlns:a16="http://schemas.microsoft.com/office/drawing/2014/main" id="{634354EF-DA85-6E1F-38A9-007621BA7A7B}"/>
                    </a:ext>
                  </a:extLst>
                </p14:cNvPr>
                <p14:cNvContentPartPr/>
                <p14:nvPr/>
              </p14:nvContentPartPr>
              <p14:xfrm>
                <a:off x="7318320" y="4068612"/>
                <a:ext cx="347760" cy="149040"/>
              </p14:xfrm>
            </p:contentPart>
          </mc:Choice>
          <mc:Fallback xmlns="">
            <p:pic>
              <p:nvPicPr>
                <p:cNvPr id="199" name="Ink 198">
                  <a:extLst>
                    <a:ext uri="{FF2B5EF4-FFF2-40B4-BE49-F238E27FC236}">
                      <a16:creationId xmlns:a16="http://schemas.microsoft.com/office/drawing/2014/main" id="{634354EF-DA85-6E1F-38A9-007621BA7A7B}"/>
                    </a:ext>
                  </a:extLst>
                </p:cNvPr>
                <p:cNvPicPr/>
                <p:nvPr/>
              </p:nvPicPr>
              <p:blipFill>
                <a:blip r:embed="rId259"/>
                <a:stretch>
                  <a:fillRect/>
                </a:stretch>
              </p:blipFill>
              <p:spPr>
                <a:xfrm>
                  <a:off x="7309320" y="4059612"/>
                  <a:ext cx="3654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00" name="Ink 199">
                  <a:extLst>
                    <a:ext uri="{FF2B5EF4-FFF2-40B4-BE49-F238E27FC236}">
                      <a16:creationId xmlns:a16="http://schemas.microsoft.com/office/drawing/2014/main" id="{581EE276-094F-6228-8F71-59819BA17084}"/>
                    </a:ext>
                  </a:extLst>
                </p14:cNvPr>
                <p14:cNvContentPartPr/>
                <p14:nvPr/>
              </p14:nvContentPartPr>
              <p14:xfrm>
                <a:off x="7674360" y="4034772"/>
                <a:ext cx="197280" cy="171000"/>
              </p14:xfrm>
            </p:contentPart>
          </mc:Choice>
          <mc:Fallback xmlns="">
            <p:pic>
              <p:nvPicPr>
                <p:cNvPr id="200" name="Ink 199">
                  <a:extLst>
                    <a:ext uri="{FF2B5EF4-FFF2-40B4-BE49-F238E27FC236}">
                      <a16:creationId xmlns:a16="http://schemas.microsoft.com/office/drawing/2014/main" id="{581EE276-094F-6228-8F71-59819BA17084}"/>
                    </a:ext>
                  </a:extLst>
                </p:cNvPr>
                <p:cNvPicPr/>
                <p:nvPr/>
              </p:nvPicPr>
              <p:blipFill>
                <a:blip r:embed="rId261"/>
                <a:stretch>
                  <a:fillRect/>
                </a:stretch>
              </p:blipFill>
              <p:spPr>
                <a:xfrm>
                  <a:off x="7665720" y="4026132"/>
                  <a:ext cx="214920" cy="18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2">
            <p14:nvContentPartPr>
              <p14:cNvPr id="201" name="Ink 200">
                <a:extLst>
                  <a:ext uri="{FF2B5EF4-FFF2-40B4-BE49-F238E27FC236}">
                    <a16:creationId xmlns:a16="http://schemas.microsoft.com/office/drawing/2014/main" id="{EC5335AB-70E3-6056-1434-A03E96428DA0}"/>
                  </a:ext>
                </a:extLst>
              </p14:cNvPr>
              <p14:cNvContentPartPr/>
              <p14:nvPr/>
            </p14:nvContentPartPr>
            <p14:xfrm>
              <a:off x="8093188" y="4119732"/>
              <a:ext cx="20160" cy="56520"/>
            </p14:xfrm>
          </p:contentPart>
        </mc:Choice>
        <mc:Fallback>
          <p:pic>
            <p:nvPicPr>
              <p:cNvPr id="201" name="Ink 200">
                <a:extLst>
                  <a:ext uri="{FF2B5EF4-FFF2-40B4-BE49-F238E27FC236}">
                    <a16:creationId xmlns:a16="http://schemas.microsoft.com/office/drawing/2014/main" id="{EC5335AB-70E3-6056-1434-A03E96428DA0}"/>
                  </a:ext>
                </a:extLst>
              </p:cNvPr>
              <p:cNvPicPr/>
              <p:nvPr/>
            </p:nvPicPr>
            <p:blipFill>
              <a:blip r:embed="rId263"/>
              <a:stretch>
                <a:fillRect/>
              </a:stretch>
            </p:blipFill>
            <p:spPr>
              <a:xfrm>
                <a:off x="8084346" y="4110674"/>
                <a:ext cx="37491" cy="74273"/>
              </a:xfrm>
              <a:prstGeom prst="rect">
                <a:avLst/>
              </a:prstGeom>
            </p:spPr>
          </p:pic>
        </mc:Fallback>
      </mc:AlternateContent>
      <p:grpSp>
        <p:nvGrpSpPr>
          <p:cNvPr id="221" name="Group 220">
            <a:extLst>
              <a:ext uri="{FF2B5EF4-FFF2-40B4-BE49-F238E27FC236}">
                <a16:creationId xmlns:a16="http://schemas.microsoft.com/office/drawing/2014/main" id="{D238FE75-091B-84F6-AA13-11CCDA9C6476}"/>
              </a:ext>
            </a:extLst>
          </p:cNvPr>
          <p:cNvGrpSpPr/>
          <p:nvPr/>
        </p:nvGrpSpPr>
        <p:grpSpPr>
          <a:xfrm>
            <a:off x="10826668" y="3629052"/>
            <a:ext cx="995400" cy="353880"/>
            <a:chOff x="10825080" y="3629052"/>
            <a:chExt cx="995400" cy="353880"/>
          </a:xfrm>
        </p:grpSpPr>
        <mc:AlternateContent xmlns:mc="http://schemas.openxmlformats.org/markup-compatibility/2006" xmlns:p14="http://schemas.microsoft.com/office/powerpoint/2010/main">
          <mc:Choice Requires="p14">
            <p:contentPart p14:bwMode="auto" r:id="rId264">
              <p14:nvContentPartPr>
                <p14:cNvPr id="215" name="Ink 214">
                  <a:extLst>
                    <a:ext uri="{FF2B5EF4-FFF2-40B4-BE49-F238E27FC236}">
                      <a16:creationId xmlns:a16="http://schemas.microsoft.com/office/drawing/2014/main" id="{1EEB03D8-92D6-B4A1-484F-4D4910AACFB2}"/>
                    </a:ext>
                  </a:extLst>
                </p14:cNvPr>
                <p14:cNvContentPartPr/>
                <p14:nvPr/>
              </p14:nvContentPartPr>
              <p14:xfrm>
                <a:off x="10825080" y="3920652"/>
                <a:ext cx="9360" cy="62280"/>
              </p14:xfrm>
            </p:contentPart>
          </mc:Choice>
          <mc:Fallback xmlns="">
            <p:pic>
              <p:nvPicPr>
                <p:cNvPr id="215" name="Ink 214">
                  <a:extLst>
                    <a:ext uri="{FF2B5EF4-FFF2-40B4-BE49-F238E27FC236}">
                      <a16:creationId xmlns:a16="http://schemas.microsoft.com/office/drawing/2014/main" id="{1EEB03D8-92D6-B4A1-484F-4D4910AACFB2}"/>
                    </a:ext>
                  </a:extLst>
                </p:cNvPr>
                <p:cNvPicPr/>
                <p:nvPr/>
              </p:nvPicPr>
              <p:blipFill>
                <a:blip r:embed="rId265"/>
                <a:stretch>
                  <a:fillRect/>
                </a:stretch>
              </p:blipFill>
              <p:spPr>
                <a:xfrm>
                  <a:off x="10816440" y="3911652"/>
                  <a:ext cx="270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16" name="Ink 215">
                  <a:extLst>
                    <a:ext uri="{FF2B5EF4-FFF2-40B4-BE49-F238E27FC236}">
                      <a16:creationId xmlns:a16="http://schemas.microsoft.com/office/drawing/2014/main" id="{2B5C00B7-1572-A48F-0804-828E5984CA03}"/>
                    </a:ext>
                  </a:extLst>
                </p14:cNvPr>
                <p14:cNvContentPartPr/>
                <p14:nvPr/>
              </p14:nvContentPartPr>
              <p14:xfrm>
                <a:off x="10896720" y="3640932"/>
                <a:ext cx="253800" cy="278280"/>
              </p14:xfrm>
            </p:contentPart>
          </mc:Choice>
          <mc:Fallback xmlns="">
            <p:pic>
              <p:nvPicPr>
                <p:cNvPr id="216" name="Ink 215">
                  <a:extLst>
                    <a:ext uri="{FF2B5EF4-FFF2-40B4-BE49-F238E27FC236}">
                      <a16:creationId xmlns:a16="http://schemas.microsoft.com/office/drawing/2014/main" id="{2B5C00B7-1572-A48F-0804-828E5984CA03}"/>
                    </a:ext>
                  </a:extLst>
                </p:cNvPr>
                <p:cNvPicPr/>
                <p:nvPr/>
              </p:nvPicPr>
              <p:blipFill>
                <a:blip r:embed="rId267"/>
                <a:stretch>
                  <a:fillRect/>
                </a:stretch>
              </p:blipFill>
              <p:spPr>
                <a:xfrm>
                  <a:off x="10887720" y="3631932"/>
                  <a:ext cx="2714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17" name="Ink 216">
                  <a:extLst>
                    <a:ext uri="{FF2B5EF4-FFF2-40B4-BE49-F238E27FC236}">
                      <a16:creationId xmlns:a16="http://schemas.microsoft.com/office/drawing/2014/main" id="{602EBCE4-0ABE-900E-0948-190A7FCB9757}"/>
                    </a:ext>
                  </a:extLst>
                </p14:cNvPr>
                <p14:cNvContentPartPr/>
                <p14:nvPr/>
              </p14:nvContentPartPr>
              <p14:xfrm>
                <a:off x="11188680" y="3686652"/>
                <a:ext cx="155520" cy="227160"/>
              </p14:xfrm>
            </p:contentPart>
          </mc:Choice>
          <mc:Fallback xmlns="">
            <p:pic>
              <p:nvPicPr>
                <p:cNvPr id="217" name="Ink 216">
                  <a:extLst>
                    <a:ext uri="{FF2B5EF4-FFF2-40B4-BE49-F238E27FC236}">
                      <a16:creationId xmlns:a16="http://schemas.microsoft.com/office/drawing/2014/main" id="{602EBCE4-0ABE-900E-0948-190A7FCB9757}"/>
                    </a:ext>
                  </a:extLst>
                </p:cNvPr>
                <p:cNvPicPr/>
                <p:nvPr/>
              </p:nvPicPr>
              <p:blipFill>
                <a:blip r:embed="rId269"/>
                <a:stretch>
                  <a:fillRect/>
                </a:stretch>
              </p:blipFill>
              <p:spPr>
                <a:xfrm>
                  <a:off x="11180040" y="3677652"/>
                  <a:ext cx="1731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18" name="Ink 217">
                  <a:extLst>
                    <a:ext uri="{FF2B5EF4-FFF2-40B4-BE49-F238E27FC236}">
                      <a16:creationId xmlns:a16="http://schemas.microsoft.com/office/drawing/2014/main" id="{2EEE7A8C-DEA2-1325-EA3F-E2624385560F}"/>
                    </a:ext>
                  </a:extLst>
                </p14:cNvPr>
                <p14:cNvContentPartPr/>
                <p14:nvPr/>
              </p14:nvContentPartPr>
              <p14:xfrm>
                <a:off x="11425560" y="3635172"/>
                <a:ext cx="112320" cy="229680"/>
              </p14:xfrm>
            </p:contentPart>
          </mc:Choice>
          <mc:Fallback xmlns="">
            <p:pic>
              <p:nvPicPr>
                <p:cNvPr id="218" name="Ink 217">
                  <a:extLst>
                    <a:ext uri="{FF2B5EF4-FFF2-40B4-BE49-F238E27FC236}">
                      <a16:creationId xmlns:a16="http://schemas.microsoft.com/office/drawing/2014/main" id="{2EEE7A8C-DEA2-1325-EA3F-E2624385560F}"/>
                    </a:ext>
                  </a:extLst>
                </p:cNvPr>
                <p:cNvPicPr/>
                <p:nvPr/>
              </p:nvPicPr>
              <p:blipFill>
                <a:blip r:embed="rId271"/>
                <a:stretch>
                  <a:fillRect/>
                </a:stretch>
              </p:blipFill>
              <p:spPr>
                <a:xfrm>
                  <a:off x="11416560" y="3626532"/>
                  <a:ext cx="1299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19" name="Ink 218">
                  <a:extLst>
                    <a:ext uri="{FF2B5EF4-FFF2-40B4-BE49-F238E27FC236}">
                      <a16:creationId xmlns:a16="http://schemas.microsoft.com/office/drawing/2014/main" id="{3B16A53A-05BF-E781-3C2C-DA227218F624}"/>
                    </a:ext>
                  </a:extLst>
                </p14:cNvPr>
                <p14:cNvContentPartPr/>
                <p14:nvPr/>
              </p14:nvContentPartPr>
              <p14:xfrm>
                <a:off x="11601960" y="3629052"/>
                <a:ext cx="129960" cy="199440"/>
              </p14:xfrm>
            </p:contentPart>
          </mc:Choice>
          <mc:Fallback xmlns="">
            <p:pic>
              <p:nvPicPr>
                <p:cNvPr id="219" name="Ink 218">
                  <a:extLst>
                    <a:ext uri="{FF2B5EF4-FFF2-40B4-BE49-F238E27FC236}">
                      <a16:creationId xmlns:a16="http://schemas.microsoft.com/office/drawing/2014/main" id="{3B16A53A-05BF-E781-3C2C-DA227218F624}"/>
                    </a:ext>
                  </a:extLst>
                </p:cNvPr>
                <p:cNvPicPr/>
                <p:nvPr/>
              </p:nvPicPr>
              <p:blipFill>
                <a:blip r:embed="rId273"/>
                <a:stretch>
                  <a:fillRect/>
                </a:stretch>
              </p:blipFill>
              <p:spPr>
                <a:xfrm>
                  <a:off x="11592960" y="3620052"/>
                  <a:ext cx="1476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20" name="Ink 219">
                  <a:extLst>
                    <a:ext uri="{FF2B5EF4-FFF2-40B4-BE49-F238E27FC236}">
                      <a16:creationId xmlns:a16="http://schemas.microsoft.com/office/drawing/2014/main" id="{14DCB54A-AC5F-7A31-8BA8-6472D761876F}"/>
                    </a:ext>
                  </a:extLst>
                </p14:cNvPr>
                <p14:cNvContentPartPr/>
                <p14:nvPr/>
              </p14:nvContentPartPr>
              <p14:xfrm>
                <a:off x="11808600" y="3749652"/>
                <a:ext cx="11880" cy="6480"/>
              </p14:xfrm>
            </p:contentPart>
          </mc:Choice>
          <mc:Fallback xmlns="">
            <p:pic>
              <p:nvPicPr>
                <p:cNvPr id="220" name="Ink 219">
                  <a:extLst>
                    <a:ext uri="{FF2B5EF4-FFF2-40B4-BE49-F238E27FC236}">
                      <a16:creationId xmlns:a16="http://schemas.microsoft.com/office/drawing/2014/main" id="{14DCB54A-AC5F-7A31-8BA8-6472D761876F}"/>
                    </a:ext>
                  </a:extLst>
                </p:cNvPr>
                <p:cNvPicPr/>
                <p:nvPr/>
              </p:nvPicPr>
              <p:blipFill>
                <a:blip r:embed="rId275"/>
                <a:stretch>
                  <a:fillRect/>
                </a:stretch>
              </p:blipFill>
              <p:spPr>
                <a:xfrm>
                  <a:off x="11799600" y="3740652"/>
                  <a:ext cx="29520" cy="24120"/>
                </a:xfrm>
                <a:prstGeom prst="rect">
                  <a:avLst/>
                </a:prstGeom>
              </p:spPr>
            </p:pic>
          </mc:Fallback>
        </mc:AlternateContent>
      </p:grpSp>
      <p:grpSp>
        <p:nvGrpSpPr>
          <p:cNvPr id="241" name="Group 240">
            <a:extLst>
              <a:ext uri="{FF2B5EF4-FFF2-40B4-BE49-F238E27FC236}">
                <a16:creationId xmlns:a16="http://schemas.microsoft.com/office/drawing/2014/main" id="{801CD7B5-C813-41CA-02BE-5A440DA13466}"/>
              </a:ext>
            </a:extLst>
          </p:cNvPr>
          <p:cNvGrpSpPr/>
          <p:nvPr/>
        </p:nvGrpSpPr>
        <p:grpSpPr>
          <a:xfrm>
            <a:off x="8817868" y="4415652"/>
            <a:ext cx="777600" cy="216000"/>
            <a:chOff x="8816280" y="4415652"/>
            <a:chExt cx="777600" cy="216000"/>
          </a:xfrm>
        </p:grpSpPr>
        <mc:AlternateContent xmlns:mc="http://schemas.openxmlformats.org/markup-compatibility/2006" xmlns:p14="http://schemas.microsoft.com/office/powerpoint/2010/main">
          <mc:Choice Requires="p14">
            <p:contentPart p14:bwMode="auto" r:id="rId276">
              <p14:nvContentPartPr>
                <p14:cNvPr id="230" name="Ink 229">
                  <a:extLst>
                    <a:ext uri="{FF2B5EF4-FFF2-40B4-BE49-F238E27FC236}">
                      <a16:creationId xmlns:a16="http://schemas.microsoft.com/office/drawing/2014/main" id="{7870282A-91A9-4C39-8490-C46E53F74768}"/>
                    </a:ext>
                  </a:extLst>
                </p14:cNvPr>
                <p14:cNvContentPartPr/>
                <p14:nvPr/>
              </p14:nvContentPartPr>
              <p14:xfrm>
                <a:off x="8816280" y="4415652"/>
                <a:ext cx="226800" cy="216000"/>
              </p14:xfrm>
            </p:contentPart>
          </mc:Choice>
          <mc:Fallback xmlns="">
            <p:pic>
              <p:nvPicPr>
                <p:cNvPr id="230" name="Ink 229">
                  <a:extLst>
                    <a:ext uri="{FF2B5EF4-FFF2-40B4-BE49-F238E27FC236}">
                      <a16:creationId xmlns:a16="http://schemas.microsoft.com/office/drawing/2014/main" id="{7870282A-91A9-4C39-8490-C46E53F74768}"/>
                    </a:ext>
                  </a:extLst>
                </p:cNvPr>
                <p:cNvPicPr/>
                <p:nvPr/>
              </p:nvPicPr>
              <p:blipFill>
                <a:blip r:embed="rId277"/>
                <a:stretch>
                  <a:fillRect/>
                </a:stretch>
              </p:blipFill>
              <p:spPr>
                <a:xfrm>
                  <a:off x="8807280" y="4406652"/>
                  <a:ext cx="2444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31" name="Ink 230">
                  <a:extLst>
                    <a:ext uri="{FF2B5EF4-FFF2-40B4-BE49-F238E27FC236}">
                      <a16:creationId xmlns:a16="http://schemas.microsoft.com/office/drawing/2014/main" id="{FD3F3B0F-EE9A-CF45-1B75-0857A40C80FF}"/>
                    </a:ext>
                  </a:extLst>
                </p14:cNvPr>
                <p14:cNvContentPartPr/>
                <p14:nvPr/>
              </p14:nvContentPartPr>
              <p14:xfrm>
                <a:off x="9074760" y="4433292"/>
                <a:ext cx="168120" cy="189000"/>
              </p14:xfrm>
            </p:contentPart>
          </mc:Choice>
          <mc:Fallback xmlns="">
            <p:pic>
              <p:nvPicPr>
                <p:cNvPr id="231" name="Ink 230">
                  <a:extLst>
                    <a:ext uri="{FF2B5EF4-FFF2-40B4-BE49-F238E27FC236}">
                      <a16:creationId xmlns:a16="http://schemas.microsoft.com/office/drawing/2014/main" id="{FD3F3B0F-EE9A-CF45-1B75-0857A40C80FF}"/>
                    </a:ext>
                  </a:extLst>
                </p:cNvPr>
                <p:cNvPicPr/>
                <p:nvPr/>
              </p:nvPicPr>
              <p:blipFill>
                <a:blip r:embed="rId279"/>
                <a:stretch>
                  <a:fillRect/>
                </a:stretch>
              </p:blipFill>
              <p:spPr>
                <a:xfrm>
                  <a:off x="9065760" y="4424292"/>
                  <a:ext cx="1857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32" name="Ink 231">
                  <a:extLst>
                    <a:ext uri="{FF2B5EF4-FFF2-40B4-BE49-F238E27FC236}">
                      <a16:creationId xmlns:a16="http://schemas.microsoft.com/office/drawing/2014/main" id="{A0FFF2A7-0C57-EF0F-4DF9-60CA893E6D86}"/>
                    </a:ext>
                  </a:extLst>
                </p14:cNvPr>
                <p14:cNvContentPartPr/>
                <p14:nvPr/>
              </p14:nvContentPartPr>
              <p14:xfrm>
                <a:off x="9289680" y="4468572"/>
                <a:ext cx="108000" cy="124200"/>
              </p14:xfrm>
            </p:contentPart>
          </mc:Choice>
          <mc:Fallback xmlns="">
            <p:pic>
              <p:nvPicPr>
                <p:cNvPr id="232" name="Ink 231">
                  <a:extLst>
                    <a:ext uri="{FF2B5EF4-FFF2-40B4-BE49-F238E27FC236}">
                      <a16:creationId xmlns:a16="http://schemas.microsoft.com/office/drawing/2014/main" id="{A0FFF2A7-0C57-EF0F-4DF9-60CA893E6D86}"/>
                    </a:ext>
                  </a:extLst>
                </p:cNvPr>
                <p:cNvPicPr/>
                <p:nvPr/>
              </p:nvPicPr>
              <p:blipFill>
                <a:blip r:embed="rId281"/>
                <a:stretch>
                  <a:fillRect/>
                </a:stretch>
              </p:blipFill>
              <p:spPr>
                <a:xfrm>
                  <a:off x="9280680" y="4459932"/>
                  <a:ext cx="1256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33" name="Ink 232">
                  <a:extLst>
                    <a:ext uri="{FF2B5EF4-FFF2-40B4-BE49-F238E27FC236}">
                      <a16:creationId xmlns:a16="http://schemas.microsoft.com/office/drawing/2014/main" id="{8704EF9A-CDD1-6521-2FE6-1B53834D6571}"/>
                    </a:ext>
                  </a:extLst>
                </p14:cNvPr>
                <p14:cNvContentPartPr/>
                <p14:nvPr/>
              </p14:nvContentPartPr>
              <p14:xfrm>
                <a:off x="9557160" y="4512852"/>
                <a:ext cx="36720" cy="89280"/>
              </p14:xfrm>
            </p:contentPart>
          </mc:Choice>
          <mc:Fallback xmlns="">
            <p:pic>
              <p:nvPicPr>
                <p:cNvPr id="233" name="Ink 232">
                  <a:extLst>
                    <a:ext uri="{FF2B5EF4-FFF2-40B4-BE49-F238E27FC236}">
                      <a16:creationId xmlns:a16="http://schemas.microsoft.com/office/drawing/2014/main" id="{8704EF9A-CDD1-6521-2FE6-1B53834D6571}"/>
                    </a:ext>
                  </a:extLst>
                </p:cNvPr>
                <p:cNvPicPr/>
                <p:nvPr/>
              </p:nvPicPr>
              <p:blipFill>
                <a:blip r:embed="rId283"/>
                <a:stretch>
                  <a:fillRect/>
                </a:stretch>
              </p:blipFill>
              <p:spPr>
                <a:xfrm>
                  <a:off x="9548160" y="4503852"/>
                  <a:ext cx="54360" cy="106920"/>
                </a:xfrm>
                <a:prstGeom prst="rect">
                  <a:avLst/>
                </a:prstGeom>
              </p:spPr>
            </p:pic>
          </mc:Fallback>
        </mc:AlternateContent>
      </p:grpSp>
      <p:grpSp>
        <p:nvGrpSpPr>
          <p:cNvPr id="240" name="Group 239">
            <a:extLst>
              <a:ext uri="{FF2B5EF4-FFF2-40B4-BE49-F238E27FC236}">
                <a16:creationId xmlns:a16="http://schemas.microsoft.com/office/drawing/2014/main" id="{C7F5EDC6-2DA6-5B05-680E-F4DA7D7D0FB7}"/>
              </a:ext>
            </a:extLst>
          </p:cNvPr>
          <p:cNvGrpSpPr/>
          <p:nvPr/>
        </p:nvGrpSpPr>
        <p:grpSpPr>
          <a:xfrm>
            <a:off x="9838828" y="4240332"/>
            <a:ext cx="937080" cy="322560"/>
            <a:chOff x="9837240" y="4240332"/>
            <a:chExt cx="937080" cy="322560"/>
          </a:xfrm>
        </p:grpSpPr>
        <mc:AlternateContent xmlns:mc="http://schemas.openxmlformats.org/markup-compatibility/2006" xmlns:p14="http://schemas.microsoft.com/office/powerpoint/2010/main">
          <mc:Choice Requires="p14">
            <p:contentPart p14:bwMode="auto" r:id="rId284">
              <p14:nvContentPartPr>
                <p14:cNvPr id="234" name="Ink 233">
                  <a:extLst>
                    <a:ext uri="{FF2B5EF4-FFF2-40B4-BE49-F238E27FC236}">
                      <a16:creationId xmlns:a16="http://schemas.microsoft.com/office/drawing/2014/main" id="{95DE8E58-8EA5-15CA-7C9D-FDC5780E586B}"/>
                    </a:ext>
                  </a:extLst>
                </p14:cNvPr>
                <p14:cNvContentPartPr/>
                <p14:nvPr/>
              </p14:nvContentPartPr>
              <p14:xfrm>
                <a:off x="9837240" y="4325652"/>
                <a:ext cx="164520" cy="237240"/>
              </p14:xfrm>
            </p:contentPart>
          </mc:Choice>
          <mc:Fallback xmlns="">
            <p:pic>
              <p:nvPicPr>
                <p:cNvPr id="234" name="Ink 233">
                  <a:extLst>
                    <a:ext uri="{FF2B5EF4-FFF2-40B4-BE49-F238E27FC236}">
                      <a16:creationId xmlns:a16="http://schemas.microsoft.com/office/drawing/2014/main" id="{95DE8E58-8EA5-15CA-7C9D-FDC5780E586B}"/>
                    </a:ext>
                  </a:extLst>
                </p:cNvPr>
                <p:cNvPicPr/>
                <p:nvPr/>
              </p:nvPicPr>
              <p:blipFill>
                <a:blip r:embed="rId285"/>
                <a:stretch>
                  <a:fillRect/>
                </a:stretch>
              </p:blipFill>
              <p:spPr>
                <a:xfrm>
                  <a:off x="9828240" y="4316652"/>
                  <a:ext cx="1821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35" name="Ink 234">
                  <a:extLst>
                    <a:ext uri="{FF2B5EF4-FFF2-40B4-BE49-F238E27FC236}">
                      <a16:creationId xmlns:a16="http://schemas.microsoft.com/office/drawing/2014/main" id="{A6185C3E-61E2-52C8-D2D3-7A83E5F8D71B}"/>
                    </a:ext>
                  </a:extLst>
                </p14:cNvPr>
                <p14:cNvContentPartPr/>
                <p14:nvPr/>
              </p14:nvContentPartPr>
              <p14:xfrm>
                <a:off x="10107600" y="4265532"/>
                <a:ext cx="38520" cy="285480"/>
              </p14:xfrm>
            </p:contentPart>
          </mc:Choice>
          <mc:Fallback xmlns="">
            <p:pic>
              <p:nvPicPr>
                <p:cNvPr id="235" name="Ink 234">
                  <a:extLst>
                    <a:ext uri="{FF2B5EF4-FFF2-40B4-BE49-F238E27FC236}">
                      <a16:creationId xmlns:a16="http://schemas.microsoft.com/office/drawing/2014/main" id="{A6185C3E-61E2-52C8-D2D3-7A83E5F8D71B}"/>
                    </a:ext>
                  </a:extLst>
                </p:cNvPr>
                <p:cNvPicPr/>
                <p:nvPr/>
              </p:nvPicPr>
              <p:blipFill>
                <a:blip r:embed="rId287"/>
                <a:stretch>
                  <a:fillRect/>
                </a:stretch>
              </p:blipFill>
              <p:spPr>
                <a:xfrm>
                  <a:off x="10098600" y="4256892"/>
                  <a:ext cx="561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36" name="Ink 235">
                  <a:extLst>
                    <a:ext uri="{FF2B5EF4-FFF2-40B4-BE49-F238E27FC236}">
                      <a16:creationId xmlns:a16="http://schemas.microsoft.com/office/drawing/2014/main" id="{3F988398-D8FD-C21F-8703-F938DAE99D28}"/>
                    </a:ext>
                  </a:extLst>
                </p14:cNvPr>
                <p14:cNvContentPartPr/>
                <p14:nvPr/>
              </p14:nvContentPartPr>
              <p14:xfrm>
                <a:off x="10219560" y="4367772"/>
                <a:ext cx="101160" cy="181080"/>
              </p14:xfrm>
            </p:contentPart>
          </mc:Choice>
          <mc:Fallback xmlns="">
            <p:pic>
              <p:nvPicPr>
                <p:cNvPr id="236" name="Ink 235">
                  <a:extLst>
                    <a:ext uri="{FF2B5EF4-FFF2-40B4-BE49-F238E27FC236}">
                      <a16:creationId xmlns:a16="http://schemas.microsoft.com/office/drawing/2014/main" id="{3F988398-D8FD-C21F-8703-F938DAE99D28}"/>
                    </a:ext>
                  </a:extLst>
                </p:cNvPr>
                <p:cNvPicPr/>
                <p:nvPr/>
              </p:nvPicPr>
              <p:blipFill>
                <a:blip r:embed="rId289"/>
                <a:stretch>
                  <a:fillRect/>
                </a:stretch>
              </p:blipFill>
              <p:spPr>
                <a:xfrm>
                  <a:off x="10210920" y="4359132"/>
                  <a:ext cx="1188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37" name="Ink 236">
                  <a:extLst>
                    <a:ext uri="{FF2B5EF4-FFF2-40B4-BE49-F238E27FC236}">
                      <a16:creationId xmlns:a16="http://schemas.microsoft.com/office/drawing/2014/main" id="{36D30311-3EBC-C2B2-EBE8-D4A2B49D5D18}"/>
                    </a:ext>
                  </a:extLst>
                </p14:cNvPr>
                <p14:cNvContentPartPr/>
                <p14:nvPr/>
              </p14:nvContentPartPr>
              <p14:xfrm>
                <a:off x="10374360" y="4334652"/>
                <a:ext cx="215280" cy="197280"/>
              </p14:xfrm>
            </p:contentPart>
          </mc:Choice>
          <mc:Fallback xmlns="">
            <p:pic>
              <p:nvPicPr>
                <p:cNvPr id="237" name="Ink 236">
                  <a:extLst>
                    <a:ext uri="{FF2B5EF4-FFF2-40B4-BE49-F238E27FC236}">
                      <a16:creationId xmlns:a16="http://schemas.microsoft.com/office/drawing/2014/main" id="{36D30311-3EBC-C2B2-EBE8-D4A2B49D5D18}"/>
                    </a:ext>
                  </a:extLst>
                </p:cNvPr>
                <p:cNvPicPr/>
                <p:nvPr/>
              </p:nvPicPr>
              <p:blipFill>
                <a:blip r:embed="rId291"/>
                <a:stretch>
                  <a:fillRect/>
                </a:stretch>
              </p:blipFill>
              <p:spPr>
                <a:xfrm>
                  <a:off x="10365360" y="4326012"/>
                  <a:ext cx="2329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38" name="Ink 237">
                  <a:extLst>
                    <a:ext uri="{FF2B5EF4-FFF2-40B4-BE49-F238E27FC236}">
                      <a16:creationId xmlns:a16="http://schemas.microsoft.com/office/drawing/2014/main" id="{319EEAE1-1E45-133B-C92F-FAE6E33D450B}"/>
                    </a:ext>
                  </a:extLst>
                </p14:cNvPr>
                <p14:cNvContentPartPr/>
                <p14:nvPr/>
              </p14:nvContentPartPr>
              <p14:xfrm>
                <a:off x="10532400" y="4240332"/>
                <a:ext cx="7920" cy="17280"/>
              </p14:xfrm>
            </p:contentPart>
          </mc:Choice>
          <mc:Fallback xmlns="">
            <p:pic>
              <p:nvPicPr>
                <p:cNvPr id="238" name="Ink 237">
                  <a:extLst>
                    <a:ext uri="{FF2B5EF4-FFF2-40B4-BE49-F238E27FC236}">
                      <a16:creationId xmlns:a16="http://schemas.microsoft.com/office/drawing/2014/main" id="{319EEAE1-1E45-133B-C92F-FAE6E33D450B}"/>
                    </a:ext>
                  </a:extLst>
                </p:cNvPr>
                <p:cNvPicPr/>
                <p:nvPr/>
              </p:nvPicPr>
              <p:blipFill>
                <a:blip r:embed="rId293"/>
                <a:stretch>
                  <a:fillRect/>
                </a:stretch>
              </p:blipFill>
              <p:spPr>
                <a:xfrm>
                  <a:off x="10523400" y="4231332"/>
                  <a:ext cx="255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39" name="Ink 238">
                  <a:extLst>
                    <a:ext uri="{FF2B5EF4-FFF2-40B4-BE49-F238E27FC236}">
                      <a16:creationId xmlns:a16="http://schemas.microsoft.com/office/drawing/2014/main" id="{3B4E0F05-F795-E9CC-CB80-14760524FD9E}"/>
                    </a:ext>
                  </a:extLst>
                </p14:cNvPr>
                <p14:cNvContentPartPr/>
                <p14:nvPr/>
              </p14:nvContentPartPr>
              <p14:xfrm>
                <a:off x="10756320" y="4444092"/>
                <a:ext cx="18000" cy="360"/>
              </p14:xfrm>
            </p:contentPart>
          </mc:Choice>
          <mc:Fallback xmlns="">
            <p:pic>
              <p:nvPicPr>
                <p:cNvPr id="239" name="Ink 238">
                  <a:extLst>
                    <a:ext uri="{FF2B5EF4-FFF2-40B4-BE49-F238E27FC236}">
                      <a16:creationId xmlns:a16="http://schemas.microsoft.com/office/drawing/2014/main" id="{3B4E0F05-F795-E9CC-CB80-14760524FD9E}"/>
                    </a:ext>
                  </a:extLst>
                </p:cNvPr>
                <p:cNvPicPr/>
                <p:nvPr/>
              </p:nvPicPr>
              <p:blipFill>
                <a:blip r:embed="rId295"/>
                <a:stretch>
                  <a:fillRect/>
                </a:stretch>
              </p:blipFill>
              <p:spPr>
                <a:xfrm>
                  <a:off x="10747680" y="4435092"/>
                  <a:ext cx="35640" cy="18000"/>
                </a:xfrm>
                <a:prstGeom prst="rect">
                  <a:avLst/>
                </a:prstGeom>
              </p:spPr>
            </p:pic>
          </mc:Fallback>
        </mc:AlternateContent>
      </p:grpSp>
      <p:grpSp>
        <p:nvGrpSpPr>
          <p:cNvPr id="244" name="Group 243">
            <a:extLst>
              <a:ext uri="{FF2B5EF4-FFF2-40B4-BE49-F238E27FC236}">
                <a16:creationId xmlns:a16="http://schemas.microsoft.com/office/drawing/2014/main" id="{58EBA856-FA75-10D1-9001-3BED9B329498}"/>
              </a:ext>
            </a:extLst>
          </p:cNvPr>
          <p:cNvGrpSpPr/>
          <p:nvPr/>
        </p:nvGrpSpPr>
        <p:grpSpPr>
          <a:xfrm>
            <a:off x="6047308" y="4109292"/>
            <a:ext cx="974880" cy="443160"/>
            <a:chOff x="6045720" y="4109292"/>
            <a:chExt cx="974880" cy="443160"/>
          </a:xfrm>
        </p:grpSpPr>
        <mc:AlternateContent xmlns:mc="http://schemas.openxmlformats.org/markup-compatibility/2006" xmlns:p14="http://schemas.microsoft.com/office/powerpoint/2010/main">
          <mc:Choice Requires="p14">
            <p:contentPart p14:bwMode="auto" r:id="rId296">
              <p14:nvContentPartPr>
                <p14:cNvPr id="192" name="Ink 191">
                  <a:extLst>
                    <a:ext uri="{FF2B5EF4-FFF2-40B4-BE49-F238E27FC236}">
                      <a16:creationId xmlns:a16="http://schemas.microsoft.com/office/drawing/2014/main" id="{23B5FFF5-024E-94BC-D835-EAA54E1DC2EE}"/>
                    </a:ext>
                  </a:extLst>
                </p14:cNvPr>
                <p14:cNvContentPartPr/>
                <p14:nvPr/>
              </p14:nvContentPartPr>
              <p14:xfrm>
                <a:off x="6045720" y="4109292"/>
                <a:ext cx="207720" cy="255960"/>
              </p14:xfrm>
            </p:contentPart>
          </mc:Choice>
          <mc:Fallback xmlns="">
            <p:pic>
              <p:nvPicPr>
                <p:cNvPr id="192" name="Ink 191">
                  <a:extLst>
                    <a:ext uri="{FF2B5EF4-FFF2-40B4-BE49-F238E27FC236}">
                      <a16:creationId xmlns:a16="http://schemas.microsoft.com/office/drawing/2014/main" id="{23B5FFF5-024E-94BC-D835-EAA54E1DC2EE}"/>
                    </a:ext>
                  </a:extLst>
                </p:cNvPr>
                <p:cNvPicPr/>
                <p:nvPr/>
              </p:nvPicPr>
              <p:blipFill>
                <a:blip r:embed="rId297"/>
                <a:stretch>
                  <a:fillRect/>
                </a:stretch>
              </p:blipFill>
              <p:spPr>
                <a:xfrm>
                  <a:off x="6037080" y="4100292"/>
                  <a:ext cx="2253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93" name="Ink 192">
                  <a:extLst>
                    <a:ext uri="{FF2B5EF4-FFF2-40B4-BE49-F238E27FC236}">
                      <a16:creationId xmlns:a16="http://schemas.microsoft.com/office/drawing/2014/main" id="{976377FF-575D-FE6B-5F2D-5BD03F31028B}"/>
                    </a:ext>
                  </a:extLst>
                </p14:cNvPr>
                <p14:cNvContentPartPr/>
                <p14:nvPr/>
              </p14:nvContentPartPr>
              <p14:xfrm>
                <a:off x="6284040" y="4156452"/>
                <a:ext cx="74880" cy="177840"/>
              </p14:xfrm>
            </p:contentPart>
          </mc:Choice>
          <mc:Fallback xmlns="">
            <p:pic>
              <p:nvPicPr>
                <p:cNvPr id="193" name="Ink 192">
                  <a:extLst>
                    <a:ext uri="{FF2B5EF4-FFF2-40B4-BE49-F238E27FC236}">
                      <a16:creationId xmlns:a16="http://schemas.microsoft.com/office/drawing/2014/main" id="{976377FF-575D-FE6B-5F2D-5BD03F31028B}"/>
                    </a:ext>
                  </a:extLst>
                </p:cNvPr>
                <p:cNvPicPr/>
                <p:nvPr/>
              </p:nvPicPr>
              <p:blipFill>
                <a:blip r:embed="rId299"/>
                <a:stretch>
                  <a:fillRect/>
                </a:stretch>
              </p:blipFill>
              <p:spPr>
                <a:xfrm>
                  <a:off x="6275400" y="4147812"/>
                  <a:ext cx="925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4" name="Ink 193">
                  <a:extLst>
                    <a:ext uri="{FF2B5EF4-FFF2-40B4-BE49-F238E27FC236}">
                      <a16:creationId xmlns:a16="http://schemas.microsoft.com/office/drawing/2014/main" id="{721ED072-A95E-0FE9-BD9C-2FF01B4DAE07}"/>
                    </a:ext>
                  </a:extLst>
                </p14:cNvPr>
                <p14:cNvContentPartPr/>
                <p14:nvPr/>
              </p14:nvContentPartPr>
              <p14:xfrm>
                <a:off x="6308520" y="4162932"/>
                <a:ext cx="193320" cy="172080"/>
              </p14:xfrm>
            </p:contentPart>
          </mc:Choice>
          <mc:Fallback xmlns="">
            <p:pic>
              <p:nvPicPr>
                <p:cNvPr id="194" name="Ink 193">
                  <a:extLst>
                    <a:ext uri="{FF2B5EF4-FFF2-40B4-BE49-F238E27FC236}">
                      <a16:creationId xmlns:a16="http://schemas.microsoft.com/office/drawing/2014/main" id="{721ED072-A95E-0FE9-BD9C-2FF01B4DAE07}"/>
                    </a:ext>
                  </a:extLst>
                </p:cNvPr>
                <p:cNvPicPr/>
                <p:nvPr/>
              </p:nvPicPr>
              <p:blipFill>
                <a:blip r:embed="rId301"/>
                <a:stretch>
                  <a:fillRect/>
                </a:stretch>
              </p:blipFill>
              <p:spPr>
                <a:xfrm>
                  <a:off x="6299520" y="4154292"/>
                  <a:ext cx="2109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5" name="Ink 194">
                  <a:extLst>
                    <a:ext uri="{FF2B5EF4-FFF2-40B4-BE49-F238E27FC236}">
                      <a16:creationId xmlns:a16="http://schemas.microsoft.com/office/drawing/2014/main" id="{83164023-E58C-6FD5-BB6F-8A65CB30EB5B}"/>
                    </a:ext>
                  </a:extLst>
                </p14:cNvPr>
                <p14:cNvContentPartPr/>
                <p14:nvPr/>
              </p14:nvContentPartPr>
              <p14:xfrm>
                <a:off x="6597240" y="4117572"/>
                <a:ext cx="83520" cy="205920"/>
              </p14:xfrm>
            </p:contentPart>
          </mc:Choice>
          <mc:Fallback xmlns="">
            <p:pic>
              <p:nvPicPr>
                <p:cNvPr id="195" name="Ink 194">
                  <a:extLst>
                    <a:ext uri="{FF2B5EF4-FFF2-40B4-BE49-F238E27FC236}">
                      <a16:creationId xmlns:a16="http://schemas.microsoft.com/office/drawing/2014/main" id="{83164023-E58C-6FD5-BB6F-8A65CB30EB5B}"/>
                    </a:ext>
                  </a:extLst>
                </p:cNvPr>
                <p:cNvPicPr/>
                <p:nvPr/>
              </p:nvPicPr>
              <p:blipFill>
                <a:blip r:embed="rId303"/>
                <a:stretch>
                  <a:fillRect/>
                </a:stretch>
              </p:blipFill>
              <p:spPr>
                <a:xfrm>
                  <a:off x="6588240" y="4108572"/>
                  <a:ext cx="1011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6" name="Ink 195">
                  <a:extLst>
                    <a:ext uri="{FF2B5EF4-FFF2-40B4-BE49-F238E27FC236}">
                      <a16:creationId xmlns:a16="http://schemas.microsoft.com/office/drawing/2014/main" id="{273D8BDD-71F6-A36B-E793-2971DB06F751}"/>
                    </a:ext>
                  </a:extLst>
                </p14:cNvPr>
                <p14:cNvContentPartPr/>
                <p14:nvPr/>
              </p14:nvContentPartPr>
              <p14:xfrm>
                <a:off x="6663840" y="4122252"/>
                <a:ext cx="356760" cy="221760"/>
              </p14:xfrm>
            </p:contentPart>
          </mc:Choice>
          <mc:Fallback xmlns="">
            <p:pic>
              <p:nvPicPr>
                <p:cNvPr id="196" name="Ink 195">
                  <a:extLst>
                    <a:ext uri="{FF2B5EF4-FFF2-40B4-BE49-F238E27FC236}">
                      <a16:creationId xmlns:a16="http://schemas.microsoft.com/office/drawing/2014/main" id="{273D8BDD-71F6-A36B-E793-2971DB06F751}"/>
                    </a:ext>
                  </a:extLst>
                </p:cNvPr>
                <p:cNvPicPr/>
                <p:nvPr/>
              </p:nvPicPr>
              <p:blipFill>
                <a:blip r:embed="rId305"/>
                <a:stretch>
                  <a:fillRect/>
                </a:stretch>
              </p:blipFill>
              <p:spPr>
                <a:xfrm>
                  <a:off x="6654840" y="4113612"/>
                  <a:ext cx="3744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42" name="Ink 241">
                  <a:extLst>
                    <a:ext uri="{FF2B5EF4-FFF2-40B4-BE49-F238E27FC236}">
                      <a16:creationId xmlns:a16="http://schemas.microsoft.com/office/drawing/2014/main" id="{4DC802E8-C4B7-C4AE-A6D9-424DC9BCBBFB}"/>
                    </a:ext>
                  </a:extLst>
                </p14:cNvPr>
                <p14:cNvContentPartPr/>
                <p14:nvPr/>
              </p14:nvContentPartPr>
              <p14:xfrm>
                <a:off x="6314640" y="4419972"/>
                <a:ext cx="255960" cy="49680"/>
              </p14:xfrm>
            </p:contentPart>
          </mc:Choice>
          <mc:Fallback xmlns="">
            <p:pic>
              <p:nvPicPr>
                <p:cNvPr id="242" name="Ink 241">
                  <a:extLst>
                    <a:ext uri="{FF2B5EF4-FFF2-40B4-BE49-F238E27FC236}">
                      <a16:creationId xmlns:a16="http://schemas.microsoft.com/office/drawing/2014/main" id="{4DC802E8-C4B7-C4AE-A6D9-424DC9BCBBFB}"/>
                    </a:ext>
                  </a:extLst>
                </p:cNvPr>
                <p:cNvPicPr/>
                <p:nvPr/>
              </p:nvPicPr>
              <p:blipFill>
                <a:blip r:embed="rId307"/>
                <a:stretch>
                  <a:fillRect/>
                </a:stretch>
              </p:blipFill>
              <p:spPr>
                <a:xfrm>
                  <a:off x="6306000" y="4410972"/>
                  <a:ext cx="2736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43" name="Ink 242">
                  <a:extLst>
                    <a:ext uri="{FF2B5EF4-FFF2-40B4-BE49-F238E27FC236}">
                      <a16:creationId xmlns:a16="http://schemas.microsoft.com/office/drawing/2014/main" id="{6559E825-0CB3-EDF2-EAE6-EC932C319A25}"/>
                    </a:ext>
                  </a:extLst>
                </p14:cNvPr>
                <p14:cNvContentPartPr/>
                <p14:nvPr/>
              </p14:nvContentPartPr>
              <p14:xfrm>
                <a:off x="6376920" y="4500972"/>
                <a:ext cx="248760" cy="51480"/>
              </p14:xfrm>
            </p:contentPart>
          </mc:Choice>
          <mc:Fallback xmlns="">
            <p:pic>
              <p:nvPicPr>
                <p:cNvPr id="243" name="Ink 242">
                  <a:extLst>
                    <a:ext uri="{FF2B5EF4-FFF2-40B4-BE49-F238E27FC236}">
                      <a16:creationId xmlns:a16="http://schemas.microsoft.com/office/drawing/2014/main" id="{6559E825-0CB3-EDF2-EAE6-EC932C319A25}"/>
                    </a:ext>
                  </a:extLst>
                </p:cNvPr>
                <p:cNvPicPr/>
                <p:nvPr/>
              </p:nvPicPr>
              <p:blipFill>
                <a:blip r:embed="rId309"/>
                <a:stretch>
                  <a:fillRect/>
                </a:stretch>
              </p:blipFill>
              <p:spPr>
                <a:xfrm>
                  <a:off x="6367920" y="4492332"/>
                  <a:ext cx="266400" cy="69120"/>
                </a:xfrm>
                <a:prstGeom prst="rect">
                  <a:avLst/>
                </a:prstGeom>
              </p:spPr>
            </p:pic>
          </mc:Fallback>
        </mc:AlternateContent>
      </p:grpSp>
      <p:grpSp>
        <p:nvGrpSpPr>
          <p:cNvPr id="247" name="Group 246">
            <a:extLst>
              <a:ext uri="{FF2B5EF4-FFF2-40B4-BE49-F238E27FC236}">
                <a16:creationId xmlns:a16="http://schemas.microsoft.com/office/drawing/2014/main" id="{FCF113E8-FC08-02F0-6AE4-F9F32F357755}"/>
              </a:ext>
            </a:extLst>
          </p:cNvPr>
          <p:cNvGrpSpPr/>
          <p:nvPr/>
        </p:nvGrpSpPr>
        <p:grpSpPr>
          <a:xfrm>
            <a:off x="9587908" y="3660732"/>
            <a:ext cx="979200" cy="469440"/>
            <a:chOff x="9586320" y="3660732"/>
            <a:chExt cx="979200" cy="469440"/>
          </a:xfrm>
        </p:grpSpPr>
        <mc:AlternateContent xmlns:mc="http://schemas.openxmlformats.org/markup-compatibility/2006" xmlns:p14="http://schemas.microsoft.com/office/powerpoint/2010/main">
          <mc:Choice Requires="p14">
            <p:contentPart p14:bwMode="auto" r:id="rId310">
              <p14:nvContentPartPr>
                <p14:cNvPr id="208" name="Ink 207">
                  <a:extLst>
                    <a:ext uri="{FF2B5EF4-FFF2-40B4-BE49-F238E27FC236}">
                      <a16:creationId xmlns:a16="http://schemas.microsoft.com/office/drawing/2014/main" id="{080253CE-FD8A-1274-D1F1-A157DF1C7752}"/>
                    </a:ext>
                  </a:extLst>
                </p14:cNvPr>
                <p14:cNvContentPartPr/>
                <p14:nvPr/>
              </p14:nvContentPartPr>
              <p14:xfrm>
                <a:off x="9586320" y="4015332"/>
                <a:ext cx="20880" cy="78120"/>
              </p14:xfrm>
            </p:contentPart>
          </mc:Choice>
          <mc:Fallback xmlns="">
            <p:pic>
              <p:nvPicPr>
                <p:cNvPr id="208" name="Ink 207">
                  <a:extLst>
                    <a:ext uri="{FF2B5EF4-FFF2-40B4-BE49-F238E27FC236}">
                      <a16:creationId xmlns:a16="http://schemas.microsoft.com/office/drawing/2014/main" id="{080253CE-FD8A-1274-D1F1-A157DF1C7752}"/>
                    </a:ext>
                  </a:extLst>
                </p:cNvPr>
                <p:cNvPicPr/>
                <p:nvPr/>
              </p:nvPicPr>
              <p:blipFill>
                <a:blip r:embed="rId311"/>
                <a:stretch>
                  <a:fillRect/>
                </a:stretch>
              </p:blipFill>
              <p:spPr>
                <a:xfrm>
                  <a:off x="9577320" y="4006332"/>
                  <a:ext cx="385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10" name="Ink 209">
                  <a:extLst>
                    <a:ext uri="{FF2B5EF4-FFF2-40B4-BE49-F238E27FC236}">
                      <a16:creationId xmlns:a16="http://schemas.microsoft.com/office/drawing/2014/main" id="{23F8F675-9952-5A42-E9E7-D010F0F34C37}"/>
                    </a:ext>
                  </a:extLst>
                </p14:cNvPr>
                <p14:cNvContentPartPr/>
                <p14:nvPr/>
              </p14:nvContentPartPr>
              <p14:xfrm>
                <a:off x="9782880" y="3757212"/>
                <a:ext cx="243360" cy="235080"/>
              </p14:xfrm>
            </p:contentPart>
          </mc:Choice>
          <mc:Fallback xmlns="">
            <p:pic>
              <p:nvPicPr>
                <p:cNvPr id="210" name="Ink 209">
                  <a:extLst>
                    <a:ext uri="{FF2B5EF4-FFF2-40B4-BE49-F238E27FC236}">
                      <a16:creationId xmlns:a16="http://schemas.microsoft.com/office/drawing/2014/main" id="{23F8F675-9952-5A42-E9E7-D010F0F34C37}"/>
                    </a:ext>
                  </a:extLst>
                </p:cNvPr>
                <p:cNvPicPr/>
                <p:nvPr/>
              </p:nvPicPr>
              <p:blipFill>
                <a:blip r:embed="rId313"/>
                <a:stretch>
                  <a:fillRect/>
                </a:stretch>
              </p:blipFill>
              <p:spPr>
                <a:xfrm>
                  <a:off x="9774240" y="3748572"/>
                  <a:ext cx="2610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11" name="Ink 210">
                  <a:extLst>
                    <a:ext uri="{FF2B5EF4-FFF2-40B4-BE49-F238E27FC236}">
                      <a16:creationId xmlns:a16="http://schemas.microsoft.com/office/drawing/2014/main" id="{AB8A4C08-C90F-4CF7-90B1-F4A52505E7B2}"/>
                    </a:ext>
                  </a:extLst>
                </p14:cNvPr>
                <p14:cNvContentPartPr/>
                <p14:nvPr/>
              </p14:nvContentPartPr>
              <p14:xfrm>
                <a:off x="10077720" y="3806892"/>
                <a:ext cx="80640" cy="175320"/>
              </p14:xfrm>
            </p:contentPart>
          </mc:Choice>
          <mc:Fallback xmlns="">
            <p:pic>
              <p:nvPicPr>
                <p:cNvPr id="211" name="Ink 210">
                  <a:extLst>
                    <a:ext uri="{FF2B5EF4-FFF2-40B4-BE49-F238E27FC236}">
                      <a16:creationId xmlns:a16="http://schemas.microsoft.com/office/drawing/2014/main" id="{AB8A4C08-C90F-4CF7-90B1-F4A52505E7B2}"/>
                    </a:ext>
                  </a:extLst>
                </p:cNvPr>
                <p:cNvPicPr/>
                <p:nvPr/>
              </p:nvPicPr>
              <p:blipFill>
                <a:blip r:embed="rId315"/>
                <a:stretch>
                  <a:fillRect/>
                </a:stretch>
              </p:blipFill>
              <p:spPr>
                <a:xfrm>
                  <a:off x="10069080" y="3797892"/>
                  <a:ext cx="98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12" name="Ink 211">
                  <a:extLst>
                    <a:ext uri="{FF2B5EF4-FFF2-40B4-BE49-F238E27FC236}">
                      <a16:creationId xmlns:a16="http://schemas.microsoft.com/office/drawing/2014/main" id="{AE23FDC6-E1E2-D914-1BEE-4C50ECED3E14}"/>
                    </a:ext>
                  </a:extLst>
                </p14:cNvPr>
                <p14:cNvContentPartPr/>
                <p14:nvPr/>
              </p14:nvContentPartPr>
              <p14:xfrm>
                <a:off x="10068720" y="3660732"/>
                <a:ext cx="331200" cy="303480"/>
              </p14:xfrm>
            </p:contentPart>
          </mc:Choice>
          <mc:Fallback xmlns="">
            <p:pic>
              <p:nvPicPr>
                <p:cNvPr id="212" name="Ink 211">
                  <a:extLst>
                    <a:ext uri="{FF2B5EF4-FFF2-40B4-BE49-F238E27FC236}">
                      <a16:creationId xmlns:a16="http://schemas.microsoft.com/office/drawing/2014/main" id="{AE23FDC6-E1E2-D914-1BEE-4C50ECED3E14}"/>
                    </a:ext>
                  </a:extLst>
                </p:cNvPr>
                <p:cNvPicPr/>
                <p:nvPr/>
              </p:nvPicPr>
              <p:blipFill>
                <a:blip r:embed="rId317"/>
                <a:stretch>
                  <a:fillRect/>
                </a:stretch>
              </p:blipFill>
              <p:spPr>
                <a:xfrm>
                  <a:off x="10059720" y="3651732"/>
                  <a:ext cx="3488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13" name="Ink 212">
                  <a:extLst>
                    <a:ext uri="{FF2B5EF4-FFF2-40B4-BE49-F238E27FC236}">
                      <a16:creationId xmlns:a16="http://schemas.microsoft.com/office/drawing/2014/main" id="{B4A63B72-06F5-7042-9556-481CD68300EE}"/>
                    </a:ext>
                  </a:extLst>
                </p14:cNvPr>
                <p14:cNvContentPartPr/>
                <p14:nvPr/>
              </p14:nvContentPartPr>
              <p14:xfrm>
                <a:off x="10264920" y="3745332"/>
                <a:ext cx="300600" cy="206280"/>
              </p14:xfrm>
            </p:contentPart>
          </mc:Choice>
          <mc:Fallback xmlns="">
            <p:pic>
              <p:nvPicPr>
                <p:cNvPr id="213" name="Ink 212">
                  <a:extLst>
                    <a:ext uri="{FF2B5EF4-FFF2-40B4-BE49-F238E27FC236}">
                      <a16:creationId xmlns:a16="http://schemas.microsoft.com/office/drawing/2014/main" id="{B4A63B72-06F5-7042-9556-481CD68300EE}"/>
                    </a:ext>
                  </a:extLst>
                </p:cNvPr>
                <p:cNvPicPr/>
                <p:nvPr/>
              </p:nvPicPr>
              <p:blipFill>
                <a:blip r:embed="rId319"/>
                <a:stretch>
                  <a:fillRect/>
                </a:stretch>
              </p:blipFill>
              <p:spPr>
                <a:xfrm>
                  <a:off x="10256280" y="3736332"/>
                  <a:ext cx="3182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45" name="Ink 244">
                  <a:extLst>
                    <a:ext uri="{FF2B5EF4-FFF2-40B4-BE49-F238E27FC236}">
                      <a16:creationId xmlns:a16="http://schemas.microsoft.com/office/drawing/2014/main" id="{9961B82D-9FBF-07DA-DF54-9FD336F16AEE}"/>
                    </a:ext>
                  </a:extLst>
                </p14:cNvPr>
                <p14:cNvContentPartPr/>
                <p14:nvPr/>
              </p14:nvContentPartPr>
              <p14:xfrm>
                <a:off x="10146840" y="4050252"/>
                <a:ext cx="149040" cy="11160"/>
              </p14:xfrm>
            </p:contentPart>
          </mc:Choice>
          <mc:Fallback xmlns="">
            <p:pic>
              <p:nvPicPr>
                <p:cNvPr id="245" name="Ink 244">
                  <a:extLst>
                    <a:ext uri="{FF2B5EF4-FFF2-40B4-BE49-F238E27FC236}">
                      <a16:creationId xmlns:a16="http://schemas.microsoft.com/office/drawing/2014/main" id="{9961B82D-9FBF-07DA-DF54-9FD336F16AEE}"/>
                    </a:ext>
                  </a:extLst>
                </p:cNvPr>
                <p:cNvPicPr/>
                <p:nvPr/>
              </p:nvPicPr>
              <p:blipFill>
                <a:blip r:embed="rId321"/>
                <a:stretch>
                  <a:fillRect/>
                </a:stretch>
              </p:blipFill>
              <p:spPr>
                <a:xfrm>
                  <a:off x="10138200" y="4041252"/>
                  <a:ext cx="1666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46" name="Ink 245">
                  <a:extLst>
                    <a:ext uri="{FF2B5EF4-FFF2-40B4-BE49-F238E27FC236}">
                      <a16:creationId xmlns:a16="http://schemas.microsoft.com/office/drawing/2014/main" id="{223055ED-41C5-A8EE-DE50-CE6495862A16}"/>
                    </a:ext>
                  </a:extLst>
                </p14:cNvPr>
                <p14:cNvContentPartPr/>
                <p14:nvPr/>
              </p14:nvContentPartPr>
              <p14:xfrm>
                <a:off x="10156560" y="4113612"/>
                <a:ext cx="117360" cy="16560"/>
              </p14:xfrm>
            </p:contentPart>
          </mc:Choice>
          <mc:Fallback xmlns="">
            <p:pic>
              <p:nvPicPr>
                <p:cNvPr id="246" name="Ink 245">
                  <a:extLst>
                    <a:ext uri="{FF2B5EF4-FFF2-40B4-BE49-F238E27FC236}">
                      <a16:creationId xmlns:a16="http://schemas.microsoft.com/office/drawing/2014/main" id="{223055ED-41C5-A8EE-DE50-CE6495862A16}"/>
                    </a:ext>
                  </a:extLst>
                </p:cNvPr>
                <p:cNvPicPr/>
                <p:nvPr/>
              </p:nvPicPr>
              <p:blipFill>
                <a:blip r:embed="rId323"/>
                <a:stretch>
                  <a:fillRect/>
                </a:stretch>
              </p:blipFill>
              <p:spPr>
                <a:xfrm>
                  <a:off x="10147920" y="4104972"/>
                  <a:ext cx="135000" cy="34200"/>
                </a:xfrm>
                <a:prstGeom prst="rect">
                  <a:avLst/>
                </a:prstGeom>
              </p:spPr>
            </p:pic>
          </mc:Fallback>
        </mc:AlternateContent>
      </p:grpSp>
      <p:grpSp>
        <p:nvGrpSpPr>
          <p:cNvPr id="250" name="Group 249">
            <a:extLst>
              <a:ext uri="{FF2B5EF4-FFF2-40B4-BE49-F238E27FC236}">
                <a16:creationId xmlns:a16="http://schemas.microsoft.com/office/drawing/2014/main" id="{BA1211A8-B0CD-BA7B-6EDB-0649A822F843}"/>
              </a:ext>
            </a:extLst>
          </p:cNvPr>
          <p:cNvGrpSpPr/>
          <p:nvPr/>
        </p:nvGrpSpPr>
        <p:grpSpPr>
          <a:xfrm>
            <a:off x="6910588" y="4498812"/>
            <a:ext cx="1634400" cy="456840"/>
            <a:chOff x="6909000" y="4498812"/>
            <a:chExt cx="1634400" cy="456840"/>
          </a:xfrm>
        </p:grpSpPr>
        <mc:AlternateContent xmlns:mc="http://schemas.openxmlformats.org/markup-compatibility/2006" xmlns:p14="http://schemas.microsoft.com/office/powerpoint/2010/main">
          <mc:Choice Requires="p14">
            <p:contentPart p14:bwMode="auto" r:id="rId324">
              <p14:nvContentPartPr>
                <p14:cNvPr id="222" name="Ink 221">
                  <a:extLst>
                    <a:ext uri="{FF2B5EF4-FFF2-40B4-BE49-F238E27FC236}">
                      <a16:creationId xmlns:a16="http://schemas.microsoft.com/office/drawing/2014/main" id="{C4FA9248-5AEF-A54B-0CF7-B875A5452F13}"/>
                    </a:ext>
                  </a:extLst>
                </p14:cNvPr>
                <p14:cNvContentPartPr/>
                <p14:nvPr/>
              </p14:nvContentPartPr>
              <p14:xfrm>
                <a:off x="6909000" y="4552092"/>
                <a:ext cx="304920" cy="346680"/>
              </p14:xfrm>
            </p:contentPart>
          </mc:Choice>
          <mc:Fallback xmlns="">
            <p:pic>
              <p:nvPicPr>
                <p:cNvPr id="222" name="Ink 221">
                  <a:extLst>
                    <a:ext uri="{FF2B5EF4-FFF2-40B4-BE49-F238E27FC236}">
                      <a16:creationId xmlns:a16="http://schemas.microsoft.com/office/drawing/2014/main" id="{C4FA9248-5AEF-A54B-0CF7-B875A5452F13}"/>
                    </a:ext>
                  </a:extLst>
                </p:cNvPr>
                <p:cNvPicPr/>
                <p:nvPr/>
              </p:nvPicPr>
              <p:blipFill>
                <a:blip r:embed="rId325"/>
                <a:stretch>
                  <a:fillRect/>
                </a:stretch>
              </p:blipFill>
              <p:spPr>
                <a:xfrm>
                  <a:off x="6900360" y="4543452"/>
                  <a:ext cx="3225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23" name="Ink 222">
                  <a:extLst>
                    <a:ext uri="{FF2B5EF4-FFF2-40B4-BE49-F238E27FC236}">
                      <a16:creationId xmlns:a16="http://schemas.microsoft.com/office/drawing/2014/main" id="{8BFA26F6-A3B0-8C6B-C3AA-FD22E49B6265}"/>
                    </a:ext>
                  </a:extLst>
                </p14:cNvPr>
                <p14:cNvContentPartPr/>
                <p14:nvPr/>
              </p14:nvContentPartPr>
              <p14:xfrm>
                <a:off x="7266840" y="4653252"/>
                <a:ext cx="174240" cy="186120"/>
              </p14:xfrm>
            </p:contentPart>
          </mc:Choice>
          <mc:Fallback xmlns="">
            <p:pic>
              <p:nvPicPr>
                <p:cNvPr id="223" name="Ink 222">
                  <a:extLst>
                    <a:ext uri="{FF2B5EF4-FFF2-40B4-BE49-F238E27FC236}">
                      <a16:creationId xmlns:a16="http://schemas.microsoft.com/office/drawing/2014/main" id="{8BFA26F6-A3B0-8C6B-C3AA-FD22E49B6265}"/>
                    </a:ext>
                  </a:extLst>
                </p:cNvPr>
                <p:cNvPicPr/>
                <p:nvPr/>
              </p:nvPicPr>
              <p:blipFill>
                <a:blip r:embed="rId327"/>
                <a:stretch>
                  <a:fillRect/>
                </a:stretch>
              </p:blipFill>
              <p:spPr>
                <a:xfrm>
                  <a:off x="7258200" y="4644612"/>
                  <a:ext cx="1918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24" name="Ink 223">
                  <a:extLst>
                    <a:ext uri="{FF2B5EF4-FFF2-40B4-BE49-F238E27FC236}">
                      <a16:creationId xmlns:a16="http://schemas.microsoft.com/office/drawing/2014/main" id="{CD090988-3F39-341F-B13C-BC6E818B2B11}"/>
                    </a:ext>
                  </a:extLst>
                </p14:cNvPr>
                <p14:cNvContentPartPr/>
                <p14:nvPr/>
              </p14:nvContentPartPr>
              <p14:xfrm>
                <a:off x="7472400" y="4669452"/>
                <a:ext cx="93240" cy="128880"/>
              </p14:xfrm>
            </p:contentPart>
          </mc:Choice>
          <mc:Fallback xmlns="">
            <p:pic>
              <p:nvPicPr>
                <p:cNvPr id="224" name="Ink 223">
                  <a:extLst>
                    <a:ext uri="{FF2B5EF4-FFF2-40B4-BE49-F238E27FC236}">
                      <a16:creationId xmlns:a16="http://schemas.microsoft.com/office/drawing/2014/main" id="{CD090988-3F39-341F-B13C-BC6E818B2B11}"/>
                    </a:ext>
                  </a:extLst>
                </p:cNvPr>
                <p:cNvPicPr/>
                <p:nvPr/>
              </p:nvPicPr>
              <p:blipFill>
                <a:blip r:embed="rId329"/>
                <a:stretch>
                  <a:fillRect/>
                </a:stretch>
              </p:blipFill>
              <p:spPr>
                <a:xfrm>
                  <a:off x="7463400" y="4660452"/>
                  <a:ext cx="1108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25" name="Ink 224">
                  <a:extLst>
                    <a:ext uri="{FF2B5EF4-FFF2-40B4-BE49-F238E27FC236}">
                      <a16:creationId xmlns:a16="http://schemas.microsoft.com/office/drawing/2014/main" id="{FE7E2506-6B2E-0F71-1F39-04054AD21832}"/>
                    </a:ext>
                  </a:extLst>
                </p14:cNvPr>
                <p14:cNvContentPartPr/>
                <p14:nvPr/>
              </p14:nvContentPartPr>
              <p14:xfrm>
                <a:off x="7649520" y="4626252"/>
                <a:ext cx="285480" cy="173160"/>
              </p14:xfrm>
            </p:contentPart>
          </mc:Choice>
          <mc:Fallback xmlns="">
            <p:pic>
              <p:nvPicPr>
                <p:cNvPr id="225" name="Ink 224">
                  <a:extLst>
                    <a:ext uri="{FF2B5EF4-FFF2-40B4-BE49-F238E27FC236}">
                      <a16:creationId xmlns:a16="http://schemas.microsoft.com/office/drawing/2014/main" id="{FE7E2506-6B2E-0F71-1F39-04054AD21832}"/>
                    </a:ext>
                  </a:extLst>
                </p:cNvPr>
                <p:cNvPicPr/>
                <p:nvPr/>
              </p:nvPicPr>
              <p:blipFill>
                <a:blip r:embed="rId331"/>
                <a:stretch>
                  <a:fillRect/>
                </a:stretch>
              </p:blipFill>
              <p:spPr>
                <a:xfrm>
                  <a:off x="7640520" y="4617612"/>
                  <a:ext cx="3031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26" name="Ink 225">
                  <a:extLst>
                    <a:ext uri="{FF2B5EF4-FFF2-40B4-BE49-F238E27FC236}">
                      <a16:creationId xmlns:a16="http://schemas.microsoft.com/office/drawing/2014/main" id="{00C5EB20-2D55-B399-EE2C-18B86A150AF1}"/>
                    </a:ext>
                  </a:extLst>
                </p14:cNvPr>
                <p14:cNvContentPartPr/>
                <p14:nvPr/>
              </p14:nvContentPartPr>
              <p14:xfrm>
                <a:off x="7821960" y="4498812"/>
                <a:ext cx="240480" cy="219240"/>
              </p14:xfrm>
            </p:contentPart>
          </mc:Choice>
          <mc:Fallback xmlns="">
            <p:pic>
              <p:nvPicPr>
                <p:cNvPr id="226" name="Ink 225">
                  <a:extLst>
                    <a:ext uri="{FF2B5EF4-FFF2-40B4-BE49-F238E27FC236}">
                      <a16:creationId xmlns:a16="http://schemas.microsoft.com/office/drawing/2014/main" id="{00C5EB20-2D55-B399-EE2C-18B86A150AF1}"/>
                    </a:ext>
                  </a:extLst>
                </p:cNvPr>
                <p:cNvPicPr/>
                <p:nvPr/>
              </p:nvPicPr>
              <p:blipFill>
                <a:blip r:embed="rId333"/>
                <a:stretch>
                  <a:fillRect/>
                </a:stretch>
              </p:blipFill>
              <p:spPr>
                <a:xfrm>
                  <a:off x="7812960" y="4489812"/>
                  <a:ext cx="2581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27" name="Ink 226">
                  <a:extLst>
                    <a:ext uri="{FF2B5EF4-FFF2-40B4-BE49-F238E27FC236}">
                      <a16:creationId xmlns:a16="http://schemas.microsoft.com/office/drawing/2014/main" id="{12A62E09-7E6C-67A7-F82D-B4610A836618}"/>
                    </a:ext>
                  </a:extLst>
                </p14:cNvPr>
                <p14:cNvContentPartPr/>
                <p14:nvPr/>
              </p14:nvContentPartPr>
              <p14:xfrm>
                <a:off x="7968840" y="4570812"/>
                <a:ext cx="481320" cy="384840"/>
              </p14:xfrm>
            </p:contentPart>
          </mc:Choice>
          <mc:Fallback xmlns="">
            <p:pic>
              <p:nvPicPr>
                <p:cNvPr id="227" name="Ink 226">
                  <a:extLst>
                    <a:ext uri="{FF2B5EF4-FFF2-40B4-BE49-F238E27FC236}">
                      <a16:creationId xmlns:a16="http://schemas.microsoft.com/office/drawing/2014/main" id="{12A62E09-7E6C-67A7-F82D-B4610A836618}"/>
                    </a:ext>
                  </a:extLst>
                </p:cNvPr>
                <p:cNvPicPr/>
                <p:nvPr/>
              </p:nvPicPr>
              <p:blipFill>
                <a:blip r:embed="rId335"/>
                <a:stretch>
                  <a:fillRect/>
                </a:stretch>
              </p:blipFill>
              <p:spPr>
                <a:xfrm>
                  <a:off x="7959840" y="4562172"/>
                  <a:ext cx="49896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28" name="Ink 227">
                  <a:extLst>
                    <a:ext uri="{FF2B5EF4-FFF2-40B4-BE49-F238E27FC236}">
                      <a16:creationId xmlns:a16="http://schemas.microsoft.com/office/drawing/2014/main" id="{920A340A-9345-E996-7CC2-C25021FEBDBF}"/>
                    </a:ext>
                  </a:extLst>
                </p14:cNvPr>
                <p14:cNvContentPartPr/>
                <p14:nvPr/>
              </p14:nvContentPartPr>
              <p14:xfrm>
                <a:off x="8514600" y="4606812"/>
                <a:ext cx="28800" cy="53640"/>
              </p14:xfrm>
            </p:contentPart>
          </mc:Choice>
          <mc:Fallback xmlns="">
            <p:pic>
              <p:nvPicPr>
                <p:cNvPr id="228" name="Ink 227">
                  <a:extLst>
                    <a:ext uri="{FF2B5EF4-FFF2-40B4-BE49-F238E27FC236}">
                      <a16:creationId xmlns:a16="http://schemas.microsoft.com/office/drawing/2014/main" id="{920A340A-9345-E996-7CC2-C25021FEBDBF}"/>
                    </a:ext>
                  </a:extLst>
                </p:cNvPr>
                <p:cNvPicPr/>
                <p:nvPr/>
              </p:nvPicPr>
              <p:blipFill>
                <a:blip r:embed="rId337"/>
                <a:stretch>
                  <a:fillRect/>
                </a:stretch>
              </p:blipFill>
              <p:spPr>
                <a:xfrm>
                  <a:off x="8505960" y="4598172"/>
                  <a:ext cx="464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48" name="Ink 247">
                  <a:extLst>
                    <a:ext uri="{FF2B5EF4-FFF2-40B4-BE49-F238E27FC236}">
                      <a16:creationId xmlns:a16="http://schemas.microsoft.com/office/drawing/2014/main" id="{ED493F77-C8C6-5771-A7E7-D63F7397E77A}"/>
                    </a:ext>
                  </a:extLst>
                </p14:cNvPr>
                <p14:cNvContentPartPr/>
                <p14:nvPr/>
              </p14:nvContentPartPr>
              <p14:xfrm>
                <a:off x="7655280" y="4867092"/>
                <a:ext cx="122760" cy="59040"/>
              </p14:xfrm>
            </p:contentPart>
          </mc:Choice>
          <mc:Fallback xmlns="">
            <p:pic>
              <p:nvPicPr>
                <p:cNvPr id="248" name="Ink 247">
                  <a:extLst>
                    <a:ext uri="{FF2B5EF4-FFF2-40B4-BE49-F238E27FC236}">
                      <a16:creationId xmlns:a16="http://schemas.microsoft.com/office/drawing/2014/main" id="{ED493F77-C8C6-5771-A7E7-D63F7397E77A}"/>
                    </a:ext>
                  </a:extLst>
                </p:cNvPr>
                <p:cNvPicPr/>
                <p:nvPr/>
              </p:nvPicPr>
              <p:blipFill>
                <a:blip r:embed="rId339"/>
                <a:stretch>
                  <a:fillRect/>
                </a:stretch>
              </p:blipFill>
              <p:spPr>
                <a:xfrm>
                  <a:off x="7646280" y="4858452"/>
                  <a:ext cx="1404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49" name="Ink 248">
                  <a:extLst>
                    <a:ext uri="{FF2B5EF4-FFF2-40B4-BE49-F238E27FC236}">
                      <a16:creationId xmlns:a16="http://schemas.microsoft.com/office/drawing/2014/main" id="{A66A1151-F987-A9B6-676F-CE6DA3912FC0}"/>
                    </a:ext>
                  </a:extLst>
                </p14:cNvPr>
                <p14:cNvContentPartPr/>
                <p14:nvPr/>
              </p14:nvContentPartPr>
              <p14:xfrm>
                <a:off x="7658880" y="4916052"/>
                <a:ext cx="137520" cy="38520"/>
              </p14:xfrm>
            </p:contentPart>
          </mc:Choice>
          <mc:Fallback xmlns="">
            <p:pic>
              <p:nvPicPr>
                <p:cNvPr id="249" name="Ink 248">
                  <a:extLst>
                    <a:ext uri="{FF2B5EF4-FFF2-40B4-BE49-F238E27FC236}">
                      <a16:creationId xmlns:a16="http://schemas.microsoft.com/office/drawing/2014/main" id="{A66A1151-F987-A9B6-676F-CE6DA3912FC0}"/>
                    </a:ext>
                  </a:extLst>
                </p:cNvPr>
                <p:cNvPicPr/>
                <p:nvPr/>
              </p:nvPicPr>
              <p:blipFill>
                <a:blip r:embed="rId341"/>
                <a:stretch>
                  <a:fillRect/>
                </a:stretch>
              </p:blipFill>
              <p:spPr>
                <a:xfrm>
                  <a:off x="7650240" y="4907412"/>
                  <a:ext cx="155160" cy="56160"/>
                </a:xfrm>
                <a:prstGeom prst="rect">
                  <a:avLst/>
                </a:prstGeom>
              </p:spPr>
            </p:pic>
          </mc:Fallback>
        </mc:AlternateContent>
      </p:grpSp>
      <p:grpSp>
        <p:nvGrpSpPr>
          <p:cNvPr id="253" name="Group 252">
            <a:extLst>
              <a:ext uri="{FF2B5EF4-FFF2-40B4-BE49-F238E27FC236}">
                <a16:creationId xmlns:a16="http://schemas.microsoft.com/office/drawing/2014/main" id="{CD8AEBEC-2881-D978-C648-629EFD8539CB}"/>
              </a:ext>
            </a:extLst>
          </p:cNvPr>
          <p:cNvGrpSpPr/>
          <p:nvPr/>
        </p:nvGrpSpPr>
        <p:grpSpPr>
          <a:xfrm>
            <a:off x="10128628" y="4689612"/>
            <a:ext cx="97560" cy="69120"/>
            <a:chOff x="10127040" y="4689612"/>
            <a:chExt cx="97560" cy="69120"/>
          </a:xfrm>
        </p:grpSpPr>
        <mc:AlternateContent xmlns:mc="http://schemas.openxmlformats.org/markup-compatibility/2006" xmlns:p14="http://schemas.microsoft.com/office/powerpoint/2010/main">
          <mc:Choice Requires="p14">
            <p:contentPart p14:bwMode="auto" r:id="rId342">
              <p14:nvContentPartPr>
                <p14:cNvPr id="251" name="Ink 250">
                  <a:extLst>
                    <a:ext uri="{FF2B5EF4-FFF2-40B4-BE49-F238E27FC236}">
                      <a16:creationId xmlns:a16="http://schemas.microsoft.com/office/drawing/2014/main" id="{E3D16C1D-0F8A-1CE4-DB17-6B6466F6E95E}"/>
                    </a:ext>
                  </a:extLst>
                </p14:cNvPr>
                <p14:cNvContentPartPr/>
                <p14:nvPr/>
              </p14:nvContentPartPr>
              <p14:xfrm>
                <a:off x="10127040" y="4689612"/>
                <a:ext cx="87840" cy="19440"/>
              </p14:xfrm>
            </p:contentPart>
          </mc:Choice>
          <mc:Fallback xmlns="">
            <p:pic>
              <p:nvPicPr>
                <p:cNvPr id="251" name="Ink 250">
                  <a:extLst>
                    <a:ext uri="{FF2B5EF4-FFF2-40B4-BE49-F238E27FC236}">
                      <a16:creationId xmlns:a16="http://schemas.microsoft.com/office/drawing/2014/main" id="{E3D16C1D-0F8A-1CE4-DB17-6B6466F6E95E}"/>
                    </a:ext>
                  </a:extLst>
                </p:cNvPr>
                <p:cNvPicPr/>
                <p:nvPr/>
              </p:nvPicPr>
              <p:blipFill>
                <a:blip r:embed="rId343"/>
                <a:stretch>
                  <a:fillRect/>
                </a:stretch>
              </p:blipFill>
              <p:spPr>
                <a:xfrm>
                  <a:off x="10118040" y="4680972"/>
                  <a:ext cx="105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52" name="Ink 251">
                  <a:extLst>
                    <a:ext uri="{FF2B5EF4-FFF2-40B4-BE49-F238E27FC236}">
                      <a16:creationId xmlns:a16="http://schemas.microsoft.com/office/drawing/2014/main" id="{2BC6B36E-E8B0-D790-8F8F-94A04079058D}"/>
                    </a:ext>
                  </a:extLst>
                </p14:cNvPr>
                <p14:cNvContentPartPr/>
                <p14:nvPr/>
              </p14:nvContentPartPr>
              <p14:xfrm>
                <a:off x="10136760" y="4758372"/>
                <a:ext cx="87840" cy="360"/>
              </p14:xfrm>
            </p:contentPart>
          </mc:Choice>
          <mc:Fallback xmlns="">
            <p:pic>
              <p:nvPicPr>
                <p:cNvPr id="252" name="Ink 251">
                  <a:extLst>
                    <a:ext uri="{FF2B5EF4-FFF2-40B4-BE49-F238E27FC236}">
                      <a16:creationId xmlns:a16="http://schemas.microsoft.com/office/drawing/2014/main" id="{2BC6B36E-E8B0-D790-8F8F-94A04079058D}"/>
                    </a:ext>
                  </a:extLst>
                </p:cNvPr>
                <p:cNvPicPr/>
                <p:nvPr/>
              </p:nvPicPr>
              <p:blipFill>
                <a:blip r:embed="rId345"/>
                <a:stretch>
                  <a:fillRect/>
                </a:stretch>
              </p:blipFill>
              <p:spPr>
                <a:xfrm>
                  <a:off x="10127760" y="4749732"/>
                  <a:ext cx="105480" cy="18000"/>
                </a:xfrm>
                <a:prstGeom prst="rect">
                  <a:avLst/>
                </a:prstGeom>
              </p:spPr>
            </p:pic>
          </mc:Fallback>
        </mc:AlternateContent>
      </p:grpSp>
      <p:grpSp>
        <p:nvGrpSpPr>
          <p:cNvPr id="256" name="Group 255">
            <a:extLst>
              <a:ext uri="{FF2B5EF4-FFF2-40B4-BE49-F238E27FC236}">
                <a16:creationId xmlns:a16="http://schemas.microsoft.com/office/drawing/2014/main" id="{0BA0F01B-17AC-BB55-77BF-466850CC855D}"/>
              </a:ext>
            </a:extLst>
          </p:cNvPr>
          <p:cNvGrpSpPr/>
          <p:nvPr/>
        </p:nvGrpSpPr>
        <p:grpSpPr>
          <a:xfrm>
            <a:off x="8352748" y="3819132"/>
            <a:ext cx="917640" cy="457920"/>
            <a:chOff x="8351160" y="3819132"/>
            <a:chExt cx="917640" cy="457920"/>
          </a:xfrm>
        </p:grpSpPr>
        <mc:AlternateContent xmlns:mc="http://schemas.openxmlformats.org/markup-compatibility/2006" xmlns:p14="http://schemas.microsoft.com/office/powerpoint/2010/main">
          <mc:Choice Requires="p14">
            <p:contentPart p14:bwMode="auto" r:id="rId346">
              <p14:nvContentPartPr>
                <p14:cNvPr id="203" name="Ink 202">
                  <a:extLst>
                    <a:ext uri="{FF2B5EF4-FFF2-40B4-BE49-F238E27FC236}">
                      <a16:creationId xmlns:a16="http://schemas.microsoft.com/office/drawing/2014/main" id="{B806BEF2-B4ED-D737-C599-AB92C017A372}"/>
                    </a:ext>
                  </a:extLst>
                </p14:cNvPr>
                <p14:cNvContentPartPr/>
                <p14:nvPr/>
              </p14:nvContentPartPr>
              <p14:xfrm>
                <a:off x="8351160" y="3829212"/>
                <a:ext cx="168840" cy="315000"/>
              </p14:xfrm>
            </p:contentPart>
          </mc:Choice>
          <mc:Fallback xmlns="">
            <p:pic>
              <p:nvPicPr>
                <p:cNvPr id="203" name="Ink 202">
                  <a:extLst>
                    <a:ext uri="{FF2B5EF4-FFF2-40B4-BE49-F238E27FC236}">
                      <a16:creationId xmlns:a16="http://schemas.microsoft.com/office/drawing/2014/main" id="{B806BEF2-B4ED-D737-C599-AB92C017A372}"/>
                    </a:ext>
                  </a:extLst>
                </p:cNvPr>
                <p:cNvPicPr/>
                <p:nvPr/>
              </p:nvPicPr>
              <p:blipFill>
                <a:blip r:embed="rId347"/>
                <a:stretch>
                  <a:fillRect/>
                </a:stretch>
              </p:blipFill>
              <p:spPr>
                <a:xfrm>
                  <a:off x="8342520" y="3820212"/>
                  <a:ext cx="1864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4" name="Ink 203">
                  <a:extLst>
                    <a:ext uri="{FF2B5EF4-FFF2-40B4-BE49-F238E27FC236}">
                      <a16:creationId xmlns:a16="http://schemas.microsoft.com/office/drawing/2014/main" id="{8FB97F08-780B-27D6-3746-7B1DDBED6D51}"/>
                    </a:ext>
                  </a:extLst>
                </p14:cNvPr>
                <p14:cNvContentPartPr/>
                <p14:nvPr/>
              </p14:nvContentPartPr>
              <p14:xfrm>
                <a:off x="8568600" y="3980052"/>
                <a:ext cx="138600" cy="136800"/>
              </p14:xfrm>
            </p:contentPart>
          </mc:Choice>
          <mc:Fallback xmlns="">
            <p:pic>
              <p:nvPicPr>
                <p:cNvPr id="204" name="Ink 203">
                  <a:extLst>
                    <a:ext uri="{FF2B5EF4-FFF2-40B4-BE49-F238E27FC236}">
                      <a16:creationId xmlns:a16="http://schemas.microsoft.com/office/drawing/2014/main" id="{8FB97F08-780B-27D6-3746-7B1DDBED6D51}"/>
                    </a:ext>
                  </a:extLst>
                </p:cNvPr>
                <p:cNvPicPr/>
                <p:nvPr/>
              </p:nvPicPr>
              <p:blipFill>
                <a:blip r:embed="rId349"/>
                <a:stretch>
                  <a:fillRect/>
                </a:stretch>
              </p:blipFill>
              <p:spPr>
                <a:xfrm>
                  <a:off x="8559600" y="3971412"/>
                  <a:ext cx="1562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5" name="Ink 204">
                  <a:extLst>
                    <a:ext uri="{FF2B5EF4-FFF2-40B4-BE49-F238E27FC236}">
                      <a16:creationId xmlns:a16="http://schemas.microsoft.com/office/drawing/2014/main" id="{48EDADC6-185B-5C61-C52E-DA5B27E52CC5}"/>
                    </a:ext>
                  </a:extLst>
                </p14:cNvPr>
                <p14:cNvContentPartPr/>
                <p14:nvPr/>
              </p14:nvContentPartPr>
              <p14:xfrm>
                <a:off x="8730240" y="3962052"/>
                <a:ext cx="145800" cy="136800"/>
              </p14:xfrm>
            </p:contentPart>
          </mc:Choice>
          <mc:Fallback xmlns="">
            <p:pic>
              <p:nvPicPr>
                <p:cNvPr id="205" name="Ink 204">
                  <a:extLst>
                    <a:ext uri="{FF2B5EF4-FFF2-40B4-BE49-F238E27FC236}">
                      <a16:creationId xmlns:a16="http://schemas.microsoft.com/office/drawing/2014/main" id="{48EDADC6-185B-5C61-C52E-DA5B27E52CC5}"/>
                    </a:ext>
                  </a:extLst>
                </p:cNvPr>
                <p:cNvPicPr/>
                <p:nvPr/>
              </p:nvPicPr>
              <p:blipFill>
                <a:blip r:embed="rId351"/>
                <a:stretch>
                  <a:fillRect/>
                </a:stretch>
              </p:blipFill>
              <p:spPr>
                <a:xfrm>
                  <a:off x="8721240" y="3953412"/>
                  <a:ext cx="1634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6" name="Ink 205">
                  <a:extLst>
                    <a:ext uri="{FF2B5EF4-FFF2-40B4-BE49-F238E27FC236}">
                      <a16:creationId xmlns:a16="http://schemas.microsoft.com/office/drawing/2014/main" id="{CCDC2A28-8699-B21B-C357-572C97E38A54}"/>
                    </a:ext>
                  </a:extLst>
                </p14:cNvPr>
                <p14:cNvContentPartPr/>
                <p14:nvPr/>
              </p14:nvContentPartPr>
              <p14:xfrm>
                <a:off x="8920320" y="3819132"/>
                <a:ext cx="154800" cy="253440"/>
              </p14:xfrm>
            </p:contentPart>
          </mc:Choice>
          <mc:Fallback xmlns="">
            <p:pic>
              <p:nvPicPr>
                <p:cNvPr id="206" name="Ink 205">
                  <a:extLst>
                    <a:ext uri="{FF2B5EF4-FFF2-40B4-BE49-F238E27FC236}">
                      <a16:creationId xmlns:a16="http://schemas.microsoft.com/office/drawing/2014/main" id="{CCDC2A28-8699-B21B-C357-572C97E38A54}"/>
                    </a:ext>
                  </a:extLst>
                </p:cNvPr>
                <p:cNvPicPr/>
                <p:nvPr/>
              </p:nvPicPr>
              <p:blipFill>
                <a:blip r:embed="rId353"/>
                <a:stretch>
                  <a:fillRect/>
                </a:stretch>
              </p:blipFill>
              <p:spPr>
                <a:xfrm>
                  <a:off x="8911680" y="3810492"/>
                  <a:ext cx="1724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07" name="Ink 206">
                  <a:extLst>
                    <a:ext uri="{FF2B5EF4-FFF2-40B4-BE49-F238E27FC236}">
                      <a16:creationId xmlns:a16="http://schemas.microsoft.com/office/drawing/2014/main" id="{AA924283-094A-A694-EC3D-660E11E551A8}"/>
                    </a:ext>
                  </a:extLst>
                </p14:cNvPr>
                <p14:cNvContentPartPr/>
                <p14:nvPr/>
              </p14:nvContentPartPr>
              <p14:xfrm>
                <a:off x="9166920" y="3928572"/>
                <a:ext cx="101880" cy="151200"/>
              </p14:xfrm>
            </p:contentPart>
          </mc:Choice>
          <mc:Fallback xmlns="">
            <p:pic>
              <p:nvPicPr>
                <p:cNvPr id="207" name="Ink 206">
                  <a:extLst>
                    <a:ext uri="{FF2B5EF4-FFF2-40B4-BE49-F238E27FC236}">
                      <a16:creationId xmlns:a16="http://schemas.microsoft.com/office/drawing/2014/main" id="{AA924283-094A-A694-EC3D-660E11E551A8}"/>
                    </a:ext>
                  </a:extLst>
                </p:cNvPr>
                <p:cNvPicPr/>
                <p:nvPr/>
              </p:nvPicPr>
              <p:blipFill>
                <a:blip r:embed="rId355"/>
                <a:stretch>
                  <a:fillRect/>
                </a:stretch>
              </p:blipFill>
              <p:spPr>
                <a:xfrm>
                  <a:off x="9158280" y="3919572"/>
                  <a:ext cx="1195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54" name="Ink 253">
                  <a:extLst>
                    <a:ext uri="{FF2B5EF4-FFF2-40B4-BE49-F238E27FC236}">
                      <a16:creationId xmlns:a16="http://schemas.microsoft.com/office/drawing/2014/main" id="{3EAC381A-9D72-5745-DC23-FF06D9DA391D}"/>
                    </a:ext>
                  </a:extLst>
                </p14:cNvPr>
                <p14:cNvContentPartPr/>
                <p14:nvPr/>
              </p14:nvContentPartPr>
              <p14:xfrm>
                <a:off x="8642400" y="4213692"/>
                <a:ext cx="123120" cy="34200"/>
              </p14:xfrm>
            </p:contentPart>
          </mc:Choice>
          <mc:Fallback xmlns="">
            <p:pic>
              <p:nvPicPr>
                <p:cNvPr id="254" name="Ink 253">
                  <a:extLst>
                    <a:ext uri="{FF2B5EF4-FFF2-40B4-BE49-F238E27FC236}">
                      <a16:creationId xmlns:a16="http://schemas.microsoft.com/office/drawing/2014/main" id="{3EAC381A-9D72-5745-DC23-FF06D9DA391D}"/>
                    </a:ext>
                  </a:extLst>
                </p:cNvPr>
                <p:cNvPicPr/>
                <p:nvPr/>
              </p:nvPicPr>
              <p:blipFill>
                <a:blip r:embed="rId357"/>
                <a:stretch>
                  <a:fillRect/>
                </a:stretch>
              </p:blipFill>
              <p:spPr>
                <a:xfrm>
                  <a:off x="8633400" y="4205052"/>
                  <a:ext cx="1407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55" name="Ink 254">
                  <a:extLst>
                    <a:ext uri="{FF2B5EF4-FFF2-40B4-BE49-F238E27FC236}">
                      <a16:creationId xmlns:a16="http://schemas.microsoft.com/office/drawing/2014/main" id="{C47DB309-FEAF-9759-F01C-181AA9D01823}"/>
                    </a:ext>
                  </a:extLst>
                </p14:cNvPr>
                <p14:cNvContentPartPr/>
                <p14:nvPr/>
              </p14:nvContentPartPr>
              <p14:xfrm>
                <a:off x="8701440" y="4257612"/>
                <a:ext cx="77400" cy="19440"/>
              </p14:xfrm>
            </p:contentPart>
          </mc:Choice>
          <mc:Fallback xmlns="">
            <p:pic>
              <p:nvPicPr>
                <p:cNvPr id="255" name="Ink 254">
                  <a:extLst>
                    <a:ext uri="{FF2B5EF4-FFF2-40B4-BE49-F238E27FC236}">
                      <a16:creationId xmlns:a16="http://schemas.microsoft.com/office/drawing/2014/main" id="{C47DB309-FEAF-9759-F01C-181AA9D01823}"/>
                    </a:ext>
                  </a:extLst>
                </p:cNvPr>
                <p:cNvPicPr/>
                <p:nvPr/>
              </p:nvPicPr>
              <p:blipFill>
                <a:blip r:embed="rId359"/>
                <a:stretch>
                  <a:fillRect/>
                </a:stretch>
              </p:blipFill>
              <p:spPr>
                <a:xfrm>
                  <a:off x="8692440" y="4248972"/>
                  <a:ext cx="95040" cy="37080"/>
                </a:xfrm>
                <a:prstGeom prst="rect">
                  <a:avLst/>
                </a:prstGeom>
              </p:spPr>
            </p:pic>
          </mc:Fallback>
        </mc:AlternateContent>
      </p:grpSp>
      <p:grpSp>
        <p:nvGrpSpPr>
          <p:cNvPr id="260" name="Group 259">
            <a:extLst>
              <a:ext uri="{FF2B5EF4-FFF2-40B4-BE49-F238E27FC236}">
                <a16:creationId xmlns:a16="http://schemas.microsoft.com/office/drawing/2014/main" id="{62954CBC-DD64-C2AE-D928-0BF30550B8B4}"/>
              </a:ext>
            </a:extLst>
          </p:cNvPr>
          <p:cNvGrpSpPr/>
          <p:nvPr/>
        </p:nvGrpSpPr>
        <p:grpSpPr>
          <a:xfrm>
            <a:off x="5288788" y="1394532"/>
            <a:ext cx="5601240" cy="1850040"/>
            <a:chOff x="5287200" y="1394532"/>
            <a:chExt cx="5601240" cy="1850040"/>
          </a:xfrm>
        </p:grpSpPr>
        <mc:AlternateContent xmlns:mc="http://schemas.openxmlformats.org/markup-compatibility/2006" xmlns:p14="http://schemas.microsoft.com/office/powerpoint/2010/main">
          <mc:Choice Requires="p14">
            <p:contentPart p14:bwMode="auto" r:id="rId360">
              <p14:nvContentPartPr>
                <p14:cNvPr id="159" name="Ink 158">
                  <a:extLst>
                    <a:ext uri="{FF2B5EF4-FFF2-40B4-BE49-F238E27FC236}">
                      <a16:creationId xmlns:a16="http://schemas.microsoft.com/office/drawing/2014/main" id="{F09E5DEB-D961-7132-6105-8953D61D4995}"/>
                    </a:ext>
                  </a:extLst>
                </p14:cNvPr>
                <p14:cNvContentPartPr/>
                <p14:nvPr/>
              </p14:nvContentPartPr>
              <p14:xfrm>
                <a:off x="10434480" y="1681092"/>
                <a:ext cx="17640" cy="7920"/>
              </p14:xfrm>
            </p:contentPart>
          </mc:Choice>
          <mc:Fallback xmlns="">
            <p:pic>
              <p:nvPicPr>
                <p:cNvPr id="159" name="Ink 158">
                  <a:extLst>
                    <a:ext uri="{FF2B5EF4-FFF2-40B4-BE49-F238E27FC236}">
                      <a16:creationId xmlns:a16="http://schemas.microsoft.com/office/drawing/2014/main" id="{F09E5DEB-D961-7132-6105-8953D61D4995}"/>
                    </a:ext>
                  </a:extLst>
                </p:cNvPr>
                <p:cNvPicPr/>
                <p:nvPr/>
              </p:nvPicPr>
              <p:blipFill>
                <a:blip r:embed="rId361"/>
                <a:stretch>
                  <a:fillRect/>
                </a:stretch>
              </p:blipFill>
              <p:spPr>
                <a:xfrm>
                  <a:off x="10425480" y="1672092"/>
                  <a:ext cx="3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160" name="Ink 159">
                  <a:extLst>
                    <a:ext uri="{FF2B5EF4-FFF2-40B4-BE49-F238E27FC236}">
                      <a16:creationId xmlns:a16="http://schemas.microsoft.com/office/drawing/2014/main" id="{99185568-1CEE-9057-44C9-E5CD6BD82E0E}"/>
                    </a:ext>
                  </a:extLst>
                </p14:cNvPr>
                <p14:cNvContentPartPr/>
                <p14:nvPr/>
              </p14:nvContentPartPr>
              <p14:xfrm>
                <a:off x="10655880" y="1700892"/>
                <a:ext cx="232560" cy="19800"/>
              </p14:xfrm>
            </p:contentPart>
          </mc:Choice>
          <mc:Fallback xmlns="">
            <p:pic>
              <p:nvPicPr>
                <p:cNvPr id="160" name="Ink 159">
                  <a:extLst>
                    <a:ext uri="{FF2B5EF4-FFF2-40B4-BE49-F238E27FC236}">
                      <a16:creationId xmlns:a16="http://schemas.microsoft.com/office/drawing/2014/main" id="{99185568-1CEE-9057-44C9-E5CD6BD82E0E}"/>
                    </a:ext>
                  </a:extLst>
                </p:cNvPr>
                <p:cNvPicPr/>
                <p:nvPr/>
              </p:nvPicPr>
              <p:blipFill>
                <a:blip r:embed="rId363"/>
                <a:stretch>
                  <a:fillRect/>
                </a:stretch>
              </p:blipFill>
              <p:spPr>
                <a:xfrm>
                  <a:off x="10646880" y="1692252"/>
                  <a:ext cx="2502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140" name="Ink 139">
                  <a:extLst>
                    <a:ext uri="{FF2B5EF4-FFF2-40B4-BE49-F238E27FC236}">
                      <a16:creationId xmlns:a16="http://schemas.microsoft.com/office/drawing/2014/main" id="{065585E7-21C7-C1B6-D50B-51A0804F5EEC}"/>
                    </a:ext>
                  </a:extLst>
                </p14:cNvPr>
                <p14:cNvContentPartPr/>
                <p14:nvPr/>
              </p14:nvContentPartPr>
              <p14:xfrm>
                <a:off x="5287200" y="1617012"/>
                <a:ext cx="220680" cy="423000"/>
              </p14:xfrm>
            </p:contentPart>
          </mc:Choice>
          <mc:Fallback xmlns="">
            <p:pic>
              <p:nvPicPr>
                <p:cNvPr id="140" name="Ink 139">
                  <a:extLst>
                    <a:ext uri="{FF2B5EF4-FFF2-40B4-BE49-F238E27FC236}">
                      <a16:creationId xmlns:a16="http://schemas.microsoft.com/office/drawing/2014/main" id="{065585E7-21C7-C1B6-D50B-51A0804F5EEC}"/>
                    </a:ext>
                  </a:extLst>
                </p:cNvPr>
                <p:cNvPicPr/>
                <p:nvPr/>
              </p:nvPicPr>
              <p:blipFill>
                <a:blip r:embed="rId365"/>
                <a:stretch>
                  <a:fillRect/>
                </a:stretch>
              </p:blipFill>
              <p:spPr>
                <a:xfrm>
                  <a:off x="5278560" y="1608012"/>
                  <a:ext cx="23832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141" name="Ink 140">
                  <a:extLst>
                    <a:ext uri="{FF2B5EF4-FFF2-40B4-BE49-F238E27FC236}">
                      <a16:creationId xmlns:a16="http://schemas.microsoft.com/office/drawing/2014/main" id="{71443F63-3117-A7DB-3DA4-B3CF4B892F89}"/>
                    </a:ext>
                  </a:extLst>
                </p14:cNvPr>
                <p14:cNvContentPartPr/>
                <p14:nvPr/>
              </p14:nvContentPartPr>
              <p14:xfrm>
                <a:off x="5565120" y="1905012"/>
                <a:ext cx="136440" cy="151560"/>
              </p14:xfrm>
            </p:contentPart>
          </mc:Choice>
          <mc:Fallback xmlns="">
            <p:pic>
              <p:nvPicPr>
                <p:cNvPr id="141" name="Ink 140">
                  <a:extLst>
                    <a:ext uri="{FF2B5EF4-FFF2-40B4-BE49-F238E27FC236}">
                      <a16:creationId xmlns:a16="http://schemas.microsoft.com/office/drawing/2014/main" id="{71443F63-3117-A7DB-3DA4-B3CF4B892F89}"/>
                    </a:ext>
                  </a:extLst>
                </p:cNvPr>
                <p:cNvPicPr/>
                <p:nvPr/>
              </p:nvPicPr>
              <p:blipFill>
                <a:blip r:embed="rId367"/>
                <a:stretch>
                  <a:fillRect/>
                </a:stretch>
              </p:blipFill>
              <p:spPr>
                <a:xfrm>
                  <a:off x="5556120" y="1896012"/>
                  <a:ext cx="154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142" name="Ink 141">
                  <a:extLst>
                    <a:ext uri="{FF2B5EF4-FFF2-40B4-BE49-F238E27FC236}">
                      <a16:creationId xmlns:a16="http://schemas.microsoft.com/office/drawing/2014/main" id="{8AC063A4-BBA1-309A-0999-64276AEC1E88}"/>
                    </a:ext>
                  </a:extLst>
                </p14:cNvPr>
                <p14:cNvContentPartPr/>
                <p14:nvPr/>
              </p14:nvContentPartPr>
              <p14:xfrm>
                <a:off x="5841960" y="1785492"/>
                <a:ext cx="192600" cy="43560"/>
              </p14:xfrm>
            </p:contentPart>
          </mc:Choice>
          <mc:Fallback xmlns="">
            <p:pic>
              <p:nvPicPr>
                <p:cNvPr id="142" name="Ink 141">
                  <a:extLst>
                    <a:ext uri="{FF2B5EF4-FFF2-40B4-BE49-F238E27FC236}">
                      <a16:creationId xmlns:a16="http://schemas.microsoft.com/office/drawing/2014/main" id="{8AC063A4-BBA1-309A-0999-64276AEC1E88}"/>
                    </a:ext>
                  </a:extLst>
                </p:cNvPr>
                <p:cNvPicPr/>
                <p:nvPr/>
              </p:nvPicPr>
              <p:blipFill>
                <a:blip r:embed="rId369"/>
                <a:stretch>
                  <a:fillRect/>
                </a:stretch>
              </p:blipFill>
              <p:spPr>
                <a:xfrm>
                  <a:off x="5832960" y="1776852"/>
                  <a:ext cx="2102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143" name="Ink 142">
                  <a:extLst>
                    <a:ext uri="{FF2B5EF4-FFF2-40B4-BE49-F238E27FC236}">
                      <a16:creationId xmlns:a16="http://schemas.microsoft.com/office/drawing/2014/main" id="{D13714BD-3FDD-B11E-13E9-7A53B08F0B61}"/>
                    </a:ext>
                  </a:extLst>
                </p14:cNvPr>
                <p14:cNvContentPartPr/>
                <p14:nvPr/>
              </p14:nvContentPartPr>
              <p14:xfrm>
                <a:off x="5905320" y="1697292"/>
                <a:ext cx="42120" cy="255240"/>
              </p14:xfrm>
            </p:contentPart>
          </mc:Choice>
          <mc:Fallback xmlns="">
            <p:pic>
              <p:nvPicPr>
                <p:cNvPr id="143" name="Ink 142">
                  <a:extLst>
                    <a:ext uri="{FF2B5EF4-FFF2-40B4-BE49-F238E27FC236}">
                      <a16:creationId xmlns:a16="http://schemas.microsoft.com/office/drawing/2014/main" id="{D13714BD-3FDD-B11E-13E9-7A53B08F0B61}"/>
                    </a:ext>
                  </a:extLst>
                </p:cNvPr>
                <p:cNvPicPr/>
                <p:nvPr/>
              </p:nvPicPr>
              <p:blipFill>
                <a:blip r:embed="rId371"/>
                <a:stretch>
                  <a:fillRect/>
                </a:stretch>
              </p:blipFill>
              <p:spPr>
                <a:xfrm>
                  <a:off x="5896680" y="1688652"/>
                  <a:ext cx="597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144" name="Ink 143">
                  <a:extLst>
                    <a:ext uri="{FF2B5EF4-FFF2-40B4-BE49-F238E27FC236}">
                      <a16:creationId xmlns:a16="http://schemas.microsoft.com/office/drawing/2014/main" id="{053EE5B6-6AE7-2576-F0EF-4A7E8926ACEA}"/>
                    </a:ext>
                  </a:extLst>
                </p14:cNvPr>
                <p14:cNvContentPartPr/>
                <p14:nvPr/>
              </p14:nvContentPartPr>
              <p14:xfrm>
                <a:off x="6097560" y="1640412"/>
                <a:ext cx="242280" cy="395280"/>
              </p14:xfrm>
            </p:contentPart>
          </mc:Choice>
          <mc:Fallback xmlns="">
            <p:pic>
              <p:nvPicPr>
                <p:cNvPr id="144" name="Ink 143">
                  <a:extLst>
                    <a:ext uri="{FF2B5EF4-FFF2-40B4-BE49-F238E27FC236}">
                      <a16:creationId xmlns:a16="http://schemas.microsoft.com/office/drawing/2014/main" id="{053EE5B6-6AE7-2576-F0EF-4A7E8926ACEA}"/>
                    </a:ext>
                  </a:extLst>
                </p:cNvPr>
                <p:cNvPicPr/>
                <p:nvPr/>
              </p:nvPicPr>
              <p:blipFill>
                <a:blip r:embed="rId373"/>
                <a:stretch>
                  <a:fillRect/>
                </a:stretch>
              </p:blipFill>
              <p:spPr>
                <a:xfrm>
                  <a:off x="6088560" y="1631412"/>
                  <a:ext cx="25992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145" name="Ink 144">
                  <a:extLst>
                    <a:ext uri="{FF2B5EF4-FFF2-40B4-BE49-F238E27FC236}">
                      <a16:creationId xmlns:a16="http://schemas.microsoft.com/office/drawing/2014/main" id="{99AC973C-6A12-5272-284E-050C9E55A8F2}"/>
                    </a:ext>
                  </a:extLst>
                </p14:cNvPr>
                <p14:cNvContentPartPr/>
                <p14:nvPr/>
              </p14:nvContentPartPr>
              <p14:xfrm>
                <a:off x="6420120" y="1916892"/>
                <a:ext cx="48600" cy="125280"/>
              </p14:xfrm>
            </p:contentPart>
          </mc:Choice>
          <mc:Fallback xmlns="">
            <p:pic>
              <p:nvPicPr>
                <p:cNvPr id="145" name="Ink 144">
                  <a:extLst>
                    <a:ext uri="{FF2B5EF4-FFF2-40B4-BE49-F238E27FC236}">
                      <a16:creationId xmlns:a16="http://schemas.microsoft.com/office/drawing/2014/main" id="{99AC973C-6A12-5272-284E-050C9E55A8F2}"/>
                    </a:ext>
                  </a:extLst>
                </p:cNvPr>
                <p:cNvPicPr/>
                <p:nvPr/>
              </p:nvPicPr>
              <p:blipFill>
                <a:blip r:embed="rId375"/>
                <a:stretch>
                  <a:fillRect/>
                </a:stretch>
              </p:blipFill>
              <p:spPr>
                <a:xfrm>
                  <a:off x="6411480" y="1908252"/>
                  <a:ext cx="662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146" name="Ink 145">
                  <a:extLst>
                    <a:ext uri="{FF2B5EF4-FFF2-40B4-BE49-F238E27FC236}">
                      <a16:creationId xmlns:a16="http://schemas.microsoft.com/office/drawing/2014/main" id="{1405C338-BC2C-A5F5-25D2-021E4F2EC442}"/>
                    </a:ext>
                  </a:extLst>
                </p14:cNvPr>
                <p14:cNvContentPartPr/>
                <p14:nvPr/>
              </p14:nvContentPartPr>
              <p14:xfrm>
                <a:off x="6588600" y="1709172"/>
                <a:ext cx="263880" cy="209160"/>
              </p14:xfrm>
            </p:contentPart>
          </mc:Choice>
          <mc:Fallback xmlns="">
            <p:pic>
              <p:nvPicPr>
                <p:cNvPr id="146" name="Ink 145">
                  <a:extLst>
                    <a:ext uri="{FF2B5EF4-FFF2-40B4-BE49-F238E27FC236}">
                      <a16:creationId xmlns:a16="http://schemas.microsoft.com/office/drawing/2014/main" id="{1405C338-BC2C-A5F5-25D2-021E4F2EC442}"/>
                    </a:ext>
                  </a:extLst>
                </p:cNvPr>
                <p:cNvPicPr/>
                <p:nvPr/>
              </p:nvPicPr>
              <p:blipFill>
                <a:blip r:embed="rId377"/>
                <a:stretch>
                  <a:fillRect/>
                </a:stretch>
              </p:blipFill>
              <p:spPr>
                <a:xfrm>
                  <a:off x="6579600" y="1700172"/>
                  <a:ext cx="2815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147" name="Ink 146">
                  <a:extLst>
                    <a:ext uri="{FF2B5EF4-FFF2-40B4-BE49-F238E27FC236}">
                      <a16:creationId xmlns:a16="http://schemas.microsoft.com/office/drawing/2014/main" id="{DF9860B2-56C9-CBF7-1F2B-0C32CC44D1AA}"/>
                    </a:ext>
                  </a:extLst>
                </p14:cNvPr>
                <p14:cNvContentPartPr/>
                <p14:nvPr/>
              </p14:nvContentPartPr>
              <p14:xfrm>
                <a:off x="7020240" y="1828692"/>
                <a:ext cx="26280" cy="126360"/>
              </p14:xfrm>
            </p:contentPart>
          </mc:Choice>
          <mc:Fallback xmlns="">
            <p:pic>
              <p:nvPicPr>
                <p:cNvPr id="147" name="Ink 146">
                  <a:extLst>
                    <a:ext uri="{FF2B5EF4-FFF2-40B4-BE49-F238E27FC236}">
                      <a16:creationId xmlns:a16="http://schemas.microsoft.com/office/drawing/2014/main" id="{DF9860B2-56C9-CBF7-1F2B-0C32CC44D1AA}"/>
                    </a:ext>
                  </a:extLst>
                </p:cNvPr>
                <p:cNvPicPr/>
                <p:nvPr/>
              </p:nvPicPr>
              <p:blipFill>
                <a:blip r:embed="rId379"/>
                <a:stretch>
                  <a:fillRect/>
                </a:stretch>
              </p:blipFill>
              <p:spPr>
                <a:xfrm>
                  <a:off x="7011600" y="1820052"/>
                  <a:ext cx="43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148" name="Ink 147">
                  <a:extLst>
                    <a:ext uri="{FF2B5EF4-FFF2-40B4-BE49-F238E27FC236}">
                      <a16:creationId xmlns:a16="http://schemas.microsoft.com/office/drawing/2014/main" id="{C58D5125-BA5F-D394-373B-52F03B83DCFF}"/>
                    </a:ext>
                  </a:extLst>
                </p14:cNvPr>
                <p14:cNvContentPartPr/>
                <p14:nvPr/>
              </p14:nvContentPartPr>
              <p14:xfrm>
                <a:off x="7239120" y="1626372"/>
                <a:ext cx="164880" cy="278280"/>
              </p14:xfrm>
            </p:contentPart>
          </mc:Choice>
          <mc:Fallback xmlns="">
            <p:pic>
              <p:nvPicPr>
                <p:cNvPr id="148" name="Ink 147">
                  <a:extLst>
                    <a:ext uri="{FF2B5EF4-FFF2-40B4-BE49-F238E27FC236}">
                      <a16:creationId xmlns:a16="http://schemas.microsoft.com/office/drawing/2014/main" id="{C58D5125-BA5F-D394-373B-52F03B83DCFF}"/>
                    </a:ext>
                  </a:extLst>
                </p:cNvPr>
                <p:cNvPicPr/>
                <p:nvPr/>
              </p:nvPicPr>
              <p:blipFill>
                <a:blip r:embed="rId381"/>
                <a:stretch>
                  <a:fillRect/>
                </a:stretch>
              </p:blipFill>
              <p:spPr>
                <a:xfrm>
                  <a:off x="7230120" y="1617372"/>
                  <a:ext cx="1825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164" name="Ink 163">
                  <a:extLst>
                    <a:ext uri="{FF2B5EF4-FFF2-40B4-BE49-F238E27FC236}">
                      <a16:creationId xmlns:a16="http://schemas.microsoft.com/office/drawing/2014/main" id="{9053F5C6-8890-0221-A9A5-D87FED00F614}"/>
                    </a:ext>
                  </a:extLst>
                </p14:cNvPr>
                <p14:cNvContentPartPr/>
                <p14:nvPr/>
              </p14:nvContentPartPr>
              <p14:xfrm>
                <a:off x="6180000" y="2115612"/>
                <a:ext cx="201600" cy="37800"/>
              </p14:xfrm>
            </p:contentPart>
          </mc:Choice>
          <mc:Fallback xmlns="">
            <p:pic>
              <p:nvPicPr>
                <p:cNvPr id="164" name="Ink 163">
                  <a:extLst>
                    <a:ext uri="{FF2B5EF4-FFF2-40B4-BE49-F238E27FC236}">
                      <a16:creationId xmlns:a16="http://schemas.microsoft.com/office/drawing/2014/main" id="{9053F5C6-8890-0221-A9A5-D87FED00F614}"/>
                    </a:ext>
                  </a:extLst>
                </p:cNvPr>
                <p:cNvPicPr/>
                <p:nvPr/>
              </p:nvPicPr>
              <p:blipFill>
                <a:blip r:embed="rId383"/>
                <a:stretch>
                  <a:fillRect/>
                </a:stretch>
              </p:blipFill>
              <p:spPr>
                <a:xfrm>
                  <a:off x="6171000" y="2106612"/>
                  <a:ext cx="21924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149" name="Ink 148">
                  <a:extLst>
                    <a:ext uri="{FF2B5EF4-FFF2-40B4-BE49-F238E27FC236}">
                      <a16:creationId xmlns:a16="http://schemas.microsoft.com/office/drawing/2014/main" id="{7D01EBCB-902B-4712-B36A-FF74F9FB95AD}"/>
                    </a:ext>
                  </a:extLst>
                </p14:cNvPr>
                <p14:cNvContentPartPr/>
                <p14:nvPr/>
              </p14:nvContentPartPr>
              <p14:xfrm>
                <a:off x="7615320" y="1599012"/>
                <a:ext cx="192960" cy="326520"/>
              </p14:xfrm>
            </p:contentPart>
          </mc:Choice>
          <mc:Fallback xmlns="">
            <p:pic>
              <p:nvPicPr>
                <p:cNvPr id="149" name="Ink 148">
                  <a:extLst>
                    <a:ext uri="{FF2B5EF4-FFF2-40B4-BE49-F238E27FC236}">
                      <a16:creationId xmlns:a16="http://schemas.microsoft.com/office/drawing/2014/main" id="{7D01EBCB-902B-4712-B36A-FF74F9FB95AD}"/>
                    </a:ext>
                  </a:extLst>
                </p:cNvPr>
                <p:cNvPicPr/>
                <p:nvPr/>
              </p:nvPicPr>
              <p:blipFill>
                <a:blip r:embed="rId385"/>
                <a:stretch>
                  <a:fillRect/>
                </a:stretch>
              </p:blipFill>
              <p:spPr>
                <a:xfrm>
                  <a:off x="7606680" y="1590012"/>
                  <a:ext cx="2106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150" name="Ink 149">
                  <a:extLst>
                    <a:ext uri="{FF2B5EF4-FFF2-40B4-BE49-F238E27FC236}">
                      <a16:creationId xmlns:a16="http://schemas.microsoft.com/office/drawing/2014/main" id="{B02EF0D5-3A50-B166-D667-241C6890F883}"/>
                    </a:ext>
                  </a:extLst>
                </p14:cNvPr>
                <p14:cNvContentPartPr/>
                <p14:nvPr/>
              </p14:nvContentPartPr>
              <p14:xfrm>
                <a:off x="7892160" y="1775052"/>
                <a:ext cx="221040" cy="187920"/>
              </p14:xfrm>
            </p:contentPart>
          </mc:Choice>
          <mc:Fallback xmlns="">
            <p:pic>
              <p:nvPicPr>
                <p:cNvPr id="150" name="Ink 149">
                  <a:extLst>
                    <a:ext uri="{FF2B5EF4-FFF2-40B4-BE49-F238E27FC236}">
                      <a16:creationId xmlns:a16="http://schemas.microsoft.com/office/drawing/2014/main" id="{B02EF0D5-3A50-B166-D667-241C6890F883}"/>
                    </a:ext>
                  </a:extLst>
                </p:cNvPr>
                <p:cNvPicPr/>
                <p:nvPr/>
              </p:nvPicPr>
              <p:blipFill>
                <a:blip r:embed="rId387"/>
                <a:stretch>
                  <a:fillRect/>
                </a:stretch>
              </p:blipFill>
              <p:spPr>
                <a:xfrm>
                  <a:off x="7883520" y="1766412"/>
                  <a:ext cx="2386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151" name="Ink 150">
                  <a:extLst>
                    <a:ext uri="{FF2B5EF4-FFF2-40B4-BE49-F238E27FC236}">
                      <a16:creationId xmlns:a16="http://schemas.microsoft.com/office/drawing/2014/main" id="{51D69544-07F6-603E-9306-4BA8BD1D5CD9}"/>
                    </a:ext>
                  </a:extLst>
                </p14:cNvPr>
                <p14:cNvContentPartPr/>
                <p14:nvPr/>
              </p14:nvContentPartPr>
              <p14:xfrm>
                <a:off x="8128680" y="1614132"/>
                <a:ext cx="199080" cy="245160"/>
              </p14:xfrm>
            </p:contentPart>
          </mc:Choice>
          <mc:Fallback xmlns="">
            <p:pic>
              <p:nvPicPr>
                <p:cNvPr id="151" name="Ink 150">
                  <a:extLst>
                    <a:ext uri="{FF2B5EF4-FFF2-40B4-BE49-F238E27FC236}">
                      <a16:creationId xmlns:a16="http://schemas.microsoft.com/office/drawing/2014/main" id="{51D69544-07F6-603E-9306-4BA8BD1D5CD9}"/>
                    </a:ext>
                  </a:extLst>
                </p:cNvPr>
                <p:cNvPicPr/>
                <p:nvPr/>
              </p:nvPicPr>
              <p:blipFill>
                <a:blip r:embed="rId389"/>
                <a:stretch>
                  <a:fillRect/>
                </a:stretch>
              </p:blipFill>
              <p:spPr>
                <a:xfrm>
                  <a:off x="8119680" y="1605492"/>
                  <a:ext cx="2167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152" name="Ink 151">
                  <a:extLst>
                    <a:ext uri="{FF2B5EF4-FFF2-40B4-BE49-F238E27FC236}">
                      <a16:creationId xmlns:a16="http://schemas.microsoft.com/office/drawing/2014/main" id="{FB2D4A58-8B39-709B-E457-7105FDDD1B7F}"/>
                    </a:ext>
                  </a:extLst>
                </p14:cNvPr>
                <p14:cNvContentPartPr/>
                <p14:nvPr/>
              </p14:nvContentPartPr>
              <p14:xfrm>
                <a:off x="8429280" y="1720692"/>
                <a:ext cx="132840" cy="174240"/>
              </p14:xfrm>
            </p:contentPart>
          </mc:Choice>
          <mc:Fallback xmlns="">
            <p:pic>
              <p:nvPicPr>
                <p:cNvPr id="152" name="Ink 151">
                  <a:extLst>
                    <a:ext uri="{FF2B5EF4-FFF2-40B4-BE49-F238E27FC236}">
                      <a16:creationId xmlns:a16="http://schemas.microsoft.com/office/drawing/2014/main" id="{FB2D4A58-8B39-709B-E457-7105FDDD1B7F}"/>
                    </a:ext>
                  </a:extLst>
                </p:cNvPr>
                <p:cNvPicPr/>
                <p:nvPr/>
              </p:nvPicPr>
              <p:blipFill>
                <a:blip r:embed="rId391"/>
                <a:stretch>
                  <a:fillRect/>
                </a:stretch>
              </p:blipFill>
              <p:spPr>
                <a:xfrm>
                  <a:off x="8420640" y="1712052"/>
                  <a:ext cx="1504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153" name="Ink 152">
                  <a:extLst>
                    <a:ext uri="{FF2B5EF4-FFF2-40B4-BE49-F238E27FC236}">
                      <a16:creationId xmlns:a16="http://schemas.microsoft.com/office/drawing/2014/main" id="{E959F8EB-E6F3-B785-297F-C53836EA3A45}"/>
                    </a:ext>
                  </a:extLst>
                </p14:cNvPr>
                <p14:cNvContentPartPr/>
                <p14:nvPr/>
              </p14:nvContentPartPr>
              <p14:xfrm>
                <a:off x="8682000" y="1650132"/>
                <a:ext cx="236520" cy="21600"/>
              </p14:xfrm>
            </p:contentPart>
          </mc:Choice>
          <mc:Fallback xmlns="">
            <p:pic>
              <p:nvPicPr>
                <p:cNvPr id="153" name="Ink 152">
                  <a:extLst>
                    <a:ext uri="{FF2B5EF4-FFF2-40B4-BE49-F238E27FC236}">
                      <a16:creationId xmlns:a16="http://schemas.microsoft.com/office/drawing/2014/main" id="{E959F8EB-E6F3-B785-297F-C53836EA3A45}"/>
                    </a:ext>
                  </a:extLst>
                </p:cNvPr>
                <p:cNvPicPr/>
                <p:nvPr/>
              </p:nvPicPr>
              <p:blipFill>
                <a:blip r:embed="rId393"/>
                <a:stretch>
                  <a:fillRect/>
                </a:stretch>
              </p:blipFill>
              <p:spPr>
                <a:xfrm>
                  <a:off x="8673000" y="1641492"/>
                  <a:ext cx="2541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154" name="Ink 153">
                  <a:extLst>
                    <a:ext uri="{FF2B5EF4-FFF2-40B4-BE49-F238E27FC236}">
                      <a16:creationId xmlns:a16="http://schemas.microsoft.com/office/drawing/2014/main" id="{39D13E81-0D94-752D-FCF9-BEAC33DA2DF7}"/>
                    </a:ext>
                  </a:extLst>
                </p14:cNvPr>
                <p14:cNvContentPartPr/>
                <p14:nvPr/>
              </p14:nvContentPartPr>
              <p14:xfrm>
                <a:off x="8762640" y="1558692"/>
                <a:ext cx="57240" cy="244080"/>
              </p14:xfrm>
            </p:contentPart>
          </mc:Choice>
          <mc:Fallback xmlns="">
            <p:pic>
              <p:nvPicPr>
                <p:cNvPr id="154" name="Ink 153">
                  <a:extLst>
                    <a:ext uri="{FF2B5EF4-FFF2-40B4-BE49-F238E27FC236}">
                      <a16:creationId xmlns:a16="http://schemas.microsoft.com/office/drawing/2014/main" id="{39D13E81-0D94-752D-FCF9-BEAC33DA2DF7}"/>
                    </a:ext>
                  </a:extLst>
                </p:cNvPr>
                <p:cNvPicPr/>
                <p:nvPr/>
              </p:nvPicPr>
              <p:blipFill>
                <a:blip r:embed="rId395"/>
                <a:stretch>
                  <a:fillRect/>
                </a:stretch>
              </p:blipFill>
              <p:spPr>
                <a:xfrm>
                  <a:off x="8754000" y="1550052"/>
                  <a:ext cx="748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155" name="Ink 154">
                  <a:extLst>
                    <a:ext uri="{FF2B5EF4-FFF2-40B4-BE49-F238E27FC236}">
                      <a16:creationId xmlns:a16="http://schemas.microsoft.com/office/drawing/2014/main" id="{18EE7D40-C8E3-5B0B-E4AB-AF3BAB2F3A1D}"/>
                    </a:ext>
                  </a:extLst>
                </p14:cNvPr>
                <p14:cNvContentPartPr/>
                <p14:nvPr/>
              </p14:nvContentPartPr>
              <p14:xfrm>
                <a:off x="9077280" y="1484532"/>
                <a:ext cx="254160" cy="381240"/>
              </p14:xfrm>
            </p:contentPart>
          </mc:Choice>
          <mc:Fallback xmlns="">
            <p:pic>
              <p:nvPicPr>
                <p:cNvPr id="155" name="Ink 154">
                  <a:extLst>
                    <a:ext uri="{FF2B5EF4-FFF2-40B4-BE49-F238E27FC236}">
                      <a16:creationId xmlns:a16="http://schemas.microsoft.com/office/drawing/2014/main" id="{18EE7D40-C8E3-5B0B-E4AB-AF3BAB2F3A1D}"/>
                    </a:ext>
                  </a:extLst>
                </p:cNvPr>
                <p:cNvPicPr/>
                <p:nvPr/>
              </p:nvPicPr>
              <p:blipFill>
                <a:blip r:embed="rId397"/>
                <a:stretch>
                  <a:fillRect/>
                </a:stretch>
              </p:blipFill>
              <p:spPr>
                <a:xfrm>
                  <a:off x="9068280" y="1475892"/>
                  <a:ext cx="27180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156" name="Ink 155">
                  <a:extLst>
                    <a:ext uri="{FF2B5EF4-FFF2-40B4-BE49-F238E27FC236}">
                      <a16:creationId xmlns:a16="http://schemas.microsoft.com/office/drawing/2014/main" id="{BA4BA069-060B-F032-806A-9F51A447377C}"/>
                    </a:ext>
                  </a:extLst>
                </p14:cNvPr>
                <p14:cNvContentPartPr/>
                <p14:nvPr/>
              </p14:nvContentPartPr>
              <p14:xfrm>
                <a:off x="9417840" y="1700172"/>
                <a:ext cx="210960" cy="238680"/>
              </p14:xfrm>
            </p:contentPart>
          </mc:Choice>
          <mc:Fallback xmlns="">
            <p:pic>
              <p:nvPicPr>
                <p:cNvPr id="156" name="Ink 155">
                  <a:extLst>
                    <a:ext uri="{FF2B5EF4-FFF2-40B4-BE49-F238E27FC236}">
                      <a16:creationId xmlns:a16="http://schemas.microsoft.com/office/drawing/2014/main" id="{BA4BA069-060B-F032-806A-9F51A447377C}"/>
                    </a:ext>
                  </a:extLst>
                </p:cNvPr>
                <p:cNvPicPr/>
                <p:nvPr/>
              </p:nvPicPr>
              <p:blipFill>
                <a:blip r:embed="rId399"/>
                <a:stretch>
                  <a:fillRect/>
                </a:stretch>
              </p:blipFill>
              <p:spPr>
                <a:xfrm>
                  <a:off x="9408840" y="1691172"/>
                  <a:ext cx="2286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157" name="Ink 156">
                  <a:extLst>
                    <a:ext uri="{FF2B5EF4-FFF2-40B4-BE49-F238E27FC236}">
                      <a16:creationId xmlns:a16="http://schemas.microsoft.com/office/drawing/2014/main" id="{7923B8E3-F28B-2B00-2330-FECE3E56CB2B}"/>
                    </a:ext>
                  </a:extLst>
                </p14:cNvPr>
                <p14:cNvContentPartPr/>
                <p14:nvPr/>
              </p14:nvContentPartPr>
              <p14:xfrm>
                <a:off x="9645360" y="1541772"/>
                <a:ext cx="316800" cy="185040"/>
              </p14:xfrm>
            </p:contentPart>
          </mc:Choice>
          <mc:Fallback xmlns="">
            <p:pic>
              <p:nvPicPr>
                <p:cNvPr id="157" name="Ink 156">
                  <a:extLst>
                    <a:ext uri="{FF2B5EF4-FFF2-40B4-BE49-F238E27FC236}">
                      <a16:creationId xmlns:a16="http://schemas.microsoft.com/office/drawing/2014/main" id="{7923B8E3-F28B-2B00-2330-FECE3E56CB2B}"/>
                    </a:ext>
                  </a:extLst>
                </p:cNvPr>
                <p:cNvPicPr/>
                <p:nvPr/>
              </p:nvPicPr>
              <p:blipFill>
                <a:blip r:embed="rId401"/>
                <a:stretch>
                  <a:fillRect/>
                </a:stretch>
              </p:blipFill>
              <p:spPr>
                <a:xfrm>
                  <a:off x="9636360" y="1533132"/>
                  <a:ext cx="33444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158" name="Ink 157">
                  <a:extLst>
                    <a:ext uri="{FF2B5EF4-FFF2-40B4-BE49-F238E27FC236}">
                      <a16:creationId xmlns:a16="http://schemas.microsoft.com/office/drawing/2014/main" id="{2A551D51-09FD-B00A-8446-9D66423E7CF1}"/>
                    </a:ext>
                  </a:extLst>
                </p14:cNvPr>
                <p14:cNvContentPartPr/>
                <p14:nvPr/>
              </p14:nvContentPartPr>
              <p14:xfrm>
                <a:off x="10054320" y="1602972"/>
                <a:ext cx="174600" cy="225720"/>
              </p14:xfrm>
            </p:contentPart>
          </mc:Choice>
          <mc:Fallback xmlns="">
            <p:pic>
              <p:nvPicPr>
                <p:cNvPr id="158" name="Ink 157">
                  <a:extLst>
                    <a:ext uri="{FF2B5EF4-FFF2-40B4-BE49-F238E27FC236}">
                      <a16:creationId xmlns:a16="http://schemas.microsoft.com/office/drawing/2014/main" id="{2A551D51-09FD-B00A-8446-9D66423E7CF1}"/>
                    </a:ext>
                  </a:extLst>
                </p:cNvPr>
                <p:cNvPicPr/>
                <p:nvPr/>
              </p:nvPicPr>
              <p:blipFill>
                <a:blip r:embed="rId403"/>
                <a:stretch>
                  <a:fillRect/>
                </a:stretch>
              </p:blipFill>
              <p:spPr>
                <a:xfrm>
                  <a:off x="10045680" y="1593972"/>
                  <a:ext cx="1922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165" name="Ink 164">
                  <a:extLst>
                    <a:ext uri="{FF2B5EF4-FFF2-40B4-BE49-F238E27FC236}">
                      <a16:creationId xmlns:a16="http://schemas.microsoft.com/office/drawing/2014/main" id="{507471BD-6A34-0A94-9317-93745B81A0AC}"/>
                    </a:ext>
                  </a:extLst>
                </p14:cNvPr>
                <p14:cNvContentPartPr/>
                <p14:nvPr/>
              </p14:nvContentPartPr>
              <p14:xfrm>
                <a:off x="7723680" y="2025252"/>
                <a:ext cx="128520" cy="10440"/>
              </p14:xfrm>
            </p:contentPart>
          </mc:Choice>
          <mc:Fallback xmlns="">
            <p:pic>
              <p:nvPicPr>
                <p:cNvPr id="165" name="Ink 164">
                  <a:extLst>
                    <a:ext uri="{FF2B5EF4-FFF2-40B4-BE49-F238E27FC236}">
                      <a16:creationId xmlns:a16="http://schemas.microsoft.com/office/drawing/2014/main" id="{507471BD-6A34-0A94-9317-93745B81A0AC}"/>
                    </a:ext>
                  </a:extLst>
                </p:cNvPr>
                <p:cNvPicPr/>
                <p:nvPr/>
              </p:nvPicPr>
              <p:blipFill>
                <a:blip r:embed="rId405"/>
                <a:stretch>
                  <a:fillRect/>
                </a:stretch>
              </p:blipFill>
              <p:spPr>
                <a:xfrm>
                  <a:off x="7715040" y="2016612"/>
                  <a:ext cx="1461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166" name="Ink 165">
                  <a:extLst>
                    <a:ext uri="{FF2B5EF4-FFF2-40B4-BE49-F238E27FC236}">
                      <a16:creationId xmlns:a16="http://schemas.microsoft.com/office/drawing/2014/main" id="{63218CF0-81C8-9F77-B428-C46A5EA2C456}"/>
                    </a:ext>
                  </a:extLst>
                </p14:cNvPr>
                <p14:cNvContentPartPr/>
                <p14:nvPr/>
              </p14:nvContentPartPr>
              <p14:xfrm>
                <a:off x="9183120" y="1996452"/>
                <a:ext cx="362520" cy="19440"/>
              </p14:xfrm>
            </p:contentPart>
          </mc:Choice>
          <mc:Fallback xmlns="">
            <p:pic>
              <p:nvPicPr>
                <p:cNvPr id="166" name="Ink 165">
                  <a:extLst>
                    <a:ext uri="{FF2B5EF4-FFF2-40B4-BE49-F238E27FC236}">
                      <a16:creationId xmlns:a16="http://schemas.microsoft.com/office/drawing/2014/main" id="{63218CF0-81C8-9F77-B428-C46A5EA2C456}"/>
                    </a:ext>
                  </a:extLst>
                </p:cNvPr>
                <p:cNvPicPr/>
                <p:nvPr/>
              </p:nvPicPr>
              <p:blipFill>
                <a:blip r:embed="rId407"/>
                <a:stretch>
                  <a:fillRect/>
                </a:stretch>
              </p:blipFill>
              <p:spPr>
                <a:xfrm>
                  <a:off x="9174120" y="1987812"/>
                  <a:ext cx="3801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169" name="Ink 168">
                  <a:extLst>
                    <a:ext uri="{FF2B5EF4-FFF2-40B4-BE49-F238E27FC236}">
                      <a16:creationId xmlns:a16="http://schemas.microsoft.com/office/drawing/2014/main" id="{06D2262A-D684-E2F7-CF38-50A12EEC0676}"/>
                    </a:ext>
                  </a:extLst>
                </p14:cNvPr>
                <p14:cNvContentPartPr/>
                <p14:nvPr/>
              </p14:nvContentPartPr>
              <p14:xfrm>
                <a:off x="6263160" y="2113452"/>
                <a:ext cx="1732320" cy="306720"/>
              </p14:xfrm>
            </p:contentPart>
          </mc:Choice>
          <mc:Fallback xmlns="">
            <p:pic>
              <p:nvPicPr>
                <p:cNvPr id="169" name="Ink 168">
                  <a:extLst>
                    <a:ext uri="{FF2B5EF4-FFF2-40B4-BE49-F238E27FC236}">
                      <a16:creationId xmlns:a16="http://schemas.microsoft.com/office/drawing/2014/main" id="{06D2262A-D684-E2F7-CF38-50A12EEC0676}"/>
                    </a:ext>
                  </a:extLst>
                </p:cNvPr>
                <p:cNvPicPr/>
                <p:nvPr/>
              </p:nvPicPr>
              <p:blipFill>
                <a:blip r:embed="rId409"/>
                <a:stretch>
                  <a:fillRect/>
                </a:stretch>
              </p:blipFill>
              <p:spPr>
                <a:xfrm>
                  <a:off x="6254160" y="2104812"/>
                  <a:ext cx="17499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170" name="Ink 169">
                  <a:extLst>
                    <a:ext uri="{FF2B5EF4-FFF2-40B4-BE49-F238E27FC236}">
                      <a16:creationId xmlns:a16="http://schemas.microsoft.com/office/drawing/2014/main" id="{32908FCF-D21F-8342-197E-32F3E7CE51F1}"/>
                    </a:ext>
                  </a:extLst>
                </p14:cNvPr>
                <p14:cNvContentPartPr/>
                <p14:nvPr/>
              </p14:nvContentPartPr>
              <p14:xfrm>
                <a:off x="8003040" y="2097252"/>
                <a:ext cx="1159920" cy="205920"/>
              </p14:xfrm>
            </p:contentPart>
          </mc:Choice>
          <mc:Fallback xmlns="">
            <p:pic>
              <p:nvPicPr>
                <p:cNvPr id="170" name="Ink 169">
                  <a:extLst>
                    <a:ext uri="{FF2B5EF4-FFF2-40B4-BE49-F238E27FC236}">
                      <a16:creationId xmlns:a16="http://schemas.microsoft.com/office/drawing/2014/main" id="{32908FCF-D21F-8342-197E-32F3E7CE51F1}"/>
                    </a:ext>
                  </a:extLst>
                </p:cNvPr>
                <p:cNvPicPr/>
                <p:nvPr/>
              </p:nvPicPr>
              <p:blipFill>
                <a:blip r:embed="rId411"/>
                <a:stretch>
                  <a:fillRect/>
                </a:stretch>
              </p:blipFill>
              <p:spPr>
                <a:xfrm>
                  <a:off x="7994400" y="2088612"/>
                  <a:ext cx="11775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171" name="Ink 170">
                  <a:extLst>
                    <a:ext uri="{FF2B5EF4-FFF2-40B4-BE49-F238E27FC236}">
                      <a16:creationId xmlns:a16="http://schemas.microsoft.com/office/drawing/2014/main" id="{6DFEA000-DAF8-112D-FE5D-EB4C843A6AF6}"/>
                    </a:ext>
                  </a:extLst>
                </p14:cNvPr>
                <p14:cNvContentPartPr/>
                <p14:nvPr/>
              </p14:nvContentPartPr>
              <p14:xfrm>
                <a:off x="7973880" y="2359692"/>
                <a:ext cx="100800" cy="273600"/>
              </p14:xfrm>
            </p:contentPart>
          </mc:Choice>
          <mc:Fallback xmlns="">
            <p:pic>
              <p:nvPicPr>
                <p:cNvPr id="171" name="Ink 170">
                  <a:extLst>
                    <a:ext uri="{FF2B5EF4-FFF2-40B4-BE49-F238E27FC236}">
                      <a16:creationId xmlns:a16="http://schemas.microsoft.com/office/drawing/2014/main" id="{6DFEA000-DAF8-112D-FE5D-EB4C843A6AF6}"/>
                    </a:ext>
                  </a:extLst>
                </p:cNvPr>
                <p:cNvPicPr/>
                <p:nvPr/>
              </p:nvPicPr>
              <p:blipFill>
                <a:blip r:embed="rId413"/>
                <a:stretch>
                  <a:fillRect/>
                </a:stretch>
              </p:blipFill>
              <p:spPr>
                <a:xfrm>
                  <a:off x="7965240" y="2350692"/>
                  <a:ext cx="118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172" name="Ink 171">
                  <a:extLst>
                    <a:ext uri="{FF2B5EF4-FFF2-40B4-BE49-F238E27FC236}">
                      <a16:creationId xmlns:a16="http://schemas.microsoft.com/office/drawing/2014/main" id="{EC095C84-9E74-497E-8F46-95AAEF7D4482}"/>
                    </a:ext>
                  </a:extLst>
                </p14:cNvPr>
                <p14:cNvContentPartPr/>
                <p14:nvPr/>
              </p14:nvContentPartPr>
              <p14:xfrm>
                <a:off x="7885320" y="2656332"/>
                <a:ext cx="341280" cy="133200"/>
              </p14:xfrm>
            </p:contentPart>
          </mc:Choice>
          <mc:Fallback xmlns="">
            <p:pic>
              <p:nvPicPr>
                <p:cNvPr id="172" name="Ink 171">
                  <a:extLst>
                    <a:ext uri="{FF2B5EF4-FFF2-40B4-BE49-F238E27FC236}">
                      <a16:creationId xmlns:a16="http://schemas.microsoft.com/office/drawing/2014/main" id="{EC095C84-9E74-497E-8F46-95AAEF7D4482}"/>
                    </a:ext>
                  </a:extLst>
                </p:cNvPr>
                <p:cNvPicPr/>
                <p:nvPr/>
              </p:nvPicPr>
              <p:blipFill>
                <a:blip r:embed="rId415"/>
                <a:stretch>
                  <a:fillRect/>
                </a:stretch>
              </p:blipFill>
              <p:spPr>
                <a:xfrm>
                  <a:off x="7876320" y="2647332"/>
                  <a:ext cx="3589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173" name="Ink 172">
                  <a:extLst>
                    <a:ext uri="{FF2B5EF4-FFF2-40B4-BE49-F238E27FC236}">
                      <a16:creationId xmlns:a16="http://schemas.microsoft.com/office/drawing/2014/main" id="{FB76CC91-D3A3-977A-A65D-96EC86C22FCC}"/>
                    </a:ext>
                  </a:extLst>
                </p14:cNvPr>
                <p14:cNvContentPartPr/>
                <p14:nvPr/>
              </p14:nvContentPartPr>
              <p14:xfrm>
                <a:off x="7570320" y="2906532"/>
                <a:ext cx="383760" cy="209160"/>
              </p14:xfrm>
            </p:contentPart>
          </mc:Choice>
          <mc:Fallback xmlns="">
            <p:pic>
              <p:nvPicPr>
                <p:cNvPr id="173" name="Ink 172">
                  <a:extLst>
                    <a:ext uri="{FF2B5EF4-FFF2-40B4-BE49-F238E27FC236}">
                      <a16:creationId xmlns:a16="http://schemas.microsoft.com/office/drawing/2014/main" id="{FB76CC91-D3A3-977A-A65D-96EC86C22FCC}"/>
                    </a:ext>
                  </a:extLst>
                </p:cNvPr>
                <p:cNvPicPr/>
                <p:nvPr/>
              </p:nvPicPr>
              <p:blipFill>
                <a:blip r:embed="rId417"/>
                <a:stretch>
                  <a:fillRect/>
                </a:stretch>
              </p:blipFill>
              <p:spPr>
                <a:xfrm>
                  <a:off x="7561320" y="2897892"/>
                  <a:ext cx="4014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174" name="Ink 173">
                  <a:extLst>
                    <a:ext uri="{FF2B5EF4-FFF2-40B4-BE49-F238E27FC236}">
                      <a16:creationId xmlns:a16="http://schemas.microsoft.com/office/drawing/2014/main" id="{83409784-C257-EF11-F428-4C6E30631007}"/>
                    </a:ext>
                  </a:extLst>
                </p14:cNvPr>
                <p14:cNvContentPartPr/>
                <p14:nvPr/>
              </p14:nvContentPartPr>
              <p14:xfrm>
                <a:off x="8053800" y="2888532"/>
                <a:ext cx="337680" cy="176040"/>
              </p14:xfrm>
            </p:contentPart>
          </mc:Choice>
          <mc:Fallback xmlns="">
            <p:pic>
              <p:nvPicPr>
                <p:cNvPr id="174" name="Ink 173">
                  <a:extLst>
                    <a:ext uri="{FF2B5EF4-FFF2-40B4-BE49-F238E27FC236}">
                      <a16:creationId xmlns:a16="http://schemas.microsoft.com/office/drawing/2014/main" id="{83409784-C257-EF11-F428-4C6E30631007}"/>
                    </a:ext>
                  </a:extLst>
                </p:cNvPr>
                <p:cNvPicPr/>
                <p:nvPr/>
              </p:nvPicPr>
              <p:blipFill>
                <a:blip r:embed="rId419"/>
                <a:stretch>
                  <a:fillRect/>
                </a:stretch>
              </p:blipFill>
              <p:spPr>
                <a:xfrm>
                  <a:off x="8044800" y="2879892"/>
                  <a:ext cx="3553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175" name="Ink 174">
                  <a:extLst>
                    <a:ext uri="{FF2B5EF4-FFF2-40B4-BE49-F238E27FC236}">
                      <a16:creationId xmlns:a16="http://schemas.microsoft.com/office/drawing/2014/main" id="{16B2E250-5B82-0817-CFC8-26CD1723487C}"/>
                    </a:ext>
                  </a:extLst>
                </p14:cNvPr>
                <p14:cNvContentPartPr/>
                <p14:nvPr/>
              </p14:nvContentPartPr>
              <p14:xfrm>
                <a:off x="8343600" y="2757132"/>
                <a:ext cx="53640" cy="54720"/>
              </p14:xfrm>
            </p:contentPart>
          </mc:Choice>
          <mc:Fallback xmlns="">
            <p:pic>
              <p:nvPicPr>
                <p:cNvPr id="175" name="Ink 174">
                  <a:extLst>
                    <a:ext uri="{FF2B5EF4-FFF2-40B4-BE49-F238E27FC236}">
                      <a16:creationId xmlns:a16="http://schemas.microsoft.com/office/drawing/2014/main" id="{16B2E250-5B82-0817-CFC8-26CD1723487C}"/>
                    </a:ext>
                  </a:extLst>
                </p:cNvPr>
                <p:cNvPicPr/>
                <p:nvPr/>
              </p:nvPicPr>
              <p:blipFill>
                <a:blip r:embed="rId421"/>
                <a:stretch>
                  <a:fillRect/>
                </a:stretch>
              </p:blipFill>
              <p:spPr>
                <a:xfrm>
                  <a:off x="8334600" y="2748492"/>
                  <a:ext cx="7128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176" name="Ink 175">
                  <a:extLst>
                    <a:ext uri="{FF2B5EF4-FFF2-40B4-BE49-F238E27FC236}">
                      <a16:creationId xmlns:a16="http://schemas.microsoft.com/office/drawing/2014/main" id="{C889D93C-CE91-0C77-2D50-831906798F99}"/>
                    </a:ext>
                  </a:extLst>
                </p14:cNvPr>
                <p14:cNvContentPartPr/>
                <p14:nvPr/>
              </p14:nvContentPartPr>
              <p14:xfrm>
                <a:off x="8435760" y="2844252"/>
                <a:ext cx="158400" cy="400320"/>
              </p14:xfrm>
            </p:contentPart>
          </mc:Choice>
          <mc:Fallback xmlns="">
            <p:pic>
              <p:nvPicPr>
                <p:cNvPr id="176" name="Ink 175">
                  <a:extLst>
                    <a:ext uri="{FF2B5EF4-FFF2-40B4-BE49-F238E27FC236}">
                      <a16:creationId xmlns:a16="http://schemas.microsoft.com/office/drawing/2014/main" id="{C889D93C-CE91-0C77-2D50-831906798F99}"/>
                    </a:ext>
                  </a:extLst>
                </p:cNvPr>
                <p:cNvPicPr/>
                <p:nvPr/>
              </p:nvPicPr>
              <p:blipFill>
                <a:blip r:embed="rId423"/>
                <a:stretch>
                  <a:fillRect/>
                </a:stretch>
              </p:blipFill>
              <p:spPr>
                <a:xfrm>
                  <a:off x="8427120" y="2835612"/>
                  <a:ext cx="1760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177" name="Ink 176">
                  <a:extLst>
                    <a:ext uri="{FF2B5EF4-FFF2-40B4-BE49-F238E27FC236}">
                      <a16:creationId xmlns:a16="http://schemas.microsoft.com/office/drawing/2014/main" id="{7FD3A507-DAA3-DCD9-4380-B18D6ADFFC7C}"/>
                    </a:ext>
                  </a:extLst>
                </p14:cNvPr>
                <p14:cNvContentPartPr/>
                <p14:nvPr/>
              </p14:nvContentPartPr>
              <p14:xfrm>
                <a:off x="8607840" y="2755332"/>
                <a:ext cx="210960" cy="221760"/>
              </p14:xfrm>
            </p:contentPart>
          </mc:Choice>
          <mc:Fallback xmlns="">
            <p:pic>
              <p:nvPicPr>
                <p:cNvPr id="177" name="Ink 176">
                  <a:extLst>
                    <a:ext uri="{FF2B5EF4-FFF2-40B4-BE49-F238E27FC236}">
                      <a16:creationId xmlns:a16="http://schemas.microsoft.com/office/drawing/2014/main" id="{7FD3A507-DAA3-DCD9-4380-B18D6ADFFC7C}"/>
                    </a:ext>
                  </a:extLst>
                </p:cNvPr>
                <p:cNvPicPr/>
                <p:nvPr/>
              </p:nvPicPr>
              <p:blipFill>
                <a:blip r:embed="rId425"/>
                <a:stretch>
                  <a:fillRect/>
                </a:stretch>
              </p:blipFill>
              <p:spPr>
                <a:xfrm>
                  <a:off x="8598840" y="2746332"/>
                  <a:ext cx="2286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178" name="Ink 177">
                  <a:extLst>
                    <a:ext uri="{FF2B5EF4-FFF2-40B4-BE49-F238E27FC236}">
                      <a16:creationId xmlns:a16="http://schemas.microsoft.com/office/drawing/2014/main" id="{47CB83F8-DBF0-E267-22B2-24679307C822}"/>
                    </a:ext>
                  </a:extLst>
                </p14:cNvPr>
                <p14:cNvContentPartPr/>
                <p14:nvPr/>
              </p14:nvContentPartPr>
              <p14:xfrm>
                <a:off x="8823840" y="2679012"/>
                <a:ext cx="175680" cy="288360"/>
              </p14:xfrm>
            </p:contentPart>
          </mc:Choice>
          <mc:Fallback xmlns="">
            <p:pic>
              <p:nvPicPr>
                <p:cNvPr id="178" name="Ink 177">
                  <a:extLst>
                    <a:ext uri="{FF2B5EF4-FFF2-40B4-BE49-F238E27FC236}">
                      <a16:creationId xmlns:a16="http://schemas.microsoft.com/office/drawing/2014/main" id="{47CB83F8-DBF0-E267-22B2-24679307C822}"/>
                    </a:ext>
                  </a:extLst>
                </p:cNvPr>
                <p:cNvPicPr/>
                <p:nvPr/>
              </p:nvPicPr>
              <p:blipFill>
                <a:blip r:embed="rId427"/>
                <a:stretch>
                  <a:fillRect/>
                </a:stretch>
              </p:blipFill>
              <p:spPr>
                <a:xfrm>
                  <a:off x="8815200" y="2670012"/>
                  <a:ext cx="1933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7" name="Ink 256">
                  <a:extLst>
                    <a:ext uri="{FF2B5EF4-FFF2-40B4-BE49-F238E27FC236}">
                      <a16:creationId xmlns:a16="http://schemas.microsoft.com/office/drawing/2014/main" id="{D7071AAA-45E6-C6C8-65E8-AC5CB15A55E8}"/>
                    </a:ext>
                  </a:extLst>
                </p14:cNvPr>
                <p14:cNvContentPartPr/>
                <p14:nvPr/>
              </p14:nvContentPartPr>
              <p14:xfrm>
                <a:off x="9038040" y="1394532"/>
                <a:ext cx="569880" cy="688680"/>
              </p14:xfrm>
            </p:contentPart>
          </mc:Choice>
          <mc:Fallback xmlns="">
            <p:pic>
              <p:nvPicPr>
                <p:cNvPr id="257" name="Ink 256">
                  <a:extLst>
                    <a:ext uri="{FF2B5EF4-FFF2-40B4-BE49-F238E27FC236}">
                      <a16:creationId xmlns:a16="http://schemas.microsoft.com/office/drawing/2014/main" id="{D7071AAA-45E6-C6C8-65E8-AC5CB15A55E8}"/>
                    </a:ext>
                  </a:extLst>
                </p:cNvPr>
                <p:cNvPicPr/>
                <p:nvPr/>
              </p:nvPicPr>
              <p:blipFill>
                <a:blip r:embed="rId429"/>
                <a:stretch>
                  <a:fillRect/>
                </a:stretch>
              </p:blipFill>
              <p:spPr>
                <a:xfrm>
                  <a:off x="9029040" y="1385892"/>
                  <a:ext cx="58752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8" name="Ink 257">
                  <a:extLst>
                    <a:ext uri="{FF2B5EF4-FFF2-40B4-BE49-F238E27FC236}">
                      <a16:creationId xmlns:a16="http://schemas.microsoft.com/office/drawing/2014/main" id="{03885BF6-70BF-512E-BDD0-B3346A225CBF}"/>
                    </a:ext>
                  </a:extLst>
                </p14:cNvPr>
                <p14:cNvContentPartPr/>
                <p14:nvPr/>
              </p14:nvContentPartPr>
              <p14:xfrm>
                <a:off x="7510920" y="1478052"/>
                <a:ext cx="572040" cy="657720"/>
              </p14:xfrm>
            </p:contentPart>
          </mc:Choice>
          <mc:Fallback xmlns="">
            <p:pic>
              <p:nvPicPr>
                <p:cNvPr id="258" name="Ink 257">
                  <a:extLst>
                    <a:ext uri="{FF2B5EF4-FFF2-40B4-BE49-F238E27FC236}">
                      <a16:creationId xmlns:a16="http://schemas.microsoft.com/office/drawing/2014/main" id="{03885BF6-70BF-512E-BDD0-B3346A225CBF}"/>
                    </a:ext>
                  </a:extLst>
                </p:cNvPr>
                <p:cNvPicPr/>
                <p:nvPr/>
              </p:nvPicPr>
              <p:blipFill>
                <a:blip r:embed="rId431"/>
                <a:stretch>
                  <a:fillRect/>
                </a:stretch>
              </p:blipFill>
              <p:spPr>
                <a:xfrm>
                  <a:off x="7502280" y="1469412"/>
                  <a:ext cx="589680" cy="67536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9" name="Ink 258">
                  <a:extLst>
                    <a:ext uri="{FF2B5EF4-FFF2-40B4-BE49-F238E27FC236}">
                      <a16:creationId xmlns:a16="http://schemas.microsoft.com/office/drawing/2014/main" id="{2D7E9E2B-A476-CED8-B801-D9608082F78F}"/>
                    </a:ext>
                  </a:extLst>
                </p14:cNvPr>
                <p14:cNvContentPartPr/>
                <p14:nvPr/>
              </p14:nvContentPartPr>
              <p14:xfrm>
                <a:off x="5940600" y="1508292"/>
                <a:ext cx="549720" cy="699480"/>
              </p14:xfrm>
            </p:contentPart>
          </mc:Choice>
          <mc:Fallback xmlns="">
            <p:pic>
              <p:nvPicPr>
                <p:cNvPr id="259" name="Ink 258">
                  <a:extLst>
                    <a:ext uri="{FF2B5EF4-FFF2-40B4-BE49-F238E27FC236}">
                      <a16:creationId xmlns:a16="http://schemas.microsoft.com/office/drawing/2014/main" id="{2D7E9E2B-A476-CED8-B801-D9608082F78F}"/>
                    </a:ext>
                  </a:extLst>
                </p:cNvPr>
                <p:cNvPicPr/>
                <p:nvPr/>
              </p:nvPicPr>
              <p:blipFill>
                <a:blip r:embed="rId433"/>
                <a:stretch>
                  <a:fillRect/>
                </a:stretch>
              </p:blipFill>
              <p:spPr>
                <a:xfrm>
                  <a:off x="5931960" y="1499292"/>
                  <a:ext cx="567360" cy="717120"/>
                </a:xfrm>
                <a:prstGeom prst="rect">
                  <a:avLst/>
                </a:prstGeom>
              </p:spPr>
            </p:pic>
          </mc:Fallback>
        </mc:AlternateContent>
      </p:grpSp>
      <p:sp>
        <p:nvSpPr>
          <p:cNvPr id="261" name="TextBox 260">
            <a:extLst>
              <a:ext uri="{FF2B5EF4-FFF2-40B4-BE49-F238E27FC236}">
                <a16:creationId xmlns:a16="http://schemas.microsoft.com/office/drawing/2014/main" id="{B1F4D59F-BE08-7818-04CD-6AAB37C4C6D2}"/>
              </a:ext>
            </a:extLst>
          </p:cNvPr>
          <p:cNvSpPr txBox="1"/>
          <p:nvPr/>
        </p:nvSpPr>
        <p:spPr>
          <a:xfrm>
            <a:off x="5144429" y="5013176"/>
            <a:ext cx="6836945" cy="369332"/>
          </a:xfrm>
          <a:prstGeom prst="rect">
            <a:avLst/>
          </a:prstGeom>
          <a:noFill/>
        </p:spPr>
        <p:txBody>
          <a:bodyPr wrap="square" rtlCol="0">
            <a:spAutoFit/>
          </a:bodyPr>
          <a:lstStyle/>
          <a:p>
            <a:r>
              <a:rPr lang="en-US" dirty="0"/>
              <a:t>The goal of ML with SAC will be to determine the values of </a:t>
            </a:r>
          </a:p>
        </p:txBody>
      </p:sp>
      <p:grpSp>
        <p:nvGrpSpPr>
          <p:cNvPr id="273" name="Group 272">
            <a:extLst>
              <a:ext uri="{FF2B5EF4-FFF2-40B4-BE49-F238E27FC236}">
                <a16:creationId xmlns:a16="http://schemas.microsoft.com/office/drawing/2014/main" id="{0D9BB73A-3991-DD6E-024F-3C81FC16870D}"/>
              </a:ext>
            </a:extLst>
          </p:cNvPr>
          <p:cNvGrpSpPr/>
          <p:nvPr/>
        </p:nvGrpSpPr>
        <p:grpSpPr>
          <a:xfrm>
            <a:off x="6531148" y="5554332"/>
            <a:ext cx="399600" cy="345960"/>
            <a:chOff x="6529560" y="5554332"/>
            <a:chExt cx="399600" cy="345960"/>
          </a:xfrm>
        </p:grpSpPr>
        <mc:AlternateContent xmlns:mc="http://schemas.openxmlformats.org/markup-compatibility/2006" xmlns:p14="http://schemas.microsoft.com/office/powerpoint/2010/main">
          <mc:Choice Requires="p14">
            <p:contentPart p14:bwMode="auto" r:id="rId434">
              <p14:nvContentPartPr>
                <p14:cNvPr id="262" name="Ink 261">
                  <a:extLst>
                    <a:ext uri="{FF2B5EF4-FFF2-40B4-BE49-F238E27FC236}">
                      <a16:creationId xmlns:a16="http://schemas.microsoft.com/office/drawing/2014/main" id="{BA0548A0-E630-C0CD-ADD0-683F4C89FC5A}"/>
                    </a:ext>
                  </a:extLst>
                </p14:cNvPr>
                <p14:cNvContentPartPr/>
                <p14:nvPr/>
              </p14:nvContentPartPr>
              <p14:xfrm>
                <a:off x="6529560" y="5554332"/>
                <a:ext cx="224640" cy="308520"/>
              </p14:xfrm>
            </p:contentPart>
          </mc:Choice>
          <mc:Fallback xmlns="">
            <p:pic>
              <p:nvPicPr>
                <p:cNvPr id="262" name="Ink 261">
                  <a:extLst>
                    <a:ext uri="{FF2B5EF4-FFF2-40B4-BE49-F238E27FC236}">
                      <a16:creationId xmlns:a16="http://schemas.microsoft.com/office/drawing/2014/main" id="{BA0548A0-E630-C0CD-ADD0-683F4C89FC5A}"/>
                    </a:ext>
                  </a:extLst>
                </p:cNvPr>
                <p:cNvPicPr/>
                <p:nvPr/>
              </p:nvPicPr>
              <p:blipFill>
                <a:blip r:embed="rId435"/>
                <a:stretch>
                  <a:fillRect/>
                </a:stretch>
              </p:blipFill>
              <p:spPr>
                <a:xfrm>
                  <a:off x="6520920" y="5545692"/>
                  <a:ext cx="24228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63" name="Ink 262">
                  <a:extLst>
                    <a:ext uri="{FF2B5EF4-FFF2-40B4-BE49-F238E27FC236}">
                      <a16:creationId xmlns:a16="http://schemas.microsoft.com/office/drawing/2014/main" id="{02BBBCFC-E26B-1ADD-6CF7-EB4B4AAB6893}"/>
                    </a:ext>
                  </a:extLst>
                </p14:cNvPr>
                <p14:cNvContentPartPr/>
                <p14:nvPr/>
              </p14:nvContentPartPr>
              <p14:xfrm>
                <a:off x="6825840" y="5811012"/>
                <a:ext cx="103320" cy="89280"/>
              </p14:xfrm>
            </p:contentPart>
          </mc:Choice>
          <mc:Fallback xmlns="">
            <p:pic>
              <p:nvPicPr>
                <p:cNvPr id="263" name="Ink 262">
                  <a:extLst>
                    <a:ext uri="{FF2B5EF4-FFF2-40B4-BE49-F238E27FC236}">
                      <a16:creationId xmlns:a16="http://schemas.microsoft.com/office/drawing/2014/main" id="{02BBBCFC-E26B-1ADD-6CF7-EB4B4AAB6893}"/>
                    </a:ext>
                  </a:extLst>
                </p:cNvPr>
                <p:cNvPicPr/>
                <p:nvPr/>
              </p:nvPicPr>
              <p:blipFill>
                <a:blip r:embed="rId437"/>
                <a:stretch>
                  <a:fillRect/>
                </a:stretch>
              </p:blipFill>
              <p:spPr>
                <a:xfrm>
                  <a:off x="6817200" y="5802372"/>
                  <a:ext cx="120960" cy="106920"/>
                </a:xfrm>
                <a:prstGeom prst="rect">
                  <a:avLst/>
                </a:prstGeom>
              </p:spPr>
            </p:pic>
          </mc:Fallback>
        </mc:AlternateContent>
      </p:grpSp>
      <p:grpSp>
        <p:nvGrpSpPr>
          <p:cNvPr id="272" name="Group 271">
            <a:extLst>
              <a:ext uri="{FF2B5EF4-FFF2-40B4-BE49-F238E27FC236}">
                <a16:creationId xmlns:a16="http://schemas.microsoft.com/office/drawing/2014/main" id="{8C2304D7-3F90-5D93-17B1-EBF2406DDA48}"/>
              </a:ext>
            </a:extLst>
          </p:cNvPr>
          <p:cNvGrpSpPr/>
          <p:nvPr/>
        </p:nvGrpSpPr>
        <p:grpSpPr>
          <a:xfrm>
            <a:off x="7138108" y="5598612"/>
            <a:ext cx="356040" cy="279000"/>
            <a:chOff x="7136520" y="5598612"/>
            <a:chExt cx="356040" cy="279000"/>
          </a:xfrm>
        </p:grpSpPr>
        <mc:AlternateContent xmlns:mc="http://schemas.openxmlformats.org/markup-compatibility/2006" xmlns:p14="http://schemas.microsoft.com/office/powerpoint/2010/main">
          <mc:Choice Requires="p14">
            <p:contentPart p14:bwMode="auto" r:id="rId438">
              <p14:nvContentPartPr>
                <p14:cNvPr id="264" name="Ink 263">
                  <a:extLst>
                    <a:ext uri="{FF2B5EF4-FFF2-40B4-BE49-F238E27FC236}">
                      <a16:creationId xmlns:a16="http://schemas.microsoft.com/office/drawing/2014/main" id="{3C17C0C3-1F8E-70B0-1602-E161334BB381}"/>
                    </a:ext>
                  </a:extLst>
                </p14:cNvPr>
                <p14:cNvContentPartPr/>
                <p14:nvPr/>
              </p14:nvContentPartPr>
              <p14:xfrm>
                <a:off x="7136520" y="5598612"/>
                <a:ext cx="188640" cy="261000"/>
              </p14:xfrm>
            </p:contentPart>
          </mc:Choice>
          <mc:Fallback xmlns="">
            <p:pic>
              <p:nvPicPr>
                <p:cNvPr id="264" name="Ink 263">
                  <a:extLst>
                    <a:ext uri="{FF2B5EF4-FFF2-40B4-BE49-F238E27FC236}">
                      <a16:creationId xmlns:a16="http://schemas.microsoft.com/office/drawing/2014/main" id="{3C17C0C3-1F8E-70B0-1602-E161334BB381}"/>
                    </a:ext>
                  </a:extLst>
                </p:cNvPr>
                <p:cNvPicPr/>
                <p:nvPr/>
              </p:nvPicPr>
              <p:blipFill>
                <a:blip r:embed="rId439"/>
                <a:stretch>
                  <a:fillRect/>
                </a:stretch>
              </p:blipFill>
              <p:spPr>
                <a:xfrm>
                  <a:off x="7127880" y="5589972"/>
                  <a:ext cx="2062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65" name="Ink 264">
                  <a:extLst>
                    <a:ext uri="{FF2B5EF4-FFF2-40B4-BE49-F238E27FC236}">
                      <a16:creationId xmlns:a16="http://schemas.microsoft.com/office/drawing/2014/main" id="{BDB6D225-6127-5C9B-2918-B7E18436E3C0}"/>
                    </a:ext>
                  </a:extLst>
                </p14:cNvPr>
                <p14:cNvContentPartPr/>
                <p14:nvPr/>
              </p14:nvContentPartPr>
              <p14:xfrm>
                <a:off x="7462680" y="5816052"/>
                <a:ext cx="29880" cy="61560"/>
              </p14:xfrm>
            </p:contentPart>
          </mc:Choice>
          <mc:Fallback xmlns="">
            <p:pic>
              <p:nvPicPr>
                <p:cNvPr id="265" name="Ink 264">
                  <a:extLst>
                    <a:ext uri="{FF2B5EF4-FFF2-40B4-BE49-F238E27FC236}">
                      <a16:creationId xmlns:a16="http://schemas.microsoft.com/office/drawing/2014/main" id="{BDB6D225-6127-5C9B-2918-B7E18436E3C0}"/>
                    </a:ext>
                  </a:extLst>
                </p:cNvPr>
                <p:cNvPicPr/>
                <p:nvPr/>
              </p:nvPicPr>
              <p:blipFill>
                <a:blip r:embed="rId441"/>
                <a:stretch>
                  <a:fillRect/>
                </a:stretch>
              </p:blipFill>
              <p:spPr>
                <a:xfrm>
                  <a:off x="7453680" y="5807412"/>
                  <a:ext cx="47520" cy="79200"/>
                </a:xfrm>
                <a:prstGeom prst="rect">
                  <a:avLst/>
                </a:prstGeom>
              </p:spPr>
            </p:pic>
          </mc:Fallback>
        </mc:AlternateContent>
      </p:grpSp>
      <p:grpSp>
        <p:nvGrpSpPr>
          <p:cNvPr id="271" name="Group 270">
            <a:extLst>
              <a:ext uri="{FF2B5EF4-FFF2-40B4-BE49-F238E27FC236}">
                <a16:creationId xmlns:a16="http://schemas.microsoft.com/office/drawing/2014/main" id="{1344DF05-E216-497B-361C-0E865B07A213}"/>
              </a:ext>
            </a:extLst>
          </p:cNvPr>
          <p:cNvGrpSpPr/>
          <p:nvPr/>
        </p:nvGrpSpPr>
        <p:grpSpPr>
          <a:xfrm>
            <a:off x="7722028" y="5579532"/>
            <a:ext cx="525240" cy="320400"/>
            <a:chOff x="7720440" y="5579532"/>
            <a:chExt cx="525240" cy="320400"/>
          </a:xfrm>
        </p:grpSpPr>
        <mc:AlternateContent xmlns:mc="http://schemas.openxmlformats.org/markup-compatibility/2006" xmlns:p14="http://schemas.microsoft.com/office/powerpoint/2010/main">
          <mc:Choice Requires="p14">
            <p:contentPart p14:bwMode="auto" r:id="rId442">
              <p14:nvContentPartPr>
                <p14:cNvPr id="266" name="Ink 265">
                  <a:extLst>
                    <a:ext uri="{FF2B5EF4-FFF2-40B4-BE49-F238E27FC236}">
                      <a16:creationId xmlns:a16="http://schemas.microsoft.com/office/drawing/2014/main" id="{89C8C4B3-D77F-8AB2-9952-73E614828FF1}"/>
                    </a:ext>
                  </a:extLst>
                </p14:cNvPr>
                <p14:cNvContentPartPr/>
                <p14:nvPr/>
              </p14:nvContentPartPr>
              <p14:xfrm>
                <a:off x="7720440" y="5579532"/>
                <a:ext cx="223920" cy="259920"/>
              </p14:xfrm>
            </p:contentPart>
          </mc:Choice>
          <mc:Fallback xmlns="">
            <p:pic>
              <p:nvPicPr>
                <p:cNvPr id="266" name="Ink 265">
                  <a:extLst>
                    <a:ext uri="{FF2B5EF4-FFF2-40B4-BE49-F238E27FC236}">
                      <a16:creationId xmlns:a16="http://schemas.microsoft.com/office/drawing/2014/main" id="{89C8C4B3-D77F-8AB2-9952-73E614828FF1}"/>
                    </a:ext>
                  </a:extLst>
                </p:cNvPr>
                <p:cNvPicPr/>
                <p:nvPr/>
              </p:nvPicPr>
              <p:blipFill>
                <a:blip r:embed="rId443"/>
                <a:stretch>
                  <a:fillRect/>
                </a:stretch>
              </p:blipFill>
              <p:spPr>
                <a:xfrm>
                  <a:off x="7711440" y="5570892"/>
                  <a:ext cx="2415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7" name="Ink 266">
                  <a:extLst>
                    <a:ext uri="{FF2B5EF4-FFF2-40B4-BE49-F238E27FC236}">
                      <a16:creationId xmlns:a16="http://schemas.microsoft.com/office/drawing/2014/main" id="{E96B82BB-BA0F-EB90-6964-A93C896225A7}"/>
                    </a:ext>
                  </a:extLst>
                </p14:cNvPr>
                <p14:cNvContentPartPr/>
                <p14:nvPr/>
              </p14:nvContentPartPr>
              <p14:xfrm>
                <a:off x="8070000" y="5761332"/>
                <a:ext cx="175680" cy="138600"/>
              </p14:xfrm>
            </p:contentPart>
          </mc:Choice>
          <mc:Fallback xmlns="">
            <p:pic>
              <p:nvPicPr>
                <p:cNvPr id="267" name="Ink 266">
                  <a:extLst>
                    <a:ext uri="{FF2B5EF4-FFF2-40B4-BE49-F238E27FC236}">
                      <a16:creationId xmlns:a16="http://schemas.microsoft.com/office/drawing/2014/main" id="{E96B82BB-BA0F-EB90-6964-A93C896225A7}"/>
                    </a:ext>
                  </a:extLst>
                </p:cNvPr>
                <p:cNvPicPr/>
                <p:nvPr/>
              </p:nvPicPr>
              <p:blipFill>
                <a:blip r:embed="rId445"/>
                <a:stretch>
                  <a:fillRect/>
                </a:stretch>
              </p:blipFill>
              <p:spPr>
                <a:xfrm>
                  <a:off x="8061000" y="5752332"/>
                  <a:ext cx="193320" cy="156240"/>
                </a:xfrm>
                <a:prstGeom prst="rect">
                  <a:avLst/>
                </a:prstGeom>
              </p:spPr>
            </p:pic>
          </mc:Fallback>
        </mc:AlternateContent>
      </p:grpSp>
      <p:grpSp>
        <p:nvGrpSpPr>
          <p:cNvPr id="270" name="Group 269">
            <a:extLst>
              <a:ext uri="{FF2B5EF4-FFF2-40B4-BE49-F238E27FC236}">
                <a16:creationId xmlns:a16="http://schemas.microsoft.com/office/drawing/2014/main" id="{3587B01F-9364-FFD6-E015-D602B24B7E69}"/>
              </a:ext>
            </a:extLst>
          </p:cNvPr>
          <p:cNvGrpSpPr/>
          <p:nvPr/>
        </p:nvGrpSpPr>
        <p:grpSpPr>
          <a:xfrm>
            <a:off x="8516548" y="5555772"/>
            <a:ext cx="441360" cy="372600"/>
            <a:chOff x="8514960" y="5555772"/>
            <a:chExt cx="441360" cy="372600"/>
          </a:xfrm>
        </p:grpSpPr>
        <mc:AlternateContent xmlns:mc="http://schemas.openxmlformats.org/markup-compatibility/2006" xmlns:p14="http://schemas.microsoft.com/office/powerpoint/2010/main">
          <mc:Choice Requires="p14">
            <p:contentPart p14:bwMode="auto" r:id="rId446">
              <p14:nvContentPartPr>
                <p14:cNvPr id="268" name="Ink 267">
                  <a:extLst>
                    <a:ext uri="{FF2B5EF4-FFF2-40B4-BE49-F238E27FC236}">
                      <a16:creationId xmlns:a16="http://schemas.microsoft.com/office/drawing/2014/main" id="{39C6EDE0-AAC3-F625-222A-816274D8E288}"/>
                    </a:ext>
                  </a:extLst>
                </p14:cNvPr>
                <p14:cNvContentPartPr/>
                <p14:nvPr/>
              </p14:nvContentPartPr>
              <p14:xfrm>
                <a:off x="8514960" y="5555772"/>
                <a:ext cx="218880" cy="304560"/>
              </p14:xfrm>
            </p:contentPart>
          </mc:Choice>
          <mc:Fallback xmlns="">
            <p:pic>
              <p:nvPicPr>
                <p:cNvPr id="268" name="Ink 267">
                  <a:extLst>
                    <a:ext uri="{FF2B5EF4-FFF2-40B4-BE49-F238E27FC236}">
                      <a16:creationId xmlns:a16="http://schemas.microsoft.com/office/drawing/2014/main" id="{39C6EDE0-AAC3-F625-222A-816274D8E288}"/>
                    </a:ext>
                  </a:extLst>
                </p:cNvPr>
                <p:cNvPicPr/>
                <p:nvPr/>
              </p:nvPicPr>
              <p:blipFill>
                <a:blip r:embed="rId447"/>
                <a:stretch>
                  <a:fillRect/>
                </a:stretch>
              </p:blipFill>
              <p:spPr>
                <a:xfrm>
                  <a:off x="8506320" y="5546772"/>
                  <a:ext cx="23652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9" name="Ink 268">
                  <a:extLst>
                    <a:ext uri="{FF2B5EF4-FFF2-40B4-BE49-F238E27FC236}">
                      <a16:creationId xmlns:a16="http://schemas.microsoft.com/office/drawing/2014/main" id="{06E2495B-92B4-7162-E4F9-0A93A6E93B34}"/>
                    </a:ext>
                  </a:extLst>
                </p14:cNvPr>
                <p14:cNvContentPartPr/>
                <p14:nvPr/>
              </p14:nvContentPartPr>
              <p14:xfrm>
                <a:off x="8759400" y="5753772"/>
                <a:ext cx="196920" cy="174600"/>
              </p14:xfrm>
            </p:contentPart>
          </mc:Choice>
          <mc:Fallback xmlns="">
            <p:pic>
              <p:nvPicPr>
                <p:cNvPr id="269" name="Ink 268">
                  <a:extLst>
                    <a:ext uri="{FF2B5EF4-FFF2-40B4-BE49-F238E27FC236}">
                      <a16:creationId xmlns:a16="http://schemas.microsoft.com/office/drawing/2014/main" id="{06E2495B-92B4-7162-E4F9-0A93A6E93B34}"/>
                    </a:ext>
                  </a:extLst>
                </p:cNvPr>
                <p:cNvPicPr/>
                <p:nvPr/>
              </p:nvPicPr>
              <p:blipFill>
                <a:blip r:embed="rId449"/>
                <a:stretch>
                  <a:fillRect/>
                </a:stretch>
              </p:blipFill>
              <p:spPr>
                <a:xfrm>
                  <a:off x="8750400" y="5745132"/>
                  <a:ext cx="214560" cy="192240"/>
                </a:xfrm>
                <a:prstGeom prst="rect">
                  <a:avLst/>
                </a:prstGeom>
              </p:spPr>
            </p:pic>
          </mc:Fallback>
        </mc:AlternateContent>
      </p:grpSp>
    </p:spTree>
    <p:extLst>
      <p:ext uri="{BB962C8B-B14F-4D97-AF65-F5344CB8AC3E}">
        <p14:creationId xmlns:p14="http://schemas.microsoft.com/office/powerpoint/2010/main" val="110744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Accuracy of the Regression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369332"/>
          </a:xfrm>
          <a:prstGeom prst="rect">
            <a:avLst/>
          </a:prstGeom>
          <a:noFill/>
        </p:spPr>
        <p:txBody>
          <a:bodyPr wrap="square" rtlCol="0">
            <a:spAutoFit/>
          </a:bodyPr>
          <a:lstStyle/>
          <a:p>
            <a:r>
              <a:rPr lang="en-US" dirty="0"/>
              <a:t>&lt;&gt;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pic>
        <p:nvPicPr>
          <p:cNvPr id="6" name="Picture 5">
            <a:extLst>
              <a:ext uri="{FF2B5EF4-FFF2-40B4-BE49-F238E27FC236}">
                <a16:creationId xmlns:a16="http://schemas.microsoft.com/office/drawing/2014/main" id="{B2764C46-99EE-29AE-5823-E5335339B762}"/>
              </a:ext>
            </a:extLst>
          </p:cNvPr>
          <p:cNvPicPr>
            <a:picLocks noChangeAspect="1"/>
          </p:cNvPicPr>
          <p:nvPr/>
        </p:nvPicPr>
        <p:blipFill>
          <a:blip r:embed="rId3"/>
          <a:stretch>
            <a:fillRect/>
          </a:stretch>
        </p:blipFill>
        <p:spPr>
          <a:xfrm>
            <a:off x="191345" y="924094"/>
            <a:ext cx="5183773" cy="5714710"/>
          </a:xfrm>
          <a:prstGeom prst="rect">
            <a:avLst/>
          </a:prstGeom>
        </p:spPr>
      </p:pic>
      <p:sp>
        <p:nvSpPr>
          <p:cNvPr id="7" name="TextBox 6">
            <a:extLst>
              <a:ext uri="{FF2B5EF4-FFF2-40B4-BE49-F238E27FC236}">
                <a16:creationId xmlns:a16="http://schemas.microsoft.com/office/drawing/2014/main" id="{006CA616-D089-E5A5-EEF9-2C66FF5473C5}"/>
              </a:ext>
            </a:extLst>
          </p:cNvPr>
          <p:cNvSpPr txBox="1"/>
          <p:nvPr/>
        </p:nvSpPr>
        <p:spPr>
          <a:xfrm>
            <a:off x="5519937" y="764705"/>
            <a:ext cx="6480721" cy="1323439"/>
          </a:xfrm>
          <a:prstGeom prst="rect">
            <a:avLst/>
          </a:prstGeom>
          <a:noFill/>
        </p:spPr>
        <p:txBody>
          <a:bodyPr wrap="square" rtlCol="0">
            <a:spAutoFit/>
          </a:bodyPr>
          <a:lstStyle/>
          <a:p>
            <a:r>
              <a:rPr lang="en-US" sz="1600" dirty="0"/>
              <a:t>We always compare the predicted output with actual output during the validation process. With the help of that we get to know how far my predicted result of ML model is from the reality so that next time when we apply </a:t>
            </a:r>
            <a:r>
              <a:rPr lang="en-US" sz="1600" dirty="0" err="1"/>
              <a:t>Ml</a:t>
            </a:r>
            <a:r>
              <a:rPr lang="en-US" sz="1600" dirty="0"/>
              <a:t>, we can be confident to get similar result. In case of regression we use </a:t>
            </a:r>
            <a:r>
              <a:rPr lang="en-US" sz="1600" b="1" dirty="0"/>
              <a:t>residual.</a:t>
            </a:r>
            <a:endParaRPr lang="en-US" sz="1600" dirty="0"/>
          </a:p>
        </p:txBody>
      </p:sp>
      <p:grpSp>
        <p:nvGrpSpPr>
          <p:cNvPr id="17" name="Group 16">
            <a:extLst>
              <a:ext uri="{FF2B5EF4-FFF2-40B4-BE49-F238E27FC236}">
                <a16:creationId xmlns:a16="http://schemas.microsoft.com/office/drawing/2014/main" id="{328A5A84-A296-0D8F-5C38-9BC7D1FBD231}"/>
              </a:ext>
            </a:extLst>
          </p:cNvPr>
          <p:cNvGrpSpPr/>
          <p:nvPr/>
        </p:nvGrpSpPr>
        <p:grpSpPr>
          <a:xfrm>
            <a:off x="2887148" y="703800"/>
            <a:ext cx="1829520" cy="564840"/>
            <a:chOff x="2885560" y="703800"/>
            <a:chExt cx="1829520" cy="56484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AEB1DB6-D7E6-777E-F49E-F45F8B19A653}"/>
                    </a:ext>
                  </a:extLst>
                </p14:cNvPr>
                <p14:cNvContentPartPr/>
                <p14:nvPr/>
              </p14:nvContentPartPr>
              <p14:xfrm>
                <a:off x="2885560" y="774360"/>
                <a:ext cx="353160" cy="275400"/>
              </p14:xfrm>
            </p:contentPart>
          </mc:Choice>
          <mc:Fallback xmlns="">
            <p:pic>
              <p:nvPicPr>
                <p:cNvPr id="8" name="Ink 7">
                  <a:extLst>
                    <a:ext uri="{FF2B5EF4-FFF2-40B4-BE49-F238E27FC236}">
                      <a16:creationId xmlns:a16="http://schemas.microsoft.com/office/drawing/2014/main" id="{EAEB1DB6-D7E6-777E-F49E-F45F8B19A653}"/>
                    </a:ext>
                  </a:extLst>
                </p:cNvPr>
                <p:cNvPicPr/>
                <p:nvPr/>
              </p:nvPicPr>
              <p:blipFill>
                <a:blip r:embed="rId5"/>
                <a:stretch>
                  <a:fillRect/>
                </a:stretch>
              </p:blipFill>
              <p:spPr>
                <a:xfrm>
                  <a:off x="2876560" y="765360"/>
                  <a:ext cx="3708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8F3D6683-C816-4961-4EE8-76061F62D4D2}"/>
                    </a:ext>
                  </a:extLst>
                </p14:cNvPr>
                <p14:cNvContentPartPr/>
                <p14:nvPr/>
              </p14:nvContentPartPr>
              <p14:xfrm>
                <a:off x="3281560" y="783360"/>
                <a:ext cx="158040" cy="228240"/>
              </p14:xfrm>
            </p:contentPart>
          </mc:Choice>
          <mc:Fallback xmlns="">
            <p:pic>
              <p:nvPicPr>
                <p:cNvPr id="9" name="Ink 8">
                  <a:extLst>
                    <a:ext uri="{FF2B5EF4-FFF2-40B4-BE49-F238E27FC236}">
                      <a16:creationId xmlns:a16="http://schemas.microsoft.com/office/drawing/2014/main" id="{8F3D6683-C816-4961-4EE8-76061F62D4D2}"/>
                    </a:ext>
                  </a:extLst>
                </p:cNvPr>
                <p:cNvPicPr/>
                <p:nvPr/>
              </p:nvPicPr>
              <p:blipFill>
                <a:blip r:embed="rId7"/>
                <a:stretch>
                  <a:fillRect/>
                </a:stretch>
              </p:blipFill>
              <p:spPr>
                <a:xfrm>
                  <a:off x="3272560" y="774720"/>
                  <a:ext cx="1756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C18257-EF33-116B-5501-C3A0764614CE}"/>
                    </a:ext>
                  </a:extLst>
                </p14:cNvPr>
                <p14:cNvContentPartPr/>
                <p14:nvPr/>
              </p14:nvContentPartPr>
              <p14:xfrm>
                <a:off x="3515200" y="766080"/>
                <a:ext cx="208440" cy="216000"/>
              </p14:xfrm>
            </p:contentPart>
          </mc:Choice>
          <mc:Fallback xmlns="">
            <p:pic>
              <p:nvPicPr>
                <p:cNvPr id="10" name="Ink 9">
                  <a:extLst>
                    <a:ext uri="{FF2B5EF4-FFF2-40B4-BE49-F238E27FC236}">
                      <a16:creationId xmlns:a16="http://schemas.microsoft.com/office/drawing/2014/main" id="{45C18257-EF33-116B-5501-C3A0764614CE}"/>
                    </a:ext>
                  </a:extLst>
                </p:cNvPr>
                <p:cNvPicPr/>
                <p:nvPr/>
              </p:nvPicPr>
              <p:blipFill>
                <a:blip r:embed="rId9"/>
                <a:stretch>
                  <a:fillRect/>
                </a:stretch>
              </p:blipFill>
              <p:spPr>
                <a:xfrm>
                  <a:off x="3506560" y="757080"/>
                  <a:ext cx="226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C906C6D1-ABAA-76E9-B4F8-934FC0BD3DE6}"/>
                    </a:ext>
                  </a:extLst>
                </p14:cNvPr>
                <p14:cNvContentPartPr/>
                <p14:nvPr/>
              </p14:nvContentPartPr>
              <p14:xfrm>
                <a:off x="3760720" y="833040"/>
                <a:ext cx="78840" cy="129600"/>
              </p14:xfrm>
            </p:contentPart>
          </mc:Choice>
          <mc:Fallback xmlns="">
            <p:pic>
              <p:nvPicPr>
                <p:cNvPr id="11" name="Ink 10">
                  <a:extLst>
                    <a:ext uri="{FF2B5EF4-FFF2-40B4-BE49-F238E27FC236}">
                      <a16:creationId xmlns:a16="http://schemas.microsoft.com/office/drawing/2014/main" id="{C906C6D1-ABAA-76E9-B4F8-934FC0BD3DE6}"/>
                    </a:ext>
                  </a:extLst>
                </p:cNvPr>
                <p:cNvPicPr/>
                <p:nvPr/>
              </p:nvPicPr>
              <p:blipFill>
                <a:blip r:embed="rId11"/>
                <a:stretch>
                  <a:fillRect/>
                </a:stretch>
              </p:blipFill>
              <p:spPr>
                <a:xfrm>
                  <a:off x="3751720" y="824040"/>
                  <a:ext cx="964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7B627FB-982F-FFA6-18B0-38E4F5FA8C77}"/>
                    </a:ext>
                  </a:extLst>
                </p14:cNvPr>
                <p14:cNvContentPartPr/>
                <p14:nvPr/>
              </p14:nvContentPartPr>
              <p14:xfrm>
                <a:off x="3911200" y="770400"/>
                <a:ext cx="119520" cy="173520"/>
              </p14:xfrm>
            </p:contentPart>
          </mc:Choice>
          <mc:Fallback xmlns="">
            <p:pic>
              <p:nvPicPr>
                <p:cNvPr id="12" name="Ink 11">
                  <a:extLst>
                    <a:ext uri="{FF2B5EF4-FFF2-40B4-BE49-F238E27FC236}">
                      <a16:creationId xmlns:a16="http://schemas.microsoft.com/office/drawing/2014/main" id="{C7B627FB-982F-FFA6-18B0-38E4F5FA8C77}"/>
                    </a:ext>
                  </a:extLst>
                </p:cNvPr>
                <p:cNvPicPr/>
                <p:nvPr/>
              </p:nvPicPr>
              <p:blipFill>
                <a:blip r:embed="rId13"/>
                <a:stretch>
                  <a:fillRect/>
                </a:stretch>
              </p:blipFill>
              <p:spPr>
                <a:xfrm>
                  <a:off x="3902200" y="761760"/>
                  <a:ext cx="1371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7CAB514-FB29-EF23-D3FA-FDB6F72D05A6}"/>
                    </a:ext>
                  </a:extLst>
                </p14:cNvPr>
                <p14:cNvContentPartPr/>
                <p14:nvPr/>
              </p14:nvContentPartPr>
              <p14:xfrm>
                <a:off x="4084000" y="703800"/>
                <a:ext cx="222480" cy="228240"/>
              </p14:xfrm>
            </p:contentPart>
          </mc:Choice>
          <mc:Fallback xmlns="">
            <p:pic>
              <p:nvPicPr>
                <p:cNvPr id="13" name="Ink 12">
                  <a:extLst>
                    <a:ext uri="{FF2B5EF4-FFF2-40B4-BE49-F238E27FC236}">
                      <a16:creationId xmlns:a16="http://schemas.microsoft.com/office/drawing/2014/main" id="{D7CAB514-FB29-EF23-D3FA-FDB6F72D05A6}"/>
                    </a:ext>
                  </a:extLst>
                </p:cNvPr>
                <p:cNvPicPr/>
                <p:nvPr/>
              </p:nvPicPr>
              <p:blipFill>
                <a:blip r:embed="rId15"/>
                <a:stretch>
                  <a:fillRect/>
                </a:stretch>
              </p:blipFill>
              <p:spPr>
                <a:xfrm>
                  <a:off x="4075000" y="695160"/>
                  <a:ext cx="2401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3BFBF0E-32C3-00A7-984F-E4F1F9EF2521}"/>
                    </a:ext>
                  </a:extLst>
                </p14:cNvPr>
                <p14:cNvContentPartPr/>
                <p14:nvPr/>
              </p14:nvContentPartPr>
              <p14:xfrm>
                <a:off x="4327000" y="954720"/>
                <a:ext cx="339480" cy="275760"/>
              </p14:xfrm>
            </p:contentPart>
          </mc:Choice>
          <mc:Fallback xmlns="">
            <p:pic>
              <p:nvPicPr>
                <p:cNvPr id="15" name="Ink 14">
                  <a:extLst>
                    <a:ext uri="{FF2B5EF4-FFF2-40B4-BE49-F238E27FC236}">
                      <a16:creationId xmlns:a16="http://schemas.microsoft.com/office/drawing/2014/main" id="{B3BFBF0E-32C3-00A7-984F-E4F1F9EF2521}"/>
                    </a:ext>
                  </a:extLst>
                </p:cNvPr>
                <p:cNvPicPr/>
                <p:nvPr/>
              </p:nvPicPr>
              <p:blipFill>
                <a:blip r:embed="rId17"/>
                <a:stretch>
                  <a:fillRect/>
                </a:stretch>
              </p:blipFill>
              <p:spPr>
                <a:xfrm>
                  <a:off x="4318000" y="945720"/>
                  <a:ext cx="3571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37D65C0-6A36-636B-2809-96F06DB514B6}"/>
                    </a:ext>
                  </a:extLst>
                </p14:cNvPr>
                <p14:cNvContentPartPr/>
                <p14:nvPr/>
              </p14:nvContentPartPr>
              <p14:xfrm>
                <a:off x="4598440" y="1093680"/>
                <a:ext cx="116640" cy="174960"/>
              </p14:xfrm>
            </p:contentPart>
          </mc:Choice>
          <mc:Fallback xmlns="">
            <p:pic>
              <p:nvPicPr>
                <p:cNvPr id="16" name="Ink 15">
                  <a:extLst>
                    <a:ext uri="{FF2B5EF4-FFF2-40B4-BE49-F238E27FC236}">
                      <a16:creationId xmlns:a16="http://schemas.microsoft.com/office/drawing/2014/main" id="{D37D65C0-6A36-636B-2809-96F06DB514B6}"/>
                    </a:ext>
                  </a:extLst>
                </p:cNvPr>
                <p:cNvPicPr/>
                <p:nvPr/>
              </p:nvPicPr>
              <p:blipFill>
                <a:blip r:embed="rId19"/>
                <a:stretch>
                  <a:fillRect/>
                </a:stretch>
              </p:blipFill>
              <p:spPr>
                <a:xfrm>
                  <a:off x="4589440" y="1085040"/>
                  <a:ext cx="134280" cy="192600"/>
                </a:xfrm>
                <a:prstGeom prst="rect">
                  <a:avLst/>
                </a:prstGeom>
              </p:spPr>
            </p:pic>
          </mc:Fallback>
        </mc:AlternateContent>
      </p:grpSp>
      <p:grpSp>
        <p:nvGrpSpPr>
          <p:cNvPr id="35" name="Group 34">
            <a:extLst>
              <a:ext uri="{FF2B5EF4-FFF2-40B4-BE49-F238E27FC236}">
                <a16:creationId xmlns:a16="http://schemas.microsoft.com/office/drawing/2014/main" id="{C953859B-3572-C589-2FA3-68FE9FAF0967}"/>
              </a:ext>
            </a:extLst>
          </p:cNvPr>
          <p:cNvGrpSpPr/>
          <p:nvPr/>
        </p:nvGrpSpPr>
        <p:grpSpPr>
          <a:xfrm>
            <a:off x="7804388" y="1981080"/>
            <a:ext cx="1319040" cy="294840"/>
            <a:chOff x="7802800" y="1981080"/>
            <a:chExt cx="1319040" cy="294840"/>
          </a:xfrm>
        </p:grpSpPr>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E9683C5-84DC-089A-BAF1-84416F3CDD82}"/>
                    </a:ext>
                  </a:extLst>
                </p14:cNvPr>
                <p14:cNvContentPartPr/>
                <p14:nvPr/>
              </p14:nvContentPartPr>
              <p14:xfrm>
                <a:off x="7802800" y="2093040"/>
                <a:ext cx="187920" cy="151560"/>
              </p14:xfrm>
            </p:contentPart>
          </mc:Choice>
          <mc:Fallback xmlns="">
            <p:pic>
              <p:nvPicPr>
                <p:cNvPr id="26" name="Ink 25">
                  <a:extLst>
                    <a:ext uri="{FF2B5EF4-FFF2-40B4-BE49-F238E27FC236}">
                      <a16:creationId xmlns:a16="http://schemas.microsoft.com/office/drawing/2014/main" id="{6E9683C5-84DC-089A-BAF1-84416F3CDD82}"/>
                    </a:ext>
                  </a:extLst>
                </p:cNvPr>
                <p:cNvPicPr/>
                <p:nvPr/>
              </p:nvPicPr>
              <p:blipFill>
                <a:blip r:embed="rId21"/>
                <a:stretch>
                  <a:fillRect/>
                </a:stretch>
              </p:blipFill>
              <p:spPr>
                <a:xfrm>
                  <a:off x="7793800" y="2084040"/>
                  <a:ext cx="2055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F23695A6-D879-1855-5D18-3F472C56F131}"/>
                    </a:ext>
                  </a:extLst>
                </p14:cNvPr>
                <p14:cNvContentPartPr/>
                <p14:nvPr/>
              </p14:nvContentPartPr>
              <p14:xfrm>
                <a:off x="8117440" y="2082240"/>
                <a:ext cx="69480" cy="21240"/>
              </p14:xfrm>
            </p:contentPart>
          </mc:Choice>
          <mc:Fallback xmlns="">
            <p:pic>
              <p:nvPicPr>
                <p:cNvPr id="27" name="Ink 26">
                  <a:extLst>
                    <a:ext uri="{FF2B5EF4-FFF2-40B4-BE49-F238E27FC236}">
                      <a16:creationId xmlns:a16="http://schemas.microsoft.com/office/drawing/2014/main" id="{F23695A6-D879-1855-5D18-3F472C56F131}"/>
                    </a:ext>
                  </a:extLst>
                </p:cNvPr>
                <p:cNvPicPr/>
                <p:nvPr/>
              </p:nvPicPr>
              <p:blipFill>
                <a:blip r:embed="rId23"/>
                <a:stretch>
                  <a:fillRect/>
                </a:stretch>
              </p:blipFill>
              <p:spPr>
                <a:xfrm>
                  <a:off x="8108800" y="2073600"/>
                  <a:ext cx="87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418F9D52-90E8-29B4-37EF-057672247C01}"/>
                    </a:ext>
                  </a:extLst>
                </p14:cNvPr>
                <p14:cNvContentPartPr/>
                <p14:nvPr/>
              </p14:nvContentPartPr>
              <p14:xfrm>
                <a:off x="8112400" y="2149920"/>
                <a:ext cx="53640" cy="16560"/>
              </p14:xfrm>
            </p:contentPart>
          </mc:Choice>
          <mc:Fallback xmlns="">
            <p:pic>
              <p:nvPicPr>
                <p:cNvPr id="28" name="Ink 27">
                  <a:extLst>
                    <a:ext uri="{FF2B5EF4-FFF2-40B4-BE49-F238E27FC236}">
                      <a16:creationId xmlns:a16="http://schemas.microsoft.com/office/drawing/2014/main" id="{418F9D52-90E8-29B4-37EF-057672247C01}"/>
                    </a:ext>
                  </a:extLst>
                </p:cNvPr>
                <p:cNvPicPr/>
                <p:nvPr/>
              </p:nvPicPr>
              <p:blipFill>
                <a:blip r:embed="rId25"/>
                <a:stretch>
                  <a:fillRect/>
                </a:stretch>
              </p:blipFill>
              <p:spPr>
                <a:xfrm>
                  <a:off x="8103400" y="2141280"/>
                  <a:ext cx="712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BDD1F867-1307-1593-F46A-62ED6EBD05B8}"/>
                    </a:ext>
                  </a:extLst>
                </p14:cNvPr>
                <p14:cNvContentPartPr/>
                <p14:nvPr/>
              </p14:nvContentPartPr>
              <p14:xfrm>
                <a:off x="8371240" y="2090520"/>
                <a:ext cx="12600" cy="119880"/>
              </p14:xfrm>
            </p:contentPart>
          </mc:Choice>
          <mc:Fallback xmlns="">
            <p:pic>
              <p:nvPicPr>
                <p:cNvPr id="29" name="Ink 28">
                  <a:extLst>
                    <a:ext uri="{FF2B5EF4-FFF2-40B4-BE49-F238E27FC236}">
                      <a16:creationId xmlns:a16="http://schemas.microsoft.com/office/drawing/2014/main" id="{BDD1F867-1307-1593-F46A-62ED6EBD05B8}"/>
                    </a:ext>
                  </a:extLst>
                </p:cNvPr>
                <p:cNvPicPr/>
                <p:nvPr/>
              </p:nvPicPr>
              <p:blipFill>
                <a:blip r:embed="rId27"/>
                <a:stretch>
                  <a:fillRect/>
                </a:stretch>
              </p:blipFill>
              <p:spPr>
                <a:xfrm>
                  <a:off x="8362600" y="2081880"/>
                  <a:ext cx="302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6F2348F7-33DB-FFAC-8C38-C64A8603BCBE}"/>
                    </a:ext>
                  </a:extLst>
                </p14:cNvPr>
                <p14:cNvContentPartPr/>
                <p14:nvPr/>
              </p14:nvContentPartPr>
              <p14:xfrm>
                <a:off x="8328040" y="1981080"/>
                <a:ext cx="13680" cy="10440"/>
              </p14:xfrm>
            </p:contentPart>
          </mc:Choice>
          <mc:Fallback xmlns="">
            <p:pic>
              <p:nvPicPr>
                <p:cNvPr id="30" name="Ink 29">
                  <a:extLst>
                    <a:ext uri="{FF2B5EF4-FFF2-40B4-BE49-F238E27FC236}">
                      <a16:creationId xmlns:a16="http://schemas.microsoft.com/office/drawing/2014/main" id="{6F2348F7-33DB-FFAC-8C38-C64A8603BCBE}"/>
                    </a:ext>
                  </a:extLst>
                </p:cNvPr>
                <p:cNvPicPr/>
                <p:nvPr/>
              </p:nvPicPr>
              <p:blipFill>
                <a:blip r:embed="rId29"/>
                <a:stretch>
                  <a:fillRect/>
                </a:stretch>
              </p:blipFill>
              <p:spPr>
                <a:xfrm>
                  <a:off x="8319400" y="1972440"/>
                  <a:ext cx="31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17201267-932E-79AF-8FDD-364D9F44C1D0}"/>
                    </a:ext>
                  </a:extLst>
                </p14:cNvPr>
                <p14:cNvContentPartPr/>
                <p14:nvPr/>
              </p14:nvContentPartPr>
              <p14:xfrm>
                <a:off x="8422360" y="2082960"/>
                <a:ext cx="133200" cy="120960"/>
              </p14:xfrm>
            </p:contentPart>
          </mc:Choice>
          <mc:Fallback xmlns="">
            <p:pic>
              <p:nvPicPr>
                <p:cNvPr id="31" name="Ink 30">
                  <a:extLst>
                    <a:ext uri="{FF2B5EF4-FFF2-40B4-BE49-F238E27FC236}">
                      <a16:creationId xmlns:a16="http://schemas.microsoft.com/office/drawing/2014/main" id="{17201267-932E-79AF-8FDD-364D9F44C1D0}"/>
                    </a:ext>
                  </a:extLst>
                </p:cNvPr>
                <p:cNvPicPr/>
                <p:nvPr/>
              </p:nvPicPr>
              <p:blipFill>
                <a:blip r:embed="rId31"/>
                <a:stretch>
                  <a:fillRect/>
                </a:stretch>
              </p:blipFill>
              <p:spPr>
                <a:xfrm>
                  <a:off x="8413720" y="2073960"/>
                  <a:ext cx="1508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00E297BC-FAFD-ACD3-BACF-680168398003}"/>
                    </a:ext>
                  </a:extLst>
                </p14:cNvPr>
                <p14:cNvContentPartPr/>
                <p14:nvPr/>
              </p14:nvContentPartPr>
              <p14:xfrm>
                <a:off x="8604880" y="1993320"/>
                <a:ext cx="161640" cy="274680"/>
              </p14:xfrm>
            </p:contentPart>
          </mc:Choice>
          <mc:Fallback xmlns="">
            <p:pic>
              <p:nvPicPr>
                <p:cNvPr id="32" name="Ink 31">
                  <a:extLst>
                    <a:ext uri="{FF2B5EF4-FFF2-40B4-BE49-F238E27FC236}">
                      <a16:creationId xmlns:a16="http://schemas.microsoft.com/office/drawing/2014/main" id="{00E297BC-FAFD-ACD3-BACF-680168398003}"/>
                    </a:ext>
                  </a:extLst>
                </p:cNvPr>
                <p:cNvPicPr/>
                <p:nvPr/>
              </p:nvPicPr>
              <p:blipFill>
                <a:blip r:embed="rId33"/>
                <a:stretch>
                  <a:fillRect/>
                </a:stretch>
              </p:blipFill>
              <p:spPr>
                <a:xfrm>
                  <a:off x="8595880" y="1984320"/>
                  <a:ext cx="1792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E9CF8CBF-E30A-E514-E947-627322377CB4}"/>
                    </a:ext>
                  </a:extLst>
                </p14:cNvPr>
                <p14:cNvContentPartPr/>
                <p14:nvPr/>
              </p14:nvContentPartPr>
              <p14:xfrm>
                <a:off x="8869480" y="2133360"/>
                <a:ext cx="20880" cy="16920"/>
              </p14:xfrm>
            </p:contentPart>
          </mc:Choice>
          <mc:Fallback xmlns="">
            <p:pic>
              <p:nvPicPr>
                <p:cNvPr id="33" name="Ink 32">
                  <a:extLst>
                    <a:ext uri="{FF2B5EF4-FFF2-40B4-BE49-F238E27FC236}">
                      <a16:creationId xmlns:a16="http://schemas.microsoft.com/office/drawing/2014/main" id="{E9CF8CBF-E30A-E514-E947-627322377CB4}"/>
                    </a:ext>
                  </a:extLst>
                </p:cNvPr>
                <p:cNvPicPr/>
                <p:nvPr/>
              </p:nvPicPr>
              <p:blipFill>
                <a:blip r:embed="rId35"/>
                <a:stretch>
                  <a:fillRect/>
                </a:stretch>
              </p:blipFill>
              <p:spPr>
                <a:xfrm>
                  <a:off x="8860480" y="2124360"/>
                  <a:ext cx="38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DCFB6747-BCF8-1474-315B-A2241FA65066}"/>
                    </a:ext>
                  </a:extLst>
                </p14:cNvPr>
                <p14:cNvContentPartPr/>
                <p14:nvPr/>
              </p14:nvContentPartPr>
              <p14:xfrm>
                <a:off x="9020680" y="2018880"/>
                <a:ext cx="101160" cy="257040"/>
              </p14:xfrm>
            </p:contentPart>
          </mc:Choice>
          <mc:Fallback xmlns="">
            <p:pic>
              <p:nvPicPr>
                <p:cNvPr id="34" name="Ink 33">
                  <a:extLst>
                    <a:ext uri="{FF2B5EF4-FFF2-40B4-BE49-F238E27FC236}">
                      <a16:creationId xmlns:a16="http://schemas.microsoft.com/office/drawing/2014/main" id="{DCFB6747-BCF8-1474-315B-A2241FA65066}"/>
                    </a:ext>
                  </a:extLst>
                </p:cNvPr>
                <p:cNvPicPr/>
                <p:nvPr/>
              </p:nvPicPr>
              <p:blipFill>
                <a:blip r:embed="rId37"/>
                <a:stretch>
                  <a:fillRect/>
                </a:stretch>
              </p:blipFill>
              <p:spPr>
                <a:xfrm>
                  <a:off x="9012040" y="2010240"/>
                  <a:ext cx="118800" cy="274680"/>
                </a:xfrm>
                <a:prstGeom prst="rect">
                  <a:avLst/>
                </a:prstGeom>
              </p:spPr>
            </p:pic>
          </mc:Fallback>
        </mc:AlternateContent>
      </p:grpSp>
      <p:grpSp>
        <p:nvGrpSpPr>
          <p:cNvPr id="39" name="Group 38">
            <a:extLst>
              <a:ext uri="{FF2B5EF4-FFF2-40B4-BE49-F238E27FC236}">
                <a16:creationId xmlns:a16="http://schemas.microsoft.com/office/drawing/2014/main" id="{514C1E82-F610-8862-DD4A-83F9D28D321C}"/>
              </a:ext>
            </a:extLst>
          </p:cNvPr>
          <p:cNvGrpSpPr/>
          <p:nvPr/>
        </p:nvGrpSpPr>
        <p:grpSpPr>
          <a:xfrm>
            <a:off x="9292628" y="2030400"/>
            <a:ext cx="529200" cy="204120"/>
            <a:chOff x="9291040" y="2030400"/>
            <a:chExt cx="529200" cy="204120"/>
          </a:xfrm>
        </p:grpSpPr>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B96D6713-FEFB-04F4-0F4E-409720B2D1B9}"/>
                    </a:ext>
                  </a:extLst>
                </p14:cNvPr>
                <p14:cNvContentPartPr/>
                <p14:nvPr/>
              </p14:nvContentPartPr>
              <p14:xfrm>
                <a:off x="9291040" y="2041560"/>
                <a:ext cx="97920" cy="192960"/>
              </p14:xfrm>
            </p:contentPart>
          </mc:Choice>
          <mc:Fallback xmlns="">
            <p:pic>
              <p:nvPicPr>
                <p:cNvPr id="36" name="Ink 35">
                  <a:extLst>
                    <a:ext uri="{FF2B5EF4-FFF2-40B4-BE49-F238E27FC236}">
                      <a16:creationId xmlns:a16="http://schemas.microsoft.com/office/drawing/2014/main" id="{B96D6713-FEFB-04F4-0F4E-409720B2D1B9}"/>
                    </a:ext>
                  </a:extLst>
                </p:cNvPr>
                <p:cNvPicPr/>
                <p:nvPr/>
              </p:nvPicPr>
              <p:blipFill>
                <a:blip r:embed="rId39"/>
                <a:stretch>
                  <a:fillRect/>
                </a:stretch>
              </p:blipFill>
              <p:spPr>
                <a:xfrm>
                  <a:off x="9282040" y="2032920"/>
                  <a:ext cx="1155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5297B8D5-6083-A17D-3020-DD1784A05FDE}"/>
                    </a:ext>
                  </a:extLst>
                </p14:cNvPr>
                <p14:cNvContentPartPr/>
                <p14:nvPr/>
              </p14:nvContentPartPr>
              <p14:xfrm>
                <a:off x="9427480" y="2084760"/>
                <a:ext cx="173880" cy="99720"/>
              </p14:xfrm>
            </p:contentPart>
          </mc:Choice>
          <mc:Fallback xmlns="">
            <p:pic>
              <p:nvPicPr>
                <p:cNvPr id="37" name="Ink 36">
                  <a:extLst>
                    <a:ext uri="{FF2B5EF4-FFF2-40B4-BE49-F238E27FC236}">
                      <a16:creationId xmlns:a16="http://schemas.microsoft.com/office/drawing/2014/main" id="{5297B8D5-6083-A17D-3020-DD1784A05FDE}"/>
                    </a:ext>
                  </a:extLst>
                </p:cNvPr>
                <p:cNvPicPr/>
                <p:nvPr/>
              </p:nvPicPr>
              <p:blipFill>
                <a:blip r:embed="rId41"/>
                <a:stretch>
                  <a:fillRect/>
                </a:stretch>
              </p:blipFill>
              <p:spPr>
                <a:xfrm>
                  <a:off x="9418840" y="2075760"/>
                  <a:ext cx="1915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Ink 37">
                  <a:extLst>
                    <a:ext uri="{FF2B5EF4-FFF2-40B4-BE49-F238E27FC236}">
                      <a16:creationId xmlns:a16="http://schemas.microsoft.com/office/drawing/2014/main" id="{79A730DA-8250-DDD5-D219-0B5EC1915D81}"/>
                    </a:ext>
                  </a:extLst>
                </p14:cNvPr>
                <p14:cNvContentPartPr/>
                <p14:nvPr/>
              </p14:nvContentPartPr>
              <p14:xfrm>
                <a:off x="9631600" y="2030400"/>
                <a:ext cx="188640" cy="148680"/>
              </p14:xfrm>
            </p:contentPart>
          </mc:Choice>
          <mc:Fallback xmlns="">
            <p:pic>
              <p:nvPicPr>
                <p:cNvPr id="38" name="Ink 37">
                  <a:extLst>
                    <a:ext uri="{FF2B5EF4-FFF2-40B4-BE49-F238E27FC236}">
                      <a16:creationId xmlns:a16="http://schemas.microsoft.com/office/drawing/2014/main" id="{79A730DA-8250-DDD5-D219-0B5EC1915D81}"/>
                    </a:ext>
                  </a:extLst>
                </p:cNvPr>
                <p:cNvPicPr/>
                <p:nvPr/>
              </p:nvPicPr>
              <p:blipFill>
                <a:blip r:embed="rId43"/>
                <a:stretch>
                  <a:fillRect/>
                </a:stretch>
              </p:blipFill>
              <p:spPr>
                <a:xfrm>
                  <a:off x="9622600" y="2021760"/>
                  <a:ext cx="206280" cy="166320"/>
                </a:xfrm>
                <a:prstGeom prst="rect">
                  <a:avLst/>
                </a:prstGeom>
              </p:spPr>
            </p:pic>
          </mc:Fallback>
        </mc:AlternateContent>
      </p:grpSp>
      <p:grpSp>
        <p:nvGrpSpPr>
          <p:cNvPr id="49" name="Group 48">
            <a:extLst>
              <a:ext uri="{FF2B5EF4-FFF2-40B4-BE49-F238E27FC236}">
                <a16:creationId xmlns:a16="http://schemas.microsoft.com/office/drawing/2014/main" id="{D345BDE8-DD4A-6AA6-4DEF-CE1C6CC245A1}"/>
              </a:ext>
            </a:extLst>
          </p:cNvPr>
          <p:cNvGrpSpPr/>
          <p:nvPr/>
        </p:nvGrpSpPr>
        <p:grpSpPr>
          <a:xfrm>
            <a:off x="10311068" y="1955160"/>
            <a:ext cx="1718640" cy="414360"/>
            <a:chOff x="10309480" y="1955160"/>
            <a:chExt cx="1718640" cy="414360"/>
          </a:xfrm>
        </p:grpSpPr>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B6379AF7-8EB8-542E-B7C2-C6B18FCE3763}"/>
                    </a:ext>
                  </a:extLst>
                </p14:cNvPr>
                <p14:cNvContentPartPr/>
                <p14:nvPr/>
              </p14:nvContentPartPr>
              <p14:xfrm>
                <a:off x="10309480" y="2073240"/>
                <a:ext cx="173160" cy="296280"/>
              </p14:xfrm>
            </p:contentPart>
          </mc:Choice>
          <mc:Fallback xmlns="">
            <p:pic>
              <p:nvPicPr>
                <p:cNvPr id="40" name="Ink 39">
                  <a:extLst>
                    <a:ext uri="{FF2B5EF4-FFF2-40B4-BE49-F238E27FC236}">
                      <a16:creationId xmlns:a16="http://schemas.microsoft.com/office/drawing/2014/main" id="{B6379AF7-8EB8-542E-B7C2-C6B18FCE3763}"/>
                    </a:ext>
                  </a:extLst>
                </p:cNvPr>
                <p:cNvPicPr/>
                <p:nvPr/>
              </p:nvPicPr>
              <p:blipFill>
                <a:blip r:embed="rId45"/>
                <a:stretch>
                  <a:fillRect/>
                </a:stretch>
              </p:blipFill>
              <p:spPr>
                <a:xfrm>
                  <a:off x="10300480" y="2064600"/>
                  <a:ext cx="1908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FED44570-1163-D00C-C94D-780D40281B11}"/>
                    </a:ext>
                  </a:extLst>
                </p14:cNvPr>
                <p14:cNvContentPartPr/>
                <p14:nvPr/>
              </p14:nvContentPartPr>
              <p14:xfrm>
                <a:off x="10533760" y="2052720"/>
                <a:ext cx="71640" cy="20160"/>
              </p14:xfrm>
            </p:contentPart>
          </mc:Choice>
          <mc:Fallback xmlns="">
            <p:pic>
              <p:nvPicPr>
                <p:cNvPr id="41" name="Ink 40">
                  <a:extLst>
                    <a:ext uri="{FF2B5EF4-FFF2-40B4-BE49-F238E27FC236}">
                      <a16:creationId xmlns:a16="http://schemas.microsoft.com/office/drawing/2014/main" id="{FED44570-1163-D00C-C94D-780D40281B11}"/>
                    </a:ext>
                  </a:extLst>
                </p:cNvPr>
                <p:cNvPicPr/>
                <p:nvPr/>
              </p:nvPicPr>
              <p:blipFill>
                <a:blip r:embed="rId47"/>
                <a:stretch>
                  <a:fillRect/>
                </a:stretch>
              </p:blipFill>
              <p:spPr>
                <a:xfrm>
                  <a:off x="10524760" y="2043720"/>
                  <a:ext cx="892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740590DC-321F-BCA7-17D7-4D82B2AF204F}"/>
                    </a:ext>
                  </a:extLst>
                </p14:cNvPr>
                <p14:cNvContentPartPr/>
                <p14:nvPr/>
              </p14:nvContentPartPr>
              <p14:xfrm>
                <a:off x="10541680" y="2123280"/>
                <a:ext cx="32760" cy="6480"/>
              </p14:xfrm>
            </p:contentPart>
          </mc:Choice>
          <mc:Fallback xmlns="">
            <p:pic>
              <p:nvPicPr>
                <p:cNvPr id="42" name="Ink 41">
                  <a:extLst>
                    <a:ext uri="{FF2B5EF4-FFF2-40B4-BE49-F238E27FC236}">
                      <a16:creationId xmlns:a16="http://schemas.microsoft.com/office/drawing/2014/main" id="{740590DC-321F-BCA7-17D7-4D82B2AF204F}"/>
                    </a:ext>
                  </a:extLst>
                </p:cNvPr>
                <p:cNvPicPr/>
                <p:nvPr/>
              </p:nvPicPr>
              <p:blipFill>
                <a:blip r:embed="rId49"/>
                <a:stretch>
                  <a:fillRect/>
                </a:stretch>
              </p:blipFill>
              <p:spPr>
                <a:xfrm>
                  <a:off x="10532680" y="2114280"/>
                  <a:ext cx="504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6CCCB83F-1B6D-D368-A5C0-9C90B87DDCCE}"/>
                    </a:ext>
                  </a:extLst>
                </p14:cNvPr>
                <p14:cNvContentPartPr/>
                <p14:nvPr/>
              </p14:nvContentPartPr>
              <p14:xfrm>
                <a:off x="10720600" y="2002680"/>
                <a:ext cx="164880" cy="202320"/>
              </p14:xfrm>
            </p:contentPart>
          </mc:Choice>
          <mc:Fallback xmlns="">
            <p:pic>
              <p:nvPicPr>
                <p:cNvPr id="43" name="Ink 42">
                  <a:extLst>
                    <a:ext uri="{FF2B5EF4-FFF2-40B4-BE49-F238E27FC236}">
                      <a16:creationId xmlns:a16="http://schemas.microsoft.com/office/drawing/2014/main" id="{6CCCB83F-1B6D-D368-A5C0-9C90B87DDCCE}"/>
                    </a:ext>
                  </a:extLst>
                </p:cNvPr>
                <p:cNvPicPr/>
                <p:nvPr/>
              </p:nvPicPr>
              <p:blipFill>
                <a:blip r:embed="rId51"/>
                <a:stretch>
                  <a:fillRect/>
                </a:stretch>
              </p:blipFill>
              <p:spPr>
                <a:xfrm>
                  <a:off x="10711600" y="1993680"/>
                  <a:ext cx="1825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 name="Ink 43">
                  <a:extLst>
                    <a:ext uri="{FF2B5EF4-FFF2-40B4-BE49-F238E27FC236}">
                      <a16:creationId xmlns:a16="http://schemas.microsoft.com/office/drawing/2014/main" id="{0507D6C5-F7E2-EE15-DE03-8D5D8E353E9D}"/>
                    </a:ext>
                  </a:extLst>
                </p14:cNvPr>
                <p14:cNvContentPartPr/>
                <p14:nvPr/>
              </p14:nvContentPartPr>
              <p14:xfrm>
                <a:off x="10881520" y="2052000"/>
                <a:ext cx="271080" cy="223200"/>
              </p14:xfrm>
            </p:contentPart>
          </mc:Choice>
          <mc:Fallback xmlns="">
            <p:pic>
              <p:nvPicPr>
                <p:cNvPr id="44" name="Ink 43">
                  <a:extLst>
                    <a:ext uri="{FF2B5EF4-FFF2-40B4-BE49-F238E27FC236}">
                      <a16:creationId xmlns:a16="http://schemas.microsoft.com/office/drawing/2014/main" id="{0507D6C5-F7E2-EE15-DE03-8D5D8E353E9D}"/>
                    </a:ext>
                  </a:extLst>
                </p:cNvPr>
                <p:cNvPicPr/>
                <p:nvPr/>
              </p:nvPicPr>
              <p:blipFill>
                <a:blip r:embed="rId53"/>
                <a:stretch>
                  <a:fillRect/>
                </a:stretch>
              </p:blipFill>
              <p:spPr>
                <a:xfrm>
                  <a:off x="10872880" y="2043360"/>
                  <a:ext cx="2887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Ink 44">
                  <a:extLst>
                    <a:ext uri="{FF2B5EF4-FFF2-40B4-BE49-F238E27FC236}">
                      <a16:creationId xmlns:a16="http://schemas.microsoft.com/office/drawing/2014/main" id="{A384C3BD-34B4-FD4F-0458-DE4635E1DFD6}"/>
                    </a:ext>
                  </a:extLst>
                </p14:cNvPr>
                <p14:cNvContentPartPr/>
                <p14:nvPr/>
              </p14:nvContentPartPr>
              <p14:xfrm>
                <a:off x="11277520" y="2123280"/>
                <a:ext cx="10440" cy="8280"/>
              </p14:xfrm>
            </p:contentPart>
          </mc:Choice>
          <mc:Fallback xmlns="">
            <p:pic>
              <p:nvPicPr>
                <p:cNvPr id="45" name="Ink 44">
                  <a:extLst>
                    <a:ext uri="{FF2B5EF4-FFF2-40B4-BE49-F238E27FC236}">
                      <a16:creationId xmlns:a16="http://schemas.microsoft.com/office/drawing/2014/main" id="{A384C3BD-34B4-FD4F-0458-DE4635E1DFD6}"/>
                    </a:ext>
                  </a:extLst>
                </p:cNvPr>
                <p:cNvPicPr/>
                <p:nvPr/>
              </p:nvPicPr>
              <p:blipFill>
                <a:blip r:embed="rId55"/>
                <a:stretch>
                  <a:fillRect/>
                </a:stretch>
              </p:blipFill>
              <p:spPr>
                <a:xfrm>
                  <a:off x="11268520" y="2114280"/>
                  <a:ext cx="280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Ink 45">
                  <a:extLst>
                    <a:ext uri="{FF2B5EF4-FFF2-40B4-BE49-F238E27FC236}">
                      <a16:creationId xmlns:a16="http://schemas.microsoft.com/office/drawing/2014/main" id="{CB83D07B-247F-AA09-18C1-B18A2AD913A6}"/>
                    </a:ext>
                  </a:extLst>
                </p14:cNvPr>
                <p14:cNvContentPartPr/>
                <p14:nvPr/>
              </p14:nvContentPartPr>
              <p14:xfrm>
                <a:off x="11417200" y="2001600"/>
                <a:ext cx="124200" cy="174240"/>
              </p14:xfrm>
            </p:contentPart>
          </mc:Choice>
          <mc:Fallback xmlns="">
            <p:pic>
              <p:nvPicPr>
                <p:cNvPr id="46" name="Ink 45">
                  <a:extLst>
                    <a:ext uri="{FF2B5EF4-FFF2-40B4-BE49-F238E27FC236}">
                      <a16:creationId xmlns:a16="http://schemas.microsoft.com/office/drawing/2014/main" id="{CB83D07B-247F-AA09-18C1-B18A2AD913A6}"/>
                    </a:ext>
                  </a:extLst>
                </p:cNvPr>
                <p:cNvPicPr/>
                <p:nvPr/>
              </p:nvPicPr>
              <p:blipFill>
                <a:blip r:embed="rId57"/>
                <a:stretch>
                  <a:fillRect/>
                </a:stretch>
              </p:blipFill>
              <p:spPr>
                <a:xfrm>
                  <a:off x="11408200" y="1992960"/>
                  <a:ext cx="14184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BD9101B7-C1F4-4975-EBB3-F13E467542BF}"/>
                    </a:ext>
                  </a:extLst>
                </p14:cNvPr>
                <p14:cNvContentPartPr/>
                <p14:nvPr/>
              </p14:nvContentPartPr>
              <p14:xfrm>
                <a:off x="11611600" y="2010240"/>
                <a:ext cx="182520" cy="144000"/>
              </p14:xfrm>
            </p:contentPart>
          </mc:Choice>
          <mc:Fallback xmlns="">
            <p:pic>
              <p:nvPicPr>
                <p:cNvPr id="47" name="Ink 46">
                  <a:extLst>
                    <a:ext uri="{FF2B5EF4-FFF2-40B4-BE49-F238E27FC236}">
                      <a16:creationId xmlns:a16="http://schemas.microsoft.com/office/drawing/2014/main" id="{BD9101B7-C1F4-4975-EBB3-F13E467542BF}"/>
                    </a:ext>
                  </a:extLst>
                </p:cNvPr>
                <p:cNvPicPr/>
                <p:nvPr/>
              </p:nvPicPr>
              <p:blipFill>
                <a:blip r:embed="rId59"/>
                <a:stretch>
                  <a:fillRect/>
                </a:stretch>
              </p:blipFill>
              <p:spPr>
                <a:xfrm>
                  <a:off x="11602600" y="2001600"/>
                  <a:ext cx="2001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CFFE3EE8-A3A7-EF12-5C5B-B02549C4F97B}"/>
                    </a:ext>
                  </a:extLst>
                </p14:cNvPr>
                <p14:cNvContentPartPr/>
                <p14:nvPr/>
              </p14:nvContentPartPr>
              <p14:xfrm>
                <a:off x="11812840" y="1955160"/>
                <a:ext cx="215280" cy="186480"/>
              </p14:xfrm>
            </p:contentPart>
          </mc:Choice>
          <mc:Fallback xmlns="">
            <p:pic>
              <p:nvPicPr>
                <p:cNvPr id="48" name="Ink 47">
                  <a:extLst>
                    <a:ext uri="{FF2B5EF4-FFF2-40B4-BE49-F238E27FC236}">
                      <a16:creationId xmlns:a16="http://schemas.microsoft.com/office/drawing/2014/main" id="{CFFE3EE8-A3A7-EF12-5C5B-B02549C4F97B}"/>
                    </a:ext>
                  </a:extLst>
                </p:cNvPr>
                <p:cNvPicPr/>
                <p:nvPr/>
              </p:nvPicPr>
              <p:blipFill>
                <a:blip r:embed="rId61"/>
                <a:stretch>
                  <a:fillRect/>
                </a:stretch>
              </p:blipFill>
              <p:spPr>
                <a:xfrm>
                  <a:off x="11803840" y="1946160"/>
                  <a:ext cx="232920" cy="204120"/>
                </a:xfrm>
                <a:prstGeom prst="rect">
                  <a:avLst/>
                </a:prstGeom>
              </p:spPr>
            </p:pic>
          </mc:Fallback>
        </mc:AlternateContent>
      </p:grpSp>
      <p:grpSp>
        <p:nvGrpSpPr>
          <p:cNvPr id="53" name="Group 52">
            <a:extLst>
              <a:ext uri="{FF2B5EF4-FFF2-40B4-BE49-F238E27FC236}">
                <a16:creationId xmlns:a16="http://schemas.microsoft.com/office/drawing/2014/main" id="{B2C58FE9-5BB3-1FF4-58C8-B3A1524F193C}"/>
              </a:ext>
            </a:extLst>
          </p:cNvPr>
          <p:cNvGrpSpPr/>
          <p:nvPr/>
        </p:nvGrpSpPr>
        <p:grpSpPr>
          <a:xfrm>
            <a:off x="2717948" y="6319440"/>
            <a:ext cx="282600" cy="146520"/>
            <a:chOff x="2716360" y="6319440"/>
            <a:chExt cx="282600" cy="146520"/>
          </a:xfrm>
        </p:grpSpPr>
        <mc:AlternateContent xmlns:mc="http://schemas.openxmlformats.org/markup-compatibility/2006" xmlns:p14="http://schemas.microsoft.com/office/powerpoint/2010/main">
          <mc:Choice Requires="p14">
            <p:contentPart p14:bwMode="auto" r:id="rId62">
              <p14:nvContentPartPr>
                <p14:cNvPr id="50" name="Ink 49">
                  <a:extLst>
                    <a:ext uri="{FF2B5EF4-FFF2-40B4-BE49-F238E27FC236}">
                      <a16:creationId xmlns:a16="http://schemas.microsoft.com/office/drawing/2014/main" id="{57B9A88F-E958-0DD4-4CA6-745E401D633E}"/>
                    </a:ext>
                  </a:extLst>
                </p14:cNvPr>
                <p14:cNvContentPartPr/>
                <p14:nvPr/>
              </p14:nvContentPartPr>
              <p14:xfrm>
                <a:off x="2716360" y="6393960"/>
                <a:ext cx="282600" cy="25920"/>
              </p14:xfrm>
            </p:contentPart>
          </mc:Choice>
          <mc:Fallback xmlns="">
            <p:pic>
              <p:nvPicPr>
                <p:cNvPr id="50" name="Ink 49">
                  <a:extLst>
                    <a:ext uri="{FF2B5EF4-FFF2-40B4-BE49-F238E27FC236}">
                      <a16:creationId xmlns:a16="http://schemas.microsoft.com/office/drawing/2014/main" id="{57B9A88F-E958-0DD4-4CA6-745E401D633E}"/>
                    </a:ext>
                  </a:extLst>
                </p:cNvPr>
                <p:cNvPicPr/>
                <p:nvPr/>
              </p:nvPicPr>
              <p:blipFill>
                <a:blip r:embed="rId63"/>
                <a:stretch>
                  <a:fillRect/>
                </a:stretch>
              </p:blipFill>
              <p:spPr>
                <a:xfrm>
                  <a:off x="2707360" y="6385320"/>
                  <a:ext cx="3002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Ink 50">
                  <a:extLst>
                    <a:ext uri="{FF2B5EF4-FFF2-40B4-BE49-F238E27FC236}">
                      <a16:creationId xmlns:a16="http://schemas.microsoft.com/office/drawing/2014/main" id="{226CB079-4992-6DCE-2D6E-BA6D9C5809AA}"/>
                    </a:ext>
                  </a:extLst>
                </p14:cNvPr>
                <p14:cNvContentPartPr/>
                <p14:nvPr/>
              </p14:nvContentPartPr>
              <p14:xfrm>
                <a:off x="2895280" y="6319440"/>
                <a:ext cx="100080" cy="146520"/>
              </p14:xfrm>
            </p:contentPart>
          </mc:Choice>
          <mc:Fallback xmlns="">
            <p:pic>
              <p:nvPicPr>
                <p:cNvPr id="51" name="Ink 50">
                  <a:extLst>
                    <a:ext uri="{FF2B5EF4-FFF2-40B4-BE49-F238E27FC236}">
                      <a16:creationId xmlns:a16="http://schemas.microsoft.com/office/drawing/2014/main" id="{226CB079-4992-6DCE-2D6E-BA6D9C5809AA}"/>
                    </a:ext>
                  </a:extLst>
                </p:cNvPr>
                <p:cNvPicPr/>
                <p:nvPr/>
              </p:nvPicPr>
              <p:blipFill>
                <a:blip r:embed="rId65"/>
                <a:stretch>
                  <a:fillRect/>
                </a:stretch>
              </p:blipFill>
              <p:spPr>
                <a:xfrm>
                  <a:off x="2886280" y="6310440"/>
                  <a:ext cx="117720" cy="16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52" name="Ink 51">
                <a:extLst>
                  <a:ext uri="{FF2B5EF4-FFF2-40B4-BE49-F238E27FC236}">
                    <a16:creationId xmlns:a16="http://schemas.microsoft.com/office/drawing/2014/main" id="{ACF42790-4276-547D-C4B8-7603410D6D92}"/>
                  </a:ext>
                </a:extLst>
              </p14:cNvPr>
              <p14:cNvContentPartPr/>
              <p14:nvPr/>
            </p14:nvContentPartPr>
            <p14:xfrm>
              <a:off x="3232388" y="6337080"/>
              <a:ext cx="198720" cy="142560"/>
            </p14:xfrm>
          </p:contentPart>
        </mc:Choice>
        <mc:Fallback>
          <p:pic>
            <p:nvPicPr>
              <p:cNvPr id="52" name="Ink 51">
                <a:extLst>
                  <a:ext uri="{FF2B5EF4-FFF2-40B4-BE49-F238E27FC236}">
                    <a16:creationId xmlns:a16="http://schemas.microsoft.com/office/drawing/2014/main" id="{ACF42790-4276-547D-C4B8-7603410D6D92}"/>
                  </a:ext>
                </a:extLst>
              </p:cNvPr>
              <p:cNvPicPr/>
              <p:nvPr/>
            </p:nvPicPr>
            <p:blipFill>
              <a:blip r:embed="rId67"/>
              <a:stretch>
                <a:fillRect/>
              </a:stretch>
            </p:blipFill>
            <p:spPr>
              <a:xfrm>
                <a:off x="3223388" y="6328080"/>
                <a:ext cx="216360" cy="160200"/>
              </a:xfrm>
              <a:prstGeom prst="rect">
                <a:avLst/>
              </a:prstGeom>
            </p:spPr>
          </p:pic>
        </mc:Fallback>
      </mc:AlternateContent>
      <p:grpSp>
        <p:nvGrpSpPr>
          <p:cNvPr id="57" name="Group 56">
            <a:extLst>
              <a:ext uri="{FF2B5EF4-FFF2-40B4-BE49-F238E27FC236}">
                <a16:creationId xmlns:a16="http://schemas.microsoft.com/office/drawing/2014/main" id="{D44C4033-702B-3A54-7F70-3D6EE71F9B34}"/>
              </a:ext>
            </a:extLst>
          </p:cNvPr>
          <p:cNvGrpSpPr/>
          <p:nvPr/>
        </p:nvGrpSpPr>
        <p:grpSpPr>
          <a:xfrm>
            <a:off x="155468" y="4206600"/>
            <a:ext cx="140400" cy="559440"/>
            <a:chOff x="153880" y="4206600"/>
            <a:chExt cx="140400" cy="559440"/>
          </a:xfrm>
        </p:grpSpPr>
        <mc:AlternateContent xmlns:mc="http://schemas.openxmlformats.org/markup-compatibility/2006" xmlns:p14="http://schemas.microsoft.com/office/powerpoint/2010/main">
          <mc:Choice Requires="p14">
            <p:contentPart p14:bwMode="auto" r:id="rId68">
              <p14:nvContentPartPr>
                <p14:cNvPr id="54" name="Ink 53">
                  <a:extLst>
                    <a:ext uri="{FF2B5EF4-FFF2-40B4-BE49-F238E27FC236}">
                      <a16:creationId xmlns:a16="http://schemas.microsoft.com/office/drawing/2014/main" id="{9397320F-003B-8267-ACC3-B2CD6C00FA1A}"/>
                    </a:ext>
                  </a:extLst>
                </p14:cNvPr>
                <p14:cNvContentPartPr/>
                <p14:nvPr/>
              </p14:nvContentPartPr>
              <p14:xfrm>
                <a:off x="227320" y="4271400"/>
                <a:ext cx="28440" cy="494640"/>
              </p14:xfrm>
            </p:contentPart>
          </mc:Choice>
          <mc:Fallback xmlns="">
            <p:pic>
              <p:nvPicPr>
                <p:cNvPr id="54" name="Ink 53">
                  <a:extLst>
                    <a:ext uri="{FF2B5EF4-FFF2-40B4-BE49-F238E27FC236}">
                      <a16:creationId xmlns:a16="http://schemas.microsoft.com/office/drawing/2014/main" id="{9397320F-003B-8267-ACC3-B2CD6C00FA1A}"/>
                    </a:ext>
                  </a:extLst>
                </p:cNvPr>
                <p:cNvPicPr/>
                <p:nvPr/>
              </p:nvPicPr>
              <p:blipFill>
                <a:blip r:embed="rId69"/>
                <a:stretch>
                  <a:fillRect/>
                </a:stretch>
              </p:blipFill>
              <p:spPr>
                <a:xfrm>
                  <a:off x="218320" y="4262760"/>
                  <a:ext cx="4608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5" name="Ink 54">
                  <a:extLst>
                    <a:ext uri="{FF2B5EF4-FFF2-40B4-BE49-F238E27FC236}">
                      <a16:creationId xmlns:a16="http://schemas.microsoft.com/office/drawing/2014/main" id="{DC1301CB-9B11-EF40-5D5A-A2B96D3E990C}"/>
                    </a:ext>
                  </a:extLst>
                </p14:cNvPr>
                <p14:cNvContentPartPr/>
                <p14:nvPr/>
              </p14:nvContentPartPr>
              <p14:xfrm>
                <a:off x="153880" y="4206600"/>
                <a:ext cx="140400" cy="155160"/>
              </p14:xfrm>
            </p:contentPart>
          </mc:Choice>
          <mc:Fallback xmlns="">
            <p:pic>
              <p:nvPicPr>
                <p:cNvPr id="55" name="Ink 54">
                  <a:extLst>
                    <a:ext uri="{FF2B5EF4-FFF2-40B4-BE49-F238E27FC236}">
                      <a16:creationId xmlns:a16="http://schemas.microsoft.com/office/drawing/2014/main" id="{DC1301CB-9B11-EF40-5D5A-A2B96D3E990C}"/>
                    </a:ext>
                  </a:extLst>
                </p:cNvPr>
                <p:cNvPicPr/>
                <p:nvPr/>
              </p:nvPicPr>
              <p:blipFill>
                <a:blip r:embed="rId71"/>
                <a:stretch>
                  <a:fillRect/>
                </a:stretch>
              </p:blipFill>
              <p:spPr>
                <a:xfrm>
                  <a:off x="144880" y="4197600"/>
                  <a:ext cx="158040" cy="17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56" name="Ink 55">
                <a:extLst>
                  <a:ext uri="{FF2B5EF4-FFF2-40B4-BE49-F238E27FC236}">
                    <a16:creationId xmlns:a16="http://schemas.microsoft.com/office/drawing/2014/main" id="{6891DFA8-D99B-EC3E-ADDE-7DD8DD46484B}"/>
                  </a:ext>
                </a:extLst>
              </p14:cNvPr>
              <p14:cNvContentPartPr/>
              <p14:nvPr/>
            </p14:nvContentPartPr>
            <p14:xfrm>
              <a:off x="143228" y="4966920"/>
              <a:ext cx="214920" cy="377280"/>
            </p14:xfrm>
          </p:contentPart>
        </mc:Choice>
        <mc:Fallback>
          <p:pic>
            <p:nvPicPr>
              <p:cNvPr id="56" name="Ink 55">
                <a:extLst>
                  <a:ext uri="{FF2B5EF4-FFF2-40B4-BE49-F238E27FC236}">
                    <a16:creationId xmlns:a16="http://schemas.microsoft.com/office/drawing/2014/main" id="{6891DFA8-D99B-EC3E-ADDE-7DD8DD46484B}"/>
                  </a:ext>
                </a:extLst>
              </p:cNvPr>
              <p:cNvPicPr/>
              <p:nvPr/>
            </p:nvPicPr>
            <p:blipFill>
              <a:blip r:embed="rId73"/>
              <a:stretch>
                <a:fillRect/>
              </a:stretch>
            </p:blipFill>
            <p:spPr>
              <a:xfrm>
                <a:off x="134243" y="4957920"/>
                <a:ext cx="232531" cy="394920"/>
              </a:xfrm>
              <a:prstGeom prst="rect">
                <a:avLst/>
              </a:prstGeom>
            </p:spPr>
          </p:pic>
        </mc:Fallback>
      </mc:AlternateContent>
      <p:grpSp>
        <p:nvGrpSpPr>
          <p:cNvPr id="85" name="Group 84">
            <a:extLst>
              <a:ext uri="{FF2B5EF4-FFF2-40B4-BE49-F238E27FC236}">
                <a16:creationId xmlns:a16="http://schemas.microsoft.com/office/drawing/2014/main" id="{8B5E9C0E-8096-0F94-F819-D8125FDC46D0}"/>
              </a:ext>
            </a:extLst>
          </p:cNvPr>
          <p:cNvGrpSpPr/>
          <p:nvPr/>
        </p:nvGrpSpPr>
        <p:grpSpPr>
          <a:xfrm>
            <a:off x="5891348" y="2018160"/>
            <a:ext cx="2028960" cy="715320"/>
            <a:chOff x="5889760" y="2018160"/>
            <a:chExt cx="2028960" cy="715320"/>
          </a:xfrm>
        </p:grpSpPr>
        <mc:AlternateContent xmlns:mc="http://schemas.openxmlformats.org/markup-compatibility/2006" xmlns:p14="http://schemas.microsoft.com/office/powerpoint/2010/main">
          <mc:Choice Requires="p14">
            <p:contentPart p14:bwMode="auto" r:id="rId74">
              <p14:nvContentPartPr>
                <p14:cNvPr id="18" name="Ink 17">
                  <a:extLst>
                    <a:ext uri="{FF2B5EF4-FFF2-40B4-BE49-F238E27FC236}">
                      <a16:creationId xmlns:a16="http://schemas.microsoft.com/office/drawing/2014/main" id="{D6FA6E31-EF4E-CF0C-6DAE-0B82FB7B43FE}"/>
                    </a:ext>
                  </a:extLst>
                </p14:cNvPr>
                <p14:cNvContentPartPr/>
                <p14:nvPr/>
              </p14:nvContentPartPr>
              <p14:xfrm>
                <a:off x="5949880" y="2207160"/>
                <a:ext cx="71640" cy="65520"/>
              </p14:xfrm>
            </p:contentPart>
          </mc:Choice>
          <mc:Fallback xmlns="">
            <p:pic>
              <p:nvPicPr>
                <p:cNvPr id="18" name="Ink 17">
                  <a:extLst>
                    <a:ext uri="{FF2B5EF4-FFF2-40B4-BE49-F238E27FC236}">
                      <a16:creationId xmlns:a16="http://schemas.microsoft.com/office/drawing/2014/main" id="{D6FA6E31-EF4E-CF0C-6DAE-0B82FB7B43FE}"/>
                    </a:ext>
                  </a:extLst>
                </p:cNvPr>
                <p:cNvPicPr/>
                <p:nvPr/>
              </p:nvPicPr>
              <p:blipFill>
                <a:blip r:embed="rId75"/>
                <a:stretch>
                  <a:fillRect/>
                </a:stretch>
              </p:blipFill>
              <p:spPr>
                <a:xfrm>
                  <a:off x="5940880" y="2198160"/>
                  <a:ext cx="892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9" name="Ink 18">
                  <a:extLst>
                    <a:ext uri="{FF2B5EF4-FFF2-40B4-BE49-F238E27FC236}">
                      <a16:creationId xmlns:a16="http://schemas.microsoft.com/office/drawing/2014/main" id="{FB40902E-A4FF-B1FB-3AFF-53F2139939B5}"/>
                    </a:ext>
                  </a:extLst>
                </p14:cNvPr>
                <p14:cNvContentPartPr/>
                <p14:nvPr/>
              </p14:nvContentPartPr>
              <p14:xfrm>
                <a:off x="6138880" y="2084760"/>
                <a:ext cx="151200" cy="251280"/>
              </p14:xfrm>
            </p:contentPart>
          </mc:Choice>
          <mc:Fallback xmlns="">
            <p:pic>
              <p:nvPicPr>
                <p:cNvPr id="19" name="Ink 18">
                  <a:extLst>
                    <a:ext uri="{FF2B5EF4-FFF2-40B4-BE49-F238E27FC236}">
                      <a16:creationId xmlns:a16="http://schemas.microsoft.com/office/drawing/2014/main" id="{FB40902E-A4FF-B1FB-3AFF-53F2139939B5}"/>
                    </a:ext>
                  </a:extLst>
                </p:cNvPr>
                <p:cNvPicPr/>
                <p:nvPr/>
              </p:nvPicPr>
              <p:blipFill>
                <a:blip r:embed="rId77"/>
                <a:stretch>
                  <a:fillRect/>
                </a:stretch>
              </p:blipFill>
              <p:spPr>
                <a:xfrm>
                  <a:off x="6129880" y="2075760"/>
                  <a:ext cx="1688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0" name="Ink 19">
                  <a:extLst>
                    <a:ext uri="{FF2B5EF4-FFF2-40B4-BE49-F238E27FC236}">
                      <a16:creationId xmlns:a16="http://schemas.microsoft.com/office/drawing/2014/main" id="{2DED5324-24B9-3473-FF3B-695D7B8233A1}"/>
                    </a:ext>
                  </a:extLst>
                </p14:cNvPr>
                <p14:cNvContentPartPr/>
                <p14:nvPr/>
              </p14:nvContentPartPr>
              <p14:xfrm>
                <a:off x="6199360" y="2196000"/>
                <a:ext cx="121320" cy="39600"/>
              </p14:xfrm>
            </p:contentPart>
          </mc:Choice>
          <mc:Fallback xmlns="">
            <p:pic>
              <p:nvPicPr>
                <p:cNvPr id="20" name="Ink 19">
                  <a:extLst>
                    <a:ext uri="{FF2B5EF4-FFF2-40B4-BE49-F238E27FC236}">
                      <a16:creationId xmlns:a16="http://schemas.microsoft.com/office/drawing/2014/main" id="{2DED5324-24B9-3473-FF3B-695D7B8233A1}"/>
                    </a:ext>
                  </a:extLst>
                </p:cNvPr>
                <p:cNvPicPr/>
                <p:nvPr/>
              </p:nvPicPr>
              <p:blipFill>
                <a:blip r:embed="rId79"/>
                <a:stretch>
                  <a:fillRect/>
                </a:stretch>
              </p:blipFill>
              <p:spPr>
                <a:xfrm>
                  <a:off x="6190360" y="2187000"/>
                  <a:ext cx="1389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1" name="Ink 20">
                  <a:extLst>
                    <a:ext uri="{FF2B5EF4-FFF2-40B4-BE49-F238E27FC236}">
                      <a16:creationId xmlns:a16="http://schemas.microsoft.com/office/drawing/2014/main" id="{AA168EBD-DDD7-B605-6536-86F28FED9862}"/>
                    </a:ext>
                  </a:extLst>
                </p14:cNvPr>
                <p14:cNvContentPartPr/>
                <p14:nvPr/>
              </p14:nvContentPartPr>
              <p14:xfrm>
                <a:off x="6351280" y="2183040"/>
                <a:ext cx="131760" cy="124200"/>
              </p14:xfrm>
            </p:contentPart>
          </mc:Choice>
          <mc:Fallback xmlns="">
            <p:pic>
              <p:nvPicPr>
                <p:cNvPr id="21" name="Ink 20">
                  <a:extLst>
                    <a:ext uri="{FF2B5EF4-FFF2-40B4-BE49-F238E27FC236}">
                      <a16:creationId xmlns:a16="http://schemas.microsoft.com/office/drawing/2014/main" id="{AA168EBD-DDD7-B605-6536-86F28FED9862}"/>
                    </a:ext>
                  </a:extLst>
                </p:cNvPr>
                <p:cNvPicPr/>
                <p:nvPr/>
              </p:nvPicPr>
              <p:blipFill>
                <a:blip r:embed="rId81"/>
                <a:stretch>
                  <a:fillRect/>
                </a:stretch>
              </p:blipFill>
              <p:spPr>
                <a:xfrm>
                  <a:off x="6342280" y="2174040"/>
                  <a:ext cx="1494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2" name="Ink 21">
                  <a:extLst>
                    <a:ext uri="{FF2B5EF4-FFF2-40B4-BE49-F238E27FC236}">
                      <a16:creationId xmlns:a16="http://schemas.microsoft.com/office/drawing/2014/main" id="{E19BBF83-9A13-75B3-AB34-1750C95B3E00}"/>
                    </a:ext>
                  </a:extLst>
                </p14:cNvPr>
                <p14:cNvContentPartPr/>
                <p14:nvPr/>
              </p14:nvContentPartPr>
              <p14:xfrm>
                <a:off x="6612280" y="2077920"/>
                <a:ext cx="43560" cy="228600"/>
              </p14:xfrm>
            </p:contentPart>
          </mc:Choice>
          <mc:Fallback xmlns="">
            <p:pic>
              <p:nvPicPr>
                <p:cNvPr id="22" name="Ink 21">
                  <a:extLst>
                    <a:ext uri="{FF2B5EF4-FFF2-40B4-BE49-F238E27FC236}">
                      <a16:creationId xmlns:a16="http://schemas.microsoft.com/office/drawing/2014/main" id="{E19BBF83-9A13-75B3-AB34-1750C95B3E00}"/>
                    </a:ext>
                  </a:extLst>
                </p:cNvPr>
                <p:cNvPicPr/>
                <p:nvPr/>
              </p:nvPicPr>
              <p:blipFill>
                <a:blip r:embed="rId83"/>
                <a:stretch>
                  <a:fillRect/>
                </a:stretch>
              </p:blipFill>
              <p:spPr>
                <a:xfrm>
                  <a:off x="6603280" y="2068920"/>
                  <a:ext cx="612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 name="Ink 22">
                  <a:extLst>
                    <a:ext uri="{FF2B5EF4-FFF2-40B4-BE49-F238E27FC236}">
                      <a16:creationId xmlns:a16="http://schemas.microsoft.com/office/drawing/2014/main" id="{428054DF-4286-ABAE-DD0A-102FC28A921E}"/>
                    </a:ext>
                  </a:extLst>
                </p14:cNvPr>
                <p14:cNvContentPartPr/>
                <p14:nvPr/>
              </p14:nvContentPartPr>
              <p14:xfrm>
                <a:off x="6584920" y="2134800"/>
                <a:ext cx="317160" cy="151560"/>
              </p14:xfrm>
            </p:contentPart>
          </mc:Choice>
          <mc:Fallback xmlns="">
            <p:pic>
              <p:nvPicPr>
                <p:cNvPr id="23" name="Ink 22">
                  <a:extLst>
                    <a:ext uri="{FF2B5EF4-FFF2-40B4-BE49-F238E27FC236}">
                      <a16:creationId xmlns:a16="http://schemas.microsoft.com/office/drawing/2014/main" id="{428054DF-4286-ABAE-DD0A-102FC28A921E}"/>
                    </a:ext>
                  </a:extLst>
                </p:cNvPr>
                <p:cNvPicPr/>
                <p:nvPr/>
              </p:nvPicPr>
              <p:blipFill>
                <a:blip r:embed="rId85"/>
                <a:stretch>
                  <a:fillRect/>
                </a:stretch>
              </p:blipFill>
              <p:spPr>
                <a:xfrm>
                  <a:off x="6575920" y="2125800"/>
                  <a:ext cx="3348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4" name="Ink 23">
                  <a:extLst>
                    <a:ext uri="{FF2B5EF4-FFF2-40B4-BE49-F238E27FC236}">
                      <a16:creationId xmlns:a16="http://schemas.microsoft.com/office/drawing/2014/main" id="{1D7037C3-562B-78EE-B3D2-8D7E91B744F3}"/>
                    </a:ext>
                  </a:extLst>
                </p14:cNvPr>
                <p14:cNvContentPartPr/>
                <p14:nvPr/>
              </p14:nvContentPartPr>
              <p14:xfrm>
                <a:off x="6988120" y="2018160"/>
                <a:ext cx="303840" cy="256680"/>
              </p14:xfrm>
            </p:contentPart>
          </mc:Choice>
          <mc:Fallback xmlns="">
            <p:pic>
              <p:nvPicPr>
                <p:cNvPr id="24" name="Ink 23">
                  <a:extLst>
                    <a:ext uri="{FF2B5EF4-FFF2-40B4-BE49-F238E27FC236}">
                      <a16:creationId xmlns:a16="http://schemas.microsoft.com/office/drawing/2014/main" id="{1D7037C3-562B-78EE-B3D2-8D7E91B744F3}"/>
                    </a:ext>
                  </a:extLst>
                </p:cNvPr>
                <p:cNvPicPr/>
                <p:nvPr/>
              </p:nvPicPr>
              <p:blipFill>
                <a:blip r:embed="rId87"/>
                <a:stretch>
                  <a:fillRect/>
                </a:stretch>
              </p:blipFill>
              <p:spPr>
                <a:xfrm>
                  <a:off x="6979480" y="2009520"/>
                  <a:ext cx="3214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Ink 67">
                  <a:extLst>
                    <a:ext uri="{FF2B5EF4-FFF2-40B4-BE49-F238E27FC236}">
                      <a16:creationId xmlns:a16="http://schemas.microsoft.com/office/drawing/2014/main" id="{7A51FB89-0F08-A7CB-7DBC-54227FE9F915}"/>
                    </a:ext>
                  </a:extLst>
                </p14:cNvPr>
                <p14:cNvContentPartPr/>
                <p14:nvPr/>
              </p14:nvContentPartPr>
              <p14:xfrm>
                <a:off x="5889760" y="2517480"/>
                <a:ext cx="142560" cy="107280"/>
              </p14:xfrm>
            </p:contentPart>
          </mc:Choice>
          <mc:Fallback xmlns="">
            <p:pic>
              <p:nvPicPr>
                <p:cNvPr id="68" name="Ink 67">
                  <a:extLst>
                    <a:ext uri="{FF2B5EF4-FFF2-40B4-BE49-F238E27FC236}">
                      <a16:creationId xmlns:a16="http://schemas.microsoft.com/office/drawing/2014/main" id="{7A51FB89-0F08-A7CB-7DBC-54227FE9F915}"/>
                    </a:ext>
                  </a:extLst>
                </p:cNvPr>
                <p:cNvPicPr/>
                <p:nvPr/>
              </p:nvPicPr>
              <p:blipFill>
                <a:blip r:embed="rId89"/>
                <a:stretch>
                  <a:fillRect/>
                </a:stretch>
              </p:blipFill>
              <p:spPr>
                <a:xfrm>
                  <a:off x="5881120" y="2508840"/>
                  <a:ext cx="1602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Ink 68">
                  <a:extLst>
                    <a:ext uri="{FF2B5EF4-FFF2-40B4-BE49-F238E27FC236}">
                      <a16:creationId xmlns:a16="http://schemas.microsoft.com/office/drawing/2014/main" id="{BA8A6935-5561-82B9-2FD7-2B902F310F79}"/>
                    </a:ext>
                  </a:extLst>
                </p14:cNvPr>
                <p14:cNvContentPartPr/>
                <p14:nvPr/>
              </p14:nvContentPartPr>
              <p14:xfrm>
                <a:off x="5896240" y="2478960"/>
                <a:ext cx="128880" cy="205560"/>
              </p14:xfrm>
            </p:contentPart>
          </mc:Choice>
          <mc:Fallback xmlns="">
            <p:pic>
              <p:nvPicPr>
                <p:cNvPr id="69" name="Ink 68">
                  <a:extLst>
                    <a:ext uri="{FF2B5EF4-FFF2-40B4-BE49-F238E27FC236}">
                      <a16:creationId xmlns:a16="http://schemas.microsoft.com/office/drawing/2014/main" id="{BA8A6935-5561-82B9-2FD7-2B902F310F79}"/>
                    </a:ext>
                  </a:extLst>
                </p:cNvPr>
                <p:cNvPicPr/>
                <p:nvPr/>
              </p:nvPicPr>
              <p:blipFill>
                <a:blip r:embed="rId91"/>
                <a:stretch>
                  <a:fillRect/>
                </a:stretch>
              </p:blipFill>
              <p:spPr>
                <a:xfrm>
                  <a:off x="5887600" y="2469960"/>
                  <a:ext cx="1465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1" name="Ink 70">
                  <a:extLst>
                    <a:ext uri="{FF2B5EF4-FFF2-40B4-BE49-F238E27FC236}">
                      <a16:creationId xmlns:a16="http://schemas.microsoft.com/office/drawing/2014/main" id="{69A38BAE-43B9-E95A-6CDE-61592194182A}"/>
                    </a:ext>
                  </a:extLst>
                </p14:cNvPr>
                <p14:cNvContentPartPr/>
                <p14:nvPr/>
              </p14:nvContentPartPr>
              <p14:xfrm>
                <a:off x="6278560" y="2549160"/>
                <a:ext cx="20880" cy="184320"/>
              </p14:xfrm>
            </p:contentPart>
          </mc:Choice>
          <mc:Fallback xmlns="">
            <p:pic>
              <p:nvPicPr>
                <p:cNvPr id="71" name="Ink 70">
                  <a:extLst>
                    <a:ext uri="{FF2B5EF4-FFF2-40B4-BE49-F238E27FC236}">
                      <a16:creationId xmlns:a16="http://schemas.microsoft.com/office/drawing/2014/main" id="{69A38BAE-43B9-E95A-6CDE-61592194182A}"/>
                    </a:ext>
                  </a:extLst>
                </p:cNvPr>
                <p:cNvPicPr/>
                <p:nvPr/>
              </p:nvPicPr>
              <p:blipFill>
                <a:blip r:embed="rId93"/>
                <a:stretch>
                  <a:fillRect/>
                </a:stretch>
              </p:blipFill>
              <p:spPr>
                <a:xfrm>
                  <a:off x="6269560" y="2540520"/>
                  <a:ext cx="38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2" name="Ink 71">
                  <a:extLst>
                    <a:ext uri="{FF2B5EF4-FFF2-40B4-BE49-F238E27FC236}">
                      <a16:creationId xmlns:a16="http://schemas.microsoft.com/office/drawing/2014/main" id="{CFED9555-6068-FC97-819E-411B3514CC32}"/>
                    </a:ext>
                  </a:extLst>
                </p14:cNvPr>
                <p14:cNvContentPartPr/>
                <p14:nvPr/>
              </p14:nvContentPartPr>
              <p14:xfrm>
                <a:off x="6196480" y="2497320"/>
                <a:ext cx="192600" cy="136080"/>
              </p14:xfrm>
            </p:contentPart>
          </mc:Choice>
          <mc:Fallback xmlns="">
            <p:pic>
              <p:nvPicPr>
                <p:cNvPr id="72" name="Ink 71">
                  <a:extLst>
                    <a:ext uri="{FF2B5EF4-FFF2-40B4-BE49-F238E27FC236}">
                      <a16:creationId xmlns:a16="http://schemas.microsoft.com/office/drawing/2014/main" id="{CFED9555-6068-FC97-819E-411B3514CC32}"/>
                    </a:ext>
                  </a:extLst>
                </p:cNvPr>
                <p:cNvPicPr/>
                <p:nvPr/>
              </p:nvPicPr>
              <p:blipFill>
                <a:blip r:embed="rId95"/>
                <a:stretch>
                  <a:fillRect/>
                </a:stretch>
              </p:blipFill>
              <p:spPr>
                <a:xfrm>
                  <a:off x="6187480" y="2488680"/>
                  <a:ext cx="2102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3" name="Ink 72">
                  <a:extLst>
                    <a:ext uri="{FF2B5EF4-FFF2-40B4-BE49-F238E27FC236}">
                      <a16:creationId xmlns:a16="http://schemas.microsoft.com/office/drawing/2014/main" id="{C7216C09-C107-6A81-B83B-95E45FD4668E}"/>
                    </a:ext>
                  </a:extLst>
                </p14:cNvPr>
                <p14:cNvContentPartPr/>
                <p14:nvPr/>
              </p14:nvContentPartPr>
              <p14:xfrm>
                <a:off x="6441640" y="2486520"/>
                <a:ext cx="109800" cy="149400"/>
              </p14:xfrm>
            </p:contentPart>
          </mc:Choice>
          <mc:Fallback xmlns="">
            <p:pic>
              <p:nvPicPr>
                <p:cNvPr id="73" name="Ink 72">
                  <a:extLst>
                    <a:ext uri="{FF2B5EF4-FFF2-40B4-BE49-F238E27FC236}">
                      <a16:creationId xmlns:a16="http://schemas.microsoft.com/office/drawing/2014/main" id="{C7216C09-C107-6A81-B83B-95E45FD4668E}"/>
                    </a:ext>
                  </a:extLst>
                </p:cNvPr>
                <p:cNvPicPr/>
                <p:nvPr/>
              </p:nvPicPr>
              <p:blipFill>
                <a:blip r:embed="rId97"/>
                <a:stretch>
                  <a:fillRect/>
                </a:stretch>
              </p:blipFill>
              <p:spPr>
                <a:xfrm>
                  <a:off x="6432640" y="2477880"/>
                  <a:ext cx="127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65615285-7CB4-D04E-91A4-0D59AAEE72E7}"/>
                    </a:ext>
                  </a:extLst>
                </p14:cNvPr>
                <p14:cNvContentPartPr/>
                <p14:nvPr/>
              </p14:nvContentPartPr>
              <p14:xfrm>
                <a:off x="6560080" y="2493000"/>
                <a:ext cx="104400" cy="159120"/>
              </p14:xfrm>
            </p:contentPart>
          </mc:Choice>
          <mc:Fallback xmlns="">
            <p:pic>
              <p:nvPicPr>
                <p:cNvPr id="74" name="Ink 73">
                  <a:extLst>
                    <a:ext uri="{FF2B5EF4-FFF2-40B4-BE49-F238E27FC236}">
                      <a16:creationId xmlns:a16="http://schemas.microsoft.com/office/drawing/2014/main" id="{65615285-7CB4-D04E-91A4-0D59AAEE72E7}"/>
                    </a:ext>
                  </a:extLst>
                </p:cNvPr>
                <p:cNvPicPr/>
                <p:nvPr/>
              </p:nvPicPr>
              <p:blipFill>
                <a:blip r:embed="rId99"/>
                <a:stretch>
                  <a:fillRect/>
                </a:stretch>
              </p:blipFill>
              <p:spPr>
                <a:xfrm>
                  <a:off x="6551440" y="2484360"/>
                  <a:ext cx="122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5" name="Ink 74">
                  <a:extLst>
                    <a:ext uri="{FF2B5EF4-FFF2-40B4-BE49-F238E27FC236}">
                      <a16:creationId xmlns:a16="http://schemas.microsoft.com/office/drawing/2014/main" id="{EECC01DC-22E7-15ED-C06D-CF4ADABBDD3F}"/>
                    </a:ext>
                  </a:extLst>
                </p14:cNvPr>
                <p14:cNvContentPartPr/>
                <p14:nvPr/>
              </p14:nvContentPartPr>
              <p14:xfrm>
                <a:off x="6697600" y="2407680"/>
                <a:ext cx="147240" cy="231480"/>
              </p14:xfrm>
            </p:contentPart>
          </mc:Choice>
          <mc:Fallback xmlns="">
            <p:pic>
              <p:nvPicPr>
                <p:cNvPr id="75" name="Ink 74">
                  <a:extLst>
                    <a:ext uri="{FF2B5EF4-FFF2-40B4-BE49-F238E27FC236}">
                      <a16:creationId xmlns:a16="http://schemas.microsoft.com/office/drawing/2014/main" id="{EECC01DC-22E7-15ED-C06D-CF4ADABBDD3F}"/>
                    </a:ext>
                  </a:extLst>
                </p:cNvPr>
                <p:cNvPicPr/>
                <p:nvPr/>
              </p:nvPicPr>
              <p:blipFill>
                <a:blip r:embed="rId101"/>
                <a:stretch>
                  <a:fillRect/>
                </a:stretch>
              </p:blipFill>
              <p:spPr>
                <a:xfrm>
                  <a:off x="6688960" y="2399040"/>
                  <a:ext cx="1648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6" name="Ink 75">
                  <a:extLst>
                    <a:ext uri="{FF2B5EF4-FFF2-40B4-BE49-F238E27FC236}">
                      <a16:creationId xmlns:a16="http://schemas.microsoft.com/office/drawing/2014/main" id="{2A520E8C-11C2-B6B5-A787-E677BA68655C}"/>
                    </a:ext>
                  </a:extLst>
                </p14:cNvPr>
                <p14:cNvContentPartPr/>
                <p14:nvPr/>
              </p14:nvContentPartPr>
              <p14:xfrm>
                <a:off x="6882280" y="2529720"/>
                <a:ext cx="26280" cy="131400"/>
              </p14:xfrm>
            </p:contentPart>
          </mc:Choice>
          <mc:Fallback xmlns="">
            <p:pic>
              <p:nvPicPr>
                <p:cNvPr id="76" name="Ink 75">
                  <a:extLst>
                    <a:ext uri="{FF2B5EF4-FFF2-40B4-BE49-F238E27FC236}">
                      <a16:creationId xmlns:a16="http://schemas.microsoft.com/office/drawing/2014/main" id="{2A520E8C-11C2-B6B5-A787-E677BA68655C}"/>
                    </a:ext>
                  </a:extLst>
                </p:cNvPr>
                <p:cNvPicPr/>
                <p:nvPr/>
              </p:nvPicPr>
              <p:blipFill>
                <a:blip r:embed="rId103"/>
                <a:stretch>
                  <a:fillRect/>
                </a:stretch>
              </p:blipFill>
              <p:spPr>
                <a:xfrm>
                  <a:off x="6873280" y="2521080"/>
                  <a:ext cx="439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7" name="Ink 76">
                  <a:extLst>
                    <a:ext uri="{FF2B5EF4-FFF2-40B4-BE49-F238E27FC236}">
                      <a16:creationId xmlns:a16="http://schemas.microsoft.com/office/drawing/2014/main" id="{263C78A0-FB0D-2DD6-4944-74BA54970D92}"/>
                    </a:ext>
                  </a:extLst>
                </p14:cNvPr>
                <p14:cNvContentPartPr/>
                <p14:nvPr/>
              </p14:nvContentPartPr>
              <p14:xfrm>
                <a:off x="6888400" y="2417760"/>
                <a:ext cx="360" cy="10440"/>
              </p14:xfrm>
            </p:contentPart>
          </mc:Choice>
          <mc:Fallback xmlns="">
            <p:pic>
              <p:nvPicPr>
                <p:cNvPr id="77" name="Ink 76">
                  <a:extLst>
                    <a:ext uri="{FF2B5EF4-FFF2-40B4-BE49-F238E27FC236}">
                      <a16:creationId xmlns:a16="http://schemas.microsoft.com/office/drawing/2014/main" id="{263C78A0-FB0D-2DD6-4944-74BA54970D92}"/>
                    </a:ext>
                  </a:extLst>
                </p:cNvPr>
                <p:cNvPicPr/>
                <p:nvPr/>
              </p:nvPicPr>
              <p:blipFill>
                <a:blip r:embed="rId105"/>
                <a:stretch>
                  <a:fillRect/>
                </a:stretch>
              </p:blipFill>
              <p:spPr>
                <a:xfrm>
                  <a:off x="6879400" y="2409120"/>
                  <a:ext cx="18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8" name="Ink 77">
                  <a:extLst>
                    <a:ext uri="{FF2B5EF4-FFF2-40B4-BE49-F238E27FC236}">
                      <a16:creationId xmlns:a16="http://schemas.microsoft.com/office/drawing/2014/main" id="{4542EEC9-42B8-9355-90FE-EAFC770453A5}"/>
                    </a:ext>
                  </a:extLst>
                </p14:cNvPr>
                <p14:cNvContentPartPr/>
                <p14:nvPr/>
              </p14:nvContentPartPr>
              <p14:xfrm>
                <a:off x="6948160" y="2517120"/>
                <a:ext cx="62280" cy="135720"/>
              </p14:xfrm>
            </p:contentPart>
          </mc:Choice>
          <mc:Fallback xmlns="">
            <p:pic>
              <p:nvPicPr>
                <p:cNvPr id="78" name="Ink 77">
                  <a:extLst>
                    <a:ext uri="{FF2B5EF4-FFF2-40B4-BE49-F238E27FC236}">
                      <a16:creationId xmlns:a16="http://schemas.microsoft.com/office/drawing/2014/main" id="{4542EEC9-42B8-9355-90FE-EAFC770453A5}"/>
                    </a:ext>
                  </a:extLst>
                </p:cNvPr>
                <p:cNvPicPr/>
                <p:nvPr/>
              </p:nvPicPr>
              <p:blipFill>
                <a:blip r:embed="rId107"/>
                <a:stretch>
                  <a:fillRect/>
                </a:stretch>
              </p:blipFill>
              <p:spPr>
                <a:xfrm>
                  <a:off x="6939520" y="2508480"/>
                  <a:ext cx="79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9" name="Ink 78">
                  <a:extLst>
                    <a:ext uri="{FF2B5EF4-FFF2-40B4-BE49-F238E27FC236}">
                      <a16:creationId xmlns:a16="http://schemas.microsoft.com/office/drawing/2014/main" id="{B88455E3-CE1F-E7B5-2CDD-E11805E21A26}"/>
                    </a:ext>
                  </a:extLst>
                </p14:cNvPr>
                <p14:cNvContentPartPr/>
                <p14:nvPr/>
              </p14:nvContentPartPr>
              <p14:xfrm>
                <a:off x="7079920" y="2459880"/>
                <a:ext cx="27720" cy="212400"/>
              </p14:xfrm>
            </p:contentPart>
          </mc:Choice>
          <mc:Fallback xmlns="">
            <p:pic>
              <p:nvPicPr>
                <p:cNvPr id="79" name="Ink 78">
                  <a:extLst>
                    <a:ext uri="{FF2B5EF4-FFF2-40B4-BE49-F238E27FC236}">
                      <a16:creationId xmlns:a16="http://schemas.microsoft.com/office/drawing/2014/main" id="{B88455E3-CE1F-E7B5-2CDD-E11805E21A26}"/>
                    </a:ext>
                  </a:extLst>
                </p:cNvPr>
                <p:cNvPicPr/>
                <p:nvPr/>
              </p:nvPicPr>
              <p:blipFill>
                <a:blip r:embed="rId109"/>
                <a:stretch>
                  <a:fillRect/>
                </a:stretch>
              </p:blipFill>
              <p:spPr>
                <a:xfrm>
                  <a:off x="7071280" y="2450880"/>
                  <a:ext cx="453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0" name="Ink 79">
                  <a:extLst>
                    <a:ext uri="{FF2B5EF4-FFF2-40B4-BE49-F238E27FC236}">
                      <a16:creationId xmlns:a16="http://schemas.microsoft.com/office/drawing/2014/main" id="{6E814C0E-DF03-BBF6-7392-DA81AC717E28}"/>
                    </a:ext>
                  </a:extLst>
                </p14:cNvPr>
                <p14:cNvContentPartPr/>
                <p14:nvPr/>
              </p14:nvContentPartPr>
              <p14:xfrm>
                <a:off x="7078480" y="2509920"/>
                <a:ext cx="236880" cy="144000"/>
              </p14:xfrm>
            </p:contentPart>
          </mc:Choice>
          <mc:Fallback xmlns="">
            <p:pic>
              <p:nvPicPr>
                <p:cNvPr id="80" name="Ink 79">
                  <a:extLst>
                    <a:ext uri="{FF2B5EF4-FFF2-40B4-BE49-F238E27FC236}">
                      <a16:creationId xmlns:a16="http://schemas.microsoft.com/office/drawing/2014/main" id="{6E814C0E-DF03-BBF6-7392-DA81AC717E28}"/>
                    </a:ext>
                  </a:extLst>
                </p:cNvPr>
                <p:cNvPicPr/>
                <p:nvPr/>
              </p:nvPicPr>
              <p:blipFill>
                <a:blip r:embed="rId111"/>
                <a:stretch>
                  <a:fillRect/>
                </a:stretch>
              </p:blipFill>
              <p:spPr>
                <a:xfrm>
                  <a:off x="7069480" y="2501280"/>
                  <a:ext cx="2545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1" name="Ink 80">
                  <a:extLst>
                    <a:ext uri="{FF2B5EF4-FFF2-40B4-BE49-F238E27FC236}">
                      <a16:creationId xmlns:a16="http://schemas.microsoft.com/office/drawing/2014/main" id="{A39047E3-D74E-2B66-3D15-7D086A0901F7}"/>
                    </a:ext>
                  </a:extLst>
                </p14:cNvPr>
                <p14:cNvContentPartPr/>
                <p14:nvPr/>
              </p14:nvContentPartPr>
              <p14:xfrm>
                <a:off x="7366120" y="2418840"/>
                <a:ext cx="124560" cy="232920"/>
              </p14:xfrm>
            </p:contentPart>
          </mc:Choice>
          <mc:Fallback xmlns="">
            <p:pic>
              <p:nvPicPr>
                <p:cNvPr id="81" name="Ink 80">
                  <a:extLst>
                    <a:ext uri="{FF2B5EF4-FFF2-40B4-BE49-F238E27FC236}">
                      <a16:creationId xmlns:a16="http://schemas.microsoft.com/office/drawing/2014/main" id="{A39047E3-D74E-2B66-3D15-7D086A0901F7}"/>
                    </a:ext>
                  </a:extLst>
                </p:cNvPr>
                <p:cNvPicPr/>
                <p:nvPr/>
              </p:nvPicPr>
              <p:blipFill>
                <a:blip r:embed="rId113"/>
                <a:stretch>
                  <a:fillRect/>
                </a:stretch>
              </p:blipFill>
              <p:spPr>
                <a:xfrm>
                  <a:off x="7357480" y="2410200"/>
                  <a:ext cx="1422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Ink 81">
                  <a:extLst>
                    <a:ext uri="{FF2B5EF4-FFF2-40B4-BE49-F238E27FC236}">
                      <a16:creationId xmlns:a16="http://schemas.microsoft.com/office/drawing/2014/main" id="{E2F4875E-1602-90F9-3CC2-EB76ABB84B00}"/>
                    </a:ext>
                  </a:extLst>
                </p14:cNvPr>
                <p14:cNvContentPartPr/>
                <p14:nvPr/>
              </p14:nvContentPartPr>
              <p14:xfrm>
                <a:off x="7549000" y="2499480"/>
                <a:ext cx="105120" cy="149400"/>
              </p14:xfrm>
            </p:contentPart>
          </mc:Choice>
          <mc:Fallback xmlns="">
            <p:pic>
              <p:nvPicPr>
                <p:cNvPr id="82" name="Ink 81">
                  <a:extLst>
                    <a:ext uri="{FF2B5EF4-FFF2-40B4-BE49-F238E27FC236}">
                      <a16:creationId xmlns:a16="http://schemas.microsoft.com/office/drawing/2014/main" id="{E2F4875E-1602-90F9-3CC2-EB76ABB84B00}"/>
                    </a:ext>
                  </a:extLst>
                </p:cNvPr>
                <p:cNvPicPr/>
                <p:nvPr/>
              </p:nvPicPr>
              <p:blipFill>
                <a:blip r:embed="rId115"/>
                <a:stretch>
                  <a:fillRect/>
                </a:stretch>
              </p:blipFill>
              <p:spPr>
                <a:xfrm>
                  <a:off x="7540000" y="2490840"/>
                  <a:ext cx="1227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3" name="Ink 82">
                  <a:extLst>
                    <a:ext uri="{FF2B5EF4-FFF2-40B4-BE49-F238E27FC236}">
                      <a16:creationId xmlns:a16="http://schemas.microsoft.com/office/drawing/2014/main" id="{3BAD8867-F296-DE3F-4CB6-74D50EC4930C}"/>
                    </a:ext>
                  </a:extLst>
                </p14:cNvPr>
                <p14:cNvContentPartPr/>
                <p14:nvPr/>
              </p14:nvContentPartPr>
              <p14:xfrm>
                <a:off x="7709560" y="2491560"/>
                <a:ext cx="147240" cy="177120"/>
              </p14:xfrm>
            </p:contentPart>
          </mc:Choice>
          <mc:Fallback xmlns="">
            <p:pic>
              <p:nvPicPr>
                <p:cNvPr id="83" name="Ink 82">
                  <a:extLst>
                    <a:ext uri="{FF2B5EF4-FFF2-40B4-BE49-F238E27FC236}">
                      <a16:creationId xmlns:a16="http://schemas.microsoft.com/office/drawing/2014/main" id="{3BAD8867-F296-DE3F-4CB6-74D50EC4930C}"/>
                    </a:ext>
                  </a:extLst>
                </p:cNvPr>
                <p:cNvPicPr/>
                <p:nvPr/>
              </p:nvPicPr>
              <p:blipFill>
                <a:blip r:embed="rId117"/>
                <a:stretch>
                  <a:fillRect/>
                </a:stretch>
              </p:blipFill>
              <p:spPr>
                <a:xfrm>
                  <a:off x="7700560" y="2482920"/>
                  <a:ext cx="1648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4" name="Ink 83">
                  <a:extLst>
                    <a:ext uri="{FF2B5EF4-FFF2-40B4-BE49-F238E27FC236}">
                      <a16:creationId xmlns:a16="http://schemas.microsoft.com/office/drawing/2014/main" id="{1DC33BB1-E83D-F720-A5DF-4B6BC99301E0}"/>
                    </a:ext>
                  </a:extLst>
                </p14:cNvPr>
                <p14:cNvContentPartPr/>
                <p14:nvPr/>
              </p14:nvContentPartPr>
              <p14:xfrm>
                <a:off x="7853200" y="2359800"/>
                <a:ext cx="65520" cy="332640"/>
              </p14:xfrm>
            </p:contentPart>
          </mc:Choice>
          <mc:Fallback xmlns="">
            <p:pic>
              <p:nvPicPr>
                <p:cNvPr id="84" name="Ink 83">
                  <a:extLst>
                    <a:ext uri="{FF2B5EF4-FFF2-40B4-BE49-F238E27FC236}">
                      <a16:creationId xmlns:a16="http://schemas.microsoft.com/office/drawing/2014/main" id="{1DC33BB1-E83D-F720-A5DF-4B6BC99301E0}"/>
                    </a:ext>
                  </a:extLst>
                </p:cNvPr>
                <p:cNvPicPr/>
                <p:nvPr/>
              </p:nvPicPr>
              <p:blipFill>
                <a:blip r:embed="rId119"/>
                <a:stretch>
                  <a:fillRect/>
                </a:stretch>
              </p:blipFill>
              <p:spPr>
                <a:xfrm>
                  <a:off x="7844200" y="2350800"/>
                  <a:ext cx="83160" cy="350280"/>
                </a:xfrm>
                <a:prstGeom prst="rect">
                  <a:avLst/>
                </a:prstGeom>
              </p:spPr>
            </p:pic>
          </mc:Fallback>
        </mc:AlternateContent>
      </p:grpSp>
      <p:grpSp>
        <p:nvGrpSpPr>
          <p:cNvPr id="87" name="Group 86">
            <a:extLst>
              <a:ext uri="{FF2B5EF4-FFF2-40B4-BE49-F238E27FC236}">
                <a16:creationId xmlns:a16="http://schemas.microsoft.com/office/drawing/2014/main" id="{9F48C082-9947-FFF6-27B2-FCFAE14B29B5}"/>
              </a:ext>
            </a:extLst>
          </p:cNvPr>
          <p:cNvGrpSpPr/>
          <p:nvPr/>
        </p:nvGrpSpPr>
        <p:grpSpPr>
          <a:xfrm>
            <a:off x="1669628" y="5225400"/>
            <a:ext cx="424440" cy="596520"/>
            <a:chOff x="1668040" y="5225400"/>
            <a:chExt cx="424440" cy="596520"/>
          </a:xfrm>
        </p:grpSpPr>
        <mc:AlternateContent xmlns:mc="http://schemas.openxmlformats.org/markup-compatibility/2006" xmlns:p14="http://schemas.microsoft.com/office/powerpoint/2010/main">
          <mc:Choice Requires="p14">
            <p:contentPart p14:bwMode="auto" r:id="rId120">
              <p14:nvContentPartPr>
                <p14:cNvPr id="58" name="Ink 57">
                  <a:extLst>
                    <a:ext uri="{FF2B5EF4-FFF2-40B4-BE49-F238E27FC236}">
                      <a16:creationId xmlns:a16="http://schemas.microsoft.com/office/drawing/2014/main" id="{4696EA7A-124D-2DF8-47CD-D4D0667C0E97}"/>
                    </a:ext>
                  </a:extLst>
                </p14:cNvPr>
                <p14:cNvContentPartPr/>
                <p14:nvPr/>
              </p14:nvContentPartPr>
              <p14:xfrm>
                <a:off x="1970800" y="5803200"/>
                <a:ext cx="6480" cy="18720"/>
              </p14:xfrm>
            </p:contentPart>
          </mc:Choice>
          <mc:Fallback xmlns="">
            <p:pic>
              <p:nvPicPr>
                <p:cNvPr id="58" name="Ink 57">
                  <a:extLst>
                    <a:ext uri="{FF2B5EF4-FFF2-40B4-BE49-F238E27FC236}">
                      <a16:creationId xmlns:a16="http://schemas.microsoft.com/office/drawing/2014/main" id="{4696EA7A-124D-2DF8-47CD-D4D0667C0E97}"/>
                    </a:ext>
                  </a:extLst>
                </p:cNvPr>
                <p:cNvPicPr/>
                <p:nvPr/>
              </p:nvPicPr>
              <p:blipFill>
                <a:blip r:embed="rId121"/>
                <a:stretch>
                  <a:fillRect/>
                </a:stretch>
              </p:blipFill>
              <p:spPr>
                <a:xfrm>
                  <a:off x="1961800" y="5794560"/>
                  <a:ext cx="241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9" name="Ink 58">
                  <a:extLst>
                    <a:ext uri="{FF2B5EF4-FFF2-40B4-BE49-F238E27FC236}">
                      <a16:creationId xmlns:a16="http://schemas.microsoft.com/office/drawing/2014/main" id="{687F5C56-4186-84C9-24F5-5169E8C9135B}"/>
                    </a:ext>
                  </a:extLst>
                </p14:cNvPr>
                <p14:cNvContentPartPr/>
                <p14:nvPr/>
              </p14:nvContentPartPr>
              <p14:xfrm>
                <a:off x="1980880" y="5719680"/>
                <a:ext cx="360" cy="10440"/>
              </p14:xfrm>
            </p:contentPart>
          </mc:Choice>
          <mc:Fallback xmlns="">
            <p:pic>
              <p:nvPicPr>
                <p:cNvPr id="59" name="Ink 58">
                  <a:extLst>
                    <a:ext uri="{FF2B5EF4-FFF2-40B4-BE49-F238E27FC236}">
                      <a16:creationId xmlns:a16="http://schemas.microsoft.com/office/drawing/2014/main" id="{687F5C56-4186-84C9-24F5-5169E8C9135B}"/>
                    </a:ext>
                  </a:extLst>
                </p:cNvPr>
                <p:cNvPicPr/>
                <p:nvPr/>
              </p:nvPicPr>
              <p:blipFill>
                <a:blip r:embed="rId123"/>
                <a:stretch>
                  <a:fillRect/>
                </a:stretch>
              </p:blipFill>
              <p:spPr>
                <a:xfrm>
                  <a:off x="1971880" y="5711040"/>
                  <a:ext cx="18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0" name="Ink 59">
                  <a:extLst>
                    <a:ext uri="{FF2B5EF4-FFF2-40B4-BE49-F238E27FC236}">
                      <a16:creationId xmlns:a16="http://schemas.microsoft.com/office/drawing/2014/main" id="{72653FDE-5881-29FC-92F3-F2045A2D1953}"/>
                    </a:ext>
                  </a:extLst>
                </p14:cNvPr>
                <p14:cNvContentPartPr/>
                <p14:nvPr/>
              </p14:nvContentPartPr>
              <p14:xfrm>
                <a:off x="1965040" y="5628600"/>
                <a:ext cx="8280" cy="61560"/>
              </p14:xfrm>
            </p:contentPart>
          </mc:Choice>
          <mc:Fallback xmlns="">
            <p:pic>
              <p:nvPicPr>
                <p:cNvPr id="60" name="Ink 59">
                  <a:extLst>
                    <a:ext uri="{FF2B5EF4-FFF2-40B4-BE49-F238E27FC236}">
                      <a16:creationId xmlns:a16="http://schemas.microsoft.com/office/drawing/2014/main" id="{72653FDE-5881-29FC-92F3-F2045A2D1953}"/>
                    </a:ext>
                  </a:extLst>
                </p:cNvPr>
                <p:cNvPicPr/>
                <p:nvPr/>
              </p:nvPicPr>
              <p:blipFill>
                <a:blip r:embed="rId125"/>
                <a:stretch>
                  <a:fillRect/>
                </a:stretch>
              </p:blipFill>
              <p:spPr>
                <a:xfrm>
                  <a:off x="1956040" y="5619600"/>
                  <a:ext cx="259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1" name="Ink 60">
                  <a:extLst>
                    <a:ext uri="{FF2B5EF4-FFF2-40B4-BE49-F238E27FC236}">
                      <a16:creationId xmlns:a16="http://schemas.microsoft.com/office/drawing/2014/main" id="{EB3EC152-C64F-6456-A312-913B3FC65EE8}"/>
                    </a:ext>
                  </a:extLst>
                </p14:cNvPr>
                <p14:cNvContentPartPr/>
                <p14:nvPr/>
              </p14:nvContentPartPr>
              <p14:xfrm>
                <a:off x="1966840" y="5583960"/>
                <a:ext cx="14400" cy="4320"/>
              </p14:xfrm>
            </p:contentPart>
          </mc:Choice>
          <mc:Fallback xmlns="">
            <p:pic>
              <p:nvPicPr>
                <p:cNvPr id="61" name="Ink 60">
                  <a:extLst>
                    <a:ext uri="{FF2B5EF4-FFF2-40B4-BE49-F238E27FC236}">
                      <a16:creationId xmlns:a16="http://schemas.microsoft.com/office/drawing/2014/main" id="{EB3EC152-C64F-6456-A312-913B3FC65EE8}"/>
                    </a:ext>
                  </a:extLst>
                </p:cNvPr>
                <p:cNvPicPr/>
                <p:nvPr/>
              </p:nvPicPr>
              <p:blipFill>
                <a:blip r:embed="rId127"/>
                <a:stretch>
                  <a:fillRect/>
                </a:stretch>
              </p:blipFill>
              <p:spPr>
                <a:xfrm>
                  <a:off x="1957840" y="5574960"/>
                  <a:ext cx="320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2" name="Ink 61">
                  <a:extLst>
                    <a:ext uri="{FF2B5EF4-FFF2-40B4-BE49-F238E27FC236}">
                      <a16:creationId xmlns:a16="http://schemas.microsoft.com/office/drawing/2014/main" id="{452AC541-69CC-6497-339D-46CD58845408}"/>
                    </a:ext>
                  </a:extLst>
                </p14:cNvPr>
                <p14:cNvContentPartPr/>
                <p14:nvPr/>
              </p14:nvContentPartPr>
              <p14:xfrm>
                <a:off x="1889800" y="5475960"/>
                <a:ext cx="180000" cy="145440"/>
              </p14:xfrm>
            </p:contentPart>
          </mc:Choice>
          <mc:Fallback xmlns="">
            <p:pic>
              <p:nvPicPr>
                <p:cNvPr id="62" name="Ink 61">
                  <a:extLst>
                    <a:ext uri="{FF2B5EF4-FFF2-40B4-BE49-F238E27FC236}">
                      <a16:creationId xmlns:a16="http://schemas.microsoft.com/office/drawing/2014/main" id="{452AC541-69CC-6497-339D-46CD58845408}"/>
                    </a:ext>
                  </a:extLst>
                </p:cNvPr>
                <p:cNvPicPr/>
                <p:nvPr/>
              </p:nvPicPr>
              <p:blipFill>
                <a:blip r:embed="rId129"/>
                <a:stretch>
                  <a:fillRect/>
                </a:stretch>
              </p:blipFill>
              <p:spPr>
                <a:xfrm>
                  <a:off x="1880800" y="5467320"/>
                  <a:ext cx="1976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3" name="Ink 62">
                  <a:extLst>
                    <a:ext uri="{FF2B5EF4-FFF2-40B4-BE49-F238E27FC236}">
                      <a16:creationId xmlns:a16="http://schemas.microsoft.com/office/drawing/2014/main" id="{EDC4E159-2FB3-1EE0-A708-E3D26DCFB825}"/>
                    </a:ext>
                  </a:extLst>
                </p14:cNvPr>
                <p14:cNvContentPartPr/>
                <p14:nvPr/>
              </p14:nvContentPartPr>
              <p14:xfrm>
                <a:off x="1940200" y="5424840"/>
                <a:ext cx="72000" cy="242280"/>
              </p14:xfrm>
            </p:contentPart>
          </mc:Choice>
          <mc:Fallback xmlns="">
            <p:pic>
              <p:nvPicPr>
                <p:cNvPr id="63" name="Ink 62">
                  <a:extLst>
                    <a:ext uri="{FF2B5EF4-FFF2-40B4-BE49-F238E27FC236}">
                      <a16:creationId xmlns:a16="http://schemas.microsoft.com/office/drawing/2014/main" id="{EDC4E159-2FB3-1EE0-A708-E3D26DCFB825}"/>
                    </a:ext>
                  </a:extLst>
                </p:cNvPr>
                <p:cNvPicPr/>
                <p:nvPr/>
              </p:nvPicPr>
              <p:blipFill>
                <a:blip r:embed="rId131"/>
                <a:stretch>
                  <a:fillRect/>
                </a:stretch>
              </p:blipFill>
              <p:spPr>
                <a:xfrm>
                  <a:off x="1931200" y="5416200"/>
                  <a:ext cx="896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4" name="Ink 63">
                  <a:extLst>
                    <a:ext uri="{FF2B5EF4-FFF2-40B4-BE49-F238E27FC236}">
                      <a16:creationId xmlns:a16="http://schemas.microsoft.com/office/drawing/2014/main" id="{A076F4BD-CF2C-5095-B3D7-1949B1AC7E4B}"/>
                    </a:ext>
                  </a:extLst>
                </p14:cNvPr>
                <p14:cNvContentPartPr/>
                <p14:nvPr/>
              </p14:nvContentPartPr>
              <p14:xfrm>
                <a:off x="1936600" y="5455800"/>
                <a:ext cx="34560" cy="218880"/>
              </p14:xfrm>
            </p:contentPart>
          </mc:Choice>
          <mc:Fallback xmlns="">
            <p:pic>
              <p:nvPicPr>
                <p:cNvPr id="64" name="Ink 63">
                  <a:extLst>
                    <a:ext uri="{FF2B5EF4-FFF2-40B4-BE49-F238E27FC236}">
                      <a16:creationId xmlns:a16="http://schemas.microsoft.com/office/drawing/2014/main" id="{A076F4BD-CF2C-5095-B3D7-1949B1AC7E4B}"/>
                    </a:ext>
                  </a:extLst>
                </p:cNvPr>
                <p:cNvPicPr/>
                <p:nvPr/>
              </p:nvPicPr>
              <p:blipFill>
                <a:blip r:embed="rId133"/>
                <a:stretch>
                  <a:fillRect/>
                </a:stretch>
              </p:blipFill>
              <p:spPr>
                <a:xfrm>
                  <a:off x="1927600" y="5447160"/>
                  <a:ext cx="522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6" name="Ink 65">
                  <a:extLst>
                    <a:ext uri="{FF2B5EF4-FFF2-40B4-BE49-F238E27FC236}">
                      <a16:creationId xmlns:a16="http://schemas.microsoft.com/office/drawing/2014/main" id="{48073B65-DB6F-47B3-0611-EA5EA7F7E534}"/>
                    </a:ext>
                  </a:extLst>
                </p14:cNvPr>
                <p14:cNvContentPartPr/>
                <p14:nvPr/>
              </p14:nvContentPartPr>
              <p14:xfrm>
                <a:off x="1894120" y="5475960"/>
                <a:ext cx="198360" cy="163800"/>
              </p14:xfrm>
            </p:contentPart>
          </mc:Choice>
          <mc:Fallback xmlns="">
            <p:pic>
              <p:nvPicPr>
                <p:cNvPr id="66" name="Ink 65">
                  <a:extLst>
                    <a:ext uri="{FF2B5EF4-FFF2-40B4-BE49-F238E27FC236}">
                      <a16:creationId xmlns:a16="http://schemas.microsoft.com/office/drawing/2014/main" id="{48073B65-DB6F-47B3-0611-EA5EA7F7E534}"/>
                    </a:ext>
                  </a:extLst>
                </p:cNvPr>
                <p:cNvPicPr/>
                <p:nvPr/>
              </p:nvPicPr>
              <p:blipFill>
                <a:blip r:embed="rId135"/>
                <a:stretch>
                  <a:fillRect/>
                </a:stretch>
              </p:blipFill>
              <p:spPr>
                <a:xfrm>
                  <a:off x="1885120" y="5467320"/>
                  <a:ext cx="2160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6" name="Ink 85">
                  <a:extLst>
                    <a:ext uri="{FF2B5EF4-FFF2-40B4-BE49-F238E27FC236}">
                      <a16:creationId xmlns:a16="http://schemas.microsoft.com/office/drawing/2014/main" id="{A9780E59-41A9-F6A4-6F60-DF3CB2E4DCE3}"/>
                    </a:ext>
                  </a:extLst>
                </p14:cNvPr>
                <p14:cNvContentPartPr/>
                <p14:nvPr/>
              </p14:nvContentPartPr>
              <p14:xfrm>
                <a:off x="1668040" y="5225400"/>
                <a:ext cx="145440" cy="344520"/>
              </p14:xfrm>
            </p:contentPart>
          </mc:Choice>
          <mc:Fallback xmlns="">
            <p:pic>
              <p:nvPicPr>
                <p:cNvPr id="86" name="Ink 85">
                  <a:extLst>
                    <a:ext uri="{FF2B5EF4-FFF2-40B4-BE49-F238E27FC236}">
                      <a16:creationId xmlns:a16="http://schemas.microsoft.com/office/drawing/2014/main" id="{A9780E59-41A9-F6A4-6F60-DF3CB2E4DCE3}"/>
                    </a:ext>
                  </a:extLst>
                </p:cNvPr>
                <p:cNvPicPr/>
                <p:nvPr/>
              </p:nvPicPr>
              <p:blipFill>
                <a:blip r:embed="rId137"/>
                <a:stretch>
                  <a:fillRect/>
                </a:stretch>
              </p:blipFill>
              <p:spPr>
                <a:xfrm>
                  <a:off x="1659400" y="5216400"/>
                  <a:ext cx="163080" cy="362160"/>
                </a:xfrm>
                <a:prstGeom prst="rect">
                  <a:avLst/>
                </a:prstGeom>
              </p:spPr>
            </p:pic>
          </mc:Fallback>
        </mc:AlternateContent>
      </p:grpSp>
      <p:grpSp>
        <p:nvGrpSpPr>
          <p:cNvPr id="90" name="Group 89">
            <a:extLst>
              <a:ext uri="{FF2B5EF4-FFF2-40B4-BE49-F238E27FC236}">
                <a16:creationId xmlns:a16="http://schemas.microsoft.com/office/drawing/2014/main" id="{69A3D3D2-CBD7-D22F-2160-80898A7FA958}"/>
              </a:ext>
            </a:extLst>
          </p:cNvPr>
          <p:cNvGrpSpPr/>
          <p:nvPr/>
        </p:nvGrpSpPr>
        <p:grpSpPr>
          <a:xfrm>
            <a:off x="1311788" y="5367600"/>
            <a:ext cx="251280" cy="167040"/>
            <a:chOff x="1310200" y="5367600"/>
            <a:chExt cx="251280" cy="167040"/>
          </a:xfrm>
        </p:grpSpPr>
        <mc:AlternateContent xmlns:mc="http://schemas.openxmlformats.org/markup-compatibility/2006" xmlns:p14="http://schemas.microsoft.com/office/powerpoint/2010/main">
          <mc:Choice Requires="p14">
            <p:contentPart p14:bwMode="auto" r:id="rId138">
              <p14:nvContentPartPr>
                <p14:cNvPr id="88" name="Ink 87">
                  <a:extLst>
                    <a:ext uri="{FF2B5EF4-FFF2-40B4-BE49-F238E27FC236}">
                      <a16:creationId xmlns:a16="http://schemas.microsoft.com/office/drawing/2014/main" id="{9286F7A0-CA65-D5FE-0086-24A187AD1E26}"/>
                    </a:ext>
                  </a:extLst>
                </p14:cNvPr>
                <p14:cNvContentPartPr/>
                <p14:nvPr/>
              </p14:nvContentPartPr>
              <p14:xfrm>
                <a:off x="1310200" y="5367600"/>
                <a:ext cx="128880" cy="167040"/>
              </p14:xfrm>
            </p:contentPart>
          </mc:Choice>
          <mc:Fallback xmlns="">
            <p:pic>
              <p:nvPicPr>
                <p:cNvPr id="88" name="Ink 87">
                  <a:extLst>
                    <a:ext uri="{FF2B5EF4-FFF2-40B4-BE49-F238E27FC236}">
                      <a16:creationId xmlns:a16="http://schemas.microsoft.com/office/drawing/2014/main" id="{9286F7A0-CA65-D5FE-0086-24A187AD1E26}"/>
                    </a:ext>
                  </a:extLst>
                </p:cNvPr>
                <p:cNvPicPr/>
                <p:nvPr/>
              </p:nvPicPr>
              <p:blipFill>
                <a:blip r:embed="rId139"/>
                <a:stretch>
                  <a:fillRect/>
                </a:stretch>
              </p:blipFill>
              <p:spPr>
                <a:xfrm>
                  <a:off x="1301560" y="5358600"/>
                  <a:ext cx="1465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9" name="Ink 88">
                  <a:extLst>
                    <a:ext uri="{FF2B5EF4-FFF2-40B4-BE49-F238E27FC236}">
                      <a16:creationId xmlns:a16="http://schemas.microsoft.com/office/drawing/2014/main" id="{3D824B4F-D02A-3103-997B-0046583DBE1F}"/>
                    </a:ext>
                  </a:extLst>
                </p14:cNvPr>
                <p14:cNvContentPartPr/>
                <p14:nvPr/>
              </p14:nvContentPartPr>
              <p14:xfrm>
                <a:off x="1534120" y="5477040"/>
                <a:ext cx="27360" cy="47880"/>
              </p14:xfrm>
            </p:contentPart>
          </mc:Choice>
          <mc:Fallback xmlns="">
            <p:pic>
              <p:nvPicPr>
                <p:cNvPr id="89" name="Ink 88">
                  <a:extLst>
                    <a:ext uri="{FF2B5EF4-FFF2-40B4-BE49-F238E27FC236}">
                      <a16:creationId xmlns:a16="http://schemas.microsoft.com/office/drawing/2014/main" id="{3D824B4F-D02A-3103-997B-0046583DBE1F}"/>
                    </a:ext>
                  </a:extLst>
                </p:cNvPr>
                <p:cNvPicPr/>
                <p:nvPr/>
              </p:nvPicPr>
              <p:blipFill>
                <a:blip r:embed="rId141"/>
                <a:stretch>
                  <a:fillRect/>
                </a:stretch>
              </p:blipFill>
              <p:spPr>
                <a:xfrm>
                  <a:off x="1525120" y="5468040"/>
                  <a:ext cx="45000" cy="65520"/>
                </a:xfrm>
                <a:prstGeom prst="rect">
                  <a:avLst/>
                </a:prstGeom>
              </p:spPr>
            </p:pic>
          </mc:Fallback>
        </mc:AlternateContent>
      </p:grpSp>
      <p:grpSp>
        <p:nvGrpSpPr>
          <p:cNvPr id="118" name="Group 117">
            <a:extLst>
              <a:ext uri="{FF2B5EF4-FFF2-40B4-BE49-F238E27FC236}">
                <a16:creationId xmlns:a16="http://schemas.microsoft.com/office/drawing/2014/main" id="{CB23D6EB-1DF2-DBA6-A659-C3B35B294F07}"/>
              </a:ext>
            </a:extLst>
          </p:cNvPr>
          <p:cNvGrpSpPr/>
          <p:nvPr/>
        </p:nvGrpSpPr>
        <p:grpSpPr>
          <a:xfrm>
            <a:off x="1300628" y="1106640"/>
            <a:ext cx="1631880" cy="1637640"/>
            <a:chOff x="1299040" y="1106640"/>
            <a:chExt cx="1631880" cy="1637640"/>
          </a:xfrm>
        </p:grpSpPr>
        <mc:AlternateContent xmlns:mc="http://schemas.openxmlformats.org/markup-compatibility/2006" xmlns:p14="http://schemas.microsoft.com/office/powerpoint/2010/main">
          <mc:Choice Requires="p14">
            <p:contentPart p14:bwMode="auto" r:id="rId142">
              <p14:nvContentPartPr>
                <p14:cNvPr id="96" name="Ink 95">
                  <a:extLst>
                    <a:ext uri="{FF2B5EF4-FFF2-40B4-BE49-F238E27FC236}">
                      <a16:creationId xmlns:a16="http://schemas.microsoft.com/office/drawing/2014/main" id="{BE2E3E62-BC07-6D57-41A9-B803430D8E6F}"/>
                    </a:ext>
                  </a:extLst>
                </p14:cNvPr>
                <p14:cNvContentPartPr/>
                <p14:nvPr/>
              </p14:nvContentPartPr>
              <p14:xfrm>
                <a:off x="1412080" y="2181240"/>
                <a:ext cx="122040" cy="563040"/>
              </p14:xfrm>
            </p:contentPart>
          </mc:Choice>
          <mc:Fallback xmlns="">
            <p:pic>
              <p:nvPicPr>
                <p:cNvPr id="96" name="Ink 95">
                  <a:extLst>
                    <a:ext uri="{FF2B5EF4-FFF2-40B4-BE49-F238E27FC236}">
                      <a16:creationId xmlns:a16="http://schemas.microsoft.com/office/drawing/2014/main" id="{BE2E3E62-BC07-6D57-41A9-B803430D8E6F}"/>
                    </a:ext>
                  </a:extLst>
                </p:cNvPr>
                <p:cNvPicPr/>
                <p:nvPr/>
              </p:nvPicPr>
              <p:blipFill>
                <a:blip r:embed="rId143"/>
                <a:stretch>
                  <a:fillRect/>
                </a:stretch>
              </p:blipFill>
              <p:spPr>
                <a:xfrm>
                  <a:off x="1403440" y="2172240"/>
                  <a:ext cx="13968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7" name="Ink 96">
                  <a:extLst>
                    <a:ext uri="{FF2B5EF4-FFF2-40B4-BE49-F238E27FC236}">
                      <a16:creationId xmlns:a16="http://schemas.microsoft.com/office/drawing/2014/main" id="{D1B42F4B-2A40-6E2A-B0B4-B61EF24ACCAA}"/>
                    </a:ext>
                  </a:extLst>
                </p14:cNvPr>
                <p14:cNvContentPartPr/>
                <p14:nvPr/>
              </p14:nvContentPartPr>
              <p14:xfrm>
                <a:off x="1391920" y="2642760"/>
                <a:ext cx="100080" cy="49680"/>
              </p14:xfrm>
            </p:contentPart>
          </mc:Choice>
          <mc:Fallback xmlns="">
            <p:pic>
              <p:nvPicPr>
                <p:cNvPr id="97" name="Ink 96">
                  <a:extLst>
                    <a:ext uri="{FF2B5EF4-FFF2-40B4-BE49-F238E27FC236}">
                      <a16:creationId xmlns:a16="http://schemas.microsoft.com/office/drawing/2014/main" id="{D1B42F4B-2A40-6E2A-B0B4-B61EF24ACCAA}"/>
                    </a:ext>
                  </a:extLst>
                </p:cNvPr>
                <p:cNvPicPr/>
                <p:nvPr/>
              </p:nvPicPr>
              <p:blipFill>
                <a:blip r:embed="rId145"/>
                <a:stretch>
                  <a:fillRect/>
                </a:stretch>
              </p:blipFill>
              <p:spPr>
                <a:xfrm>
                  <a:off x="1382920" y="2633760"/>
                  <a:ext cx="1177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8" name="Ink 97">
                  <a:extLst>
                    <a:ext uri="{FF2B5EF4-FFF2-40B4-BE49-F238E27FC236}">
                      <a16:creationId xmlns:a16="http://schemas.microsoft.com/office/drawing/2014/main" id="{FDFA9BC2-E74C-29F9-50E0-848836436EFA}"/>
                    </a:ext>
                  </a:extLst>
                </p14:cNvPr>
                <p14:cNvContentPartPr/>
                <p14:nvPr/>
              </p14:nvContentPartPr>
              <p14:xfrm>
                <a:off x="1564720" y="1978920"/>
                <a:ext cx="105480" cy="185040"/>
              </p14:xfrm>
            </p:contentPart>
          </mc:Choice>
          <mc:Fallback xmlns="">
            <p:pic>
              <p:nvPicPr>
                <p:cNvPr id="98" name="Ink 97">
                  <a:extLst>
                    <a:ext uri="{FF2B5EF4-FFF2-40B4-BE49-F238E27FC236}">
                      <a16:creationId xmlns:a16="http://schemas.microsoft.com/office/drawing/2014/main" id="{FDFA9BC2-E74C-29F9-50E0-848836436EFA}"/>
                    </a:ext>
                  </a:extLst>
                </p:cNvPr>
                <p:cNvPicPr/>
                <p:nvPr/>
              </p:nvPicPr>
              <p:blipFill>
                <a:blip r:embed="rId147"/>
                <a:stretch>
                  <a:fillRect/>
                </a:stretch>
              </p:blipFill>
              <p:spPr>
                <a:xfrm>
                  <a:off x="1555720" y="1969920"/>
                  <a:ext cx="1231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9" name="Ink 98">
                  <a:extLst>
                    <a:ext uri="{FF2B5EF4-FFF2-40B4-BE49-F238E27FC236}">
                      <a16:creationId xmlns:a16="http://schemas.microsoft.com/office/drawing/2014/main" id="{86934475-9B4D-837E-0069-E445E6C56563}"/>
                    </a:ext>
                  </a:extLst>
                </p14:cNvPr>
                <p14:cNvContentPartPr/>
                <p14:nvPr/>
              </p14:nvContentPartPr>
              <p14:xfrm>
                <a:off x="1369960" y="1582200"/>
                <a:ext cx="281880" cy="368640"/>
              </p14:xfrm>
            </p:contentPart>
          </mc:Choice>
          <mc:Fallback xmlns="">
            <p:pic>
              <p:nvPicPr>
                <p:cNvPr id="99" name="Ink 98">
                  <a:extLst>
                    <a:ext uri="{FF2B5EF4-FFF2-40B4-BE49-F238E27FC236}">
                      <a16:creationId xmlns:a16="http://schemas.microsoft.com/office/drawing/2014/main" id="{86934475-9B4D-837E-0069-E445E6C56563}"/>
                    </a:ext>
                  </a:extLst>
                </p:cNvPr>
                <p:cNvPicPr/>
                <p:nvPr/>
              </p:nvPicPr>
              <p:blipFill>
                <a:blip r:embed="rId149"/>
                <a:stretch>
                  <a:fillRect/>
                </a:stretch>
              </p:blipFill>
              <p:spPr>
                <a:xfrm>
                  <a:off x="1360960" y="1573200"/>
                  <a:ext cx="29952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0" name="Ink 99">
                  <a:extLst>
                    <a:ext uri="{FF2B5EF4-FFF2-40B4-BE49-F238E27FC236}">
                      <a16:creationId xmlns:a16="http://schemas.microsoft.com/office/drawing/2014/main" id="{D002EB20-3176-0C79-FDB1-1604226762C1}"/>
                    </a:ext>
                  </a:extLst>
                </p14:cNvPr>
                <p14:cNvContentPartPr/>
                <p14:nvPr/>
              </p14:nvContentPartPr>
              <p14:xfrm>
                <a:off x="1686760" y="1880280"/>
                <a:ext cx="105480" cy="168120"/>
              </p14:xfrm>
            </p:contentPart>
          </mc:Choice>
          <mc:Fallback xmlns="">
            <p:pic>
              <p:nvPicPr>
                <p:cNvPr id="100" name="Ink 99">
                  <a:extLst>
                    <a:ext uri="{FF2B5EF4-FFF2-40B4-BE49-F238E27FC236}">
                      <a16:creationId xmlns:a16="http://schemas.microsoft.com/office/drawing/2014/main" id="{D002EB20-3176-0C79-FDB1-1604226762C1}"/>
                    </a:ext>
                  </a:extLst>
                </p:cNvPr>
                <p:cNvPicPr/>
                <p:nvPr/>
              </p:nvPicPr>
              <p:blipFill>
                <a:blip r:embed="rId151"/>
                <a:stretch>
                  <a:fillRect/>
                </a:stretch>
              </p:blipFill>
              <p:spPr>
                <a:xfrm>
                  <a:off x="1677760" y="1871640"/>
                  <a:ext cx="1231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1" name="Ink 100">
                  <a:extLst>
                    <a:ext uri="{FF2B5EF4-FFF2-40B4-BE49-F238E27FC236}">
                      <a16:creationId xmlns:a16="http://schemas.microsoft.com/office/drawing/2014/main" id="{EAD98AA6-6350-F38C-E243-AC28DB80186B}"/>
                    </a:ext>
                  </a:extLst>
                </p14:cNvPr>
                <p14:cNvContentPartPr/>
                <p14:nvPr/>
              </p14:nvContentPartPr>
              <p14:xfrm>
                <a:off x="1819600" y="1868760"/>
                <a:ext cx="93240" cy="133560"/>
              </p14:xfrm>
            </p:contentPart>
          </mc:Choice>
          <mc:Fallback xmlns="">
            <p:pic>
              <p:nvPicPr>
                <p:cNvPr id="101" name="Ink 100">
                  <a:extLst>
                    <a:ext uri="{FF2B5EF4-FFF2-40B4-BE49-F238E27FC236}">
                      <a16:creationId xmlns:a16="http://schemas.microsoft.com/office/drawing/2014/main" id="{EAD98AA6-6350-F38C-E243-AC28DB80186B}"/>
                    </a:ext>
                  </a:extLst>
                </p:cNvPr>
                <p:cNvPicPr/>
                <p:nvPr/>
              </p:nvPicPr>
              <p:blipFill>
                <a:blip r:embed="rId153"/>
                <a:stretch>
                  <a:fillRect/>
                </a:stretch>
              </p:blipFill>
              <p:spPr>
                <a:xfrm>
                  <a:off x="1810600" y="1860120"/>
                  <a:ext cx="1108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2" name="Ink 101">
                  <a:extLst>
                    <a:ext uri="{FF2B5EF4-FFF2-40B4-BE49-F238E27FC236}">
                      <a16:creationId xmlns:a16="http://schemas.microsoft.com/office/drawing/2014/main" id="{BADB281C-39C8-6E9E-D98C-C86DBB894CDF}"/>
                    </a:ext>
                  </a:extLst>
                </p14:cNvPr>
                <p14:cNvContentPartPr/>
                <p14:nvPr/>
              </p14:nvContentPartPr>
              <p14:xfrm>
                <a:off x="1966480" y="1633680"/>
                <a:ext cx="142920" cy="303840"/>
              </p14:xfrm>
            </p:contentPart>
          </mc:Choice>
          <mc:Fallback xmlns="">
            <p:pic>
              <p:nvPicPr>
                <p:cNvPr id="102" name="Ink 101">
                  <a:extLst>
                    <a:ext uri="{FF2B5EF4-FFF2-40B4-BE49-F238E27FC236}">
                      <a16:creationId xmlns:a16="http://schemas.microsoft.com/office/drawing/2014/main" id="{BADB281C-39C8-6E9E-D98C-C86DBB894CDF}"/>
                    </a:ext>
                  </a:extLst>
                </p:cNvPr>
                <p:cNvPicPr/>
                <p:nvPr/>
              </p:nvPicPr>
              <p:blipFill>
                <a:blip r:embed="rId155"/>
                <a:stretch>
                  <a:fillRect/>
                </a:stretch>
              </p:blipFill>
              <p:spPr>
                <a:xfrm>
                  <a:off x="1957480" y="1625040"/>
                  <a:ext cx="1605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3" name="Ink 102">
                  <a:extLst>
                    <a:ext uri="{FF2B5EF4-FFF2-40B4-BE49-F238E27FC236}">
                      <a16:creationId xmlns:a16="http://schemas.microsoft.com/office/drawing/2014/main" id="{7D480A8A-7579-30E8-A283-842C3DD69DBA}"/>
                    </a:ext>
                  </a:extLst>
                </p14:cNvPr>
                <p14:cNvContentPartPr/>
                <p14:nvPr/>
              </p14:nvContentPartPr>
              <p14:xfrm>
                <a:off x="2106880" y="1767600"/>
                <a:ext cx="39240" cy="97200"/>
              </p14:xfrm>
            </p:contentPart>
          </mc:Choice>
          <mc:Fallback xmlns="">
            <p:pic>
              <p:nvPicPr>
                <p:cNvPr id="103" name="Ink 102">
                  <a:extLst>
                    <a:ext uri="{FF2B5EF4-FFF2-40B4-BE49-F238E27FC236}">
                      <a16:creationId xmlns:a16="http://schemas.microsoft.com/office/drawing/2014/main" id="{7D480A8A-7579-30E8-A283-842C3DD69DBA}"/>
                    </a:ext>
                  </a:extLst>
                </p:cNvPr>
                <p:cNvPicPr/>
                <p:nvPr/>
              </p:nvPicPr>
              <p:blipFill>
                <a:blip r:embed="rId157"/>
                <a:stretch>
                  <a:fillRect/>
                </a:stretch>
              </p:blipFill>
              <p:spPr>
                <a:xfrm>
                  <a:off x="2097880" y="1758600"/>
                  <a:ext cx="568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4" name="Ink 103">
                  <a:extLst>
                    <a:ext uri="{FF2B5EF4-FFF2-40B4-BE49-F238E27FC236}">
                      <a16:creationId xmlns:a16="http://schemas.microsoft.com/office/drawing/2014/main" id="{C2693F71-8821-848D-70C5-4D99C59FDC76}"/>
                    </a:ext>
                  </a:extLst>
                </p14:cNvPr>
                <p14:cNvContentPartPr/>
                <p14:nvPr/>
              </p14:nvContentPartPr>
              <p14:xfrm>
                <a:off x="2142880" y="1555920"/>
                <a:ext cx="219960" cy="304200"/>
              </p14:xfrm>
            </p:contentPart>
          </mc:Choice>
          <mc:Fallback xmlns="">
            <p:pic>
              <p:nvPicPr>
                <p:cNvPr id="104" name="Ink 103">
                  <a:extLst>
                    <a:ext uri="{FF2B5EF4-FFF2-40B4-BE49-F238E27FC236}">
                      <a16:creationId xmlns:a16="http://schemas.microsoft.com/office/drawing/2014/main" id="{C2693F71-8821-848D-70C5-4D99C59FDC76}"/>
                    </a:ext>
                  </a:extLst>
                </p:cNvPr>
                <p:cNvPicPr/>
                <p:nvPr/>
              </p:nvPicPr>
              <p:blipFill>
                <a:blip r:embed="rId159"/>
                <a:stretch>
                  <a:fillRect/>
                </a:stretch>
              </p:blipFill>
              <p:spPr>
                <a:xfrm>
                  <a:off x="2134240" y="1546920"/>
                  <a:ext cx="2376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5" name="Ink 104">
                  <a:extLst>
                    <a:ext uri="{FF2B5EF4-FFF2-40B4-BE49-F238E27FC236}">
                      <a16:creationId xmlns:a16="http://schemas.microsoft.com/office/drawing/2014/main" id="{EFBE79B7-9DD3-C662-CB83-0075040CA1CC}"/>
                    </a:ext>
                  </a:extLst>
                </p14:cNvPr>
                <p14:cNvContentPartPr/>
                <p14:nvPr/>
              </p14:nvContentPartPr>
              <p14:xfrm>
                <a:off x="2334040" y="1604520"/>
                <a:ext cx="171720" cy="173880"/>
              </p14:xfrm>
            </p:contentPart>
          </mc:Choice>
          <mc:Fallback xmlns="">
            <p:pic>
              <p:nvPicPr>
                <p:cNvPr id="105" name="Ink 104">
                  <a:extLst>
                    <a:ext uri="{FF2B5EF4-FFF2-40B4-BE49-F238E27FC236}">
                      <a16:creationId xmlns:a16="http://schemas.microsoft.com/office/drawing/2014/main" id="{EFBE79B7-9DD3-C662-CB83-0075040CA1CC}"/>
                    </a:ext>
                  </a:extLst>
                </p:cNvPr>
                <p:cNvPicPr/>
                <p:nvPr/>
              </p:nvPicPr>
              <p:blipFill>
                <a:blip r:embed="rId161"/>
                <a:stretch>
                  <a:fillRect/>
                </a:stretch>
              </p:blipFill>
              <p:spPr>
                <a:xfrm>
                  <a:off x="2325040" y="1595520"/>
                  <a:ext cx="1893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6" name="Ink 105">
                  <a:extLst>
                    <a:ext uri="{FF2B5EF4-FFF2-40B4-BE49-F238E27FC236}">
                      <a16:creationId xmlns:a16="http://schemas.microsoft.com/office/drawing/2014/main" id="{FDA5651D-4DB8-A08F-0D3E-2B686C6AF4D2}"/>
                    </a:ext>
                  </a:extLst>
                </p14:cNvPr>
                <p14:cNvContentPartPr/>
                <p14:nvPr/>
              </p14:nvContentPartPr>
              <p14:xfrm>
                <a:off x="2509000" y="1409040"/>
                <a:ext cx="166680" cy="276840"/>
              </p14:xfrm>
            </p:contentPart>
          </mc:Choice>
          <mc:Fallback xmlns="">
            <p:pic>
              <p:nvPicPr>
                <p:cNvPr id="106" name="Ink 105">
                  <a:extLst>
                    <a:ext uri="{FF2B5EF4-FFF2-40B4-BE49-F238E27FC236}">
                      <a16:creationId xmlns:a16="http://schemas.microsoft.com/office/drawing/2014/main" id="{FDA5651D-4DB8-A08F-0D3E-2B686C6AF4D2}"/>
                    </a:ext>
                  </a:extLst>
                </p:cNvPr>
                <p:cNvPicPr/>
                <p:nvPr/>
              </p:nvPicPr>
              <p:blipFill>
                <a:blip r:embed="rId163"/>
                <a:stretch>
                  <a:fillRect/>
                </a:stretch>
              </p:blipFill>
              <p:spPr>
                <a:xfrm>
                  <a:off x="2500000" y="1400040"/>
                  <a:ext cx="1843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7" name="Ink 106">
                  <a:extLst>
                    <a:ext uri="{FF2B5EF4-FFF2-40B4-BE49-F238E27FC236}">
                      <a16:creationId xmlns:a16="http://schemas.microsoft.com/office/drawing/2014/main" id="{45F53970-D6DE-72A7-398B-5672F187BA9C}"/>
                    </a:ext>
                  </a:extLst>
                </p14:cNvPr>
                <p14:cNvContentPartPr/>
                <p14:nvPr/>
              </p14:nvContentPartPr>
              <p14:xfrm>
                <a:off x="2109760" y="1986120"/>
                <a:ext cx="176040" cy="188640"/>
              </p14:xfrm>
            </p:contentPart>
          </mc:Choice>
          <mc:Fallback xmlns="">
            <p:pic>
              <p:nvPicPr>
                <p:cNvPr id="107" name="Ink 106">
                  <a:extLst>
                    <a:ext uri="{FF2B5EF4-FFF2-40B4-BE49-F238E27FC236}">
                      <a16:creationId xmlns:a16="http://schemas.microsoft.com/office/drawing/2014/main" id="{45F53970-D6DE-72A7-398B-5672F187BA9C}"/>
                    </a:ext>
                  </a:extLst>
                </p:cNvPr>
                <p:cNvPicPr/>
                <p:nvPr/>
              </p:nvPicPr>
              <p:blipFill>
                <a:blip r:embed="rId165"/>
                <a:stretch>
                  <a:fillRect/>
                </a:stretch>
              </p:blipFill>
              <p:spPr>
                <a:xfrm>
                  <a:off x="2101120" y="1977480"/>
                  <a:ext cx="1936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8" name="Ink 107">
                  <a:extLst>
                    <a:ext uri="{FF2B5EF4-FFF2-40B4-BE49-F238E27FC236}">
                      <a16:creationId xmlns:a16="http://schemas.microsoft.com/office/drawing/2014/main" id="{8C64F687-B3AC-D7C5-03FF-F802B83AB8E6}"/>
                    </a:ext>
                  </a:extLst>
                </p14:cNvPr>
                <p14:cNvContentPartPr/>
                <p14:nvPr/>
              </p14:nvContentPartPr>
              <p14:xfrm>
                <a:off x="2378680" y="1815480"/>
                <a:ext cx="552240" cy="315000"/>
              </p14:xfrm>
            </p:contentPart>
          </mc:Choice>
          <mc:Fallback xmlns="">
            <p:pic>
              <p:nvPicPr>
                <p:cNvPr id="108" name="Ink 107">
                  <a:extLst>
                    <a:ext uri="{FF2B5EF4-FFF2-40B4-BE49-F238E27FC236}">
                      <a16:creationId xmlns:a16="http://schemas.microsoft.com/office/drawing/2014/main" id="{8C64F687-B3AC-D7C5-03FF-F802B83AB8E6}"/>
                    </a:ext>
                  </a:extLst>
                </p:cNvPr>
                <p:cNvPicPr/>
                <p:nvPr/>
              </p:nvPicPr>
              <p:blipFill>
                <a:blip r:embed="rId167"/>
                <a:stretch>
                  <a:fillRect/>
                </a:stretch>
              </p:blipFill>
              <p:spPr>
                <a:xfrm>
                  <a:off x="2370040" y="1806840"/>
                  <a:ext cx="5698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0" name="Ink 109">
                  <a:extLst>
                    <a:ext uri="{FF2B5EF4-FFF2-40B4-BE49-F238E27FC236}">
                      <a16:creationId xmlns:a16="http://schemas.microsoft.com/office/drawing/2014/main" id="{117B5338-ECDB-D377-EAF9-0C761E7DA19E}"/>
                    </a:ext>
                  </a:extLst>
                </p14:cNvPr>
                <p14:cNvContentPartPr/>
                <p14:nvPr/>
              </p14:nvContentPartPr>
              <p14:xfrm>
                <a:off x="1299040" y="1175760"/>
                <a:ext cx="214200" cy="340920"/>
              </p14:xfrm>
            </p:contentPart>
          </mc:Choice>
          <mc:Fallback xmlns="">
            <p:pic>
              <p:nvPicPr>
                <p:cNvPr id="110" name="Ink 109">
                  <a:extLst>
                    <a:ext uri="{FF2B5EF4-FFF2-40B4-BE49-F238E27FC236}">
                      <a16:creationId xmlns:a16="http://schemas.microsoft.com/office/drawing/2014/main" id="{117B5338-ECDB-D377-EAF9-0C761E7DA19E}"/>
                    </a:ext>
                  </a:extLst>
                </p:cNvPr>
                <p:cNvPicPr/>
                <p:nvPr/>
              </p:nvPicPr>
              <p:blipFill>
                <a:blip r:embed="rId169"/>
                <a:stretch>
                  <a:fillRect/>
                </a:stretch>
              </p:blipFill>
              <p:spPr>
                <a:xfrm>
                  <a:off x="1290400" y="1166760"/>
                  <a:ext cx="23184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1" name="Ink 110">
                  <a:extLst>
                    <a:ext uri="{FF2B5EF4-FFF2-40B4-BE49-F238E27FC236}">
                      <a16:creationId xmlns:a16="http://schemas.microsoft.com/office/drawing/2014/main" id="{AA728A08-97EC-7D95-3F36-BD240E9E5B19}"/>
                    </a:ext>
                  </a:extLst>
                </p14:cNvPr>
                <p14:cNvContentPartPr/>
                <p14:nvPr/>
              </p14:nvContentPartPr>
              <p14:xfrm>
                <a:off x="1549600" y="1217880"/>
                <a:ext cx="32400" cy="80640"/>
              </p14:xfrm>
            </p:contentPart>
          </mc:Choice>
          <mc:Fallback xmlns="">
            <p:pic>
              <p:nvPicPr>
                <p:cNvPr id="111" name="Ink 110">
                  <a:extLst>
                    <a:ext uri="{FF2B5EF4-FFF2-40B4-BE49-F238E27FC236}">
                      <a16:creationId xmlns:a16="http://schemas.microsoft.com/office/drawing/2014/main" id="{AA728A08-97EC-7D95-3F36-BD240E9E5B19}"/>
                    </a:ext>
                  </a:extLst>
                </p:cNvPr>
                <p:cNvPicPr/>
                <p:nvPr/>
              </p:nvPicPr>
              <p:blipFill>
                <a:blip r:embed="rId171"/>
                <a:stretch>
                  <a:fillRect/>
                </a:stretch>
              </p:blipFill>
              <p:spPr>
                <a:xfrm>
                  <a:off x="1540960" y="1209240"/>
                  <a:ext cx="500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2" name="Ink 111">
                  <a:extLst>
                    <a:ext uri="{FF2B5EF4-FFF2-40B4-BE49-F238E27FC236}">
                      <a16:creationId xmlns:a16="http://schemas.microsoft.com/office/drawing/2014/main" id="{D20B766B-9F1C-9B7B-107A-A7C70F349489}"/>
                    </a:ext>
                  </a:extLst>
                </p14:cNvPr>
                <p14:cNvContentPartPr/>
                <p14:nvPr/>
              </p14:nvContentPartPr>
              <p14:xfrm>
                <a:off x="1677040" y="1209240"/>
                <a:ext cx="157320" cy="150480"/>
              </p14:xfrm>
            </p:contentPart>
          </mc:Choice>
          <mc:Fallback xmlns="">
            <p:pic>
              <p:nvPicPr>
                <p:cNvPr id="112" name="Ink 111">
                  <a:extLst>
                    <a:ext uri="{FF2B5EF4-FFF2-40B4-BE49-F238E27FC236}">
                      <a16:creationId xmlns:a16="http://schemas.microsoft.com/office/drawing/2014/main" id="{D20B766B-9F1C-9B7B-107A-A7C70F349489}"/>
                    </a:ext>
                  </a:extLst>
                </p:cNvPr>
                <p:cNvPicPr/>
                <p:nvPr/>
              </p:nvPicPr>
              <p:blipFill>
                <a:blip r:embed="rId173"/>
                <a:stretch>
                  <a:fillRect/>
                </a:stretch>
              </p:blipFill>
              <p:spPr>
                <a:xfrm>
                  <a:off x="1668040" y="1200240"/>
                  <a:ext cx="1749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3" name="Ink 112">
                  <a:extLst>
                    <a:ext uri="{FF2B5EF4-FFF2-40B4-BE49-F238E27FC236}">
                      <a16:creationId xmlns:a16="http://schemas.microsoft.com/office/drawing/2014/main" id="{485A7334-86B9-6E0D-0F9E-3B591DA552C8}"/>
                    </a:ext>
                  </a:extLst>
                </p14:cNvPr>
                <p14:cNvContentPartPr/>
                <p14:nvPr/>
              </p14:nvContentPartPr>
              <p14:xfrm>
                <a:off x="1909960" y="1209240"/>
                <a:ext cx="90720" cy="33840"/>
              </p14:xfrm>
            </p:contentPart>
          </mc:Choice>
          <mc:Fallback xmlns="">
            <p:pic>
              <p:nvPicPr>
                <p:cNvPr id="113" name="Ink 112">
                  <a:extLst>
                    <a:ext uri="{FF2B5EF4-FFF2-40B4-BE49-F238E27FC236}">
                      <a16:creationId xmlns:a16="http://schemas.microsoft.com/office/drawing/2014/main" id="{485A7334-86B9-6E0D-0F9E-3B591DA552C8}"/>
                    </a:ext>
                  </a:extLst>
                </p:cNvPr>
                <p:cNvPicPr/>
                <p:nvPr/>
              </p:nvPicPr>
              <p:blipFill>
                <a:blip r:embed="rId175"/>
                <a:stretch>
                  <a:fillRect/>
                </a:stretch>
              </p:blipFill>
              <p:spPr>
                <a:xfrm>
                  <a:off x="1900960" y="1200240"/>
                  <a:ext cx="1083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Ink 113">
                  <a:extLst>
                    <a:ext uri="{FF2B5EF4-FFF2-40B4-BE49-F238E27FC236}">
                      <a16:creationId xmlns:a16="http://schemas.microsoft.com/office/drawing/2014/main" id="{E1BC2BD8-559C-2624-3D6A-9008CE90A84B}"/>
                    </a:ext>
                  </a:extLst>
                </p14:cNvPr>
                <p14:cNvContentPartPr/>
                <p14:nvPr/>
              </p14:nvContentPartPr>
              <p14:xfrm>
                <a:off x="1934440" y="1154160"/>
                <a:ext cx="16920" cy="156240"/>
              </p14:xfrm>
            </p:contentPart>
          </mc:Choice>
          <mc:Fallback xmlns="">
            <p:pic>
              <p:nvPicPr>
                <p:cNvPr id="114" name="Ink 113">
                  <a:extLst>
                    <a:ext uri="{FF2B5EF4-FFF2-40B4-BE49-F238E27FC236}">
                      <a16:creationId xmlns:a16="http://schemas.microsoft.com/office/drawing/2014/main" id="{E1BC2BD8-559C-2624-3D6A-9008CE90A84B}"/>
                    </a:ext>
                  </a:extLst>
                </p:cNvPr>
                <p:cNvPicPr/>
                <p:nvPr/>
              </p:nvPicPr>
              <p:blipFill>
                <a:blip r:embed="rId177"/>
                <a:stretch>
                  <a:fillRect/>
                </a:stretch>
              </p:blipFill>
              <p:spPr>
                <a:xfrm>
                  <a:off x="1925800" y="1145520"/>
                  <a:ext cx="345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5" name="Ink 114">
                  <a:extLst>
                    <a:ext uri="{FF2B5EF4-FFF2-40B4-BE49-F238E27FC236}">
                      <a16:creationId xmlns:a16="http://schemas.microsoft.com/office/drawing/2014/main" id="{55F6B56A-AFA4-FCA6-922F-ABFC8E3A320D}"/>
                    </a:ext>
                  </a:extLst>
                </p14:cNvPr>
                <p14:cNvContentPartPr/>
                <p14:nvPr/>
              </p14:nvContentPartPr>
              <p14:xfrm>
                <a:off x="2031640" y="1174320"/>
                <a:ext cx="221400" cy="132480"/>
              </p14:xfrm>
            </p:contentPart>
          </mc:Choice>
          <mc:Fallback xmlns="">
            <p:pic>
              <p:nvPicPr>
                <p:cNvPr id="115" name="Ink 114">
                  <a:extLst>
                    <a:ext uri="{FF2B5EF4-FFF2-40B4-BE49-F238E27FC236}">
                      <a16:creationId xmlns:a16="http://schemas.microsoft.com/office/drawing/2014/main" id="{55F6B56A-AFA4-FCA6-922F-ABFC8E3A320D}"/>
                    </a:ext>
                  </a:extLst>
                </p:cNvPr>
                <p:cNvPicPr/>
                <p:nvPr/>
              </p:nvPicPr>
              <p:blipFill>
                <a:blip r:embed="rId179"/>
                <a:stretch>
                  <a:fillRect/>
                </a:stretch>
              </p:blipFill>
              <p:spPr>
                <a:xfrm>
                  <a:off x="2023000" y="1165320"/>
                  <a:ext cx="2390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7" name="Ink 116">
                  <a:extLst>
                    <a:ext uri="{FF2B5EF4-FFF2-40B4-BE49-F238E27FC236}">
                      <a16:creationId xmlns:a16="http://schemas.microsoft.com/office/drawing/2014/main" id="{3FC52C5B-7D31-7F22-2ED6-A66B45499594}"/>
                    </a:ext>
                  </a:extLst>
                </p14:cNvPr>
                <p14:cNvContentPartPr/>
                <p14:nvPr/>
              </p14:nvContentPartPr>
              <p14:xfrm>
                <a:off x="2305960" y="1106640"/>
                <a:ext cx="186120" cy="131040"/>
              </p14:xfrm>
            </p:contentPart>
          </mc:Choice>
          <mc:Fallback xmlns="">
            <p:pic>
              <p:nvPicPr>
                <p:cNvPr id="117" name="Ink 116">
                  <a:extLst>
                    <a:ext uri="{FF2B5EF4-FFF2-40B4-BE49-F238E27FC236}">
                      <a16:creationId xmlns:a16="http://schemas.microsoft.com/office/drawing/2014/main" id="{3FC52C5B-7D31-7F22-2ED6-A66B45499594}"/>
                    </a:ext>
                  </a:extLst>
                </p:cNvPr>
                <p:cNvPicPr/>
                <p:nvPr/>
              </p:nvPicPr>
              <p:blipFill>
                <a:blip r:embed="rId181"/>
                <a:stretch>
                  <a:fillRect/>
                </a:stretch>
              </p:blipFill>
              <p:spPr>
                <a:xfrm>
                  <a:off x="2297320" y="1097640"/>
                  <a:ext cx="203760" cy="148680"/>
                </a:xfrm>
                <a:prstGeom prst="rect">
                  <a:avLst/>
                </a:prstGeom>
              </p:spPr>
            </p:pic>
          </mc:Fallback>
        </mc:AlternateContent>
      </p:grpSp>
      <p:grpSp>
        <p:nvGrpSpPr>
          <p:cNvPr id="128" name="Group 127">
            <a:extLst>
              <a:ext uri="{FF2B5EF4-FFF2-40B4-BE49-F238E27FC236}">
                <a16:creationId xmlns:a16="http://schemas.microsoft.com/office/drawing/2014/main" id="{4A2B7334-B4EB-09C3-8127-ADA175785F88}"/>
              </a:ext>
            </a:extLst>
          </p:cNvPr>
          <p:cNvGrpSpPr/>
          <p:nvPr/>
        </p:nvGrpSpPr>
        <p:grpSpPr>
          <a:xfrm>
            <a:off x="5585348" y="2831760"/>
            <a:ext cx="456480" cy="210960"/>
            <a:chOff x="5583760" y="2831760"/>
            <a:chExt cx="456480" cy="210960"/>
          </a:xfrm>
        </p:grpSpPr>
        <mc:AlternateContent xmlns:mc="http://schemas.openxmlformats.org/markup-compatibility/2006" xmlns:p14="http://schemas.microsoft.com/office/powerpoint/2010/main">
          <mc:Choice Requires="p14">
            <p:contentPart p14:bwMode="auto" r:id="rId182">
              <p14:nvContentPartPr>
                <p14:cNvPr id="125" name="Ink 124">
                  <a:extLst>
                    <a:ext uri="{FF2B5EF4-FFF2-40B4-BE49-F238E27FC236}">
                      <a16:creationId xmlns:a16="http://schemas.microsoft.com/office/drawing/2014/main" id="{ABC570DD-91F3-2841-2EC8-893D104965FD}"/>
                    </a:ext>
                  </a:extLst>
                </p14:cNvPr>
                <p14:cNvContentPartPr/>
                <p14:nvPr/>
              </p14:nvContentPartPr>
              <p14:xfrm>
                <a:off x="5583760" y="2831760"/>
                <a:ext cx="263520" cy="210960"/>
              </p14:xfrm>
            </p:contentPart>
          </mc:Choice>
          <mc:Fallback xmlns="">
            <p:pic>
              <p:nvPicPr>
                <p:cNvPr id="125" name="Ink 124">
                  <a:extLst>
                    <a:ext uri="{FF2B5EF4-FFF2-40B4-BE49-F238E27FC236}">
                      <a16:creationId xmlns:a16="http://schemas.microsoft.com/office/drawing/2014/main" id="{ABC570DD-91F3-2841-2EC8-893D104965FD}"/>
                    </a:ext>
                  </a:extLst>
                </p:cNvPr>
                <p:cNvPicPr/>
                <p:nvPr/>
              </p:nvPicPr>
              <p:blipFill>
                <a:blip r:embed="rId183"/>
                <a:stretch>
                  <a:fillRect/>
                </a:stretch>
              </p:blipFill>
              <p:spPr>
                <a:xfrm>
                  <a:off x="5574760" y="2823120"/>
                  <a:ext cx="2811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6" name="Ink 125">
                  <a:extLst>
                    <a:ext uri="{FF2B5EF4-FFF2-40B4-BE49-F238E27FC236}">
                      <a16:creationId xmlns:a16="http://schemas.microsoft.com/office/drawing/2014/main" id="{D3C4C785-19D1-4787-978D-9E4ED7243820}"/>
                    </a:ext>
                  </a:extLst>
                </p14:cNvPr>
                <p14:cNvContentPartPr/>
                <p14:nvPr/>
              </p14:nvContentPartPr>
              <p14:xfrm>
                <a:off x="5933320" y="2927880"/>
                <a:ext cx="100800" cy="16920"/>
              </p14:xfrm>
            </p:contentPart>
          </mc:Choice>
          <mc:Fallback xmlns="">
            <p:pic>
              <p:nvPicPr>
                <p:cNvPr id="126" name="Ink 125">
                  <a:extLst>
                    <a:ext uri="{FF2B5EF4-FFF2-40B4-BE49-F238E27FC236}">
                      <a16:creationId xmlns:a16="http://schemas.microsoft.com/office/drawing/2014/main" id="{D3C4C785-19D1-4787-978D-9E4ED7243820}"/>
                    </a:ext>
                  </a:extLst>
                </p:cNvPr>
                <p:cNvPicPr/>
                <p:nvPr/>
              </p:nvPicPr>
              <p:blipFill>
                <a:blip r:embed="rId185"/>
                <a:stretch>
                  <a:fillRect/>
                </a:stretch>
              </p:blipFill>
              <p:spPr>
                <a:xfrm>
                  <a:off x="5924320" y="2919240"/>
                  <a:ext cx="1184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7" name="Ink 126">
                  <a:extLst>
                    <a:ext uri="{FF2B5EF4-FFF2-40B4-BE49-F238E27FC236}">
                      <a16:creationId xmlns:a16="http://schemas.microsoft.com/office/drawing/2014/main" id="{FFEF301C-76FA-E4A6-E4CD-173A08A16AF8}"/>
                    </a:ext>
                  </a:extLst>
                </p14:cNvPr>
                <p14:cNvContentPartPr/>
                <p14:nvPr/>
              </p14:nvContentPartPr>
              <p14:xfrm>
                <a:off x="5933320" y="3007440"/>
                <a:ext cx="106920" cy="10440"/>
              </p14:xfrm>
            </p:contentPart>
          </mc:Choice>
          <mc:Fallback xmlns="">
            <p:pic>
              <p:nvPicPr>
                <p:cNvPr id="127" name="Ink 126">
                  <a:extLst>
                    <a:ext uri="{FF2B5EF4-FFF2-40B4-BE49-F238E27FC236}">
                      <a16:creationId xmlns:a16="http://schemas.microsoft.com/office/drawing/2014/main" id="{FFEF301C-76FA-E4A6-E4CD-173A08A16AF8}"/>
                    </a:ext>
                  </a:extLst>
                </p:cNvPr>
                <p:cNvPicPr/>
                <p:nvPr/>
              </p:nvPicPr>
              <p:blipFill>
                <a:blip r:embed="rId187"/>
                <a:stretch>
                  <a:fillRect/>
                </a:stretch>
              </p:blipFill>
              <p:spPr>
                <a:xfrm>
                  <a:off x="5924320" y="2998800"/>
                  <a:ext cx="124560" cy="28080"/>
                </a:xfrm>
                <a:prstGeom prst="rect">
                  <a:avLst/>
                </a:prstGeom>
              </p:spPr>
            </p:pic>
          </mc:Fallback>
        </mc:AlternateContent>
      </p:grpSp>
      <p:grpSp>
        <p:nvGrpSpPr>
          <p:cNvPr id="137" name="Group 136">
            <a:extLst>
              <a:ext uri="{FF2B5EF4-FFF2-40B4-BE49-F238E27FC236}">
                <a16:creationId xmlns:a16="http://schemas.microsoft.com/office/drawing/2014/main" id="{AEEBE958-B0D2-DE1A-539C-481B6D66EA2E}"/>
              </a:ext>
            </a:extLst>
          </p:cNvPr>
          <p:cNvGrpSpPr/>
          <p:nvPr/>
        </p:nvGrpSpPr>
        <p:grpSpPr>
          <a:xfrm>
            <a:off x="6288788" y="2783520"/>
            <a:ext cx="1038600" cy="479880"/>
            <a:chOff x="6287200" y="2783520"/>
            <a:chExt cx="1038600" cy="479880"/>
          </a:xfrm>
        </p:grpSpPr>
        <mc:AlternateContent xmlns:mc="http://schemas.openxmlformats.org/markup-compatibility/2006" xmlns:p14="http://schemas.microsoft.com/office/powerpoint/2010/main">
          <mc:Choice Requires="p14">
            <p:contentPart p14:bwMode="auto" r:id="rId188">
              <p14:nvContentPartPr>
                <p14:cNvPr id="129" name="Ink 128">
                  <a:extLst>
                    <a:ext uri="{FF2B5EF4-FFF2-40B4-BE49-F238E27FC236}">
                      <a16:creationId xmlns:a16="http://schemas.microsoft.com/office/drawing/2014/main" id="{4F54A4AD-A93C-14D0-FB4D-829F675BDB87}"/>
                    </a:ext>
                  </a:extLst>
                </p14:cNvPr>
                <p14:cNvContentPartPr/>
                <p14:nvPr/>
              </p14:nvContentPartPr>
              <p14:xfrm>
                <a:off x="6287200" y="2827440"/>
                <a:ext cx="196920" cy="382680"/>
              </p14:xfrm>
            </p:contentPart>
          </mc:Choice>
          <mc:Fallback xmlns="">
            <p:pic>
              <p:nvPicPr>
                <p:cNvPr id="129" name="Ink 128">
                  <a:extLst>
                    <a:ext uri="{FF2B5EF4-FFF2-40B4-BE49-F238E27FC236}">
                      <a16:creationId xmlns:a16="http://schemas.microsoft.com/office/drawing/2014/main" id="{4F54A4AD-A93C-14D0-FB4D-829F675BDB87}"/>
                    </a:ext>
                  </a:extLst>
                </p:cNvPr>
                <p:cNvPicPr/>
                <p:nvPr/>
              </p:nvPicPr>
              <p:blipFill>
                <a:blip r:embed="rId189"/>
                <a:stretch>
                  <a:fillRect/>
                </a:stretch>
              </p:blipFill>
              <p:spPr>
                <a:xfrm>
                  <a:off x="6278200" y="2818800"/>
                  <a:ext cx="21456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0" name="Ink 129">
                  <a:extLst>
                    <a:ext uri="{FF2B5EF4-FFF2-40B4-BE49-F238E27FC236}">
                      <a16:creationId xmlns:a16="http://schemas.microsoft.com/office/drawing/2014/main" id="{97FA4DDC-59A8-C0EF-678B-971D9BDAA38F}"/>
                    </a:ext>
                  </a:extLst>
                </p14:cNvPr>
                <p14:cNvContentPartPr/>
                <p14:nvPr/>
              </p14:nvContentPartPr>
              <p14:xfrm>
                <a:off x="6563320" y="3047760"/>
                <a:ext cx="69120" cy="111240"/>
              </p14:xfrm>
            </p:contentPart>
          </mc:Choice>
          <mc:Fallback xmlns="">
            <p:pic>
              <p:nvPicPr>
                <p:cNvPr id="130" name="Ink 129">
                  <a:extLst>
                    <a:ext uri="{FF2B5EF4-FFF2-40B4-BE49-F238E27FC236}">
                      <a16:creationId xmlns:a16="http://schemas.microsoft.com/office/drawing/2014/main" id="{97FA4DDC-59A8-C0EF-678B-971D9BDAA38F}"/>
                    </a:ext>
                  </a:extLst>
                </p:cNvPr>
                <p:cNvPicPr/>
                <p:nvPr/>
              </p:nvPicPr>
              <p:blipFill>
                <a:blip r:embed="rId191"/>
                <a:stretch>
                  <a:fillRect/>
                </a:stretch>
              </p:blipFill>
              <p:spPr>
                <a:xfrm>
                  <a:off x="6554680" y="3038760"/>
                  <a:ext cx="867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1" name="Ink 130">
                  <a:extLst>
                    <a:ext uri="{FF2B5EF4-FFF2-40B4-BE49-F238E27FC236}">
                      <a16:creationId xmlns:a16="http://schemas.microsoft.com/office/drawing/2014/main" id="{FD58597B-42C5-4281-B40F-03602C92EE55}"/>
                    </a:ext>
                  </a:extLst>
                </p14:cNvPr>
                <p14:cNvContentPartPr/>
                <p14:nvPr/>
              </p14:nvContentPartPr>
              <p14:xfrm>
                <a:off x="6583480" y="2936160"/>
                <a:ext cx="2160" cy="4320"/>
              </p14:xfrm>
            </p:contentPart>
          </mc:Choice>
          <mc:Fallback xmlns="">
            <p:pic>
              <p:nvPicPr>
                <p:cNvPr id="131" name="Ink 130">
                  <a:extLst>
                    <a:ext uri="{FF2B5EF4-FFF2-40B4-BE49-F238E27FC236}">
                      <a16:creationId xmlns:a16="http://schemas.microsoft.com/office/drawing/2014/main" id="{FD58597B-42C5-4281-B40F-03602C92EE55}"/>
                    </a:ext>
                  </a:extLst>
                </p:cNvPr>
                <p:cNvPicPr/>
                <p:nvPr/>
              </p:nvPicPr>
              <p:blipFill>
                <a:blip r:embed="rId193"/>
                <a:stretch>
                  <a:fillRect/>
                </a:stretch>
              </p:blipFill>
              <p:spPr>
                <a:xfrm>
                  <a:off x="6574840" y="2927520"/>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2" name="Ink 131">
                  <a:extLst>
                    <a:ext uri="{FF2B5EF4-FFF2-40B4-BE49-F238E27FC236}">
                      <a16:creationId xmlns:a16="http://schemas.microsoft.com/office/drawing/2014/main" id="{8E85BB7E-2FCD-F1F7-98FC-FE5A833B29D9}"/>
                    </a:ext>
                  </a:extLst>
                </p14:cNvPr>
                <p14:cNvContentPartPr/>
                <p14:nvPr/>
              </p14:nvContentPartPr>
              <p14:xfrm>
                <a:off x="6774280" y="2946240"/>
                <a:ext cx="102960" cy="360"/>
              </p14:xfrm>
            </p:contentPart>
          </mc:Choice>
          <mc:Fallback xmlns="">
            <p:pic>
              <p:nvPicPr>
                <p:cNvPr id="132" name="Ink 131">
                  <a:extLst>
                    <a:ext uri="{FF2B5EF4-FFF2-40B4-BE49-F238E27FC236}">
                      <a16:creationId xmlns:a16="http://schemas.microsoft.com/office/drawing/2014/main" id="{8E85BB7E-2FCD-F1F7-98FC-FE5A833B29D9}"/>
                    </a:ext>
                  </a:extLst>
                </p:cNvPr>
                <p:cNvPicPr/>
                <p:nvPr/>
              </p:nvPicPr>
              <p:blipFill>
                <a:blip r:embed="rId195"/>
                <a:stretch>
                  <a:fillRect/>
                </a:stretch>
              </p:blipFill>
              <p:spPr>
                <a:xfrm>
                  <a:off x="6765280" y="2937600"/>
                  <a:ext cx="12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3" name="Ink 132">
                  <a:extLst>
                    <a:ext uri="{FF2B5EF4-FFF2-40B4-BE49-F238E27FC236}">
                      <a16:creationId xmlns:a16="http://schemas.microsoft.com/office/drawing/2014/main" id="{8E31375F-CC22-8D15-EC13-DF47BE501B89}"/>
                    </a:ext>
                  </a:extLst>
                </p14:cNvPr>
                <p14:cNvContentPartPr/>
                <p14:nvPr/>
              </p14:nvContentPartPr>
              <p14:xfrm>
                <a:off x="7020880" y="2865960"/>
                <a:ext cx="163800" cy="397440"/>
              </p14:xfrm>
            </p:contentPart>
          </mc:Choice>
          <mc:Fallback xmlns="">
            <p:pic>
              <p:nvPicPr>
                <p:cNvPr id="133" name="Ink 132">
                  <a:extLst>
                    <a:ext uri="{FF2B5EF4-FFF2-40B4-BE49-F238E27FC236}">
                      <a16:creationId xmlns:a16="http://schemas.microsoft.com/office/drawing/2014/main" id="{8E31375F-CC22-8D15-EC13-DF47BE501B89}"/>
                    </a:ext>
                  </a:extLst>
                </p:cNvPr>
                <p:cNvPicPr/>
                <p:nvPr/>
              </p:nvPicPr>
              <p:blipFill>
                <a:blip r:embed="rId197"/>
                <a:stretch>
                  <a:fillRect/>
                </a:stretch>
              </p:blipFill>
              <p:spPr>
                <a:xfrm>
                  <a:off x="7011880" y="2857320"/>
                  <a:ext cx="1814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4" name="Ink 133">
                  <a:extLst>
                    <a:ext uri="{FF2B5EF4-FFF2-40B4-BE49-F238E27FC236}">
                      <a16:creationId xmlns:a16="http://schemas.microsoft.com/office/drawing/2014/main" id="{C156B38E-EEB5-34E1-1F18-55BC21352F41}"/>
                    </a:ext>
                  </a:extLst>
                </p14:cNvPr>
                <p14:cNvContentPartPr/>
                <p14:nvPr/>
              </p14:nvContentPartPr>
              <p14:xfrm>
                <a:off x="7294840" y="3129120"/>
                <a:ext cx="30960" cy="96480"/>
              </p14:xfrm>
            </p:contentPart>
          </mc:Choice>
          <mc:Fallback xmlns="">
            <p:pic>
              <p:nvPicPr>
                <p:cNvPr id="134" name="Ink 133">
                  <a:extLst>
                    <a:ext uri="{FF2B5EF4-FFF2-40B4-BE49-F238E27FC236}">
                      <a16:creationId xmlns:a16="http://schemas.microsoft.com/office/drawing/2014/main" id="{C156B38E-EEB5-34E1-1F18-55BC21352F41}"/>
                    </a:ext>
                  </a:extLst>
                </p:cNvPr>
                <p:cNvPicPr/>
                <p:nvPr/>
              </p:nvPicPr>
              <p:blipFill>
                <a:blip r:embed="rId199"/>
                <a:stretch>
                  <a:fillRect/>
                </a:stretch>
              </p:blipFill>
              <p:spPr>
                <a:xfrm>
                  <a:off x="7286200" y="3120480"/>
                  <a:ext cx="486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5" name="Ink 134">
                  <a:extLst>
                    <a:ext uri="{FF2B5EF4-FFF2-40B4-BE49-F238E27FC236}">
                      <a16:creationId xmlns:a16="http://schemas.microsoft.com/office/drawing/2014/main" id="{7E9DFDE6-4DEC-C629-FBB2-08B011912ED6}"/>
                    </a:ext>
                  </a:extLst>
                </p14:cNvPr>
                <p14:cNvContentPartPr/>
                <p14:nvPr/>
              </p14:nvContentPartPr>
              <p14:xfrm>
                <a:off x="7067320" y="2789280"/>
                <a:ext cx="65520" cy="28800"/>
              </p14:xfrm>
            </p:contentPart>
          </mc:Choice>
          <mc:Fallback xmlns="">
            <p:pic>
              <p:nvPicPr>
                <p:cNvPr id="135" name="Ink 134">
                  <a:extLst>
                    <a:ext uri="{FF2B5EF4-FFF2-40B4-BE49-F238E27FC236}">
                      <a16:creationId xmlns:a16="http://schemas.microsoft.com/office/drawing/2014/main" id="{7E9DFDE6-4DEC-C629-FBB2-08B011912ED6}"/>
                    </a:ext>
                  </a:extLst>
                </p:cNvPr>
                <p:cNvPicPr/>
                <p:nvPr/>
              </p:nvPicPr>
              <p:blipFill>
                <a:blip r:embed="rId201"/>
                <a:stretch>
                  <a:fillRect/>
                </a:stretch>
              </p:blipFill>
              <p:spPr>
                <a:xfrm>
                  <a:off x="7058320" y="2780640"/>
                  <a:ext cx="831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6" name="Ink 135">
                  <a:extLst>
                    <a:ext uri="{FF2B5EF4-FFF2-40B4-BE49-F238E27FC236}">
                      <a16:creationId xmlns:a16="http://schemas.microsoft.com/office/drawing/2014/main" id="{F9CE0871-5C9C-7F94-168B-8101A86987AF}"/>
                    </a:ext>
                  </a:extLst>
                </p14:cNvPr>
                <p14:cNvContentPartPr/>
                <p14:nvPr/>
              </p14:nvContentPartPr>
              <p14:xfrm>
                <a:off x="7122040" y="2783520"/>
                <a:ext cx="54720" cy="40680"/>
              </p14:xfrm>
            </p:contentPart>
          </mc:Choice>
          <mc:Fallback xmlns="">
            <p:pic>
              <p:nvPicPr>
                <p:cNvPr id="136" name="Ink 135">
                  <a:extLst>
                    <a:ext uri="{FF2B5EF4-FFF2-40B4-BE49-F238E27FC236}">
                      <a16:creationId xmlns:a16="http://schemas.microsoft.com/office/drawing/2014/main" id="{F9CE0871-5C9C-7F94-168B-8101A86987AF}"/>
                    </a:ext>
                  </a:extLst>
                </p:cNvPr>
                <p:cNvPicPr/>
                <p:nvPr/>
              </p:nvPicPr>
              <p:blipFill>
                <a:blip r:embed="rId203"/>
                <a:stretch>
                  <a:fillRect/>
                </a:stretch>
              </p:blipFill>
              <p:spPr>
                <a:xfrm>
                  <a:off x="7113400" y="2774880"/>
                  <a:ext cx="72360" cy="58320"/>
                </a:xfrm>
                <a:prstGeom prst="rect">
                  <a:avLst/>
                </a:prstGeom>
              </p:spPr>
            </p:pic>
          </mc:Fallback>
        </mc:AlternateContent>
      </p:grpSp>
      <p:grpSp>
        <p:nvGrpSpPr>
          <p:cNvPr id="151" name="Group 150">
            <a:extLst>
              <a:ext uri="{FF2B5EF4-FFF2-40B4-BE49-F238E27FC236}">
                <a16:creationId xmlns:a16="http://schemas.microsoft.com/office/drawing/2014/main" id="{6FD9400D-AE4C-61B0-57C2-135635C592D6}"/>
              </a:ext>
            </a:extLst>
          </p:cNvPr>
          <p:cNvGrpSpPr/>
          <p:nvPr/>
        </p:nvGrpSpPr>
        <p:grpSpPr>
          <a:xfrm>
            <a:off x="5426948" y="3403440"/>
            <a:ext cx="1563840" cy="444240"/>
            <a:chOff x="5425360" y="3403440"/>
            <a:chExt cx="1563840" cy="444240"/>
          </a:xfrm>
        </p:grpSpPr>
        <mc:AlternateContent xmlns:mc="http://schemas.openxmlformats.org/markup-compatibility/2006" xmlns:p14="http://schemas.microsoft.com/office/powerpoint/2010/main">
          <mc:Choice Requires="p14">
            <p:contentPart p14:bwMode="auto" r:id="rId204">
              <p14:nvContentPartPr>
                <p14:cNvPr id="138" name="Ink 137">
                  <a:extLst>
                    <a:ext uri="{FF2B5EF4-FFF2-40B4-BE49-F238E27FC236}">
                      <a16:creationId xmlns:a16="http://schemas.microsoft.com/office/drawing/2014/main" id="{151F05BD-228E-395F-170B-A9C4A5DDE8CD}"/>
                    </a:ext>
                  </a:extLst>
                </p14:cNvPr>
                <p14:cNvContentPartPr/>
                <p14:nvPr/>
              </p14:nvContentPartPr>
              <p14:xfrm>
                <a:off x="5425360" y="3449160"/>
                <a:ext cx="188280" cy="218880"/>
              </p14:xfrm>
            </p:contentPart>
          </mc:Choice>
          <mc:Fallback xmlns="">
            <p:pic>
              <p:nvPicPr>
                <p:cNvPr id="138" name="Ink 137">
                  <a:extLst>
                    <a:ext uri="{FF2B5EF4-FFF2-40B4-BE49-F238E27FC236}">
                      <a16:creationId xmlns:a16="http://schemas.microsoft.com/office/drawing/2014/main" id="{151F05BD-228E-395F-170B-A9C4A5DDE8CD}"/>
                    </a:ext>
                  </a:extLst>
                </p:cNvPr>
                <p:cNvPicPr/>
                <p:nvPr/>
              </p:nvPicPr>
              <p:blipFill>
                <a:blip r:embed="rId205"/>
                <a:stretch>
                  <a:fillRect/>
                </a:stretch>
              </p:blipFill>
              <p:spPr>
                <a:xfrm>
                  <a:off x="5416360" y="3440160"/>
                  <a:ext cx="2059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9" name="Ink 138">
                  <a:extLst>
                    <a:ext uri="{FF2B5EF4-FFF2-40B4-BE49-F238E27FC236}">
                      <a16:creationId xmlns:a16="http://schemas.microsoft.com/office/drawing/2014/main" id="{00BFA111-DF1C-379F-4A73-E094636A59F5}"/>
                    </a:ext>
                  </a:extLst>
                </p14:cNvPr>
                <p14:cNvContentPartPr/>
                <p14:nvPr/>
              </p14:nvContentPartPr>
              <p14:xfrm>
                <a:off x="5629480" y="3637080"/>
                <a:ext cx="60120" cy="136800"/>
              </p14:xfrm>
            </p:contentPart>
          </mc:Choice>
          <mc:Fallback xmlns="">
            <p:pic>
              <p:nvPicPr>
                <p:cNvPr id="139" name="Ink 138">
                  <a:extLst>
                    <a:ext uri="{FF2B5EF4-FFF2-40B4-BE49-F238E27FC236}">
                      <a16:creationId xmlns:a16="http://schemas.microsoft.com/office/drawing/2014/main" id="{00BFA111-DF1C-379F-4A73-E094636A59F5}"/>
                    </a:ext>
                  </a:extLst>
                </p:cNvPr>
                <p:cNvPicPr/>
                <p:nvPr/>
              </p:nvPicPr>
              <p:blipFill>
                <a:blip r:embed="rId207"/>
                <a:stretch>
                  <a:fillRect/>
                </a:stretch>
              </p:blipFill>
              <p:spPr>
                <a:xfrm>
                  <a:off x="5620840" y="3628440"/>
                  <a:ext cx="777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0" name="Ink 139">
                  <a:extLst>
                    <a:ext uri="{FF2B5EF4-FFF2-40B4-BE49-F238E27FC236}">
                      <a16:creationId xmlns:a16="http://schemas.microsoft.com/office/drawing/2014/main" id="{D9F248D3-F09E-BE99-051F-5DBBF08067D3}"/>
                    </a:ext>
                  </a:extLst>
                </p14:cNvPr>
                <p14:cNvContentPartPr/>
                <p14:nvPr/>
              </p14:nvContentPartPr>
              <p14:xfrm>
                <a:off x="5821360" y="3545280"/>
                <a:ext cx="48240" cy="21240"/>
              </p14:xfrm>
            </p:contentPart>
          </mc:Choice>
          <mc:Fallback xmlns="">
            <p:pic>
              <p:nvPicPr>
                <p:cNvPr id="140" name="Ink 139">
                  <a:extLst>
                    <a:ext uri="{FF2B5EF4-FFF2-40B4-BE49-F238E27FC236}">
                      <a16:creationId xmlns:a16="http://schemas.microsoft.com/office/drawing/2014/main" id="{D9F248D3-F09E-BE99-051F-5DBBF08067D3}"/>
                    </a:ext>
                  </a:extLst>
                </p:cNvPr>
                <p:cNvPicPr/>
                <p:nvPr/>
              </p:nvPicPr>
              <p:blipFill>
                <a:blip r:embed="rId209"/>
                <a:stretch>
                  <a:fillRect/>
                </a:stretch>
              </p:blipFill>
              <p:spPr>
                <a:xfrm>
                  <a:off x="5812360" y="3536280"/>
                  <a:ext cx="658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1" name="Ink 140">
                  <a:extLst>
                    <a:ext uri="{FF2B5EF4-FFF2-40B4-BE49-F238E27FC236}">
                      <a16:creationId xmlns:a16="http://schemas.microsoft.com/office/drawing/2014/main" id="{C3EBCBB9-7280-00A8-E67C-2B6EE9C0A4D7}"/>
                    </a:ext>
                  </a:extLst>
                </p14:cNvPr>
                <p14:cNvContentPartPr/>
                <p14:nvPr/>
              </p14:nvContentPartPr>
              <p14:xfrm>
                <a:off x="5804080" y="3606840"/>
                <a:ext cx="28440" cy="30240"/>
              </p14:xfrm>
            </p:contentPart>
          </mc:Choice>
          <mc:Fallback xmlns="">
            <p:pic>
              <p:nvPicPr>
                <p:cNvPr id="141" name="Ink 140">
                  <a:extLst>
                    <a:ext uri="{FF2B5EF4-FFF2-40B4-BE49-F238E27FC236}">
                      <a16:creationId xmlns:a16="http://schemas.microsoft.com/office/drawing/2014/main" id="{C3EBCBB9-7280-00A8-E67C-2B6EE9C0A4D7}"/>
                    </a:ext>
                  </a:extLst>
                </p:cNvPr>
                <p:cNvPicPr/>
                <p:nvPr/>
              </p:nvPicPr>
              <p:blipFill>
                <a:blip r:embed="rId211"/>
                <a:stretch>
                  <a:fillRect/>
                </a:stretch>
              </p:blipFill>
              <p:spPr>
                <a:xfrm>
                  <a:off x="5795080" y="3598200"/>
                  <a:ext cx="460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2" name="Ink 141">
                  <a:extLst>
                    <a:ext uri="{FF2B5EF4-FFF2-40B4-BE49-F238E27FC236}">
                      <a16:creationId xmlns:a16="http://schemas.microsoft.com/office/drawing/2014/main" id="{CC789AA3-7DA2-567A-41C1-0FF817C621AB}"/>
                    </a:ext>
                  </a:extLst>
                </p14:cNvPr>
                <p14:cNvContentPartPr/>
                <p14:nvPr/>
              </p14:nvContentPartPr>
              <p14:xfrm>
                <a:off x="6043120" y="3473280"/>
                <a:ext cx="144360" cy="310320"/>
              </p14:xfrm>
            </p:contentPart>
          </mc:Choice>
          <mc:Fallback xmlns="">
            <p:pic>
              <p:nvPicPr>
                <p:cNvPr id="142" name="Ink 141">
                  <a:extLst>
                    <a:ext uri="{FF2B5EF4-FFF2-40B4-BE49-F238E27FC236}">
                      <a16:creationId xmlns:a16="http://schemas.microsoft.com/office/drawing/2014/main" id="{CC789AA3-7DA2-567A-41C1-0FF817C621AB}"/>
                    </a:ext>
                  </a:extLst>
                </p:cNvPr>
                <p:cNvPicPr/>
                <p:nvPr/>
              </p:nvPicPr>
              <p:blipFill>
                <a:blip r:embed="rId213"/>
                <a:stretch>
                  <a:fillRect/>
                </a:stretch>
              </p:blipFill>
              <p:spPr>
                <a:xfrm>
                  <a:off x="6034480" y="3464640"/>
                  <a:ext cx="16200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3" name="Ink 142">
                  <a:extLst>
                    <a:ext uri="{FF2B5EF4-FFF2-40B4-BE49-F238E27FC236}">
                      <a16:creationId xmlns:a16="http://schemas.microsoft.com/office/drawing/2014/main" id="{D6AE2FDC-B687-E723-1509-3B7B27E944B8}"/>
                    </a:ext>
                  </a:extLst>
                </p14:cNvPr>
                <p14:cNvContentPartPr/>
                <p14:nvPr/>
              </p14:nvContentPartPr>
              <p14:xfrm>
                <a:off x="6268840" y="3657240"/>
                <a:ext cx="10800" cy="127800"/>
              </p14:xfrm>
            </p:contentPart>
          </mc:Choice>
          <mc:Fallback xmlns="">
            <p:pic>
              <p:nvPicPr>
                <p:cNvPr id="143" name="Ink 142">
                  <a:extLst>
                    <a:ext uri="{FF2B5EF4-FFF2-40B4-BE49-F238E27FC236}">
                      <a16:creationId xmlns:a16="http://schemas.microsoft.com/office/drawing/2014/main" id="{D6AE2FDC-B687-E723-1509-3B7B27E944B8}"/>
                    </a:ext>
                  </a:extLst>
                </p:cNvPr>
                <p:cNvPicPr/>
                <p:nvPr/>
              </p:nvPicPr>
              <p:blipFill>
                <a:blip r:embed="rId215"/>
                <a:stretch>
                  <a:fillRect/>
                </a:stretch>
              </p:blipFill>
              <p:spPr>
                <a:xfrm>
                  <a:off x="6259840" y="3648600"/>
                  <a:ext cx="284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4" name="Ink 143">
                  <a:extLst>
                    <a:ext uri="{FF2B5EF4-FFF2-40B4-BE49-F238E27FC236}">
                      <a16:creationId xmlns:a16="http://schemas.microsoft.com/office/drawing/2014/main" id="{DDD47538-82D0-BECA-D8F8-C69000F201E9}"/>
                    </a:ext>
                  </a:extLst>
                </p14:cNvPr>
                <p14:cNvContentPartPr/>
                <p14:nvPr/>
              </p14:nvContentPartPr>
              <p14:xfrm>
                <a:off x="6378280" y="3606840"/>
                <a:ext cx="71640" cy="360"/>
              </p14:xfrm>
            </p:contentPart>
          </mc:Choice>
          <mc:Fallback xmlns="">
            <p:pic>
              <p:nvPicPr>
                <p:cNvPr id="144" name="Ink 143">
                  <a:extLst>
                    <a:ext uri="{FF2B5EF4-FFF2-40B4-BE49-F238E27FC236}">
                      <a16:creationId xmlns:a16="http://schemas.microsoft.com/office/drawing/2014/main" id="{DDD47538-82D0-BECA-D8F8-C69000F201E9}"/>
                    </a:ext>
                  </a:extLst>
                </p:cNvPr>
                <p:cNvPicPr/>
                <p:nvPr/>
              </p:nvPicPr>
              <p:blipFill>
                <a:blip r:embed="rId217"/>
                <a:stretch>
                  <a:fillRect/>
                </a:stretch>
              </p:blipFill>
              <p:spPr>
                <a:xfrm>
                  <a:off x="6369280" y="3598200"/>
                  <a:ext cx="89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5" name="Ink 144">
                  <a:extLst>
                    <a:ext uri="{FF2B5EF4-FFF2-40B4-BE49-F238E27FC236}">
                      <a16:creationId xmlns:a16="http://schemas.microsoft.com/office/drawing/2014/main" id="{C7A1EF54-C72C-D772-0262-B0B8848A4808}"/>
                    </a:ext>
                  </a:extLst>
                </p14:cNvPr>
                <p14:cNvContentPartPr/>
                <p14:nvPr/>
              </p14:nvContentPartPr>
              <p14:xfrm>
                <a:off x="6532720" y="3525120"/>
                <a:ext cx="110880" cy="322560"/>
              </p14:xfrm>
            </p:contentPart>
          </mc:Choice>
          <mc:Fallback xmlns="">
            <p:pic>
              <p:nvPicPr>
                <p:cNvPr id="145" name="Ink 144">
                  <a:extLst>
                    <a:ext uri="{FF2B5EF4-FFF2-40B4-BE49-F238E27FC236}">
                      <a16:creationId xmlns:a16="http://schemas.microsoft.com/office/drawing/2014/main" id="{C7A1EF54-C72C-D772-0262-B0B8848A4808}"/>
                    </a:ext>
                  </a:extLst>
                </p:cNvPr>
                <p:cNvPicPr/>
                <p:nvPr/>
              </p:nvPicPr>
              <p:blipFill>
                <a:blip r:embed="rId219"/>
                <a:stretch>
                  <a:fillRect/>
                </a:stretch>
              </p:blipFill>
              <p:spPr>
                <a:xfrm>
                  <a:off x="6523720" y="3516480"/>
                  <a:ext cx="1285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6" name="Ink 145">
                  <a:extLst>
                    <a:ext uri="{FF2B5EF4-FFF2-40B4-BE49-F238E27FC236}">
                      <a16:creationId xmlns:a16="http://schemas.microsoft.com/office/drawing/2014/main" id="{C332E190-797A-C3F3-19D1-EE5B6F98979B}"/>
                    </a:ext>
                  </a:extLst>
                </p14:cNvPr>
                <p14:cNvContentPartPr/>
                <p14:nvPr/>
              </p14:nvContentPartPr>
              <p14:xfrm>
                <a:off x="6760600" y="3687840"/>
                <a:ext cx="16560" cy="73800"/>
              </p14:xfrm>
            </p:contentPart>
          </mc:Choice>
          <mc:Fallback xmlns="">
            <p:pic>
              <p:nvPicPr>
                <p:cNvPr id="146" name="Ink 145">
                  <a:extLst>
                    <a:ext uri="{FF2B5EF4-FFF2-40B4-BE49-F238E27FC236}">
                      <a16:creationId xmlns:a16="http://schemas.microsoft.com/office/drawing/2014/main" id="{C332E190-797A-C3F3-19D1-EE5B6F98979B}"/>
                    </a:ext>
                  </a:extLst>
                </p:cNvPr>
                <p:cNvPicPr/>
                <p:nvPr/>
              </p:nvPicPr>
              <p:blipFill>
                <a:blip r:embed="rId221"/>
                <a:stretch>
                  <a:fillRect/>
                </a:stretch>
              </p:blipFill>
              <p:spPr>
                <a:xfrm>
                  <a:off x="6751600" y="3679200"/>
                  <a:ext cx="342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7" name="Ink 146">
                  <a:extLst>
                    <a:ext uri="{FF2B5EF4-FFF2-40B4-BE49-F238E27FC236}">
                      <a16:creationId xmlns:a16="http://schemas.microsoft.com/office/drawing/2014/main" id="{BB05FC27-2595-5181-C78B-E9C96AB72DD4}"/>
                    </a:ext>
                  </a:extLst>
                </p14:cNvPr>
                <p14:cNvContentPartPr/>
                <p14:nvPr/>
              </p14:nvContentPartPr>
              <p14:xfrm>
                <a:off x="6549280" y="3403440"/>
                <a:ext cx="150120" cy="78840"/>
              </p14:xfrm>
            </p:contentPart>
          </mc:Choice>
          <mc:Fallback xmlns="">
            <p:pic>
              <p:nvPicPr>
                <p:cNvPr id="147" name="Ink 146">
                  <a:extLst>
                    <a:ext uri="{FF2B5EF4-FFF2-40B4-BE49-F238E27FC236}">
                      <a16:creationId xmlns:a16="http://schemas.microsoft.com/office/drawing/2014/main" id="{BB05FC27-2595-5181-C78B-E9C96AB72DD4}"/>
                    </a:ext>
                  </a:extLst>
                </p:cNvPr>
                <p:cNvPicPr/>
                <p:nvPr/>
              </p:nvPicPr>
              <p:blipFill>
                <a:blip r:embed="rId223"/>
                <a:stretch>
                  <a:fillRect/>
                </a:stretch>
              </p:blipFill>
              <p:spPr>
                <a:xfrm>
                  <a:off x="6540640" y="3394440"/>
                  <a:ext cx="1677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8" name="Ink 147">
                  <a:extLst>
                    <a:ext uri="{FF2B5EF4-FFF2-40B4-BE49-F238E27FC236}">
                      <a16:creationId xmlns:a16="http://schemas.microsoft.com/office/drawing/2014/main" id="{294C0C41-C62A-F8C8-170E-0A728857106D}"/>
                    </a:ext>
                  </a:extLst>
                </p14:cNvPr>
                <p14:cNvContentPartPr/>
                <p14:nvPr/>
              </p14:nvContentPartPr>
              <p14:xfrm>
                <a:off x="6888400" y="3576240"/>
                <a:ext cx="52200" cy="10800"/>
              </p14:xfrm>
            </p:contentPart>
          </mc:Choice>
          <mc:Fallback xmlns="">
            <p:pic>
              <p:nvPicPr>
                <p:cNvPr id="148" name="Ink 147">
                  <a:extLst>
                    <a:ext uri="{FF2B5EF4-FFF2-40B4-BE49-F238E27FC236}">
                      <a16:creationId xmlns:a16="http://schemas.microsoft.com/office/drawing/2014/main" id="{294C0C41-C62A-F8C8-170E-0A728857106D}"/>
                    </a:ext>
                  </a:extLst>
                </p:cNvPr>
                <p:cNvPicPr/>
                <p:nvPr/>
              </p:nvPicPr>
              <p:blipFill>
                <a:blip r:embed="rId225"/>
                <a:stretch>
                  <a:fillRect/>
                </a:stretch>
              </p:blipFill>
              <p:spPr>
                <a:xfrm>
                  <a:off x="6879400" y="3567240"/>
                  <a:ext cx="698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9" name="Ink 148">
                  <a:extLst>
                    <a:ext uri="{FF2B5EF4-FFF2-40B4-BE49-F238E27FC236}">
                      <a16:creationId xmlns:a16="http://schemas.microsoft.com/office/drawing/2014/main" id="{505EA831-5D8F-5DCA-E291-AACAF9F322CA}"/>
                    </a:ext>
                  </a:extLst>
                </p14:cNvPr>
                <p14:cNvContentPartPr/>
                <p14:nvPr/>
              </p14:nvContentPartPr>
              <p14:xfrm>
                <a:off x="6904240" y="3637080"/>
                <a:ext cx="84960" cy="20880"/>
              </p14:xfrm>
            </p:contentPart>
          </mc:Choice>
          <mc:Fallback xmlns="">
            <p:pic>
              <p:nvPicPr>
                <p:cNvPr id="149" name="Ink 148">
                  <a:extLst>
                    <a:ext uri="{FF2B5EF4-FFF2-40B4-BE49-F238E27FC236}">
                      <a16:creationId xmlns:a16="http://schemas.microsoft.com/office/drawing/2014/main" id="{505EA831-5D8F-5DCA-E291-AACAF9F322CA}"/>
                    </a:ext>
                  </a:extLst>
                </p:cNvPr>
                <p:cNvPicPr/>
                <p:nvPr/>
              </p:nvPicPr>
              <p:blipFill>
                <a:blip r:embed="rId227"/>
                <a:stretch>
                  <a:fillRect/>
                </a:stretch>
              </p:blipFill>
              <p:spPr>
                <a:xfrm>
                  <a:off x="6895240" y="3628440"/>
                  <a:ext cx="102600" cy="38520"/>
                </a:xfrm>
                <a:prstGeom prst="rect">
                  <a:avLst/>
                </a:prstGeom>
              </p:spPr>
            </p:pic>
          </mc:Fallback>
        </mc:AlternateContent>
      </p:grpSp>
      <p:grpSp>
        <p:nvGrpSpPr>
          <p:cNvPr id="162" name="Group 161">
            <a:extLst>
              <a:ext uri="{FF2B5EF4-FFF2-40B4-BE49-F238E27FC236}">
                <a16:creationId xmlns:a16="http://schemas.microsoft.com/office/drawing/2014/main" id="{3032A5D9-0E84-7157-2F25-1F9A9859A6C4}"/>
              </a:ext>
            </a:extLst>
          </p:cNvPr>
          <p:cNvGrpSpPr/>
          <p:nvPr/>
        </p:nvGrpSpPr>
        <p:grpSpPr>
          <a:xfrm>
            <a:off x="7163948" y="3494880"/>
            <a:ext cx="549000" cy="370080"/>
            <a:chOff x="7162360" y="3494880"/>
            <a:chExt cx="549000" cy="370080"/>
          </a:xfrm>
        </p:grpSpPr>
        <mc:AlternateContent xmlns:mc="http://schemas.openxmlformats.org/markup-compatibility/2006" xmlns:p14="http://schemas.microsoft.com/office/powerpoint/2010/main">
          <mc:Choice Requires="p14">
            <p:contentPart p14:bwMode="auto" r:id="rId228">
              <p14:nvContentPartPr>
                <p14:cNvPr id="152" name="Ink 151">
                  <a:extLst>
                    <a:ext uri="{FF2B5EF4-FFF2-40B4-BE49-F238E27FC236}">
                      <a16:creationId xmlns:a16="http://schemas.microsoft.com/office/drawing/2014/main" id="{D9BC3729-EAF9-6AF0-C63C-EF2A9FF409A1}"/>
                    </a:ext>
                  </a:extLst>
                </p14:cNvPr>
                <p14:cNvContentPartPr/>
                <p14:nvPr/>
              </p14:nvContentPartPr>
              <p14:xfrm>
                <a:off x="7162360" y="3494880"/>
                <a:ext cx="222120" cy="370080"/>
              </p14:xfrm>
            </p:contentPart>
          </mc:Choice>
          <mc:Fallback xmlns="">
            <p:pic>
              <p:nvPicPr>
                <p:cNvPr id="152" name="Ink 151">
                  <a:extLst>
                    <a:ext uri="{FF2B5EF4-FFF2-40B4-BE49-F238E27FC236}">
                      <a16:creationId xmlns:a16="http://schemas.microsoft.com/office/drawing/2014/main" id="{D9BC3729-EAF9-6AF0-C63C-EF2A9FF409A1}"/>
                    </a:ext>
                  </a:extLst>
                </p:cNvPr>
                <p:cNvPicPr/>
                <p:nvPr/>
              </p:nvPicPr>
              <p:blipFill>
                <a:blip r:embed="rId229"/>
                <a:stretch>
                  <a:fillRect/>
                </a:stretch>
              </p:blipFill>
              <p:spPr>
                <a:xfrm>
                  <a:off x="7153720" y="3486240"/>
                  <a:ext cx="2397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3" name="Ink 152">
                  <a:extLst>
                    <a:ext uri="{FF2B5EF4-FFF2-40B4-BE49-F238E27FC236}">
                      <a16:creationId xmlns:a16="http://schemas.microsoft.com/office/drawing/2014/main" id="{FEA68E1A-D2C5-590C-8305-12D371746591}"/>
                    </a:ext>
                  </a:extLst>
                </p14:cNvPr>
                <p14:cNvContentPartPr/>
                <p14:nvPr/>
              </p14:nvContentPartPr>
              <p14:xfrm>
                <a:off x="7518040" y="3647160"/>
                <a:ext cx="32040" cy="106920"/>
              </p14:xfrm>
            </p:contentPart>
          </mc:Choice>
          <mc:Fallback xmlns="">
            <p:pic>
              <p:nvPicPr>
                <p:cNvPr id="153" name="Ink 152">
                  <a:extLst>
                    <a:ext uri="{FF2B5EF4-FFF2-40B4-BE49-F238E27FC236}">
                      <a16:creationId xmlns:a16="http://schemas.microsoft.com/office/drawing/2014/main" id="{FEA68E1A-D2C5-590C-8305-12D371746591}"/>
                    </a:ext>
                  </a:extLst>
                </p:cNvPr>
                <p:cNvPicPr/>
                <p:nvPr/>
              </p:nvPicPr>
              <p:blipFill>
                <a:blip r:embed="rId231"/>
                <a:stretch>
                  <a:fillRect/>
                </a:stretch>
              </p:blipFill>
              <p:spPr>
                <a:xfrm>
                  <a:off x="7509400" y="3638520"/>
                  <a:ext cx="496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4" name="Ink 153">
                  <a:extLst>
                    <a:ext uri="{FF2B5EF4-FFF2-40B4-BE49-F238E27FC236}">
                      <a16:creationId xmlns:a16="http://schemas.microsoft.com/office/drawing/2014/main" id="{D561499F-5B3C-FA04-0C39-0F799312EA4B}"/>
                    </a:ext>
                  </a:extLst>
                </p14:cNvPr>
                <p14:cNvContentPartPr/>
                <p14:nvPr/>
              </p14:nvContentPartPr>
              <p14:xfrm>
                <a:off x="7607680" y="3556080"/>
                <a:ext cx="103680" cy="360"/>
              </p14:xfrm>
            </p:contentPart>
          </mc:Choice>
          <mc:Fallback xmlns="">
            <p:pic>
              <p:nvPicPr>
                <p:cNvPr id="154" name="Ink 153">
                  <a:extLst>
                    <a:ext uri="{FF2B5EF4-FFF2-40B4-BE49-F238E27FC236}">
                      <a16:creationId xmlns:a16="http://schemas.microsoft.com/office/drawing/2014/main" id="{D561499F-5B3C-FA04-0C39-0F799312EA4B}"/>
                    </a:ext>
                  </a:extLst>
                </p:cNvPr>
                <p:cNvPicPr/>
                <p:nvPr/>
              </p:nvPicPr>
              <p:blipFill>
                <a:blip r:embed="rId195"/>
                <a:stretch>
                  <a:fillRect/>
                </a:stretch>
              </p:blipFill>
              <p:spPr>
                <a:xfrm>
                  <a:off x="7598680" y="3547080"/>
                  <a:ext cx="121320" cy="18000"/>
                </a:xfrm>
                <a:prstGeom prst="rect">
                  <a:avLst/>
                </a:prstGeom>
              </p:spPr>
            </p:pic>
          </mc:Fallback>
        </mc:AlternateContent>
      </p:grpSp>
      <p:grpSp>
        <p:nvGrpSpPr>
          <p:cNvPr id="168" name="Group 167">
            <a:extLst>
              <a:ext uri="{FF2B5EF4-FFF2-40B4-BE49-F238E27FC236}">
                <a16:creationId xmlns:a16="http://schemas.microsoft.com/office/drawing/2014/main" id="{E3747C6B-189B-2946-E607-EA99F097694E}"/>
              </a:ext>
            </a:extLst>
          </p:cNvPr>
          <p:cNvGrpSpPr/>
          <p:nvPr/>
        </p:nvGrpSpPr>
        <p:grpSpPr>
          <a:xfrm>
            <a:off x="7895108" y="3373200"/>
            <a:ext cx="1734840" cy="331920"/>
            <a:chOff x="7893520" y="3373200"/>
            <a:chExt cx="1734840" cy="331920"/>
          </a:xfrm>
        </p:grpSpPr>
        <mc:AlternateContent xmlns:mc="http://schemas.openxmlformats.org/markup-compatibility/2006" xmlns:p14="http://schemas.microsoft.com/office/powerpoint/2010/main">
          <mc:Choice Requires="p14">
            <p:contentPart p14:bwMode="auto" r:id="rId233">
              <p14:nvContentPartPr>
                <p14:cNvPr id="155" name="Ink 154">
                  <a:extLst>
                    <a:ext uri="{FF2B5EF4-FFF2-40B4-BE49-F238E27FC236}">
                      <a16:creationId xmlns:a16="http://schemas.microsoft.com/office/drawing/2014/main" id="{8C82B3EB-0728-1C8A-81AD-D789013ACFE8}"/>
                    </a:ext>
                  </a:extLst>
                </p14:cNvPr>
                <p14:cNvContentPartPr/>
                <p14:nvPr/>
              </p14:nvContentPartPr>
              <p14:xfrm>
                <a:off x="7893520" y="3411720"/>
                <a:ext cx="52200" cy="293400"/>
              </p14:xfrm>
            </p:contentPart>
          </mc:Choice>
          <mc:Fallback xmlns="">
            <p:pic>
              <p:nvPicPr>
                <p:cNvPr id="155" name="Ink 154">
                  <a:extLst>
                    <a:ext uri="{FF2B5EF4-FFF2-40B4-BE49-F238E27FC236}">
                      <a16:creationId xmlns:a16="http://schemas.microsoft.com/office/drawing/2014/main" id="{8C82B3EB-0728-1C8A-81AD-D789013ACFE8}"/>
                    </a:ext>
                  </a:extLst>
                </p:cNvPr>
                <p:cNvPicPr/>
                <p:nvPr/>
              </p:nvPicPr>
              <p:blipFill>
                <a:blip r:embed="rId234"/>
                <a:stretch>
                  <a:fillRect/>
                </a:stretch>
              </p:blipFill>
              <p:spPr>
                <a:xfrm>
                  <a:off x="7884520" y="3402720"/>
                  <a:ext cx="698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6" name="Ink 155">
                  <a:extLst>
                    <a:ext uri="{FF2B5EF4-FFF2-40B4-BE49-F238E27FC236}">
                      <a16:creationId xmlns:a16="http://schemas.microsoft.com/office/drawing/2014/main" id="{4CB9506D-1644-CB78-5D53-DBCBAF4A3938}"/>
                    </a:ext>
                  </a:extLst>
                </p14:cNvPr>
                <p14:cNvContentPartPr/>
                <p14:nvPr/>
              </p14:nvContentPartPr>
              <p14:xfrm>
                <a:off x="7997560" y="3413880"/>
                <a:ext cx="198360" cy="232920"/>
              </p14:xfrm>
            </p:contentPart>
          </mc:Choice>
          <mc:Fallback xmlns="">
            <p:pic>
              <p:nvPicPr>
                <p:cNvPr id="156" name="Ink 155">
                  <a:extLst>
                    <a:ext uri="{FF2B5EF4-FFF2-40B4-BE49-F238E27FC236}">
                      <a16:creationId xmlns:a16="http://schemas.microsoft.com/office/drawing/2014/main" id="{4CB9506D-1644-CB78-5D53-DBCBAF4A3938}"/>
                    </a:ext>
                  </a:extLst>
                </p:cNvPr>
                <p:cNvPicPr/>
                <p:nvPr/>
              </p:nvPicPr>
              <p:blipFill>
                <a:blip r:embed="rId236"/>
                <a:stretch>
                  <a:fillRect/>
                </a:stretch>
              </p:blipFill>
              <p:spPr>
                <a:xfrm>
                  <a:off x="7988560" y="3405240"/>
                  <a:ext cx="2160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7" name="Ink 156">
                  <a:extLst>
                    <a:ext uri="{FF2B5EF4-FFF2-40B4-BE49-F238E27FC236}">
                      <a16:creationId xmlns:a16="http://schemas.microsoft.com/office/drawing/2014/main" id="{CDD63AF9-D474-9550-35AD-ECB0E71F3340}"/>
                    </a:ext>
                  </a:extLst>
                </p14:cNvPr>
                <p14:cNvContentPartPr/>
                <p14:nvPr/>
              </p14:nvContentPartPr>
              <p14:xfrm>
                <a:off x="8267200" y="3566160"/>
                <a:ext cx="20160" cy="16560"/>
              </p14:xfrm>
            </p:contentPart>
          </mc:Choice>
          <mc:Fallback xmlns="">
            <p:pic>
              <p:nvPicPr>
                <p:cNvPr id="157" name="Ink 156">
                  <a:extLst>
                    <a:ext uri="{FF2B5EF4-FFF2-40B4-BE49-F238E27FC236}">
                      <a16:creationId xmlns:a16="http://schemas.microsoft.com/office/drawing/2014/main" id="{CDD63AF9-D474-9550-35AD-ECB0E71F3340}"/>
                    </a:ext>
                  </a:extLst>
                </p:cNvPr>
                <p:cNvPicPr/>
                <p:nvPr/>
              </p:nvPicPr>
              <p:blipFill>
                <a:blip r:embed="rId238"/>
                <a:stretch>
                  <a:fillRect/>
                </a:stretch>
              </p:blipFill>
              <p:spPr>
                <a:xfrm>
                  <a:off x="8258560" y="3557160"/>
                  <a:ext cx="378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8" name="Ink 157">
                  <a:extLst>
                    <a:ext uri="{FF2B5EF4-FFF2-40B4-BE49-F238E27FC236}">
                      <a16:creationId xmlns:a16="http://schemas.microsoft.com/office/drawing/2014/main" id="{077BDA7D-28B4-7CFF-CC65-5BC7E29BBA96}"/>
                    </a:ext>
                  </a:extLst>
                </p14:cNvPr>
                <p14:cNvContentPartPr/>
                <p14:nvPr/>
              </p14:nvContentPartPr>
              <p14:xfrm>
                <a:off x="8356120" y="3434400"/>
                <a:ext cx="150120" cy="204840"/>
              </p14:xfrm>
            </p:contentPart>
          </mc:Choice>
          <mc:Fallback xmlns="">
            <p:pic>
              <p:nvPicPr>
                <p:cNvPr id="158" name="Ink 157">
                  <a:extLst>
                    <a:ext uri="{FF2B5EF4-FFF2-40B4-BE49-F238E27FC236}">
                      <a16:creationId xmlns:a16="http://schemas.microsoft.com/office/drawing/2014/main" id="{077BDA7D-28B4-7CFF-CC65-5BC7E29BBA96}"/>
                    </a:ext>
                  </a:extLst>
                </p:cNvPr>
                <p:cNvPicPr/>
                <p:nvPr/>
              </p:nvPicPr>
              <p:blipFill>
                <a:blip r:embed="rId240"/>
                <a:stretch>
                  <a:fillRect/>
                </a:stretch>
              </p:blipFill>
              <p:spPr>
                <a:xfrm>
                  <a:off x="8347120" y="3425400"/>
                  <a:ext cx="1677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9" name="Ink 158">
                  <a:extLst>
                    <a:ext uri="{FF2B5EF4-FFF2-40B4-BE49-F238E27FC236}">
                      <a16:creationId xmlns:a16="http://schemas.microsoft.com/office/drawing/2014/main" id="{529417FB-4B4D-5C2A-052E-B06B243EB651}"/>
                    </a:ext>
                  </a:extLst>
                </p14:cNvPr>
                <p14:cNvContentPartPr/>
                <p14:nvPr/>
              </p14:nvContentPartPr>
              <p14:xfrm>
                <a:off x="8607400" y="3443760"/>
                <a:ext cx="241200" cy="155880"/>
              </p14:xfrm>
            </p:contentPart>
          </mc:Choice>
          <mc:Fallback xmlns="">
            <p:pic>
              <p:nvPicPr>
                <p:cNvPr id="159" name="Ink 158">
                  <a:extLst>
                    <a:ext uri="{FF2B5EF4-FFF2-40B4-BE49-F238E27FC236}">
                      <a16:creationId xmlns:a16="http://schemas.microsoft.com/office/drawing/2014/main" id="{529417FB-4B4D-5C2A-052E-B06B243EB651}"/>
                    </a:ext>
                  </a:extLst>
                </p:cNvPr>
                <p:cNvPicPr/>
                <p:nvPr/>
              </p:nvPicPr>
              <p:blipFill>
                <a:blip r:embed="rId242"/>
                <a:stretch>
                  <a:fillRect/>
                </a:stretch>
              </p:blipFill>
              <p:spPr>
                <a:xfrm>
                  <a:off x="8598400" y="3434760"/>
                  <a:ext cx="2588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0" name="Ink 159">
                  <a:extLst>
                    <a:ext uri="{FF2B5EF4-FFF2-40B4-BE49-F238E27FC236}">
                      <a16:creationId xmlns:a16="http://schemas.microsoft.com/office/drawing/2014/main" id="{7A7D5E86-49AB-EF03-3342-B6B506FDCAC4}"/>
                    </a:ext>
                  </a:extLst>
                </p14:cNvPr>
                <p14:cNvContentPartPr/>
                <p14:nvPr/>
              </p14:nvContentPartPr>
              <p14:xfrm>
                <a:off x="8951920" y="3546000"/>
                <a:ext cx="9720" cy="106920"/>
              </p14:xfrm>
            </p:contentPart>
          </mc:Choice>
          <mc:Fallback xmlns="">
            <p:pic>
              <p:nvPicPr>
                <p:cNvPr id="160" name="Ink 159">
                  <a:extLst>
                    <a:ext uri="{FF2B5EF4-FFF2-40B4-BE49-F238E27FC236}">
                      <a16:creationId xmlns:a16="http://schemas.microsoft.com/office/drawing/2014/main" id="{7A7D5E86-49AB-EF03-3342-B6B506FDCAC4}"/>
                    </a:ext>
                  </a:extLst>
                </p:cNvPr>
                <p:cNvPicPr/>
                <p:nvPr/>
              </p:nvPicPr>
              <p:blipFill>
                <a:blip r:embed="rId244"/>
                <a:stretch>
                  <a:fillRect/>
                </a:stretch>
              </p:blipFill>
              <p:spPr>
                <a:xfrm>
                  <a:off x="8942920" y="3537000"/>
                  <a:ext cx="273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3" name="Ink 162">
                  <a:extLst>
                    <a:ext uri="{FF2B5EF4-FFF2-40B4-BE49-F238E27FC236}">
                      <a16:creationId xmlns:a16="http://schemas.microsoft.com/office/drawing/2014/main" id="{44255181-0B34-3160-102D-76F5BA673C55}"/>
                    </a:ext>
                  </a:extLst>
                </p14:cNvPr>
                <p14:cNvContentPartPr/>
                <p14:nvPr/>
              </p14:nvContentPartPr>
              <p14:xfrm>
                <a:off x="8991160" y="3474360"/>
                <a:ext cx="158040" cy="10800"/>
              </p14:xfrm>
            </p:contentPart>
          </mc:Choice>
          <mc:Fallback xmlns="">
            <p:pic>
              <p:nvPicPr>
                <p:cNvPr id="163" name="Ink 162">
                  <a:extLst>
                    <a:ext uri="{FF2B5EF4-FFF2-40B4-BE49-F238E27FC236}">
                      <a16:creationId xmlns:a16="http://schemas.microsoft.com/office/drawing/2014/main" id="{44255181-0B34-3160-102D-76F5BA673C55}"/>
                    </a:ext>
                  </a:extLst>
                </p:cNvPr>
                <p:cNvPicPr/>
                <p:nvPr/>
              </p:nvPicPr>
              <p:blipFill>
                <a:blip r:embed="rId246"/>
                <a:stretch>
                  <a:fillRect/>
                </a:stretch>
              </p:blipFill>
              <p:spPr>
                <a:xfrm>
                  <a:off x="8982520" y="3465360"/>
                  <a:ext cx="1756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64" name="Ink 163">
                  <a:extLst>
                    <a:ext uri="{FF2B5EF4-FFF2-40B4-BE49-F238E27FC236}">
                      <a16:creationId xmlns:a16="http://schemas.microsoft.com/office/drawing/2014/main" id="{66692DBE-EFDD-DFFE-8994-6FF6E4F7E043}"/>
                    </a:ext>
                  </a:extLst>
                </p14:cNvPr>
                <p14:cNvContentPartPr/>
                <p14:nvPr/>
              </p14:nvContentPartPr>
              <p14:xfrm>
                <a:off x="9171880" y="3394800"/>
                <a:ext cx="227160" cy="164520"/>
              </p14:xfrm>
            </p:contentPart>
          </mc:Choice>
          <mc:Fallback xmlns="">
            <p:pic>
              <p:nvPicPr>
                <p:cNvPr id="164" name="Ink 163">
                  <a:extLst>
                    <a:ext uri="{FF2B5EF4-FFF2-40B4-BE49-F238E27FC236}">
                      <a16:creationId xmlns:a16="http://schemas.microsoft.com/office/drawing/2014/main" id="{66692DBE-EFDD-DFFE-8994-6FF6E4F7E043}"/>
                    </a:ext>
                  </a:extLst>
                </p:cNvPr>
                <p:cNvPicPr/>
                <p:nvPr/>
              </p:nvPicPr>
              <p:blipFill>
                <a:blip r:embed="rId248"/>
                <a:stretch>
                  <a:fillRect/>
                </a:stretch>
              </p:blipFill>
              <p:spPr>
                <a:xfrm>
                  <a:off x="9163240" y="3385800"/>
                  <a:ext cx="2448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65" name="Ink 164">
                  <a:extLst>
                    <a:ext uri="{FF2B5EF4-FFF2-40B4-BE49-F238E27FC236}">
                      <a16:creationId xmlns:a16="http://schemas.microsoft.com/office/drawing/2014/main" id="{844FEA73-E126-0250-BD95-553F403C57EF}"/>
                    </a:ext>
                  </a:extLst>
                </p14:cNvPr>
                <p14:cNvContentPartPr/>
                <p14:nvPr/>
              </p14:nvContentPartPr>
              <p14:xfrm>
                <a:off x="9333520" y="3373200"/>
                <a:ext cx="104040" cy="282600"/>
              </p14:xfrm>
            </p:contentPart>
          </mc:Choice>
          <mc:Fallback xmlns="">
            <p:pic>
              <p:nvPicPr>
                <p:cNvPr id="165" name="Ink 164">
                  <a:extLst>
                    <a:ext uri="{FF2B5EF4-FFF2-40B4-BE49-F238E27FC236}">
                      <a16:creationId xmlns:a16="http://schemas.microsoft.com/office/drawing/2014/main" id="{844FEA73-E126-0250-BD95-553F403C57EF}"/>
                    </a:ext>
                  </a:extLst>
                </p:cNvPr>
                <p:cNvPicPr/>
                <p:nvPr/>
              </p:nvPicPr>
              <p:blipFill>
                <a:blip r:embed="rId250"/>
                <a:stretch>
                  <a:fillRect/>
                </a:stretch>
              </p:blipFill>
              <p:spPr>
                <a:xfrm>
                  <a:off x="9324520" y="3364200"/>
                  <a:ext cx="1216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6" name="Ink 165">
                  <a:extLst>
                    <a:ext uri="{FF2B5EF4-FFF2-40B4-BE49-F238E27FC236}">
                      <a16:creationId xmlns:a16="http://schemas.microsoft.com/office/drawing/2014/main" id="{884068DF-10E5-A7D7-22AA-625208FA0567}"/>
                    </a:ext>
                  </a:extLst>
                </p14:cNvPr>
                <p14:cNvContentPartPr/>
                <p14:nvPr/>
              </p14:nvContentPartPr>
              <p14:xfrm>
                <a:off x="9588400" y="3444120"/>
                <a:ext cx="39960" cy="360"/>
              </p14:xfrm>
            </p:contentPart>
          </mc:Choice>
          <mc:Fallback xmlns="">
            <p:pic>
              <p:nvPicPr>
                <p:cNvPr id="166" name="Ink 165">
                  <a:extLst>
                    <a:ext uri="{FF2B5EF4-FFF2-40B4-BE49-F238E27FC236}">
                      <a16:creationId xmlns:a16="http://schemas.microsoft.com/office/drawing/2014/main" id="{884068DF-10E5-A7D7-22AA-625208FA0567}"/>
                    </a:ext>
                  </a:extLst>
                </p:cNvPr>
                <p:cNvPicPr/>
                <p:nvPr/>
              </p:nvPicPr>
              <p:blipFill>
                <a:blip r:embed="rId252"/>
                <a:stretch>
                  <a:fillRect/>
                </a:stretch>
              </p:blipFill>
              <p:spPr>
                <a:xfrm>
                  <a:off x="9579760" y="3435480"/>
                  <a:ext cx="57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7" name="Ink 166">
                  <a:extLst>
                    <a:ext uri="{FF2B5EF4-FFF2-40B4-BE49-F238E27FC236}">
                      <a16:creationId xmlns:a16="http://schemas.microsoft.com/office/drawing/2014/main" id="{F8EB5EAA-2E8E-FC14-ADDE-555B3EDBB302}"/>
                    </a:ext>
                  </a:extLst>
                </p14:cNvPr>
                <p14:cNvContentPartPr/>
                <p14:nvPr/>
              </p14:nvContentPartPr>
              <p14:xfrm>
                <a:off x="9537280" y="3494880"/>
                <a:ext cx="63720" cy="61560"/>
              </p14:xfrm>
            </p:contentPart>
          </mc:Choice>
          <mc:Fallback xmlns="">
            <p:pic>
              <p:nvPicPr>
                <p:cNvPr id="167" name="Ink 166">
                  <a:extLst>
                    <a:ext uri="{FF2B5EF4-FFF2-40B4-BE49-F238E27FC236}">
                      <a16:creationId xmlns:a16="http://schemas.microsoft.com/office/drawing/2014/main" id="{F8EB5EAA-2E8E-FC14-ADDE-555B3EDBB302}"/>
                    </a:ext>
                  </a:extLst>
                </p:cNvPr>
                <p:cNvPicPr/>
                <p:nvPr/>
              </p:nvPicPr>
              <p:blipFill>
                <a:blip r:embed="rId254"/>
                <a:stretch>
                  <a:fillRect/>
                </a:stretch>
              </p:blipFill>
              <p:spPr>
                <a:xfrm>
                  <a:off x="9528640" y="3486240"/>
                  <a:ext cx="81360" cy="7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5">
            <p14:nvContentPartPr>
              <p14:cNvPr id="169" name="Ink 168">
                <a:extLst>
                  <a:ext uri="{FF2B5EF4-FFF2-40B4-BE49-F238E27FC236}">
                    <a16:creationId xmlns:a16="http://schemas.microsoft.com/office/drawing/2014/main" id="{61E79E2C-554F-C8E0-5A44-DBB30A0E7E2B}"/>
                  </a:ext>
                </a:extLst>
              </p14:cNvPr>
              <p14:cNvContentPartPr/>
              <p14:nvPr/>
            </p14:nvContentPartPr>
            <p14:xfrm>
              <a:off x="9857828" y="3336120"/>
              <a:ext cx="131400" cy="306360"/>
            </p14:xfrm>
          </p:contentPart>
        </mc:Choice>
        <mc:Fallback>
          <p:pic>
            <p:nvPicPr>
              <p:cNvPr id="169" name="Ink 168">
                <a:extLst>
                  <a:ext uri="{FF2B5EF4-FFF2-40B4-BE49-F238E27FC236}">
                    <a16:creationId xmlns:a16="http://schemas.microsoft.com/office/drawing/2014/main" id="{61E79E2C-554F-C8E0-5A44-DBB30A0E7E2B}"/>
                  </a:ext>
                </a:extLst>
              </p:cNvPr>
              <p:cNvPicPr/>
              <p:nvPr/>
            </p:nvPicPr>
            <p:blipFill>
              <a:blip r:embed="rId256"/>
              <a:stretch>
                <a:fillRect/>
              </a:stretch>
            </p:blipFill>
            <p:spPr>
              <a:xfrm>
                <a:off x="9848828" y="3327120"/>
                <a:ext cx="1490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70" name="Ink 169">
                <a:extLst>
                  <a:ext uri="{FF2B5EF4-FFF2-40B4-BE49-F238E27FC236}">
                    <a16:creationId xmlns:a16="http://schemas.microsoft.com/office/drawing/2014/main" id="{9256512E-4B62-CBDF-31DF-071F0868B909}"/>
                  </a:ext>
                </a:extLst>
              </p14:cNvPr>
              <p14:cNvContentPartPr/>
              <p14:nvPr/>
            </p14:nvContentPartPr>
            <p14:xfrm>
              <a:off x="10069868" y="3393360"/>
              <a:ext cx="20880" cy="181080"/>
            </p14:xfrm>
          </p:contentPart>
        </mc:Choice>
        <mc:Fallback>
          <p:pic>
            <p:nvPicPr>
              <p:cNvPr id="170" name="Ink 169">
                <a:extLst>
                  <a:ext uri="{FF2B5EF4-FFF2-40B4-BE49-F238E27FC236}">
                    <a16:creationId xmlns:a16="http://schemas.microsoft.com/office/drawing/2014/main" id="{9256512E-4B62-CBDF-31DF-071F0868B909}"/>
                  </a:ext>
                </a:extLst>
              </p:cNvPr>
              <p:cNvPicPr/>
              <p:nvPr/>
            </p:nvPicPr>
            <p:blipFill>
              <a:blip r:embed="rId258"/>
              <a:stretch>
                <a:fillRect/>
              </a:stretch>
            </p:blipFill>
            <p:spPr>
              <a:xfrm>
                <a:off x="10060710" y="3384360"/>
                <a:ext cx="38829"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1" name="Ink 170">
                <a:extLst>
                  <a:ext uri="{FF2B5EF4-FFF2-40B4-BE49-F238E27FC236}">
                    <a16:creationId xmlns:a16="http://schemas.microsoft.com/office/drawing/2014/main" id="{B5E37A3E-7018-C49E-2323-5955D88B757D}"/>
                  </a:ext>
                </a:extLst>
              </p14:cNvPr>
              <p14:cNvContentPartPr/>
              <p14:nvPr/>
            </p14:nvContentPartPr>
            <p14:xfrm>
              <a:off x="10212068" y="3453480"/>
              <a:ext cx="99000" cy="19800"/>
            </p14:xfrm>
          </p:contentPart>
        </mc:Choice>
        <mc:Fallback>
          <p:pic>
            <p:nvPicPr>
              <p:cNvPr id="171" name="Ink 170">
                <a:extLst>
                  <a:ext uri="{FF2B5EF4-FFF2-40B4-BE49-F238E27FC236}">
                    <a16:creationId xmlns:a16="http://schemas.microsoft.com/office/drawing/2014/main" id="{B5E37A3E-7018-C49E-2323-5955D88B757D}"/>
                  </a:ext>
                </a:extLst>
              </p:cNvPr>
              <p:cNvPicPr/>
              <p:nvPr/>
            </p:nvPicPr>
            <p:blipFill>
              <a:blip r:embed="rId260"/>
              <a:stretch>
                <a:fillRect/>
              </a:stretch>
            </p:blipFill>
            <p:spPr>
              <a:xfrm>
                <a:off x="10203068" y="3444480"/>
                <a:ext cx="116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2" name="Ink 171">
                <a:extLst>
                  <a:ext uri="{FF2B5EF4-FFF2-40B4-BE49-F238E27FC236}">
                    <a16:creationId xmlns:a16="http://schemas.microsoft.com/office/drawing/2014/main" id="{C2A7630C-E180-ED70-6FB2-9166CA7CE216}"/>
                  </a:ext>
                </a:extLst>
              </p14:cNvPr>
              <p14:cNvContentPartPr/>
              <p14:nvPr/>
            </p14:nvContentPartPr>
            <p14:xfrm>
              <a:off x="10410788" y="3345840"/>
              <a:ext cx="131040" cy="177840"/>
            </p14:xfrm>
          </p:contentPart>
        </mc:Choice>
        <mc:Fallback>
          <p:pic>
            <p:nvPicPr>
              <p:cNvPr id="172" name="Ink 171">
                <a:extLst>
                  <a:ext uri="{FF2B5EF4-FFF2-40B4-BE49-F238E27FC236}">
                    <a16:creationId xmlns:a16="http://schemas.microsoft.com/office/drawing/2014/main" id="{C2A7630C-E180-ED70-6FB2-9166CA7CE216}"/>
                  </a:ext>
                </a:extLst>
              </p:cNvPr>
              <p:cNvPicPr/>
              <p:nvPr/>
            </p:nvPicPr>
            <p:blipFill>
              <a:blip r:embed="rId262"/>
              <a:stretch>
                <a:fillRect/>
              </a:stretch>
            </p:blipFill>
            <p:spPr>
              <a:xfrm>
                <a:off x="10401788" y="3336840"/>
                <a:ext cx="1486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3" name="Ink 172">
                <a:extLst>
                  <a:ext uri="{FF2B5EF4-FFF2-40B4-BE49-F238E27FC236}">
                    <a16:creationId xmlns:a16="http://schemas.microsoft.com/office/drawing/2014/main" id="{97A1324B-7217-3459-4BD9-EE33386835FB}"/>
                  </a:ext>
                </a:extLst>
              </p14:cNvPr>
              <p14:cNvContentPartPr/>
              <p14:nvPr/>
            </p14:nvContentPartPr>
            <p14:xfrm>
              <a:off x="10628588" y="3470040"/>
              <a:ext cx="12240" cy="4680"/>
            </p14:xfrm>
          </p:contentPart>
        </mc:Choice>
        <mc:Fallback>
          <p:pic>
            <p:nvPicPr>
              <p:cNvPr id="173" name="Ink 172">
                <a:extLst>
                  <a:ext uri="{FF2B5EF4-FFF2-40B4-BE49-F238E27FC236}">
                    <a16:creationId xmlns:a16="http://schemas.microsoft.com/office/drawing/2014/main" id="{97A1324B-7217-3459-4BD9-EE33386835FB}"/>
                  </a:ext>
                </a:extLst>
              </p:cNvPr>
              <p:cNvPicPr/>
              <p:nvPr/>
            </p:nvPicPr>
            <p:blipFill>
              <a:blip r:embed="rId264"/>
              <a:stretch>
                <a:fillRect/>
              </a:stretch>
            </p:blipFill>
            <p:spPr>
              <a:xfrm>
                <a:off x="10619315" y="3461683"/>
                <a:ext cx="30415" cy="210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4" name="Ink 173">
                <a:extLst>
                  <a:ext uri="{FF2B5EF4-FFF2-40B4-BE49-F238E27FC236}">
                    <a16:creationId xmlns:a16="http://schemas.microsoft.com/office/drawing/2014/main" id="{D7682F10-67BA-2920-38CA-E628BDC73846}"/>
                  </a:ext>
                </a:extLst>
              </p14:cNvPr>
              <p14:cNvContentPartPr/>
              <p14:nvPr/>
            </p14:nvContentPartPr>
            <p14:xfrm>
              <a:off x="10707068" y="3321720"/>
              <a:ext cx="114480" cy="194040"/>
            </p14:xfrm>
          </p:contentPart>
        </mc:Choice>
        <mc:Fallback>
          <p:pic>
            <p:nvPicPr>
              <p:cNvPr id="174" name="Ink 173">
                <a:extLst>
                  <a:ext uri="{FF2B5EF4-FFF2-40B4-BE49-F238E27FC236}">
                    <a16:creationId xmlns:a16="http://schemas.microsoft.com/office/drawing/2014/main" id="{D7682F10-67BA-2920-38CA-E628BDC73846}"/>
                  </a:ext>
                </a:extLst>
              </p:cNvPr>
              <p:cNvPicPr/>
              <p:nvPr/>
            </p:nvPicPr>
            <p:blipFill>
              <a:blip r:embed="rId266"/>
              <a:stretch>
                <a:fillRect/>
              </a:stretch>
            </p:blipFill>
            <p:spPr>
              <a:xfrm>
                <a:off x="10698068" y="3312720"/>
                <a:ext cx="1321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5" name="Ink 174">
                <a:extLst>
                  <a:ext uri="{FF2B5EF4-FFF2-40B4-BE49-F238E27FC236}">
                    <a16:creationId xmlns:a16="http://schemas.microsoft.com/office/drawing/2014/main" id="{7F78B908-07D0-8353-0361-DF50A94876D8}"/>
                  </a:ext>
                </a:extLst>
              </p14:cNvPr>
              <p14:cNvContentPartPr/>
              <p14:nvPr/>
            </p14:nvContentPartPr>
            <p14:xfrm>
              <a:off x="10882748" y="3332160"/>
              <a:ext cx="111600" cy="183240"/>
            </p14:xfrm>
          </p:contentPart>
        </mc:Choice>
        <mc:Fallback>
          <p:pic>
            <p:nvPicPr>
              <p:cNvPr id="175" name="Ink 174">
                <a:extLst>
                  <a:ext uri="{FF2B5EF4-FFF2-40B4-BE49-F238E27FC236}">
                    <a16:creationId xmlns:a16="http://schemas.microsoft.com/office/drawing/2014/main" id="{7F78B908-07D0-8353-0361-DF50A94876D8}"/>
                  </a:ext>
                </a:extLst>
              </p:cNvPr>
              <p:cNvPicPr/>
              <p:nvPr/>
            </p:nvPicPr>
            <p:blipFill>
              <a:blip r:embed="rId268"/>
              <a:stretch>
                <a:fillRect/>
              </a:stretch>
            </p:blipFill>
            <p:spPr>
              <a:xfrm>
                <a:off x="10873748" y="3323142"/>
                <a:ext cx="129240" cy="200915"/>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76" name="Ink 175">
                <a:extLst>
                  <a:ext uri="{FF2B5EF4-FFF2-40B4-BE49-F238E27FC236}">
                    <a16:creationId xmlns:a16="http://schemas.microsoft.com/office/drawing/2014/main" id="{754D6F07-F623-6169-4201-4BD727F00847}"/>
                  </a:ext>
                </a:extLst>
              </p14:cNvPr>
              <p14:cNvContentPartPr/>
              <p14:nvPr/>
            </p14:nvContentPartPr>
            <p14:xfrm>
              <a:off x="10909028" y="3322080"/>
              <a:ext cx="85680" cy="199440"/>
            </p14:xfrm>
          </p:contentPart>
        </mc:Choice>
        <mc:Fallback>
          <p:pic>
            <p:nvPicPr>
              <p:cNvPr id="176" name="Ink 175">
                <a:extLst>
                  <a:ext uri="{FF2B5EF4-FFF2-40B4-BE49-F238E27FC236}">
                    <a16:creationId xmlns:a16="http://schemas.microsoft.com/office/drawing/2014/main" id="{754D6F07-F623-6169-4201-4BD727F00847}"/>
                  </a:ext>
                </a:extLst>
              </p:cNvPr>
              <p:cNvPicPr/>
              <p:nvPr/>
            </p:nvPicPr>
            <p:blipFill>
              <a:blip r:embed="rId270"/>
              <a:stretch>
                <a:fillRect/>
              </a:stretch>
            </p:blipFill>
            <p:spPr>
              <a:xfrm>
                <a:off x="10900028" y="3313080"/>
                <a:ext cx="1033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8" name="Ink 177">
                <a:extLst>
                  <a:ext uri="{FF2B5EF4-FFF2-40B4-BE49-F238E27FC236}">
                    <a16:creationId xmlns:a16="http://schemas.microsoft.com/office/drawing/2014/main" id="{42A91FCA-A930-0BC7-7D7E-883F88836993}"/>
                  </a:ext>
                </a:extLst>
              </p14:cNvPr>
              <p14:cNvContentPartPr/>
              <p14:nvPr/>
            </p14:nvContentPartPr>
            <p14:xfrm>
              <a:off x="11115668" y="3342240"/>
              <a:ext cx="21600" cy="192960"/>
            </p14:xfrm>
          </p:contentPart>
        </mc:Choice>
        <mc:Fallback>
          <p:pic>
            <p:nvPicPr>
              <p:cNvPr id="178" name="Ink 177">
                <a:extLst>
                  <a:ext uri="{FF2B5EF4-FFF2-40B4-BE49-F238E27FC236}">
                    <a16:creationId xmlns:a16="http://schemas.microsoft.com/office/drawing/2014/main" id="{42A91FCA-A930-0BC7-7D7E-883F88836993}"/>
                  </a:ext>
                </a:extLst>
              </p:cNvPr>
              <p:cNvPicPr/>
              <p:nvPr/>
            </p:nvPicPr>
            <p:blipFill>
              <a:blip r:embed="rId272"/>
              <a:stretch>
                <a:fillRect/>
              </a:stretch>
            </p:blipFill>
            <p:spPr>
              <a:xfrm>
                <a:off x="11106515" y="3333240"/>
                <a:ext cx="39539"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80" name="Ink 179">
                <a:extLst>
                  <a:ext uri="{FF2B5EF4-FFF2-40B4-BE49-F238E27FC236}">
                    <a16:creationId xmlns:a16="http://schemas.microsoft.com/office/drawing/2014/main" id="{A61439C2-CF6E-7573-8744-C79DAEC5EE20}"/>
                  </a:ext>
                </a:extLst>
              </p14:cNvPr>
              <p14:cNvContentPartPr/>
              <p14:nvPr/>
            </p14:nvContentPartPr>
            <p14:xfrm>
              <a:off x="10374788" y="3301920"/>
              <a:ext cx="100440" cy="326160"/>
            </p14:xfrm>
          </p:contentPart>
        </mc:Choice>
        <mc:Fallback>
          <p:pic>
            <p:nvPicPr>
              <p:cNvPr id="180" name="Ink 179">
                <a:extLst>
                  <a:ext uri="{FF2B5EF4-FFF2-40B4-BE49-F238E27FC236}">
                    <a16:creationId xmlns:a16="http://schemas.microsoft.com/office/drawing/2014/main" id="{A61439C2-CF6E-7573-8744-C79DAEC5EE20}"/>
                  </a:ext>
                </a:extLst>
              </p:cNvPr>
              <p:cNvPicPr/>
              <p:nvPr/>
            </p:nvPicPr>
            <p:blipFill>
              <a:blip r:embed="rId274"/>
              <a:stretch>
                <a:fillRect/>
              </a:stretch>
            </p:blipFill>
            <p:spPr>
              <a:xfrm>
                <a:off x="10365788" y="3292920"/>
                <a:ext cx="118080" cy="343800"/>
              </a:xfrm>
              <a:prstGeom prst="rect">
                <a:avLst/>
              </a:prstGeom>
            </p:spPr>
          </p:pic>
        </mc:Fallback>
      </mc:AlternateContent>
      <p:grpSp>
        <p:nvGrpSpPr>
          <p:cNvPr id="192" name="Group 191">
            <a:extLst>
              <a:ext uri="{FF2B5EF4-FFF2-40B4-BE49-F238E27FC236}">
                <a16:creationId xmlns:a16="http://schemas.microsoft.com/office/drawing/2014/main" id="{FA88F600-400D-E49C-C533-FB61DA9778E9}"/>
              </a:ext>
            </a:extLst>
          </p:cNvPr>
          <p:cNvGrpSpPr/>
          <p:nvPr/>
        </p:nvGrpSpPr>
        <p:grpSpPr>
          <a:xfrm>
            <a:off x="11256428" y="3228840"/>
            <a:ext cx="848160" cy="549000"/>
            <a:chOff x="11254840" y="3228840"/>
            <a:chExt cx="848160" cy="549000"/>
          </a:xfrm>
        </p:grpSpPr>
        <mc:AlternateContent xmlns:mc="http://schemas.openxmlformats.org/markup-compatibility/2006" xmlns:p14="http://schemas.microsoft.com/office/powerpoint/2010/main">
          <mc:Choice Requires="p14">
            <p:contentPart p14:bwMode="auto" r:id="rId275">
              <p14:nvContentPartPr>
                <p14:cNvPr id="181" name="Ink 180">
                  <a:extLst>
                    <a:ext uri="{FF2B5EF4-FFF2-40B4-BE49-F238E27FC236}">
                      <a16:creationId xmlns:a16="http://schemas.microsoft.com/office/drawing/2014/main" id="{5B6AE754-E51D-AFC7-77C4-08E867303CC1}"/>
                    </a:ext>
                  </a:extLst>
                </p14:cNvPr>
                <p14:cNvContentPartPr/>
                <p14:nvPr/>
              </p14:nvContentPartPr>
              <p14:xfrm>
                <a:off x="11254840" y="3393720"/>
                <a:ext cx="102960" cy="19080"/>
              </p14:xfrm>
            </p:contentPart>
          </mc:Choice>
          <mc:Fallback xmlns="">
            <p:pic>
              <p:nvPicPr>
                <p:cNvPr id="181" name="Ink 180">
                  <a:extLst>
                    <a:ext uri="{FF2B5EF4-FFF2-40B4-BE49-F238E27FC236}">
                      <a16:creationId xmlns:a16="http://schemas.microsoft.com/office/drawing/2014/main" id="{5B6AE754-E51D-AFC7-77C4-08E867303CC1}"/>
                    </a:ext>
                  </a:extLst>
                </p:cNvPr>
                <p:cNvPicPr/>
                <p:nvPr/>
              </p:nvPicPr>
              <p:blipFill>
                <a:blip r:embed="rId276"/>
                <a:stretch>
                  <a:fillRect/>
                </a:stretch>
              </p:blipFill>
              <p:spPr>
                <a:xfrm>
                  <a:off x="11245840" y="3385080"/>
                  <a:ext cx="120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82" name="Ink 181">
                  <a:extLst>
                    <a:ext uri="{FF2B5EF4-FFF2-40B4-BE49-F238E27FC236}">
                      <a16:creationId xmlns:a16="http://schemas.microsoft.com/office/drawing/2014/main" id="{4ED06E4E-8F03-740A-2510-0117327D9952}"/>
                    </a:ext>
                  </a:extLst>
                </p14:cNvPr>
                <p14:cNvContentPartPr/>
                <p14:nvPr/>
              </p14:nvContentPartPr>
              <p14:xfrm>
                <a:off x="11422960" y="3312360"/>
                <a:ext cx="112320" cy="149760"/>
              </p14:xfrm>
            </p:contentPart>
          </mc:Choice>
          <mc:Fallback xmlns="">
            <p:pic>
              <p:nvPicPr>
                <p:cNvPr id="182" name="Ink 181">
                  <a:extLst>
                    <a:ext uri="{FF2B5EF4-FFF2-40B4-BE49-F238E27FC236}">
                      <a16:creationId xmlns:a16="http://schemas.microsoft.com/office/drawing/2014/main" id="{4ED06E4E-8F03-740A-2510-0117327D9952}"/>
                    </a:ext>
                  </a:extLst>
                </p:cNvPr>
                <p:cNvPicPr/>
                <p:nvPr/>
              </p:nvPicPr>
              <p:blipFill>
                <a:blip r:embed="rId278"/>
                <a:stretch>
                  <a:fillRect/>
                </a:stretch>
              </p:blipFill>
              <p:spPr>
                <a:xfrm>
                  <a:off x="11413960" y="3303720"/>
                  <a:ext cx="1299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3" name="Ink 182">
                  <a:extLst>
                    <a:ext uri="{FF2B5EF4-FFF2-40B4-BE49-F238E27FC236}">
                      <a16:creationId xmlns:a16="http://schemas.microsoft.com/office/drawing/2014/main" id="{3AFCBBAA-588D-5DAA-76D7-51007185446E}"/>
                    </a:ext>
                  </a:extLst>
                </p14:cNvPr>
                <p14:cNvContentPartPr/>
                <p14:nvPr/>
              </p14:nvContentPartPr>
              <p14:xfrm>
                <a:off x="11562280" y="3241080"/>
                <a:ext cx="79920" cy="269280"/>
              </p14:xfrm>
            </p:contentPart>
          </mc:Choice>
          <mc:Fallback xmlns="">
            <p:pic>
              <p:nvPicPr>
                <p:cNvPr id="183" name="Ink 182">
                  <a:extLst>
                    <a:ext uri="{FF2B5EF4-FFF2-40B4-BE49-F238E27FC236}">
                      <a16:creationId xmlns:a16="http://schemas.microsoft.com/office/drawing/2014/main" id="{3AFCBBAA-588D-5DAA-76D7-51007185446E}"/>
                    </a:ext>
                  </a:extLst>
                </p:cNvPr>
                <p:cNvPicPr/>
                <p:nvPr/>
              </p:nvPicPr>
              <p:blipFill>
                <a:blip r:embed="rId280"/>
                <a:stretch>
                  <a:fillRect/>
                </a:stretch>
              </p:blipFill>
              <p:spPr>
                <a:xfrm>
                  <a:off x="11553280" y="3232440"/>
                  <a:ext cx="975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4" name="Ink 183">
                  <a:extLst>
                    <a:ext uri="{FF2B5EF4-FFF2-40B4-BE49-F238E27FC236}">
                      <a16:creationId xmlns:a16="http://schemas.microsoft.com/office/drawing/2014/main" id="{764D99F9-2040-4B41-E8ED-066B5BFDF184}"/>
                    </a:ext>
                  </a:extLst>
                </p14:cNvPr>
                <p14:cNvContentPartPr/>
                <p14:nvPr/>
              </p14:nvContentPartPr>
              <p14:xfrm>
                <a:off x="11714200" y="3228840"/>
                <a:ext cx="65880" cy="316080"/>
              </p14:xfrm>
            </p:contentPart>
          </mc:Choice>
          <mc:Fallback xmlns="">
            <p:pic>
              <p:nvPicPr>
                <p:cNvPr id="184" name="Ink 183">
                  <a:extLst>
                    <a:ext uri="{FF2B5EF4-FFF2-40B4-BE49-F238E27FC236}">
                      <a16:creationId xmlns:a16="http://schemas.microsoft.com/office/drawing/2014/main" id="{764D99F9-2040-4B41-E8ED-066B5BFDF184}"/>
                    </a:ext>
                  </a:extLst>
                </p:cNvPr>
                <p:cNvPicPr/>
                <p:nvPr/>
              </p:nvPicPr>
              <p:blipFill>
                <a:blip r:embed="rId282"/>
                <a:stretch>
                  <a:fillRect/>
                </a:stretch>
              </p:blipFill>
              <p:spPr>
                <a:xfrm>
                  <a:off x="11705560" y="3220200"/>
                  <a:ext cx="8352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5" name="Ink 184">
                  <a:extLst>
                    <a:ext uri="{FF2B5EF4-FFF2-40B4-BE49-F238E27FC236}">
                      <a16:creationId xmlns:a16="http://schemas.microsoft.com/office/drawing/2014/main" id="{7262F9D0-144E-48B1-17E0-4350B8C06DCC}"/>
                    </a:ext>
                  </a:extLst>
                </p14:cNvPr>
                <p14:cNvContentPartPr/>
                <p14:nvPr/>
              </p14:nvContentPartPr>
              <p14:xfrm>
                <a:off x="11912920" y="3346200"/>
                <a:ext cx="4680" cy="6480"/>
              </p14:xfrm>
            </p:contentPart>
          </mc:Choice>
          <mc:Fallback xmlns="">
            <p:pic>
              <p:nvPicPr>
                <p:cNvPr id="185" name="Ink 184">
                  <a:extLst>
                    <a:ext uri="{FF2B5EF4-FFF2-40B4-BE49-F238E27FC236}">
                      <a16:creationId xmlns:a16="http://schemas.microsoft.com/office/drawing/2014/main" id="{7262F9D0-144E-48B1-17E0-4350B8C06DCC}"/>
                    </a:ext>
                  </a:extLst>
                </p:cNvPr>
                <p:cNvPicPr/>
                <p:nvPr/>
              </p:nvPicPr>
              <p:blipFill>
                <a:blip r:embed="rId193"/>
                <a:stretch>
                  <a:fillRect/>
                </a:stretch>
              </p:blipFill>
              <p:spPr>
                <a:xfrm>
                  <a:off x="11903920" y="3337560"/>
                  <a:ext cx="22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6" name="Ink 185">
                  <a:extLst>
                    <a:ext uri="{FF2B5EF4-FFF2-40B4-BE49-F238E27FC236}">
                      <a16:creationId xmlns:a16="http://schemas.microsoft.com/office/drawing/2014/main" id="{9C96A804-7CC2-17A6-E5BB-36DC3D1D44DC}"/>
                    </a:ext>
                  </a:extLst>
                </p14:cNvPr>
                <p14:cNvContentPartPr/>
                <p14:nvPr/>
              </p14:nvContentPartPr>
              <p14:xfrm>
                <a:off x="11853160" y="3383280"/>
                <a:ext cx="89640" cy="41040"/>
              </p14:xfrm>
            </p:contentPart>
          </mc:Choice>
          <mc:Fallback xmlns="">
            <p:pic>
              <p:nvPicPr>
                <p:cNvPr id="186" name="Ink 185">
                  <a:extLst>
                    <a:ext uri="{FF2B5EF4-FFF2-40B4-BE49-F238E27FC236}">
                      <a16:creationId xmlns:a16="http://schemas.microsoft.com/office/drawing/2014/main" id="{9C96A804-7CC2-17A6-E5BB-36DC3D1D44DC}"/>
                    </a:ext>
                  </a:extLst>
                </p:cNvPr>
                <p:cNvPicPr/>
                <p:nvPr/>
              </p:nvPicPr>
              <p:blipFill>
                <a:blip r:embed="rId285"/>
                <a:stretch>
                  <a:fillRect/>
                </a:stretch>
              </p:blipFill>
              <p:spPr>
                <a:xfrm>
                  <a:off x="11844160" y="3374280"/>
                  <a:ext cx="1072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9" name="Ink 188">
                  <a:extLst>
                    <a:ext uri="{FF2B5EF4-FFF2-40B4-BE49-F238E27FC236}">
                      <a16:creationId xmlns:a16="http://schemas.microsoft.com/office/drawing/2014/main" id="{3ED70204-260C-961D-5D16-5D0E720C260C}"/>
                    </a:ext>
                  </a:extLst>
                </p14:cNvPr>
                <p14:cNvContentPartPr/>
                <p14:nvPr/>
              </p14:nvContentPartPr>
              <p14:xfrm>
                <a:off x="11696560" y="3609360"/>
                <a:ext cx="100440" cy="168480"/>
              </p14:xfrm>
            </p:contentPart>
          </mc:Choice>
          <mc:Fallback xmlns="">
            <p:pic>
              <p:nvPicPr>
                <p:cNvPr id="189" name="Ink 188">
                  <a:extLst>
                    <a:ext uri="{FF2B5EF4-FFF2-40B4-BE49-F238E27FC236}">
                      <a16:creationId xmlns:a16="http://schemas.microsoft.com/office/drawing/2014/main" id="{3ED70204-260C-961D-5D16-5D0E720C260C}"/>
                    </a:ext>
                  </a:extLst>
                </p:cNvPr>
                <p:cNvPicPr/>
                <p:nvPr/>
              </p:nvPicPr>
              <p:blipFill>
                <a:blip r:embed="rId287"/>
                <a:stretch>
                  <a:fillRect/>
                </a:stretch>
              </p:blipFill>
              <p:spPr>
                <a:xfrm>
                  <a:off x="11687920" y="3600360"/>
                  <a:ext cx="118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90" name="Ink 189">
                  <a:extLst>
                    <a:ext uri="{FF2B5EF4-FFF2-40B4-BE49-F238E27FC236}">
                      <a16:creationId xmlns:a16="http://schemas.microsoft.com/office/drawing/2014/main" id="{7683367D-80EC-C4C5-B6F5-9C45AD7E5DD7}"/>
                    </a:ext>
                  </a:extLst>
                </p14:cNvPr>
                <p14:cNvContentPartPr/>
                <p14:nvPr/>
              </p14:nvContentPartPr>
              <p14:xfrm>
                <a:off x="11882320" y="3684240"/>
                <a:ext cx="19440" cy="11880"/>
              </p14:xfrm>
            </p:contentPart>
          </mc:Choice>
          <mc:Fallback xmlns="">
            <p:pic>
              <p:nvPicPr>
                <p:cNvPr id="190" name="Ink 189">
                  <a:extLst>
                    <a:ext uri="{FF2B5EF4-FFF2-40B4-BE49-F238E27FC236}">
                      <a16:creationId xmlns:a16="http://schemas.microsoft.com/office/drawing/2014/main" id="{7683367D-80EC-C4C5-B6F5-9C45AD7E5DD7}"/>
                    </a:ext>
                  </a:extLst>
                </p:cNvPr>
                <p:cNvPicPr/>
                <p:nvPr/>
              </p:nvPicPr>
              <p:blipFill>
                <a:blip r:embed="rId289"/>
                <a:stretch>
                  <a:fillRect/>
                </a:stretch>
              </p:blipFill>
              <p:spPr>
                <a:xfrm>
                  <a:off x="11873680" y="3675600"/>
                  <a:ext cx="370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91" name="Ink 190">
                  <a:extLst>
                    <a:ext uri="{FF2B5EF4-FFF2-40B4-BE49-F238E27FC236}">
                      <a16:creationId xmlns:a16="http://schemas.microsoft.com/office/drawing/2014/main" id="{28406C76-E27E-1501-C433-050E88C83FD7}"/>
                    </a:ext>
                  </a:extLst>
                </p14:cNvPr>
                <p14:cNvContentPartPr/>
                <p14:nvPr/>
              </p14:nvContentPartPr>
              <p14:xfrm>
                <a:off x="11971600" y="3554640"/>
                <a:ext cx="131400" cy="216720"/>
              </p14:xfrm>
            </p:contentPart>
          </mc:Choice>
          <mc:Fallback xmlns="">
            <p:pic>
              <p:nvPicPr>
                <p:cNvPr id="191" name="Ink 190">
                  <a:extLst>
                    <a:ext uri="{FF2B5EF4-FFF2-40B4-BE49-F238E27FC236}">
                      <a16:creationId xmlns:a16="http://schemas.microsoft.com/office/drawing/2014/main" id="{28406C76-E27E-1501-C433-050E88C83FD7}"/>
                    </a:ext>
                  </a:extLst>
                </p:cNvPr>
                <p:cNvPicPr/>
                <p:nvPr/>
              </p:nvPicPr>
              <p:blipFill>
                <a:blip r:embed="rId291"/>
                <a:stretch>
                  <a:fillRect/>
                </a:stretch>
              </p:blipFill>
              <p:spPr>
                <a:xfrm>
                  <a:off x="11962600" y="3546000"/>
                  <a:ext cx="149040" cy="234360"/>
                </a:xfrm>
                <a:prstGeom prst="rect">
                  <a:avLst/>
                </a:prstGeom>
              </p:spPr>
            </p:pic>
          </mc:Fallback>
        </mc:AlternateContent>
      </p:grpSp>
      <p:grpSp>
        <p:nvGrpSpPr>
          <p:cNvPr id="208" name="Group 207">
            <a:extLst>
              <a:ext uri="{FF2B5EF4-FFF2-40B4-BE49-F238E27FC236}">
                <a16:creationId xmlns:a16="http://schemas.microsoft.com/office/drawing/2014/main" id="{547D0A61-7D43-AC35-79DF-ECD2C67B0A14}"/>
              </a:ext>
            </a:extLst>
          </p:cNvPr>
          <p:cNvGrpSpPr/>
          <p:nvPr/>
        </p:nvGrpSpPr>
        <p:grpSpPr>
          <a:xfrm>
            <a:off x="5375828" y="3964320"/>
            <a:ext cx="1257480" cy="427320"/>
            <a:chOff x="5374240" y="3964320"/>
            <a:chExt cx="1257480" cy="427320"/>
          </a:xfrm>
        </p:grpSpPr>
        <mc:AlternateContent xmlns:mc="http://schemas.openxmlformats.org/markup-compatibility/2006" xmlns:p14="http://schemas.microsoft.com/office/powerpoint/2010/main">
          <mc:Choice Requires="p14">
            <p:contentPart p14:bwMode="auto" r:id="rId292">
              <p14:nvContentPartPr>
                <p14:cNvPr id="193" name="Ink 192">
                  <a:extLst>
                    <a:ext uri="{FF2B5EF4-FFF2-40B4-BE49-F238E27FC236}">
                      <a16:creationId xmlns:a16="http://schemas.microsoft.com/office/drawing/2014/main" id="{8B0DA31B-2CF9-D8AD-BF11-AB2C14BCACA6}"/>
                    </a:ext>
                  </a:extLst>
                </p14:cNvPr>
                <p14:cNvContentPartPr/>
                <p14:nvPr/>
              </p14:nvContentPartPr>
              <p14:xfrm>
                <a:off x="5374240" y="3994920"/>
                <a:ext cx="168840" cy="194040"/>
              </p14:xfrm>
            </p:contentPart>
          </mc:Choice>
          <mc:Fallback xmlns="">
            <p:pic>
              <p:nvPicPr>
                <p:cNvPr id="193" name="Ink 192">
                  <a:extLst>
                    <a:ext uri="{FF2B5EF4-FFF2-40B4-BE49-F238E27FC236}">
                      <a16:creationId xmlns:a16="http://schemas.microsoft.com/office/drawing/2014/main" id="{8B0DA31B-2CF9-D8AD-BF11-AB2C14BCACA6}"/>
                    </a:ext>
                  </a:extLst>
                </p:cNvPr>
                <p:cNvPicPr/>
                <p:nvPr/>
              </p:nvPicPr>
              <p:blipFill>
                <a:blip r:embed="rId293"/>
                <a:stretch>
                  <a:fillRect/>
                </a:stretch>
              </p:blipFill>
              <p:spPr>
                <a:xfrm>
                  <a:off x="5365600" y="3986280"/>
                  <a:ext cx="1864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94" name="Ink 193">
                  <a:extLst>
                    <a:ext uri="{FF2B5EF4-FFF2-40B4-BE49-F238E27FC236}">
                      <a16:creationId xmlns:a16="http://schemas.microsoft.com/office/drawing/2014/main" id="{379E0758-4B93-B24A-4D73-21DF7CCDE670}"/>
                    </a:ext>
                  </a:extLst>
                </p14:cNvPr>
                <p14:cNvContentPartPr/>
                <p14:nvPr/>
              </p14:nvContentPartPr>
              <p14:xfrm>
                <a:off x="5522200" y="4155480"/>
                <a:ext cx="126000" cy="91080"/>
              </p14:xfrm>
            </p:contentPart>
          </mc:Choice>
          <mc:Fallback xmlns="">
            <p:pic>
              <p:nvPicPr>
                <p:cNvPr id="194" name="Ink 193">
                  <a:extLst>
                    <a:ext uri="{FF2B5EF4-FFF2-40B4-BE49-F238E27FC236}">
                      <a16:creationId xmlns:a16="http://schemas.microsoft.com/office/drawing/2014/main" id="{379E0758-4B93-B24A-4D73-21DF7CCDE670}"/>
                    </a:ext>
                  </a:extLst>
                </p:cNvPr>
                <p:cNvPicPr/>
                <p:nvPr/>
              </p:nvPicPr>
              <p:blipFill>
                <a:blip r:embed="rId295"/>
                <a:stretch>
                  <a:fillRect/>
                </a:stretch>
              </p:blipFill>
              <p:spPr>
                <a:xfrm>
                  <a:off x="5513560" y="4146480"/>
                  <a:ext cx="1436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5" name="Ink 194">
                  <a:extLst>
                    <a:ext uri="{FF2B5EF4-FFF2-40B4-BE49-F238E27FC236}">
                      <a16:creationId xmlns:a16="http://schemas.microsoft.com/office/drawing/2014/main" id="{87A6E328-5B13-E055-CBB5-46006752B269}"/>
                    </a:ext>
                  </a:extLst>
                </p14:cNvPr>
                <p14:cNvContentPartPr/>
                <p14:nvPr/>
              </p14:nvContentPartPr>
              <p14:xfrm>
                <a:off x="5727760" y="4064760"/>
                <a:ext cx="39960" cy="9360"/>
              </p14:xfrm>
            </p:contentPart>
          </mc:Choice>
          <mc:Fallback xmlns="">
            <p:pic>
              <p:nvPicPr>
                <p:cNvPr id="195" name="Ink 194">
                  <a:extLst>
                    <a:ext uri="{FF2B5EF4-FFF2-40B4-BE49-F238E27FC236}">
                      <a16:creationId xmlns:a16="http://schemas.microsoft.com/office/drawing/2014/main" id="{87A6E328-5B13-E055-CBB5-46006752B269}"/>
                    </a:ext>
                  </a:extLst>
                </p:cNvPr>
                <p:cNvPicPr/>
                <p:nvPr/>
              </p:nvPicPr>
              <p:blipFill>
                <a:blip r:embed="rId297"/>
                <a:stretch>
                  <a:fillRect/>
                </a:stretch>
              </p:blipFill>
              <p:spPr>
                <a:xfrm>
                  <a:off x="5719120" y="4055760"/>
                  <a:ext cx="576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96" name="Ink 195">
                  <a:extLst>
                    <a:ext uri="{FF2B5EF4-FFF2-40B4-BE49-F238E27FC236}">
                      <a16:creationId xmlns:a16="http://schemas.microsoft.com/office/drawing/2014/main" id="{ADA366E4-364E-7E57-FBBA-58CA6C917246}"/>
                    </a:ext>
                  </a:extLst>
                </p14:cNvPr>
                <p14:cNvContentPartPr/>
                <p14:nvPr/>
              </p14:nvContentPartPr>
              <p14:xfrm>
                <a:off x="5737840" y="4114800"/>
                <a:ext cx="29160" cy="21240"/>
              </p14:xfrm>
            </p:contentPart>
          </mc:Choice>
          <mc:Fallback xmlns="">
            <p:pic>
              <p:nvPicPr>
                <p:cNvPr id="196" name="Ink 195">
                  <a:extLst>
                    <a:ext uri="{FF2B5EF4-FFF2-40B4-BE49-F238E27FC236}">
                      <a16:creationId xmlns:a16="http://schemas.microsoft.com/office/drawing/2014/main" id="{ADA366E4-364E-7E57-FBBA-58CA6C917246}"/>
                    </a:ext>
                  </a:extLst>
                </p:cNvPr>
                <p:cNvPicPr/>
                <p:nvPr/>
              </p:nvPicPr>
              <p:blipFill>
                <a:blip r:embed="rId299"/>
                <a:stretch>
                  <a:fillRect/>
                </a:stretch>
              </p:blipFill>
              <p:spPr>
                <a:xfrm>
                  <a:off x="5729200" y="4105800"/>
                  <a:ext cx="468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7" name="Ink 196">
                  <a:extLst>
                    <a:ext uri="{FF2B5EF4-FFF2-40B4-BE49-F238E27FC236}">
                      <a16:creationId xmlns:a16="http://schemas.microsoft.com/office/drawing/2014/main" id="{43FB5447-AA94-9F33-2E89-CB18D83AE250}"/>
                    </a:ext>
                  </a:extLst>
                </p14:cNvPr>
                <p14:cNvContentPartPr/>
                <p14:nvPr/>
              </p14:nvContentPartPr>
              <p14:xfrm>
                <a:off x="5893720" y="4037040"/>
                <a:ext cx="122400" cy="293400"/>
              </p14:xfrm>
            </p:contentPart>
          </mc:Choice>
          <mc:Fallback xmlns="">
            <p:pic>
              <p:nvPicPr>
                <p:cNvPr id="197" name="Ink 196">
                  <a:extLst>
                    <a:ext uri="{FF2B5EF4-FFF2-40B4-BE49-F238E27FC236}">
                      <a16:creationId xmlns:a16="http://schemas.microsoft.com/office/drawing/2014/main" id="{43FB5447-AA94-9F33-2E89-CB18D83AE250}"/>
                    </a:ext>
                  </a:extLst>
                </p:cNvPr>
                <p:cNvPicPr/>
                <p:nvPr/>
              </p:nvPicPr>
              <p:blipFill>
                <a:blip r:embed="rId301"/>
                <a:stretch>
                  <a:fillRect/>
                </a:stretch>
              </p:blipFill>
              <p:spPr>
                <a:xfrm>
                  <a:off x="5884720" y="4028040"/>
                  <a:ext cx="1400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8" name="Ink 197">
                  <a:extLst>
                    <a:ext uri="{FF2B5EF4-FFF2-40B4-BE49-F238E27FC236}">
                      <a16:creationId xmlns:a16="http://schemas.microsoft.com/office/drawing/2014/main" id="{6DC88F68-EED5-ACA9-0EC4-2FCDBC8C04D8}"/>
                    </a:ext>
                  </a:extLst>
                </p14:cNvPr>
                <p14:cNvContentPartPr/>
                <p14:nvPr/>
              </p14:nvContentPartPr>
              <p14:xfrm>
                <a:off x="6067240" y="4225320"/>
                <a:ext cx="67680" cy="81000"/>
              </p14:xfrm>
            </p:contentPart>
          </mc:Choice>
          <mc:Fallback xmlns="">
            <p:pic>
              <p:nvPicPr>
                <p:cNvPr id="198" name="Ink 197">
                  <a:extLst>
                    <a:ext uri="{FF2B5EF4-FFF2-40B4-BE49-F238E27FC236}">
                      <a16:creationId xmlns:a16="http://schemas.microsoft.com/office/drawing/2014/main" id="{6DC88F68-EED5-ACA9-0EC4-2FCDBC8C04D8}"/>
                    </a:ext>
                  </a:extLst>
                </p:cNvPr>
                <p:cNvPicPr/>
                <p:nvPr/>
              </p:nvPicPr>
              <p:blipFill>
                <a:blip r:embed="rId303"/>
                <a:stretch>
                  <a:fillRect/>
                </a:stretch>
              </p:blipFill>
              <p:spPr>
                <a:xfrm>
                  <a:off x="6058600" y="4216680"/>
                  <a:ext cx="853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9" name="Ink 198">
                  <a:extLst>
                    <a:ext uri="{FF2B5EF4-FFF2-40B4-BE49-F238E27FC236}">
                      <a16:creationId xmlns:a16="http://schemas.microsoft.com/office/drawing/2014/main" id="{B3FBCC0C-D1EF-2DA5-D9B7-6AE3ABC899E5}"/>
                    </a:ext>
                  </a:extLst>
                </p14:cNvPr>
                <p14:cNvContentPartPr/>
                <p14:nvPr/>
              </p14:nvContentPartPr>
              <p14:xfrm>
                <a:off x="6187120" y="4191840"/>
                <a:ext cx="86760" cy="4320"/>
              </p14:xfrm>
            </p:contentPart>
          </mc:Choice>
          <mc:Fallback xmlns="">
            <p:pic>
              <p:nvPicPr>
                <p:cNvPr id="199" name="Ink 198">
                  <a:extLst>
                    <a:ext uri="{FF2B5EF4-FFF2-40B4-BE49-F238E27FC236}">
                      <a16:creationId xmlns:a16="http://schemas.microsoft.com/office/drawing/2014/main" id="{B3FBCC0C-D1EF-2DA5-D9B7-6AE3ABC899E5}"/>
                    </a:ext>
                  </a:extLst>
                </p:cNvPr>
                <p:cNvPicPr/>
                <p:nvPr/>
              </p:nvPicPr>
              <p:blipFill>
                <a:blip r:embed="rId305"/>
                <a:stretch>
                  <a:fillRect/>
                </a:stretch>
              </p:blipFill>
              <p:spPr>
                <a:xfrm>
                  <a:off x="6178120" y="4182840"/>
                  <a:ext cx="1044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0" name="Ink 199">
                  <a:extLst>
                    <a:ext uri="{FF2B5EF4-FFF2-40B4-BE49-F238E27FC236}">
                      <a16:creationId xmlns:a16="http://schemas.microsoft.com/office/drawing/2014/main" id="{5D80AE75-E664-8D85-9637-90044C04AA2E}"/>
                    </a:ext>
                  </a:extLst>
                </p14:cNvPr>
                <p14:cNvContentPartPr/>
                <p14:nvPr/>
              </p14:nvContentPartPr>
              <p14:xfrm>
                <a:off x="6289000" y="4124880"/>
                <a:ext cx="162720" cy="266760"/>
              </p14:xfrm>
            </p:contentPart>
          </mc:Choice>
          <mc:Fallback xmlns="">
            <p:pic>
              <p:nvPicPr>
                <p:cNvPr id="200" name="Ink 199">
                  <a:extLst>
                    <a:ext uri="{FF2B5EF4-FFF2-40B4-BE49-F238E27FC236}">
                      <a16:creationId xmlns:a16="http://schemas.microsoft.com/office/drawing/2014/main" id="{5D80AE75-E664-8D85-9637-90044C04AA2E}"/>
                    </a:ext>
                  </a:extLst>
                </p:cNvPr>
                <p:cNvPicPr/>
                <p:nvPr/>
              </p:nvPicPr>
              <p:blipFill>
                <a:blip r:embed="rId307"/>
                <a:stretch>
                  <a:fillRect/>
                </a:stretch>
              </p:blipFill>
              <p:spPr>
                <a:xfrm>
                  <a:off x="6280360" y="4115880"/>
                  <a:ext cx="1803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01" name="Ink 200">
                  <a:extLst>
                    <a:ext uri="{FF2B5EF4-FFF2-40B4-BE49-F238E27FC236}">
                      <a16:creationId xmlns:a16="http://schemas.microsoft.com/office/drawing/2014/main" id="{D3392E4F-9093-27B0-53A4-E0A1D5E15B91}"/>
                    </a:ext>
                  </a:extLst>
                </p14:cNvPr>
                <p14:cNvContentPartPr/>
                <p14:nvPr/>
              </p14:nvContentPartPr>
              <p14:xfrm>
                <a:off x="6521200" y="4256640"/>
                <a:ext cx="96480" cy="81000"/>
              </p14:xfrm>
            </p:contentPart>
          </mc:Choice>
          <mc:Fallback xmlns="">
            <p:pic>
              <p:nvPicPr>
                <p:cNvPr id="201" name="Ink 200">
                  <a:extLst>
                    <a:ext uri="{FF2B5EF4-FFF2-40B4-BE49-F238E27FC236}">
                      <a16:creationId xmlns:a16="http://schemas.microsoft.com/office/drawing/2014/main" id="{D3392E4F-9093-27B0-53A4-E0A1D5E15B91}"/>
                    </a:ext>
                  </a:extLst>
                </p:cNvPr>
                <p:cNvPicPr/>
                <p:nvPr/>
              </p:nvPicPr>
              <p:blipFill>
                <a:blip r:embed="rId309"/>
                <a:stretch>
                  <a:fillRect/>
                </a:stretch>
              </p:blipFill>
              <p:spPr>
                <a:xfrm>
                  <a:off x="6512200" y="4248000"/>
                  <a:ext cx="1141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2" name="Ink 201">
                  <a:extLst>
                    <a:ext uri="{FF2B5EF4-FFF2-40B4-BE49-F238E27FC236}">
                      <a16:creationId xmlns:a16="http://schemas.microsoft.com/office/drawing/2014/main" id="{59A1B544-AEAB-5526-1750-A5B07A3D1AF9}"/>
                    </a:ext>
                  </a:extLst>
                </p14:cNvPr>
                <p14:cNvContentPartPr/>
                <p14:nvPr/>
              </p14:nvContentPartPr>
              <p14:xfrm>
                <a:off x="6376840" y="3964320"/>
                <a:ext cx="104040" cy="84600"/>
              </p14:xfrm>
            </p:contentPart>
          </mc:Choice>
          <mc:Fallback xmlns="">
            <p:pic>
              <p:nvPicPr>
                <p:cNvPr id="202" name="Ink 201">
                  <a:extLst>
                    <a:ext uri="{FF2B5EF4-FFF2-40B4-BE49-F238E27FC236}">
                      <a16:creationId xmlns:a16="http://schemas.microsoft.com/office/drawing/2014/main" id="{59A1B544-AEAB-5526-1750-A5B07A3D1AF9}"/>
                    </a:ext>
                  </a:extLst>
                </p:cNvPr>
                <p:cNvPicPr/>
                <p:nvPr/>
              </p:nvPicPr>
              <p:blipFill>
                <a:blip r:embed="rId311"/>
                <a:stretch>
                  <a:fillRect/>
                </a:stretch>
              </p:blipFill>
              <p:spPr>
                <a:xfrm>
                  <a:off x="6367840" y="3955680"/>
                  <a:ext cx="1216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03" name="Ink 202">
                  <a:extLst>
                    <a:ext uri="{FF2B5EF4-FFF2-40B4-BE49-F238E27FC236}">
                      <a16:creationId xmlns:a16="http://schemas.microsoft.com/office/drawing/2014/main" id="{D81660D0-DEA8-A7DE-BEE4-DCB1F00FFFA2}"/>
                    </a:ext>
                  </a:extLst>
                </p14:cNvPr>
                <p14:cNvContentPartPr/>
                <p14:nvPr/>
              </p14:nvContentPartPr>
              <p14:xfrm>
                <a:off x="6583480" y="4144320"/>
                <a:ext cx="48240" cy="11520"/>
              </p14:xfrm>
            </p:contentPart>
          </mc:Choice>
          <mc:Fallback xmlns="">
            <p:pic>
              <p:nvPicPr>
                <p:cNvPr id="203" name="Ink 202">
                  <a:extLst>
                    <a:ext uri="{FF2B5EF4-FFF2-40B4-BE49-F238E27FC236}">
                      <a16:creationId xmlns:a16="http://schemas.microsoft.com/office/drawing/2014/main" id="{D81660D0-DEA8-A7DE-BEE4-DCB1F00FFFA2}"/>
                    </a:ext>
                  </a:extLst>
                </p:cNvPr>
                <p:cNvPicPr/>
                <p:nvPr/>
              </p:nvPicPr>
              <p:blipFill>
                <a:blip r:embed="rId313"/>
                <a:stretch>
                  <a:fillRect/>
                </a:stretch>
              </p:blipFill>
              <p:spPr>
                <a:xfrm>
                  <a:off x="6574840" y="4135680"/>
                  <a:ext cx="658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4" name="Ink 203">
                  <a:extLst>
                    <a:ext uri="{FF2B5EF4-FFF2-40B4-BE49-F238E27FC236}">
                      <a16:creationId xmlns:a16="http://schemas.microsoft.com/office/drawing/2014/main" id="{E36938DD-5005-137F-4736-FC068E22F28E}"/>
                    </a:ext>
                  </a:extLst>
                </p14:cNvPr>
                <p14:cNvContentPartPr/>
                <p14:nvPr/>
              </p14:nvContentPartPr>
              <p14:xfrm>
                <a:off x="6530560" y="4205880"/>
                <a:ext cx="49320" cy="11160"/>
              </p14:xfrm>
            </p:contentPart>
          </mc:Choice>
          <mc:Fallback xmlns="">
            <p:pic>
              <p:nvPicPr>
                <p:cNvPr id="204" name="Ink 203">
                  <a:extLst>
                    <a:ext uri="{FF2B5EF4-FFF2-40B4-BE49-F238E27FC236}">
                      <a16:creationId xmlns:a16="http://schemas.microsoft.com/office/drawing/2014/main" id="{E36938DD-5005-137F-4736-FC068E22F28E}"/>
                    </a:ext>
                  </a:extLst>
                </p:cNvPr>
                <p:cNvPicPr/>
                <p:nvPr/>
              </p:nvPicPr>
              <p:blipFill>
                <a:blip r:embed="rId315"/>
                <a:stretch>
                  <a:fillRect/>
                </a:stretch>
              </p:blipFill>
              <p:spPr>
                <a:xfrm>
                  <a:off x="6521560" y="4197240"/>
                  <a:ext cx="66960" cy="28800"/>
                </a:xfrm>
                <a:prstGeom prst="rect">
                  <a:avLst/>
                </a:prstGeom>
              </p:spPr>
            </p:pic>
          </mc:Fallback>
        </mc:AlternateContent>
      </p:grpSp>
      <p:grpSp>
        <p:nvGrpSpPr>
          <p:cNvPr id="221" name="Group 220">
            <a:extLst>
              <a:ext uri="{FF2B5EF4-FFF2-40B4-BE49-F238E27FC236}">
                <a16:creationId xmlns:a16="http://schemas.microsoft.com/office/drawing/2014/main" id="{F6576537-D38C-DB8F-835B-DFCCB8E4C517}"/>
              </a:ext>
            </a:extLst>
          </p:cNvPr>
          <p:cNvGrpSpPr/>
          <p:nvPr/>
        </p:nvGrpSpPr>
        <p:grpSpPr>
          <a:xfrm>
            <a:off x="6818708" y="4043520"/>
            <a:ext cx="2052360" cy="334800"/>
            <a:chOff x="6817120" y="4043520"/>
            <a:chExt cx="2052360" cy="334800"/>
          </a:xfrm>
        </p:grpSpPr>
        <mc:AlternateContent xmlns:mc="http://schemas.openxmlformats.org/markup-compatibility/2006" xmlns:p14="http://schemas.microsoft.com/office/powerpoint/2010/main">
          <mc:Choice Requires="p14">
            <p:contentPart p14:bwMode="auto" r:id="rId316">
              <p14:nvContentPartPr>
                <p14:cNvPr id="205" name="Ink 204">
                  <a:extLst>
                    <a:ext uri="{FF2B5EF4-FFF2-40B4-BE49-F238E27FC236}">
                      <a16:creationId xmlns:a16="http://schemas.microsoft.com/office/drawing/2014/main" id="{E04D32D9-748C-81EE-5711-D5101FFB9D09}"/>
                    </a:ext>
                  </a:extLst>
                </p14:cNvPr>
                <p14:cNvContentPartPr/>
                <p14:nvPr/>
              </p14:nvContentPartPr>
              <p14:xfrm>
                <a:off x="6817120" y="4080960"/>
                <a:ext cx="132480" cy="297360"/>
              </p14:xfrm>
            </p:contentPart>
          </mc:Choice>
          <mc:Fallback xmlns="">
            <p:pic>
              <p:nvPicPr>
                <p:cNvPr id="205" name="Ink 204">
                  <a:extLst>
                    <a:ext uri="{FF2B5EF4-FFF2-40B4-BE49-F238E27FC236}">
                      <a16:creationId xmlns:a16="http://schemas.microsoft.com/office/drawing/2014/main" id="{E04D32D9-748C-81EE-5711-D5101FFB9D09}"/>
                    </a:ext>
                  </a:extLst>
                </p:cNvPr>
                <p:cNvPicPr/>
                <p:nvPr/>
              </p:nvPicPr>
              <p:blipFill>
                <a:blip r:embed="rId317"/>
                <a:stretch>
                  <a:fillRect/>
                </a:stretch>
              </p:blipFill>
              <p:spPr>
                <a:xfrm>
                  <a:off x="6808480" y="4072320"/>
                  <a:ext cx="1501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6" name="Ink 205">
                  <a:extLst>
                    <a:ext uri="{FF2B5EF4-FFF2-40B4-BE49-F238E27FC236}">
                      <a16:creationId xmlns:a16="http://schemas.microsoft.com/office/drawing/2014/main" id="{83BFF9E5-5756-2996-45FE-0C14DB9DDC41}"/>
                    </a:ext>
                  </a:extLst>
                </p14:cNvPr>
                <p14:cNvContentPartPr/>
                <p14:nvPr/>
              </p14:nvContentPartPr>
              <p14:xfrm>
                <a:off x="7000360" y="4236480"/>
                <a:ext cx="138240" cy="73080"/>
              </p14:xfrm>
            </p:contentPart>
          </mc:Choice>
          <mc:Fallback xmlns="">
            <p:pic>
              <p:nvPicPr>
                <p:cNvPr id="206" name="Ink 205">
                  <a:extLst>
                    <a:ext uri="{FF2B5EF4-FFF2-40B4-BE49-F238E27FC236}">
                      <a16:creationId xmlns:a16="http://schemas.microsoft.com/office/drawing/2014/main" id="{83BFF9E5-5756-2996-45FE-0C14DB9DDC41}"/>
                    </a:ext>
                  </a:extLst>
                </p:cNvPr>
                <p:cNvPicPr/>
                <p:nvPr/>
              </p:nvPicPr>
              <p:blipFill>
                <a:blip r:embed="rId319"/>
                <a:stretch>
                  <a:fillRect/>
                </a:stretch>
              </p:blipFill>
              <p:spPr>
                <a:xfrm>
                  <a:off x="6991360" y="4227480"/>
                  <a:ext cx="1558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09" name="Ink 208">
                  <a:extLst>
                    <a:ext uri="{FF2B5EF4-FFF2-40B4-BE49-F238E27FC236}">
                      <a16:creationId xmlns:a16="http://schemas.microsoft.com/office/drawing/2014/main" id="{20F3756D-DE0F-BB61-275D-FC19125E743A}"/>
                    </a:ext>
                  </a:extLst>
                </p14:cNvPr>
                <p14:cNvContentPartPr/>
                <p14:nvPr/>
              </p14:nvContentPartPr>
              <p14:xfrm>
                <a:off x="7188640" y="4165560"/>
                <a:ext cx="95040" cy="10800"/>
              </p14:xfrm>
            </p:contentPart>
          </mc:Choice>
          <mc:Fallback xmlns="">
            <p:pic>
              <p:nvPicPr>
                <p:cNvPr id="209" name="Ink 208">
                  <a:extLst>
                    <a:ext uri="{FF2B5EF4-FFF2-40B4-BE49-F238E27FC236}">
                      <a16:creationId xmlns:a16="http://schemas.microsoft.com/office/drawing/2014/main" id="{20F3756D-DE0F-BB61-275D-FC19125E743A}"/>
                    </a:ext>
                  </a:extLst>
                </p:cNvPr>
                <p:cNvPicPr/>
                <p:nvPr/>
              </p:nvPicPr>
              <p:blipFill>
                <a:blip r:embed="rId321"/>
                <a:stretch>
                  <a:fillRect/>
                </a:stretch>
              </p:blipFill>
              <p:spPr>
                <a:xfrm>
                  <a:off x="7180000" y="4156920"/>
                  <a:ext cx="1126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10" name="Ink 209">
                  <a:extLst>
                    <a:ext uri="{FF2B5EF4-FFF2-40B4-BE49-F238E27FC236}">
                      <a16:creationId xmlns:a16="http://schemas.microsoft.com/office/drawing/2014/main" id="{91E97CE9-BE1E-38BD-99DD-85B187EB3A18}"/>
                    </a:ext>
                  </a:extLst>
                </p14:cNvPr>
                <p14:cNvContentPartPr/>
                <p14:nvPr/>
              </p14:nvContentPartPr>
              <p14:xfrm>
                <a:off x="7396360" y="4043520"/>
                <a:ext cx="71280" cy="232200"/>
              </p14:xfrm>
            </p:contentPart>
          </mc:Choice>
          <mc:Fallback xmlns="">
            <p:pic>
              <p:nvPicPr>
                <p:cNvPr id="210" name="Ink 209">
                  <a:extLst>
                    <a:ext uri="{FF2B5EF4-FFF2-40B4-BE49-F238E27FC236}">
                      <a16:creationId xmlns:a16="http://schemas.microsoft.com/office/drawing/2014/main" id="{91E97CE9-BE1E-38BD-99DD-85B187EB3A18}"/>
                    </a:ext>
                  </a:extLst>
                </p:cNvPr>
                <p:cNvPicPr/>
                <p:nvPr/>
              </p:nvPicPr>
              <p:blipFill>
                <a:blip r:embed="rId323"/>
                <a:stretch>
                  <a:fillRect/>
                </a:stretch>
              </p:blipFill>
              <p:spPr>
                <a:xfrm>
                  <a:off x="7387360" y="4034880"/>
                  <a:ext cx="889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11" name="Ink 210">
                  <a:extLst>
                    <a:ext uri="{FF2B5EF4-FFF2-40B4-BE49-F238E27FC236}">
                      <a16:creationId xmlns:a16="http://schemas.microsoft.com/office/drawing/2014/main" id="{CC5D20D2-1EF9-93A2-7096-1B157114B8C5}"/>
                    </a:ext>
                  </a:extLst>
                </p14:cNvPr>
                <p14:cNvContentPartPr/>
                <p14:nvPr/>
              </p14:nvContentPartPr>
              <p14:xfrm>
                <a:off x="7432720" y="4065840"/>
                <a:ext cx="208800" cy="188640"/>
              </p14:xfrm>
            </p:contentPart>
          </mc:Choice>
          <mc:Fallback xmlns="">
            <p:pic>
              <p:nvPicPr>
                <p:cNvPr id="211" name="Ink 210">
                  <a:extLst>
                    <a:ext uri="{FF2B5EF4-FFF2-40B4-BE49-F238E27FC236}">
                      <a16:creationId xmlns:a16="http://schemas.microsoft.com/office/drawing/2014/main" id="{CC5D20D2-1EF9-93A2-7096-1B157114B8C5}"/>
                    </a:ext>
                  </a:extLst>
                </p:cNvPr>
                <p:cNvPicPr/>
                <p:nvPr/>
              </p:nvPicPr>
              <p:blipFill>
                <a:blip r:embed="rId325"/>
                <a:stretch>
                  <a:fillRect/>
                </a:stretch>
              </p:blipFill>
              <p:spPr>
                <a:xfrm>
                  <a:off x="7423720" y="4057200"/>
                  <a:ext cx="2264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12" name="Ink 211">
                  <a:extLst>
                    <a:ext uri="{FF2B5EF4-FFF2-40B4-BE49-F238E27FC236}">
                      <a16:creationId xmlns:a16="http://schemas.microsoft.com/office/drawing/2014/main" id="{F948C25B-C738-5E6D-241A-C654B425C036}"/>
                    </a:ext>
                  </a:extLst>
                </p14:cNvPr>
                <p14:cNvContentPartPr/>
                <p14:nvPr/>
              </p14:nvContentPartPr>
              <p14:xfrm>
                <a:off x="7714240" y="4216320"/>
                <a:ext cx="14760" cy="10440"/>
              </p14:xfrm>
            </p:contentPart>
          </mc:Choice>
          <mc:Fallback xmlns="">
            <p:pic>
              <p:nvPicPr>
                <p:cNvPr id="212" name="Ink 211">
                  <a:extLst>
                    <a:ext uri="{FF2B5EF4-FFF2-40B4-BE49-F238E27FC236}">
                      <a16:creationId xmlns:a16="http://schemas.microsoft.com/office/drawing/2014/main" id="{F948C25B-C738-5E6D-241A-C654B425C036}"/>
                    </a:ext>
                  </a:extLst>
                </p:cNvPr>
                <p:cNvPicPr/>
                <p:nvPr/>
              </p:nvPicPr>
              <p:blipFill>
                <a:blip r:embed="rId327"/>
                <a:stretch>
                  <a:fillRect/>
                </a:stretch>
              </p:blipFill>
              <p:spPr>
                <a:xfrm>
                  <a:off x="7705240" y="4207680"/>
                  <a:ext cx="324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13" name="Ink 212">
                  <a:extLst>
                    <a:ext uri="{FF2B5EF4-FFF2-40B4-BE49-F238E27FC236}">
                      <a16:creationId xmlns:a16="http://schemas.microsoft.com/office/drawing/2014/main" id="{A23DC15C-AF57-9B4A-8EBD-2B29B9295177}"/>
                    </a:ext>
                  </a:extLst>
                </p14:cNvPr>
                <p14:cNvContentPartPr/>
                <p14:nvPr/>
              </p14:nvContentPartPr>
              <p14:xfrm>
                <a:off x="7782640" y="4071600"/>
                <a:ext cx="167760" cy="197280"/>
              </p14:xfrm>
            </p:contentPart>
          </mc:Choice>
          <mc:Fallback xmlns="">
            <p:pic>
              <p:nvPicPr>
                <p:cNvPr id="213" name="Ink 212">
                  <a:extLst>
                    <a:ext uri="{FF2B5EF4-FFF2-40B4-BE49-F238E27FC236}">
                      <a16:creationId xmlns:a16="http://schemas.microsoft.com/office/drawing/2014/main" id="{A23DC15C-AF57-9B4A-8EBD-2B29B9295177}"/>
                    </a:ext>
                  </a:extLst>
                </p:cNvPr>
                <p:cNvPicPr/>
                <p:nvPr/>
              </p:nvPicPr>
              <p:blipFill>
                <a:blip r:embed="rId329"/>
                <a:stretch>
                  <a:fillRect/>
                </a:stretch>
              </p:blipFill>
              <p:spPr>
                <a:xfrm>
                  <a:off x="7774000" y="4062600"/>
                  <a:ext cx="18540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14" name="Ink 213">
                  <a:extLst>
                    <a:ext uri="{FF2B5EF4-FFF2-40B4-BE49-F238E27FC236}">
                      <a16:creationId xmlns:a16="http://schemas.microsoft.com/office/drawing/2014/main" id="{3E792F47-50D7-28A5-C557-C53BF9BD2211}"/>
                    </a:ext>
                  </a:extLst>
                </p14:cNvPr>
                <p14:cNvContentPartPr/>
                <p14:nvPr/>
              </p14:nvContentPartPr>
              <p14:xfrm>
                <a:off x="8015920" y="4137120"/>
                <a:ext cx="156600" cy="130680"/>
              </p14:xfrm>
            </p:contentPart>
          </mc:Choice>
          <mc:Fallback xmlns="">
            <p:pic>
              <p:nvPicPr>
                <p:cNvPr id="214" name="Ink 213">
                  <a:extLst>
                    <a:ext uri="{FF2B5EF4-FFF2-40B4-BE49-F238E27FC236}">
                      <a16:creationId xmlns:a16="http://schemas.microsoft.com/office/drawing/2014/main" id="{3E792F47-50D7-28A5-C557-C53BF9BD2211}"/>
                    </a:ext>
                  </a:extLst>
                </p:cNvPr>
                <p:cNvPicPr/>
                <p:nvPr/>
              </p:nvPicPr>
              <p:blipFill>
                <a:blip r:embed="rId331"/>
                <a:stretch>
                  <a:fillRect/>
                </a:stretch>
              </p:blipFill>
              <p:spPr>
                <a:xfrm>
                  <a:off x="8006920" y="4128480"/>
                  <a:ext cx="174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15" name="Ink 214">
                  <a:extLst>
                    <a:ext uri="{FF2B5EF4-FFF2-40B4-BE49-F238E27FC236}">
                      <a16:creationId xmlns:a16="http://schemas.microsoft.com/office/drawing/2014/main" id="{26526A07-D25F-DB85-FEAF-DAD74D1BE980}"/>
                    </a:ext>
                  </a:extLst>
                </p14:cNvPr>
                <p14:cNvContentPartPr/>
                <p14:nvPr/>
              </p14:nvContentPartPr>
              <p14:xfrm>
                <a:off x="8197720" y="4231440"/>
                <a:ext cx="74160" cy="77760"/>
              </p14:xfrm>
            </p:contentPart>
          </mc:Choice>
          <mc:Fallback xmlns="">
            <p:pic>
              <p:nvPicPr>
                <p:cNvPr id="215" name="Ink 214">
                  <a:extLst>
                    <a:ext uri="{FF2B5EF4-FFF2-40B4-BE49-F238E27FC236}">
                      <a16:creationId xmlns:a16="http://schemas.microsoft.com/office/drawing/2014/main" id="{26526A07-D25F-DB85-FEAF-DAD74D1BE980}"/>
                    </a:ext>
                  </a:extLst>
                </p:cNvPr>
                <p:cNvPicPr/>
                <p:nvPr/>
              </p:nvPicPr>
              <p:blipFill>
                <a:blip r:embed="rId333"/>
                <a:stretch>
                  <a:fillRect/>
                </a:stretch>
              </p:blipFill>
              <p:spPr>
                <a:xfrm>
                  <a:off x="8188720" y="4222800"/>
                  <a:ext cx="918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16" name="Ink 215">
                  <a:extLst>
                    <a:ext uri="{FF2B5EF4-FFF2-40B4-BE49-F238E27FC236}">
                      <a16:creationId xmlns:a16="http://schemas.microsoft.com/office/drawing/2014/main" id="{2BC824DC-E7FB-6796-2F0A-1FF1FD374159}"/>
                    </a:ext>
                  </a:extLst>
                </p14:cNvPr>
                <p14:cNvContentPartPr/>
                <p14:nvPr/>
              </p14:nvContentPartPr>
              <p14:xfrm>
                <a:off x="8341360" y="4149000"/>
                <a:ext cx="94320" cy="6840"/>
              </p14:xfrm>
            </p:contentPart>
          </mc:Choice>
          <mc:Fallback xmlns="">
            <p:pic>
              <p:nvPicPr>
                <p:cNvPr id="216" name="Ink 215">
                  <a:extLst>
                    <a:ext uri="{FF2B5EF4-FFF2-40B4-BE49-F238E27FC236}">
                      <a16:creationId xmlns:a16="http://schemas.microsoft.com/office/drawing/2014/main" id="{2BC824DC-E7FB-6796-2F0A-1FF1FD374159}"/>
                    </a:ext>
                  </a:extLst>
                </p:cNvPr>
                <p:cNvPicPr/>
                <p:nvPr/>
              </p:nvPicPr>
              <p:blipFill>
                <a:blip r:embed="rId335"/>
                <a:stretch>
                  <a:fillRect/>
                </a:stretch>
              </p:blipFill>
              <p:spPr>
                <a:xfrm>
                  <a:off x="8332360" y="4140360"/>
                  <a:ext cx="1119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17" name="Ink 216">
                  <a:extLst>
                    <a:ext uri="{FF2B5EF4-FFF2-40B4-BE49-F238E27FC236}">
                      <a16:creationId xmlns:a16="http://schemas.microsoft.com/office/drawing/2014/main" id="{05703451-082F-3C0B-3A31-A3AC400508FE}"/>
                    </a:ext>
                  </a:extLst>
                </p14:cNvPr>
                <p14:cNvContentPartPr/>
                <p14:nvPr/>
              </p14:nvContentPartPr>
              <p14:xfrm>
                <a:off x="8446840" y="4066920"/>
                <a:ext cx="158040" cy="149760"/>
              </p14:xfrm>
            </p:contentPart>
          </mc:Choice>
          <mc:Fallback xmlns="">
            <p:pic>
              <p:nvPicPr>
                <p:cNvPr id="217" name="Ink 216">
                  <a:extLst>
                    <a:ext uri="{FF2B5EF4-FFF2-40B4-BE49-F238E27FC236}">
                      <a16:creationId xmlns:a16="http://schemas.microsoft.com/office/drawing/2014/main" id="{05703451-082F-3C0B-3A31-A3AC400508FE}"/>
                    </a:ext>
                  </a:extLst>
                </p:cNvPr>
                <p:cNvPicPr/>
                <p:nvPr/>
              </p:nvPicPr>
              <p:blipFill>
                <a:blip r:embed="rId337"/>
                <a:stretch>
                  <a:fillRect/>
                </a:stretch>
              </p:blipFill>
              <p:spPr>
                <a:xfrm>
                  <a:off x="8437840" y="4058280"/>
                  <a:ext cx="1756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18" name="Ink 217">
                  <a:extLst>
                    <a:ext uri="{FF2B5EF4-FFF2-40B4-BE49-F238E27FC236}">
                      <a16:creationId xmlns:a16="http://schemas.microsoft.com/office/drawing/2014/main" id="{1E149DBD-F153-2A41-1614-607CA2D58BBF}"/>
                    </a:ext>
                  </a:extLst>
                </p14:cNvPr>
                <p14:cNvContentPartPr/>
                <p14:nvPr/>
              </p14:nvContentPartPr>
              <p14:xfrm>
                <a:off x="8615320" y="4048920"/>
                <a:ext cx="82800" cy="264600"/>
              </p14:xfrm>
            </p:contentPart>
          </mc:Choice>
          <mc:Fallback xmlns="">
            <p:pic>
              <p:nvPicPr>
                <p:cNvPr id="218" name="Ink 217">
                  <a:extLst>
                    <a:ext uri="{FF2B5EF4-FFF2-40B4-BE49-F238E27FC236}">
                      <a16:creationId xmlns:a16="http://schemas.microsoft.com/office/drawing/2014/main" id="{1E149DBD-F153-2A41-1614-607CA2D58BBF}"/>
                    </a:ext>
                  </a:extLst>
                </p:cNvPr>
                <p:cNvPicPr/>
                <p:nvPr/>
              </p:nvPicPr>
              <p:blipFill>
                <a:blip r:embed="rId339"/>
                <a:stretch>
                  <a:fillRect/>
                </a:stretch>
              </p:blipFill>
              <p:spPr>
                <a:xfrm>
                  <a:off x="8606680" y="4040280"/>
                  <a:ext cx="1004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19" name="Ink 218">
                  <a:extLst>
                    <a:ext uri="{FF2B5EF4-FFF2-40B4-BE49-F238E27FC236}">
                      <a16:creationId xmlns:a16="http://schemas.microsoft.com/office/drawing/2014/main" id="{CC2BB3F7-98A8-9ADE-F88E-84231714FC08}"/>
                    </a:ext>
                  </a:extLst>
                </p14:cNvPr>
                <p14:cNvContentPartPr/>
                <p14:nvPr/>
              </p14:nvContentPartPr>
              <p14:xfrm>
                <a:off x="8860840" y="4114800"/>
                <a:ext cx="8640" cy="360"/>
              </p14:xfrm>
            </p:contentPart>
          </mc:Choice>
          <mc:Fallback xmlns="">
            <p:pic>
              <p:nvPicPr>
                <p:cNvPr id="219" name="Ink 218">
                  <a:extLst>
                    <a:ext uri="{FF2B5EF4-FFF2-40B4-BE49-F238E27FC236}">
                      <a16:creationId xmlns:a16="http://schemas.microsoft.com/office/drawing/2014/main" id="{CC2BB3F7-98A8-9ADE-F88E-84231714FC08}"/>
                    </a:ext>
                  </a:extLst>
                </p:cNvPr>
                <p:cNvPicPr/>
                <p:nvPr/>
              </p:nvPicPr>
              <p:blipFill>
                <a:blip r:embed="rId341"/>
                <a:stretch>
                  <a:fillRect/>
                </a:stretch>
              </p:blipFill>
              <p:spPr>
                <a:xfrm>
                  <a:off x="8852200" y="4105800"/>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20" name="Ink 219">
                  <a:extLst>
                    <a:ext uri="{FF2B5EF4-FFF2-40B4-BE49-F238E27FC236}">
                      <a16:creationId xmlns:a16="http://schemas.microsoft.com/office/drawing/2014/main" id="{59D48B37-4663-BC47-84F7-32D165B72715}"/>
                    </a:ext>
                  </a:extLst>
                </p14:cNvPr>
                <p14:cNvContentPartPr/>
                <p14:nvPr/>
              </p14:nvContentPartPr>
              <p14:xfrm>
                <a:off x="8830600" y="4175640"/>
                <a:ext cx="35640" cy="10800"/>
              </p14:xfrm>
            </p:contentPart>
          </mc:Choice>
          <mc:Fallback xmlns="">
            <p:pic>
              <p:nvPicPr>
                <p:cNvPr id="220" name="Ink 219">
                  <a:extLst>
                    <a:ext uri="{FF2B5EF4-FFF2-40B4-BE49-F238E27FC236}">
                      <a16:creationId xmlns:a16="http://schemas.microsoft.com/office/drawing/2014/main" id="{59D48B37-4663-BC47-84F7-32D165B72715}"/>
                    </a:ext>
                  </a:extLst>
                </p:cNvPr>
                <p:cNvPicPr/>
                <p:nvPr/>
              </p:nvPicPr>
              <p:blipFill>
                <a:blip r:embed="rId343"/>
                <a:stretch>
                  <a:fillRect/>
                </a:stretch>
              </p:blipFill>
              <p:spPr>
                <a:xfrm>
                  <a:off x="8821960" y="4167000"/>
                  <a:ext cx="53280" cy="28440"/>
                </a:xfrm>
                <a:prstGeom prst="rect">
                  <a:avLst/>
                </a:prstGeom>
              </p:spPr>
            </p:pic>
          </mc:Fallback>
        </mc:AlternateContent>
      </p:grpSp>
      <p:grpSp>
        <p:nvGrpSpPr>
          <p:cNvPr id="229" name="Group 228">
            <a:extLst>
              <a:ext uri="{FF2B5EF4-FFF2-40B4-BE49-F238E27FC236}">
                <a16:creationId xmlns:a16="http://schemas.microsoft.com/office/drawing/2014/main" id="{C47685DD-494F-6C4F-06DC-385306600361}"/>
              </a:ext>
            </a:extLst>
          </p:cNvPr>
          <p:cNvGrpSpPr/>
          <p:nvPr/>
        </p:nvGrpSpPr>
        <p:grpSpPr>
          <a:xfrm>
            <a:off x="9103268" y="4006440"/>
            <a:ext cx="478800" cy="281880"/>
            <a:chOff x="9101680" y="4006440"/>
            <a:chExt cx="478800" cy="281880"/>
          </a:xfrm>
        </p:grpSpPr>
        <mc:AlternateContent xmlns:mc="http://schemas.openxmlformats.org/markup-compatibility/2006" xmlns:p14="http://schemas.microsoft.com/office/powerpoint/2010/main">
          <mc:Choice Requires="p14">
            <p:contentPart p14:bwMode="auto" r:id="rId344">
              <p14:nvContentPartPr>
                <p14:cNvPr id="222" name="Ink 221">
                  <a:extLst>
                    <a:ext uri="{FF2B5EF4-FFF2-40B4-BE49-F238E27FC236}">
                      <a16:creationId xmlns:a16="http://schemas.microsoft.com/office/drawing/2014/main" id="{53F2E3ED-ABB0-D23B-11AE-72E2FCDF39E6}"/>
                    </a:ext>
                  </a:extLst>
                </p14:cNvPr>
                <p14:cNvContentPartPr/>
                <p14:nvPr/>
              </p14:nvContentPartPr>
              <p14:xfrm>
                <a:off x="9101680" y="4006440"/>
                <a:ext cx="97920" cy="281880"/>
              </p14:xfrm>
            </p:contentPart>
          </mc:Choice>
          <mc:Fallback xmlns="">
            <p:pic>
              <p:nvPicPr>
                <p:cNvPr id="222" name="Ink 221">
                  <a:extLst>
                    <a:ext uri="{FF2B5EF4-FFF2-40B4-BE49-F238E27FC236}">
                      <a16:creationId xmlns:a16="http://schemas.microsoft.com/office/drawing/2014/main" id="{53F2E3ED-ABB0-D23B-11AE-72E2FCDF39E6}"/>
                    </a:ext>
                  </a:extLst>
                </p:cNvPr>
                <p:cNvPicPr/>
                <p:nvPr/>
              </p:nvPicPr>
              <p:blipFill>
                <a:blip r:embed="rId345"/>
                <a:stretch>
                  <a:fillRect/>
                </a:stretch>
              </p:blipFill>
              <p:spPr>
                <a:xfrm>
                  <a:off x="9093040" y="3997440"/>
                  <a:ext cx="1155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23" name="Ink 222">
                  <a:extLst>
                    <a:ext uri="{FF2B5EF4-FFF2-40B4-BE49-F238E27FC236}">
                      <a16:creationId xmlns:a16="http://schemas.microsoft.com/office/drawing/2014/main" id="{EC183019-228C-1578-5F4B-936EE85105B0}"/>
                    </a:ext>
                  </a:extLst>
                </p14:cNvPr>
                <p14:cNvContentPartPr/>
                <p14:nvPr/>
              </p14:nvContentPartPr>
              <p14:xfrm>
                <a:off x="9220120" y="4093920"/>
                <a:ext cx="128160" cy="183600"/>
              </p14:xfrm>
            </p:contentPart>
          </mc:Choice>
          <mc:Fallback xmlns="">
            <p:pic>
              <p:nvPicPr>
                <p:cNvPr id="223" name="Ink 222">
                  <a:extLst>
                    <a:ext uri="{FF2B5EF4-FFF2-40B4-BE49-F238E27FC236}">
                      <a16:creationId xmlns:a16="http://schemas.microsoft.com/office/drawing/2014/main" id="{EC183019-228C-1578-5F4B-936EE85105B0}"/>
                    </a:ext>
                  </a:extLst>
                </p:cNvPr>
                <p:cNvPicPr/>
                <p:nvPr/>
              </p:nvPicPr>
              <p:blipFill>
                <a:blip r:embed="rId347"/>
                <a:stretch>
                  <a:fillRect/>
                </a:stretch>
              </p:blipFill>
              <p:spPr>
                <a:xfrm>
                  <a:off x="9211120" y="4084920"/>
                  <a:ext cx="1458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24" name="Ink 223">
                  <a:extLst>
                    <a:ext uri="{FF2B5EF4-FFF2-40B4-BE49-F238E27FC236}">
                      <a16:creationId xmlns:a16="http://schemas.microsoft.com/office/drawing/2014/main" id="{E1D56710-A245-E163-9231-F10EFF0D784B}"/>
                    </a:ext>
                  </a:extLst>
                </p14:cNvPr>
                <p14:cNvContentPartPr/>
                <p14:nvPr/>
              </p14:nvContentPartPr>
              <p14:xfrm>
                <a:off x="9453400" y="4155480"/>
                <a:ext cx="127080" cy="360"/>
              </p14:xfrm>
            </p:contentPart>
          </mc:Choice>
          <mc:Fallback xmlns="">
            <p:pic>
              <p:nvPicPr>
                <p:cNvPr id="224" name="Ink 223">
                  <a:extLst>
                    <a:ext uri="{FF2B5EF4-FFF2-40B4-BE49-F238E27FC236}">
                      <a16:creationId xmlns:a16="http://schemas.microsoft.com/office/drawing/2014/main" id="{E1D56710-A245-E163-9231-F10EFF0D784B}"/>
                    </a:ext>
                  </a:extLst>
                </p:cNvPr>
                <p:cNvPicPr/>
                <p:nvPr/>
              </p:nvPicPr>
              <p:blipFill>
                <a:blip r:embed="rId349"/>
                <a:stretch>
                  <a:fillRect/>
                </a:stretch>
              </p:blipFill>
              <p:spPr>
                <a:xfrm>
                  <a:off x="9444400" y="4146840"/>
                  <a:ext cx="144720" cy="18000"/>
                </a:xfrm>
                <a:prstGeom prst="rect">
                  <a:avLst/>
                </a:prstGeom>
              </p:spPr>
            </p:pic>
          </mc:Fallback>
        </mc:AlternateContent>
      </p:grpSp>
      <p:grpSp>
        <p:nvGrpSpPr>
          <p:cNvPr id="239" name="Group 238">
            <a:extLst>
              <a:ext uri="{FF2B5EF4-FFF2-40B4-BE49-F238E27FC236}">
                <a16:creationId xmlns:a16="http://schemas.microsoft.com/office/drawing/2014/main" id="{CCB3B4AC-06A0-2B8D-0E53-1AE230A87F3E}"/>
              </a:ext>
            </a:extLst>
          </p:cNvPr>
          <p:cNvGrpSpPr/>
          <p:nvPr/>
        </p:nvGrpSpPr>
        <p:grpSpPr>
          <a:xfrm>
            <a:off x="9753068" y="3962160"/>
            <a:ext cx="723600" cy="288720"/>
            <a:chOff x="9751480" y="3962160"/>
            <a:chExt cx="723600" cy="288720"/>
          </a:xfrm>
        </p:grpSpPr>
        <mc:AlternateContent xmlns:mc="http://schemas.openxmlformats.org/markup-compatibility/2006" xmlns:p14="http://schemas.microsoft.com/office/powerpoint/2010/main">
          <mc:Choice Requires="p14">
            <p:contentPart p14:bwMode="auto" r:id="rId350">
              <p14:nvContentPartPr>
                <p14:cNvPr id="225" name="Ink 224">
                  <a:extLst>
                    <a:ext uri="{FF2B5EF4-FFF2-40B4-BE49-F238E27FC236}">
                      <a16:creationId xmlns:a16="http://schemas.microsoft.com/office/drawing/2014/main" id="{948AF05F-2BF9-2D4D-3CCF-7860A889738F}"/>
                    </a:ext>
                  </a:extLst>
                </p14:cNvPr>
                <p14:cNvContentPartPr/>
                <p14:nvPr/>
              </p14:nvContentPartPr>
              <p14:xfrm>
                <a:off x="9751480" y="4011480"/>
                <a:ext cx="63000" cy="239400"/>
              </p14:xfrm>
            </p:contentPart>
          </mc:Choice>
          <mc:Fallback xmlns="">
            <p:pic>
              <p:nvPicPr>
                <p:cNvPr id="225" name="Ink 224">
                  <a:extLst>
                    <a:ext uri="{FF2B5EF4-FFF2-40B4-BE49-F238E27FC236}">
                      <a16:creationId xmlns:a16="http://schemas.microsoft.com/office/drawing/2014/main" id="{948AF05F-2BF9-2D4D-3CCF-7860A889738F}"/>
                    </a:ext>
                  </a:extLst>
                </p:cNvPr>
                <p:cNvPicPr/>
                <p:nvPr/>
              </p:nvPicPr>
              <p:blipFill>
                <a:blip r:embed="rId351"/>
                <a:stretch>
                  <a:fillRect/>
                </a:stretch>
              </p:blipFill>
              <p:spPr>
                <a:xfrm>
                  <a:off x="9742840" y="4002840"/>
                  <a:ext cx="806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26" name="Ink 225">
                  <a:extLst>
                    <a:ext uri="{FF2B5EF4-FFF2-40B4-BE49-F238E27FC236}">
                      <a16:creationId xmlns:a16="http://schemas.microsoft.com/office/drawing/2014/main" id="{D62447AB-A425-B69E-16BD-B900DBEED193}"/>
                    </a:ext>
                  </a:extLst>
                </p14:cNvPr>
                <p14:cNvContentPartPr/>
                <p14:nvPr/>
              </p14:nvContentPartPr>
              <p14:xfrm>
                <a:off x="9909160" y="4007880"/>
                <a:ext cx="128160" cy="186120"/>
              </p14:xfrm>
            </p:contentPart>
          </mc:Choice>
          <mc:Fallback xmlns="">
            <p:pic>
              <p:nvPicPr>
                <p:cNvPr id="226" name="Ink 225">
                  <a:extLst>
                    <a:ext uri="{FF2B5EF4-FFF2-40B4-BE49-F238E27FC236}">
                      <a16:creationId xmlns:a16="http://schemas.microsoft.com/office/drawing/2014/main" id="{D62447AB-A425-B69E-16BD-B900DBEED193}"/>
                    </a:ext>
                  </a:extLst>
                </p:cNvPr>
                <p:cNvPicPr/>
                <p:nvPr/>
              </p:nvPicPr>
              <p:blipFill>
                <a:blip r:embed="rId353"/>
                <a:stretch>
                  <a:fillRect/>
                </a:stretch>
              </p:blipFill>
              <p:spPr>
                <a:xfrm>
                  <a:off x="9900160" y="3998880"/>
                  <a:ext cx="145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27" name="Ink 226">
                  <a:extLst>
                    <a:ext uri="{FF2B5EF4-FFF2-40B4-BE49-F238E27FC236}">
                      <a16:creationId xmlns:a16="http://schemas.microsoft.com/office/drawing/2014/main" id="{2CC4CEDB-B3F9-DF24-D236-F6CBC3C7EE0A}"/>
                    </a:ext>
                  </a:extLst>
                </p14:cNvPr>
                <p14:cNvContentPartPr/>
                <p14:nvPr/>
              </p14:nvContentPartPr>
              <p14:xfrm>
                <a:off x="10088440" y="4145040"/>
                <a:ext cx="16200" cy="5040"/>
              </p14:xfrm>
            </p:contentPart>
          </mc:Choice>
          <mc:Fallback xmlns="">
            <p:pic>
              <p:nvPicPr>
                <p:cNvPr id="227" name="Ink 226">
                  <a:extLst>
                    <a:ext uri="{FF2B5EF4-FFF2-40B4-BE49-F238E27FC236}">
                      <a16:creationId xmlns:a16="http://schemas.microsoft.com/office/drawing/2014/main" id="{2CC4CEDB-B3F9-DF24-D236-F6CBC3C7EE0A}"/>
                    </a:ext>
                  </a:extLst>
                </p:cNvPr>
                <p:cNvPicPr/>
                <p:nvPr/>
              </p:nvPicPr>
              <p:blipFill>
                <a:blip r:embed="rId355"/>
                <a:stretch>
                  <a:fillRect/>
                </a:stretch>
              </p:blipFill>
              <p:spPr>
                <a:xfrm>
                  <a:off x="10079800" y="4136040"/>
                  <a:ext cx="338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30" name="Ink 229">
                  <a:extLst>
                    <a:ext uri="{FF2B5EF4-FFF2-40B4-BE49-F238E27FC236}">
                      <a16:creationId xmlns:a16="http://schemas.microsoft.com/office/drawing/2014/main" id="{5BB83BB1-05CF-DE4F-E043-43AA087CCF45}"/>
                    </a:ext>
                  </a:extLst>
                </p14:cNvPr>
                <p14:cNvContentPartPr/>
                <p14:nvPr/>
              </p14:nvContentPartPr>
              <p14:xfrm>
                <a:off x="10143880" y="4014360"/>
                <a:ext cx="137520" cy="163800"/>
              </p14:xfrm>
            </p:contentPart>
          </mc:Choice>
          <mc:Fallback xmlns="">
            <p:pic>
              <p:nvPicPr>
                <p:cNvPr id="230" name="Ink 229">
                  <a:extLst>
                    <a:ext uri="{FF2B5EF4-FFF2-40B4-BE49-F238E27FC236}">
                      <a16:creationId xmlns:a16="http://schemas.microsoft.com/office/drawing/2014/main" id="{5BB83BB1-05CF-DE4F-E043-43AA087CCF45}"/>
                    </a:ext>
                  </a:extLst>
                </p:cNvPr>
                <p:cNvPicPr/>
                <p:nvPr/>
              </p:nvPicPr>
              <p:blipFill>
                <a:blip r:embed="rId357"/>
                <a:stretch>
                  <a:fillRect/>
                </a:stretch>
              </p:blipFill>
              <p:spPr>
                <a:xfrm>
                  <a:off x="10134880" y="4005720"/>
                  <a:ext cx="1551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31" name="Ink 230">
                  <a:extLst>
                    <a:ext uri="{FF2B5EF4-FFF2-40B4-BE49-F238E27FC236}">
                      <a16:creationId xmlns:a16="http://schemas.microsoft.com/office/drawing/2014/main" id="{DF86542A-981C-E37D-2BC4-EE389AB67A85}"/>
                    </a:ext>
                  </a:extLst>
                </p14:cNvPr>
                <p14:cNvContentPartPr/>
                <p14:nvPr/>
              </p14:nvContentPartPr>
              <p14:xfrm>
                <a:off x="10353040" y="3990600"/>
                <a:ext cx="122040" cy="136080"/>
              </p14:xfrm>
            </p:contentPart>
          </mc:Choice>
          <mc:Fallback xmlns="">
            <p:pic>
              <p:nvPicPr>
                <p:cNvPr id="231" name="Ink 230">
                  <a:extLst>
                    <a:ext uri="{FF2B5EF4-FFF2-40B4-BE49-F238E27FC236}">
                      <a16:creationId xmlns:a16="http://schemas.microsoft.com/office/drawing/2014/main" id="{DF86542A-981C-E37D-2BC4-EE389AB67A85}"/>
                    </a:ext>
                  </a:extLst>
                </p:cNvPr>
                <p:cNvPicPr/>
                <p:nvPr/>
              </p:nvPicPr>
              <p:blipFill>
                <a:blip r:embed="rId359"/>
                <a:stretch>
                  <a:fillRect/>
                </a:stretch>
              </p:blipFill>
              <p:spPr>
                <a:xfrm>
                  <a:off x="10344040" y="3981600"/>
                  <a:ext cx="1396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32" name="Ink 231">
                  <a:extLst>
                    <a:ext uri="{FF2B5EF4-FFF2-40B4-BE49-F238E27FC236}">
                      <a16:creationId xmlns:a16="http://schemas.microsoft.com/office/drawing/2014/main" id="{4F3B063D-3F14-F8A6-3333-50F81267E89B}"/>
                    </a:ext>
                  </a:extLst>
                </p14:cNvPr>
                <p14:cNvContentPartPr/>
                <p14:nvPr/>
              </p14:nvContentPartPr>
              <p14:xfrm>
                <a:off x="10411720" y="3962160"/>
                <a:ext cx="63360" cy="183240"/>
              </p14:xfrm>
            </p:contentPart>
          </mc:Choice>
          <mc:Fallback xmlns="">
            <p:pic>
              <p:nvPicPr>
                <p:cNvPr id="232" name="Ink 231">
                  <a:extLst>
                    <a:ext uri="{FF2B5EF4-FFF2-40B4-BE49-F238E27FC236}">
                      <a16:creationId xmlns:a16="http://schemas.microsoft.com/office/drawing/2014/main" id="{4F3B063D-3F14-F8A6-3333-50F81267E89B}"/>
                    </a:ext>
                  </a:extLst>
                </p:cNvPr>
                <p:cNvPicPr/>
                <p:nvPr/>
              </p:nvPicPr>
              <p:blipFill>
                <a:blip r:embed="rId361"/>
                <a:stretch>
                  <a:fillRect/>
                </a:stretch>
              </p:blipFill>
              <p:spPr>
                <a:xfrm>
                  <a:off x="10403080" y="3953160"/>
                  <a:ext cx="81000" cy="200880"/>
                </a:xfrm>
                <a:prstGeom prst="rect">
                  <a:avLst/>
                </a:prstGeom>
              </p:spPr>
            </p:pic>
          </mc:Fallback>
        </mc:AlternateContent>
      </p:grpSp>
      <p:grpSp>
        <p:nvGrpSpPr>
          <p:cNvPr id="242" name="Group 241">
            <a:extLst>
              <a:ext uri="{FF2B5EF4-FFF2-40B4-BE49-F238E27FC236}">
                <a16:creationId xmlns:a16="http://schemas.microsoft.com/office/drawing/2014/main" id="{EB55B77C-6CDD-E7B0-8CA8-6667E183860C}"/>
              </a:ext>
            </a:extLst>
          </p:cNvPr>
          <p:cNvGrpSpPr/>
          <p:nvPr/>
        </p:nvGrpSpPr>
        <p:grpSpPr>
          <a:xfrm>
            <a:off x="10621748" y="3890880"/>
            <a:ext cx="1061640" cy="280440"/>
            <a:chOff x="10620160" y="3890880"/>
            <a:chExt cx="1061640" cy="280440"/>
          </a:xfrm>
        </p:grpSpPr>
        <mc:AlternateContent xmlns:mc="http://schemas.openxmlformats.org/markup-compatibility/2006" xmlns:p14="http://schemas.microsoft.com/office/powerpoint/2010/main">
          <mc:Choice Requires="p14">
            <p:contentPart p14:bwMode="auto" r:id="rId362">
              <p14:nvContentPartPr>
                <p14:cNvPr id="233" name="Ink 232">
                  <a:extLst>
                    <a:ext uri="{FF2B5EF4-FFF2-40B4-BE49-F238E27FC236}">
                      <a16:creationId xmlns:a16="http://schemas.microsoft.com/office/drawing/2014/main" id="{1EAA0409-44B7-99FE-9A06-412223FD7ABA}"/>
                    </a:ext>
                  </a:extLst>
                </p14:cNvPr>
                <p14:cNvContentPartPr/>
                <p14:nvPr/>
              </p14:nvContentPartPr>
              <p14:xfrm>
                <a:off x="10620160" y="3955320"/>
                <a:ext cx="148680" cy="161280"/>
              </p14:xfrm>
            </p:contentPart>
          </mc:Choice>
          <mc:Fallback xmlns="">
            <p:pic>
              <p:nvPicPr>
                <p:cNvPr id="233" name="Ink 232">
                  <a:extLst>
                    <a:ext uri="{FF2B5EF4-FFF2-40B4-BE49-F238E27FC236}">
                      <a16:creationId xmlns:a16="http://schemas.microsoft.com/office/drawing/2014/main" id="{1EAA0409-44B7-99FE-9A06-412223FD7ABA}"/>
                    </a:ext>
                  </a:extLst>
                </p:cNvPr>
                <p:cNvPicPr/>
                <p:nvPr/>
              </p:nvPicPr>
              <p:blipFill>
                <a:blip r:embed="rId363"/>
                <a:stretch>
                  <a:fillRect/>
                </a:stretch>
              </p:blipFill>
              <p:spPr>
                <a:xfrm>
                  <a:off x="10611160" y="3946320"/>
                  <a:ext cx="1663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34" name="Ink 233">
                  <a:extLst>
                    <a:ext uri="{FF2B5EF4-FFF2-40B4-BE49-F238E27FC236}">
                      <a16:creationId xmlns:a16="http://schemas.microsoft.com/office/drawing/2014/main" id="{CF4C0885-2FE6-CCF2-3828-C2BAFE4FE39C}"/>
                    </a:ext>
                  </a:extLst>
                </p14:cNvPr>
                <p14:cNvContentPartPr/>
                <p14:nvPr/>
              </p14:nvContentPartPr>
              <p14:xfrm>
                <a:off x="10809880" y="3890880"/>
                <a:ext cx="91800" cy="252360"/>
              </p14:xfrm>
            </p:contentPart>
          </mc:Choice>
          <mc:Fallback xmlns="">
            <p:pic>
              <p:nvPicPr>
                <p:cNvPr id="234" name="Ink 233">
                  <a:extLst>
                    <a:ext uri="{FF2B5EF4-FFF2-40B4-BE49-F238E27FC236}">
                      <a16:creationId xmlns:a16="http://schemas.microsoft.com/office/drawing/2014/main" id="{CF4C0885-2FE6-CCF2-3828-C2BAFE4FE39C}"/>
                    </a:ext>
                  </a:extLst>
                </p:cNvPr>
                <p:cNvPicPr/>
                <p:nvPr/>
              </p:nvPicPr>
              <p:blipFill>
                <a:blip r:embed="rId365"/>
                <a:stretch>
                  <a:fillRect/>
                </a:stretch>
              </p:blipFill>
              <p:spPr>
                <a:xfrm>
                  <a:off x="10801240" y="3882240"/>
                  <a:ext cx="1094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35" name="Ink 234">
                  <a:extLst>
                    <a:ext uri="{FF2B5EF4-FFF2-40B4-BE49-F238E27FC236}">
                      <a16:creationId xmlns:a16="http://schemas.microsoft.com/office/drawing/2014/main" id="{4312CC07-F23A-E6F3-6D48-C3E0666D35B5}"/>
                    </a:ext>
                  </a:extLst>
                </p14:cNvPr>
                <p14:cNvContentPartPr/>
                <p14:nvPr/>
              </p14:nvContentPartPr>
              <p14:xfrm>
                <a:off x="11013640" y="4012920"/>
                <a:ext cx="77400" cy="360"/>
              </p14:xfrm>
            </p:contentPart>
          </mc:Choice>
          <mc:Fallback xmlns="">
            <p:pic>
              <p:nvPicPr>
                <p:cNvPr id="235" name="Ink 234">
                  <a:extLst>
                    <a:ext uri="{FF2B5EF4-FFF2-40B4-BE49-F238E27FC236}">
                      <a16:creationId xmlns:a16="http://schemas.microsoft.com/office/drawing/2014/main" id="{4312CC07-F23A-E6F3-6D48-C3E0666D35B5}"/>
                    </a:ext>
                  </a:extLst>
                </p:cNvPr>
                <p:cNvPicPr/>
                <p:nvPr/>
              </p:nvPicPr>
              <p:blipFill>
                <a:blip r:embed="rId367"/>
                <a:stretch>
                  <a:fillRect/>
                </a:stretch>
              </p:blipFill>
              <p:spPr>
                <a:xfrm>
                  <a:off x="11004640" y="4004280"/>
                  <a:ext cx="95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36" name="Ink 235">
                  <a:extLst>
                    <a:ext uri="{FF2B5EF4-FFF2-40B4-BE49-F238E27FC236}">
                      <a16:creationId xmlns:a16="http://schemas.microsoft.com/office/drawing/2014/main" id="{32CA3596-42F1-3249-E4C9-64A074E8C11A}"/>
                    </a:ext>
                  </a:extLst>
                </p14:cNvPr>
                <p14:cNvContentPartPr/>
                <p14:nvPr/>
              </p14:nvContentPartPr>
              <p14:xfrm>
                <a:off x="11155480" y="3947400"/>
                <a:ext cx="165600" cy="167040"/>
              </p14:xfrm>
            </p:contentPart>
          </mc:Choice>
          <mc:Fallback xmlns="">
            <p:pic>
              <p:nvPicPr>
                <p:cNvPr id="236" name="Ink 235">
                  <a:extLst>
                    <a:ext uri="{FF2B5EF4-FFF2-40B4-BE49-F238E27FC236}">
                      <a16:creationId xmlns:a16="http://schemas.microsoft.com/office/drawing/2014/main" id="{32CA3596-42F1-3249-E4C9-64A074E8C11A}"/>
                    </a:ext>
                  </a:extLst>
                </p:cNvPr>
                <p:cNvPicPr/>
                <p:nvPr/>
              </p:nvPicPr>
              <p:blipFill>
                <a:blip r:embed="rId369"/>
                <a:stretch>
                  <a:fillRect/>
                </a:stretch>
              </p:blipFill>
              <p:spPr>
                <a:xfrm>
                  <a:off x="11146840" y="3938400"/>
                  <a:ext cx="1832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37" name="Ink 236">
                  <a:extLst>
                    <a:ext uri="{FF2B5EF4-FFF2-40B4-BE49-F238E27FC236}">
                      <a16:creationId xmlns:a16="http://schemas.microsoft.com/office/drawing/2014/main" id="{4902673D-8B1B-6DD0-29B8-9253F6B748C3}"/>
                    </a:ext>
                  </a:extLst>
                </p14:cNvPr>
                <p14:cNvContentPartPr/>
                <p14:nvPr/>
              </p14:nvContentPartPr>
              <p14:xfrm>
                <a:off x="11450320" y="3890880"/>
                <a:ext cx="88200" cy="280440"/>
              </p14:xfrm>
            </p:contentPart>
          </mc:Choice>
          <mc:Fallback xmlns="">
            <p:pic>
              <p:nvPicPr>
                <p:cNvPr id="237" name="Ink 236">
                  <a:extLst>
                    <a:ext uri="{FF2B5EF4-FFF2-40B4-BE49-F238E27FC236}">
                      <a16:creationId xmlns:a16="http://schemas.microsoft.com/office/drawing/2014/main" id="{4902673D-8B1B-6DD0-29B8-9253F6B748C3}"/>
                    </a:ext>
                  </a:extLst>
                </p:cNvPr>
                <p:cNvPicPr/>
                <p:nvPr/>
              </p:nvPicPr>
              <p:blipFill>
                <a:blip r:embed="rId371"/>
                <a:stretch>
                  <a:fillRect/>
                </a:stretch>
              </p:blipFill>
              <p:spPr>
                <a:xfrm>
                  <a:off x="11441320" y="3882240"/>
                  <a:ext cx="1058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40" name="Ink 239">
                  <a:extLst>
                    <a:ext uri="{FF2B5EF4-FFF2-40B4-BE49-F238E27FC236}">
                      <a16:creationId xmlns:a16="http://schemas.microsoft.com/office/drawing/2014/main" id="{1E853C01-F236-98A9-E67E-6219E8232B54}"/>
                    </a:ext>
                  </a:extLst>
                </p14:cNvPr>
                <p14:cNvContentPartPr/>
                <p14:nvPr/>
              </p14:nvContentPartPr>
              <p14:xfrm>
                <a:off x="11623120" y="4063320"/>
                <a:ext cx="58680" cy="10800"/>
              </p14:xfrm>
            </p:contentPart>
          </mc:Choice>
          <mc:Fallback xmlns="">
            <p:pic>
              <p:nvPicPr>
                <p:cNvPr id="240" name="Ink 239">
                  <a:extLst>
                    <a:ext uri="{FF2B5EF4-FFF2-40B4-BE49-F238E27FC236}">
                      <a16:creationId xmlns:a16="http://schemas.microsoft.com/office/drawing/2014/main" id="{1E853C01-F236-98A9-E67E-6219E8232B54}"/>
                    </a:ext>
                  </a:extLst>
                </p:cNvPr>
                <p:cNvPicPr/>
                <p:nvPr/>
              </p:nvPicPr>
              <p:blipFill>
                <a:blip r:embed="rId373"/>
                <a:stretch>
                  <a:fillRect/>
                </a:stretch>
              </p:blipFill>
              <p:spPr>
                <a:xfrm>
                  <a:off x="11614120" y="4054680"/>
                  <a:ext cx="763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41" name="Ink 240">
                  <a:extLst>
                    <a:ext uri="{FF2B5EF4-FFF2-40B4-BE49-F238E27FC236}">
                      <a16:creationId xmlns:a16="http://schemas.microsoft.com/office/drawing/2014/main" id="{D7EFE123-895A-C016-063C-928AA9A5A54E}"/>
                    </a:ext>
                  </a:extLst>
                </p14:cNvPr>
                <p14:cNvContentPartPr/>
                <p14:nvPr/>
              </p14:nvContentPartPr>
              <p14:xfrm>
                <a:off x="11644720" y="4134960"/>
                <a:ext cx="31680" cy="10800"/>
              </p14:xfrm>
            </p:contentPart>
          </mc:Choice>
          <mc:Fallback xmlns="">
            <p:pic>
              <p:nvPicPr>
                <p:cNvPr id="241" name="Ink 240">
                  <a:extLst>
                    <a:ext uri="{FF2B5EF4-FFF2-40B4-BE49-F238E27FC236}">
                      <a16:creationId xmlns:a16="http://schemas.microsoft.com/office/drawing/2014/main" id="{D7EFE123-895A-C016-063C-928AA9A5A54E}"/>
                    </a:ext>
                  </a:extLst>
                </p:cNvPr>
                <p:cNvPicPr/>
                <p:nvPr/>
              </p:nvPicPr>
              <p:blipFill>
                <a:blip r:embed="rId375"/>
                <a:stretch>
                  <a:fillRect/>
                </a:stretch>
              </p:blipFill>
              <p:spPr>
                <a:xfrm>
                  <a:off x="11636080" y="4125960"/>
                  <a:ext cx="49320" cy="2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6">
            <p14:nvContentPartPr>
              <p14:cNvPr id="243" name="Ink 242">
                <a:extLst>
                  <a:ext uri="{FF2B5EF4-FFF2-40B4-BE49-F238E27FC236}">
                    <a16:creationId xmlns:a16="http://schemas.microsoft.com/office/drawing/2014/main" id="{ADF4A96C-206B-2FE0-2C36-289F9C0D5E36}"/>
                  </a:ext>
                </a:extLst>
              </p14:cNvPr>
              <p14:cNvContentPartPr/>
              <p14:nvPr/>
            </p14:nvContentPartPr>
            <p14:xfrm>
              <a:off x="11821628" y="4023360"/>
              <a:ext cx="261360" cy="231480"/>
            </p14:xfrm>
          </p:contentPart>
        </mc:Choice>
        <mc:Fallback>
          <p:pic>
            <p:nvPicPr>
              <p:cNvPr id="243" name="Ink 242">
                <a:extLst>
                  <a:ext uri="{FF2B5EF4-FFF2-40B4-BE49-F238E27FC236}">
                    <a16:creationId xmlns:a16="http://schemas.microsoft.com/office/drawing/2014/main" id="{ADF4A96C-206B-2FE0-2C36-289F9C0D5E36}"/>
                  </a:ext>
                </a:extLst>
              </p:cNvPr>
              <p:cNvPicPr/>
              <p:nvPr/>
            </p:nvPicPr>
            <p:blipFill>
              <a:blip r:embed="rId377"/>
              <a:stretch>
                <a:fillRect/>
              </a:stretch>
            </p:blipFill>
            <p:spPr>
              <a:xfrm>
                <a:off x="11812616" y="4014360"/>
                <a:ext cx="279024" cy="249120"/>
              </a:xfrm>
              <a:prstGeom prst="rect">
                <a:avLst/>
              </a:prstGeom>
            </p:spPr>
          </p:pic>
        </mc:Fallback>
      </mc:AlternateContent>
      <p:grpSp>
        <p:nvGrpSpPr>
          <p:cNvPr id="269" name="Group 268">
            <a:extLst>
              <a:ext uri="{FF2B5EF4-FFF2-40B4-BE49-F238E27FC236}">
                <a16:creationId xmlns:a16="http://schemas.microsoft.com/office/drawing/2014/main" id="{99CBD932-391F-CA9D-5172-FA43E4ABDF44}"/>
              </a:ext>
            </a:extLst>
          </p:cNvPr>
          <p:cNvGrpSpPr/>
          <p:nvPr/>
        </p:nvGrpSpPr>
        <p:grpSpPr>
          <a:xfrm>
            <a:off x="5366108" y="4555080"/>
            <a:ext cx="3442320" cy="432360"/>
            <a:chOff x="5364520" y="4555080"/>
            <a:chExt cx="3442320" cy="432360"/>
          </a:xfrm>
        </p:grpSpPr>
        <mc:AlternateContent xmlns:mc="http://schemas.openxmlformats.org/markup-compatibility/2006" xmlns:p14="http://schemas.microsoft.com/office/powerpoint/2010/main">
          <mc:Choice Requires="p14">
            <p:contentPart p14:bwMode="auto" r:id="rId378">
              <p14:nvContentPartPr>
                <p14:cNvPr id="244" name="Ink 243">
                  <a:extLst>
                    <a:ext uri="{FF2B5EF4-FFF2-40B4-BE49-F238E27FC236}">
                      <a16:creationId xmlns:a16="http://schemas.microsoft.com/office/drawing/2014/main" id="{F75DCB1D-71ED-F6E6-4C93-9345A9626F59}"/>
                    </a:ext>
                  </a:extLst>
                </p14:cNvPr>
                <p14:cNvContentPartPr/>
                <p14:nvPr/>
              </p14:nvContentPartPr>
              <p14:xfrm>
                <a:off x="5364520" y="4653000"/>
                <a:ext cx="129240" cy="204840"/>
              </p14:xfrm>
            </p:contentPart>
          </mc:Choice>
          <mc:Fallback xmlns="">
            <p:pic>
              <p:nvPicPr>
                <p:cNvPr id="244" name="Ink 243">
                  <a:extLst>
                    <a:ext uri="{FF2B5EF4-FFF2-40B4-BE49-F238E27FC236}">
                      <a16:creationId xmlns:a16="http://schemas.microsoft.com/office/drawing/2014/main" id="{F75DCB1D-71ED-F6E6-4C93-9345A9626F59}"/>
                    </a:ext>
                  </a:extLst>
                </p:cNvPr>
                <p:cNvPicPr/>
                <p:nvPr/>
              </p:nvPicPr>
              <p:blipFill>
                <a:blip r:embed="rId379"/>
                <a:stretch>
                  <a:fillRect/>
                </a:stretch>
              </p:blipFill>
              <p:spPr>
                <a:xfrm>
                  <a:off x="5355520" y="4644360"/>
                  <a:ext cx="1468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45" name="Ink 244">
                  <a:extLst>
                    <a:ext uri="{FF2B5EF4-FFF2-40B4-BE49-F238E27FC236}">
                      <a16:creationId xmlns:a16="http://schemas.microsoft.com/office/drawing/2014/main" id="{93B1F4D9-EEB4-D8F9-0675-433F09B814C4}"/>
                    </a:ext>
                  </a:extLst>
                </p14:cNvPr>
                <p14:cNvContentPartPr/>
                <p14:nvPr/>
              </p14:nvContentPartPr>
              <p14:xfrm>
                <a:off x="5437960" y="4826880"/>
                <a:ext cx="157680" cy="111600"/>
              </p14:xfrm>
            </p:contentPart>
          </mc:Choice>
          <mc:Fallback xmlns="">
            <p:pic>
              <p:nvPicPr>
                <p:cNvPr id="245" name="Ink 244">
                  <a:extLst>
                    <a:ext uri="{FF2B5EF4-FFF2-40B4-BE49-F238E27FC236}">
                      <a16:creationId xmlns:a16="http://schemas.microsoft.com/office/drawing/2014/main" id="{93B1F4D9-EEB4-D8F9-0675-433F09B814C4}"/>
                    </a:ext>
                  </a:extLst>
                </p:cNvPr>
                <p:cNvPicPr/>
                <p:nvPr/>
              </p:nvPicPr>
              <p:blipFill>
                <a:blip r:embed="rId381"/>
                <a:stretch>
                  <a:fillRect/>
                </a:stretch>
              </p:blipFill>
              <p:spPr>
                <a:xfrm>
                  <a:off x="5429320" y="4818240"/>
                  <a:ext cx="1753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46" name="Ink 245">
                  <a:extLst>
                    <a:ext uri="{FF2B5EF4-FFF2-40B4-BE49-F238E27FC236}">
                      <a16:creationId xmlns:a16="http://schemas.microsoft.com/office/drawing/2014/main" id="{BE937EA3-50FC-F102-1068-426B4D041E65}"/>
                    </a:ext>
                  </a:extLst>
                </p14:cNvPr>
                <p14:cNvContentPartPr/>
                <p14:nvPr/>
              </p14:nvContentPartPr>
              <p14:xfrm>
                <a:off x="5683120" y="4733640"/>
                <a:ext cx="33480" cy="21240"/>
              </p14:xfrm>
            </p:contentPart>
          </mc:Choice>
          <mc:Fallback xmlns="">
            <p:pic>
              <p:nvPicPr>
                <p:cNvPr id="246" name="Ink 245">
                  <a:extLst>
                    <a:ext uri="{FF2B5EF4-FFF2-40B4-BE49-F238E27FC236}">
                      <a16:creationId xmlns:a16="http://schemas.microsoft.com/office/drawing/2014/main" id="{BE937EA3-50FC-F102-1068-426B4D041E65}"/>
                    </a:ext>
                  </a:extLst>
                </p:cNvPr>
                <p:cNvPicPr/>
                <p:nvPr/>
              </p:nvPicPr>
              <p:blipFill>
                <a:blip r:embed="rId383"/>
                <a:stretch>
                  <a:fillRect/>
                </a:stretch>
              </p:blipFill>
              <p:spPr>
                <a:xfrm>
                  <a:off x="5674480" y="4725000"/>
                  <a:ext cx="51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47" name="Ink 246">
                  <a:extLst>
                    <a:ext uri="{FF2B5EF4-FFF2-40B4-BE49-F238E27FC236}">
                      <a16:creationId xmlns:a16="http://schemas.microsoft.com/office/drawing/2014/main" id="{340393FB-34F0-853E-D980-BBFF980BFE6F}"/>
                    </a:ext>
                  </a:extLst>
                </p14:cNvPr>
                <p14:cNvContentPartPr/>
                <p14:nvPr/>
              </p14:nvContentPartPr>
              <p14:xfrm>
                <a:off x="5697160" y="4775040"/>
                <a:ext cx="2520" cy="8280"/>
              </p14:xfrm>
            </p:contentPart>
          </mc:Choice>
          <mc:Fallback xmlns="">
            <p:pic>
              <p:nvPicPr>
                <p:cNvPr id="247" name="Ink 246">
                  <a:extLst>
                    <a:ext uri="{FF2B5EF4-FFF2-40B4-BE49-F238E27FC236}">
                      <a16:creationId xmlns:a16="http://schemas.microsoft.com/office/drawing/2014/main" id="{340393FB-34F0-853E-D980-BBFF980BFE6F}"/>
                    </a:ext>
                  </a:extLst>
                </p:cNvPr>
                <p:cNvPicPr/>
                <p:nvPr/>
              </p:nvPicPr>
              <p:blipFill>
                <a:blip r:embed="rId385"/>
                <a:stretch>
                  <a:fillRect/>
                </a:stretch>
              </p:blipFill>
              <p:spPr>
                <a:xfrm>
                  <a:off x="5688160" y="4766400"/>
                  <a:ext cx="201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48" name="Ink 247">
                  <a:extLst>
                    <a:ext uri="{FF2B5EF4-FFF2-40B4-BE49-F238E27FC236}">
                      <a16:creationId xmlns:a16="http://schemas.microsoft.com/office/drawing/2014/main" id="{F291B555-9339-F8F7-8150-6DB094895493}"/>
                    </a:ext>
                  </a:extLst>
                </p14:cNvPr>
                <p14:cNvContentPartPr/>
                <p14:nvPr/>
              </p14:nvContentPartPr>
              <p14:xfrm>
                <a:off x="5861680" y="4651920"/>
                <a:ext cx="149040" cy="335520"/>
              </p14:xfrm>
            </p:contentPart>
          </mc:Choice>
          <mc:Fallback xmlns="">
            <p:pic>
              <p:nvPicPr>
                <p:cNvPr id="248" name="Ink 247">
                  <a:extLst>
                    <a:ext uri="{FF2B5EF4-FFF2-40B4-BE49-F238E27FC236}">
                      <a16:creationId xmlns:a16="http://schemas.microsoft.com/office/drawing/2014/main" id="{F291B555-9339-F8F7-8150-6DB094895493}"/>
                    </a:ext>
                  </a:extLst>
                </p:cNvPr>
                <p:cNvPicPr/>
                <p:nvPr/>
              </p:nvPicPr>
              <p:blipFill>
                <a:blip r:embed="rId387"/>
                <a:stretch>
                  <a:fillRect/>
                </a:stretch>
              </p:blipFill>
              <p:spPr>
                <a:xfrm>
                  <a:off x="5853040" y="4642920"/>
                  <a:ext cx="1666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49" name="Ink 248">
                  <a:extLst>
                    <a:ext uri="{FF2B5EF4-FFF2-40B4-BE49-F238E27FC236}">
                      <a16:creationId xmlns:a16="http://schemas.microsoft.com/office/drawing/2014/main" id="{B377EAC7-C6DD-2841-4488-D9D2F7D8910C}"/>
                    </a:ext>
                  </a:extLst>
                </p14:cNvPr>
                <p14:cNvContentPartPr/>
                <p14:nvPr/>
              </p14:nvContentPartPr>
              <p14:xfrm>
                <a:off x="6065080" y="4857840"/>
                <a:ext cx="81000" cy="87480"/>
              </p14:xfrm>
            </p:contentPart>
          </mc:Choice>
          <mc:Fallback xmlns="">
            <p:pic>
              <p:nvPicPr>
                <p:cNvPr id="249" name="Ink 248">
                  <a:extLst>
                    <a:ext uri="{FF2B5EF4-FFF2-40B4-BE49-F238E27FC236}">
                      <a16:creationId xmlns:a16="http://schemas.microsoft.com/office/drawing/2014/main" id="{B377EAC7-C6DD-2841-4488-D9D2F7D8910C}"/>
                    </a:ext>
                  </a:extLst>
                </p:cNvPr>
                <p:cNvPicPr/>
                <p:nvPr/>
              </p:nvPicPr>
              <p:blipFill>
                <a:blip r:embed="rId389"/>
                <a:stretch>
                  <a:fillRect/>
                </a:stretch>
              </p:blipFill>
              <p:spPr>
                <a:xfrm>
                  <a:off x="6056440" y="4849200"/>
                  <a:ext cx="986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50" name="Ink 249">
                  <a:extLst>
                    <a:ext uri="{FF2B5EF4-FFF2-40B4-BE49-F238E27FC236}">
                      <a16:creationId xmlns:a16="http://schemas.microsoft.com/office/drawing/2014/main" id="{F9BE5BCE-0B60-7B28-6F0B-B3F39AF7DE74}"/>
                    </a:ext>
                  </a:extLst>
                </p14:cNvPr>
                <p14:cNvContentPartPr/>
                <p14:nvPr/>
              </p14:nvContentPartPr>
              <p14:xfrm>
                <a:off x="6184960" y="4795200"/>
                <a:ext cx="73440" cy="360"/>
              </p14:xfrm>
            </p:contentPart>
          </mc:Choice>
          <mc:Fallback xmlns="">
            <p:pic>
              <p:nvPicPr>
                <p:cNvPr id="250" name="Ink 249">
                  <a:extLst>
                    <a:ext uri="{FF2B5EF4-FFF2-40B4-BE49-F238E27FC236}">
                      <a16:creationId xmlns:a16="http://schemas.microsoft.com/office/drawing/2014/main" id="{F9BE5BCE-0B60-7B28-6F0B-B3F39AF7DE74}"/>
                    </a:ext>
                  </a:extLst>
                </p:cNvPr>
                <p:cNvPicPr/>
                <p:nvPr/>
              </p:nvPicPr>
              <p:blipFill>
                <a:blip r:embed="rId391"/>
                <a:stretch>
                  <a:fillRect/>
                </a:stretch>
              </p:blipFill>
              <p:spPr>
                <a:xfrm>
                  <a:off x="6175960" y="4786560"/>
                  <a:ext cx="91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51" name="Ink 250">
                  <a:extLst>
                    <a:ext uri="{FF2B5EF4-FFF2-40B4-BE49-F238E27FC236}">
                      <a16:creationId xmlns:a16="http://schemas.microsoft.com/office/drawing/2014/main" id="{0AEBC100-5CDB-186B-E9B2-FC6AD690944B}"/>
                    </a:ext>
                  </a:extLst>
                </p14:cNvPr>
                <p14:cNvContentPartPr/>
                <p14:nvPr/>
              </p14:nvContentPartPr>
              <p14:xfrm>
                <a:off x="6339760" y="4730760"/>
                <a:ext cx="113400" cy="248400"/>
              </p14:xfrm>
            </p:contentPart>
          </mc:Choice>
          <mc:Fallback xmlns="">
            <p:pic>
              <p:nvPicPr>
                <p:cNvPr id="251" name="Ink 250">
                  <a:extLst>
                    <a:ext uri="{FF2B5EF4-FFF2-40B4-BE49-F238E27FC236}">
                      <a16:creationId xmlns:a16="http://schemas.microsoft.com/office/drawing/2014/main" id="{0AEBC100-5CDB-186B-E9B2-FC6AD690944B}"/>
                    </a:ext>
                  </a:extLst>
                </p:cNvPr>
                <p:cNvPicPr/>
                <p:nvPr/>
              </p:nvPicPr>
              <p:blipFill>
                <a:blip r:embed="rId393"/>
                <a:stretch>
                  <a:fillRect/>
                </a:stretch>
              </p:blipFill>
              <p:spPr>
                <a:xfrm>
                  <a:off x="6331120" y="4722120"/>
                  <a:ext cx="1310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52" name="Ink 251">
                  <a:extLst>
                    <a:ext uri="{FF2B5EF4-FFF2-40B4-BE49-F238E27FC236}">
                      <a16:creationId xmlns:a16="http://schemas.microsoft.com/office/drawing/2014/main" id="{60A4FB30-1544-CDB2-6332-8773D23FD864}"/>
                    </a:ext>
                  </a:extLst>
                </p14:cNvPr>
                <p14:cNvContentPartPr/>
                <p14:nvPr/>
              </p14:nvContentPartPr>
              <p14:xfrm>
                <a:off x="6517960" y="4875120"/>
                <a:ext cx="88920" cy="95040"/>
              </p14:xfrm>
            </p:contentPart>
          </mc:Choice>
          <mc:Fallback xmlns="">
            <p:pic>
              <p:nvPicPr>
                <p:cNvPr id="252" name="Ink 251">
                  <a:extLst>
                    <a:ext uri="{FF2B5EF4-FFF2-40B4-BE49-F238E27FC236}">
                      <a16:creationId xmlns:a16="http://schemas.microsoft.com/office/drawing/2014/main" id="{60A4FB30-1544-CDB2-6332-8773D23FD864}"/>
                    </a:ext>
                  </a:extLst>
                </p:cNvPr>
                <p:cNvPicPr/>
                <p:nvPr/>
              </p:nvPicPr>
              <p:blipFill>
                <a:blip r:embed="rId395"/>
                <a:stretch>
                  <a:fillRect/>
                </a:stretch>
              </p:blipFill>
              <p:spPr>
                <a:xfrm>
                  <a:off x="6508960" y="4866120"/>
                  <a:ext cx="1065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53" name="Ink 252">
                  <a:extLst>
                    <a:ext uri="{FF2B5EF4-FFF2-40B4-BE49-F238E27FC236}">
                      <a16:creationId xmlns:a16="http://schemas.microsoft.com/office/drawing/2014/main" id="{081135D9-C0BC-7ADF-56AD-B638E2DBF76D}"/>
                    </a:ext>
                  </a:extLst>
                </p14:cNvPr>
                <p14:cNvContentPartPr/>
                <p14:nvPr/>
              </p14:nvContentPartPr>
              <p14:xfrm>
                <a:off x="6362440" y="4555080"/>
                <a:ext cx="112320" cy="68760"/>
              </p14:xfrm>
            </p:contentPart>
          </mc:Choice>
          <mc:Fallback xmlns="">
            <p:pic>
              <p:nvPicPr>
                <p:cNvPr id="253" name="Ink 252">
                  <a:extLst>
                    <a:ext uri="{FF2B5EF4-FFF2-40B4-BE49-F238E27FC236}">
                      <a16:creationId xmlns:a16="http://schemas.microsoft.com/office/drawing/2014/main" id="{081135D9-C0BC-7ADF-56AD-B638E2DBF76D}"/>
                    </a:ext>
                  </a:extLst>
                </p:cNvPr>
                <p:cNvPicPr/>
                <p:nvPr/>
              </p:nvPicPr>
              <p:blipFill>
                <a:blip r:embed="rId397"/>
                <a:stretch>
                  <a:fillRect/>
                </a:stretch>
              </p:blipFill>
              <p:spPr>
                <a:xfrm>
                  <a:off x="6353440" y="4546440"/>
                  <a:ext cx="1299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54" name="Ink 253">
                  <a:extLst>
                    <a:ext uri="{FF2B5EF4-FFF2-40B4-BE49-F238E27FC236}">
                      <a16:creationId xmlns:a16="http://schemas.microsoft.com/office/drawing/2014/main" id="{64995D41-BB28-A8D9-5D44-DCFA189F8A93}"/>
                    </a:ext>
                  </a:extLst>
                </p14:cNvPr>
                <p14:cNvContentPartPr/>
                <p14:nvPr/>
              </p14:nvContentPartPr>
              <p14:xfrm>
                <a:off x="6644680" y="4734000"/>
                <a:ext cx="100800" cy="10800"/>
              </p14:xfrm>
            </p:contentPart>
          </mc:Choice>
          <mc:Fallback xmlns="">
            <p:pic>
              <p:nvPicPr>
                <p:cNvPr id="254" name="Ink 253">
                  <a:extLst>
                    <a:ext uri="{FF2B5EF4-FFF2-40B4-BE49-F238E27FC236}">
                      <a16:creationId xmlns:a16="http://schemas.microsoft.com/office/drawing/2014/main" id="{64995D41-BB28-A8D9-5D44-DCFA189F8A93}"/>
                    </a:ext>
                  </a:extLst>
                </p:cNvPr>
                <p:cNvPicPr/>
                <p:nvPr/>
              </p:nvPicPr>
              <p:blipFill>
                <a:blip r:embed="rId399"/>
                <a:stretch>
                  <a:fillRect/>
                </a:stretch>
              </p:blipFill>
              <p:spPr>
                <a:xfrm>
                  <a:off x="6635680" y="4725000"/>
                  <a:ext cx="118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55" name="Ink 254">
                  <a:extLst>
                    <a:ext uri="{FF2B5EF4-FFF2-40B4-BE49-F238E27FC236}">
                      <a16:creationId xmlns:a16="http://schemas.microsoft.com/office/drawing/2014/main" id="{A303C222-23F9-4ADB-6438-9D0EC35EE926}"/>
                    </a:ext>
                  </a:extLst>
                </p14:cNvPr>
                <p14:cNvContentPartPr/>
                <p14:nvPr/>
              </p14:nvContentPartPr>
              <p14:xfrm>
                <a:off x="6634600" y="4785120"/>
                <a:ext cx="77400" cy="360"/>
              </p14:xfrm>
            </p:contentPart>
          </mc:Choice>
          <mc:Fallback xmlns="">
            <p:pic>
              <p:nvPicPr>
                <p:cNvPr id="255" name="Ink 254">
                  <a:extLst>
                    <a:ext uri="{FF2B5EF4-FFF2-40B4-BE49-F238E27FC236}">
                      <a16:creationId xmlns:a16="http://schemas.microsoft.com/office/drawing/2014/main" id="{A303C222-23F9-4ADB-6438-9D0EC35EE926}"/>
                    </a:ext>
                  </a:extLst>
                </p:cNvPr>
                <p:cNvPicPr/>
                <p:nvPr/>
              </p:nvPicPr>
              <p:blipFill>
                <a:blip r:embed="rId367"/>
                <a:stretch>
                  <a:fillRect/>
                </a:stretch>
              </p:blipFill>
              <p:spPr>
                <a:xfrm>
                  <a:off x="6625600" y="4776480"/>
                  <a:ext cx="95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56" name="Ink 255">
                  <a:extLst>
                    <a:ext uri="{FF2B5EF4-FFF2-40B4-BE49-F238E27FC236}">
                      <a16:creationId xmlns:a16="http://schemas.microsoft.com/office/drawing/2014/main" id="{D391C906-5E86-6E28-8833-BE0E149236B1}"/>
                    </a:ext>
                  </a:extLst>
                </p14:cNvPr>
                <p14:cNvContentPartPr/>
                <p14:nvPr/>
              </p14:nvContentPartPr>
              <p14:xfrm>
                <a:off x="6841960" y="4643280"/>
                <a:ext cx="146160" cy="311040"/>
              </p14:xfrm>
            </p:contentPart>
          </mc:Choice>
          <mc:Fallback xmlns="">
            <p:pic>
              <p:nvPicPr>
                <p:cNvPr id="256" name="Ink 255">
                  <a:extLst>
                    <a:ext uri="{FF2B5EF4-FFF2-40B4-BE49-F238E27FC236}">
                      <a16:creationId xmlns:a16="http://schemas.microsoft.com/office/drawing/2014/main" id="{D391C906-5E86-6E28-8833-BE0E149236B1}"/>
                    </a:ext>
                  </a:extLst>
                </p:cNvPr>
                <p:cNvPicPr/>
                <p:nvPr/>
              </p:nvPicPr>
              <p:blipFill>
                <a:blip r:embed="rId402"/>
                <a:stretch>
                  <a:fillRect/>
                </a:stretch>
              </p:blipFill>
              <p:spPr>
                <a:xfrm>
                  <a:off x="6833320" y="4634280"/>
                  <a:ext cx="1638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57" name="Ink 256">
                  <a:extLst>
                    <a:ext uri="{FF2B5EF4-FFF2-40B4-BE49-F238E27FC236}">
                      <a16:creationId xmlns:a16="http://schemas.microsoft.com/office/drawing/2014/main" id="{B6513ECB-4931-0B5D-5B1D-FFC26FBD5E54}"/>
                    </a:ext>
                  </a:extLst>
                </p14:cNvPr>
                <p14:cNvContentPartPr/>
                <p14:nvPr/>
              </p14:nvContentPartPr>
              <p14:xfrm>
                <a:off x="7021960" y="4826880"/>
                <a:ext cx="81720" cy="99360"/>
              </p14:xfrm>
            </p:contentPart>
          </mc:Choice>
          <mc:Fallback xmlns="">
            <p:pic>
              <p:nvPicPr>
                <p:cNvPr id="257" name="Ink 256">
                  <a:extLst>
                    <a:ext uri="{FF2B5EF4-FFF2-40B4-BE49-F238E27FC236}">
                      <a16:creationId xmlns:a16="http://schemas.microsoft.com/office/drawing/2014/main" id="{B6513ECB-4931-0B5D-5B1D-FFC26FBD5E54}"/>
                    </a:ext>
                  </a:extLst>
                </p:cNvPr>
                <p:cNvPicPr/>
                <p:nvPr/>
              </p:nvPicPr>
              <p:blipFill>
                <a:blip r:embed="rId404"/>
                <a:stretch>
                  <a:fillRect/>
                </a:stretch>
              </p:blipFill>
              <p:spPr>
                <a:xfrm>
                  <a:off x="7012960" y="4817880"/>
                  <a:ext cx="993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58" name="Ink 257">
                  <a:extLst>
                    <a:ext uri="{FF2B5EF4-FFF2-40B4-BE49-F238E27FC236}">
                      <a16:creationId xmlns:a16="http://schemas.microsoft.com/office/drawing/2014/main" id="{8862B638-461B-3798-258E-B953E0A61B57}"/>
                    </a:ext>
                  </a:extLst>
                </p14:cNvPr>
                <p14:cNvContentPartPr/>
                <p14:nvPr/>
              </p14:nvContentPartPr>
              <p14:xfrm>
                <a:off x="7180720" y="4754160"/>
                <a:ext cx="123480" cy="11520"/>
              </p14:xfrm>
            </p:contentPart>
          </mc:Choice>
          <mc:Fallback xmlns="">
            <p:pic>
              <p:nvPicPr>
                <p:cNvPr id="258" name="Ink 257">
                  <a:extLst>
                    <a:ext uri="{FF2B5EF4-FFF2-40B4-BE49-F238E27FC236}">
                      <a16:creationId xmlns:a16="http://schemas.microsoft.com/office/drawing/2014/main" id="{8862B638-461B-3798-258E-B953E0A61B57}"/>
                    </a:ext>
                  </a:extLst>
                </p:cNvPr>
                <p:cNvPicPr/>
                <p:nvPr/>
              </p:nvPicPr>
              <p:blipFill>
                <a:blip r:embed="rId406"/>
                <a:stretch>
                  <a:fillRect/>
                </a:stretch>
              </p:blipFill>
              <p:spPr>
                <a:xfrm>
                  <a:off x="7172080" y="4745160"/>
                  <a:ext cx="1411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59" name="Ink 258">
                  <a:extLst>
                    <a:ext uri="{FF2B5EF4-FFF2-40B4-BE49-F238E27FC236}">
                      <a16:creationId xmlns:a16="http://schemas.microsoft.com/office/drawing/2014/main" id="{0647C424-29C4-05C4-0989-BCA7A0380611}"/>
                    </a:ext>
                  </a:extLst>
                </p14:cNvPr>
                <p14:cNvContentPartPr/>
                <p14:nvPr/>
              </p14:nvContentPartPr>
              <p14:xfrm>
                <a:off x="7366120" y="4651560"/>
                <a:ext cx="61200" cy="204840"/>
              </p14:xfrm>
            </p:contentPart>
          </mc:Choice>
          <mc:Fallback xmlns="">
            <p:pic>
              <p:nvPicPr>
                <p:cNvPr id="259" name="Ink 258">
                  <a:extLst>
                    <a:ext uri="{FF2B5EF4-FFF2-40B4-BE49-F238E27FC236}">
                      <a16:creationId xmlns:a16="http://schemas.microsoft.com/office/drawing/2014/main" id="{0647C424-29C4-05C4-0989-BCA7A0380611}"/>
                    </a:ext>
                  </a:extLst>
                </p:cNvPr>
                <p:cNvPicPr/>
                <p:nvPr/>
              </p:nvPicPr>
              <p:blipFill>
                <a:blip r:embed="rId408"/>
                <a:stretch>
                  <a:fillRect/>
                </a:stretch>
              </p:blipFill>
              <p:spPr>
                <a:xfrm>
                  <a:off x="7357480" y="4642560"/>
                  <a:ext cx="788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60" name="Ink 259">
                  <a:extLst>
                    <a:ext uri="{FF2B5EF4-FFF2-40B4-BE49-F238E27FC236}">
                      <a16:creationId xmlns:a16="http://schemas.microsoft.com/office/drawing/2014/main" id="{FAAF24FA-3E80-36A0-3F20-D571DFBF18E0}"/>
                    </a:ext>
                  </a:extLst>
                </p14:cNvPr>
                <p14:cNvContentPartPr/>
                <p14:nvPr/>
              </p14:nvContentPartPr>
              <p14:xfrm>
                <a:off x="7468000" y="4643640"/>
                <a:ext cx="132120" cy="205560"/>
              </p14:xfrm>
            </p:contentPart>
          </mc:Choice>
          <mc:Fallback xmlns="">
            <p:pic>
              <p:nvPicPr>
                <p:cNvPr id="260" name="Ink 259">
                  <a:extLst>
                    <a:ext uri="{FF2B5EF4-FFF2-40B4-BE49-F238E27FC236}">
                      <a16:creationId xmlns:a16="http://schemas.microsoft.com/office/drawing/2014/main" id="{FAAF24FA-3E80-36A0-3F20-D571DFBF18E0}"/>
                    </a:ext>
                  </a:extLst>
                </p:cNvPr>
                <p:cNvPicPr/>
                <p:nvPr/>
              </p:nvPicPr>
              <p:blipFill>
                <a:blip r:embed="rId410"/>
                <a:stretch>
                  <a:fillRect/>
                </a:stretch>
              </p:blipFill>
              <p:spPr>
                <a:xfrm>
                  <a:off x="7459360" y="4635000"/>
                  <a:ext cx="1497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61" name="Ink 260">
                  <a:extLst>
                    <a:ext uri="{FF2B5EF4-FFF2-40B4-BE49-F238E27FC236}">
                      <a16:creationId xmlns:a16="http://schemas.microsoft.com/office/drawing/2014/main" id="{A6381CBC-58AC-AC4C-A91C-AB25B53462A4}"/>
                    </a:ext>
                  </a:extLst>
                </p14:cNvPr>
                <p14:cNvContentPartPr/>
                <p14:nvPr/>
              </p14:nvContentPartPr>
              <p14:xfrm>
                <a:off x="7680760" y="4793760"/>
                <a:ext cx="360" cy="2160"/>
              </p14:xfrm>
            </p:contentPart>
          </mc:Choice>
          <mc:Fallback xmlns="">
            <p:pic>
              <p:nvPicPr>
                <p:cNvPr id="261" name="Ink 260">
                  <a:extLst>
                    <a:ext uri="{FF2B5EF4-FFF2-40B4-BE49-F238E27FC236}">
                      <a16:creationId xmlns:a16="http://schemas.microsoft.com/office/drawing/2014/main" id="{A6381CBC-58AC-AC4C-A91C-AB25B53462A4}"/>
                    </a:ext>
                  </a:extLst>
                </p:cNvPr>
                <p:cNvPicPr/>
                <p:nvPr/>
              </p:nvPicPr>
              <p:blipFill>
                <a:blip r:embed="rId193"/>
                <a:stretch>
                  <a:fillRect/>
                </a:stretch>
              </p:blipFill>
              <p:spPr>
                <a:xfrm>
                  <a:off x="7672120" y="4784760"/>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62" name="Ink 261">
                  <a:extLst>
                    <a:ext uri="{FF2B5EF4-FFF2-40B4-BE49-F238E27FC236}">
                      <a16:creationId xmlns:a16="http://schemas.microsoft.com/office/drawing/2014/main" id="{EA6B8FC3-64E5-EE27-06FE-FC34A5889207}"/>
                    </a:ext>
                  </a:extLst>
                </p14:cNvPr>
                <p14:cNvContentPartPr/>
                <p14:nvPr/>
              </p14:nvContentPartPr>
              <p14:xfrm>
                <a:off x="7729000" y="4642920"/>
                <a:ext cx="129600" cy="202320"/>
              </p14:xfrm>
            </p:contentPart>
          </mc:Choice>
          <mc:Fallback xmlns="">
            <p:pic>
              <p:nvPicPr>
                <p:cNvPr id="262" name="Ink 261">
                  <a:extLst>
                    <a:ext uri="{FF2B5EF4-FFF2-40B4-BE49-F238E27FC236}">
                      <a16:creationId xmlns:a16="http://schemas.microsoft.com/office/drawing/2014/main" id="{EA6B8FC3-64E5-EE27-06FE-FC34A5889207}"/>
                    </a:ext>
                  </a:extLst>
                </p:cNvPr>
                <p:cNvPicPr/>
                <p:nvPr/>
              </p:nvPicPr>
              <p:blipFill>
                <a:blip r:embed="rId413"/>
                <a:stretch>
                  <a:fillRect/>
                </a:stretch>
              </p:blipFill>
              <p:spPr>
                <a:xfrm>
                  <a:off x="7720000" y="4633920"/>
                  <a:ext cx="1472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63" name="Ink 262">
                  <a:extLst>
                    <a:ext uri="{FF2B5EF4-FFF2-40B4-BE49-F238E27FC236}">
                      <a16:creationId xmlns:a16="http://schemas.microsoft.com/office/drawing/2014/main" id="{F0104669-2012-DA3B-DEF6-40AEBA109CB0}"/>
                    </a:ext>
                  </a:extLst>
                </p14:cNvPr>
                <p14:cNvContentPartPr/>
                <p14:nvPr/>
              </p14:nvContentPartPr>
              <p14:xfrm>
                <a:off x="7924840" y="4697640"/>
                <a:ext cx="150480" cy="141120"/>
              </p14:xfrm>
            </p:contentPart>
          </mc:Choice>
          <mc:Fallback xmlns="">
            <p:pic>
              <p:nvPicPr>
                <p:cNvPr id="263" name="Ink 262">
                  <a:extLst>
                    <a:ext uri="{FF2B5EF4-FFF2-40B4-BE49-F238E27FC236}">
                      <a16:creationId xmlns:a16="http://schemas.microsoft.com/office/drawing/2014/main" id="{F0104669-2012-DA3B-DEF6-40AEBA109CB0}"/>
                    </a:ext>
                  </a:extLst>
                </p:cNvPr>
                <p:cNvPicPr/>
                <p:nvPr/>
              </p:nvPicPr>
              <p:blipFill>
                <a:blip r:embed="rId415"/>
                <a:stretch>
                  <a:fillRect/>
                </a:stretch>
              </p:blipFill>
              <p:spPr>
                <a:xfrm>
                  <a:off x="7915840" y="4688640"/>
                  <a:ext cx="1681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64" name="Ink 263">
                  <a:extLst>
                    <a:ext uri="{FF2B5EF4-FFF2-40B4-BE49-F238E27FC236}">
                      <a16:creationId xmlns:a16="http://schemas.microsoft.com/office/drawing/2014/main" id="{E870039D-F116-1217-37B0-F351B47A400F}"/>
                    </a:ext>
                  </a:extLst>
                </p14:cNvPr>
                <p14:cNvContentPartPr/>
                <p14:nvPr/>
              </p14:nvContentPartPr>
              <p14:xfrm>
                <a:off x="8101240" y="4786920"/>
                <a:ext cx="93240" cy="91080"/>
              </p14:xfrm>
            </p:contentPart>
          </mc:Choice>
          <mc:Fallback xmlns="">
            <p:pic>
              <p:nvPicPr>
                <p:cNvPr id="264" name="Ink 263">
                  <a:extLst>
                    <a:ext uri="{FF2B5EF4-FFF2-40B4-BE49-F238E27FC236}">
                      <a16:creationId xmlns:a16="http://schemas.microsoft.com/office/drawing/2014/main" id="{E870039D-F116-1217-37B0-F351B47A400F}"/>
                    </a:ext>
                  </a:extLst>
                </p:cNvPr>
                <p:cNvPicPr/>
                <p:nvPr/>
              </p:nvPicPr>
              <p:blipFill>
                <a:blip r:embed="rId417"/>
                <a:stretch>
                  <a:fillRect/>
                </a:stretch>
              </p:blipFill>
              <p:spPr>
                <a:xfrm>
                  <a:off x="8092240" y="4777920"/>
                  <a:ext cx="1108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65" name="Ink 264">
                  <a:extLst>
                    <a:ext uri="{FF2B5EF4-FFF2-40B4-BE49-F238E27FC236}">
                      <a16:creationId xmlns:a16="http://schemas.microsoft.com/office/drawing/2014/main" id="{909DE005-3C01-5A07-DFD9-7358975EB1AF}"/>
                    </a:ext>
                  </a:extLst>
                </p14:cNvPr>
                <p14:cNvContentPartPr/>
                <p14:nvPr/>
              </p14:nvContentPartPr>
              <p14:xfrm>
                <a:off x="8252440" y="4740480"/>
                <a:ext cx="104760" cy="4320"/>
              </p14:xfrm>
            </p:contentPart>
          </mc:Choice>
          <mc:Fallback xmlns="">
            <p:pic>
              <p:nvPicPr>
                <p:cNvPr id="265" name="Ink 264">
                  <a:extLst>
                    <a:ext uri="{FF2B5EF4-FFF2-40B4-BE49-F238E27FC236}">
                      <a16:creationId xmlns:a16="http://schemas.microsoft.com/office/drawing/2014/main" id="{909DE005-3C01-5A07-DFD9-7358975EB1AF}"/>
                    </a:ext>
                  </a:extLst>
                </p:cNvPr>
                <p:cNvPicPr/>
                <p:nvPr/>
              </p:nvPicPr>
              <p:blipFill>
                <a:blip r:embed="rId419"/>
                <a:stretch>
                  <a:fillRect/>
                </a:stretch>
              </p:blipFill>
              <p:spPr>
                <a:xfrm>
                  <a:off x="8243440" y="4731480"/>
                  <a:ext cx="1224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66" name="Ink 265">
                  <a:extLst>
                    <a:ext uri="{FF2B5EF4-FFF2-40B4-BE49-F238E27FC236}">
                      <a16:creationId xmlns:a16="http://schemas.microsoft.com/office/drawing/2014/main" id="{5AF4DA09-3F3C-B502-4D3F-06528916AB2F}"/>
                    </a:ext>
                  </a:extLst>
                </p14:cNvPr>
                <p14:cNvContentPartPr/>
                <p14:nvPr/>
              </p14:nvContentPartPr>
              <p14:xfrm>
                <a:off x="8363680" y="4664880"/>
                <a:ext cx="166680" cy="153720"/>
              </p14:xfrm>
            </p:contentPart>
          </mc:Choice>
          <mc:Fallback xmlns="">
            <p:pic>
              <p:nvPicPr>
                <p:cNvPr id="266" name="Ink 265">
                  <a:extLst>
                    <a:ext uri="{FF2B5EF4-FFF2-40B4-BE49-F238E27FC236}">
                      <a16:creationId xmlns:a16="http://schemas.microsoft.com/office/drawing/2014/main" id="{5AF4DA09-3F3C-B502-4D3F-06528916AB2F}"/>
                    </a:ext>
                  </a:extLst>
                </p:cNvPr>
                <p:cNvPicPr/>
                <p:nvPr/>
              </p:nvPicPr>
              <p:blipFill>
                <a:blip r:embed="rId421"/>
                <a:stretch>
                  <a:fillRect/>
                </a:stretch>
              </p:blipFill>
              <p:spPr>
                <a:xfrm>
                  <a:off x="8354680" y="4656240"/>
                  <a:ext cx="1843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67" name="Ink 266">
                  <a:extLst>
                    <a:ext uri="{FF2B5EF4-FFF2-40B4-BE49-F238E27FC236}">
                      <a16:creationId xmlns:a16="http://schemas.microsoft.com/office/drawing/2014/main" id="{B3ED7A29-59FB-6C92-8411-DF44AB71DD87}"/>
                    </a:ext>
                  </a:extLst>
                </p14:cNvPr>
                <p14:cNvContentPartPr/>
                <p14:nvPr/>
              </p14:nvContentPartPr>
              <p14:xfrm>
                <a:off x="8585080" y="4622040"/>
                <a:ext cx="51480" cy="235800"/>
              </p14:xfrm>
            </p:contentPart>
          </mc:Choice>
          <mc:Fallback xmlns="">
            <p:pic>
              <p:nvPicPr>
                <p:cNvPr id="267" name="Ink 266">
                  <a:extLst>
                    <a:ext uri="{FF2B5EF4-FFF2-40B4-BE49-F238E27FC236}">
                      <a16:creationId xmlns:a16="http://schemas.microsoft.com/office/drawing/2014/main" id="{B3ED7A29-59FB-6C92-8411-DF44AB71DD87}"/>
                    </a:ext>
                  </a:extLst>
                </p:cNvPr>
                <p:cNvPicPr/>
                <p:nvPr/>
              </p:nvPicPr>
              <p:blipFill>
                <a:blip r:embed="rId423"/>
                <a:stretch>
                  <a:fillRect/>
                </a:stretch>
              </p:blipFill>
              <p:spPr>
                <a:xfrm>
                  <a:off x="8576440" y="4613400"/>
                  <a:ext cx="691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68" name="Ink 267">
                  <a:extLst>
                    <a:ext uri="{FF2B5EF4-FFF2-40B4-BE49-F238E27FC236}">
                      <a16:creationId xmlns:a16="http://schemas.microsoft.com/office/drawing/2014/main" id="{AD67E28A-B474-DD23-76C5-46AF9E34F78B}"/>
                    </a:ext>
                  </a:extLst>
                </p14:cNvPr>
                <p14:cNvContentPartPr/>
                <p14:nvPr/>
              </p14:nvContentPartPr>
              <p14:xfrm>
                <a:off x="8697040" y="4653000"/>
                <a:ext cx="109800" cy="91800"/>
              </p14:xfrm>
            </p:contentPart>
          </mc:Choice>
          <mc:Fallback xmlns="">
            <p:pic>
              <p:nvPicPr>
                <p:cNvPr id="268" name="Ink 267">
                  <a:extLst>
                    <a:ext uri="{FF2B5EF4-FFF2-40B4-BE49-F238E27FC236}">
                      <a16:creationId xmlns:a16="http://schemas.microsoft.com/office/drawing/2014/main" id="{AD67E28A-B474-DD23-76C5-46AF9E34F78B}"/>
                    </a:ext>
                  </a:extLst>
                </p:cNvPr>
                <p:cNvPicPr/>
                <p:nvPr/>
              </p:nvPicPr>
              <p:blipFill>
                <a:blip r:embed="rId425"/>
                <a:stretch>
                  <a:fillRect/>
                </a:stretch>
              </p:blipFill>
              <p:spPr>
                <a:xfrm>
                  <a:off x="8688040" y="4644360"/>
                  <a:ext cx="127440" cy="10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6">
            <p14:nvContentPartPr>
              <p14:cNvPr id="270" name="Ink 269">
                <a:extLst>
                  <a:ext uri="{FF2B5EF4-FFF2-40B4-BE49-F238E27FC236}">
                    <a16:creationId xmlns:a16="http://schemas.microsoft.com/office/drawing/2014/main" id="{6D8BD566-BE69-A032-F571-1AEF86F72B6D}"/>
                  </a:ext>
                </a:extLst>
              </p14:cNvPr>
              <p14:cNvContentPartPr/>
              <p14:nvPr/>
            </p14:nvContentPartPr>
            <p14:xfrm>
              <a:off x="9003548" y="4580640"/>
              <a:ext cx="59040" cy="243000"/>
            </p14:xfrm>
          </p:contentPart>
        </mc:Choice>
        <mc:Fallback>
          <p:pic>
            <p:nvPicPr>
              <p:cNvPr id="270" name="Ink 269">
                <a:extLst>
                  <a:ext uri="{FF2B5EF4-FFF2-40B4-BE49-F238E27FC236}">
                    <a16:creationId xmlns:a16="http://schemas.microsoft.com/office/drawing/2014/main" id="{6D8BD566-BE69-A032-F571-1AEF86F72B6D}"/>
                  </a:ext>
                </a:extLst>
              </p:cNvPr>
              <p:cNvPicPr/>
              <p:nvPr/>
            </p:nvPicPr>
            <p:blipFill>
              <a:blip r:embed="rId427"/>
              <a:stretch>
                <a:fillRect/>
              </a:stretch>
            </p:blipFill>
            <p:spPr>
              <a:xfrm>
                <a:off x="8994548" y="4571653"/>
                <a:ext cx="76680" cy="260614"/>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71" name="Ink 270">
                <a:extLst>
                  <a:ext uri="{FF2B5EF4-FFF2-40B4-BE49-F238E27FC236}">
                    <a16:creationId xmlns:a16="http://schemas.microsoft.com/office/drawing/2014/main" id="{37049DDD-0EEE-49F9-1C8B-678BFD83FF58}"/>
                  </a:ext>
                </a:extLst>
              </p14:cNvPr>
              <p14:cNvContentPartPr/>
              <p14:nvPr/>
            </p14:nvContentPartPr>
            <p14:xfrm>
              <a:off x="9213428" y="4627440"/>
              <a:ext cx="131040" cy="171720"/>
            </p14:xfrm>
          </p:contentPart>
        </mc:Choice>
        <mc:Fallback>
          <p:pic>
            <p:nvPicPr>
              <p:cNvPr id="271" name="Ink 270">
                <a:extLst>
                  <a:ext uri="{FF2B5EF4-FFF2-40B4-BE49-F238E27FC236}">
                    <a16:creationId xmlns:a16="http://schemas.microsoft.com/office/drawing/2014/main" id="{37049DDD-0EEE-49F9-1C8B-678BFD83FF58}"/>
                  </a:ext>
                </a:extLst>
              </p:cNvPr>
              <p:cNvPicPr/>
              <p:nvPr/>
            </p:nvPicPr>
            <p:blipFill>
              <a:blip r:embed="rId429"/>
              <a:stretch>
                <a:fillRect/>
              </a:stretch>
            </p:blipFill>
            <p:spPr>
              <a:xfrm>
                <a:off x="9204428" y="4618440"/>
                <a:ext cx="1486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72" name="Ink 271">
                <a:extLst>
                  <a:ext uri="{FF2B5EF4-FFF2-40B4-BE49-F238E27FC236}">
                    <a16:creationId xmlns:a16="http://schemas.microsoft.com/office/drawing/2014/main" id="{6A34112E-F279-64D7-7E6C-71975704BCDE}"/>
                  </a:ext>
                </a:extLst>
              </p14:cNvPr>
              <p14:cNvContentPartPr/>
              <p14:nvPr/>
            </p14:nvContentPartPr>
            <p14:xfrm>
              <a:off x="9465788" y="4706280"/>
              <a:ext cx="132840" cy="18720"/>
            </p14:xfrm>
          </p:contentPart>
        </mc:Choice>
        <mc:Fallback>
          <p:pic>
            <p:nvPicPr>
              <p:cNvPr id="272" name="Ink 271">
                <a:extLst>
                  <a:ext uri="{FF2B5EF4-FFF2-40B4-BE49-F238E27FC236}">
                    <a16:creationId xmlns:a16="http://schemas.microsoft.com/office/drawing/2014/main" id="{6A34112E-F279-64D7-7E6C-71975704BCDE}"/>
                  </a:ext>
                </a:extLst>
              </p:cNvPr>
              <p:cNvPicPr/>
              <p:nvPr/>
            </p:nvPicPr>
            <p:blipFill>
              <a:blip r:embed="rId431"/>
              <a:stretch>
                <a:fillRect/>
              </a:stretch>
            </p:blipFill>
            <p:spPr>
              <a:xfrm>
                <a:off x="9456788" y="4697280"/>
                <a:ext cx="150480" cy="36360"/>
              </a:xfrm>
              <a:prstGeom prst="rect">
                <a:avLst/>
              </a:prstGeom>
            </p:spPr>
          </p:pic>
        </mc:Fallback>
      </mc:AlternateContent>
      <p:grpSp>
        <p:nvGrpSpPr>
          <p:cNvPr id="279" name="Group 278">
            <a:extLst>
              <a:ext uri="{FF2B5EF4-FFF2-40B4-BE49-F238E27FC236}">
                <a16:creationId xmlns:a16="http://schemas.microsoft.com/office/drawing/2014/main" id="{649AA11D-7084-CF0E-40D1-B865FD4AF37D}"/>
              </a:ext>
            </a:extLst>
          </p:cNvPr>
          <p:cNvGrpSpPr/>
          <p:nvPr/>
        </p:nvGrpSpPr>
        <p:grpSpPr>
          <a:xfrm>
            <a:off x="9764228" y="4582080"/>
            <a:ext cx="754200" cy="257760"/>
            <a:chOff x="9762640" y="4582080"/>
            <a:chExt cx="754200" cy="257760"/>
          </a:xfrm>
        </p:grpSpPr>
        <mc:AlternateContent xmlns:mc="http://schemas.openxmlformats.org/markup-compatibility/2006" xmlns:p14="http://schemas.microsoft.com/office/powerpoint/2010/main">
          <mc:Choice Requires="p14">
            <p:contentPart p14:bwMode="auto" r:id="rId432">
              <p14:nvContentPartPr>
                <p14:cNvPr id="273" name="Ink 272">
                  <a:extLst>
                    <a:ext uri="{FF2B5EF4-FFF2-40B4-BE49-F238E27FC236}">
                      <a16:creationId xmlns:a16="http://schemas.microsoft.com/office/drawing/2014/main" id="{9F44B340-F5D5-DED3-EA18-2C43EC8D358E}"/>
                    </a:ext>
                  </a:extLst>
                </p14:cNvPr>
                <p14:cNvContentPartPr/>
                <p14:nvPr/>
              </p14:nvContentPartPr>
              <p14:xfrm>
                <a:off x="9762640" y="4582080"/>
                <a:ext cx="93240" cy="257760"/>
              </p14:xfrm>
            </p:contentPart>
          </mc:Choice>
          <mc:Fallback xmlns="">
            <p:pic>
              <p:nvPicPr>
                <p:cNvPr id="273" name="Ink 272">
                  <a:extLst>
                    <a:ext uri="{FF2B5EF4-FFF2-40B4-BE49-F238E27FC236}">
                      <a16:creationId xmlns:a16="http://schemas.microsoft.com/office/drawing/2014/main" id="{9F44B340-F5D5-DED3-EA18-2C43EC8D358E}"/>
                    </a:ext>
                  </a:extLst>
                </p:cNvPr>
                <p:cNvPicPr/>
                <p:nvPr/>
              </p:nvPicPr>
              <p:blipFill>
                <a:blip r:embed="rId433"/>
                <a:stretch>
                  <a:fillRect/>
                </a:stretch>
              </p:blipFill>
              <p:spPr>
                <a:xfrm>
                  <a:off x="9753640" y="4573440"/>
                  <a:ext cx="1108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74" name="Ink 273">
                  <a:extLst>
                    <a:ext uri="{FF2B5EF4-FFF2-40B4-BE49-F238E27FC236}">
                      <a16:creationId xmlns:a16="http://schemas.microsoft.com/office/drawing/2014/main" id="{AE9CD38E-BA44-FA72-E292-2555DCC61CB7}"/>
                    </a:ext>
                  </a:extLst>
                </p14:cNvPr>
                <p14:cNvContentPartPr/>
                <p14:nvPr/>
              </p14:nvContentPartPr>
              <p14:xfrm>
                <a:off x="9830320" y="4644000"/>
                <a:ext cx="157320" cy="168840"/>
              </p14:xfrm>
            </p:contentPart>
          </mc:Choice>
          <mc:Fallback xmlns="">
            <p:pic>
              <p:nvPicPr>
                <p:cNvPr id="274" name="Ink 273">
                  <a:extLst>
                    <a:ext uri="{FF2B5EF4-FFF2-40B4-BE49-F238E27FC236}">
                      <a16:creationId xmlns:a16="http://schemas.microsoft.com/office/drawing/2014/main" id="{AE9CD38E-BA44-FA72-E292-2555DCC61CB7}"/>
                    </a:ext>
                  </a:extLst>
                </p:cNvPr>
                <p:cNvPicPr/>
                <p:nvPr/>
              </p:nvPicPr>
              <p:blipFill>
                <a:blip r:embed="rId435"/>
                <a:stretch>
                  <a:fillRect/>
                </a:stretch>
              </p:blipFill>
              <p:spPr>
                <a:xfrm>
                  <a:off x="9821680" y="4635360"/>
                  <a:ext cx="1749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75" name="Ink 274">
                  <a:extLst>
                    <a:ext uri="{FF2B5EF4-FFF2-40B4-BE49-F238E27FC236}">
                      <a16:creationId xmlns:a16="http://schemas.microsoft.com/office/drawing/2014/main" id="{F1C1EA13-2329-E0A0-25C3-B69FCDFE0BF0}"/>
                    </a:ext>
                  </a:extLst>
                </p14:cNvPr>
                <p14:cNvContentPartPr/>
                <p14:nvPr/>
              </p14:nvContentPartPr>
              <p14:xfrm>
                <a:off x="9997360" y="4764960"/>
                <a:ext cx="8280" cy="10440"/>
              </p14:xfrm>
            </p:contentPart>
          </mc:Choice>
          <mc:Fallback xmlns="">
            <p:pic>
              <p:nvPicPr>
                <p:cNvPr id="275" name="Ink 274">
                  <a:extLst>
                    <a:ext uri="{FF2B5EF4-FFF2-40B4-BE49-F238E27FC236}">
                      <a16:creationId xmlns:a16="http://schemas.microsoft.com/office/drawing/2014/main" id="{F1C1EA13-2329-E0A0-25C3-B69FCDFE0BF0}"/>
                    </a:ext>
                  </a:extLst>
                </p:cNvPr>
                <p:cNvPicPr/>
                <p:nvPr/>
              </p:nvPicPr>
              <p:blipFill>
                <a:blip r:embed="rId437"/>
                <a:stretch>
                  <a:fillRect/>
                </a:stretch>
              </p:blipFill>
              <p:spPr>
                <a:xfrm>
                  <a:off x="9988360" y="4756320"/>
                  <a:ext cx="259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76" name="Ink 275">
                  <a:extLst>
                    <a:ext uri="{FF2B5EF4-FFF2-40B4-BE49-F238E27FC236}">
                      <a16:creationId xmlns:a16="http://schemas.microsoft.com/office/drawing/2014/main" id="{F85BBBF2-C016-22B2-8C7C-199B5FF31E63}"/>
                    </a:ext>
                  </a:extLst>
                </p14:cNvPr>
                <p14:cNvContentPartPr/>
                <p14:nvPr/>
              </p14:nvContentPartPr>
              <p14:xfrm>
                <a:off x="10088080" y="4653360"/>
                <a:ext cx="132840" cy="142200"/>
              </p14:xfrm>
            </p:contentPart>
          </mc:Choice>
          <mc:Fallback xmlns="">
            <p:pic>
              <p:nvPicPr>
                <p:cNvPr id="276" name="Ink 275">
                  <a:extLst>
                    <a:ext uri="{FF2B5EF4-FFF2-40B4-BE49-F238E27FC236}">
                      <a16:creationId xmlns:a16="http://schemas.microsoft.com/office/drawing/2014/main" id="{F85BBBF2-C016-22B2-8C7C-199B5FF31E63}"/>
                    </a:ext>
                  </a:extLst>
                </p:cNvPr>
                <p:cNvPicPr/>
                <p:nvPr/>
              </p:nvPicPr>
              <p:blipFill>
                <a:blip r:embed="rId439"/>
                <a:stretch>
                  <a:fillRect/>
                </a:stretch>
              </p:blipFill>
              <p:spPr>
                <a:xfrm>
                  <a:off x="10079080" y="4644720"/>
                  <a:ext cx="1504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77" name="Ink 276">
                  <a:extLst>
                    <a:ext uri="{FF2B5EF4-FFF2-40B4-BE49-F238E27FC236}">
                      <a16:creationId xmlns:a16="http://schemas.microsoft.com/office/drawing/2014/main" id="{FBD17A1F-6149-F55B-5EB7-76198D121CB0}"/>
                    </a:ext>
                  </a:extLst>
                </p14:cNvPr>
                <p14:cNvContentPartPr/>
                <p14:nvPr/>
              </p14:nvContentPartPr>
              <p14:xfrm>
                <a:off x="10251160" y="4638600"/>
                <a:ext cx="122040" cy="115560"/>
              </p14:xfrm>
            </p:contentPart>
          </mc:Choice>
          <mc:Fallback xmlns="">
            <p:pic>
              <p:nvPicPr>
                <p:cNvPr id="277" name="Ink 276">
                  <a:extLst>
                    <a:ext uri="{FF2B5EF4-FFF2-40B4-BE49-F238E27FC236}">
                      <a16:creationId xmlns:a16="http://schemas.microsoft.com/office/drawing/2014/main" id="{FBD17A1F-6149-F55B-5EB7-76198D121CB0}"/>
                    </a:ext>
                  </a:extLst>
                </p:cNvPr>
                <p:cNvPicPr/>
                <p:nvPr/>
              </p:nvPicPr>
              <p:blipFill>
                <a:blip r:embed="rId441"/>
                <a:stretch>
                  <a:fillRect/>
                </a:stretch>
              </p:blipFill>
              <p:spPr>
                <a:xfrm>
                  <a:off x="10242520" y="4629600"/>
                  <a:ext cx="1396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78" name="Ink 277">
                  <a:extLst>
                    <a:ext uri="{FF2B5EF4-FFF2-40B4-BE49-F238E27FC236}">
                      <a16:creationId xmlns:a16="http://schemas.microsoft.com/office/drawing/2014/main" id="{A2CC84A9-84C4-8123-72EA-C263A577AC66}"/>
                    </a:ext>
                  </a:extLst>
                </p14:cNvPr>
                <p14:cNvContentPartPr/>
                <p14:nvPr/>
              </p14:nvContentPartPr>
              <p14:xfrm>
                <a:off x="10256200" y="4593960"/>
                <a:ext cx="260640" cy="181440"/>
              </p14:xfrm>
            </p:contentPart>
          </mc:Choice>
          <mc:Fallback xmlns="">
            <p:pic>
              <p:nvPicPr>
                <p:cNvPr id="278" name="Ink 277">
                  <a:extLst>
                    <a:ext uri="{FF2B5EF4-FFF2-40B4-BE49-F238E27FC236}">
                      <a16:creationId xmlns:a16="http://schemas.microsoft.com/office/drawing/2014/main" id="{A2CC84A9-84C4-8123-72EA-C263A577AC66}"/>
                    </a:ext>
                  </a:extLst>
                </p:cNvPr>
                <p:cNvPicPr/>
                <p:nvPr/>
              </p:nvPicPr>
              <p:blipFill>
                <a:blip r:embed="rId443"/>
                <a:stretch>
                  <a:fillRect/>
                </a:stretch>
              </p:blipFill>
              <p:spPr>
                <a:xfrm>
                  <a:off x="10247200" y="4585320"/>
                  <a:ext cx="278280" cy="199080"/>
                </a:xfrm>
                <a:prstGeom prst="rect">
                  <a:avLst/>
                </a:prstGeom>
              </p:spPr>
            </p:pic>
          </mc:Fallback>
        </mc:AlternateContent>
      </p:grpSp>
      <p:grpSp>
        <p:nvGrpSpPr>
          <p:cNvPr id="289" name="Group 288">
            <a:extLst>
              <a:ext uri="{FF2B5EF4-FFF2-40B4-BE49-F238E27FC236}">
                <a16:creationId xmlns:a16="http://schemas.microsoft.com/office/drawing/2014/main" id="{B70F72A1-9DDF-012A-448B-5979713E52AE}"/>
              </a:ext>
            </a:extLst>
          </p:cNvPr>
          <p:cNvGrpSpPr/>
          <p:nvPr/>
        </p:nvGrpSpPr>
        <p:grpSpPr>
          <a:xfrm>
            <a:off x="10678268" y="4531320"/>
            <a:ext cx="701640" cy="221400"/>
            <a:chOff x="10676680" y="4531320"/>
            <a:chExt cx="701640" cy="221400"/>
          </a:xfrm>
        </p:grpSpPr>
        <mc:AlternateContent xmlns:mc="http://schemas.openxmlformats.org/markup-compatibility/2006" xmlns:p14="http://schemas.microsoft.com/office/powerpoint/2010/main">
          <mc:Choice Requires="p14">
            <p:contentPart p14:bwMode="auto" r:id="rId444">
              <p14:nvContentPartPr>
                <p14:cNvPr id="280" name="Ink 279">
                  <a:extLst>
                    <a:ext uri="{FF2B5EF4-FFF2-40B4-BE49-F238E27FC236}">
                      <a16:creationId xmlns:a16="http://schemas.microsoft.com/office/drawing/2014/main" id="{B9940E58-32FA-37A7-0C3E-CC4242C7796A}"/>
                    </a:ext>
                  </a:extLst>
                </p14:cNvPr>
                <p14:cNvContentPartPr/>
                <p14:nvPr/>
              </p14:nvContentPartPr>
              <p14:xfrm>
                <a:off x="10676680" y="4612320"/>
                <a:ext cx="131400" cy="12600"/>
              </p14:xfrm>
            </p:contentPart>
          </mc:Choice>
          <mc:Fallback xmlns="">
            <p:pic>
              <p:nvPicPr>
                <p:cNvPr id="280" name="Ink 279">
                  <a:extLst>
                    <a:ext uri="{FF2B5EF4-FFF2-40B4-BE49-F238E27FC236}">
                      <a16:creationId xmlns:a16="http://schemas.microsoft.com/office/drawing/2014/main" id="{B9940E58-32FA-37A7-0C3E-CC4242C7796A}"/>
                    </a:ext>
                  </a:extLst>
                </p:cNvPr>
                <p:cNvPicPr/>
                <p:nvPr/>
              </p:nvPicPr>
              <p:blipFill>
                <a:blip r:embed="rId445"/>
                <a:stretch>
                  <a:fillRect/>
                </a:stretch>
              </p:blipFill>
              <p:spPr>
                <a:xfrm>
                  <a:off x="10667680" y="4603680"/>
                  <a:ext cx="1490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81" name="Ink 280">
                  <a:extLst>
                    <a:ext uri="{FF2B5EF4-FFF2-40B4-BE49-F238E27FC236}">
                      <a16:creationId xmlns:a16="http://schemas.microsoft.com/office/drawing/2014/main" id="{EFF775AE-080A-C448-E130-7D7A3C47BB56}"/>
                    </a:ext>
                  </a:extLst>
                </p14:cNvPr>
                <p14:cNvContentPartPr/>
                <p14:nvPr/>
              </p14:nvContentPartPr>
              <p14:xfrm>
                <a:off x="10768120" y="4553280"/>
                <a:ext cx="133920" cy="152640"/>
              </p14:xfrm>
            </p:contentPart>
          </mc:Choice>
          <mc:Fallback xmlns="">
            <p:pic>
              <p:nvPicPr>
                <p:cNvPr id="281" name="Ink 280">
                  <a:extLst>
                    <a:ext uri="{FF2B5EF4-FFF2-40B4-BE49-F238E27FC236}">
                      <a16:creationId xmlns:a16="http://schemas.microsoft.com/office/drawing/2014/main" id="{EFF775AE-080A-C448-E130-7D7A3C47BB56}"/>
                    </a:ext>
                  </a:extLst>
                </p:cNvPr>
                <p:cNvPicPr/>
                <p:nvPr/>
              </p:nvPicPr>
              <p:blipFill>
                <a:blip r:embed="rId447"/>
                <a:stretch>
                  <a:fillRect/>
                </a:stretch>
              </p:blipFill>
              <p:spPr>
                <a:xfrm>
                  <a:off x="10759120" y="4544280"/>
                  <a:ext cx="1515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82" name="Ink 281">
                  <a:extLst>
                    <a:ext uri="{FF2B5EF4-FFF2-40B4-BE49-F238E27FC236}">
                      <a16:creationId xmlns:a16="http://schemas.microsoft.com/office/drawing/2014/main" id="{232E69DA-2CF4-AC8F-1323-AA650C023521}"/>
                    </a:ext>
                  </a:extLst>
                </p14:cNvPr>
                <p14:cNvContentPartPr/>
                <p14:nvPr/>
              </p14:nvContentPartPr>
              <p14:xfrm>
                <a:off x="10962520" y="4536360"/>
                <a:ext cx="52200" cy="216360"/>
              </p14:xfrm>
            </p:contentPart>
          </mc:Choice>
          <mc:Fallback xmlns="">
            <p:pic>
              <p:nvPicPr>
                <p:cNvPr id="282" name="Ink 281">
                  <a:extLst>
                    <a:ext uri="{FF2B5EF4-FFF2-40B4-BE49-F238E27FC236}">
                      <a16:creationId xmlns:a16="http://schemas.microsoft.com/office/drawing/2014/main" id="{232E69DA-2CF4-AC8F-1323-AA650C023521}"/>
                    </a:ext>
                  </a:extLst>
                </p:cNvPr>
                <p:cNvPicPr/>
                <p:nvPr/>
              </p:nvPicPr>
              <p:blipFill>
                <a:blip r:embed="rId449"/>
                <a:stretch>
                  <a:fillRect/>
                </a:stretch>
              </p:blipFill>
              <p:spPr>
                <a:xfrm>
                  <a:off x="10953880" y="4527720"/>
                  <a:ext cx="698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83" name="Ink 282">
                  <a:extLst>
                    <a:ext uri="{FF2B5EF4-FFF2-40B4-BE49-F238E27FC236}">
                      <a16:creationId xmlns:a16="http://schemas.microsoft.com/office/drawing/2014/main" id="{EC998E3E-273C-F136-8FA6-61BE6E684429}"/>
                    </a:ext>
                  </a:extLst>
                </p14:cNvPr>
                <p14:cNvContentPartPr/>
                <p14:nvPr/>
              </p14:nvContentPartPr>
              <p14:xfrm>
                <a:off x="11066560" y="4531320"/>
                <a:ext cx="78840" cy="218160"/>
              </p14:xfrm>
            </p:contentPart>
          </mc:Choice>
          <mc:Fallback xmlns="">
            <p:pic>
              <p:nvPicPr>
                <p:cNvPr id="283" name="Ink 282">
                  <a:extLst>
                    <a:ext uri="{FF2B5EF4-FFF2-40B4-BE49-F238E27FC236}">
                      <a16:creationId xmlns:a16="http://schemas.microsoft.com/office/drawing/2014/main" id="{EC998E3E-273C-F136-8FA6-61BE6E684429}"/>
                    </a:ext>
                  </a:extLst>
                </p:cNvPr>
                <p:cNvPicPr/>
                <p:nvPr/>
              </p:nvPicPr>
              <p:blipFill>
                <a:blip r:embed="rId451"/>
                <a:stretch>
                  <a:fillRect/>
                </a:stretch>
              </p:blipFill>
              <p:spPr>
                <a:xfrm>
                  <a:off x="11057560" y="4522680"/>
                  <a:ext cx="964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84" name="Ink 283">
                  <a:extLst>
                    <a:ext uri="{FF2B5EF4-FFF2-40B4-BE49-F238E27FC236}">
                      <a16:creationId xmlns:a16="http://schemas.microsoft.com/office/drawing/2014/main" id="{95FAD98F-B8B8-0ACF-251A-BBF2ECEE651B}"/>
                    </a:ext>
                  </a:extLst>
                </p14:cNvPr>
                <p14:cNvContentPartPr/>
                <p14:nvPr/>
              </p14:nvContentPartPr>
              <p14:xfrm>
                <a:off x="11287600" y="4601880"/>
                <a:ext cx="90720" cy="10800"/>
              </p14:xfrm>
            </p:contentPart>
          </mc:Choice>
          <mc:Fallback xmlns="">
            <p:pic>
              <p:nvPicPr>
                <p:cNvPr id="284" name="Ink 283">
                  <a:extLst>
                    <a:ext uri="{FF2B5EF4-FFF2-40B4-BE49-F238E27FC236}">
                      <a16:creationId xmlns:a16="http://schemas.microsoft.com/office/drawing/2014/main" id="{95FAD98F-B8B8-0ACF-251A-BBF2ECEE651B}"/>
                    </a:ext>
                  </a:extLst>
                </p:cNvPr>
                <p:cNvPicPr/>
                <p:nvPr/>
              </p:nvPicPr>
              <p:blipFill>
                <a:blip r:embed="rId453"/>
                <a:stretch>
                  <a:fillRect/>
                </a:stretch>
              </p:blipFill>
              <p:spPr>
                <a:xfrm>
                  <a:off x="11278600" y="4593240"/>
                  <a:ext cx="1083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85" name="Ink 284">
                  <a:extLst>
                    <a:ext uri="{FF2B5EF4-FFF2-40B4-BE49-F238E27FC236}">
                      <a16:creationId xmlns:a16="http://schemas.microsoft.com/office/drawing/2014/main" id="{C41295E8-64CE-EBFD-69E8-78439430AC5F}"/>
                    </a:ext>
                  </a:extLst>
                </p14:cNvPr>
                <p14:cNvContentPartPr/>
                <p14:nvPr/>
              </p14:nvContentPartPr>
              <p14:xfrm>
                <a:off x="11249440" y="4673520"/>
                <a:ext cx="75240" cy="20520"/>
              </p14:xfrm>
            </p:contentPart>
          </mc:Choice>
          <mc:Fallback xmlns="">
            <p:pic>
              <p:nvPicPr>
                <p:cNvPr id="285" name="Ink 284">
                  <a:extLst>
                    <a:ext uri="{FF2B5EF4-FFF2-40B4-BE49-F238E27FC236}">
                      <a16:creationId xmlns:a16="http://schemas.microsoft.com/office/drawing/2014/main" id="{C41295E8-64CE-EBFD-69E8-78439430AC5F}"/>
                    </a:ext>
                  </a:extLst>
                </p:cNvPr>
                <p:cNvPicPr/>
                <p:nvPr/>
              </p:nvPicPr>
              <p:blipFill>
                <a:blip r:embed="rId455"/>
                <a:stretch>
                  <a:fillRect/>
                </a:stretch>
              </p:blipFill>
              <p:spPr>
                <a:xfrm>
                  <a:off x="11240800" y="4664520"/>
                  <a:ext cx="92880" cy="38160"/>
                </a:xfrm>
                <a:prstGeom prst="rect">
                  <a:avLst/>
                </a:prstGeom>
              </p:spPr>
            </p:pic>
          </mc:Fallback>
        </mc:AlternateContent>
      </p:grpSp>
      <p:grpSp>
        <p:nvGrpSpPr>
          <p:cNvPr id="288" name="Group 287">
            <a:extLst>
              <a:ext uri="{FF2B5EF4-FFF2-40B4-BE49-F238E27FC236}">
                <a16:creationId xmlns:a16="http://schemas.microsoft.com/office/drawing/2014/main" id="{0CADFBC9-8C47-FB98-1D9B-CFDE6E10B379}"/>
              </a:ext>
            </a:extLst>
          </p:cNvPr>
          <p:cNvGrpSpPr/>
          <p:nvPr/>
        </p:nvGrpSpPr>
        <p:grpSpPr>
          <a:xfrm>
            <a:off x="11589428" y="4579920"/>
            <a:ext cx="299520" cy="199080"/>
            <a:chOff x="11587840" y="4579920"/>
            <a:chExt cx="299520" cy="199080"/>
          </a:xfrm>
        </p:grpSpPr>
        <mc:AlternateContent xmlns:mc="http://schemas.openxmlformats.org/markup-compatibility/2006" xmlns:p14="http://schemas.microsoft.com/office/powerpoint/2010/main">
          <mc:Choice Requires="p14">
            <p:contentPart p14:bwMode="auto" r:id="rId456">
              <p14:nvContentPartPr>
                <p14:cNvPr id="286" name="Ink 285">
                  <a:extLst>
                    <a:ext uri="{FF2B5EF4-FFF2-40B4-BE49-F238E27FC236}">
                      <a16:creationId xmlns:a16="http://schemas.microsoft.com/office/drawing/2014/main" id="{0B13B88B-56A3-D956-C2D6-BF32CEF70843}"/>
                    </a:ext>
                  </a:extLst>
                </p14:cNvPr>
                <p14:cNvContentPartPr/>
                <p14:nvPr/>
              </p14:nvContentPartPr>
              <p14:xfrm>
                <a:off x="11587840" y="4592160"/>
                <a:ext cx="160200" cy="21240"/>
              </p14:xfrm>
            </p:contentPart>
          </mc:Choice>
          <mc:Fallback xmlns="">
            <p:pic>
              <p:nvPicPr>
                <p:cNvPr id="286" name="Ink 285">
                  <a:extLst>
                    <a:ext uri="{FF2B5EF4-FFF2-40B4-BE49-F238E27FC236}">
                      <a16:creationId xmlns:a16="http://schemas.microsoft.com/office/drawing/2014/main" id="{0B13B88B-56A3-D956-C2D6-BF32CEF70843}"/>
                    </a:ext>
                  </a:extLst>
                </p:cNvPr>
                <p:cNvPicPr/>
                <p:nvPr/>
              </p:nvPicPr>
              <p:blipFill>
                <a:blip r:embed="rId457"/>
                <a:stretch>
                  <a:fillRect/>
                </a:stretch>
              </p:blipFill>
              <p:spPr>
                <a:xfrm>
                  <a:off x="11579200" y="4583520"/>
                  <a:ext cx="1778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87" name="Ink 286">
                  <a:extLst>
                    <a:ext uri="{FF2B5EF4-FFF2-40B4-BE49-F238E27FC236}">
                      <a16:creationId xmlns:a16="http://schemas.microsoft.com/office/drawing/2014/main" id="{F2E0049F-6E97-54D7-7AA0-0CE6C2FA5EEE}"/>
                    </a:ext>
                  </a:extLst>
                </p14:cNvPr>
                <p14:cNvContentPartPr/>
                <p14:nvPr/>
              </p14:nvContentPartPr>
              <p14:xfrm>
                <a:off x="11821480" y="4579920"/>
                <a:ext cx="65880" cy="199080"/>
              </p14:xfrm>
            </p:contentPart>
          </mc:Choice>
          <mc:Fallback xmlns="">
            <p:pic>
              <p:nvPicPr>
                <p:cNvPr id="287" name="Ink 286">
                  <a:extLst>
                    <a:ext uri="{FF2B5EF4-FFF2-40B4-BE49-F238E27FC236}">
                      <a16:creationId xmlns:a16="http://schemas.microsoft.com/office/drawing/2014/main" id="{F2E0049F-6E97-54D7-7AA0-0CE6C2FA5EEE}"/>
                    </a:ext>
                  </a:extLst>
                </p:cNvPr>
                <p:cNvPicPr/>
                <p:nvPr/>
              </p:nvPicPr>
              <p:blipFill>
                <a:blip r:embed="rId459"/>
                <a:stretch>
                  <a:fillRect/>
                </a:stretch>
              </p:blipFill>
              <p:spPr>
                <a:xfrm>
                  <a:off x="11812840" y="4570920"/>
                  <a:ext cx="83520" cy="216720"/>
                </a:xfrm>
                <a:prstGeom prst="rect">
                  <a:avLst/>
                </a:prstGeom>
              </p:spPr>
            </p:pic>
          </mc:Fallback>
        </mc:AlternateContent>
      </p:grpSp>
      <p:grpSp>
        <p:nvGrpSpPr>
          <p:cNvPr id="294" name="Group 293">
            <a:extLst>
              <a:ext uri="{FF2B5EF4-FFF2-40B4-BE49-F238E27FC236}">
                <a16:creationId xmlns:a16="http://schemas.microsoft.com/office/drawing/2014/main" id="{5AA1E8B2-788F-AEEF-E556-21BD7263674E}"/>
              </a:ext>
            </a:extLst>
          </p:cNvPr>
          <p:cNvGrpSpPr/>
          <p:nvPr/>
        </p:nvGrpSpPr>
        <p:grpSpPr>
          <a:xfrm>
            <a:off x="5317148" y="5272920"/>
            <a:ext cx="500040" cy="351000"/>
            <a:chOff x="5315560" y="5272920"/>
            <a:chExt cx="500040" cy="351000"/>
          </a:xfrm>
        </p:grpSpPr>
        <mc:AlternateContent xmlns:mc="http://schemas.openxmlformats.org/markup-compatibility/2006" xmlns:p14="http://schemas.microsoft.com/office/powerpoint/2010/main">
          <mc:Choice Requires="p14">
            <p:contentPart p14:bwMode="auto" r:id="rId460">
              <p14:nvContentPartPr>
                <p14:cNvPr id="290" name="Ink 289">
                  <a:extLst>
                    <a:ext uri="{FF2B5EF4-FFF2-40B4-BE49-F238E27FC236}">
                      <a16:creationId xmlns:a16="http://schemas.microsoft.com/office/drawing/2014/main" id="{8B58DF33-899E-E7EC-2F09-C02ABF73035B}"/>
                    </a:ext>
                  </a:extLst>
                </p14:cNvPr>
                <p14:cNvContentPartPr/>
                <p14:nvPr/>
              </p14:nvContentPartPr>
              <p14:xfrm>
                <a:off x="5315560" y="5272920"/>
                <a:ext cx="104040" cy="227880"/>
              </p14:xfrm>
            </p:contentPart>
          </mc:Choice>
          <mc:Fallback xmlns="">
            <p:pic>
              <p:nvPicPr>
                <p:cNvPr id="290" name="Ink 289">
                  <a:extLst>
                    <a:ext uri="{FF2B5EF4-FFF2-40B4-BE49-F238E27FC236}">
                      <a16:creationId xmlns:a16="http://schemas.microsoft.com/office/drawing/2014/main" id="{8B58DF33-899E-E7EC-2F09-C02ABF73035B}"/>
                    </a:ext>
                  </a:extLst>
                </p:cNvPr>
                <p:cNvPicPr/>
                <p:nvPr/>
              </p:nvPicPr>
              <p:blipFill>
                <a:blip r:embed="rId461"/>
                <a:stretch>
                  <a:fillRect/>
                </a:stretch>
              </p:blipFill>
              <p:spPr>
                <a:xfrm>
                  <a:off x="5306560" y="5263920"/>
                  <a:ext cx="1216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91" name="Ink 290">
                  <a:extLst>
                    <a:ext uri="{FF2B5EF4-FFF2-40B4-BE49-F238E27FC236}">
                      <a16:creationId xmlns:a16="http://schemas.microsoft.com/office/drawing/2014/main" id="{A7AF0ADB-F095-5157-A29C-D90EB61ED3CD}"/>
                    </a:ext>
                  </a:extLst>
                </p14:cNvPr>
                <p14:cNvContentPartPr/>
                <p14:nvPr/>
              </p14:nvContentPartPr>
              <p14:xfrm>
                <a:off x="5476120" y="5459760"/>
                <a:ext cx="114840" cy="164160"/>
              </p14:xfrm>
            </p:contentPart>
          </mc:Choice>
          <mc:Fallback xmlns="">
            <p:pic>
              <p:nvPicPr>
                <p:cNvPr id="291" name="Ink 290">
                  <a:extLst>
                    <a:ext uri="{FF2B5EF4-FFF2-40B4-BE49-F238E27FC236}">
                      <a16:creationId xmlns:a16="http://schemas.microsoft.com/office/drawing/2014/main" id="{A7AF0ADB-F095-5157-A29C-D90EB61ED3CD}"/>
                    </a:ext>
                  </a:extLst>
                </p:cNvPr>
                <p:cNvPicPr/>
                <p:nvPr/>
              </p:nvPicPr>
              <p:blipFill>
                <a:blip r:embed="rId463"/>
                <a:stretch>
                  <a:fillRect/>
                </a:stretch>
              </p:blipFill>
              <p:spPr>
                <a:xfrm>
                  <a:off x="5467480" y="5450760"/>
                  <a:ext cx="1324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92" name="Ink 291">
                  <a:extLst>
                    <a:ext uri="{FF2B5EF4-FFF2-40B4-BE49-F238E27FC236}">
                      <a16:creationId xmlns:a16="http://schemas.microsoft.com/office/drawing/2014/main" id="{4604A37F-25E2-290D-C263-3DAE50B7159D}"/>
                    </a:ext>
                  </a:extLst>
                </p14:cNvPr>
                <p14:cNvContentPartPr/>
                <p14:nvPr/>
              </p14:nvContentPartPr>
              <p14:xfrm>
                <a:off x="5799040" y="5347800"/>
                <a:ext cx="2520" cy="6480"/>
              </p14:xfrm>
            </p:contentPart>
          </mc:Choice>
          <mc:Fallback xmlns="">
            <p:pic>
              <p:nvPicPr>
                <p:cNvPr id="292" name="Ink 291">
                  <a:extLst>
                    <a:ext uri="{FF2B5EF4-FFF2-40B4-BE49-F238E27FC236}">
                      <a16:creationId xmlns:a16="http://schemas.microsoft.com/office/drawing/2014/main" id="{4604A37F-25E2-290D-C263-3DAE50B7159D}"/>
                    </a:ext>
                  </a:extLst>
                </p:cNvPr>
                <p:cNvPicPr/>
                <p:nvPr/>
              </p:nvPicPr>
              <p:blipFill>
                <a:blip r:embed="rId193"/>
                <a:stretch>
                  <a:fillRect/>
                </a:stretch>
              </p:blipFill>
              <p:spPr>
                <a:xfrm>
                  <a:off x="5790040" y="5339160"/>
                  <a:ext cx="201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93" name="Ink 292">
                  <a:extLst>
                    <a:ext uri="{FF2B5EF4-FFF2-40B4-BE49-F238E27FC236}">
                      <a16:creationId xmlns:a16="http://schemas.microsoft.com/office/drawing/2014/main" id="{FD3E6D84-465A-DA4F-9825-9CF3F2399F49}"/>
                    </a:ext>
                  </a:extLst>
                </p14:cNvPr>
                <p14:cNvContentPartPr/>
                <p14:nvPr/>
              </p14:nvContentPartPr>
              <p14:xfrm>
                <a:off x="5738920" y="5405040"/>
                <a:ext cx="76680" cy="41040"/>
              </p14:xfrm>
            </p:contentPart>
          </mc:Choice>
          <mc:Fallback xmlns="">
            <p:pic>
              <p:nvPicPr>
                <p:cNvPr id="293" name="Ink 292">
                  <a:extLst>
                    <a:ext uri="{FF2B5EF4-FFF2-40B4-BE49-F238E27FC236}">
                      <a16:creationId xmlns:a16="http://schemas.microsoft.com/office/drawing/2014/main" id="{FD3E6D84-465A-DA4F-9825-9CF3F2399F49}"/>
                    </a:ext>
                  </a:extLst>
                </p:cNvPr>
                <p:cNvPicPr/>
                <p:nvPr/>
              </p:nvPicPr>
              <p:blipFill>
                <a:blip r:embed="rId466"/>
                <a:stretch>
                  <a:fillRect/>
                </a:stretch>
              </p:blipFill>
              <p:spPr>
                <a:xfrm>
                  <a:off x="5729920" y="5396040"/>
                  <a:ext cx="94320" cy="58680"/>
                </a:xfrm>
                <a:prstGeom prst="rect">
                  <a:avLst/>
                </a:prstGeom>
              </p:spPr>
            </p:pic>
          </mc:Fallback>
        </mc:AlternateContent>
      </p:grpSp>
      <p:grpSp>
        <p:nvGrpSpPr>
          <p:cNvPr id="299" name="Group 298">
            <a:extLst>
              <a:ext uri="{FF2B5EF4-FFF2-40B4-BE49-F238E27FC236}">
                <a16:creationId xmlns:a16="http://schemas.microsoft.com/office/drawing/2014/main" id="{0478E277-76CC-A89A-C0FC-54DCCE33B208}"/>
              </a:ext>
            </a:extLst>
          </p:cNvPr>
          <p:cNvGrpSpPr/>
          <p:nvPr/>
        </p:nvGrpSpPr>
        <p:grpSpPr>
          <a:xfrm>
            <a:off x="3647468" y="1724040"/>
            <a:ext cx="811800" cy="489960"/>
            <a:chOff x="3645880" y="1724040"/>
            <a:chExt cx="811800" cy="489960"/>
          </a:xfrm>
        </p:grpSpPr>
        <mc:AlternateContent xmlns:mc="http://schemas.openxmlformats.org/markup-compatibility/2006" xmlns:p14="http://schemas.microsoft.com/office/powerpoint/2010/main">
          <mc:Choice Requires="p14">
            <p:contentPart p14:bwMode="auto" r:id="rId467">
              <p14:nvContentPartPr>
                <p14:cNvPr id="122" name="Ink 121">
                  <a:extLst>
                    <a:ext uri="{FF2B5EF4-FFF2-40B4-BE49-F238E27FC236}">
                      <a16:creationId xmlns:a16="http://schemas.microsoft.com/office/drawing/2014/main" id="{E819CC8E-3AB1-6E3B-4DBA-E173344B9F85}"/>
                    </a:ext>
                  </a:extLst>
                </p14:cNvPr>
                <p14:cNvContentPartPr/>
                <p14:nvPr/>
              </p14:nvContentPartPr>
              <p14:xfrm>
                <a:off x="4115680" y="2012400"/>
                <a:ext cx="342000" cy="189000"/>
              </p14:xfrm>
            </p:contentPart>
          </mc:Choice>
          <mc:Fallback xmlns="">
            <p:pic>
              <p:nvPicPr>
                <p:cNvPr id="122" name="Ink 121">
                  <a:extLst>
                    <a:ext uri="{FF2B5EF4-FFF2-40B4-BE49-F238E27FC236}">
                      <a16:creationId xmlns:a16="http://schemas.microsoft.com/office/drawing/2014/main" id="{E819CC8E-3AB1-6E3B-4DBA-E173344B9F85}"/>
                    </a:ext>
                  </a:extLst>
                </p:cNvPr>
                <p:cNvPicPr/>
                <p:nvPr/>
              </p:nvPicPr>
              <p:blipFill>
                <a:blip r:embed="rId468"/>
                <a:stretch>
                  <a:fillRect/>
                </a:stretch>
              </p:blipFill>
              <p:spPr>
                <a:xfrm>
                  <a:off x="4107040" y="2003760"/>
                  <a:ext cx="3596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123" name="Ink 122">
                  <a:extLst>
                    <a:ext uri="{FF2B5EF4-FFF2-40B4-BE49-F238E27FC236}">
                      <a16:creationId xmlns:a16="http://schemas.microsoft.com/office/drawing/2014/main" id="{B475CC53-367D-074C-A428-B2D215233357}"/>
                    </a:ext>
                  </a:extLst>
                </p14:cNvPr>
                <p14:cNvContentPartPr/>
                <p14:nvPr/>
              </p14:nvContentPartPr>
              <p14:xfrm>
                <a:off x="4175800" y="1913400"/>
                <a:ext cx="97920" cy="300600"/>
              </p14:xfrm>
            </p:contentPart>
          </mc:Choice>
          <mc:Fallback xmlns="">
            <p:pic>
              <p:nvPicPr>
                <p:cNvPr id="123" name="Ink 122">
                  <a:extLst>
                    <a:ext uri="{FF2B5EF4-FFF2-40B4-BE49-F238E27FC236}">
                      <a16:creationId xmlns:a16="http://schemas.microsoft.com/office/drawing/2014/main" id="{B475CC53-367D-074C-A428-B2D215233357}"/>
                    </a:ext>
                  </a:extLst>
                </p:cNvPr>
                <p:cNvPicPr/>
                <p:nvPr/>
              </p:nvPicPr>
              <p:blipFill>
                <a:blip r:embed="rId470"/>
                <a:stretch>
                  <a:fillRect/>
                </a:stretch>
              </p:blipFill>
              <p:spPr>
                <a:xfrm>
                  <a:off x="4166800" y="1904400"/>
                  <a:ext cx="1155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95" name="Ink 294">
                  <a:extLst>
                    <a:ext uri="{FF2B5EF4-FFF2-40B4-BE49-F238E27FC236}">
                      <a16:creationId xmlns:a16="http://schemas.microsoft.com/office/drawing/2014/main" id="{2579CB5A-53F6-88F3-965D-47D6BC84AA23}"/>
                    </a:ext>
                  </a:extLst>
                </p14:cNvPr>
                <p14:cNvContentPartPr/>
                <p14:nvPr/>
              </p14:nvContentPartPr>
              <p14:xfrm>
                <a:off x="4148440" y="1787400"/>
                <a:ext cx="66240" cy="293040"/>
              </p14:xfrm>
            </p:contentPart>
          </mc:Choice>
          <mc:Fallback xmlns="">
            <p:pic>
              <p:nvPicPr>
                <p:cNvPr id="295" name="Ink 294">
                  <a:extLst>
                    <a:ext uri="{FF2B5EF4-FFF2-40B4-BE49-F238E27FC236}">
                      <a16:creationId xmlns:a16="http://schemas.microsoft.com/office/drawing/2014/main" id="{2579CB5A-53F6-88F3-965D-47D6BC84AA23}"/>
                    </a:ext>
                  </a:extLst>
                </p:cNvPr>
                <p:cNvPicPr/>
                <p:nvPr/>
              </p:nvPicPr>
              <p:blipFill>
                <a:blip r:embed="rId472"/>
                <a:stretch>
                  <a:fillRect/>
                </a:stretch>
              </p:blipFill>
              <p:spPr>
                <a:xfrm>
                  <a:off x="4139800" y="1778400"/>
                  <a:ext cx="838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96" name="Ink 295">
                  <a:extLst>
                    <a:ext uri="{FF2B5EF4-FFF2-40B4-BE49-F238E27FC236}">
                      <a16:creationId xmlns:a16="http://schemas.microsoft.com/office/drawing/2014/main" id="{C4E303EA-27C4-D89E-9B78-65DF08BDDB03}"/>
                    </a:ext>
                  </a:extLst>
                </p14:cNvPr>
                <p14:cNvContentPartPr/>
                <p14:nvPr/>
              </p14:nvContentPartPr>
              <p14:xfrm>
                <a:off x="3848200" y="1724040"/>
                <a:ext cx="190440" cy="446400"/>
              </p14:xfrm>
            </p:contentPart>
          </mc:Choice>
          <mc:Fallback xmlns="">
            <p:pic>
              <p:nvPicPr>
                <p:cNvPr id="296" name="Ink 295">
                  <a:extLst>
                    <a:ext uri="{FF2B5EF4-FFF2-40B4-BE49-F238E27FC236}">
                      <a16:creationId xmlns:a16="http://schemas.microsoft.com/office/drawing/2014/main" id="{C4E303EA-27C4-D89E-9B78-65DF08BDDB03}"/>
                    </a:ext>
                  </a:extLst>
                </p:cNvPr>
                <p:cNvPicPr/>
                <p:nvPr/>
              </p:nvPicPr>
              <p:blipFill>
                <a:blip r:embed="rId474"/>
                <a:stretch>
                  <a:fillRect/>
                </a:stretch>
              </p:blipFill>
              <p:spPr>
                <a:xfrm>
                  <a:off x="3839200" y="1715040"/>
                  <a:ext cx="20808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97" name="Ink 296">
                  <a:extLst>
                    <a:ext uri="{FF2B5EF4-FFF2-40B4-BE49-F238E27FC236}">
                      <a16:creationId xmlns:a16="http://schemas.microsoft.com/office/drawing/2014/main" id="{BB0A5CD6-C151-6EF6-D838-6FDDBE6971D8}"/>
                    </a:ext>
                  </a:extLst>
                </p14:cNvPr>
                <p14:cNvContentPartPr/>
                <p14:nvPr/>
              </p14:nvContentPartPr>
              <p14:xfrm>
                <a:off x="3645880" y="1893240"/>
                <a:ext cx="72720" cy="169560"/>
              </p14:xfrm>
            </p:contentPart>
          </mc:Choice>
          <mc:Fallback xmlns="">
            <p:pic>
              <p:nvPicPr>
                <p:cNvPr id="297" name="Ink 296">
                  <a:extLst>
                    <a:ext uri="{FF2B5EF4-FFF2-40B4-BE49-F238E27FC236}">
                      <a16:creationId xmlns:a16="http://schemas.microsoft.com/office/drawing/2014/main" id="{BB0A5CD6-C151-6EF6-D838-6FDDBE6971D8}"/>
                    </a:ext>
                  </a:extLst>
                </p:cNvPr>
                <p:cNvPicPr/>
                <p:nvPr/>
              </p:nvPicPr>
              <p:blipFill>
                <a:blip r:embed="rId476"/>
                <a:stretch>
                  <a:fillRect/>
                </a:stretch>
              </p:blipFill>
              <p:spPr>
                <a:xfrm>
                  <a:off x="3636880" y="1884240"/>
                  <a:ext cx="903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98" name="Ink 297">
                  <a:extLst>
                    <a:ext uri="{FF2B5EF4-FFF2-40B4-BE49-F238E27FC236}">
                      <a16:creationId xmlns:a16="http://schemas.microsoft.com/office/drawing/2014/main" id="{FD105813-F737-E31B-95F8-1BEF57D12FFF}"/>
                    </a:ext>
                  </a:extLst>
                </p14:cNvPr>
                <p14:cNvContentPartPr/>
                <p14:nvPr/>
              </p14:nvContentPartPr>
              <p14:xfrm>
                <a:off x="3736960" y="2052000"/>
                <a:ext cx="88200" cy="124200"/>
              </p14:xfrm>
            </p:contentPart>
          </mc:Choice>
          <mc:Fallback xmlns="">
            <p:pic>
              <p:nvPicPr>
                <p:cNvPr id="298" name="Ink 297">
                  <a:extLst>
                    <a:ext uri="{FF2B5EF4-FFF2-40B4-BE49-F238E27FC236}">
                      <a16:creationId xmlns:a16="http://schemas.microsoft.com/office/drawing/2014/main" id="{FD105813-F737-E31B-95F8-1BEF57D12FFF}"/>
                    </a:ext>
                  </a:extLst>
                </p:cNvPr>
                <p:cNvPicPr/>
                <p:nvPr/>
              </p:nvPicPr>
              <p:blipFill>
                <a:blip r:embed="rId478"/>
                <a:stretch>
                  <a:fillRect/>
                </a:stretch>
              </p:blipFill>
              <p:spPr>
                <a:xfrm>
                  <a:off x="3728320" y="2043360"/>
                  <a:ext cx="105840" cy="141840"/>
                </a:xfrm>
                <a:prstGeom prst="rect">
                  <a:avLst/>
                </a:prstGeom>
              </p:spPr>
            </p:pic>
          </mc:Fallback>
        </mc:AlternateContent>
      </p:grpSp>
      <p:grpSp>
        <p:nvGrpSpPr>
          <p:cNvPr id="306" name="Group 305">
            <a:extLst>
              <a:ext uri="{FF2B5EF4-FFF2-40B4-BE49-F238E27FC236}">
                <a16:creationId xmlns:a16="http://schemas.microsoft.com/office/drawing/2014/main" id="{4280EC81-D8D5-3905-1621-70218E527D32}"/>
              </a:ext>
            </a:extLst>
          </p:cNvPr>
          <p:cNvGrpSpPr/>
          <p:nvPr/>
        </p:nvGrpSpPr>
        <p:grpSpPr>
          <a:xfrm>
            <a:off x="2632988" y="3623040"/>
            <a:ext cx="927720" cy="1102680"/>
            <a:chOff x="2631400" y="3623040"/>
            <a:chExt cx="927720" cy="1102680"/>
          </a:xfrm>
        </p:grpSpPr>
        <mc:AlternateContent xmlns:mc="http://schemas.openxmlformats.org/markup-compatibility/2006" xmlns:p14="http://schemas.microsoft.com/office/powerpoint/2010/main">
          <mc:Choice Requires="p14">
            <p:contentPart p14:bwMode="auto" r:id="rId479">
              <p14:nvContentPartPr>
                <p14:cNvPr id="91" name="Ink 90">
                  <a:extLst>
                    <a:ext uri="{FF2B5EF4-FFF2-40B4-BE49-F238E27FC236}">
                      <a16:creationId xmlns:a16="http://schemas.microsoft.com/office/drawing/2014/main" id="{B21F64EA-AA19-3E9F-7182-C707203AD870}"/>
                    </a:ext>
                  </a:extLst>
                </p14:cNvPr>
                <p14:cNvContentPartPr/>
                <p14:nvPr/>
              </p14:nvContentPartPr>
              <p14:xfrm>
                <a:off x="2966920" y="3769200"/>
                <a:ext cx="226080" cy="145800"/>
              </p14:xfrm>
            </p:contentPart>
          </mc:Choice>
          <mc:Fallback xmlns="">
            <p:pic>
              <p:nvPicPr>
                <p:cNvPr id="91" name="Ink 90">
                  <a:extLst>
                    <a:ext uri="{FF2B5EF4-FFF2-40B4-BE49-F238E27FC236}">
                      <a16:creationId xmlns:a16="http://schemas.microsoft.com/office/drawing/2014/main" id="{B21F64EA-AA19-3E9F-7182-C707203AD870}"/>
                    </a:ext>
                  </a:extLst>
                </p:cNvPr>
                <p:cNvPicPr/>
                <p:nvPr/>
              </p:nvPicPr>
              <p:blipFill>
                <a:blip r:embed="rId480"/>
                <a:stretch>
                  <a:fillRect/>
                </a:stretch>
              </p:blipFill>
              <p:spPr>
                <a:xfrm>
                  <a:off x="2957920" y="3760200"/>
                  <a:ext cx="2437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92" name="Ink 91">
                  <a:extLst>
                    <a:ext uri="{FF2B5EF4-FFF2-40B4-BE49-F238E27FC236}">
                      <a16:creationId xmlns:a16="http://schemas.microsoft.com/office/drawing/2014/main" id="{1A198D6E-37B1-EF1D-32DE-31BA587C8D35}"/>
                    </a:ext>
                  </a:extLst>
                </p14:cNvPr>
                <p14:cNvContentPartPr/>
                <p14:nvPr/>
              </p14:nvContentPartPr>
              <p14:xfrm>
                <a:off x="3043600" y="3647160"/>
                <a:ext cx="55800" cy="354240"/>
              </p14:xfrm>
            </p:contentPart>
          </mc:Choice>
          <mc:Fallback xmlns="">
            <p:pic>
              <p:nvPicPr>
                <p:cNvPr id="92" name="Ink 91">
                  <a:extLst>
                    <a:ext uri="{FF2B5EF4-FFF2-40B4-BE49-F238E27FC236}">
                      <a16:creationId xmlns:a16="http://schemas.microsoft.com/office/drawing/2014/main" id="{1A198D6E-37B1-EF1D-32DE-31BA587C8D35}"/>
                    </a:ext>
                  </a:extLst>
                </p:cNvPr>
                <p:cNvPicPr/>
                <p:nvPr/>
              </p:nvPicPr>
              <p:blipFill>
                <a:blip r:embed="rId482"/>
                <a:stretch>
                  <a:fillRect/>
                </a:stretch>
              </p:blipFill>
              <p:spPr>
                <a:xfrm>
                  <a:off x="3034600" y="3638520"/>
                  <a:ext cx="734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93" name="Ink 92">
                  <a:extLst>
                    <a:ext uri="{FF2B5EF4-FFF2-40B4-BE49-F238E27FC236}">
                      <a16:creationId xmlns:a16="http://schemas.microsoft.com/office/drawing/2014/main" id="{02E9FDA8-8FF0-16B4-60EE-46E8C49771BC}"/>
                    </a:ext>
                  </a:extLst>
                </p14:cNvPr>
                <p14:cNvContentPartPr/>
                <p14:nvPr/>
              </p14:nvContentPartPr>
              <p14:xfrm>
                <a:off x="2935960" y="3769200"/>
                <a:ext cx="314640" cy="190080"/>
              </p14:xfrm>
            </p:contentPart>
          </mc:Choice>
          <mc:Fallback xmlns="">
            <p:pic>
              <p:nvPicPr>
                <p:cNvPr id="93" name="Ink 92">
                  <a:extLst>
                    <a:ext uri="{FF2B5EF4-FFF2-40B4-BE49-F238E27FC236}">
                      <a16:creationId xmlns:a16="http://schemas.microsoft.com/office/drawing/2014/main" id="{02E9FDA8-8FF0-16B4-60EE-46E8C49771BC}"/>
                    </a:ext>
                  </a:extLst>
                </p:cNvPr>
                <p:cNvPicPr/>
                <p:nvPr/>
              </p:nvPicPr>
              <p:blipFill>
                <a:blip r:embed="rId484"/>
                <a:stretch>
                  <a:fillRect/>
                </a:stretch>
              </p:blipFill>
              <p:spPr>
                <a:xfrm>
                  <a:off x="2927320" y="3760200"/>
                  <a:ext cx="3322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94" name="Ink 93">
                  <a:extLst>
                    <a:ext uri="{FF2B5EF4-FFF2-40B4-BE49-F238E27FC236}">
                      <a16:creationId xmlns:a16="http://schemas.microsoft.com/office/drawing/2014/main" id="{B328C768-D5C3-820C-8789-B6CD0C8A6CA4}"/>
                    </a:ext>
                  </a:extLst>
                </p14:cNvPr>
                <p14:cNvContentPartPr/>
                <p14:nvPr/>
              </p14:nvContentPartPr>
              <p14:xfrm>
                <a:off x="3067720" y="3657240"/>
                <a:ext cx="51840" cy="336600"/>
              </p14:xfrm>
            </p:contentPart>
          </mc:Choice>
          <mc:Fallback xmlns="">
            <p:pic>
              <p:nvPicPr>
                <p:cNvPr id="94" name="Ink 93">
                  <a:extLst>
                    <a:ext uri="{FF2B5EF4-FFF2-40B4-BE49-F238E27FC236}">
                      <a16:creationId xmlns:a16="http://schemas.microsoft.com/office/drawing/2014/main" id="{B328C768-D5C3-820C-8789-B6CD0C8A6CA4}"/>
                    </a:ext>
                  </a:extLst>
                </p:cNvPr>
                <p:cNvPicPr/>
                <p:nvPr/>
              </p:nvPicPr>
              <p:blipFill>
                <a:blip r:embed="rId486"/>
                <a:stretch>
                  <a:fillRect/>
                </a:stretch>
              </p:blipFill>
              <p:spPr>
                <a:xfrm>
                  <a:off x="3059080" y="3648600"/>
                  <a:ext cx="694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119" name="Ink 118">
                  <a:extLst>
                    <a:ext uri="{FF2B5EF4-FFF2-40B4-BE49-F238E27FC236}">
                      <a16:creationId xmlns:a16="http://schemas.microsoft.com/office/drawing/2014/main" id="{2F73A916-0B51-E272-4099-414BFC1E592B}"/>
                    </a:ext>
                  </a:extLst>
                </p14:cNvPr>
                <p14:cNvContentPartPr/>
                <p14:nvPr/>
              </p14:nvContentPartPr>
              <p14:xfrm>
                <a:off x="2865040" y="3637080"/>
                <a:ext cx="300960" cy="184680"/>
              </p14:xfrm>
            </p:contentPart>
          </mc:Choice>
          <mc:Fallback xmlns="">
            <p:pic>
              <p:nvPicPr>
                <p:cNvPr id="119" name="Ink 118">
                  <a:extLst>
                    <a:ext uri="{FF2B5EF4-FFF2-40B4-BE49-F238E27FC236}">
                      <a16:creationId xmlns:a16="http://schemas.microsoft.com/office/drawing/2014/main" id="{2F73A916-0B51-E272-4099-414BFC1E592B}"/>
                    </a:ext>
                  </a:extLst>
                </p:cNvPr>
                <p:cNvPicPr/>
                <p:nvPr/>
              </p:nvPicPr>
              <p:blipFill>
                <a:blip r:embed="rId488"/>
                <a:stretch>
                  <a:fillRect/>
                </a:stretch>
              </p:blipFill>
              <p:spPr>
                <a:xfrm>
                  <a:off x="2856040" y="3628440"/>
                  <a:ext cx="3186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120" name="Ink 119">
                  <a:extLst>
                    <a:ext uri="{FF2B5EF4-FFF2-40B4-BE49-F238E27FC236}">
                      <a16:creationId xmlns:a16="http://schemas.microsoft.com/office/drawing/2014/main" id="{B23A1407-75C9-4AA8-A96E-660B3AEE136C}"/>
                    </a:ext>
                  </a:extLst>
                </p14:cNvPr>
                <p14:cNvContentPartPr/>
                <p14:nvPr/>
              </p14:nvContentPartPr>
              <p14:xfrm>
                <a:off x="3027040" y="3623040"/>
                <a:ext cx="23040" cy="361080"/>
              </p14:xfrm>
            </p:contentPart>
          </mc:Choice>
          <mc:Fallback xmlns="">
            <p:pic>
              <p:nvPicPr>
                <p:cNvPr id="120" name="Ink 119">
                  <a:extLst>
                    <a:ext uri="{FF2B5EF4-FFF2-40B4-BE49-F238E27FC236}">
                      <a16:creationId xmlns:a16="http://schemas.microsoft.com/office/drawing/2014/main" id="{B23A1407-75C9-4AA8-A96E-660B3AEE136C}"/>
                    </a:ext>
                  </a:extLst>
                </p:cNvPr>
                <p:cNvPicPr/>
                <p:nvPr/>
              </p:nvPicPr>
              <p:blipFill>
                <a:blip r:embed="rId490"/>
                <a:stretch>
                  <a:fillRect/>
                </a:stretch>
              </p:blipFill>
              <p:spPr>
                <a:xfrm>
                  <a:off x="3018400" y="3614400"/>
                  <a:ext cx="406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300" name="Ink 299">
                  <a:extLst>
                    <a:ext uri="{FF2B5EF4-FFF2-40B4-BE49-F238E27FC236}">
                      <a16:creationId xmlns:a16="http://schemas.microsoft.com/office/drawing/2014/main" id="{6593F876-71C2-E60F-B75E-9DA2CE04395D}"/>
                    </a:ext>
                  </a:extLst>
                </p14:cNvPr>
                <p14:cNvContentPartPr/>
                <p14:nvPr/>
              </p14:nvContentPartPr>
              <p14:xfrm>
                <a:off x="2631400" y="3639240"/>
                <a:ext cx="151560" cy="166320"/>
              </p14:xfrm>
            </p:contentPart>
          </mc:Choice>
          <mc:Fallback xmlns="">
            <p:pic>
              <p:nvPicPr>
                <p:cNvPr id="300" name="Ink 299">
                  <a:extLst>
                    <a:ext uri="{FF2B5EF4-FFF2-40B4-BE49-F238E27FC236}">
                      <a16:creationId xmlns:a16="http://schemas.microsoft.com/office/drawing/2014/main" id="{6593F876-71C2-E60F-B75E-9DA2CE04395D}"/>
                    </a:ext>
                  </a:extLst>
                </p:cNvPr>
                <p:cNvPicPr/>
                <p:nvPr/>
              </p:nvPicPr>
              <p:blipFill>
                <a:blip r:embed="rId492"/>
                <a:stretch>
                  <a:fillRect/>
                </a:stretch>
              </p:blipFill>
              <p:spPr>
                <a:xfrm>
                  <a:off x="2622400" y="3630600"/>
                  <a:ext cx="1692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301" name="Ink 300">
                  <a:extLst>
                    <a:ext uri="{FF2B5EF4-FFF2-40B4-BE49-F238E27FC236}">
                      <a16:creationId xmlns:a16="http://schemas.microsoft.com/office/drawing/2014/main" id="{34E8F77C-2245-D7A6-FE8A-DBD2105260B2}"/>
                    </a:ext>
                  </a:extLst>
                </p14:cNvPr>
                <p14:cNvContentPartPr/>
                <p14:nvPr/>
              </p14:nvContentPartPr>
              <p14:xfrm>
                <a:off x="2791600" y="3794040"/>
                <a:ext cx="83880" cy="109080"/>
              </p14:xfrm>
            </p:contentPart>
          </mc:Choice>
          <mc:Fallback xmlns="">
            <p:pic>
              <p:nvPicPr>
                <p:cNvPr id="301" name="Ink 300">
                  <a:extLst>
                    <a:ext uri="{FF2B5EF4-FFF2-40B4-BE49-F238E27FC236}">
                      <a16:creationId xmlns:a16="http://schemas.microsoft.com/office/drawing/2014/main" id="{34E8F77C-2245-D7A6-FE8A-DBD2105260B2}"/>
                    </a:ext>
                  </a:extLst>
                </p:cNvPr>
                <p:cNvPicPr/>
                <p:nvPr/>
              </p:nvPicPr>
              <p:blipFill>
                <a:blip r:embed="rId494"/>
                <a:stretch>
                  <a:fillRect/>
                </a:stretch>
              </p:blipFill>
              <p:spPr>
                <a:xfrm>
                  <a:off x="2782600" y="3785040"/>
                  <a:ext cx="1015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302" name="Ink 301">
                  <a:extLst>
                    <a:ext uri="{FF2B5EF4-FFF2-40B4-BE49-F238E27FC236}">
                      <a16:creationId xmlns:a16="http://schemas.microsoft.com/office/drawing/2014/main" id="{B1989810-3EA8-5470-FC5F-1FC7AAA330B5}"/>
                    </a:ext>
                  </a:extLst>
                </p14:cNvPr>
                <p14:cNvContentPartPr/>
                <p14:nvPr/>
              </p14:nvContentPartPr>
              <p14:xfrm>
                <a:off x="3220720" y="4467240"/>
                <a:ext cx="231840" cy="185760"/>
              </p14:xfrm>
            </p:contentPart>
          </mc:Choice>
          <mc:Fallback xmlns="">
            <p:pic>
              <p:nvPicPr>
                <p:cNvPr id="302" name="Ink 301">
                  <a:extLst>
                    <a:ext uri="{FF2B5EF4-FFF2-40B4-BE49-F238E27FC236}">
                      <a16:creationId xmlns:a16="http://schemas.microsoft.com/office/drawing/2014/main" id="{B1989810-3EA8-5470-FC5F-1FC7AAA330B5}"/>
                    </a:ext>
                  </a:extLst>
                </p:cNvPr>
                <p:cNvPicPr/>
                <p:nvPr/>
              </p:nvPicPr>
              <p:blipFill>
                <a:blip r:embed="rId496"/>
                <a:stretch>
                  <a:fillRect/>
                </a:stretch>
              </p:blipFill>
              <p:spPr>
                <a:xfrm>
                  <a:off x="3211720" y="4458600"/>
                  <a:ext cx="249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303" name="Ink 302">
                  <a:extLst>
                    <a:ext uri="{FF2B5EF4-FFF2-40B4-BE49-F238E27FC236}">
                      <a16:creationId xmlns:a16="http://schemas.microsoft.com/office/drawing/2014/main" id="{5DA56207-7623-2613-FC05-68087B7B5049}"/>
                    </a:ext>
                  </a:extLst>
                </p14:cNvPr>
                <p14:cNvContentPartPr/>
                <p14:nvPr/>
              </p14:nvContentPartPr>
              <p14:xfrm>
                <a:off x="3443920" y="4598640"/>
                <a:ext cx="115200" cy="127080"/>
              </p14:xfrm>
            </p:contentPart>
          </mc:Choice>
          <mc:Fallback xmlns="">
            <p:pic>
              <p:nvPicPr>
                <p:cNvPr id="303" name="Ink 302">
                  <a:extLst>
                    <a:ext uri="{FF2B5EF4-FFF2-40B4-BE49-F238E27FC236}">
                      <a16:creationId xmlns:a16="http://schemas.microsoft.com/office/drawing/2014/main" id="{5DA56207-7623-2613-FC05-68087B7B5049}"/>
                    </a:ext>
                  </a:extLst>
                </p:cNvPr>
                <p:cNvPicPr/>
                <p:nvPr/>
              </p:nvPicPr>
              <p:blipFill>
                <a:blip r:embed="rId498"/>
                <a:stretch>
                  <a:fillRect/>
                </a:stretch>
              </p:blipFill>
              <p:spPr>
                <a:xfrm>
                  <a:off x="3434920" y="4589640"/>
                  <a:ext cx="1328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304" name="Ink 303">
                  <a:extLst>
                    <a:ext uri="{FF2B5EF4-FFF2-40B4-BE49-F238E27FC236}">
                      <a16:creationId xmlns:a16="http://schemas.microsoft.com/office/drawing/2014/main" id="{E940F6EF-C383-1854-1EC8-A3684024D563}"/>
                    </a:ext>
                  </a:extLst>
                </p14:cNvPr>
                <p14:cNvContentPartPr/>
                <p14:nvPr/>
              </p14:nvContentPartPr>
              <p14:xfrm>
                <a:off x="3061960" y="3984840"/>
                <a:ext cx="143640" cy="383760"/>
              </p14:xfrm>
            </p:contentPart>
          </mc:Choice>
          <mc:Fallback xmlns="">
            <p:pic>
              <p:nvPicPr>
                <p:cNvPr id="304" name="Ink 303">
                  <a:extLst>
                    <a:ext uri="{FF2B5EF4-FFF2-40B4-BE49-F238E27FC236}">
                      <a16:creationId xmlns:a16="http://schemas.microsoft.com/office/drawing/2014/main" id="{E940F6EF-C383-1854-1EC8-A3684024D563}"/>
                    </a:ext>
                  </a:extLst>
                </p:cNvPr>
                <p:cNvPicPr/>
                <p:nvPr/>
              </p:nvPicPr>
              <p:blipFill>
                <a:blip r:embed="rId500"/>
                <a:stretch>
                  <a:fillRect/>
                </a:stretch>
              </p:blipFill>
              <p:spPr>
                <a:xfrm>
                  <a:off x="3053320" y="3975840"/>
                  <a:ext cx="16128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05" name="Ink 304">
                  <a:extLst>
                    <a:ext uri="{FF2B5EF4-FFF2-40B4-BE49-F238E27FC236}">
                      <a16:creationId xmlns:a16="http://schemas.microsoft.com/office/drawing/2014/main" id="{8D8036B0-3DF5-F8D7-4170-D168CC7292E4}"/>
                    </a:ext>
                  </a:extLst>
                </p14:cNvPr>
                <p14:cNvContentPartPr/>
                <p14:nvPr/>
              </p14:nvContentPartPr>
              <p14:xfrm>
                <a:off x="3250960" y="4136040"/>
                <a:ext cx="182880" cy="261720"/>
              </p14:xfrm>
            </p:contentPart>
          </mc:Choice>
          <mc:Fallback xmlns="">
            <p:pic>
              <p:nvPicPr>
                <p:cNvPr id="305" name="Ink 304">
                  <a:extLst>
                    <a:ext uri="{FF2B5EF4-FFF2-40B4-BE49-F238E27FC236}">
                      <a16:creationId xmlns:a16="http://schemas.microsoft.com/office/drawing/2014/main" id="{8D8036B0-3DF5-F8D7-4170-D168CC7292E4}"/>
                    </a:ext>
                  </a:extLst>
                </p:cNvPr>
                <p:cNvPicPr/>
                <p:nvPr/>
              </p:nvPicPr>
              <p:blipFill>
                <a:blip r:embed="rId502"/>
                <a:stretch>
                  <a:fillRect/>
                </a:stretch>
              </p:blipFill>
              <p:spPr>
                <a:xfrm>
                  <a:off x="3241960" y="4127400"/>
                  <a:ext cx="200520" cy="27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3">
            <p14:nvContentPartPr>
              <p14:cNvPr id="307" name="Ink 306">
                <a:extLst>
                  <a:ext uri="{FF2B5EF4-FFF2-40B4-BE49-F238E27FC236}">
                    <a16:creationId xmlns:a16="http://schemas.microsoft.com/office/drawing/2014/main" id="{EEDF28CF-4FE6-69BF-73F2-6851D60DAE5F}"/>
                  </a:ext>
                </a:extLst>
              </p14:cNvPr>
              <p14:cNvContentPartPr/>
              <p14:nvPr/>
            </p14:nvContentPartPr>
            <p14:xfrm>
              <a:off x="5973788" y="5263920"/>
              <a:ext cx="134280" cy="329760"/>
            </p14:xfrm>
          </p:contentPart>
        </mc:Choice>
        <mc:Fallback>
          <p:pic>
            <p:nvPicPr>
              <p:cNvPr id="307" name="Ink 306">
                <a:extLst>
                  <a:ext uri="{FF2B5EF4-FFF2-40B4-BE49-F238E27FC236}">
                    <a16:creationId xmlns:a16="http://schemas.microsoft.com/office/drawing/2014/main" id="{EEDF28CF-4FE6-69BF-73F2-6851D60DAE5F}"/>
                  </a:ext>
                </a:extLst>
              </p:cNvPr>
              <p:cNvPicPr/>
              <p:nvPr/>
            </p:nvPicPr>
            <p:blipFill>
              <a:blip r:embed="rId504"/>
              <a:stretch>
                <a:fillRect/>
              </a:stretch>
            </p:blipFill>
            <p:spPr>
              <a:xfrm>
                <a:off x="5964788" y="5254920"/>
                <a:ext cx="15192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308" name="Ink 307">
                <a:extLst>
                  <a:ext uri="{FF2B5EF4-FFF2-40B4-BE49-F238E27FC236}">
                    <a16:creationId xmlns:a16="http://schemas.microsoft.com/office/drawing/2014/main" id="{495E7EA5-4B66-7874-2A41-7A09D0C24ACB}"/>
                  </a:ext>
                </a:extLst>
              </p14:cNvPr>
              <p14:cNvContentPartPr/>
              <p14:nvPr/>
            </p14:nvContentPartPr>
            <p14:xfrm>
              <a:off x="6181508" y="5465520"/>
              <a:ext cx="34920" cy="120960"/>
            </p14:xfrm>
          </p:contentPart>
        </mc:Choice>
        <mc:Fallback>
          <p:pic>
            <p:nvPicPr>
              <p:cNvPr id="308" name="Ink 307">
                <a:extLst>
                  <a:ext uri="{FF2B5EF4-FFF2-40B4-BE49-F238E27FC236}">
                    <a16:creationId xmlns:a16="http://schemas.microsoft.com/office/drawing/2014/main" id="{495E7EA5-4B66-7874-2A41-7A09D0C24ACB}"/>
                  </a:ext>
                </a:extLst>
              </p:cNvPr>
              <p:cNvPicPr/>
              <p:nvPr/>
            </p:nvPicPr>
            <p:blipFill>
              <a:blip r:embed="rId506"/>
              <a:stretch>
                <a:fillRect/>
              </a:stretch>
            </p:blipFill>
            <p:spPr>
              <a:xfrm>
                <a:off x="6172508" y="5456520"/>
                <a:ext cx="52560" cy="138600"/>
              </a:xfrm>
              <a:prstGeom prst="rect">
                <a:avLst/>
              </a:prstGeom>
            </p:spPr>
          </p:pic>
        </mc:Fallback>
      </mc:AlternateContent>
      <p:grpSp>
        <p:nvGrpSpPr>
          <p:cNvPr id="332" name="Group 331">
            <a:extLst>
              <a:ext uri="{FF2B5EF4-FFF2-40B4-BE49-F238E27FC236}">
                <a16:creationId xmlns:a16="http://schemas.microsoft.com/office/drawing/2014/main" id="{198BFF7F-E07E-A7B6-1B0C-851645E8A182}"/>
              </a:ext>
            </a:extLst>
          </p:cNvPr>
          <p:cNvGrpSpPr/>
          <p:nvPr/>
        </p:nvGrpSpPr>
        <p:grpSpPr>
          <a:xfrm>
            <a:off x="6369428" y="5123520"/>
            <a:ext cx="2754360" cy="479880"/>
            <a:chOff x="6367840" y="5123520"/>
            <a:chExt cx="2754360" cy="479880"/>
          </a:xfrm>
        </p:grpSpPr>
        <mc:AlternateContent xmlns:mc="http://schemas.openxmlformats.org/markup-compatibility/2006" xmlns:p14="http://schemas.microsoft.com/office/powerpoint/2010/main">
          <mc:Choice Requires="p14">
            <p:contentPart p14:bwMode="auto" r:id="rId507">
              <p14:nvContentPartPr>
                <p14:cNvPr id="309" name="Ink 308">
                  <a:extLst>
                    <a:ext uri="{FF2B5EF4-FFF2-40B4-BE49-F238E27FC236}">
                      <a16:creationId xmlns:a16="http://schemas.microsoft.com/office/drawing/2014/main" id="{556A95B1-30F9-6D4C-F527-2661466E9AF4}"/>
                    </a:ext>
                  </a:extLst>
                </p14:cNvPr>
                <p14:cNvContentPartPr/>
                <p14:nvPr/>
              </p14:nvContentPartPr>
              <p14:xfrm>
                <a:off x="6367840" y="5415120"/>
                <a:ext cx="70560" cy="360"/>
              </p14:xfrm>
            </p:contentPart>
          </mc:Choice>
          <mc:Fallback xmlns="">
            <p:pic>
              <p:nvPicPr>
                <p:cNvPr id="309" name="Ink 308">
                  <a:extLst>
                    <a:ext uri="{FF2B5EF4-FFF2-40B4-BE49-F238E27FC236}">
                      <a16:creationId xmlns:a16="http://schemas.microsoft.com/office/drawing/2014/main" id="{556A95B1-30F9-6D4C-F527-2661466E9AF4}"/>
                    </a:ext>
                  </a:extLst>
                </p:cNvPr>
                <p:cNvPicPr/>
                <p:nvPr/>
              </p:nvPicPr>
              <p:blipFill>
                <a:blip r:embed="rId217"/>
                <a:stretch>
                  <a:fillRect/>
                </a:stretch>
              </p:blipFill>
              <p:spPr>
                <a:xfrm>
                  <a:off x="6358840" y="5406120"/>
                  <a:ext cx="88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311" name="Ink 310">
                  <a:extLst>
                    <a:ext uri="{FF2B5EF4-FFF2-40B4-BE49-F238E27FC236}">
                      <a16:creationId xmlns:a16="http://schemas.microsoft.com/office/drawing/2014/main" id="{C2CFC2D6-8657-A842-3A6D-FADCE16ECF0F}"/>
                    </a:ext>
                  </a:extLst>
                </p14:cNvPr>
                <p14:cNvContentPartPr/>
                <p14:nvPr/>
              </p14:nvContentPartPr>
              <p14:xfrm>
                <a:off x="6563320" y="5303160"/>
                <a:ext cx="122760" cy="180000"/>
              </p14:xfrm>
            </p:contentPart>
          </mc:Choice>
          <mc:Fallback xmlns="">
            <p:pic>
              <p:nvPicPr>
                <p:cNvPr id="311" name="Ink 310">
                  <a:extLst>
                    <a:ext uri="{FF2B5EF4-FFF2-40B4-BE49-F238E27FC236}">
                      <a16:creationId xmlns:a16="http://schemas.microsoft.com/office/drawing/2014/main" id="{C2CFC2D6-8657-A842-3A6D-FADCE16ECF0F}"/>
                    </a:ext>
                  </a:extLst>
                </p:cNvPr>
                <p:cNvPicPr/>
                <p:nvPr/>
              </p:nvPicPr>
              <p:blipFill>
                <a:blip r:embed="rId509"/>
                <a:stretch>
                  <a:fillRect/>
                </a:stretch>
              </p:blipFill>
              <p:spPr>
                <a:xfrm>
                  <a:off x="6554680" y="5294520"/>
                  <a:ext cx="1404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313" name="Ink 312">
                  <a:extLst>
                    <a:ext uri="{FF2B5EF4-FFF2-40B4-BE49-F238E27FC236}">
                      <a16:creationId xmlns:a16="http://schemas.microsoft.com/office/drawing/2014/main" id="{30763581-088D-5EF7-9BE6-9764069A68BB}"/>
                    </a:ext>
                  </a:extLst>
                </p14:cNvPr>
                <p14:cNvContentPartPr/>
                <p14:nvPr/>
              </p14:nvContentPartPr>
              <p14:xfrm>
                <a:off x="6776440" y="5465160"/>
                <a:ext cx="92520" cy="138240"/>
              </p14:xfrm>
            </p:contentPart>
          </mc:Choice>
          <mc:Fallback xmlns="">
            <p:pic>
              <p:nvPicPr>
                <p:cNvPr id="313" name="Ink 312">
                  <a:extLst>
                    <a:ext uri="{FF2B5EF4-FFF2-40B4-BE49-F238E27FC236}">
                      <a16:creationId xmlns:a16="http://schemas.microsoft.com/office/drawing/2014/main" id="{30763581-088D-5EF7-9BE6-9764069A68BB}"/>
                    </a:ext>
                  </a:extLst>
                </p:cNvPr>
                <p:cNvPicPr/>
                <p:nvPr/>
              </p:nvPicPr>
              <p:blipFill>
                <a:blip r:embed="rId511"/>
                <a:stretch>
                  <a:fillRect/>
                </a:stretch>
              </p:blipFill>
              <p:spPr>
                <a:xfrm>
                  <a:off x="6767800" y="5456160"/>
                  <a:ext cx="1101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14" name="Ink 313">
                  <a:extLst>
                    <a:ext uri="{FF2B5EF4-FFF2-40B4-BE49-F238E27FC236}">
                      <a16:creationId xmlns:a16="http://schemas.microsoft.com/office/drawing/2014/main" id="{10E7A69B-D1D7-7012-A4A6-1E17A01DC4C1}"/>
                    </a:ext>
                  </a:extLst>
                </p14:cNvPr>
                <p14:cNvContentPartPr/>
                <p14:nvPr/>
              </p14:nvContentPartPr>
              <p14:xfrm>
                <a:off x="6626680" y="5123520"/>
                <a:ext cx="124920" cy="114120"/>
              </p14:xfrm>
            </p:contentPart>
          </mc:Choice>
          <mc:Fallback xmlns="">
            <p:pic>
              <p:nvPicPr>
                <p:cNvPr id="314" name="Ink 313">
                  <a:extLst>
                    <a:ext uri="{FF2B5EF4-FFF2-40B4-BE49-F238E27FC236}">
                      <a16:creationId xmlns:a16="http://schemas.microsoft.com/office/drawing/2014/main" id="{10E7A69B-D1D7-7012-A4A6-1E17A01DC4C1}"/>
                    </a:ext>
                  </a:extLst>
                </p:cNvPr>
                <p:cNvPicPr/>
                <p:nvPr/>
              </p:nvPicPr>
              <p:blipFill>
                <a:blip r:embed="rId513"/>
                <a:stretch>
                  <a:fillRect/>
                </a:stretch>
              </p:blipFill>
              <p:spPr>
                <a:xfrm>
                  <a:off x="6617680" y="5114880"/>
                  <a:ext cx="1425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315" name="Ink 314">
                  <a:extLst>
                    <a:ext uri="{FF2B5EF4-FFF2-40B4-BE49-F238E27FC236}">
                      <a16:creationId xmlns:a16="http://schemas.microsoft.com/office/drawing/2014/main" id="{0DE46BC2-82EC-5F1D-E2FC-0C2CF0C145C8}"/>
                    </a:ext>
                  </a:extLst>
                </p14:cNvPr>
                <p14:cNvContentPartPr/>
                <p14:nvPr/>
              </p14:nvContentPartPr>
              <p14:xfrm>
                <a:off x="6855280" y="5323320"/>
                <a:ext cx="29880" cy="10800"/>
              </p14:xfrm>
            </p:contentPart>
          </mc:Choice>
          <mc:Fallback xmlns="">
            <p:pic>
              <p:nvPicPr>
                <p:cNvPr id="315" name="Ink 314">
                  <a:extLst>
                    <a:ext uri="{FF2B5EF4-FFF2-40B4-BE49-F238E27FC236}">
                      <a16:creationId xmlns:a16="http://schemas.microsoft.com/office/drawing/2014/main" id="{0DE46BC2-82EC-5F1D-E2FC-0C2CF0C145C8}"/>
                    </a:ext>
                  </a:extLst>
                </p:cNvPr>
                <p:cNvPicPr/>
                <p:nvPr/>
              </p:nvPicPr>
              <p:blipFill>
                <a:blip r:embed="rId515"/>
                <a:stretch>
                  <a:fillRect/>
                </a:stretch>
              </p:blipFill>
              <p:spPr>
                <a:xfrm>
                  <a:off x="6846640" y="5314680"/>
                  <a:ext cx="47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316" name="Ink 315">
                  <a:extLst>
                    <a:ext uri="{FF2B5EF4-FFF2-40B4-BE49-F238E27FC236}">
                      <a16:creationId xmlns:a16="http://schemas.microsoft.com/office/drawing/2014/main" id="{2B27B08B-2C5A-70C7-BD9A-CD8A79304B5A}"/>
                    </a:ext>
                  </a:extLst>
                </p14:cNvPr>
                <p14:cNvContentPartPr/>
                <p14:nvPr/>
              </p14:nvContentPartPr>
              <p14:xfrm>
                <a:off x="6832960" y="5394960"/>
                <a:ext cx="43920" cy="10800"/>
              </p14:xfrm>
            </p:contentPart>
          </mc:Choice>
          <mc:Fallback xmlns="">
            <p:pic>
              <p:nvPicPr>
                <p:cNvPr id="316" name="Ink 315">
                  <a:extLst>
                    <a:ext uri="{FF2B5EF4-FFF2-40B4-BE49-F238E27FC236}">
                      <a16:creationId xmlns:a16="http://schemas.microsoft.com/office/drawing/2014/main" id="{2B27B08B-2C5A-70C7-BD9A-CD8A79304B5A}"/>
                    </a:ext>
                  </a:extLst>
                </p:cNvPr>
                <p:cNvPicPr/>
                <p:nvPr/>
              </p:nvPicPr>
              <p:blipFill>
                <a:blip r:embed="rId517"/>
                <a:stretch>
                  <a:fillRect/>
                </a:stretch>
              </p:blipFill>
              <p:spPr>
                <a:xfrm>
                  <a:off x="6824320" y="5385960"/>
                  <a:ext cx="615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317" name="Ink 316">
                  <a:extLst>
                    <a:ext uri="{FF2B5EF4-FFF2-40B4-BE49-F238E27FC236}">
                      <a16:creationId xmlns:a16="http://schemas.microsoft.com/office/drawing/2014/main" id="{FC855349-6AD6-A335-CDE7-06311CC3B504}"/>
                    </a:ext>
                  </a:extLst>
                </p14:cNvPr>
                <p14:cNvContentPartPr/>
                <p14:nvPr/>
              </p14:nvContentPartPr>
              <p14:xfrm>
                <a:off x="7000360" y="5229360"/>
                <a:ext cx="100800" cy="327960"/>
              </p14:xfrm>
            </p:contentPart>
          </mc:Choice>
          <mc:Fallback xmlns="">
            <p:pic>
              <p:nvPicPr>
                <p:cNvPr id="317" name="Ink 316">
                  <a:extLst>
                    <a:ext uri="{FF2B5EF4-FFF2-40B4-BE49-F238E27FC236}">
                      <a16:creationId xmlns:a16="http://schemas.microsoft.com/office/drawing/2014/main" id="{FC855349-6AD6-A335-CDE7-06311CC3B504}"/>
                    </a:ext>
                  </a:extLst>
                </p:cNvPr>
                <p:cNvPicPr/>
                <p:nvPr/>
              </p:nvPicPr>
              <p:blipFill>
                <a:blip r:embed="rId519"/>
                <a:stretch>
                  <a:fillRect/>
                </a:stretch>
              </p:blipFill>
              <p:spPr>
                <a:xfrm>
                  <a:off x="6991360" y="5220360"/>
                  <a:ext cx="11844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18" name="Ink 317">
                  <a:extLst>
                    <a:ext uri="{FF2B5EF4-FFF2-40B4-BE49-F238E27FC236}">
                      <a16:creationId xmlns:a16="http://schemas.microsoft.com/office/drawing/2014/main" id="{3E1FAEB9-F95D-086E-5476-204BFF776635}"/>
                    </a:ext>
                  </a:extLst>
                </p14:cNvPr>
                <p14:cNvContentPartPr/>
                <p14:nvPr/>
              </p14:nvContentPartPr>
              <p14:xfrm>
                <a:off x="7213480" y="5422680"/>
                <a:ext cx="360" cy="124200"/>
              </p14:xfrm>
            </p:contentPart>
          </mc:Choice>
          <mc:Fallback xmlns="">
            <p:pic>
              <p:nvPicPr>
                <p:cNvPr id="318" name="Ink 317">
                  <a:extLst>
                    <a:ext uri="{FF2B5EF4-FFF2-40B4-BE49-F238E27FC236}">
                      <a16:creationId xmlns:a16="http://schemas.microsoft.com/office/drawing/2014/main" id="{3E1FAEB9-F95D-086E-5476-204BFF776635}"/>
                    </a:ext>
                  </a:extLst>
                </p:cNvPr>
                <p:cNvPicPr/>
                <p:nvPr/>
              </p:nvPicPr>
              <p:blipFill>
                <a:blip r:embed="rId521"/>
                <a:stretch>
                  <a:fillRect/>
                </a:stretch>
              </p:blipFill>
              <p:spPr>
                <a:xfrm>
                  <a:off x="7204480" y="5414040"/>
                  <a:ext cx="180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319" name="Ink 318">
                  <a:extLst>
                    <a:ext uri="{FF2B5EF4-FFF2-40B4-BE49-F238E27FC236}">
                      <a16:creationId xmlns:a16="http://schemas.microsoft.com/office/drawing/2014/main" id="{F356115C-B809-DDEA-06D2-7A1E8227D275}"/>
                    </a:ext>
                  </a:extLst>
                </p14:cNvPr>
                <p14:cNvContentPartPr/>
                <p14:nvPr/>
              </p14:nvContentPartPr>
              <p14:xfrm>
                <a:off x="7145440" y="5425200"/>
                <a:ext cx="133920" cy="84960"/>
              </p14:xfrm>
            </p:contentPart>
          </mc:Choice>
          <mc:Fallback xmlns="">
            <p:pic>
              <p:nvPicPr>
                <p:cNvPr id="319" name="Ink 318">
                  <a:extLst>
                    <a:ext uri="{FF2B5EF4-FFF2-40B4-BE49-F238E27FC236}">
                      <a16:creationId xmlns:a16="http://schemas.microsoft.com/office/drawing/2014/main" id="{F356115C-B809-DDEA-06D2-7A1E8227D275}"/>
                    </a:ext>
                  </a:extLst>
                </p:cNvPr>
                <p:cNvPicPr/>
                <p:nvPr/>
              </p:nvPicPr>
              <p:blipFill>
                <a:blip r:embed="rId523"/>
                <a:stretch>
                  <a:fillRect/>
                </a:stretch>
              </p:blipFill>
              <p:spPr>
                <a:xfrm>
                  <a:off x="7136440" y="5416200"/>
                  <a:ext cx="1515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320" name="Ink 319">
                  <a:extLst>
                    <a:ext uri="{FF2B5EF4-FFF2-40B4-BE49-F238E27FC236}">
                      <a16:creationId xmlns:a16="http://schemas.microsoft.com/office/drawing/2014/main" id="{18847D52-7FD7-9F1F-3F44-0C4861528216}"/>
                    </a:ext>
                  </a:extLst>
                </p14:cNvPr>
                <p14:cNvContentPartPr/>
                <p14:nvPr/>
              </p14:nvContentPartPr>
              <p14:xfrm>
                <a:off x="7282240" y="5334840"/>
                <a:ext cx="103320" cy="9360"/>
              </p14:xfrm>
            </p:contentPart>
          </mc:Choice>
          <mc:Fallback xmlns="">
            <p:pic>
              <p:nvPicPr>
                <p:cNvPr id="320" name="Ink 319">
                  <a:extLst>
                    <a:ext uri="{FF2B5EF4-FFF2-40B4-BE49-F238E27FC236}">
                      <a16:creationId xmlns:a16="http://schemas.microsoft.com/office/drawing/2014/main" id="{18847D52-7FD7-9F1F-3F44-0C4861528216}"/>
                    </a:ext>
                  </a:extLst>
                </p:cNvPr>
                <p:cNvPicPr/>
                <p:nvPr/>
              </p:nvPicPr>
              <p:blipFill>
                <a:blip r:embed="rId525"/>
                <a:stretch>
                  <a:fillRect/>
                </a:stretch>
              </p:blipFill>
              <p:spPr>
                <a:xfrm>
                  <a:off x="7273240" y="5325840"/>
                  <a:ext cx="1209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321" name="Ink 320">
                  <a:extLst>
                    <a:ext uri="{FF2B5EF4-FFF2-40B4-BE49-F238E27FC236}">
                      <a16:creationId xmlns:a16="http://schemas.microsoft.com/office/drawing/2014/main" id="{9D9AC457-2AF3-E0C4-F5A3-E50E0BEF09D9}"/>
                    </a:ext>
                  </a:extLst>
                </p14:cNvPr>
                <p14:cNvContentPartPr/>
                <p14:nvPr/>
              </p14:nvContentPartPr>
              <p14:xfrm>
                <a:off x="7487440" y="5236200"/>
                <a:ext cx="38160" cy="238320"/>
              </p14:xfrm>
            </p:contentPart>
          </mc:Choice>
          <mc:Fallback xmlns="">
            <p:pic>
              <p:nvPicPr>
                <p:cNvPr id="321" name="Ink 320">
                  <a:extLst>
                    <a:ext uri="{FF2B5EF4-FFF2-40B4-BE49-F238E27FC236}">
                      <a16:creationId xmlns:a16="http://schemas.microsoft.com/office/drawing/2014/main" id="{9D9AC457-2AF3-E0C4-F5A3-E50E0BEF09D9}"/>
                    </a:ext>
                  </a:extLst>
                </p:cNvPr>
                <p:cNvPicPr/>
                <p:nvPr/>
              </p:nvPicPr>
              <p:blipFill>
                <a:blip r:embed="rId527"/>
                <a:stretch>
                  <a:fillRect/>
                </a:stretch>
              </p:blipFill>
              <p:spPr>
                <a:xfrm>
                  <a:off x="7478800" y="5227200"/>
                  <a:ext cx="558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322" name="Ink 321">
                  <a:extLst>
                    <a:ext uri="{FF2B5EF4-FFF2-40B4-BE49-F238E27FC236}">
                      <a16:creationId xmlns:a16="http://schemas.microsoft.com/office/drawing/2014/main" id="{AEC47485-0F50-FBD5-8334-C9AA245430D4}"/>
                    </a:ext>
                  </a:extLst>
                </p14:cNvPr>
                <p14:cNvContentPartPr/>
                <p14:nvPr/>
              </p14:nvContentPartPr>
              <p14:xfrm>
                <a:off x="7571680" y="5214240"/>
                <a:ext cx="143640" cy="236160"/>
              </p14:xfrm>
            </p:contentPart>
          </mc:Choice>
          <mc:Fallback xmlns="">
            <p:pic>
              <p:nvPicPr>
                <p:cNvPr id="322" name="Ink 321">
                  <a:extLst>
                    <a:ext uri="{FF2B5EF4-FFF2-40B4-BE49-F238E27FC236}">
                      <a16:creationId xmlns:a16="http://schemas.microsoft.com/office/drawing/2014/main" id="{AEC47485-0F50-FBD5-8334-C9AA245430D4}"/>
                    </a:ext>
                  </a:extLst>
                </p:cNvPr>
                <p:cNvPicPr/>
                <p:nvPr/>
              </p:nvPicPr>
              <p:blipFill>
                <a:blip r:embed="rId529"/>
                <a:stretch>
                  <a:fillRect/>
                </a:stretch>
              </p:blipFill>
              <p:spPr>
                <a:xfrm>
                  <a:off x="7562680" y="5205240"/>
                  <a:ext cx="1612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323" name="Ink 322">
                  <a:extLst>
                    <a:ext uri="{FF2B5EF4-FFF2-40B4-BE49-F238E27FC236}">
                      <a16:creationId xmlns:a16="http://schemas.microsoft.com/office/drawing/2014/main" id="{4B247A64-EDE9-7FEB-1706-FE325091D24D}"/>
                    </a:ext>
                  </a:extLst>
                </p14:cNvPr>
                <p14:cNvContentPartPr/>
                <p14:nvPr/>
              </p14:nvContentPartPr>
              <p14:xfrm>
                <a:off x="7802800" y="5394240"/>
                <a:ext cx="360" cy="3240"/>
              </p14:xfrm>
            </p:contentPart>
          </mc:Choice>
          <mc:Fallback xmlns="">
            <p:pic>
              <p:nvPicPr>
                <p:cNvPr id="323" name="Ink 322">
                  <a:extLst>
                    <a:ext uri="{FF2B5EF4-FFF2-40B4-BE49-F238E27FC236}">
                      <a16:creationId xmlns:a16="http://schemas.microsoft.com/office/drawing/2014/main" id="{4B247A64-EDE9-7FEB-1706-FE325091D24D}"/>
                    </a:ext>
                  </a:extLst>
                </p:cNvPr>
                <p:cNvPicPr/>
                <p:nvPr/>
              </p:nvPicPr>
              <p:blipFill>
                <a:blip r:embed="rId193"/>
                <a:stretch>
                  <a:fillRect/>
                </a:stretch>
              </p:blipFill>
              <p:spPr>
                <a:xfrm>
                  <a:off x="7793800" y="5385600"/>
                  <a:ext cx="180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324" name="Ink 323">
                  <a:extLst>
                    <a:ext uri="{FF2B5EF4-FFF2-40B4-BE49-F238E27FC236}">
                      <a16:creationId xmlns:a16="http://schemas.microsoft.com/office/drawing/2014/main" id="{5ECEFDA5-E9DC-7488-A471-646A4B887400}"/>
                    </a:ext>
                  </a:extLst>
                </p14:cNvPr>
                <p14:cNvContentPartPr/>
                <p14:nvPr/>
              </p14:nvContentPartPr>
              <p14:xfrm>
                <a:off x="7891000" y="5233680"/>
                <a:ext cx="146160" cy="234360"/>
              </p14:xfrm>
            </p:contentPart>
          </mc:Choice>
          <mc:Fallback xmlns="">
            <p:pic>
              <p:nvPicPr>
                <p:cNvPr id="324" name="Ink 323">
                  <a:extLst>
                    <a:ext uri="{FF2B5EF4-FFF2-40B4-BE49-F238E27FC236}">
                      <a16:creationId xmlns:a16="http://schemas.microsoft.com/office/drawing/2014/main" id="{5ECEFDA5-E9DC-7488-A471-646A4B887400}"/>
                    </a:ext>
                  </a:extLst>
                </p:cNvPr>
                <p:cNvPicPr/>
                <p:nvPr/>
              </p:nvPicPr>
              <p:blipFill>
                <a:blip r:embed="rId532"/>
                <a:stretch>
                  <a:fillRect/>
                </a:stretch>
              </p:blipFill>
              <p:spPr>
                <a:xfrm>
                  <a:off x="7882360" y="5225040"/>
                  <a:ext cx="163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25" name="Ink 324">
                  <a:extLst>
                    <a:ext uri="{FF2B5EF4-FFF2-40B4-BE49-F238E27FC236}">
                      <a16:creationId xmlns:a16="http://schemas.microsoft.com/office/drawing/2014/main" id="{75DAAF53-18BA-4005-1D69-247171E25D95}"/>
                    </a:ext>
                  </a:extLst>
                </p14:cNvPr>
                <p14:cNvContentPartPr/>
                <p14:nvPr/>
              </p14:nvContentPartPr>
              <p14:xfrm>
                <a:off x="8140120" y="5284800"/>
                <a:ext cx="160560" cy="162720"/>
              </p14:xfrm>
            </p:contentPart>
          </mc:Choice>
          <mc:Fallback xmlns="">
            <p:pic>
              <p:nvPicPr>
                <p:cNvPr id="325" name="Ink 324">
                  <a:extLst>
                    <a:ext uri="{FF2B5EF4-FFF2-40B4-BE49-F238E27FC236}">
                      <a16:creationId xmlns:a16="http://schemas.microsoft.com/office/drawing/2014/main" id="{75DAAF53-18BA-4005-1D69-247171E25D95}"/>
                    </a:ext>
                  </a:extLst>
                </p:cNvPr>
                <p:cNvPicPr/>
                <p:nvPr/>
              </p:nvPicPr>
              <p:blipFill>
                <a:blip r:embed="rId534"/>
                <a:stretch>
                  <a:fillRect/>
                </a:stretch>
              </p:blipFill>
              <p:spPr>
                <a:xfrm>
                  <a:off x="8131480" y="5276160"/>
                  <a:ext cx="1782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326" name="Ink 325">
                  <a:extLst>
                    <a:ext uri="{FF2B5EF4-FFF2-40B4-BE49-F238E27FC236}">
                      <a16:creationId xmlns:a16="http://schemas.microsoft.com/office/drawing/2014/main" id="{2C72FF5A-8D6C-4F33-9935-7708E8732E89}"/>
                    </a:ext>
                  </a:extLst>
                </p14:cNvPr>
                <p14:cNvContentPartPr/>
                <p14:nvPr/>
              </p14:nvContentPartPr>
              <p14:xfrm>
                <a:off x="8402200" y="5435640"/>
                <a:ext cx="55440" cy="120240"/>
              </p14:xfrm>
            </p:contentPart>
          </mc:Choice>
          <mc:Fallback xmlns="">
            <p:pic>
              <p:nvPicPr>
                <p:cNvPr id="326" name="Ink 325">
                  <a:extLst>
                    <a:ext uri="{FF2B5EF4-FFF2-40B4-BE49-F238E27FC236}">
                      <a16:creationId xmlns:a16="http://schemas.microsoft.com/office/drawing/2014/main" id="{2C72FF5A-8D6C-4F33-9935-7708E8732E89}"/>
                    </a:ext>
                  </a:extLst>
                </p:cNvPr>
                <p:cNvPicPr/>
                <p:nvPr/>
              </p:nvPicPr>
              <p:blipFill>
                <a:blip r:embed="rId536"/>
                <a:stretch>
                  <a:fillRect/>
                </a:stretch>
              </p:blipFill>
              <p:spPr>
                <a:xfrm>
                  <a:off x="8393560" y="5427000"/>
                  <a:ext cx="73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327" name="Ink 326">
                  <a:extLst>
                    <a:ext uri="{FF2B5EF4-FFF2-40B4-BE49-F238E27FC236}">
                      <a16:creationId xmlns:a16="http://schemas.microsoft.com/office/drawing/2014/main" id="{099005BF-1B7C-13FB-E86F-8A91C1C9994F}"/>
                    </a:ext>
                  </a:extLst>
                </p14:cNvPr>
                <p14:cNvContentPartPr/>
                <p14:nvPr/>
              </p14:nvContentPartPr>
              <p14:xfrm>
                <a:off x="8305720" y="5415120"/>
                <a:ext cx="129240" cy="113400"/>
              </p14:xfrm>
            </p:contentPart>
          </mc:Choice>
          <mc:Fallback xmlns="">
            <p:pic>
              <p:nvPicPr>
                <p:cNvPr id="327" name="Ink 326">
                  <a:extLst>
                    <a:ext uri="{FF2B5EF4-FFF2-40B4-BE49-F238E27FC236}">
                      <a16:creationId xmlns:a16="http://schemas.microsoft.com/office/drawing/2014/main" id="{099005BF-1B7C-13FB-E86F-8A91C1C9994F}"/>
                    </a:ext>
                  </a:extLst>
                </p:cNvPr>
                <p:cNvPicPr/>
                <p:nvPr/>
              </p:nvPicPr>
              <p:blipFill>
                <a:blip r:embed="rId538"/>
                <a:stretch>
                  <a:fillRect/>
                </a:stretch>
              </p:blipFill>
              <p:spPr>
                <a:xfrm>
                  <a:off x="8296720" y="5406120"/>
                  <a:ext cx="1468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28" name="Ink 327">
                  <a:extLst>
                    <a:ext uri="{FF2B5EF4-FFF2-40B4-BE49-F238E27FC236}">
                      <a16:creationId xmlns:a16="http://schemas.microsoft.com/office/drawing/2014/main" id="{C8BBEC43-A502-3021-A08E-04A6EBC1A884}"/>
                    </a:ext>
                  </a:extLst>
                </p14:cNvPr>
                <p14:cNvContentPartPr/>
                <p14:nvPr/>
              </p14:nvContentPartPr>
              <p14:xfrm>
                <a:off x="8542240" y="5353560"/>
                <a:ext cx="90360" cy="10800"/>
              </p14:xfrm>
            </p:contentPart>
          </mc:Choice>
          <mc:Fallback xmlns="">
            <p:pic>
              <p:nvPicPr>
                <p:cNvPr id="328" name="Ink 327">
                  <a:extLst>
                    <a:ext uri="{FF2B5EF4-FFF2-40B4-BE49-F238E27FC236}">
                      <a16:creationId xmlns:a16="http://schemas.microsoft.com/office/drawing/2014/main" id="{C8BBEC43-A502-3021-A08E-04A6EBC1A884}"/>
                    </a:ext>
                  </a:extLst>
                </p:cNvPr>
                <p:cNvPicPr/>
                <p:nvPr/>
              </p:nvPicPr>
              <p:blipFill>
                <a:blip r:embed="rId453"/>
                <a:stretch>
                  <a:fillRect/>
                </a:stretch>
              </p:blipFill>
              <p:spPr>
                <a:xfrm>
                  <a:off x="8533240" y="5344920"/>
                  <a:ext cx="1080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29" name="Ink 328">
                  <a:extLst>
                    <a:ext uri="{FF2B5EF4-FFF2-40B4-BE49-F238E27FC236}">
                      <a16:creationId xmlns:a16="http://schemas.microsoft.com/office/drawing/2014/main" id="{CB3FE31D-F37A-C7F8-D128-EAEFD410C2B7}"/>
                    </a:ext>
                  </a:extLst>
                </p14:cNvPr>
                <p14:cNvContentPartPr/>
                <p14:nvPr/>
              </p14:nvContentPartPr>
              <p14:xfrm>
                <a:off x="8658520" y="5249160"/>
                <a:ext cx="178920" cy="165960"/>
              </p14:xfrm>
            </p:contentPart>
          </mc:Choice>
          <mc:Fallback xmlns="">
            <p:pic>
              <p:nvPicPr>
                <p:cNvPr id="329" name="Ink 328">
                  <a:extLst>
                    <a:ext uri="{FF2B5EF4-FFF2-40B4-BE49-F238E27FC236}">
                      <a16:creationId xmlns:a16="http://schemas.microsoft.com/office/drawing/2014/main" id="{CB3FE31D-F37A-C7F8-D128-EAEFD410C2B7}"/>
                    </a:ext>
                  </a:extLst>
                </p:cNvPr>
                <p:cNvPicPr/>
                <p:nvPr/>
              </p:nvPicPr>
              <p:blipFill>
                <a:blip r:embed="rId541"/>
                <a:stretch>
                  <a:fillRect/>
                </a:stretch>
              </p:blipFill>
              <p:spPr>
                <a:xfrm>
                  <a:off x="8649880" y="5240160"/>
                  <a:ext cx="1965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542">
              <p14:nvContentPartPr>
                <p14:cNvPr id="330" name="Ink 329">
                  <a:extLst>
                    <a:ext uri="{FF2B5EF4-FFF2-40B4-BE49-F238E27FC236}">
                      <a16:creationId xmlns:a16="http://schemas.microsoft.com/office/drawing/2014/main" id="{BBBDCA61-5D77-CE9D-A3E2-02CEF46A0FA3}"/>
                    </a:ext>
                  </a:extLst>
                </p14:cNvPr>
                <p14:cNvContentPartPr/>
                <p14:nvPr/>
              </p14:nvContentPartPr>
              <p14:xfrm>
                <a:off x="8859040" y="5236920"/>
                <a:ext cx="101520" cy="234720"/>
              </p14:xfrm>
            </p:contentPart>
          </mc:Choice>
          <mc:Fallback xmlns="">
            <p:pic>
              <p:nvPicPr>
                <p:cNvPr id="330" name="Ink 329">
                  <a:extLst>
                    <a:ext uri="{FF2B5EF4-FFF2-40B4-BE49-F238E27FC236}">
                      <a16:creationId xmlns:a16="http://schemas.microsoft.com/office/drawing/2014/main" id="{BBBDCA61-5D77-CE9D-A3E2-02CEF46A0FA3}"/>
                    </a:ext>
                  </a:extLst>
                </p:cNvPr>
                <p:cNvPicPr/>
                <p:nvPr/>
              </p:nvPicPr>
              <p:blipFill>
                <a:blip r:embed="rId543"/>
                <a:stretch>
                  <a:fillRect/>
                </a:stretch>
              </p:blipFill>
              <p:spPr>
                <a:xfrm>
                  <a:off x="8850400" y="5227920"/>
                  <a:ext cx="1191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544">
              <p14:nvContentPartPr>
                <p14:cNvPr id="331" name="Ink 330">
                  <a:extLst>
                    <a:ext uri="{FF2B5EF4-FFF2-40B4-BE49-F238E27FC236}">
                      <a16:creationId xmlns:a16="http://schemas.microsoft.com/office/drawing/2014/main" id="{AC9E43BD-B017-2D9B-A6AB-C612A69ADE0E}"/>
                    </a:ext>
                  </a:extLst>
                </p14:cNvPr>
                <p14:cNvContentPartPr/>
                <p14:nvPr/>
              </p14:nvContentPartPr>
              <p14:xfrm>
                <a:off x="9032200" y="5285160"/>
                <a:ext cx="90000" cy="116280"/>
              </p14:xfrm>
            </p:contentPart>
          </mc:Choice>
          <mc:Fallback xmlns="">
            <p:pic>
              <p:nvPicPr>
                <p:cNvPr id="331" name="Ink 330">
                  <a:extLst>
                    <a:ext uri="{FF2B5EF4-FFF2-40B4-BE49-F238E27FC236}">
                      <a16:creationId xmlns:a16="http://schemas.microsoft.com/office/drawing/2014/main" id="{AC9E43BD-B017-2D9B-A6AB-C612A69ADE0E}"/>
                    </a:ext>
                  </a:extLst>
                </p:cNvPr>
                <p:cNvPicPr/>
                <p:nvPr/>
              </p:nvPicPr>
              <p:blipFill>
                <a:blip r:embed="rId545"/>
                <a:stretch>
                  <a:fillRect/>
                </a:stretch>
              </p:blipFill>
              <p:spPr>
                <a:xfrm>
                  <a:off x="9023200" y="5276520"/>
                  <a:ext cx="107640" cy="13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6">
            <p14:nvContentPartPr>
              <p14:cNvPr id="333" name="Ink 332">
                <a:extLst>
                  <a:ext uri="{FF2B5EF4-FFF2-40B4-BE49-F238E27FC236}">
                    <a16:creationId xmlns:a16="http://schemas.microsoft.com/office/drawing/2014/main" id="{E386C2D8-D73C-8059-1D5E-49AEFB2CB5A1}"/>
                  </a:ext>
                </a:extLst>
              </p14:cNvPr>
              <p14:cNvContentPartPr/>
              <p14:nvPr/>
            </p14:nvContentPartPr>
            <p14:xfrm>
              <a:off x="9393068" y="5150880"/>
              <a:ext cx="64440" cy="342360"/>
            </p14:xfrm>
          </p:contentPart>
        </mc:Choice>
        <mc:Fallback>
          <p:pic>
            <p:nvPicPr>
              <p:cNvPr id="333" name="Ink 332">
                <a:extLst>
                  <a:ext uri="{FF2B5EF4-FFF2-40B4-BE49-F238E27FC236}">
                    <a16:creationId xmlns:a16="http://schemas.microsoft.com/office/drawing/2014/main" id="{E386C2D8-D73C-8059-1D5E-49AEFB2CB5A1}"/>
                  </a:ext>
                </a:extLst>
              </p:cNvPr>
              <p:cNvPicPr/>
              <p:nvPr/>
            </p:nvPicPr>
            <p:blipFill>
              <a:blip r:embed="rId547"/>
              <a:stretch>
                <a:fillRect/>
              </a:stretch>
            </p:blipFill>
            <p:spPr>
              <a:xfrm>
                <a:off x="9384068" y="5141880"/>
                <a:ext cx="820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34" name="Ink 333">
                <a:extLst>
                  <a:ext uri="{FF2B5EF4-FFF2-40B4-BE49-F238E27FC236}">
                    <a16:creationId xmlns:a16="http://schemas.microsoft.com/office/drawing/2014/main" id="{7BEEAA6A-45A4-4B4A-B914-0BE457D860B1}"/>
                  </a:ext>
                </a:extLst>
              </p14:cNvPr>
              <p14:cNvContentPartPr/>
              <p14:nvPr/>
            </p14:nvContentPartPr>
            <p14:xfrm>
              <a:off x="9591068" y="5258160"/>
              <a:ext cx="164520" cy="258120"/>
            </p14:xfrm>
          </p:contentPart>
        </mc:Choice>
        <mc:Fallback>
          <p:pic>
            <p:nvPicPr>
              <p:cNvPr id="334" name="Ink 333">
                <a:extLst>
                  <a:ext uri="{FF2B5EF4-FFF2-40B4-BE49-F238E27FC236}">
                    <a16:creationId xmlns:a16="http://schemas.microsoft.com/office/drawing/2014/main" id="{7BEEAA6A-45A4-4B4A-B914-0BE457D860B1}"/>
                  </a:ext>
                </a:extLst>
              </p:cNvPr>
              <p:cNvPicPr/>
              <p:nvPr/>
            </p:nvPicPr>
            <p:blipFill>
              <a:blip r:embed="rId549"/>
              <a:stretch>
                <a:fillRect/>
              </a:stretch>
            </p:blipFill>
            <p:spPr>
              <a:xfrm>
                <a:off x="9582048" y="5249160"/>
                <a:ext cx="182199"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35" name="Ink 334">
                <a:extLst>
                  <a:ext uri="{FF2B5EF4-FFF2-40B4-BE49-F238E27FC236}">
                    <a16:creationId xmlns:a16="http://schemas.microsoft.com/office/drawing/2014/main" id="{5F3F29D2-B315-E80A-59B9-41794A6F8472}"/>
                  </a:ext>
                </a:extLst>
              </p14:cNvPr>
              <p14:cNvContentPartPr/>
              <p14:nvPr/>
            </p14:nvContentPartPr>
            <p14:xfrm>
              <a:off x="9970868" y="5397120"/>
              <a:ext cx="110880" cy="8640"/>
            </p14:xfrm>
          </p:contentPart>
        </mc:Choice>
        <mc:Fallback>
          <p:pic>
            <p:nvPicPr>
              <p:cNvPr id="335" name="Ink 334">
                <a:extLst>
                  <a:ext uri="{FF2B5EF4-FFF2-40B4-BE49-F238E27FC236}">
                    <a16:creationId xmlns:a16="http://schemas.microsoft.com/office/drawing/2014/main" id="{5F3F29D2-B315-E80A-59B9-41794A6F8472}"/>
                  </a:ext>
                </a:extLst>
              </p:cNvPr>
              <p:cNvPicPr/>
              <p:nvPr/>
            </p:nvPicPr>
            <p:blipFill>
              <a:blip r:embed="rId551"/>
              <a:stretch>
                <a:fillRect/>
              </a:stretch>
            </p:blipFill>
            <p:spPr>
              <a:xfrm>
                <a:off x="9961868" y="5388120"/>
                <a:ext cx="128520" cy="26280"/>
              </a:xfrm>
              <a:prstGeom prst="rect">
                <a:avLst/>
              </a:prstGeom>
            </p:spPr>
          </p:pic>
        </mc:Fallback>
      </mc:AlternateContent>
      <p:grpSp>
        <p:nvGrpSpPr>
          <p:cNvPr id="345" name="Group 344">
            <a:extLst>
              <a:ext uri="{FF2B5EF4-FFF2-40B4-BE49-F238E27FC236}">
                <a16:creationId xmlns:a16="http://schemas.microsoft.com/office/drawing/2014/main" id="{AE637828-8C0F-A6B3-B1FC-454F12135646}"/>
              </a:ext>
            </a:extLst>
          </p:cNvPr>
          <p:cNvGrpSpPr/>
          <p:nvPr/>
        </p:nvGrpSpPr>
        <p:grpSpPr>
          <a:xfrm>
            <a:off x="10232228" y="5230440"/>
            <a:ext cx="854280" cy="268560"/>
            <a:chOff x="10230640" y="5230440"/>
            <a:chExt cx="854280" cy="268560"/>
          </a:xfrm>
        </p:grpSpPr>
        <mc:AlternateContent xmlns:mc="http://schemas.openxmlformats.org/markup-compatibility/2006" xmlns:p14="http://schemas.microsoft.com/office/powerpoint/2010/main">
          <mc:Choice Requires="p14">
            <p:contentPart p14:bwMode="auto" r:id="rId552">
              <p14:nvContentPartPr>
                <p14:cNvPr id="339" name="Ink 338">
                  <a:extLst>
                    <a:ext uri="{FF2B5EF4-FFF2-40B4-BE49-F238E27FC236}">
                      <a16:creationId xmlns:a16="http://schemas.microsoft.com/office/drawing/2014/main" id="{2F30FF7A-5E5B-E6C7-8303-05139B646A82}"/>
                    </a:ext>
                  </a:extLst>
                </p14:cNvPr>
                <p14:cNvContentPartPr/>
                <p14:nvPr/>
              </p14:nvContentPartPr>
              <p14:xfrm>
                <a:off x="10230640" y="5230440"/>
                <a:ext cx="132480" cy="245880"/>
              </p14:xfrm>
            </p:contentPart>
          </mc:Choice>
          <mc:Fallback xmlns="">
            <p:pic>
              <p:nvPicPr>
                <p:cNvPr id="339" name="Ink 338">
                  <a:extLst>
                    <a:ext uri="{FF2B5EF4-FFF2-40B4-BE49-F238E27FC236}">
                      <a16:creationId xmlns:a16="http://schemas.microsoft.com/office/drawing/2014/main" id="{2F30FF7A-5E5B-E6C7-8303-05139B646A82}"/>
                    </a:ext>
                  </a:extLst>
                </p:cNvPr>
                <p:cNvPicPr/>
                <p:nvPr/>
              </p:nvPicPr>
              <p:blipFill>
                <a:blip r:embed="rId553"/>
                <a:stretch>
                  <a:fillRect/>
                </a:stretch>
              </p:blipFill>
              <p:spPr>
                <a:xfrm>
                  <a:off x="10222000" y="5221440"/>
                  <a:ext cx="150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554">
              <p14:nvContentPartPr>
                <p14:cNvPr id="340" name="Ink 339">
                  <a:extLst>
                    <a:ext uri="{FF2B5EF4-FFF2-40B4-BE49-F238E27FC236}">
                      <a16:creationId xmlns:a16="http://schemas.microsoft.com/office/drawing/2014/main" id="{0125FE3A-57EE-9D9F-C273-B639866D466F}"/>
                    </a:ext>
                  </a:extLst>
                </p14:cNvPr>
                <p14:cNvContentPartPr/>
                <p14:nvPr/>
              </p14:nvContentPartPr>
              <p14:xfrm>
                <a:off x="10472560" y="5445720"/>
                <a:ext cx="2520" cy="4320"/>
              </p14:xfrm>
            </p:contentPart>
          </mc:Choice>
          <mc:Fallback xmlns="">
            <p:pic>
              <p:nvPicPr>
                <p:cNvPr id="340" name="Ink 339">
                  <a:extLst>
                    <a:ext uri="{FF2B5EF4-FFF2-40B4-BE49-F238E27FC236}">
                      <a16:creationId xmlns:a16="http://schemas.microsoft.com/office/drawing/2014/main" id="{0125FE3A-57EE-9D9F-C273-B639866D466F}"/>
                    </a:ext>
                  </a:extLst>
                </p:cNvPr>
                <p:cNvPicPr/>
                <p:nvPr/>
              </p:nvPicPr>
              <p:blipFill>
                <a:blip r:embed="rId193"/>
                <a:stretch>
                  <a:fillRect/>
                </a:stretch>
              </p:blipFill>
              <p:spPr>
                <a:xfrm>
                  <a:off x="10463920" y="5437080"/>
                  <a:ext cx="201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342" name="Ink 341">
                  <a:extLst>
                    <a:ext uri="{FF2B5EF4-FFF2-40B4-BE49-F238E27FC236}">
                      <a16:creationId xmlns:a16="http://schemas.microsoft.com/office/drawing/2014/main" id="{067A2AB7-09AA-E0BD-27B1-BC5222C60F0C}"/>
                    </a:ext>
                  </a:extLst>
                </p14:cNvPr>
                <p14:cNvContentPartPr/>
                <p14:nvPr/>
              </p14:nvContentPartPr>
              <p14:xfrm>
                <a:off x="10556080" y="5232960"/>
                <a:ext cx="151560" cy="266040"/>
              </p14:xfrm>
            </p:contentPart>
          </mc:Choice>
          <mc:Fallback xmlns="">
            <p:pic>
              <p:nvPicPr>
                <p:cNvPr id="342" name="Ink 341">
                  <a:extLst>
                    <a:ext uri="{FF2B5EF4-FFF2-40B4-BE49-F238E27FC236}">
                      <a16:creationId xmlns:a16="http://schemas.microsoft.com/office/drawing/2014/main" id="{067A2AB7-09AA-E0BD-27B1-BC5222C60F0C}"/>
                    </a:ext>
                  </a:extLst>
                </p:cNvPr>
                <p:cNvPicPr/>
                <p:nvPr/>
              </p:nvPicPr>
              <p:blipFill>
                <a:blip r:embed="rId556"/>
                <a:stretch>
                  <a:fillRect/>
                </a:stretch>
              </p:blipFill>
              <p:spPr>
                <a:xfrm>
                  <a:off x="10547440" y="5223960"/>
                  <a:ext cx="1692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343" name="Ink 342">
                  <a:extLst>
                    <a:ext uri="{FF2B5EF4-FFF2-40B4-BE49-F238E27FC236}">
                      <a16:creationId xmlns:a16="http://schemas.microsoft.com/office/drawing/2014/main" id="{130CE12F-684C-FA8B-8FE4-03F0EBDAA8BB}"/>
                    </a:ext>
                  </a:extLst>
                </p14:cNvPr>
                <p14:cNvContentPartPr/>
                <p14:nvPr/>
              </p14:nvContentPartPr>
              <p14:xfrm>
                <a:off x="10840840" y="5242320"/>
                <a:ext cx="82080" cy="232560"/>
              </p14:xfrm>
            </p:contentPart>
          </mc:Choice>
          <mc:Fallback xmlns="">
            <p:pic>
              <p:nvPicPr>
                <p:cNvPr id="343" name="Ink 342">
                  <a:extLst>
                    <a:ext uri="{FF2B5EF4-FFF2-40B4-BE49-F238E27FC236}">
                      <a16:creationId xmlns:a16="http://schemas.microsoft.com/office/drawing/2014/main" id="{130CE12F-684C-FA8B-8FE4-03F0EBDAA8BB}"/>
                    </a:ext>
                  </a:extLst>
                </p:cNvPr>
                <p:cNvPicPr/>
                <p:nvPr/>
              </p:nvPicPr>
              <p:blipFill>
                <a:blip r:embed="rId558"/>
                <a:stretch>
                  <a:fillRect/>
                </a:stretch>
              </p:blipFill>
              <p:spPr>
                <a:xfrm>
                  <a:off x="10831840" y="5233320"/>
                  <a:ext cx="997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344" name="Ink 343">
                  <a:extLst>
                    <a:ext uri="{FF2B5EF4-FFF2-40B4-BE49-F238E27FC236}">
                      <a16:creationId xmlns:a16="http://schemas.microsoft.com/office/drawing/2014/main" id="{4EFFCC7F-E988-93F0-1042-9952611817F1}"/>
                    </a:ext>
                  </a:extLst>
                </p14:cNvPr>
                <p14:cNvContentPartPr/>
                <p14:nvPr/>
              </p14:nvContentPartPr>
              <p14:xfrm>
                <a:off x="11042440" y="5364360"/>
                <a:ext cx="42480" cy="61920"/>
              </p14:xfrm>
            </p:contentPart>
          </mc:Choice>
          <mc:Fallback xmlns="">
            <p:pic>
              <p:nvPicPr>
                <p:cNvPr id="344" name="Ink 343">
                  <a:extLst>
                    <a:ext uri="{FF2B5EF4-FFF2-40B4-BE49-F238E27FC236}">
                      <a16:creationId xmlns:a16="http://schemas.microsoft.com/office/drawing/2014/main" id="{4EFFCC7F-E988-93F0-1042-9952611817F1}"/>
                    </a:ext>
                  </a:extLst>
                </p:cNvPr>
                <p:cNvPicPr/>
                <p:nvPr/>
              </p:nvPicPr>
              <p:blipFill>
                <a:blip r:embed="rId560"/>
                <a:stretch>
                  <a:fillRect/>
                </a:stretch>
              </p:blipFill>
              <p:spPr>
                <a:xfrm>
                  <a:off x="11033440" y="5355360"/>
                  <a:ext cx="60120" cy="79560"/>
                </a:xfrm>
                <a:prstGeom prst="rect">
                  <a:avLst/>
                </a:prstGeom>
              </p:spPr>
            </p:pic>
          </mc:Fallback>
        </mc:AlternateContent>
      </p:grpSp>
      <p:grpSp>
        <p:nvGrpSpPr>
          <p:cNvPr id="349" name="Group 348">
            <a:extLst>
              <a:ext uri="{FF2B5EF4-FFF2-40B4-BE49-F238E27FC236}">
                <a16:creationId xmlns:a16="http://schemas.microsoft.com/office/drawing/2014/main" id="{843D1383-92C6-DEFB-49CA-145DC3920327}"/>
              </a:ext>
            </a:extLst>
          </p:cNvPr>
          <p:cNvGrpSpPr/>
          <p:nvPr/>
        </p:nvGrpSpPr>
        <p:grpSpPr>
          <a:xfrm>
            <a:off x="11270828" y="5190120"/>
            <a:ext cx="597960" cy="237960"/>
            <a:chOff x="11269240" y="5190120"/>
            <a:chExt cx="597960" cy="237960"/>
          </a:xfrm>
        </p:grpSpPr>
        <mc:AlternateContent xmlns:mc="http://schemas.openxmlformats.org/markup-compatibility/2006" xmlns:p14="http://schemas.microsoft.com/office/powerpoint/2010/main">
          <mc:Choice Requires="p14">
            <p:contentPart p14:bwMode="auto" r:id="rId561">
              <p14:nvContentPartPr>
                <p14:cNvPr id="346" name="Ink 345">
                  <a:extLst>
                    <a:ext uri="{FF2B5EF4-FFF2-40B4-BE49-F238E27FC236}">
                      <a16:creationId xmlns:a16="http://schemas.microsoft.com/office/drawing/2014/main" id="{EF82807F-7263-229C-8A16-F3D13294A49A}"/>
                    </a:ext>
                  </a:extLst>
                </p14:cNvPr>
                <p14:cNvContentPartPr/>
                <p14:nvPr/>
              </p14:nvContentPartPr>
              <p14:xfrm>
                <a:off x="11269240" y="5233680"/>
                <a:ext cx="160920" cy="171000"/>
              </p14:xfrm>
            </p:contentPart>
          </mc:Choice>
          <mc:Fallback xmlns="">
            <p:pic>
              <p:nvPicPr>
                <p:cNvPr id="346" name="Ink 345">
                  <a:extLst>
                    <a:ext uri="{FF2B5EF4-FFF2-40B4-BE49-F238E27FC236}">
                      <a16:creationId xmlns:a16="http://schemas.microsoft.com/office/drawing/2014/main" id="{EF82807F-7263-229C-8A16-F3D13294A49A}"/>
                    </a:ext>
                  </a:extLst>
                </p:cNvPr>
                <p:cNvPicPr/>
                <p:nvPr/>
              </p:nvPicPr>
              <p:blipFill>
                <a:blip r:embed="rId562"/>
                <a:stretch>
                  <a:fillRect/>
                </a:stretch>
              </p:blipFill>
              <p:spPr>
                <a:xfrm>
                  <a:off x="11260240" y="5224680"/>
                  <a:ext cx="17856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347" name="Ink 346">
                  <a:extLst>
                    <a:ext uri="{FF2B5EF4-FFF2-40B4-BE49-F238E27FC236}">
                      <a16:creationId xmlns:a16="http://schemas.microsoft.com/office/drawing/2014/main" id="{106EE0BB-32A2-F2DC-F3AC-21587885344C}"/>
                    </a:ext>
                  </a:extLst>
                </p14:cNvPr>
                <p14:cNvContentPartPr/>
                <p14:nvPr/>
              </p14:nvContentPartPr>
              <p14:xfrm>
                <a:off x="11562280" y="5333760"/>
                <a:ext cx="4320" cy="2160"/>
              </p14:xfrm>
            </p:contentPart>
          </mc:Choice>
          <mc:Fallback xmlns="">
            <p:pic>
              <p:nvPicPr>
                <p:cNvPr id="347" name="Ink 346">
                  <a:extLst>
                    <a:ext uri="{FF2B5EF4-FFF2-40B4-BE49-F238E27FC236}">
                      <a16:creationId xmlns:a16="http://schemas.microsoft.com/office/drawing/2014/main" id="{106EE0BB-32A2-F2DC-F3AC-21587885344C}"/>
                    </a:ext>
                  </a:extLst>
                </p:cNvPr>
                <p:cNvPicPr/>
                <p:nvPr/>
              </p:nvPicPr>
              <p:blipFill>
                <a:blip r:embed="rId193"/>
                <a:stretch>
                  <a:fillRect/>
                </a:stretch>
              </p:blipFill>
              <p:spPr>
                <a:xfrm>
                  <a:off x="11553280" y="5325120"/>
                  <a:ext cx="219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564">
              <p14:nvContentPartPr>
                <p14:cNvPr id="348" name="Ink 347">
                  <a:extLst>
                    <a:ext uri="{FF2B5EF4-FFF2-40B4-BE49-F238E27FC236}">
                      <a16:creationId xmlns:a16="http://schemas.microsoft.com/office/drawing/2014/main" id="{1D8B2A6C-2565-72FC-B425-1AC2133F5BEF}"/>
                    </a:ext>
                  </a:extLst>
                </p14:cNvPr>
                <p14:cNvContentPartPr/>
                <p14:nvPr/>
              </p14:nvContentPartPr>
              <p14:xfrm>
                <a:off x="11704120" y="5190120"/>
                <a:ext cx="163080" cy="237960"/>
              </p14:xfrm>
            </p:contentPart>
          </mc:Choice>
          <mc:Fallback xmlns="">
            <p:pic>
              <p:nvPicPr>
                <p:cNvPr id="348" name="Ink 347">
                  <a:extLst>
                    <a:ext uri="{FF2B5EF4-FFF2-40B4-BE49-F238E27FC236}">
                      <a16:creationId xmlns:a16="http://schemas.microsoft.com/office/drawing/2014/main" id="{1D8B2A6C-2565-72FC-B425-1AC2133F5BEF}"/>
                    </a:ext>
                  </a:extLst>
                </p:cNvPr>
                <p:cNvPicPr/>
                <p:nvPr/>
              </p:nvPicPr>
              <p:blipFill>
                <a:blip r:embed="rId565"/>
                <a:stretch>
                  <a:fillRect/>
                </a:stretch>
              </p:blipFill>
              <p:spPr>
                <a:xfrm>
                  <a:off x="11695480" y="5181480"/>
                  <a:ext cx="180720" cy="255600"/>
                </a:xfrm>
                <a:prstGeom prst="rect">
                  <a:avLst/>
                </a:prstGeom>
              </p:spPr>
            </p:pic>
          </mc:Fallback>
        </mc:AlternateContent>
      </p:grpSp>
      <p:grpSp>
        <p:nvGrpSpPr>
          <p:cNvPr id="371" name="Group 370">
            <a:extLst>
              <a:ext uri="{FF2B5EF4-FFF2-40B4-BE49-F238E27FC236}">
                <a16:creationId xmlns:a16="http://schemas.microsoft.com/office/drawing/2014/main" id="{DC54AF51-52DE-7ACA-C192-44D32BA596C0}"/>
              </a:ext>
            </a:extLst>
          </p:cNvPr>
          <p:cNvGrpSpPr/>
          <p:nvPr/>
        </p:nvGrpSpPr>
        <p:grpSpPr>
          <a:xfrm>
            <a:off x="5518388" y="5907960"/>
            <a:ext cx="763560" cy="242280"/>
            <a:chOff x="5516800" y="5907960"/>
            <a:chExt cx="763560" cy="242280"/>
          </a:xfrm>
        </p:grpSpPr>
        <mc:AlternateContent xmlns:mc="http://schemas.openxmlformats.org/markup-compatibility/2006" xmlns:p14="http://schemas.microsoft.com/office/powerpoint/2010/main">
          <mc:Choice Requires="p14">
            <p:contentPart p14:bwMode="auto" r:id="rId566">
              <p14:nvContentPartPr>
                <p14:cNvPr id="350" name="Ink 349">
                  <a:extLst>
                    <a:ext uri="{FF2B5EF4-FFF2-40B4-BE49-F238E27FC236}">
                      <a16:creationId xmlns:a16="http://schemas.microsoft.com/office/drawing/2014/main" id="{3AA634F0-0BFD-EBA8-998B-E41EE7AAF317}"/>
                    </a:ext>
                  </a:extLst>
                </p14:cNvPr>
                <p14:cNvContentPartPr/>
                <p14:nvPr/>
              </p14:nvContentPartPr>
              <p14:xfrm>
                <a:off x="5516800" y="5907960"/>
                <a:ext cx="240840" cy="224280"/>
              </p14:xfrm>
            </p:contentPart>
          </mc:Choice>
          <mc:Fallback xmlns="">
            <p:pic>
              <p:nvPicPr>
                <p:cNvPr id="350" name="Ink 349">
                  <a:extLst>
                    <a:ext uri="{FF2B5EF4-FFF2-40B4-BE49-F238E27FC236}">
                      <a16:creationId xmlns:a16="http://schemas.microsoft.com/office/drawing/2014/main" id="{3AA634F0-0BFD-EBA8-998B-E41EE7AAF317}"/>
                    </a:ext>
                  </a:extLst>
                </p:cNvPr>
                <p:cNvPicPr/>
                <p:nvPr/>
              </p:nvPicPr>
              <p:blipFill>
                <a:blip r:embed="rId567"/>
                <a:stretch>
                  <a:fillRect/>
                </a:stretch>
              </p:blipFill>
              <p:spPr>
                <a:xfrm>
                  <a:off x="5507800" y="5899320"/>
                  <a:ext cx="2584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68">
              <p14:nvContentPartPr>
                <p14:cNvPr id="351" name="Ink 350">
                  <a:extLst>
                    <a:ext uri="{FF2B5EF4-FFF2-40B4-BE49-F238E27FC236}">
                      <a16:creationId xmlns:a16="http://schemas.microsoft.com/office/drawing/2014/main" id="{32D0CA20-D4ED-9EA6-310D-28709DA3DF78}"/>
                    </a:ext>
                  </a:extLst>
                </p14:cNvPr>
                <p14:cNvContentPartPr/>
                <p14:nvPr/>
              </p14:nvContentPartPr>
              <p14:xfrm>
                <a:off x="5818480" y="5998680"/>
                <a:ext cx="64440" cy="151560"/>
              </p14:xfrm>
            </p:contentPart>
          </mc:Choice>
          <mc:Fallback xmlns="">
            <p:pic>
              <p:nvPicPr>
                <p:cNvPr id="351" name="Ink 350">
                  <a:extLst>
                    <a:ext uri="{FF2B5EF4-FFF2-40B4-BE49-F238E27FC236}">
                      <a16:creationId xmlns:a16="http://schemas.microsoft.com/office/drawing/2014/main" id="{32D0CA20-D4ED-9EA6-310D-28709DA3DF78}"/>
                    </a:ext>
                  </a:extLst>
                </p:cNvPr>
                <p:cNvPicPr/>
                <p:nvPr/>
              </p:nvPicPr>
              <p:blipFill>
                <a:blip r:embed="rId569"/>
                <a:stretch>
                  <a:fillRect/>
                </a:stretch>
              </p:blipFill>
              <p:spPr>
                <a:xfrm>
                  <a:off x="5809480" y="5990040"/>
                  <a:ext cx="82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70">
              <p14:nvContentPartPr>
                <p14:cNvPr id="352" name="Ink 351">
                  <a:extLst>
                    <a:ext uri="{FF2B5EF4-FFF2-40B4-BE49-F238E27FC236}">
                      <a16:creationId xmlns:a16="http://schemas.microsoft.com/office/drawing/2014/main" id="{1B708E94-9356-4CC7-2390-8FC44FE0CEEC}"/>
                    </a:ext>
                  </a:extLst>
                </p14:cNvPr>
                <p14:cNvContentPartPr/>
                <p14:nvPr/>
              </p14:nvContentPartPr>
              <p14:xfrm>
                <a:off x="5971480" y="5998680"/>
                <a:ext cx="114840" cy="140760"/>
              </p14:xfrm>
            </p:contentPart>
          </mc:Choice>
          <mc:Fallback xmlns="">
            <p:pic>
              <p:nvPicPr>
                <p:cNvPr id="352" name="Ink 351">
                  <a:extLst>
                    <a:ext uri="{FF2B5EF4-FFF2-40B4-BE49-F238E27FC236}">
                      <a16:creationId xmlns:a16="http://schemas.microsoft.com/office/drawing/2014/main" id="{1B708E94-9356-4CC7-2390-8FC44FE0CEEC}"/>
                    </a:ext>
                  </a:extLst>
                </p:cNvPr>
                <p:cNvPicPr/>
                <p:nvPr/>
              </p:nvPicPr>
              <p:blipFill>
                <a:blip r:embed="rId571"/>
                <a:stretch>
                  <a:fillRect/>
                </a:stretch>
              </p:blipFill>
              <p:spPr>
                <a:xfrm>
                  <a:off x="5962480" y="5990040"/>
                  <a:ext cx="1324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572">
              <p14:nvContentPartPr>
                <p14:cNvPr id="353" name="Ink 352">
                  <a:extLst>
                    <a:ext uri="{FF2B5EF4-FFF2-40B4-BE49-F238E27FC236}">
                      <a16:creationId xmlns:a16="http://schemas.microsoft.com/office/drawing/2014/main" id="{0E9CFDE6-3895-FFE4-5794-B96F8A0E5923}"/>
                    </a:ext>
                  </a:extLst>
                </p14:cNvPr>
                <p14:cNvContentPartPr/>
                <p14:nvPr/>
              </p14:nvContentPartPr>
              <p14:xfrm>
                <a:off x="6146800" y="5986800"/>
                <a:ext cx="133560" cy="128880"/>
              </p14:xfrm>
            </p:contentPart>
          </mc:Choice>
          <mc:Fallback xmlns="">
            <p:pic>
              <p:nvPicPr>
                <p:cNvPr id="353" name="Ink 352">
                  <a:extLst>
                    <a:ext uri="{FF2B5EF4-FFF2-40B4-BE49-F238E27FC236}">
                      <a16:creationId xmlns:a16="http://schemas.microsoft.com/office/drawing/2014/main" id="{0E9CFDE6-3895-FFE4-5794-B96F8A0E5923}"/>
                    </a:ext>
                  </a:extLst>
                </p:cNvPr>
                <p:cNvPicPr/>
                <p:nvPr/>
              </p:nvPicPr>
              <p:blipFill>
                <a:blip r:embed="rId573"/>
                <a:stretch>
                  <a:fillRect/>
                </a:stretch>
              </p:blipFill>
              <p:spPr>
                <a:xfrm>
                  <a:off x="6137800" y="5978160"/>
                  <a:ext cx="151200" cy="146520"/>
                </a:xfrm>
                <a:prstGeom prst="rect">
                  <a:avLst/>
                </a:prstGeom>
              </p:spPr>
            </p:pic>
          </mc:Fallback>
        </mc:AlternateContent>
      </p:grpSp>
      <p:grpSp>
        <p:nvGrpSpPr>
          <p:cNvPr id="370" name="Group 369">
            <a:extLst>
              <a:ext uri="{FF2B5EF4-FFF2-40B4-BE49-F238E27FC236}">
                <a16:creationId xmlns:a16="http://schemas.microsoft.com/office/drawing/2014/main" id="{C4501B73-DBC9-99DC-5C2D-423C1AE78276}"/>
              </a:ext>
            </a:extLst>
          </p:cNvPr>
          <p:cNvGrpSpPr/>
          <p:nvPr/>
        </p:nvGrpSpPr>
        <p:grpSpPr>
          <a:xfrm>
            <a:off x="6456548" y="5851800"/>
            <a:ext cx="1254960" cy="285840"/>
            <a:chOff x="6454960" y="5851800"/>
            <a:chExt cx="1254960" cy="285840"/>
          </a:xfrm>
        </p:grpSpPr>
        <mc:AlternateContent xmlns:mc="http://schemas.openxmlformats.org/markup-compatibility/2006" xmlns:p14="http://schemas.microsoft.com/office/powerpoint/2010/main">
          <mc:Choice Requires="p14">
            <p:contentPart p14:bwMode="auto" r:id="rId574">
              <p14:nvContentPartPr>
                <p14:cNvPr id="354" name="Ink 353">
                  <a:extLst>
                    <a:ext uri="{FF2B5EF4-FFF2-40B4-BE49-F238E27FC236}">
                      <a16:creationId xmlns:a16="http://schemas.microsoft.com/office/drawing/2014/main" id="{318255E4-454A-1C06-2F0E-580E63DD7BD1}"/>
                    </a:ext>
                  </a:extLst>
                </p14:cNvPr>
                <p14:cNvContentPartPr/>
                <p14:nvPr/>
              </p14:nvContentPartPr>
              <p14:xfrm>
                <a:off x="6454960" y="5862240"/>
                <a:ext cx="190800" cy="275400"/>
              </p14:xfrm>
            </p:contentPart>
          </mc:Choice>
          <mc:Fallback xmlns="">
            <p:pic>
              <p:nvPicPr>
                <p:cNvPr id="354" name="Ink 353">
                  <a:extLst>
                    <a:ext uri="{FF2B5EF4-FFF2-40B4-BE49-F238E27FC236}">
                      <a16:creationId xmlns:a16="http://schemas.microsoft.com/office/drawing/2014/main" id="{318255E4-454A-1C06-2F0E-580E63DD7BD1}"/>
                    </a:ext>
                  </a:extLst>
                </p:cNvPr>
                <p:cNvPicPr/>
                <p:nvPr/>
              </p:nvPicPr>
              <p:blipFill>
                <a:blip r:embed="rId575"/>
                <a:stretch>
                  <a:fillRect/>
                </a:stretch>
              </p:blipFill>
              <p:spPr>
                <a:xfrm>
                  <a:off x="6446320" y="5853600"/>
                  <a:ext cx="2084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576">
              <p14:nvContentPartPr>
                <p14:cNvPr id="355" name="Ink 354">
                  <a:extLst>
                    <a:ext uri="{FF2B5EF4-FFF2-40B4-BE49-F238E27FC236}">
                      <a16:creationId xmlns:a16="http://schemas.microsoft.com/office/drawing/2014/main" id="{8A32FB29-B339-4B32-F03D-1FE38851E4A2}"/>
                    </a:ext>
                  </a:extLst>
                </p14:cNvPr>
                <p14:cNvContentPartPr/>
                <p14:nvPr/>
              </p14:nvContentPartPr>
              <p14:xfrm>
                <a:off x="6508240" y="6014880"/>
                <a:ext cx="142920" cy="30600"/>
              </p14:xfrm>
            </p:contentPart>
          </mc:Choice>
          <mc:Fallback xmlns="">
            <p:pic>
              <p:nvPicPr>
                <p:cNvPr id="355" name="Ink 354">
                  <a:extLst>
                    <a:ext uri="{FF2B5EF4-FFF2-40B4-BE49-F238E27FC236}">
                      <a16:creationId xmlns:a16="http://schemas.microsoft.com/office/drawing/2014/main" id="{8A32FB29-B339-4B32-F03D-1FE38851E4A2}"/>
                    </a:ext>
                  </a:extLst>
                </p:cNvPr>
                <p:cNvPicPr/>
                <p:nvPr/>
              </p:nvPicPr>
              <p:blipFill>
                <a:blip r:embed="rId577"/>
                <a:stretch>
                  <a:fillRect/>
                </a:stretch>
              </p:blipFill>
              <p:spPr>
                <a:xfrm>
                  <a:off x="6499240" y="6006240"/>
                  <a:ext cx="1605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78">
              <p14:nvContentPartPr>
                <p14:cNvPr id="356" name="Ink 355">
                  <a:extLst>
                    <a:ext uri="{FF2B5EF4-FFF2-40B4-BE49-F238E27FC236}">
                      <a16:creationId xmlns:a16="http://schemas.microsoft.com/office/drawing/2014/main" id="{4E6D7EE7-337D-5E5B-B848-498FDEB0F734}"/>
                    </a:ext>
                  </a:extLst>
                </p14:cNvPr>
                <p14:cNvContentPartPr/>
                <p14:nvPr/>
              </p14:nvContentPartPr>
              <p14:xfrm>
                <a:off x="6757360" y="5886720"/>
                <a:ext cx="136800" cy="249480"/>
              </p14:xfrm>
            </p:contentPart>
          </mc:Choice>
          <mc:Fallback xmlns="">
            <p:pic>
              <p:nvPicPr>
                <p:cNvPr id="356" name="Ink 355">
                  <a:extLst>
                    <a:ext uri="{FF2B5EF4-FFF2-40B4-BE49-F238E27FC236}">
                      <a16:creationId xmlns:a16="http://schemas.microsoft.com/office/drawing/2014/main" id="{4E6D7EE7-337D-5E5B-B848-498FDEB0F734}"/>
                    </a:ext>
                  </a:extLst>
                </p:cNvPr>
                <p:cNvPicPr/>
                <p:nvPr/>
              </p:nvPicPr>
              <p:blipFill>
                <a:blip r:embed="rId579"/>
                <a:stretch>
                  <a:fillRect/>
                </a:stretch>
              </p:blipFill>
              <p:spPr>
                <a:xfrm>
                  <a:off x="6748360" y="5878080"/>
                  <a:ext cx="1544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580">
              <p14:nvContentPartPr>
                <p14:cNvPr id="357" name="Ink 356">
                  <a:extLst>
                    <a:ext uri="{FF2B5EF4-FFF2-40B4-BE49-F238E27FC236}">
                      <a16:creationId xmlns:a16="http://schemas.microsoft.com/office/drawing/2014/main" id="{A25DE0E8-FE96-1FEB-CBC1-F2CB7FF9F77A}"/>
                    </a:ext>
                  </a:extLst>
                </p14:cNvPr>
                <p14:cNvContentPartPr/>
                <p14:nvPr/>
              </p14:nvContentPartPr>
              <p14:xfrm>
                <a:off x="6921880" y="5973120"/>
                <a:ext cx="106200" cy="135000"/>
              </p14:xfrm>
            </p:contentPart>
          </mc:Choice>
          <mc:Fallback xmlns="">
            <p:pic>
              <p:nvPicPr>
                <p:cNvPr id="357" name="Ink 356">
                  <a:extLst>
                    <a:ext uri="{FF2B5EF4-FFF2-40B4-BE49-F238E27FC236}">
                      <a16:creationId xmlns:a16="http://schemas.microsoft.com/office/drawing/2014/main" id="{A25DE0E8-FE96-1FEB-CBC1-F2CB7FF9F77A}"/>
                    </a:ext>
                  </a:extLst>
                </p:cNvPr>
                <p:cNvPicPr/>
                <p:nvPr/>
              </p:nvPicPr>
              <p:blipFill>
                <a:blip r:embed="rId581"/>
                <a:stretch>
                  <a:fillRect/>
                </a:stretch>
              </p:blipFill>
              <p:spPr>
                <a:xfrm>
                  <a:off x="6913240" y="5964480"/>
                  <a:ext cx="1238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82">
              <p14:nvContentPartPr>
                <p14:cNvPr id="358" name="Ink 357">
                  <a:extLst>
                    <a:ext uri="{FF2B5EF4-FFF2-40B4-BE49-F238E27FC236}">
                      <a16:creationId xmlns:a16="http://schemas.microsoft.com/office/drawing/2014/main" id="{3F135975-5FCF-E142-4BA0-65D091B0FBE0}"/>
                    </a:ext>
                  </a:extLst>
                </p14:cNvPr>
                <p14:cNvContentPartPr/>
                <p14:nvPr/>
              </p14:nvContentPartPr>
              <p14:xfrm>
                <a:off x="7106920" y="5994360"/>
                <a:ext cx="83160" cy="102240"/>
              </p14:xfrm>
            </p:contentPart>
          </mc:Choice>
          <mc:Fallback xmlns="">
            <p:pic>
              <p:nvPicPr>
                <p:cNvPr id="358" name="Ink 357">
                  <a:extLst>
                    <a:ext uri="{FF2B5EF4-FFF2-40B4-BE49-F238E27FC236}">
                      <a16:creationId xmlns:a16="http://schemas.microsoft.com/office/drawing/2014/main" id="{3F135975-5FCF-E142-4BA0-65D091B0FBE0}"/>
                    </a:ext>
                  </a:extLst>
                </p:cNvPr>
                <p:cNvPicPr/>
                <p:nvPr/>
              </p:nvPicPr>
              <p:blipFill>
                <a:blip r:embed="rId583"/>
                <a:stretch>
                  <a:fillRect/>
                </a:stretch>
              </p:blipFill>
              <p:spPr>
                <a:xfrm>
                  <a:off x="7097920" y="5985720"/>
                  <a:ext cx="1008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584">
              <p14:nvContentPartPr>
                <p14:cNvPr id="359" name="Ink 358">
                  <a:extLst>
                    <a:ext uri="{FF2B5EF4-FFF2-40B4-BE49-F238E27FC236}">
                      <a16:creationId xmlns:a16="http://schemas.microsoft.com/office/drawing/2014/main" id="{199F43ED-505D-1BB0-A8E0-E8AFFF0B1953}"/>
                    </a:ext>
                  </a:extLst>
                </p14:cNvPr>
                <p14:cNvContentPartPr/>
                <p14:nvPr/>
              </p14:nvContentPartPr>
              <p14:xfrm>
                <a:off x="7263880" y="5888520"/>
                <a:ext cx="14760" cy="223200"/>
              </p14:xfrm>
            </p:contentPart>
          </mc:Choice>
          <mc:Fallback xmlns="">
            <p:pic>
              <p:nvPicPr>
                <p:cNvPr id="359" name="Ink 358">
                  <a:extLst>
                    <a:ext uri="{FF2B5EF4-FFF2-40B4-BE49-F238E27FC236}">
                      <a16:creationId xmlns:a16="http://schemas.microsoft.com/office/drawing/2014/main" id="{199F43ED-505D-1BB0-A8E0-E8AFFF0B1953}"/>
                    </a:ext>
                  </a:extLst>
                </p:cNvPr>
                <p:cNvPicPr/>
                <p:nvPr/>
              </p:nvPicPr>
              <p:blipFill>
                <a:blip r:embed="rId585"/>
                <a:stretch>
                  <a:fillRect/>
                </a:stretch>
              </p:blipFill>
              <p:spPr>
                <a:xfrm>
                  <a:off x="7254880" y="5879880"/>
                  <a:ext cx="32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86">
              <p14:nvContentPartPr>
                <p14:cNvPr id="360" name="Ink 359">
                  <a:extLst>
                    <a:ext uri="{FF2B5EF4-FFF2-40B4-BE49-F238E27FC236}">
                      <a16:creationId xmlns:a16="http://schemas.microsoft.com/office/drawing/2014/main" id="{C0249677-A4B5-1907-D787-6A3DE962484E}"/>
                    </a:ext>
                  </a:extLst>
                </p14:cNvPr>
                <p14:cNvContentPartPr/>
                <p14:nvPr/>
              </p14:nvContentPartPr>
              <p14:xfrm>
                <a:off x="7345240" y="5963760"/>
                <a:ext cx="120240" cy="132480"/>
              </p14:xfrm>
            </p:contentPart>
          </mc:Choice>
          <mc:Fallback xmlns="">
            <p:pic>
              <p:nvPicPr>
                <p:cNvPr id="360" name="Ink 359">
                  <a:extLst>
                    <a:ext uri="{FF2B5EF4-FFF2-40B4-BE49-F238E27FC236}">
                      <a16:creationId xmlns:a16="http://schemas.microsoft.com/office/drawing/2014/main" id="{C0249677-A4B5-1907-D787-6A3DE962484E}"/>
                    </a:ext>
                  </a:extLst>
                </p:cNvPr>
                <p:cNvPicPr/>
                <p:nvPr/>
              </p:nvPicPr>
              <p:blipFill>
                <a:blip r:embed="rId587"/>
                <a:stretch>
                  <a:fillRect/>
                </a:stretch>
              </p:blipFill>
              <p:spPr>
                <a:xfrm>
                  <a:off x="7336600" y="5954760"/>
                  <a:ext cx="1378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588">
              <p14:nvContentPartPr>
                <p14:cNvPr id="361" name="Ink 360">
                  <a:extLst>
                    <a:ext uri="{FF2B5EF4-FFF2-40B4-BE49-F238E27FC236}">
                      <a16:creationId xmlns:a16="http://schemas.microsoft.com/office/drawing/2014/main" id="{23B49432-6431-02EE-4E23-CB8FCB90D433}"/>
                    </a:ext>
                  </a:extLst>
                </p14:cNvPr>
                <p14:cNvContentPartPr/>
                <p14:nvPr/>
              </p14:nvContentPartPr>
              <p14:xfrm>
                <a:off x="7548640" y="5851800"/>
                <a:ext cx="30960" cy="264240"/>
              </p14:xfrm>
            </p:contentPart>
          </mc:Choice>
          <mc:Fallback xmlns="">
            <p:pic>
              <p:nvPicPr>
                <p:cNvPr id="361" name="Ink 360">
                  <a:extLst>
                    <a:ext uri="{FF2B5EF4-FFF2-40B4-BE49-F238E27FC236}">
                      <a16:creationId xmlns:a16="http://schemas.microsoft.com/office/drawing/2014/main" id="{23B49432-6431-02EE-4E23-CB8FCB90D433}"/>
                    </a:ext>
                  </a:extLst>
                </p:cNvPr>
                <p:cNvPicPr/>
                <p:nvPr/>
              </p:nvPicPr>
              <p:blipFill>
                <a:blip r:embed="rId589"/>
                <a:stretch>
                  <a:fillRect/>
                </a:stretch>
              </p:blipFill>
              <p:spPr>
                <a:xfrm>
                  <a:off x="7539640" y="5843160"/>
                  <a:ext cx="486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590">
              <p14:nvContentPartPr>
                <p14:cNvPr id="362" name="Ink 361">
                  <a:extLst>
                    <a:ext uri="{FF2B5EF4-FFF2-40B4-BE49-F238E27FC236}">
                      <a16:creationId xmlns:a16="http://schemas.microsoft.com/office/drawing/2014/main" id="{8EC29F1E-6BE5-A2C6-CEDF-901E56323640}"/>
                    </a:ext>
                  </a:extLst>
                </p14:cNvPr>
                <p14:cNvContentPartPr/>
                <p14:nvPr/>
              </p14:nvContentPartPr>
              <p14:xfrm>
                <a:off x="7527400" y="5974200"/>
                <a:ext cx="182520" cy="151920"/>
              </p14:xfrm>
            </p:contentPart>
          </mc:Choice>
          <mc:Fallback xmlns="">
            <p:pic>
              <p:nvPicPr>
                <p:cNvPr id="362" name="Ink 361">
                  <a:extLst>
                    <a:ext uri="{FF2B5EF4-FFF2-40B4-BE49-F238E27FC236}">
                      <a16:creationId xmlns:a16="http://schemas.microsoft.com/office/drawing/2014/main" id="{8EC29F1E-6BE5-A2C6-CEDF-901E56323640}"/>
                    </a:ext>
                  </a:extLst>
                </p:cNvPr>
                <p:cNvPicPr/>
                <p:nvPr/>
              </p:nvPicPr>
              <p:blipFill>
                <a:blip r:embed="rId591"/>
                <a:stretch>
                  <a:fillRect/>
                </a:stretch>
              </p:blipFill>
              <p:spPr>
                <a:xfrm>
                  <a:off x="7518760" y="5965200"/>
                  <a:ext cx="200160" cy="169560"/>
                </a:xfrm>
                <a:prstGeom prst="rect">
                  <a:avLst/>
                </a:prstGeom>
              </p:spPr>
            </p:pic>
          </mc:Fallback>
        </mc:AlternateContent>
      </p:grpSp>
      <p:grpSp>
        <p:nvGrpSpPr>
          <p:cNvPr id="369" name="Group 368">
            <a:extLst>
              <a:ext uri="{FF2B5EF4-FFF2-40B4-BE49-F238E27FC236}">
                <a16:creationId xmlns:a16="http://schemas.microsoft.com/office/drawing/2014/main" id="{4165B942-34CD-5A95-F315-C7EA8B9E0A9F}"/>
              </a:ext>
            </a:extLst>
          </p:cNvPr>
          <p:cNvGrpSpPr/>
          <p:nvPr/>
        </p:nvGrpSpPr>
        <p:grpSpPr>
          <a:xfrm>
            <a:off x="7894748" y="5860440"/>
            <a:ext cx="904320" cy="263520"/>
            <a:chOff x="7893160" y="5860440"/>
            <a:chExt cx="904320" cy="263520"/>
          </a:xfrm>
        </p:grpSpPr>
        <mc:AlternateContent xmlns:mc="http://schemas.openxmlformats.org/markup-compatibility/2006" xmlns:p14="http://schemas.microsoft.com/office/powerpoint/2010/main">
          <mc:Choice Requires="p14">
            <p:contentPart p14:bwMode="auto" r:id="rId592">
              <p14:nvContentPartPr>
                <p14:cNvPr id="363" name="Ink 362">
                  <a:extLst>
                    <a:ext uri="{FF2B5EF4-FFF2-40B4-BE49-F238E27FC236}">
                      <a16:creationId xmlns:a16="http://schemas.microsoft.com/office/drawing/2014/main" id="{733C9EC6-3A34-B074-93C4-916E09BEFB25}"/>
                    </a:ext>
                  </a:extLst>
                </p14:cNvPr>
                <p14:cNvContentPartPr/>
                <p14:nvPr/>
              </p14:nvContentPartPr>
              <p14:xfrm>
                <a:off x="7893160" y="5860440"/>
                <a:ext cx="139320" cy="263520"/>
              </p14:xfrm>
            </p:contentPart>
          </mc:Choice>
          <mc:Fallback xmlns="">
            <p:pic>
              <p:nvPicPr>
                <p:cNvPr id="363" name="Ink 362">
                  <a:extLst>
                    <a:ext uri="{FF2B5EF4-FFF2-40B4-BE49-F238E27FC236}">
                      <a16:creationId xmlns:a16="http://schemas.microsoft.com/office/drawing/2014/main" id="{733C9EC6-3A34-B074-93C4-916E09BEFB25}"/>
                    </a:ext>
                  </a:extLst>
                </p:cNvPr>
                <p:cNvPicPr/>
                <p:nvPr/>
              </p:nvPicPr>
              <p:blipFill>
                <a:blip r:embed="rId593"/>
                <a:stretch>
                  <a:fillRect/>
                </a:stretch>
              </p:blipFill>
              <p:spPr>
                <a:xfrm>
                  <a:off x="7884160" y="5851800"/>
                  <a:ext cx="1569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594">
              <p14:nvContentPartPr>
                <p14:cNvPr id="364" name="Ink 363">
                  <a:extLst>
                    <a:ext uri="{FF2B5EF4-FFF2-40B4-BE49-F238E27FC236}">
                      <a16:creationId xmlns:a16="http://schemas.microsoft.com/office/drawing/2014/main" id="{FF6A4A9F-13F2-D7EE-0A58-47C4CBEFD28F}"/>
                    </a:ext>
                  </a:extLst>
                </p14:cNvPr>
                <p14:cNvContentPartPr/>
                <p14:nvPr/>
              </p14:nvContentPartPr>
              <p14:xfrm>
                <a:off x="8055520" y="5923800"/>
                <a:ext cx="132840" cy="159480"/>
              </p14:xfrm>
            </p:contentPart>
          </mc:Choice>
          <mc:Fallback xmlns="">
            <p:pic>
              <p:nvPicPr>
                <p:cNvPr id="364" name="Ink 363">
                  <a:extLst>
                    <a:ext uri="{FF2B5EF4-FFF2-40B4-BE49-F238E27FC236}">
                      <a16:creationId xmlns:a16="http://schemas.microsoft.com/office/drawing/2014/main" id="{FF6A4A9F-13F2-D7EE-0A58-47C4CBEFD28F}"/>
                    </a:ext>
                  </a:extLst>
                </p:cNvPr>
                <p:cNvPicPr/>
                <p:nvPr/>
              </p:nvPicPr>
              <p:blipFill>
                <a:blip r:embed="rId595"/>
                <a:stretch>
                  <a:fillRect/>
                </a:stretch>
              </p:blipFill>
              <p:spPr>
                <a:xfrm>
                  <a:off x="8046520" y="5914800"/>
                  <a:ext cx="150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596">
              <p14:nvContentPartPr>
                <p14:cNvPr id="365" name="Ink 364">
                  <a:extLst>
                    <a:ext uri="{FF2B5EF4-FFF2-40B4-BE49-F238E27FC236}">
                      <a16:creationId xmlns:a16="http://schemas.microsoft.com/office/drawing/2014/main" id="{CC5EF8A7-94FC-904D-20C8-A48E3A2A532E}"/>
                    </a:ext>
                  </a:extLst>
                </p14:cNvPr>
                <p14:cNvContentPartPr/>
                <p14:nvPr/>
              </p14:nvContentPartPr>
              <p14:xfrm>
                <a:off x="8229400" y="5923800"/>
                <a:ext cx="98640" cy="165960"/>
              </p14:xfrm>
            </p:contentPart>
          </mc:Choice>
          <mc:Fallback xmlns="">
            <p:pic>
              <p:nvPicPr>
                <p:cNvPr id="365" name="Ink 364">
                  <a:extLst>
                    <a:ext uri="{FF2B5EF4-FFF2-40B4-BE49-F238E27FC236}">
                      <a16:creationId xmlns:a16="http://schemas.microsoft.com/office/drawing/2014/main" id="{CC5EF8A7-94FC-904D-20C8-A48E3A2A532E}"/>
                    </a:ext>
                  </a:extLst>
                </p:cNvPr>
                <p:cNvPicPr/>
                <p:nvPr/>
              </p:nvPicPr>
              <p:blipFill>
                <a:blip r:embed="rId597"/>
                <a:stretch>
                  <a:fillRect/>
                </a:stretch>
              </p:blipFill>
              <p:spPr>
                <a:xfrm>
                  <a:off x="8220760" y="5914800"/>
                  <a:ext cx="1162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598">
              <p14:nvContentPartPr>
                <p14:cNvPr id="366" name="Ink 365">
                  <a:extLst>
                    <a:ext uri="{FF2B5EF4-FFF2-40B4-BE49-F238E27FC236}">
                      <a16:creationId xmlns:a16="http://schemas.microsoft.com/office/drawing/2014/main" id="{4A3CAE28-959D-D962-50EA-1CAF6AC24C7B}"/>
                    </a:ext>
                  </a:extLst>
                </p14:cNvPr>
                <p14:cNvContentPartPr/>
                <p14:nvPr/>
              </p14:nvContentPartPr>
              <p14:xfrm>
                <a:off x="8350000" y="5964120"/>
                <a:ext cx="104400" cy="135000"/>
              </p14:xfrm>
            </p:contentPart>
          </mc:Choice>
          <mc:Fallback xmlns="">
            <p:pic>
              <p:nvPicPr>
                <p:cNvPr id="366" name="Ink 365">
                  <a:extLst>
                    <a:ext uri="{FF2B5EF4-FFF2-40B4-BE49-F238E27FC236}">
                      <a16:creationId xmlns:a16="http://schemas.microsoft.com/office/drawing/2014/main" id="{4A3CAE28-959D-D962-50EA-1CAF6AC24C7B}"/>
                    </a:ext>
                  </a:extLst>
                </p:cNvPr>
                <p:cNvPicPr/>
                <p:nvPr/>
              </p:nvPicPr>
              <p:blipFill>
                <a:blip r:embed="rId599"/>
                <a:stretch>
                  <a:fillRect/>
                </a:stretch>
              </p:blipFill>
              <p:spPr>
                <a:xfrm>
                  <a:off x="8341000" y="5955480"/>
                  <a:ext cx="1220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00">
              <p14:nvContentPartPr>
                <p14:cNvPr id="367" name="Ink 366">
                  <a:extLst>
                    <a:ext uri="{FF2B5EF4-FFF2-40B4-BE49-F238E27FC236}">
                      <a16:creationId xmlns:a16="http://schemas.microsoft.com/office/drawing/2014/main" id="{4C45618C-89D5-D6D2-3541-F212D9B9608D}"/>
                    </a:ext>
                  </a:extLst>
                </p14:cNvPr>
                <p14:cNvContentPartPr/>
                <p14:nvPr/>
              </p14:nvContentPartPr>
              <p14:xfrm>
                <a:off x="8473480" y="5925960"/>
                <a:ext cx="146520" cy="169560"/>
              </p14:xfrm>
            </p:contentPart>
          </mc:Choice>
          <mc:Fallback xmlns="">
            <p:pic>
              <p:nvPicPr>
                <p:cNvPr id="367" name="Ink 366">
                  <a:extLst>
                    <a:ext uri="{FF2B5EF4-FFF2-40B4-BE49-F238E27FC236}">
                      <a16:creationId xmlns:a16="http://schemas.microsoft.com/office/drawing/2014/main" id="{4C45618C-89D5-D6D2-3541-F212D9B9608D}"/>
                    </a:ext>
                  </a:extLst>
                </p:cNvPr>
                <p:cNvPicPr/>
                <p:nvPr/>
              </p:nvPicPr>
              <p:blipFill>
                <a:blip r:embed="rId601"/>
                <a:stretch>
                  <a:fillRect/>
                </a:stretch>
              </p:blipFill>
              <p:spPr>
                <a:xfrm>
                  <a:off x="8464480" y="5917320"/>
                  <a:ext cx="1641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02">
              <p14:nvContentPartPr>
                <p14:cNvPr id="368" name="Ink 367">
                  <a:extLst>
                    <a:ext uri="{FF2B5EF4-FFF2-40B4-BE49-F238E27FC236}">
                      <a16:creationId xmlns:a16="http://schemas.microsoft.com/office/drawing/2014/main" id="{8BC05FD2-12D0-4B33-A29D-B11A758492A5}"/>
                    </a:ext>
                  </a:extLst>
                </p14:cNvPr>
                <p14:cNvContentPartPr/>
                <p14:nvPr/>
              </p14:nvContentPartPr>
              <p14:xfrm>
                <a:off x="8704600" y="5973840"/>
                <a:ext cx="92880" cy="97560"/>
              </p14:xfrm>
            </p:contentPart>
          </mc:Choice>
          <mc:Fallback xmlns="">
            <p:pic>
              <p:nvPicPr>
                <p:cNvPr id="368" name="Ink 367">
                  <a:extLst>
                    <a:ext uri="{FF2B5EF4-FFF2-40B4-BE49-F238E27FC236}">
                      <a16:creationId xmlns:a16="http://schemas.microsoft.com/office/drawing/2014/main" id="{8BC05FD2-12D0-4B33-A29D-B11A758492A5}"/>
                    </a:ext>
                  </a:extLst>
                </p:cNvPr>
                <p:cNvPicPr/>
                <p:nvPr/>
              </p:nvPicPr>
              <p:blipFill>
                <a:blip r:embed="rId603"/>
                <a:stretch>
                  <a:fillRect/>
                </a:stretch>
              </p:blipFill>
              <p:spPr>
                <a:xfrm>
                  <a:off x="8695600" y="5964840"/>
                  <a:ext cx="110520" cy="115200"/>
                </a:xfrm>
                <a:prstGeom prst="rect">
                  <a:avLst/>
                </a:prstGeom>
              </p:spPr>
            </p:pic>
          </mc:Fallback>
        </mc:AlternateContent>
      </p:grpSp>
      <p:grpSp>
        <p:nvGrpSpPr>
          <p:cNvPr id="377" name="Group 376">
            <a:extLst>
              <a:ext uri="{FF2B5EF4-FFF2-40B4-BE49-F238E27FC236}">
                <a16:creationId xmlns:a16="http://schemas.microsoft.com/office/drawing/2014/main" id="{522DC6AC-8F5C-9CDB-E319-6CC00A2E0CEE}"/>
              </a:ext>
            </a:extLst>
          </p:cNvPr>
          <p:cNvGrpSpPr/>
          <p:nvPr/>
        </p:nvGrpSpPr>
        <p:grpSpPr>
          <a:xfrm>
            <a:off x="8931908" y="5760720"/>
            <a:ext cx="919080" cy="586440"/>
            <a:chOff x="8930320" y="5760720"/>
            <a:chExt cx="919080" cy="586440"/>
          </a:xfrm>
        </p:grpSpPr>
        <mc:AlternateContent xmlns:mc="http://schemas.openxmlformats.org/markup-compatibility/2006" xmlns:p14="http://schemas.microsoft.com/office/powerpoint/2010/main">
          <mc:Choice Requires="p14">
            <p:contentPart p14:bwMode="auto" r:id="rId604">
              <p14:nvContentPartPr>
                <p14:cNvPr id="372" name="Ink 371">
                  <a:extLst>
                    <a:ext uri="{FF2B5EF4-FFF2-40B4-BE49-F238E27FC236}">
                      <a16:creationId xmlns:a16="http://schemas.microsoft.com/office/drawing/2014/main" id="{0CDBB707-5CDA-B083-AE30-72E48BEF5AE4}"/>
                    </a:ext>
                  </a:extLst>
                </p14:cNvPr>
                <p14:cNvContentPartPr/>
                <p14:nvPr/>
              </p14:nvContentPartPr>
              <p14:xfrm>
                <a:off x="9113200" y="5760720"/>
                <a:ext cx="6840" cy="268920"/>
              </p14:xfrm>
            </p:contentPart>
          </mc:Choice>
          <mc:Fallback xmlns="">
            <p:pic>
              <p:nvPicPr>
                <p:cNvPr id="372" name="Ink 371">
                  <a:extLst>
                    <a:ext uri="{FF2B5EF4-FFF2-40B4-BE49-F238E27FC236}">
                      <a16:creationId xmlns:a16="http://schemas.microsoft.com/office/drawing/2014/main" id="{0CDBB707-5CDA-B083-AE30-72E48BEF5AE4}"/>
                    </a:ext>
                  </a:extLst>
                </p:cNvPr>
                <p:cNvPicPr/>
                <p:nvPr/>
              </p:nvPicPr>
              <p:blipFill>
                <a:blip r:embed="rId605"/>
                <a:stretch>
                  <a:fillRect/>
                </a:stretch>
              </p:blipFill>
              <p:spPr>
                <a:xfrm>
                  <a:off x="9104200" y="5751720"/>
                  <a:ext cx="244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06">
              <p14:nvContentPartPr>
                <p14:cNvPr id="373" name="Ink 372">
                  <a:extLst>
                    <a:ext uri="{FF2B5EF4-FFF2-40B4-BE49-F238E27FC236}">
                      <a16:creationId xmlns:a16="http://schemas.microsoft.com/office/drawing/2014/main" id="{E0AC0AFA-4106-6E9D-E82D-C7AEA4392671}"/>
                    </a:ext>
                  </a:extLst>
                </p14:cNvPr>
                <p14:cNvContentPartPr/>
                <p14:nvPr/>
              </p14:nvContentPartPr>
              <p14:xfrm>
                <a:off x="8930320" y="6075000"/>
                <a:ext cx="338040" cy="10800"/>
              </p14:xfrm>
            </p:contentPart>
          </mc:Choice>
          <mc:Fallback xmlns="">
            <p:pic>
              <p:nvPicPr>
                <p:cNvPr id="373" name="Ink 372">
                  <a:extLst>
                    <a:ext uri="{FF2B5EF4-FFF2-40B4-BE49-F238E27FC236}">
                      <a16:creationId xmlns:a16="http://schemas.microsoft.com/office/drawing/2014/main" id="{E0AC0AFA-4106-6E9D-E82D-C7AEA4392671}"/>
                    </a:ext>
                  </a:extLst>
                </p:cNvPr>
                <p:cNvPicPr/>
                <p:nvPr/>
              </p:nvPicPr>
              <p:blipFill>
                <a:blip r:embed="rId607"/>
                <a:stretch>
                  <a:fillRect/>
                </a:stretch>
              </p:blipFill>
              <p:spPr>
                <a:xfrm>
                  <a:off x="8921320" y="6066360"/>
                  <a:ext cx="3556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08">
              <p14:nvContentPartPr>
                <p14:cNvPr id="374" name="Ink 373">
                  <a:extLst>
                    <a:ext uri="{FF2B5EF4-FFF2-40B4-BE49-F238E27FC236}">
                      <a16:creationId xmlns:a16="http://schemas.microsoft.com/office/drawing/2014/main" id="{9A293FB2-2E3C-0D2A-EC3A-7B3580EB0865}"/>
                    </a:ext>
                  </a:extLst>
                </p14:cNvPr>
                <p14:cNvContentPartPr/>
                <p14:nvPr/>
              </p14:nvContentPartPr>
              <p14:xfrm>
                <a:off x="8991160" y="6207480"/>
                <a:ext cx="375480" cy="139680"/>
              </p14:xfrm>
            </p:contentPart>
          </mc:Choice>
          <mc:Fallback xmlns="">
            <p:pic>
              <p:nvPicPr>
                <p:cNvPr id="374" name="Ink 373">
                  <a:extLst>
                    <a:ext uri="{FF2B5EF4-FFF2-40B4-BE49-F238E27FC236}">
                      <a16:creationId xmlns:a16="http://schemas.microsoft.com/office/drawing/2014/main" id="{9A293FB2-2E3C-0D2A-EC3A-7B3580EB0865}"/>
                    </a:ext>
                  </a:extLst>
                </p:cNvPr>
                <p:cNvPicPr/>
                <p:nvPr/>
              </p:nvPicPr>
              <p:blipFill>
                <a:blip r:embed="rId609"/>
                <a:stretch>
                  <a:fillRect/>
                </a:stretch>
              </p:blipFill>
              <p:spPr>
                <a:xfrm>
                  <a:off x="8982520" y="6198840"/>
                  <a:ext cx="3931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10">
              <p14:nvContentPartPr>
                <p14:cNvPr id="375" name="Ink 374">
                  <a:extLst>
                    <a:ext uri="{FF2B5EF4-FFF2-40B4-BE49-F238E27FC236}">
                      <a16:creationId xmlns:a16="http://schemas.microsoft.com/office/drawing/2014/main" id="{8D08555E-40B0-8D67-E687-E5DC2204B504}"/>
                    </a:ext>
                  </a:extLst>
                </p14:cNvPr>
                <p14:cNvContentPartPr/>
                <p14:nvPr/>
              </p14:nvContentPartPr>
              <p14:xfrm>
                <a:off x="9504880" y="5862600"/>
                <a:ext cx="344520" cy="10440"/>
              </p14:xfrm>
            </p:contentPart>
          </mc:Choice>
          <mc:Fallback xmlns="">
            <p:pic>
              <p:nvPicPr>
                <p:cNvPr id="375" name="Ink 374">
                  <a:extLst>
                    <a:ext uri="{FF2B5EF4-FFF2-40B4-BE49-F238E27FC236}">
                      <a16:creationId xmlns:a16="http://schemas.microsoft.com/office/drawing/2014/main" id="{8D08555E-40B0-8D67-E687-E5DC2204B504}"/>
                    </a:ext>
                  </a:extLst>
                </p:cNvPr>
                <p:cNvPicPr/>
                <p:nvPr/>
              </p:nvPicPr>
              <p:blipFill>
                <a:blip r:embed="rId611"/>
                <a:stretch>
                  <a:fillRect/>
                </a:stretch>
              </p:blipFill>
              <p:spPr>
                <a:xfrm>
                  <a:off x="9495880" y="5853600"/>
                  <a:ext cx="3621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612">
              <p14:nvContentPartPr>
                <p14:cNvPr id="376" name="Ink 375">
                  <a:extLst>
                    <a:ext uri="{FF2B5EF4-FFF2-40B4-BE49-F238E27FC236}">
                      <a16:creationId xmlns:a16="http://schemas.microsoft.com/office/drawing/2014/main" id="{6D00F81A-4840-024E-C6A2-0F5A2043BC5B}"/>
                    </a:ext>
                  </a:extLst>
                </p14:cNvPr>
                <p14:cNvContentPartPr/>
                <p14:nvPr/>
              </p14:nvContentPartPr>
              <p14:xfrm>
                <a:off x="9505240" y="5862240"/>
                <a:ext cx="303120" cy="319320"/>
              </p14:xfrm>
            </p:contentPart>
          </mc:Choice>
          <mc:Fallback xmlns="">
            <p:pic>
              <p:nvPicPr>
                <p:cNvPr id="376" name="Ink 375">
                  <a:extLst>
                    <a:ext uri="{FF2B5EF4-FFF2-40B4-BE49-F238E27FC236}">
                      <a16:creationId xmlns:a16="http://schemas.microsoft.com/office/drawing/2014/main" id="{6D00F81A-4840-024E-C6A2-0F5A2043BC5B}"/>
                    </a:ext>
                  </a:extLst>
                </p:cNvPr>
                <p:cNvPicPr/>
                <p:nvPr/>
              </p:nvPicPr>
              <p:blipFill>
                <a:blip r:embed="rId613"/>
                <a:stretch>
                  <a:fillRect/>
                </a:stretch>
              </p:blipFill>
              <p:spPr>
                <a:xfrm>
                  <a:off x="9496240" y="5853600"/>
                  <a:ext cx="320760" cy="336960"/>
                </a:xfrm>
                <a:prstGeom prst="rect">
                  <a:avLst/>
                </a:prstGeom>
              </p:spPr>
            </p:pic>
          </mc:Fallback>
        </mc:AlternateContent>
      </p:grpSp>
      <p:grpSp>
        <p:nvGrpSpPr>
          <p:cNvPr id="383" name="Group 382">
            <a:extLst>
              <a:ext uri="{FF2B5EF4-FFF2-40B4-BE49-F238E27FC236}">
                <a16:creationId xmlns:a16="http://schemas.microsoft.com/office/drawing/2014/main" id="{AB1CA055-CBF9-D2B0-6C6E-515B730F76BE}"/>
              </a:ext>
            </a:extLst>
          </p:cNvPr>
          <p:cNvGrpSpPr/>
          <p:nvPr/>
        </p:nvGrpSpPr>
        <p:grpSpPr>
          <a:xfrm>
            <a:off x="9580628" y="6350040"/>
            <a:ext cx="161640" cy="222840"/>
            <a:chOff x="9579040" y="6350040"/>
            <a:chExt cx="161640" cy="222840"/>
          </a:xfrm>
        </p:grpSpPr>
        <mc:AlternateContent xmlns:mc="http://schemas.openxmlformats.org/markup-compatibility/2006" xmlns:p14="http://schemas.microsoft.com/office/powerpoint/2010/main">
          <mc:Choice Requires="p14">
            <p:contentPart p14:bwMode="auto" r:id="rId614">
              <p14:nvContentPartPr>
                <p14:cNvPr id="378" name="Ink 377">
                  <a:extLst>
                    <a:ext uri="{FF2B5EF4-FFF2-40B4-BE49-F238E27FC236}">
                      <a16:creationId xmlns:a16="http://schemas.microsoft.com/office/drawing/2014/main" id="{A36421F7-98EF-00EA-D0E2-4F36734575FF}"/>
                    </a:ext>
                  </a:extLst>
                </p14:cNvPr>
                <p14:cNvContentPartPr/>
                <p14:nvPr/>
              </p14:nvContentPartPr>
              <p14:xfrm>
                <a:off x="9579040" y="6441120"/>
                <a:ext cx="50040" cy="131760"/>
              </p14:xfrm>
            </p:contentPart>
          </mc:Choice>
          <mc:Fallback xmlns="">
            <p:pic>
              <p:nvPicPr>
                <p:cNvPr id="378" name="Ink 377">
                  <a:extLst>
                    <a:ext uri="{FF2B5EF4-FFF2-40B4-BE49-F238E27FC236}">
                      <a16:creationId xmlns:a16="http://schemas.microsoft.com/office/drawing/2014/main" id="{A36421F7-98EF-00EA-D0E2-4F36734575FF}"/>
                    </a:ext>
                  </a:extLst>
                </p:cNvPr>
                <p:cNvPicPr/>
                <p:nvPr/>
              </p:nvPicPr>
              <p:blipFill>
                <a:blip r:embed="rId615"/>
                <a:stretch>
                  <a:fillRect/>
                </a:stretch>
              </p:blipFill>
              <p:spPr>
                <a:xfrm>
                  <a:off x="9570040" y="6432480"/>
                  <a:ext cx="676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616">
              <p14:nvContentPartPr>
                <p14:cNvPr id="379" name="Ink 378">
                  <a:extLst>
                    <a:ext uri="{FF2B5EF4-FFF2-40B4-BE49-F238E27FC236}">
                      <a16:creationId xmlns:a16="http://schemas.microsoft.com/office/drawing/2014/main" id="{0108B77F-3877-9F61-8EE6-1FB8219442C3}"/>
                    </a:ext>
                  </a:extLst>
                </p14:cNvPr>
                <p14:cNvContentPartPr/>
                <p14:nvPr/>
              </p14:nvContentPartPr>
              <p14:xfrm>
                <a:off x="9601000" y="6350040"/>
                <a:ext cx="28080" cy="360"/>
              </p14:xfrm>
            </p:contentPart>
          </mc:Choice>
          <mc:Fallback xmlns="">
            <p:pic>
              <p:nvPicPr>
                <p:cNvPr id="379" name="Ink 378">
                  <a:extLst>
                    <a:ext uri="{FF2B5EF4-FFF2-40B4-BE49-F238E27FC236}">
                      <a16:creationId xmlns:a16="http://schemas.microsoft.com/office/drawing/2014/main" id="{0108B77F-3877-9F61-8EE6-1FB8219442C3}"/>
                    </a:ext>
                  </a:extLst>
                </p:cNvPr>
                <p:cNvPicPr/>
                <p:nvPr/>
              </p:nvPicPr>
              <p:blipFill>
                <a:blip r:embed="rId617"/>
                <a:stretch>
                  <a:fillRect/>
                </a:stretch>
              </p:blipFill>
              <p:spPr>
                <a:xfrm>
                  <a:off x="9592000" y="6341400"/>
                  <a:ext cx="4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8">
              <p14:nvContentPartPr>
                <p14:cNvPr id="380" name="Ink 379">
                  <a:extLst>
                    <a:ext uri="{FF2B5EF4-FFF2-40B4-BE49-F238E27FC236}">
                      <a16:creationId xmlns:a16="http://schemas.microsoft.com/office/drawing/2014/main" id="{82D6096B-CB8D-DAF1-7C45-C1115E38B78E}"/>
                    </a:ext>
                  </a:extLst>
                </p14:cNvPr>
                <p14:cNvContentPartPr/>
                <p14:nvPr/>
              </p14:nvContentPartPr>
              <p14:xfrm>
                <a:off x="9702520" y="6406920"/>
                <a:ext cx="38160" cy="61200"/>
              </p14:xfrm>
            </p:contentPart>
          </mc:Choice>
          <mc:Fallback xmlns="">
            <p:pic>
              <p:nvPicPr>
                <p:cNvPr id="380" name="Ink 379">
                  <a:extLst>
                    <a:ext uri="{FF2B5EF4-FFF2-40B4-BE49-F238E27FC236}">
                      <a16:creationId xmlns:a16="http://schemas.microsoft.com/office/drawing/2014/main" id="{82D6096B-CB8D-DAF1-7C45-C1115E38B78E}"/>
                    </a:ext>
                  </a:extLst>
                </p:cNvPr>
                <p:cNvPicPr/>
                <p:nvPr/>
              </p:nvPicPr>
              <p:blipFill>
                <a:blip r:embed="rId619"/>
                <a:stretch>
                  <a:fillRect/>
                </a:stretch>
              </p:blipFill>
              <p:spPr>
                <a:xfrm>
                  <a:off x="9693880" y="6398280"/>
                  <a:ext cx="55800" cy="7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0">
            <p14:nvContentPartPr>
              <p14:cNvPr id="381" name="Ink 380">
                <a:extLst>
                  <a:ext uri="{FF2B5EF4-FFF2-40B4-BE49-F238E27FC236}">
                    <a16:creationId xmlns:a16="http://schemas.microsoft.com/office/drawing/2014/main" id="{00AC9E92-A8CB-ECA7-2D53-B672B76B336C}"/>
                  </a:ext>
                </a:extLst>
              </p14:cNvPr>
              <p14:cNvContentPartPr/>
              <p14:nvPr/>
            </p14:nvContentPartPr>
            <p14:xfrm>
              <a:off x="9918668" y="6360120"/>
              <a:ext cx="9360" cy="117000"/>
            </p14:xfrm>
          </p:contentPart>
        </mc:Choice>
        <mc:Fallback>
          <p:pic>
            <p:nvPicPr>
              <p:cNvPr id="381" name="Ink 380">
                <a:extLst>
                  <a:ext uri="{FF2B5EF4-FFF2-40B4-BE49-F238E27FC236}">
                    <a16:creationId xmlns:a16="http://schemas.microsoft.com/office/drawing/2014/main" id="{00AC9E92-A8CB-ECA7-2D53-B672B76B336C}"/>
                  </a:ext>
                </a:extLst>
              </p:cNvPr>
              <p:cNvPicPr/>
              <p:nvPr/>
            </p:nvPicPr>
            <p:blipFill>
              <a:blip r:embed="rId621"/>
              <a:stretch>
                <a:fillRect/>
              </a:stretch>
            </p:blipFill>
            <p:spPr>
              <a:xfrm>
                <a:off x="9909668" y="6351092"/>
                <a:ext cx="27000" cy="134694"/>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382" name="Ink 381">
                <a:extLst>
                  <a:ext uri="{FF2B5EF4-FFF2-40B4-BE49-F238E27FC236}">
                    <a16:creationId xmlns:a16="http://schemas.microsoft.com/office/drawing/2014/main" id="{A878DE20-9956-2417-6EEA-15F6CA0D71D9}"/>
                  </a:ext>
                </a:extLst>
              </p14:cNvPr>
              <p14:cNvContentPartPr/>
              <p14:nvPr/>
            </p14:nvContentPartPr>
            <p14:xfrm>
              <a:off x="9602588" y="5642280"/>
              <a:ext cx="160200" cy="133200"/>
            </p14:xfrm>
          </p:contentPart>
        </mc:Choice>
        <mc:Fallback>
          <p:pic>
            <p:nvPicPr>
              <p:cNvPr id="382" name="Ink 381">
                <a:extLst>
                  <a:ext uri="{FF2B5EF4-FFF2-40B4-BE49-F238E27FC236}">
                    <a16:creationId xmlns:a16="http://schemas.microsoft.com/office/drawing/2014/main" id="{A878DE20-9956-2417-6EEA-15F6CA0D71D9}"/>
                  </a:ext>
                </a:extLst>
              </p:cNvPr>
              <p:cNvPicPr/>
              <p:nvPr/>
            </p:nvPicPr>
            <p:blipFill>
              <a:blip r:embed="rId623"/>
              <a:stretch>
                <a:fillRect/>
              </a:stretch>
            </p:blipFill>
            <p:spPr>
              <a:xfrm>
                <a:off x="9593588" y="5633280"/>
                <a:ext cx="177840" cy="150840"/>
              </a:xfrm>
              <a:prstGeom prst="rect">
                <a:avLst/>
              </a:prstGeom>
            </p:spPr>
          </p:pic>
        </mc:Fallback>
      </mc:AlternateContent>
      <p:grpSp>
        <p:nvGrpSpPr>
          <p:cNvPr id="395" name="Group 394">
            <a:extLst>
              <a:ext uri="{FF2B5EF4-FFF2-40B4-BE49-F238E27FC236}">
                <a16:creationId xmlns:a16="http://schemas.microsoft.com/office/drawing/2014/main" id="{C591C88B-6E43-6403-34B6-D21CEB8A731A}"/>
              </a:ext>
            </a:extLst>
          </p:cNvPr>
          <p:cNvGrpSpPr/>
          <p:nvPr/>
        </p:nvGrpSpPr>
        <p:grpSpPr>
          <a:xfrm>
            <a:off x="10150868" y="5689440"/>
            <a:ext cx="1016640" cy="478440"/>
            <a:chOff x="10149280" y="5689440"/>
            <a:chExt cx="1016640" cy="478440"/>
          </a:xfrm>
        </p:grpSpPr>
        <mc:AlternateContent xmlns:mc="http://schemas.openxmlformats.org/markup-compatibility/2006" xmlns:p14="http://schemas.microsoft.com/office/powerpoint/2010/main">
          <mc:Choice Requires="p14">
            <p:contentPart p14:bwMode="auto" r:id="rId624">
              <p14:nvContentPartPr>
                <p14:cNvPr id="384" name="Ink 383">
                  <a:extLst>
                    <a:ext uri="{FF2B5EF4-FFF2-40B4-BE49-F238E27FC236}">
                      <a16:creationId xmlns:a16="http://schemas.microsoft.com/office/drawing/2014/main" id="{516B7F18-B82A-A636-D41D-4DB2E0467546}"/>
                    </a:ext>
                  </a:extLst>
                </p14:cNvPr>
                <p14:cNvContentPartPr/>
                <p14:nvPr/>
              </p14:nvContentPartPr>
              <p14:xfrm>
                <a:off x="10149280" y="5764680"/>
                <a:ext cx="11160" cy="316440"/>
              </p14:xfrm>
            </p:contentPart>
          </mc:Choice>
          <mc:Fallback xmlns="">
            <p:pic>
              <p:nvPicPr>
                <p:cNvPr id="384" name="Ink 383">
                  <a:extLst>
                    <a:ext uri="{FF2B5EF4-FFF2-40B4-BE49-F238E27FC236}">
                      <a16:creationId xmlns:a16="http://schemas.microsoft.com/office/drawing/2014/main" id="{516B7F18-B82A-A636-D41D-4DB2E0467546}"/>
                    </a:ext>
                  </a:extLst>
                </p:cNvPr>
                <p:cNvPicPr/>
                <p:nvPr/>
              </p:nvPicPr>
              <p:blipFill>
                <a:blip r:embed="rId625"/>
                <a:stretch>
                  <a:fillRect/>
                </a:stretch>
              </p:blipFill>
              <p:spPr>
                <a:xfrm>
                  <a:off x="10140640" y="5756040"/>
                  <a:ext cx="288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626">
              <p14:nvContentPartPr>
                <p14:cNvPr id="385" name="Ink 384">
                  <a:extLst>
                    <a:ext uri="{FF2B5EF4-FFF2-40B4-BE49-F238E27FC236}">
                      <a16:creationId xmlns:a16="http://schemas.microsoft.com/office/drawing/2014/main" id="{C193FF7C-535E-0E03-AB89-75EF5D73BD62}"/>
                    </a:ext>
                  </a:extLst>
                </p14:cNvPr>
                <p14:cNvContentPartPr/>
                <p14:nvPr/>
              </p14:nvContentPartPr>
              <p14:xfrm>
                <a:off x="10300120" y="5790240"/>
                <a:ext cx="104040" cy="347760"/>
              </p14:xfrm>
            </p:contentPart>
          </mc:Choice>
          <mc:Fallback xmlns="">
            <p:pic>
              <p:nvPicPr>
                <p:cNvPr id="385" name="Ink 384">
                  <a:extLst>
                    <a:ext uri="{FF2B5EF4-FFF2-40B4-BE49-F238E27FC236}">
                      <a16:creationId xmlns:a16="http://schemas.microsoft.com/office/drawing/2014/main" id="{C193FF7C-535E-0E03-AB89-75EF5D73BD62}"/>
                    </a:ext>
                  </a:extLst>
                </p:cNvPr>
                <p:cNvPicPr/>
                <p:nvPr/>
              </p:nvPicPr>
              <p:blipFill>
                <a:blip r:embed="rId627"/>
                <a:stretch>
                  <a:fillRect/>
                </a:stretch>
              </p:blipFill>
              <p:spPr>
                <a:xfrm>
                  <a:off x="10291480" y="5781240"/>
                  <a:ext cx="1216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628">
              <p14:nvContentPartPr>
                <p14:cNvPr id="386" name="Ink 385">
                  <a:extLst>
                    <a:ext uri="{FF2B5EF4-FFF2-40B4-BE49-F238E27FC236}">
                      <a16:creationId xmlns:a16="http://schemas.microsoft.com/office/drawing/2014/main" id="{8B1AC551-C58F-29FC-F2C3-543C6E09ECA9}"/>
                    </a:ext>
                  </a:extLst>
                </p14:cNvPr>
                <p14:cNvContentPartPr/>
                <p14:nvPr/>
              </p14:nvContentPartPr>
              <p14:xfrm>
                <a:off x="10505320" y="6024600"/>
                <a:ext cx="4320" cy="117360"/>
              </p14:xfrm>
            </p:contentPart>
          </mc:Choice>
          <mc:Fallback xmlns="">
            <p:pic>
              <p:nvPicPr>
                <p:cNvPr id="386" name="Ink 385">
                  <a:extLst>
                    <a:ext uri="{FF2B5EF4-FFF2-40B4-BE49-F238E27FC236}">
                      <a16:creationId xmlns:a16="http://schemas.microsoft.com/office/drawing/2014/main" id="{8B1AC551-C58F-29FC-F2C3-543C6E09ECA9}"/>
                    </a:ext>
                  </a:extLst>
                </p:cNvPr>
                <p:cNvPicPr/>
                <p:nvPr/>
              </p:nvPicPr>
              <p:blipFill>
                <a:blip r:embed="rId629"/>
                <a:stretch>
                  <a:fillRect/>
                </a:stretch>
              </p:blipFill>
              <p:spPr>
                <a:xfrm>
                  <a:off x="10496320" y="6015960"/>
                  <a:ext cx="219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630">
              <p14:nvContentPartPr>
                <p14:cNvPr id="387" name="Ink 386">
                  <a:extLst>
                    <a:ext uri="{FF2B5EF4-FFF2-40B4-BE49-F238E27FC236}">
                      <a16:creationId xmlns:a16="http://schemas.microsoft.com/office/drawing/2014/main" id="{9889491F-6ACF-1B30-E786-DDD16941F616}"/>
                    </a:ext>
                  </a:extLst>
                </p14:cNvPr>
                <p14:cNvContentPartPr/>
                <p14:nvPr/>
              </p14:nvContentPartPr>
              <p14:xfrm>
                <a:off x="10649320" y="5943960"/>
                <a:ext cx="130320" cy="30240"/>
              </p14:xfrm>
            </p:contentPart>
          </mc:Choice>
          <mc:Fallback xmlns="">
            <p:pic>
              <p:nvPicPr>
                <p:cNvPr id="387" name="Ink 386">
                  <a:extLst>
                    <a:ext uri="{FF2B5EF4-FFF2-40B4-BE49-F238E27FC236}">
                      <a16:creationId xmlns:a16="http://schemas.microsoft.com/office/drawing/2014/main" id="{9889491F-6ACF-1B30-E786-DDD16941F616}"/>
                    </a:ext>
                  </a:extLst>
                </p:cNvPr>
                <p:cNvPicPr/>
                <p:nvPr/>
              </p:nvPicPr>
              <p:blipFill>
                <a:blip r:embed="rId631"/>
                <a:stretch>
                  <a:fillRect/>
                </a:stretch>
              </p:blipFill>
              <p:spPr>
                <a:xfrm>
                  <a:off x="10640320" y="5934960"/>
                  <a:ext cx="1479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32">
              <p14:nvContentPartPr>
                <p14:cNvPr id="388" name="Ink 387">
                  <a:extLst>
                    <a:ext uri="{FF2B5EF4-FFF2-40B4-BE49-F238E27FC236}">
                      <a16:creationId xmlns:a16="http://schemas.microsoft.com/office/drawing/2014/main" id="{5563EFFE-E3B7-88F0-59BD-0F3884DBEB59}"/>
                    </a:ext>
                  </a:extLst>
                </p14:cNvPr>
                <p14:cNvContentPartPr/>
                <p14:nvPr/>
              </p14:nvContentPartPr>
              <p14:xfrm>
                <a:off x="10870720" y="5817240"/>
                <a:ext cx="183600" cy="350640"/>
              </p14:xfrm>
            </p:contentPart>
          </mc:Choice>
          <mc:Fallback xmlns="">
            <p:pic>
              <p:nvPicPr>
                <p:cNvPr id="388" name="Ink 387">
                  <a:extLst>
                    <a:ext uri="{FF2B5EF4-FFF2-40B4-BE49-F238E27FC236}">
                      <a16:creationId xmlns:a16="http://schemas.microsoft.com/office/drawing/2014/main" id="{5563EFFE-E3B7-88F0-59BD-0F3884DBEB59}"/>
                    </a:ext>
                  </a:extLst>
                </p:cNvPr>
                <p:cNvPicPr/>
                <p:nvPr/>
              </p:nvPicPr>
              <p:blipFill>
                <a:blip r:embed="rId633"/>
                <a:stretch>
                  <a:fillRect/>
                </a:stretch>
              </p:blipFill>
              <p:spPr>
                <a:xfrm>
                  <a:off x="10862080" y="5808600"/>
                  <a:ext cx="2012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634">
              <p14:nvContentPartPr>
                <p14:cNvPr id="389" name="Ink 388">
                  <a:extLst>
                    <a:ext uri="{FF2B5EF4-FFF2-40B4-BE49-F238E27FC236}">
                      <a16:creationId xmlns:a16="http://schemas.microsoft.com/office/drawing/2014/main" id="{DDEEB1F4-2FC3-9CDE-F28C-178DD29C27A6}"/>
                    </a:ext>
                  </a:extLst>
                </p14:cNvPr>
                <p14:cNvContentPartPr/>
                <p14:nvPr/>
              </p14:nvContentPartPr>
              <p14:xfrm>
                <a:off x="11157640" y="6055200"/>
                <a:ext cx="8280" cy="79920"/>
              </p14:xfrm>
            </p:contentPart>
          </mc:Choice>
          <mc:Fallback xmlns="">
            <p:pic>
              <p:nvPicPr>
                <p:cNvPr id="389" name="Ink 388">
                  <a:extLst>
                    <a:ext uri="{FF2B5EF4-FFF2-40B4-BE49-F238E27FC236}">
                      <a16:creationId xmlns:a16="http://schemas.microsoft.com/office/drawing/2014/main" id="{DDEEB1F4-2FC3-9CDE-F28C-178DD29C27A6}"/>
                    </a:ext>
                  </a:extLst>
                </p:cNvPr>
                <p:cNvPicPr/>
                <p:nvPr/>
              </p:nvPicPr>
              <p:blipFill>
                <a:blip r:embed="rId635"/>
                <a:stretch>
                  <a:fillRect/>
                </a:stretch>
              </p:blipFill>
              <p:spPr>
                <a:xfrm>
                  <a:off x="11149000" y="6046560"/>
                  <a:ext cx="259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636">
              <p14:nvContentPartPr>
                <p14:cNvPr id="390" name="Ink 389">
                  <a:extLst>
                    <a:ext uri="{FF2B5EF4-FFF2-40B4-BE49-F238E27FC236}">
                      <a16:creationId xmlns:a16="http://schemas.microsoft.com/office/drawing/2014/main" id="{449BC07F-C40E-62CF-FBC2-DE8D91C54CCD}"/>
                    </a:ext>
                  </a:extLst>
                </p14:cNvPr>
                <p14:cNvContentPartPr/>
                <p14:nvPr/>
              </p14:nvContentPartPr>
              <p14:xfrm>
                <a:off x="10949560" y="5699520"/>
                <a:ext cx="54000" cy="36720"/>
              </p14:xfrm>
            </p:contentPart>
          </mc:Choice>
          <mc:Fallback xmlns="">
            <p:pic>
              <p:nvPicPr>
                <p:cNvPr id="390" name="Ink 389">
                  <a:extLst>
                    <a:ext uri="{FF2B5EF4-FFF2-40B4-BE49-F238E27FC236}">
                      <a16:creationId xmlns:a16="http://schemas.microsoft.com/office/drawing/2014/main" id="{449BC07F-C40E-62CF-FBC2-DE8D91C54CCD}"/>
                    </a:ext>
                  </a:extLst>
                </p:cNvPr>
                <p:cNvPicPr/>
                <p:nvPr/>
              </p:nvPicPr>
              <p:blipFill>
                <a:blip r:embed="rId637"/>
                <a:stretch>
                  <a:fillRect/>
                </a:stretch>
              </p:blipFill>
              <p:spPr>
                <a:xfrm>
                  <a:off x="10940560" y="5690880"/>
                  <a:ext cx="716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638">
              <p14:nvContentPartPr>
                <p14:cNvPr id="391" name="Ink 390">
                  <a:extLst>
                    <a:ext uri="{FF2B5EF4-FFF2-40B4-BE49-F238E27FC236}">
                      <a16:creationId xmlns:a16="http://schemas.microsoft.com/office/drawing/2014/main" id="{F23C342F-1A43-23B2-F61F-4621FA3C869F}"/>
                    </a:ext>
                  </a:extLst>
                </p14:cNvPr>
                <p14:cNvContentPartPr/>
                <p14:nvPr/>
              </p14:nvContentPartPr>
              <p14:xfrm>
                <a:off x="10992760" y="5689440"/>
                <a:ext cx="75240" cy="90360"/>
              </p14:xfrm>
            </p:contentPart>
          </mc:Choice>
          <mc:Fallback xmlns="">
            <p:pic>
              <p:nvPicPr>
                <p:cNvPr id="391" name="Ink 390">
                  <a:extLst>
                    <a:ext uri="{FF2B5EF4-FFF2-40B4-BE49-F238E27FC236}">
                      <a16:creationId xmlns:a16="http://schemas.microsoft.com/office/drawing/2014/main" id="{F23C342F-1A43-23B2-F61F-4621FA3C869F}"/>
                    </a:ext>
                  </a:extLst>
                </p:cNvPr>
                <p:cNvPicPr/>
                <p:nvPr/>
              </p:nvPicPr>
              <p:blipFill>
                <a:blip r:embed="rId639"/>
                <a:stretch>
                  <a:fillRect/>
                </a:stretch>
              </p:blipFill>
              <p:spPr>
                <a:xfrm>
                  <a:off x="10984120" y="5680800"/>
                  <a:ext cx="928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640">
              <p14:nvContentPartPr>
                <p14:cNvPr id="392" name="Ink 391">
                  <a:extLst>
                    <a:ext uri="{FF2B5EF4-FFF2-40B4-BE49-F238E27FC236}">
                      <a16:creationId xmlns:a16="http://schemas.microsoft.com/office/drawing/2014/main" id="{81EE0397-73A3-43F6-2271-9F61EB09CF82}"/>
                    </a:ext>
                  </a:extLst>
                </p14:cNvPr>
                <p14:cNvContentPartPr/>
                <p14:nvPr/>
              </p14:nvContentPartPr>
              <p14:xfrm>
                <a:off x="11165560" y="5965200"/>
                <a:ext cx="360" cy="8640"/>
              </p14:xfrm>
            </p:contentPart>
          </mc:Choice>
          <mc:Fallback xmlns="">
            <p:pic>
              <p:nvPicPr>
                <p:cNvPr id="392" name="Ink 391">
                  <a:extLst>
                    <a:ext uri="{FF2B5EF4-FFF2-40B4-BE49-F238E27FC236}">
                      <a16:creationId xmlns:a16="http://schemas.microsoft.com/office/drawing/2014/main" id="{81EE0397-73A3-43F6-2271-9F61EB09CF82}"/>
                    </a:ext>
                  </a:extLst>
                </p:cNvPr>
                <p:cNvPicPr/>
                <p:nvPr/>
              </p:nvPicPr>
              <p:blipFill>
                <a:blip r:embed="rId385"/>
                <a:stretch>
                  <a:fillRect/>
                </a:stretch>
              </p:blipFill>
              <p:spPr>
                <a:xfrm>
                  <a:off x="11156920" y="5956560"/>
                  <a:ext cx="180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394" name="Ink 393">
                  <a:extLst>
                    <a:ext uri="{FF2B5EF4-FFF2-40B4-BE49-F238E27FC236}">
                      <a16:creationId xmlns:a16="http://schemas.microsoft.com/office/drawing/2014/main" id="{3EBA6CDD-90E0-5585-0B3E-B398E8D3D560}"/>
                    </a:ext>
                  </a:extLst>
                </p14:cNvPr>
                <p14:cNvContentPartPr/>
                <p14:nvPr/>
              </p14:nvContentPartPr>
              <p14:xfrm>
                <a:off x="10475080" y="5953680"/>
                <a:ext cx="360" cy="18720"/>
              </p14:xfrm>
            </p:contentPart>
          </mc:Choice>
          <mc:Fallback xmlns="">
            <p:pic>
              <p:nvPicPr>
                <p:cNvPr id="394" name="Ink 393">
                  <a:extLst>
                    <a:ext uri="{FF2B5EF4-FFF2-40B4-BE49-F238E27FC236}">
                      <a16:creationId xmlns:a16="http://schemas.microsoft.com/office/drawing/2014/main" id="{3EBA6CDD-90E0-5585-0B3E-B398E8D3D560}"/>
                    </a:ext>
                  </a:extLst>
                </p:cNvPr>
                <p:cNvPicPr/>
                <p:nvPr/>
              </p:nvPicPr>
              <p:blipFill>
                <a:blip r:embed="rId642"/>
                <a:stretch>
                  <a:fillRect/>
                </a:stretch>
              </p:blipFill>
              <p:spPr>
                <a:xfrm>
                  <a:off x="10466080" y="5944680"/>
                  <a:ext cx="18000" cy="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3">
            <p14:nvContentPartPr>
              <p14:cNvPr id="396" name="Ink 395">
                <a:extLst>
                  <a:ext uri="{FF2B5EF4-FFF2-40B4-BE49-F238E27FC236}">
                    <a16:creationId xmlns:a16="http://schemas.microsoft.com/office/drawing/2014/main" id="{85572EFE-3CBB-5A88-2247-7275B802614D}"/>
                  </a:ext>
                </a:extLst>
              </p14:cNvPr>
              <p14:cNvContentPartPr/>
              <p14:nvPr/>
            </p14:nvContentPartPr>
            <p14:xfrm>
              <a:off x="11319068" y="5770800"/>
              <a:ext cx="21240" cy="400680"/>
            </p14:xfrm>
          </p:contentPart>
        </mc:Choice>
        <mc:Fallback>
          <p:pic>
            <p:nvPicPr>
              <p:cNvPr id="396" name="Ink 395">
                <a:extLst>
                  <a:ext uri="{FF2B5EF4-FFF2-40B4-BE49-F238E27FC236}">
                    <a16:creationId xmlns:a16="http://schemas.microsoft.com/office/drawing/2014/main" id="{85572EFE-3CBB-5A88-2247-7275B802614D}"/>
                  </a:ext>
                </a:extLst>
              </p:cNvPr>
              <p:cNvPicPr/>
              <p:nvPr/>
            </p:nvPicPr>
            <p:blipFill>
              <a:blip r:embed="rId644"/>
              <a:stretch>
                <a:fillRect/>
              </a:stretch>
            </p:blipFill>
            <p:spPr>
              <a:xfrm>
                <a:off x="11310068" y="5761800"/>
                <a:ext cx="38880" cy="418320"/>
              </a:xfrm>
              <a:prstGeom prst="rect">
                <a:avLst/>
              </a:prstGeom>
            </p:spPr>
          </p:pic>
        </mc:Fallback>
      </mc:AlternateContent>
    </p:spTree>
    <p:extLst>
      <p:ext uri="{BB962C8B-B14F-4D97-AF65-F5344CB8AC3E}">
        <p14:creationId xmlns:p14="http://schemas.microsoft.com/office/powerpoint/2010/main" val="119560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Different formulas</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815882"/>
          </a:xfrm>
          <a:prstGeom prst="rect">
            <a:avLst/>
          </a:prstGeom>
          <a:noFill/>
        </p:spPr>
        <p:txBody>
          <a:bodyPr wrap="square" rtlCol="0">
            <a:spAutoFit/>
          </a:bodyPr>
          <a:lstStyle/>
          <a:p>
            <a:r>
              <a:rPr lang="en-US" dirty="0"/>
              <a:t>MAE – Mean Absolute Error, its just an average error of our data.</a:t>
            </a:r>
          </a:p>
          <a:p>
            <a:endParaRPr lang="en-US" dirty="0"/>
          </a:p>
          <a:p>
            <a:endParaRPr lang="en-US" dirty="0"/>
          </a:p>
          <a:p>
            <a:endParaRPr lang="en-IN" dirty="0"/>
          </a:p>
          <a:p>
            <a:r>
              <a:rPr lang="en-IN" sz="2000" dirty="0"/>
              <a:t>RMSE – Root mean square Residual – if we double the error, will it deviate too much. It is a way to check the robustness of the model.</a:t>
            </a:r>
            <a:endParaRPr lang="en-US"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12" name="Group 11">
            <a:extLst>
              <a:ext uri="{FF2B5EF4-FFF2-40B4-BE49-F238E27FC236}">
                <a16:creationId xmlns:a16="http://schemas.microsoft.com/office/drawing/2014/main" id="{8E495855-C2DD-9A3F-F40D-874B76C557CE}"/>
              </a:ext>
            </a:extLst>
          </p:cNvPr>
          <p:cNvGrpSpPr/>
          <p:nvPr/>
        </p:nvGrpSpPr>
        <p:grpSpPr>
          <a:xfrm>
            <a:off x="1770788" y="1512360"/>
            <a:ext cx="912240" cy="296640"/>
            <a:chOff x="1769200" y="1512360"/>
            <a:chExt cx="912240" cy="2966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8CB7C2E-1A33-588B-E811-175EDE88F895}"/>
                    </a:ext>
                  </a:extLst>
                </p14:cNvPr>
                <p14:cNvContentPartPr/>
                <p14:nvPr/>
              </p14:nvContentPartPr>
              <p14:xfrm>
                <a:off x="1769200" y="1523880"/>
                <a:ext cx="325800" cy="285120"/>
              </p14:xfrm>
            </p:contentPart>
          </mc:Choice>
          <mc:Fallback xmlns="">
            <p:pic>
              <p:nvPicPr>
                <p:cNvPr id="6" name="Ink 5">
                  <a:extLst>
                    <a:ext uri="{FF2B5EF4-FFF2-40B4-BE49-F238E27FC236}">
                      <a16:creationId xmlns:a16="http://schemas.microsoft.com/office/drawing/2014/main" id="{58CB7C2E-1A33-588B-E811-175EDE88F895}"/>
                    </a:ext>
                  </a:extLst>
                </p:cNvPr>
                <p:cNvPicPr/>
                <p:nvPr/>
              </p:nvPicPr>
              <p:blipFill>
                <a:blip r:embed="rId4"/>
                <a:stretch>
                  <a:fillRect/>
                </a:stretch>
              </p:blipFill>
              <p:spPr>
                <a:xfrm>
                  <a:off x="1760560" y="1514880"/>
                  <a:ext cx="3434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AF8DF76-A39B-A362-1DDC-D52E37698F67}"/>
                    </a:ext>
                  </a:extLst>
                </p14:cNvPr>
                <p14:cNvContentPartPr/>
                <p14:nvPr/>
              </p14:nvContentPartPr>
              <p14:xfrm>
                <a:off x="2233600" y="1512360"/>
                <a:ext cx="162000" cy="262080"/>
              </p14:xfrm>
            </p:contentPart>
          </mc:Choice>
          <mc:Fallback xmlns="">
            <p:pic>
              <p:nvPicPr>
                <p:cNvPr id="7" name="Ink 6">
                  <a:extLst>
                    <a:ext uri="{FF2B5EF4-FFF2-40B4-BE49-F238E27FC236}">
                      <a16:creationId xmlns:a16="http://schemas.microsoft.com/office/drawing/2014/main" id="{2AF8DF76-A39B-A362-1DDC-D52E37698F67}"/>
                    </a:ext>
                  </a:extLst>
                </p:cNvPr>
                <p:cNvPicPr/>
                <p:nvPr/>
              </p:nvPicPr>
              <p:blipFill>
                <a:blip r:embed="rId6"/>
                <a:stretch>
                  <a:fillRect/>
                </a:stretch>
              </p:blipFill>
              <p:spPr>
                <a:xfrm>
                  <a:off x="2224960" y="1503360"/>
                  <a:ext cx="1796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962DA5D-DD71-73A0-FB7E-BF63763B6E11}"/>
                    </a:ext>
                  </a:extLst>
                </p14:cNvPr>
                <p14:cNvContentPartPr/>
                <p14:nvPr/>
              </p14:nvContentPartPr>
              <p14:xfrm>
                <a:off x="2204440" y="1672920"/>
                <a:ext cx="158040" cy="34200"/>
              </p14:xfrm>
            </p:contentPart>
          </mc:Choice>
          <mc:Fallback xmlns="">
            <p:pic>
              <p:nvPicPr>
                <p:cNvPr id="8" name="Ink 7">
                  <a:extLst>
                    <a:ext uri="{FF2B5EF4-FFF2-40B4-BE49-F238E27FC236}">
                      <a16:creationId xmlns:a16="http://schemas.microsoft.com/office/drawing/2014/main" id="{F962DA5D-DD71-73A0-FB7E-BF63763B6E11}"/>
                    </a:ext>
                  </a:extLst>
                </p:cNvPr>
                <p:cNvPicPr/>
                <p:nvPr/>
              </p:nvPicPr>
              <p:blipFill>
                <a:blip r:embed="rId8"/>
                <a:stretch>
                  <a:fillRect/>
                </a:stretch>
              </p:blipFill>
              <p:spPr>
                <a:xfrm>
                  <a:off x="2195800" y="1663920"/>
                  <a:ext cx="1756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E62042-085F-79C3-A582-61E5432E5F01}"/>
                    </a:ext>
                  </a:extLst>
                </p14:cNvPr>
                <p14:cNvContentPartPr/>
                <p14:nvPr/>
              </p14:nvContentPartPr>
              <p14:xfrm>
                <a:off x="2550040" y="1524960"/>
                <a:ext cx="131400" cy="194400"/>
              </p14:xfrm>
            </p:contentPart>
          </mc:Choice>
          <mc:Fallback xmlns="">
            <p:pic>
              <p:nvPicPr>
                <p:cNvPr id="9" name="Ink 8">
                  <a:extLst>
                    <a:ext uri="{FF2B5EF4-FFF2-40B4-BE49-F238E27FC236}">
                      <a16:creationId xmlns:a16="http://schemas.microsoft.com/office/drawing/2014/main" id="{4DE62042-085F-79C3-A582-61E5432E5F01}"/>
                    </a:ext>
                  </a:extLst>
                </p:cNvPr>
                <p:cNvPicPr/>
                <p:nvPr/>
              </p:nvPicPr>
              <p:blipFill>
                <a:blip r:embed="rId10"/>
                <a:stretch>
                  <a:fillRect/>
                </a:stretch>
              </p:blipFill>
              <p:spPr>
                <a:xfrm>
                  <a:off x="2541040" y="1515960"/>
                  <a:ext cx="1490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5BAA927-BE01-7BD7-1F42-02048E0C11B6}"/>
                    </a:ext>
                  </a:extLst>
                </p14:cNvPr>
                <p14:cNvContentPartPr/>
                <p14:nvPr/>
              </p14:nvContentPartPr>
              <p14:xfrm>
                <a:off x="2582080" y="1621800"/>
                <a:ext cx="63720" cy="34920"/>
              </p14:xfrm>
            </p:contentPart>
          </mc:Choice>
          <mc:Fallback xmlns="">
            <p:pic>
              <p:nvPicPr>
                <p:cNvPr id="10" name="Ink 9">
                  <a:extLst>
                    <a:ext uri="{FF2B5EF4-FFF2-40B4-BE49-F238E27FC236}">
                      <a16:creationId xmlns:a16="http://schemas.microsoft.com/office/drawing/2014/main" id="{85BAA927-BE01-7BD7-1F42-02048E0C11B6}"/>
                    </a:ext>
                  </a:extLst>
                </p:cNvPr>
                <p:cNvPicPr/>
                <p:nvPr/>
              </p:nvPicPr>
              <p:blipFill>
                <a:blip r:embed="rId12"/>
                <a:stretch>
                  <a:fillRect/>
                </a:stretch>
              </p:blipFill>
              <p:spPr>
                <a:xfrm>
                  <a:off x="2573080" y="1612800"/>
                  <a:ext cx="81360" cy="5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42389813-0C05-71A3-115F-9614583ECE9E}"/>
                  </a:ext>
                </a:extLst>
              </p14:cNvPr>
              <p14:cNvContentPartPr/>
              <p14:nvPr/>
            </p14:nvContentPartPr>
            <p14:xfrm>
              <a:off x="2921348" y="1596240"/>
              <a:ext cx="47880" cy="132120"/>
            </p14:xfrm>
          </p:contentPart>
        </mc:Choice>
        <mc:Fallback>
          <p:pic>
            <p:nvPicPr>
              <p:cNvPr id="11" name="Ink 10">
                <a:extLst>
                  <a:ext uri="{FF2B5EF4-FFF2-40B4-BE49-F238E27FC236}">
                    <a16:creationId xmlns:a16="http://schemas.microsoft.com/office/drawing/2014/main" id="{42389813-0C05-71A3-115F-9614583ECE9E}"/>
                  </a:ext>
                </a:extLst>
              </p:cNvPr>
              <p:cNvPicPr/>
              <p:nvPr/>
            </p:nvPicPr>
            <p:blipFill>
              <a:blip r:embed="rId14"/>
              <a:stretch>
                <a:fillRect/>
              </a:stretch>
            </p:blipFill>
            <p:spPr>
              <a:xfrm>
                <a:off x="2912348" y="1587240"/>
                <a:ext cx="655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9ACB5875-6F0B-EFA2-674D-BC6D3D29F13B}"/>
                  </a:ext>
                </a:extLst>
              </p14:cNvPr>
              <p14:cNvContentPartPr/>
              <p14:nvPr/>
            </p14:nvContentPartPr>
            <p14:xfrm>
              <a:off x="4093508" y="1371600"/>
              <a:ext cx="82440" cy="171720"/>
            </p14:xfrm>
          </p:contentPart>
        </mc:Choice>
        <mc:Fallback>
          <p:pic>
            <p:nvPicPr>
              <p:cNvPr id="16" name="Ink 15">
                <a:extLst>
                  <a:ext uri="{FF2B5EF4-FFF2-40B4-BE49-F238E27FC236}">
                    <a16:creationId xmlns:a16="http://schemas.microsoft.com/office/drawing/2014/main" id="{9ACB5875-6F0B-EFA2-674D-BC6D3D29F13B}"/>
                  </a:ext>
                </a:extLst>
              </p:cNvPr>
              <p:cNvPicPr/>
              <p:nvPr/>
            </p:nvPicPr>
            <p:blipFill>
              <a:blip r:embed="rId16"/>
              <a:stretch>
                <a:fillRect/>
              </a:stretch>
            </p:blipFill>
            <p:spPr>
              <a:xfrm>
                <a:off x="4084508" y="1362619"/>
                <a:ext cx="100080" cy="189323"/>
              </a:xfrm>
              <a:prstGeom prst="rect">
                <a:avLst/>
              </a:prstGeom>
            </p:spPr>
          </p:pic>
        </mc:Fallback>
      </mc:AlternateContent>
      <p:grpSp>
        <p:nvGrpSpPr>
          <p:cNvPr id="42" name="Group 41">
            <a:extLst>
              <a:ext uri="{FF2B5EF4-FFF2-40B4-BE49-F238E27FC236}">
                <a16:creationId xmlns:a16="http://schemas.microsoft.com/office/drawing/2014/main" id="{E67C7EA3-0A37-5481-E0B3-E48FF104AB9C}"/>
              </a:ext>
            </a:extLst>
          </p:cNvPr>
          <p:cNvGrpSpPr/>
          <p:nvPr/>
        </p:nvGrpSpPr>
        <p:grpSpPr>
          <a:xfrm>
            <a:off x="3458468" y="1412280"/>
            <a:ext cx="493200" cy="233640"/>
            <a:chOff x="3456880" y="1412280"/>
            <a:chExt cx="493200" cy="233640"/>
          </a:xfrm>
        </p:grpSpPr>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750780FE-DE39-392E-38C7-78DD460A00A5}"/>
                    </a:ext>
                  </a:extLst>
                </p14:cNvPr>
                <p14:cNvContentPartPr/>
                <p14:nvPr/>
              </p14:nvContentPartPr>
              <p14:xfrm>
                <a:off x="3456880" y="1442520"/>
                <a:ext cx="54360" cy="203400"/>
              </p14:xfrm>
            </p:contentPart>
          </mc:Choice>
          <mc:Fallback xmlns="">
            <p:pic>
              <p:nvPicPr>
                <p:cNvPr id="13" name="Ink 12">
                  <a:extLst>
                    <a:ext uri="{FF2B5EF4-FFF2-40B4-BE49-F238E27FC236}">
                      <a16:creationId xmlns:a16="http://schemas.microsoft.com/office/drawing/2014/main" id="{750780FE-DE39-392E-38C7-78DD460A00A5}"/>
                    </a:ext>
                  </a:extLst>
                </p:cNvPr>
                <p:cNvPicPr/>
                <p:nvPr/>
              </p:nvPicPr>
              <p:blipFill>
                <a:blip r:embed="rId18"/>
                <a:stretch>
                  <a:fillRect/>
                </a:stretch>
              </p:blipFill>
              <p:spPr>
                <a:xfrm>
                  <a:off x="3447880" y="1433880"/>
                  <a:ext cx="720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672AD0E-2F88-BEEB-AD9B-C34B23F467BA}"/>
                    </a:ext>
                  </a:extLst>
                </p14:cNvPr>
                <p14:cNvContentPartPr/>
                <p14:nvPr/>
              </p14:nvContentPartPr>
              <p14:xfrm>
                <a:off x="3626800" y="1506600"/>
                <a:ext cx="46440" cy="25920"/>
              </p14:xfrm>
            </p:contentPart>
          </mc:Choice>
          <mc:Fallback xmlns="">
            <p:pic>
              <p:nvPicPr>
                <p:cNvPr id="14" name="Ink 13">
                  <a:extLst>
                    <a:ext uri="{FF2B5EF4-FFF2-40B4-BE49-F238E27FC236}">
                      <a16:creationId xmlns:a16="http://schemas.microsoft.com/office/drawing/2014/main" id="{F672AD0E-2F88-BEEB-AD9B-C34B23F467BA}"/>
                    </a:ext>
                  </a:extLst>
                </p:cNvPr>
                <p:cNvPicPr/>
                <p:nvPr/>
              </p:nvPicPr>
              <p:blipFill>
                <a:blip r:embed="rId20"/>
                <a:stretch>
                  <a:fillRect/>
                </a:stretch>
              </p:blipFill>
              <p:spPr>
                <a:xfrm>
                  <a:off x="3617800" y="1497600"/>
                  <a:ext cx="64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3A416DE1-9905-2E0C-FA0D-862C67231838}"/>
                    </a:ext>
                  </a:extLst>
                </p14:cNvPr>
                <p14:cNvContentPartPr/>
                <p14:nvPr/>
              </p14:nvContentPartPr>
              <p14:xfrm>
                <a:off x="3791320" y="1412280"/>
                <a:ext cx="158760" cy="185040"/>
              </p14:xfrm>
            </p:contentPart>
          </mc:Choice>
          <mc:Fallback xmlns="">
            <p:pic>
              <p:nvPicPr>
                <p:cNvPr id="15" name="Ink 14">
                  <a:extLst>
                    <a:ext uri="{FF2B5EF4-FFF2-40B4-BE49-F238E27FC236}">
                      <a16:creationId xmlns:a16="http://schemas.microsoft.com/office/drawing/2014/main" id="{3A416DE1-9905-2E0C-FA0D-862C67231838}"/>
                    </a:ext>
                  </a:extLst>
                </p:cNvPr>
                <p:cNvPicPr/>
                <p:nvPr/>
              </p:nvPicPr>
              <p:blipFill>
                <a:blip r:embed="rId22"/>
                <a:stretch>
                  <a:fillRect/>
                </a:stretch>
              </p:blipFill>
              <p:spPr>
                <a:xfrm>
                  <a:off x="3782680" y="1403280"/>
                  <a:ext cx="1764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0380BBAF-6528-E46A-7E6E-B38DDCE27062}"/>
                    </a:ext>
                  </a:extLst>
                </p14:cNvPr>
                <p14:cNvContentPartPr/>
                <p14:nvPr/>
              </p14:nvContentPartPr>
              <p14:xfrm>
                <a:off x="3495040" y="1465200"/>
                <a:ext cx="84600" cy="128160"/>
              </p14:xfrm>
            </p:contentPart>
          </mc:Choice>
          <mc:Fallback xmlns="">
            <p:pic>
              <p:nvPicPr>
                <p:cNvPr id="18" name="Ink 17">
                  <a:extLst>
                    <a:ext uri="{FF2B5EF4-FFF2-40B4-BE49-F238E27FC236}">
                      <a16:creationId xmlns:a16="http://schemas.microsoft.com/office/drawing/2014/main" id="{0380BBAF-6528-E46A-7E6E-B38DDCE27062}"/>
                    </a:ext>
                  </a:extLst>
                </p:cNvPr>
                <p:cNvPicPr/>
                <p:nvPr/>
              </p:nvPicPr>
              <p:blipFill>
                <a:blip r:embed="rId24"/>
                <a:stretch>
                  <a:fillRect/>
                </a:stretch>
              </p:blipFill>
              <p:spPr>
                <a:xfrm>
                  <a:off x="3486040" y="1456200"/>
                  <a:ext cx="102240" cy="145800"/>
                </a:xfrm>
                <a:prstGeom prst="rect">
                  <a:avLst/>
                </a:prstGeom>
              </p:spPr>
            </p:pic>
          </mc:Fallback>
        </mc:AlternateContent>
      </p:grpSp>
      <p:grpSp>
        <p:nvGrpSpPr>
          <p:cNvPr id="41" name="Group 40">
            <a:extLst>
              <a:ext uri="{FF2B5EF4-FFF2-40B4-BE49-F238E27FC236}">
                <a16:creationId xmlns:a16="http://schemas.microsoft.com/office/drawing/2014/main" id="{85FC5B3F-38DC-9098-3386-95C3FA378C60}"/>
              </a:ext>
            </a:extLst>
          </p:cNvPr>
          <p:cNvGrpSpPr/>
          <p:nvPr/>
        </p:nvGrpSpPr>
        <p:grpSpPr>
          <a:xfrm>
            <a:off x="4329668" y="1422360"/>
            <a:ext cx="199080" cy="113040"/>
            <a:chOff x="4328080" y="1422360"/>
            <a:chExt cx="199080" cy="113040"/>
          </a:xfrm>
        </p:grpSpPr>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4CEF5A06-ED45-04C9-A9A2-B5D22F7A3B30}"/>
                    </a:ext>
                  </a:extLst>
                </p14:cNvPr>
                <p14:cNvContentPartPr/>
                <p14:nvPr/>
              </p14:nvContentPartPr>
              <p14:xfrm>
                <a:off x="4328080" y="1479240"/>
                <a:ext cx="199080" cy="14760"/>
              </p14:xfrm>
            </p:contentPart>
          </mc:Choice>
          <mc:Fallback xmlns="">
            <p:pic>
              <p:nvPicPr>
                <p:cNvPr id="19" name="Ink 18">
                  <a:extLst>
                    <a:ext uri="{FF2B5EF4-FFF2-40B4-BE49-F238E27FC236}">
                      <a16:creationId xmlns:a16="http://schemas.microsoft.com/office/drawing/2014/main" id="{4CEF5A06-ED45-04C9-A9A2-B5D22F7A3B30}"/>
                    </a:ext>
                  </a:extLst>
                </p:cNvPr>
                <p:cNvPicPr/>
                <p:nvPr/>
              </p:nvPicPr>
              <p:blipFill>
                <a:blip r:embed="rId26"/>
                <a:stretch>
                  <a:fillRect/>
                </a:stretch>
              </p:blipFill>
              <p:spPr>
                <a:xfrm>
                  <a:off x="4319080" y="1470240"/>
                  <a:ext cx="2167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54BC42A1-CAA6-228E-CD9C-86D3ECBE69EB}"/>
                    </a:ext>
                  </a:extLst>
                </p14:cNvPr>
                <p14:cNvContentPartPr/>
                <p14:nvPr/>
              </p14:nvContentPartPr>
              <p14:xfrm>
                <a:off x="4440040" y="1422360"/>
                <a:ext cx="18720" cy="113040"/>
              </p14:xfrm>
            </p:contentPart>
          </mc:Choice>
          <mc:Fallback xmlns="">
            <p:pic>
              <p:nvPicPr>
                <p:cNvPr id="20" name="Ink 19">
                  <a:extLst>
                    <a:ext uri="{FF2B5EF4-FFF2-40B4-BE49-F238E27FC236}">
                      <a16:creationId xmlns:a16="http://schemas.microsoft.com/office/drawing/2014/main" id="{54BC42A1-CAA6-228E-CD9C-86D3ECBE69EB}"/>
                    </a:ext>
                  </a:extLst>
                </p:cNvPr>
                <p:cNvPicPr/>
                <p:nvPr/>
              </p:nvPicPr>
              <p:blipFill>
                <a:blip r:embed="rId28"/>
                <a:stretch>
                  <a:fillRect/>
                </a:stretch>
              </p:blipFill>
              <p:spPr>
                <a:xfrm>
                  <a:off x="4431040" y="1413720"/>
                  <a:ext cx="36360" cy="130680"/>
                </a:xfrm>
                <a:prstGeom prst="rect">
                  <a:avLst/>
                </a:prstGeom>
              </p:spPr>
            </p:pic>
          </mc:Fallback>
        </mc:AlternateContent>
      </p:grpSp>
      <p:grpSp>
        <p:nvGrpSpPr>
          <p:cNvPr id="40" name="Group 39">
            <a:extLst>
              <a:ext uri="{FF2B5EF4-FFF2-40B4-BE49-F238E27FC236}">
                <a16:creationId xmlns:a16="http://schemas.microsoft.com/office/drawing/2014/main" id="{497E11A9-44A7-33A5-7D00-8472ED84F766}"/>
              </a:ext>
            </a:extLst>
          </p:cNvPr>
          <p:cNvGrpSpPr/>
          <p:nvPr/>
        </p:nvGrpSpPr>
        <p:grpSpPr>
          <a:xfrm>
            <a:off x="4665548" y="1381680"/>
            <a:ext cx="560160" cy="226080"/>
            <a:chOff x="4663960" y="1381680"/>
            <a:chExt cx="560160" cy="226080"/>
          </a:xfrm>
        </p:grpSpPr>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399F4D2A-3384-8715-299F-298154E87A96}"/>
                    </a:ext>
                  </a:extLst>
                </p14:cNvPr>
                <p14:cNvContentPartPr/>
                <p14:nvPr/>
              </p14:nvContentPartPr>
              <p14:xfrm>
                <a:off x="4663960" y="1381680"/>
                <a:ext cx="60480" cy="218160"/>
              </p14:xfrm>
            </p:contentPart>
          </mc:Choice>
          <mc:Fallback xmlns="">
            <p:pic>
              <p:nvPicPr>
                <p:cNvPr id="21" name="Ink 20">
                  <a:extLst>
                    <a:ext uri="{FF2B5EF4-FFF2-40B4-BE49-F238E27FC236}">
                      <a16:creationId xmlns:a16="http://schemas.microsoft.com/office/drawing/2014/main" id="{399F4D2A-3384-8715-299F-298154E87A96}"/>
                    </a:ext>
                  </a:extLst>
                </p:cNvPr>
                <p:cNvPicPr/>
                <p:nvPr/>
              </p:nvPicPr>
              <p:blipFill>
                <a:blip r:embed="rId30"/>
                <a:stretch>
                  <a:fillRect/>
                </a:stretch>
              </p:blipFill>
              <p:spPr>
                <a:xfrm>
                  <a:off x="4654960" y="1372680"/>
                  <a:ext cx="781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2C489326-E5B7-C256-BDA1-EF8218B4320A}"/>
                    </a:ext>
                  </a:extLst>
                </p14:cNvPr>
                <p14:cNvContentPartPr/>
                <p14:nvPr/>
              </p14:nvContentPartPr>
              <p14:xfrm>
                <a:off x="4844320" y="1427760"/>
                <a:ext cx="141840" cy="147240"/>
              </p14:xfrm>
            </p:contentPart>
          </mc:Choice>
          <mc:Fallback xmlns="">
            <p:pic>
              <p:nvPicPr>
                <p:cNvPr id="22" name="Ink 21">
                  <a:extLst>
                    <a:ext uri="{FF2B5EF4-FFF2-40B4-BE49-F238E27FC236}">
                      <a16:creationId xmlns:a16="http://schemas.microsoft.com/office/drawing/2014/main" id="{2C489326-E5B7-C256-BDA1-EF8218B4320A}"/>
                    </a:ext>
                  </a:extLst>
                </p:cNvPr>
                <p:cNvPicPr/>
                <p:nvPr/>
              </p:nvPicPr>
              <p:blipFill>
                <a:blip r:embed="rId32"/>
                <a:stretch>
                  <a:fillRect/>
                </a:stretch>
              </p:blipFill>
              <p:spPr>
                <a:xfrm>
                  <a:off x="4835680" y="1419120"/>
                  <a:ext cx="159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31912A47-DE7D-8EC7-1455-FC230A40AB14}"/>
                    </a:ext>
                  </a:extLst>
                </p14:cNvPr>
                <p14:cNvContentPartPr/>
                <p14:nvPr/>
              </p14:nvContentPartPr>
              <p14:xfrm>
                <a:off x="5069680" y="1391760"/>
                <a:ext cx="154440" cy="216000"/>
              </p14:xfrm>
            </p:contentPart>
          </mc:Choice>
          <mc:Fallback xmlns="">
            <p:pic>
              <p:nvPicPr>
                <p:cNvPr id="23" name="Ink 22">
                  <a:extLst>
                    <a:ext uri="{FF2B5EF4-FFF2-40B4-BE49-F238E27FC236}">
                      <a16:creationId xmlns:a16="http://schemas.microsoft.com/office/drawing/2014/main" id="{31912A47-DE7D-8EC7-1455-FC230A40AB14}"/>
                    </a:ext>
                  </a:extLst>
                </p:cNvPr>
                <p:cNvPicPr/>
                <p:nvPr/>
              </p:nvPicPr>
              <p:blipFill>
                <a:blip r:embed="rId34"/>
                <a:stretch>
                  <a:fillRect/>
                </a:stretch>
              </p:blipFill>
              <p:spPr>
                <a:xfrm>
                  <a:off x="5060680" y="1382760"/>
                  <a:ext cx="172080" cy="233640"/>
                </a:xfrm>
                <a:prstGeom prst="rect">
                  <a:avLst/>
                </a:prstGeom>
              </p:spPr>
            </p:pic>
          </mc:Fallback>
        </mc:AlternateContent>
      </p:grpSp>
      <p:grpSp>
        <p:nvGrpSpPr>
          <p:cNvPr id="39" name="Group 38">
            <a:extLst>
              <a:ext uri="{FF2B5EF4-FFF2-40B4-BE49-F238E27FC236}">
                <a16:creationId xmlns:a16="http://schemas.microsoft.com/office/drawing/2014/main" id="{9FA872C4-8797-DC2D-8015-BBF8B803F587}"/>
              </a:ext>
            </a:extLst>
          </p:cNvPr>
          <p:cNvGrpSpPr/>
          <p:nvPr/>
        </p:nvGrpSpPr>
        <p:grpSpPr>
          <a:xfrm>
            <a:off x="5386268" y="1401840"/>
            <a:ext cx="161640" cy="153360"/>
            <a:chOff x="5384680" y="1401840"/>
            <a:chExt cx="161640" cy="153360"/>
          </a:xfrm>
        </p:grpSpPr>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B1BB21C2-3A99-B13F-38D5-B2F1F2223DB1}"/>
                    </a:ext>
                  </a:extLst>
                </p14:cNvPr>
                <p14:cNvContentPartPr/>
                <p14:nvPr/>
              </p14:nvContentPartPr>
              <p14:xfrm>
                <a:off x="5384680" y="1455840"/>
                <a:ext cx="161640" cy="27720"/>
              </p14:xfrm>
            </p:contentPart>
          </mc:Choice>
          <mc:Fallback xmlns="">
            <p:pic>
              <p:nvPicPr>
                <p:cNvPr id="24" name="Ink 23">
                  <a:extLst>
                    <a:ext uri="{FF2B5EF4-FFF2-40B4-BE49-F238E27FC236}">
                      <a16:creationId xmlns:a16="http://schemas.microsoft.com/office/drawing/2014/main" id="{B1BB21C2-3A99-B13F-38D5-B2F1F2223DB1}"/>
                    </a:ext>
                  </a:extLst>
                </p:cNvPr>
                <p:cNvPicPr/>
                <p:nvPr/>
              </p:nvPicPr>
              <p:blipFill>
                <a:blip r:embed="rId36"/>
                <a:stretch>
                  <a:fillRect/>
                </a:stretch>
              </p:blipFill>
              <p:spPr>
                <a:xfrm>
                  <a:off x="5375680" y="1447200"/>
                  <a:ext cx="1792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53815177-0D25-FC60-E69D-B42F1193F5BC}"/>
                    </a:ext>
                  </a:extLst>
                </p14:cNvPr>
                <p14:cNvContentPartPr/>
                <p14:nvPr/>
              </p14:nvContentPartPr>
              <p14:xfrm>
                <a:off x="5415280" y="1401840"/>
                <a:ext cx="57600" cy="153360"/>
              </p14:xfrm>
            </p:contentPart>
          </mc:Choice>
          <mc:Fallback xmlns="">
            <p:pic>
              <p:nvPicPr>
                <p:cNvPr id="25" name="Ink 24">
                  <a:extLst>
                    <a:ext uri="{FF2B5EF4-FFF2-40B4-BE49-F238E27FC236}">
                      <a16:creationId xmlns:a16="http://schemas.microsoft.com/office/drawing/2014/main" id="{53815177-0D25-FC60-E69D-B42F1193F5BC}"/>
                    </a:ext>
                  </a:extLst>
                </p:cNvPr>
                <p:cNvPicPr/>
                <p:nvPr/>
              </p:nvPicPr>
              <p:blipFill>
                <a:blip r:embed="rId38"/>
                <a:stretch>
                  <a:fillRect/>
                </a:stretch>
              </p:blipFill>
              <p:spPr>
                <a:xfrm>
                  <a:off x="5406280" y="1392840"/>
                  <a:ext cx="75240" cy="171000"/>
                </a:xfrm>
                <a:prstGeom prst="rect">
                  <a:avLst/>
                </a:prstGeom>
              </p:spPr>
            </p:pic>
          </mc:Fallback>
        </mc:AlternateContent>
      </p:grpSp>
      <p:grpSp>
        <p:nvGrpSpPr>
          <p:cNvPr id="38" name="Group 37">
            <a:extLst>
              <a:ext uri="{FF2B5EF4-FFF2-40B4-BE49-F238E27FC236}">
                <a16:creationId xmlns:a16="http://schemas.microsoft.com/office/drawing/2014/main" id="{447C6399-38A2-1616-6C34-A70CAC3A0D6A}"/>
              </a:ext>
            </a:extLst>
          </p:cNvPr>
          <p:cNvGrpSpPr/>
          <p:nvPr/>
        </p:nvGrpSpPr>
        <p:grpSpPr>
          <a:xfrm>
            <a:off x="5741228" y="1361520"/>
            <a:ext cx="452160" cy="244440"/>
            <a:chOff x="5739640" y="1361520"/>
            <a:chExt cx="452160" cy="244440"/>
          </a:xfrm>
        </p:grpSpPr>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FDBD24B5-0722-568D-2C06-01C89F880719}"/>
                    </a:ext>
                  </a:extLst>
                </p14:cNvPr>
                <p14:cNvContentPartPr/>
                <p14:nvPr/>
              </p14:nvContentPartPr>
              <p14:xfrm>
                <a:off x="5739640" y="1361520"/>
                <a:ext cx="104760" cy="224640"/>
              </p14:xfrm>
            </p:contentPart>
          </mc:Choice>
          <mc:Fallback xmlns="">
            <p:pic>
              <p:nvPicPr>
                <p:cNvPr id="26" name="Ink 25">
                  <a:extLst>
                    <a:ext uri="{FF2B5EF4-FFF2-40B4-BE49-F238E27FC236}">
                      <a16:creationId xmlns:a16="http://schemas.microsoft.com/office/drawing/2014/main" id="{FDBD24B5-0722-568D-2C06-01C89F880719}"/>
                    </a:ext>
                  </a:extLst>
                </p:cNvPr>
                <p:cNvPicPr/>
                <p:nvPr/>
              </p:nvPicPr>
              <p:blipFill>
                <a:blip r:embed="rId40"/>
                <a:stretch>
                  <a:fillRect/>
                </a:stretch>
              </p:blipFill>
              <p:spPr>
                <a:xfrm>
                  <a:off x="5731000" y="1352520"/>
                  <a:ext cx="1224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9410C995-9402-150C-87DB-B50A99F5EC45}"/>
                    </a:ext>
                  </a:extLst>
                </p14:cNvPr>
                <p14:cNvContentPartPr/>
                <p14:nvPr/>
              </p14:nvContentPartPr>
              <p14:xfrm>
                <a:off x="5953840" y="1401840"/>
                <a:ext cx="39240" cy="151560"/>
              </p14:xfrm>
            </p:contentPart>
          </mc:Choice>
          <mc:Fallback xmlns="">
            <p:pic>
              <p:nvPicPr>
                <p:cNvPr id="27" name="Ink 26">
                  <a:extLst>
                    <a:ext uri="{FF2B5EF4-FFF2-40B4-BE49-F238E27FC236}">
                      <a16:creationId xmlns:a16="http://schemas.microsoft.com/office/drawing/2014/main" id="{9410C995-9402-150C-87DB-B50A99F5EC45}"/>
                    </a:ext>
                  </a:extLst>
                </p:cNvPr>
                <p:cNvPicPr/>
                <p:nvPr/>
              </p:nvPicPr>
              <p:blipFill>
                <a:blip r:embed="rId42"/>
                <a:stretch>
                  <a:fillRect/>
                </a:stretch>
              </p:blipFill>
              <p:spPr>
                <a:xfrm>
                  <a:off x="5944840" y="1392840"/>
                  <a:ext cx="56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B651F2EE-2022-E1EB-51BB-E002BDDE1256}"/>
                    </a:ext>
                  </a:extLst>
                </p14:cNvPr>
                <p14:cNvContentPartPr/>
                <p14:nvPr/>
              </p14:nvContentPartPr>
              <p14:xfrm>
                <a:off x="6112240" y="1361520"/>
                <a:ext cx="79560" cy="244440"/>
              </p14:xfrm>
            </p:contentPart>
          </mc:Choice>
          <mc:Fallback xmlns="">
            <p:pic>
              <p:nvPicPr>
                <p:cNvPr id="28" name="Ink 27">
                  <a:extLst>
                    <a:ext uri="{FF2B5EF4-FFF2-40B4-BE49-F238E27FC236}">
                      <a16:creationId xmlns:a16="http://schemas.microsoft.com/office/drawing/2014/main" id="{B651F2EE-2022-E1EB-51BB-E002BDDE1256}"/>
                    </a:ext>
                  </a:extLst>
                </p:cNvPr>
                <p:cNvPicPr/>
                <p:nvPr/>
              </p:nvPicPr>
              <p:blipFill>
                <a:blip r:embed="rId44"/>
                <a:stretch>
                  <a:fillRect/>
                </a:stretch>
              </p:blipFill>
              <p:spPr>
                <a:xfrm>
                  <a:off x="6103600" y="1352520"/>
                  <a:ext cx="97200" cy="262080"/>
                </a:xfrm>
                <a:prstGeom prst="rect">
                  <a:avLst/>
                </a:prstGeom>
              </p:spPr>
            </p:pic>
          </mc:Fallback>
        </mc:AlternateContent>
      </p:grpSp>
      <p:grpSp>
        <p:nvGrpSpPr>
          <p:cNvPr id="37" name="Group 36">
            <a:extLst>
              <a:ext uri="{FF2B5EF4-FFF2-40B4-BE49-F238E27FC236}">
                <a16:creationId xmlns:a16="http://schemas.microsoft.com/office/drawing/2014/main" id="{1F6F4BA7-2002-AF7C-73B3-A766D480AA44}"/>
              </a:ext>
            </a:extLst>
          </p:cNvPr>
          <p:cNvGrpSpPr/>
          <p:nvPr/>
        </p:nvGrpSpPr>
        <p:grpSpPr>
          <a:xfrm>
            <a:off x="6389948" y="1361520"/>
            <a:ext cx="129600" cy="163440"/>
            <a:chOff x="6388360" y="1361520"/>
            <a:chExt cx="129600" cy="163440"/>
          </a:xfrm>
        </p:grpSpPr>
        <mc:AlternateContent xmlns:mc="http://schemas.openxmlformats.org/markup-compatibility/2006" xmlns:p14="http://schemas.microsoft.com/office/powerpoint/2010/main">
          <mc:Choice Requires="p14">
            <p:contentPart p14:bwMode="auto" r:id="rId45">
              <p14:nvContentPartPr>
                <p14:cNvPr id="29" name="Ink 28">
                  <a:extLst>
                    <a:ext uri="{FF2B5EF4-FFF2-40B4-BE49-F238E27FC236}">
                      <a16:creationId xmlns:a16="http://schemas.microsoft.com/office/drawing/2014/main" id="{FA8009BC-9382-E1BE-0673-F80485EE0309}"/>
                    </a:ext>
                  </a:extLst>
                </p14:cNvPr>
                <p14:cNvContentPartPr/>
                <p14:nvPr/>
              </p14:nvContentPartPr>
              <p14:xfrm>
                <a:off x="6388360" y="1442520"/>
                <a:ext cx="129600" cy="10440"/>
              </p14:xfrm>
            </p:contentPart>
          </mc:Choice>
          <mc:Fallback xmlns="">
            <p:pic>
              <p:nvPicPr>
                <p:cNvPr id="29" name="Ink 28">
                  <a:extLst>
                    <a:ext uri="{FF2B5EF4-FFF2-40B4-BE49-F238E27FC236}">
                      <a16:creationId xmlns:a16="http://schemas.microsoft.com/office/drawing/2014/main" id="{FA8009BC-9382-E1BE-0673-F80485EE0309}"/>
                    </a:ext>
                  </a:extLst>
                </p:cNvPr>
                <p:cNvPicPr/>
                <p:nvPr/>
              </p:nvPicPr>
              <p:blipFill>
                <a:blip r:embed="rId46"/>
                <a:stretch>
                  <a:fillRect/>
                </a:stretch>
              </p:blipFill>
              <p:spPr>
                <a:xfrm>
                  <a:off x="6379360" y="1433880"/>
                  <a:ext cx="1472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BCC6054D-8A6A-6446-7409-E5DE55620489}"/>
                    </a:ext>
                  </a:extLst>
                </p14:cNvPr>
                <p14:cNvContentPartPr/>
                <p14:nvPr/>
              </p14:nvContentPartPr>
              <p14:xfrm>
                <a:off x="6410680" y="1361520"/>
                <a:ext cx="47160" cy="163440"/>
              </p14:xfrm>
            </p:contentPart>
          </mc:Choice>
          <mc:Fallback xmlns="">
            <p:pic>
              <p:nvPicPr>
                <p:cNvPr id="30" name="Ink 29">
                  <a:extLst>
                    <a:ext uri="{FF2B5EF4-FFF2-40B4-BE49-F238E27FC236}">
                      <a16:creationId xmlns:a16="http://schemas.microsoft.com/office/drawing/2014/main" id="{BCC6054D-8A6A-6446-7409-E5DE55620489}"/>
                    </a:ext>
                  </a:extLst>
                </p:cNvPr>
                <p:cNvPicPr/>
                <p:nvPr/>
              </p:nvPicPr>
              <p:blipFill>
                <a:blip r:embed="rId48"/>
                <a:stretch>
                  <a:fillRect/>
                </a:stretch>
              </p:blipFill>
              <p:spPr>
                <a:xfrm>
                  <a:off x="6402040" y="1352520"/>
                  <a:ext cx="64800" cy="18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1E874519-F5C7-0C7C-A224-887697A6332F}"/>
                  </a:ext>
                </a:extLst>
              </p14:cNvPr>
              <p14:cNvContentPartPr/>
              <p14:nvPr/>
            </p14:nvContentPartPr>
            <p14:xfrm>
              <a:off x="6758228" y="1361520"/>
              <a:ext cx="49320" cy="221040"/>
            </p14:xfrm>
          </p:contentPart>
        </mc:Choice>
        <mc:Fallback>
          <p:pic>
            <p:nvPicPr>
              <p:cNvPr id="31" name="Ink 30">
                <a:extLst>
                  <a:ext uri="{FF2B5EF4-FFF2-40B4-BE49-F238E27FC236}">
                    <a16:creationId xmlns:a16="http://schemas.microsoft.com/office/drawing/2014/main" id="{1E874519-F5C7-0C7C-A224-887697A6332F}"/>
                  </a:ext>
                </a:extLst>
              </p:cNvPr>
              <p:cNvPicPr/>
              <p:nvPr/>
            </p:nvPicPr>
            <p:blipFill>
              <a:blip r:embed="rId50"/>
              <a:stretch>
                <a:fillRect/>
              </a:stretch>
            </p:blipFill>
            <p:spPr>
              <a:xfrm>
                <a:off x="6749228" y="1352535"/>
                <a:ext cx="66960" cy="238651"/>
              </a:xfrm>
              <a:prstGeom prst="rect">
                <a:avLst/>
              </a:prstGeom>
            </p:spPr>
          </p:pic>
        </mc:Fallback>
      </mc:AlternateContent>
      <p:grpSp>
        <p:nvGrpSpPr>
          <p:cNvPr id="36" name="Group 35">
            <a:extLst>
              <a:ext uri="{FF2B5EF4-FFF2-40B4-BE49-F238E27FC236}">
                <a16:creationId xmlns:a16="http://schemas.microsoft.com/office/drawing/2014/main" id="{CFFD93E6-AF30-9F60-3447-1621E3F58E89}"/>
              </a:ext>
            </a:extLst>
          </p:cNvPr>
          <p:cNvGrpSpPr/>
          <p:nvPr/>
        </p:nvGrpSpPr>
        <p:grpSpPr>
          <a:xfrm>
            <a:off x="6950468" y="1279800"/>
            <a:ext cx="708120" cy="305640"/>
            <a:chOff x="6948880" y="1279800"/>
            <a:chExt cx="708120" cy="305640"/>
          </a:xfrm>
        </p:grpSpPr>
        <mc:AlternateContent xmlns:mc="http://schemas.openxmlformats.org/markup-compatibility/2006" xmlns:p14="http://schemas.microsoft.com/office/powerpoint/2010/main">
          <mc:Choice Requires="p14">
            <p:contentPart p14:bwMode="auto" r:id="rId51">
              <p14:nvContentPartPr>
                <p14:cNvPr id="32" name="Ink 31">
                  <a:extLst>
                    <a:ext uri="{FF2B5EF4-FFF2-40B4-BE49-F238E27FC236}">
                      <a16:creationId xmlns:a16="http://schemas.microsoft.com/office/drawing/2014/main" id="{43918358-D843-5DD0-B907-9A1377E82EF8}"/>
                    </a:ext>
                  </a:extLst>
                </p14:cNvPr>
                <p14:cNvContentPartPr/>
                <p14:nvPr/>
              </p14:nvContentPartPr>
              <p14:xfrm>
                <a:off x="6948880" y="1382760"/>
                <a:ext cx="114120" cy="202680"/>
              </p14:xfrm>
            </p:contentPart>
          </mc:Choice>
          <mc:Fallback xmlns="">
            <p:pic>
              <p:nvPicPr>
                <p:cNvPr id="32" name="Ink 31">
                  <a:extLst>
                    <a:ext uri="{FF2B5EF4-FFF2-40B4-BE49-F238E27FC236}">
                      <a16:creationId xmlns:a16="http://schemas.microsoft.com/office/drawing/2014/main" id="{43918358-D843-5DD0-B907-9A1377E82EF8}"/>
                    </a:ext>
                  </a:extLst>
                </p:cNvPr>
                <p:cNvPicPr/>
                <p:nvPr/>
              </p:nvPicPr>
              <p:blipFill>
                <a:blip r:embed="rId52"/>
                <a:stretch>
                  <a:fillRect/>
                </a:stretch>
              </p:blipFill>
              <p:spPr>
                <a:xfrm>
                  <a:off x="6939880" y="1373760"/>
                  <a:ext cx="1317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Ink 32">
                  <a:extLst>
                    <a:ext uri="{FF2B5EF4-FFF2-40B4-BE49-F238E27FC236}">
                      <a16:creationId xmlns:a16="http://schemas.microsoft.com/office/drawing/2014/main" id="{7DE8BD58-6DCC-783B-C2C5-82C6CC0B2607}"/>
                    </a:ext>
                  </a:extLst>
                </p14:cNvPr>
                <p14:cNvContentPartPr/>
                <p14:nvPr/>
              </p14:nvContentPartPr>
              <p14:xfrm>
                <a:off x="7145080" y="1486080"/>
                <a:ext cx="33840" cy="17640"/>
              </p14:xfrm>
            </p:contentPart>
          </mc:Choice>
          <mc:Fallback xmlns="">
            <p:pic>
              <p:nvPicPr>
                <p:cNvPr id="33" name="Ink 32">
                  <a:extLst>
                    <a:ext uri="{FF2B5EF4-FFF2-40B4-BE49-F238E27FC236}">
                      <a16:creationId xmlns:a16="http://schemas.microsoft.com/office/drawing/2014/main" id="{7DE8BD58-6DCC-783B-C2C5-82C6CC0B2607}"/>
                    </a:ext>
                  </a:extLst>
                </p:cNvPr>
                <p:cNvPicPr/>
                <p:nvPr/>
              </p:nvPicPr>
              <p:blipFill>
                <a:blip r:embed="rId54"/>
                <a:stretch>
                  <a:fillRect/>
                </a:stretch>
              </p:blipFill>
              <p:spPr>
                <a:xfrm>
                  <a:off x="7136080" y="1477440"/>
                  <a:ext cx="514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16AE3A9F-AF6A-DB66-445A-479F6B863D1D}"/>
                    </a:ext>
                  </a:extLst>
                </p14:cNvPr>
                <p14:cNvContentPartPr/>
                <p14:nvPr/>
              </p14:nvContentPartPr>
              <p14:xfrm>
                <a:off x="7262080" y="1339920"/>
                <a:ext cx="207360" cy="226440"/>
              </p14:xfrm>
            </p:contentPart>
          </mc:Choice>
          <mc:Fallback xmlns="">
            <p:pic>
              <p:nvPicPr>
                <p:cNvPr id="34" name="Ink 33">
                  <a:extLst>
                    <a:ext uri="{FF2B5EF4-FFF2-40B4-BE49-F238E27FC236}">
                      <a16:creationId xmlns:a16="http://schemas.microsoft.com/office/drawing/2014/main" id="{16AE3A9F-AF6A-DB66-445A-479F6B863D1D}"/>
                    </a:ext>
                  </a:extLst>
                </p:cNvPr>
                <p:cNvPicPr/>
                <p:nvPr/>
              </p:nvPicPr>
              <p:blipFill>
                <a:blip r:embed="rId56"/>
                <a:stretch>
                  <a:fillRect/>
                </a:stretch>
              </p:blipFill>
              <p:spPr>
                <a:xfrm>
                  <a:off x="7253080" y="1330920"/>
                  <a:ext cx="2250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C97D4140-3FF4-E628-C2AE-1D220D3F271A}"/>
                    </a:ext>
                  </a:extLst>
                </p14:cNvPr>
                <p14:cNvContentPartPr/>
                <p14:nvPr/>
              </p14:nvContentPartPr>
              <p14:xfrm>
                <a:off x="7549000" y="1279800"/>
                <a:ext cx="108000" cy="240120"/>
              </p14:xfrm>
            </p:contentPart>
          </mc:Choice>
          <mc:Fallback xmlns="">
            <p:pic>
              <p:nvPicPr>
                <p:cNvPr id="35" name="Ink 34">
                  <a:extLst>
                    <a:ext uri="{FF2B5EF4-FFF2-40B4-BE49-F238E27FC236}">
                      <a16:creationId xmlns:a16="http://schemas.microsoft.com/office/drawing/2014/main" id="{C97D4140-3FF4-E628-C2AE-1D220D3F271A}"/>
                    </a:ext>
                  </a:extLst>
                </p:cNvPr>
                <p:cNvPicPr/>
                <p:nvPr/>
              </p:nvPicPr>
              <p:blipFill>
                <a:blip r:embed="rId58"/>
                <a:stretch>
                  <a:fillRect/>
                </a:stretch>
              </p:blipFill>
              <p:spPr>
                <a:xfrm>
                  <a:off x="7540000" y="1271160"/>
                  <a:ext cx="125640" cy="257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43" name="Ink 42">
                <a:extLst>
                  <a:ext uri="{FF2B5EF4-FFF2-40B4-BE49-F238E27FC236}">
                    <a16:creationId xmlns:a16="http://schemas.microsoft.com/office/drawing/2014/main" id="{DF24278D-7E57-5EB9-8C0C-3DB67F94E07F}"/>
                  </a:ext>
                </a:extLst>
              </p14:cNvPr>
              <p14:cNvContentPartPr/>
              <p14:nvPr/>
            </p14:nvContentPartPr>
            <p14:xfrm>
              <a:off x="3384668" y="1705680"/>
              <a:ext cx="4354560" cy="52560"/>
            </p14:xfrm>
          </p:contentPart>
        </mc:Choice>
        <mc:Fallback>
          <p:pic>
            <p:nvPicPr>
              <p:cNvPr id="43" name="Ink 42">
                <a:extLst>
                  <a:ext uri="{FF2B5EF4-FFF2-40B4-BE49-F238E27FC236}">
                    <a16:creationId xmlns:a16="http://schemas.microsoft.com/office/drawing/2014/main" id="{DF24278D-7E57-5EB9-8C0C-3DB67F94E07F}"/>
                  </a:ext>
                </a:extLst>
              </p:cNvPr>
              <p:cNvPicPr/>
              <p:nvPr/>
            </p:nvPicPr>
            <p:blipFill>
              <a:blip r:embed="rId60"/>
              <a:stretch>
                <a:fillRect/>
              </a:stretch>
            </p:blipFill>
            <p:spPr>
              <a:xfrm>
                <a:off x="3375668" y="1696618"/>
                <a:ext cx="4372200" cy="70322"/>
              </a:xfrm>
              <a:prstGeom prst="rect">
                <a:avLst/>
              </a:prstGeom>
            </p:spPr>
          </p:pic>
        </mc:Fallback>
      </mc:AlternateContent>
      <p:grpSp>
        <p:nvGrpSpPr>
          <p:cNvPr id="46" name="Group 45">
            <a:extLst>
              <a:ext uri="{FF2B5EF4-FFF2-40B4-BE49-F238E27FC236}">
                <a16:creationId xmlns:a16="http://schemas.microsoft.com/office/drawing/2014/main" id="{040D72B6-DB31-4E55-3FE0-64A97CD8B437}"/>
              </a:ext>
            </a:extLst>
          </p:cNvPr>
          <p:cNvGrpSpPr/>
          <p:nvPr/>
        </p:nvGrpSpPr>
        <p:grpSpPr>
          <a:xfrm>
            <a:off x="5383388" y="1848240"/>
            <a:ext cx="288720" cy="285480"/>
            <a:chOff x="5381800" y="1848240"/>
            <a:chExt cx="288720" cy="285480"/>
          </a:xfrm>
        </p:grpSpPr>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a16="http://schemas.microsoft.com/office/drawing/2014/main" id="{178E5788-3D52-620A-6C9F-63F3704E5E5B}"/>
                    </a:ext>
                  </a:extLst>
                </p14:cNvPr>
                <p14:cNvContentPartPr/>
                <p14:nvPr/>
              </p14:nvContentPartPr>
              <p14:xfrm>
                <a:off x="5506360" y="1889280"/>
                <a:ext cx="80640" cy="244440"/>
              </p14:xfrm>
            </p:contentPart>
          </mc:Choice>
          <mc:Fallback xmlns="">
            <p:pic>
              <p:nvPicPr>
                <p:cNvPr id="44" name="Ink 43">
                  <a:extLst>
                    <a:ext uri="{FF2B5EF4-FFF2-40B4-BE49-F238E27FC236}">
                      <a16:creationId xmlns:a16="http://schemas.microsoft.com/office/drawing/2014/main" id="{178E5788-3D52-620A-6C9F-63F3704E5E5B}"/>
                    </a:ext>
                  </a:extLst>
                </p:cNvPr>
                <p:cNvPicPr/>
                <p:nvPr/>
              </p:nvPicPr>
              <p:blipFill>
                <a:blip r:embed="rId62"/>
                <a:stretch>
                  <a:fillRect/>
                </a:stretch>
              </p:blipFill>
              <p:spPr>
                <a:xfrm>
                  <a:off x="5497720" y="1880640"/>
                  <a:ext cx="982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778F0951-3DDA-84B8-5516-AA4AE3D57124}"/>
                    </a:ext>
                  </a:extLst>
                </p14:cNvPr>
                <p14:cNvContentPartPr/>
                <p14:nvPr/>
              </p14:nvContentPartPr>
              <p14:xfrm>
                <a:off x="5381800" y="1848240"/>
                <a:ext cx="288720" cy="202680"/>
              </p14:xfrm>
            </p:contentPart>
          </mc:Choice>
          <mc:Fallback xmlns="">
            <p:pic>
              <p:nvPicPr>
                <p:cNvPr id="45" name="Ink 44">
                  <a:extLst>
                    <a:ext uri="{FF2B5EF4-FFF2-40B4-BE49-F238E27FC236}">
                      <a16:creationId xmlns:a16="http://schemas.microsoft.com/office/drawing/2014/main" id="{778F0951-3DDA-84B8-5516-AA4AE3D57124}"/>
                    </a:ext>
                  </a:extLst>
                </p:cNvPr>
                <p:cNvPicPr/>
                <p:nvPr/>
              </p:nvPicPr>
              <p:blipFill>
                <a:blip r:embed="rId64"/>
                <a:stretch>
                  <a:fillRect/>
                </a:stretch>
              </p:blipFill>
              <p:spPr>
                <a:xfrm>
                  <a:off x="5373160" y="1839600"/>
                  <a:ext cx="306360" cy="220320"/>
                </a:xfrm>
                <a:prstGeom prst="rect">
                  <a:avLst/>
                </a:prstGeom>
              </p:spPr>
            </p:pic>
          </mc:Fallback>
        </mc:AlternateContent>
      </p:grpSp>
      <p:grpSp>
        <p:nvGrpSpPr>
          <p:cNvPr id="49" name="Group 48">
            <a:extLst>
              <a:ext uri="{FF2B5EF4-FFF2-40B4-BE49-F238E27FC236}">
                <a16:creationId xmlns:a16="http://schemas.microsoft.com/office/drawing/2014/main" id="{5C209793-7A7E-C224-D4A4-BF39C9902203}"/>
              </a:ext>
            </a:extLst>
          </p:cNvPr>
          <p:cNvGrpSpPr/>
          <p:nvPr/>
        </p:nvGrpSpPr>
        <p:grpSpPr>
          <a:xfrm>
            <a:off x="7916348" y="1554120"/>
            <a:ext cx="141840" cy="61560"/>
            <a:chOff x="7914760" y="1554120"/>
            <a:chExt cx="141840" cy="61560"/>
          </a:xfrm>
        </p:grpSpPr>
        <mc:AlternateContent xmlns:mc="http://schemas.openxmlformats.org/markup-compatibility/2006" xmlns:p14="http://schemas.microsoft.com/office/powerpoint/2010/main">
          <mc:Choice Requires="p14">
            <p:contentPart p14:bwMode="auto" r:id="rId65">
              <p14:nvContentPartPr>
                <p14:cNvPr id="47" name="Ink 46">
                  <a:extLst>
                    <a:ext uri="{FF2B5EF4-FFF2-40B4-BE49-F238E27FC236}">
                      <a16:creationId xmlns:a16="http://schemas.microsoft.com/office/drawing/2014/main" id="{411F57B5-B2EB-26E9-67EA-A1510BE03DE7}"/>
                    </a:ext>
                  </a:extLst>
                </p14:cNvPr>
                <p14:cNvContentPartPr/>
                <p14:nvPr/>
              </p14:nvContentPartPr>
              <p14:xfrm>
                <a:off x="7914760" y="1554120"/>
                <a:ext cx="103680" cy="10800"/>
              </p14:xfrm>
            </p:contentPart>
          </mc:Choice>
          <mc:Fallback xmlns="">
            <p:pic>
              <p:nvPicPr>
                <p:cNvPr id="47" name="Ink 46">
                  <a:extLst>
                    <a:ext uri="{FF2B5EF4-FFF2-40B4-BE49-F238E27FC236}">
                      <a16:creationId xmlns:a16="http://schemas.microsoft.com/office/drawing/2014/main" id="{411F57B5-B2EB-26E9-67EA-A1510BE03DE7}"/>
                    </a:ext>
                  </a:extLst>
                </p:cNvPr>
                <p:cNvPicPr/>
                <p:nvPr/>
              </p:nvPicPr>
              <p:blipFill>
                <a:blip r:embed="rId66"/>
                <a:stretch>
                  <a:fillRect/>
                </a:stretch>
              </p:blipFill>
              <p:spPr>
                <a:xfrm>
                  <a:off x="7905760" y="1545120"/>
                  <a:ext cx="1213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8" name="Ink 47">
                  <a:extLst>
                    <a:ext uri="{FF2B5EF4-FFF2-40B4-BE49-F238E27FC236}">
                      <a16:creationId xmlns:a16="http://schemas.microsoft.com/office/drawing/2014/main" id="{7F439717-C763-D5F1-6263-A6A464C6A234}"/>
                    </a:ext>
                  </a:extLst>
                </p14:cNvPr>
                <p14:cNvContentPartPr/>
                <p14:nvPr/>
              </p14:nvContentPartPr>
              <p14:xfrm>
                <a:off x="7965160" y="1599480"/>
                <a:ext cx="91440" cy="16200"/>
              </p14:xfrm>
            </p:contentPart>
          </mc:Choice>
          <mc:Fallback xmlns="">
            <p:pic>
              <p:nvPicPr>
                <p:cNvPr id="48" name="Ink 47">
                  <a:extLst>
                    <a:ext uri="{FF2B5EF4-FFF2-40B4-BE49-F238E27FC236}">
                      <a16:creationId xmlns:a16="http://schemas.microsoft.com/office/drawing/2014/main" id="{7F439717-C763-D5F1-6263-A6A464C6A234}"/>
                    </a:ext>
                  </a:extLst>
                </p:cNvPr>
                <p:cNvPicPr/>
                <p:nvPr/>
              </p:nvPicPr>
              <p:blipFill>
                <a:blip r:embed="rId68"/>
                <a:stretch>
                  <a:fillRect/>
                </a:stretch>
              </p:blipFill>
              <p:spPr>
                <a:xfrm>
                  <a:off x="7956520" y="1590480"/>
                  <a:ext cx="109080" cy="33840"/>
                </a:xfrm>
                <a:prstGeom prst="rect">
                  <a:avLst/>
                </a:prstGeom>
              </p:spPr>
            </p:pic>
          </mc:Fallback>
        </mc:AlternateContent>
      </p:grpSp>
      <p:grpSp>
        <p:nvGrpSpPr>
          <p:cNvPr id="60" name="Group 59">
            <a:extLst>
              <a:ext uri="{FF2B5EF4-FFF2-40B4-BE49-F238E27FC236}">
                <a16:creationId xmlns:a16="http://schemas.microsoft.com/office/drawing/2014/main" id="{64E9D6B4-8A70-B33D-1E1E-D7BFBEA9EE23}"/>
              </a:ext>
            </a:extLst>
          </p:cNvPr>
          <p:cNvGrpSpPr/>
          <p:nvPr/>
        </p:nvGrpSpPr>
        <p:grpSpPr>
          <a:xfrm>
            <a:off x="8535908" y="1183320"/>
            <a:ext cx="397440" cy="643680"/>
            <a:chOff x="8534320" y="1183320"/>
            <a:chExt cx="397440" cy="643680"/>
          </a:xfrm>
        </p:grpSpPr>
        <mc:AlternateContent xmlns:mc="http://schemas.openxmlformats.org/markup-compatibility/2006" xmlns:p14="http://schemas.microsoft.com/office/powerpoint/2010/main">
          <mc:Choice Requires="p14">
            <p:contentPart p14:bwMode="auto" r:id="rId69">
              <p14:nvContentPartPr>
                <p14:cNvPr id="50" name="Ink 49">
                  <a:extLst>
                    <a:ext uri="{FF2B5EF4-FFF2-40B4-BE49-F238E27FC236}">
                      <a16:creationId xmlns:a16="http://schemas.microsoft.com/office/drawing/2014/main" id="{877CD469-6EFB-8D27-8191-2751ACD2389F}"/>
                    </a:ext>
                  </a:extLst>
                </p14:cNvPr>
                <p14:cNvContentPartPr/>
                <p14:nvPr/>
              </p14:nvContentPartPr>
              <p14:xfrm>
                <a:off x="8546200" y="1183320"/>
                <a:ext cx="268560" cy="264240"/>
              </p14:xfrm>
            </p:contentPart>
          </mc:Choice>
          <mc:Fallback xmlns="">
            <p:pic>
              <p:nvPicPr>
                <p:cNvPr id="50" name="Ink 49">
                  <a:extLst>
                    <a:ext uri="{FF2B5EF4-FFF2-40B4-BE49-F238E27FC236}">
                      <a16:creationId xmlns:a16="http://schemas.microsoft.com/office/drawing/2014/main" id="{877CD469-6EFB-8D27-8191-2751ACD2389F}"/>
                    </a:ext>
                  </a:extLst>
                </p:cNvPr>
                <p:cNvPicPr/>
                <p:nvPr/>
              </p:nvPicPr>
              <p:blipFill>
                <a:blip r:embed="rId70"/>
                <a:stretch>
                  <a:fillRect/>
                </a:stretch>
              </p:blipFill>
              <p:spPr>
                <a:xfrm>
                  <a:off x="8537200" y="1174680"/>
                  <a:ext cx="2862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Ink 50">
                  <a:extLst>
                    <a:ext uri="{FF2B5EF4-FFF2-40B4-BE49-F238E27FC236}">
                      <a16:creationId xmlns:a16="http://schemas.microsoft.com/office/drawing/2014/main" id="{59BBEFD9-990C-1B90-85F1-8429581FD5A3}"/>
                    </a:ext>
                  </a:extLst>
                </p14:cNvPr>
                <p14:cNvContentPartPr/>
                <p14:nvPr/>
              </p14:nvContentPartPr>
              <p14:xfrm>
                <a:off x="8534320" y="1488600"/>
                <a:ext cx="397440" cy="66240"/>
              </p14:xfrm>
            </p:contentPart>
          </mc:Choice>
          <mc:Fallback xmlns="">
            <p:pic>
              <p:nvPicPr>
                <p:cNvPr id="51" name="Ink 50">
                  <a:extLst>
                    <a:ext uri="{FF2B5EF4-FFF2-40B4-BE49-F238E27FC236}">
                      <a16:creationId xmlns:a16="http://schemas.microsoft.com/office/drawing/2014/main" id="{59BBEFD9-990C-1B90-85F1-8429581FD5A3}"/>
                    </a:ext>
                  </a:extLst>
                </p:cNvPr>
                <p:cNvPicPr/>
                <p:nvPr/>
              </p:nvPicPr>
              <p:blipFill>
                <a:blip r:embed="rId72"/>
                <a:stretch>
                  <a:fillRect/>
                </a:stretch>
              </p:blipFill>
              <p:spPr>
                <a:xfrm>
                  <a:off x="8525320" y="1479600"/>
                  <a:ext cx="4150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2" name="Ink 51">
                  <a:extLst>
                    <a:ext uri="{FF2B5EF4-FFF2-40B4-BE49-F238E27FC236}">
                      <a16:creationId xmlns:a16="http://schemas.microsoft.com/office/drawing/2014/main" id="{54304F86-935E-1021-D245-F24C6633A639}"/>
                    </a:ext>
                  </a:extLst>
                </p14:cNvPr>
                <p14:cNvContentPartPr/>
                <p14:nvPr/>
              </p14:nvContentPartPr>
              <p14:xfrm>
                <a:off x="8656360" y="1625400"/>
                <a:ext cx="222480" cy="201600"/>
              </p14:xfrm>
            </p:contentPart>
          </mc:Choice>
          <mc:Fallback xmlns="">
            <p:pic>
              <p:nvPicPr>
                <p:cNvPr id="52" name="Ink 51">
                  <a:extLst>
                    <a:ext uri="{FF2B5EF4-FFF2-40B4-BE49-F238E27FC236}">
                      <a16:creationId xmlns:a16="http://schemas.microsoft.com/office/drawing/2014/main" id="{54304F86-935E-1021-D245-F24C6633A639}"/>
                    </a:ext>
                  </a:extLst>
                </p:cNvPr>
                <p:cNvPicPr/>
                <p:nvPr/>
              </p:nvPicPr>
              <p:blipFill>
                <a:blip r:embed="rId74"/>
                <a:stretch>
                  <a:fillRect/>
                </a:stretch>
              </p:blipFill>
              <p:spPr>
                <a:xfrm>
                  <a:off x="8647360" y="1616760"/>
                  <a:ext cx="240120" cy="219240"/>
                </a:xfrm>
                <a:prstGeom prst="rect">
                  <a:avLst/>
                </a:prstGeom>
              </p:spPr>
            </p:pic>
          </mc:Fallback>
        </mc:AlternateContent>
      </p:grpSp>
      <p:grpSp>
        <p:nvGrpSpPr>
          <p:cNvPr id="59" name="Group 58">
            <a:extLst>
              <a:ext uri="{FF2B5EF4-FFF2-40B4-BE49-F238E27FC236}">
                <a16:creationId xmlns:a16="http://schemas.microsoft.com/office/drawing/2014/main" id="{368B705D-7DFF-1C69-7C9B-D62CA373C12A}"/>
              </a:ext>
            </a:extLst>
          </p:cNvPr>
          <p:cNvGrpSpPr/>
          <p:nvPr/>
        </p:nvGrpSpPr>
        <p:grpSpPr>
          <a:xfrm>
            <a:off x="9186428" y="1462320"/>
            <a:ext cx="128880" cy="103680"/>
            <a:chOff x="9184840" y="1462320"/>
            <a:chExt cx="128880" cy="103680"/>
          </a:xfrm>
        </p:grpSpPr>
        <mc:AlternateContent xmlns:mc="http://schemas.openxmlformats.org/markup-compatibility/2006" xmlns:p14="http://schemas.microsoft.com/office/powerpoint/2010/main">
          <mc:Choice Requires="p14">
            <p:contentPart p14:bwMode="auto" r:id="rId75">
              <p14:nvContentPartPr>
                <p14:cNvPr id="53" name="Ink 52">
                  <a:extLst>
                    <a:ext uri="{FF2B5EF4-FFF2-40B4-BE49-F238E27FC236}">
                      <a16:creationId xmlns:a16="http://schemas.microsoft.com/office/drawing/2014/main" id="{8280C36C-EEAB-45A6-B355-622497EE3406}"/>
                    </a:ext>
                  </a:extLst>
                </p14:cNvPr>
                <p14:cNvContentPartPr/>
                <p14:nvPr/>
              </p14:nvContentPartPr>
              <p14:xfrm>
                <a:off x="9184840" y="1462320"/>
                <a:ext cx="128880" cy="11520"/>
              </p14:xfrm>
            </p:contentPart>
          </mc:Choice>
          <mc:Fallback xmlns="">
            <p:pic>
              <p:nvPicPr>
                <p:cNvPr id="53" name="Ink 52">
                  <a:extLst>
                    <a:ext uri="{FF2B5EF4-FFF2-40B4-BE49-F238E27FC236}">
                      <a16:creationId xmlns:a16="http://schemas.microsoft.com/office/drawing/2014/main" id="{8280C36C-EEAB-45A6-B355-622497EE3406}"/>
                    </a:ext>
                  </a:extLst>
                </p:cNvPr>
                <p:cNvPicPr/>
                <p:nvPr/>
              </p:nvPicPr>
              <p:blipFill>
                <a:blip r:embed="rId76"/>
                <a:stretch>
                  <a:fillRect/>
                </a:stretch>
              </p:blipFill>
              <p:spPr>
                <a:xfrm>
                  <a:off x="9175840" y="1453320"/>
                  <a:ext cx="1465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4" name="Ink 53">
                  <a:extLst>
                    <a:ext uri="{FF2B5EF4-FFF2-40B4-BE49-F238E27FC236}">
                      <a16:creationId xmlns:a16="http://schemas.microsoft.com/office/drawing/2014/main" id="{C72CF20C-3FF8-EB78-B248-9A5A9F5F3B6A}"/>
                    </a:ext>
                  </a:extLst>
                </p14:cNvPr>
                <p14:cNvContentPartPr/>
                <p14:nvPr/>
              </p14:nvContentPartPr>
              <p14:xfrm>
                <a:off x="9241720" y="1523520"/>
                <a:ext cx="68040" cy="42480"/>
              </p14:xfrm>
            </p:contentPart>
          </mc:Choice>
          <mc:Fallback xmlns="">
            <p:pic>
              <p:nvPicPr>
                <p:cNvPr id="54" name="Ink 53">
                  <a:extLst>
                    <a:ext uri="{FF2B5EF4-FFF2-40B4-BE49-F238E27FC236}">
                      <a16:creationId xmlns:a16="http://schemas.microsoft.com/office/drawing/2014/main" id="{C72CF20C-3FF8-EB78-B248-9A5A9F5F3B6A}"/>
                    </a:ext>
                  </a:extLst>
                </p:cNvPr>
                <p:cNvPicPr/>
                <p:nvPr/>
              </p:nvPicPr>
              <p:blipFill>
                <a:blip r:embed="rId78"/>
                <a:stretch>
                  <a:fillRect/>
                </a:stretch>
              </p:blipFill>
              <p:spPr>
                <a:xfrm>
                  <a:off x="9233080" y="1514880"/>
                  <a:ext cx="85680" cy="60120"/>
                </a:xfrm>
                <a:prstGeom prst="rect">
                  <a:avLst/>
                </a:prstGeom>
              </p:spPr>
            </p:pic>
          </mc:Fallback>
        </mc:AlternateContent>
      </p:grpSp>
      <p:grpSp>
        <p:nvGrpSpPr>
          <p:cNvPr id="62" name="Group 61">
            <a:extLst>
              <a:ext uri="{FF2B5EF4-FFF2-40B4-BE49-F238E27FC236}">
                <a16:creationId xmlns:a16="http://schemas.microsoft.com/office/drawing/2014/main" id="{9B9474B8-87A0-0D8A-7632-C07138C4DC35}"/>
              </a:ext>
            </a:extLst>
          </p:cNvPr>
          <p:cNvGrpSpPr/>
          <p:nvPr/>
        </p:nvGrpSpPr>
        <p:grpSpPr>
          <a:xfrm>
            <a:off x="9725708" y="1320120"/>
            <a:ext cx="681480" cy="277560"/>
            <a:chOff x="9724120" y="1320120"/>
            <a:chExt cx="681480" cy="277560"/>
          </a:xfrm>
        </p:grpSpPr>
        <mc:AlternateContent xmlns:mc="http://schemas.openxmlformats.org/markup-compatibility/2006" xmlns:p14="http://schemas.microsoft.com/office/powerpoint/2010/main">
          <mc:Choice Requires="p14">
            <p:contentPart p14:bwMode="auto" r:id="rId79">
              <p14:nvContentPartPr>
                <p14:cNvPr id="55" name="Ink 54">
                  <a:extLst>
                    <a:ext uri="{FF2B5EF4-FFF2-40B4-BE49-F238E27FC236}">
                      <a16:creationId xmlns:a16="http://schemas.microsoft.com/office/drawing/2014/main" id="{B7D6290B-CD9B-FF94-36B2-2E6789BC193B}"/>
                    </a:ext>
                  </a:extLst>
                </p14:cNvPr>
                <p14:cNvContentPartPr/>
                <p14:nvPr/>
              </p14:nvContentPartPr>
              <p14:xfrm>
                <a:off x="9724120" y="1370520"/>
                <a:ext cx="203400" cy="227160"/>
              </p14:xfrm>
            </p:contentPart>
          </mc:Choice>
          <mc:Fallback xmlns="">
            <p:pic>
              <p:nvPicPr>
                <p:cNvPr id="55" name="Ink 54">
                  <a:extLst>
                    <a:ext uri="{FF2B5EF4-FFF2-40B4-BE49-F238E27FC236}">
                      <a16:creationId xmlns:a16="http://schemas.microsoft.com/office/drawing/2014/main" id="{B7D6290B-CD9B-FF94-36B2-2E6789BC193B}"/>
                    </a:ext>
                  </a:extLst>
                </p:cNvPr>
                <p:cNvPicPr/>
                <p:nvPr/>
              </p:nvPicPr>
              <p:blipFill>
                <a:blip r:embed="rId80"/>
                <a:stretch>
                  <a:fillRect/>
                </a:stretch>
              </p:blipFill>
              <p:spPr>
                <a:xfrm>
                  <a:off x="9715480" y="1361880"/>
                  <a:ext cx="2210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6" name="Ink 55">
                  <a:extLst>
                    <a:ext uri="{FF2B5EF4-FFF2-40B4-BE49-F238E27FC236}">
                      <a16:creationId xmlns:a16="http://schemas.microsoft.com/office/drawing/2014/main" id="{D42E3AAC-900E-DC2B-9C2D-ADBC4AB01A7B}"/>
                    </a:ext>
                  </a:extLst>
                </p14:cNvPr>
                <p14:cNvContentPartPr/>
                <p14:nvPr/>
              </p14:nvContentPartPr>
              <p14:xfrm>
                <a:off x="10035880" y="1483200"/>
                <a:ext cx="52200" cy="21600"/>
              </p14:xfrm>
            </p:contentPart>
          </mc:Choice>
          <mc:Fallback xmlns="">
            <p:pic>
              <p:nvPicPr>
                <p:cNvPr id="56" name="Ink 55">
                  <a:extLst>
                    <a:ext uri="{FF2B5EF4-FFF2-40B4-BE49-F238E27FC236}">
                      <a16:creationId xmlns:a16="http://schemas.microsoft.com/office/drawing/2014/main" id="{D42E3AAC-900E-DC2B-9C2D-ADBC4AB01A7B}"/>
                    </a:ext>
                  </a:extLst>
                </p:cNvPr>
                <p:cNvPicPr/>
                <p:nvPr/>
              </p:nvPicPr>
              <p:blipFill>
                <a:blip r:embed="rId82"/>
                <a:stretch>
                  <a:fillRect/>
                </a:stretch>
              </p:blipFill>
              <p:spPr>
                <a:xfrm>
                  <a:off x="10027240" y="1474560"/>
                  <a:ext cx="698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7" name="Ink 56">
                  <a:extLst>
                    <a:ext uri="{FF2B5EF4-FFF2-40B4-BE49-F238E27FC236}">
                      <a16:creationId xmlns:a16="http://schemas.microsoft.com/office/drawing/2014/main" id="{E1CAF8FB-A163-C72D-B59A-03EB665A74BF}"/>
                    </a:ext>
                  </a:extLst>
                </p14:cNvPr>
                <p14:cNvContentPartPr/>
                <p14:nvPr/>
              </p14:nvContentPartPr>
              <p14:xfrm>
                <a:off x="10218760" y="1320480"/>
                <a:ext cx="186840" cy="235080"/>
              </p14:xfrm>
            </p:contentPart>
          </mc:Choice>
          <mc:Fallback xmlns="">
            <p:pic>
              <p:nvPicPr>
                <p:cNvPr id="57" name="Ink 56">
                  <a:extLst>
                    <a:ext uri="{FF2B5EF4-FFF2-40B4-BE49-F238E27FC236}">
                      <a16:creationId xmlns:a16="http://schemas.microsoft.com/office/drawing/2014/main" id="{E1CAF8FB-A163-C72D-B59A-03EB665A74BF}"/>
                    </a:ext>
                  </a:extLst>
                </p:cNvPr>
                <p:cNvPicPr/>
                <p:nvPr/>
              </p:nvPicPr>
              <p:blipFill>
                <a:blip r:embed="rId84"/>
                <a:stretch>
                  <a:fillRect/>
                </a:stretch>
              </p:blipFill>
              <p:spPr>
                <a:xfrm>
                  <a:off x="10210120" y="1311840"/>
                  <a:ext cx="2044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Ink 60">
                  <a:extLst>
                    <a:ext uri="{FF2B5EF4-FFF2-40B4-BE49-F238E27FC236}">
                      <a16:creationId xmlns:a16="http://schemas.microsoft.com/office/drawing/2014/main" id="{7DF920B6-5F28-E72D-64D3-73B0B5C5A846}"/>
                    </a:ext>
                  </a:extLst>
                </p14:cNvPr>
                <p14:cNvContentPartPr/>
                <p14:nvPr/>
              </p14:nvContentPartPr>
              <p14:xfrm>
                <a:off x="10273120" y="1320120"/>
                <a:ext cx="110160" cy="10800"/>
              </p14:xfrm>
            </p:contentPart>
          </mc:Choice>
          <mc:Fallback xmlns="">
            <p:pic>
              <p:nvPicPr>
                <p:cNvPr id="61" name="Ink 60">
                  <a:extLst>
                    <a:ext uri="{FF2B5EF4-FFF2-40B4-BE49-F238E27FC236}">
                      <a16:creationId xmlns:a16="http://schemas.microsoft.com/office/drawing/2014/main" id="{7DF920B6-5F28-E72D-64D3-73B0B5C5A846}"/>
                    </a:ext>
                  </a:extLst>
                </p:cNvPr>
                <p:cNvPicPr/>
                <p:nvPr/>
              </p:nvPicPr>
              <p:blipFill>
                <a:blip r:embed="rId86"/>
                <a:stretch>
                  <a:fillRect/>
                </a:stretch>
              </p:blipFill>
              <p:spPr>
                <a:xfrm>
                  <a:off x="10264480" y="1311480"/>
                  <a:ext cx="127800" cy="28440"/>
                </a:xfrm>
                <a:prstGeom prst="rect">
                  <a:avLst/>
                </a:prstGeom>
              </p:spPr>
            </p:pic>
          </mc:Fallback>
        </mc:AlternateContent>
      </p:grpSp>
      <p:grpSp>
        <p:nvGrpSpPr>
          <p:cNvPr id="76" name="Group 75">
            <a:extLst>
              <a:ext uri="{FF2B5EF4-FFF2-40B4-BE49-F238E27FC236}">
                <a16:creationId xmlns:a16="http://schemas.microsoft.com/office/drawing/2014/main" id="{4DBD759B-79F8-0B19-76EF-D885C62B14F7}"/>
              </a:ext>
            </a:extLst>
          </p:cNvPr>
          <p:cNvGrpSpPr/>
          <p:nvPr/>
        </p:nvGrpSpPr>
        <p:grpSpPr>
          <a:xfrm>
            <a:off x="10607348" y="1327680"/>
            <a:ext cx="1595160" cy="683280"/>
            <a:chOff x="10605760" y="1327680"/>
            <a:chExt cx="1595160" cy="683280"/>
          </a:xfrm>
        </p:grpSpPr>
        <mc:AlternateContent xmlns:mc="http://schemas.openxmlformats.org/markup-compatibility/2006" xmlns:p14="http://schemas.microsoft.com/office/powerpoint/2010/main">
          <mc:Choice Requires="p14">
            <p:contentPart p14:bwMode="auto" r:id="rId87">
              <p14:nvContentPartPr>
                <p14:cNvPr id="63" name="Ink 62">
                  <a:extLst>
                    <a:ext uri="{FF2B5EF4-FFF2-40B4-BE49-F238E27FC236}">
                      <a16:creationId xmlns:a16="http://schemas.microsoft.com/office/drawing/2014/main" id="{024A647B-B9BF-22AF-CA43-BEF871DC4F4B}"/>
                    </a:ext>
                  </a:extLst>
                </p14:cNvPr>
                <p14:cNvContentPartPr/>
                <p14:nvPr/>
              </p14:nvContentPartPr>
              <p14:xfrm>
                <a:off x="10795480" y="1331640"/>
                <a:ext cx="245160" cy="94680"/>
              </p14:xfrm>
            </p:contentPart>
          </mc:Choice>
          <mc:Fallback xmlns="">
            <p:pic>
              <p:nvPicPr>
                <p:cNvPr id="63" name="Ink 62">
                  <a:extLst>
                    <a:ext uri="{FF2B5EF4-FFF2-40B4-BE49-F238E27FC236}">
                      <a16:creationId xmlns:a16="http://schemas.microsoft.com/office/drawing/2014/main" id="{024A647B-B9BF-22AF-CA43-BEF871DC4F4B}"/>
                    </a:ext>
                  </a:extLst>
                </p:cNvPr>
                <p:cNvPicPr/>
                <p:nvPr/>
              </p:nvPicPr>
              <p:blipFill>
                <a:blip r:embed="rId88"/>
                <a:stretch>
                  <a:fillRect/>
                </a:stretch>
              </p:blipFill>
              <p:spPr>
                <a:xfrm>
                  <a:off x="10786480" y="1323000"/>
                  <a:ext cx="2628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4" name="Ink 63">
                  <a:extLst>
                    <a:ext uri="{FF2B5EF4-FFF2-40B4-BE49-F238E27FC236}">
                      <a16:creationId xmlns:a16="http://schemas.microsoft.com/office/drawing/2014/main" id="{47C426AD-5791-9F18-9140-68ABAB9094FE}"/>
                    </a:ext>
                  </a:extLst>
                </p14:cNvPr>
                <p14:cNvContentPartPr/>
                <p14:nvPr/>
              </p14:nvContentPartPr>
              <p14:xfrm>
                <a:off x="10819960" y="1453320"/>
                <a:ext cx="245520" cy="71640"/>
              </p14:xfrm>
            </p:contentPart>
          </mc:Choice>
          <mc:Fallback xmlns="">
            <p:pic>
              <p:nvPicPr>
                <p:cNvPr id="64" name="Ink 63">
                  <a:extLst>
                    <a:ext uri="{FF2B5EF4-FFF2-40B4-BE49-F238E27FC236}">
                      <a16:creationId xmlns:a16="http://schemas.microsoft.com/office/drawing/2014/main" id="{47C426AD-5791-9F18-9140-68ABAB9094FE}"/>
                    </a:ext>
                  </a:extLst>
                </p:cNvPr>
                <p:cNvPicPr/>
                <p:nvPr/>
              </p:nvPicPr>
              <p:blipFill>
                <a:blip r:embed="rId90"/>
                <a:stretch>
                  <a:fillRect/>
                </a:stretch>
              </p:blipFill>
              <p:spPr>
                <a:xfrm>
                  <a:off x="10811320" y="1444680"/>
                  <a:ext cx="2631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5" name="Ink 64">
                  <a:extLst>
                    <a:ext uri="{FF2B5EF4-FFF2-40B4-BE49-F238E27FC236}">
                      <a16:creationId xmlns:a16="http://schemas.microsoft.com/office/drawing/2014/main" id="{A62B8A99-EAC4-C3F2-AA6C-19E892105761}"/>
                    </a:ext>
                  </a:extLst>
                </p14:cNvPr>
                <p14:cNvContentPartPr/>
                <p14:nvPr/>
              </p14:nvContentPartPr>
              <p14:xfrm>
                <a:off x="11276800" y="1327680"/>
                <a:ext cx="227160" cy="209160"/>
              </p14:xfrm>
            </p:contentPart>
          </mc:Choice>
          <mc:Fallback xmlns="">
            <p:pic>
              <p:nvPicPr>
                <p:cNvPr id="65" name="Ink 64">
                  <a:extLst>
                    <a:ext uri="{FF2B5EF4-FFF2-40B4-BE49-F238E27FC236}">
                      <a16:creationId xmlns:a16="http://schemas.microsoft.com/office/drawing/2014/main" id="{A62B8A99-EAC4-C3F2-AA6C-19E892105761}"/>
                    </a:ext>
                  </a:extLst>
                </p:cNvPr>
                <p:cNvPicPr/>
                <p:nvPr/>
              </p:nvPicPr>
              <p:blipFill>
                <a:blip r:embed="rId92"/>
                <a:stretch>
                  <a:fillRect/>
                </a:stretch>
              </p:blipFill>
              <p:spPr>
                <a:xfrm>
                  <a:off x="11268160" y="1318680"/>
                  <a:ext cx="244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6" name="Ink 65">
                  <a:extLst>
                    <a:ext uri="{FF2B5EF4-FFF2-40B4-BE49-F238E27FC236}">
                      <a16:creationId xmlns:a16="http://schemas.microsoft.com/office/drawing/2014/main" id="{9904C692-7040-3037-AF87-0ED21256880D}"/>
                    </a:ext>
                  </a:extLst>
                </p14:cNvPr>
                <p14:cNvContentPartPr/>
                <p14:nvPr/>
              </p14:nvContentPartPr>
              <p14:xfrm>
                <a:off x="10605760" y="1608480"/>
                <a:ext cx="121320" cy="290520"/>
              </p14:xfrm>
            </p:contentPart>
          </mc:Choice>
          <mc:Fallback xmlns="">
            <p:pic>
              <p:nvPicPr>
                <p:cNvPr id="66" name="Ink 65">
                  <a:extLst>
                    <a:ext uri="{FF2B5EF4-FFF2-40B4-BE49-F238E27FC236}">
                      <a16:creationId xmlns:a16="http://schemas.microsoft.com/office/drawing/2014/main" id="{9904C692-7040-3037-AF87-0ED21256880D}"/>
                    </a:ext>
                  </a:extLst>
                </p:cNvPr>
                <p:cNvPicPr/>
                <p:nvPr/>
              </p:nvPicPr>
              <p:blipFill>
                <a:blip r:embed="rId94"/>
                <a:stretch>
                  <a:fillRect/>
                </a:stretch>
              </p:blipFill>
              <p:spPr>
                <a:xfrm>
                  <a:off x="10596760" y="1599480"/>
                  <a:ext cx="13896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7" name="Ink 66">
                  <a:extLst>
                    <a:ext uri="{FF2B5EF4-FFF2-40B4-BE49-F238E27FC236}">
                      <a16:creationId xmlns:a16="http://schemas.microsoft.com/office/drawing/2014/main" id="{525CA748-F26F-7FCB-3C5F-8346369D98EC}"/>
                    </a:ext>
                  </a:extLst>
                </p14:cNvPr>
                <p14:cNvContentPartPr/>
                <p14:nvPr/>
              </p14:nvContentPartPr>
              <p14:xfrm>
                <a:off x="10779640" y="1647720"/>
                <a:ext cx="176040" cy="205920"/>
              </p14:xfrm>
            </p:contentPart>
          </mc:Choice>
          <mc:Fallback xmlns="">
            <p:pic>
              <p:nvPicPr>
                <p:cNvPr id="67" name="Ink 66">
                  <a:extLst>
                    <a:ext uri="{FF2B5EF4-FFF2-40B4-BE49-F238E27FC236}">
                      <a16:creationId xmlns:a16="http://schemas.microsoft.com/office/drawing/2014/main" id="{525CA748-F26F-7FCB-3C5F-8346369D98EC}"/>
                    </a:ext>
                  </a:extLst>
                </p:cNvPr>
                <p:cNvPicPr/>
                <p:nvPr/>
              </p:nvPicPr>
              <p:blipFill>
                <a:blip r:embed="rId96"/>
                <a:stretch>
                  <a:fillRect/>
                </a:stretch>
              </p:blipFill>
              <p:spPr>
                <a:xfrm>
                  <a:off x="10771000" y="1638720"/>
                  <a:ext cx="1936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8" name="Ink 67">
                  <a:extLst>
                    <a:ext uri="{FF2B5EF4-FFF2-40B4-BE49-F238E27FC236}">
                      <a16:creationId xmlns:a16="http://schemas.microsoft.com/office/drawing/2014/main" id="{7D736708-2A55-E6DD-1C1D-98A6F2EB77D1}"/>
                    </a:ext>
                  </a:extLst>
                </p14:cNvPr>
                <p14:cNvContentPartPr/>
                <p14:nvPr/>
              </p14:nvContentPartPr>
              <p14:xfrm>
                <a:off x="11002120" y="1717200"/>
                <a:ext cx="93960" cy="153000"/>
              </p14:xfrm>
            </p:contentPart>
          </mc:Choice>
          <mc:Fallback xmlns="">
            <p:pic>
              <p:nvPicPr>
                <p:cNvPr id="68" name="Ink 67">
                  <a:extLst>
                    <a:ext uri="{FF2B5EF4-FFF2-40B4-BE49-F238E27FC236}">
                      <a16:creationId xmlns:a16="http://schemas.microsoft.com/office/drawing/2014/main" id="{7D736708-2A55-E6DD-1C1D-98A6F2EB77D1}"/>
                    </a:ext>
                  </a:extLst>
                </p:cNvPr>
                <p:cNvPicPr/>
                <p:nvPr/>
              </p:nvPicPr>
              <p:blipFill>
                <a:blip r:embed="rId98"/>
                <a:stretch>
                  <a:fillRect/>
                </a:stretch>
              </p:blipFill>
              <p:spPr>
                <a:xfrm>
                  <a:off x="10993120" y="1708200"/>
                  <a:ext cx="1116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9" name="Ink 68">
                  <a:extLst>
                    <a:ext uri="{FF2B5EF4-FFF2-40B4-BE49-F238E27FC236}">
                      <a16:creationId xmlns:a16="http://schemas.microsoft.com/office/drawing/2014/main" id="{9926829A-8635-4B65-618A-91ACD59FB3F7}"/>
                    </a:ext>
                  </a:extLst>
                </p14:cNvPr>
                <p14:cNvContentPartPr/>
                <p14:nvPr/>
              </p14:nvContentPartPr>
              <p14:xfrm>
                <a:off x="11145400" y="1707840"/>
                <a:ext cx="139680" cy="147960"/>
              </p14:xfrm>
            </p:contentPart>
          </mc:Choice>
          <mc:Fallback xmlns="">
            <p:pic>
              <p:nvPicPr>
                <p:cNvPr id="69" name="Ink 68">
                  <a:extLst>
                    <a:ext uri="{FF2B5EF4-FFF2-40B4-BE49-F238E27FC236}">
                      <a16:creationId xmlns:a16="http://schemas.microsoft.com/office/drawing/2014/main" id="{9926829A-8635-4B65-618A-91ACD59FB3F7}"/>
                    </a:ext>
                  </a:extLst>
                </p:cNvPr>
                <p:cNvPicPr/>
                <p:nvPr/>
              </p:nvPicPr>
              <p:blipFill>
                <a:blip r:embed="rId100"/>
                <a:stretch>
                  <a:fillRect/>
                </a:stretch>
              </p:blipFill>
              <p:spPr>
                <a:xfrm>
                  <a:off x="11136760" y="1698840"/>
                  <a:ext cx="1573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0" name="Ink 69">
                  <a:extLst>
                    <a:ext uri="{FF2B5EF4-FFF2-40B4-BE49-F238E27FC236}">
                      <a16:creationId xmlns:a16="http://schemas.microsoft.com/office/drawing/2014/main" id="{1D0B94B7-CA71-4C1A-45B3-F52E7A853A98}"/>
                    </a:ext>
                  </a:extLst>
                </p14:cNvPr>
                <p14:cNvContentPartPr/>
                <p14:nvPr/>
              </p14:nvContentPartPr>
              <p14:xfrm>
                <a:off x="11259160" y="1700280"/>
                <a:ext cx="137880" cy="310680"/>
              </p14:xfrm>
            </p:contentPart>
          </mc:Choice>
          <mc:Fallback xmlns="">
            <p:pic>
              <p:nvPicPr>
                <p:cNvPr id="70" name="Ink 69">
                  <a:extLst>
                    <a:ext uri="{FF2B5EF4-FFF2-40B4-BE49-F238E27FC236}">
                      <a16:creationId xmlns:a16="http://schemas.microsoft.com/office/drawing/2014/main" id="{1D0B94B7-CA71-4C1A-45B3-F52E7A853A98}"/>
                    </a:ext>
                  </a:extLst>
                </p:cNvPr>
                <p:cNvPicPr/>
                <p:nvPr/>
              </p:nvPicPr>
              <p:blipFill>
                <a:blip r:embed="rId102"/>
                <a:stretch>
                  <a:fillRect/>
                </a:stretch>
              </p:blipFill>
              <p:spPr>
                <a:xfrm>
                  <a:off x="11250160" y="1691640"/>
                  <a:ext cx="1555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1" name="Ink 70">
                  <a:extLst>
                    <a:ext uri="{FF2B5EF4-FFF2-40B4-BE49-F238E27FC236}">
                      <a16:creationId xmlns:a16="http://schemas.microsoft.com/office/drawing/2014/main" id="{FADE9306-8398-4E62-2E24-3F13CF73E30F}"/>
                    </a:ext>
                  </a:extLst>
                </p14:cNvPr>
                <p14:cNvContentPartPr/>
                <p14:nvPr/>
              </p14:nvContentPartPr>
              <p14:xfrm>
                <a:off x="11503600" y="1680120"/>
                <a:ext cx="148680" cy="301680"/>
              </p14:xfrm>
            </p:contentPart>
          </mc:Choice>
          <mc:Fallback xmlns="">
            <p:pic>
              <p:nvPicPr>
                <p:cNvPr id="71" name="Ink 70">
                  <a:extLst>
                    <a:ext uri="{FF2B5EF4-FFF2-40B4-BE49-F238E27FC236}">
                      <a16:creationId xmlns:a16="http://schemas.microsoft.com/office/drawing/2014/main" id="{FADE9306-8398-4E62-2E24-3F13CF73E30F}"/>
                    </a:ext>
                  </a:extLst>
                </p:cNvPr>
                <p:cNvPicPr/>
                <p:nvPr/>
              </p:nvPicPr>
              <p:blipFill>
                <a:blip r:embed="rId104"/>
                <a:stretch>
                  <a:fillRect/>
                </a:stretch>
              </p:blipFill>
              <p:spPr>
                <a:xfrm>
                  <a:off x="11494960" y="1671480"/>
                  <a:ext cx="1663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2" name="Ink 71">
                  <a:extLst>
                    <a:ext uri="{FF2B5EF4-FFF2-40B4-BE49-F238E27FC236}">
                      <a16:creationId xmlns:a16="http://schemas.microsoft.com/office/drawing/2014/main" id="{86C9C85C-8B29-724A-37AD-2E8D4E3A5945}"/>
                    </a:ext>
                  </a:extLst>
                </p14:cNvPr>
                <p14:cNvContentPartPr/>
                <p14:nvPr/>
              </p14:nvContentPartPr>
              <p14:xfrm>
                <a:off x="11735440" y="1690560"/>
                <a:ext cx="122400" cy="169200"/>
              </p14:xfrm>
            </p:contentPart>
          </mc:Choice>
          <mc:Fallback xmlns="">
            <p:pic>
              <p:nvPicPr>
                <p:cNvPr id="72" name="Ink 71">
                  <a:extLst>
                    <a:ext uri="{FF2B5EF4-FFF2-40B4-BE49-F238E27FC236}">
                      <a16:creationId xmlns:a16="http://schemas.microsoft.com/office/drawing/2014/main" id="{86C9C85C-8B29-724A-37AD-2E8D4E3A5945}"/>
                    </a:ext>
                  </a:extLst>
                </p:cNvPr>
                <p:cNvPicPr/>
                <p:nvPr/>
              </p:nvPicPr>
              <p:blipFill>
                <a:blip r:embed="rId106"/>
                <a:stretch>
                  <a:fillRect/>
                </a:stretch>
              </p:blipFill>
              <p:spPr>
                <a:xfrm>
                  <a:off x="11726800" y="1681560"/>
                  <a:ext cx="1400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3" name="Ink 72">
                  <a:extLst>
                    <a:ext uri="{FF2B5EF4-FFF2-40B4-BE49-F238E27FC236}">
                      <a16:creationId xmlns:a16="http://schemas.microsoft.com/office/drawing/2014/main" id="{6705F963-2C5F-6516-3F36-65CA3A6AD989}"/>
                    </a:ext>
                  </a:extLst>
                </p14:cNvPr>
                <p14:cNvContentPartPr/>
                <p14:nvPr/>
              </p14:nvContentPartPr>
              <p14:xfrm>
                <a:off x="11895640" y="1717920"/>
                <a:ext cx="60840" cy="109440"/>
              </p14:xfrm>
            </p:contentPart>
          </mc:Choice>
          <mc:Fallback xmlns="">
            <p:pic>
              <p:nvPicPr>
                <p:cNvPr id="73" name="Ink 72">
                  <a:extLst>
                    <a:ext uri="{FF2B5EF4-FFF2-40B4-BE49-F238E27FC236}">
                      <a16:creationId xmlns:a16="http://schemas.microsoft.com/office/drawing/2014/main" id="{6705F963-2C5F-6516-3F36-65CA3A6AD989}"/>
                    </a:ext>
                  </a:extLst>
                </p:cNvPr>
                <p:cNvPicPr/>
                <p:nvPr/>
              </p:nvPicPr>
              <p:blipFill>
                <a:blip r:embed="rId108"/>
                <a:stretch>
                  <a:fillRect/>
                </a:stretch>
              </p:blipFill>
              <p:spPr>
                <a:xfrm>
                  <a:off x="11887000" y="1709280"/>
                  <a:ext cx="78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4" name="Ink 73">
                  <a:extLst>
                    <a:ext uri="{FF2B5EF4-FFF2-40B4-BE49-F238E27FC236}">
                      <a16:creationId xmlns:a16="http://schemas.microsoft.com/office/drawing/2014/main" id="{25FE23EF-59A4-F61E-7CFA-93889475503E}"/>
                    </a:ext>
                  </a:extLst>
                </p14:cNvPr>
                <p14:cNvContentPartPr/>
                <p14:nvPr/>
              </p14:nvContentPartPr>
              <p14:xfrm>
                <a:off x="11987800" y="1636560"/>
                <a:ext cx="108720" cy="233280"/>
              </p14:xfrm>
            </p:contentPart>
          </mc:Choice>
          <mc:Fallback xmlns="">
            <p:pic>
              <p:nvPicPr>
                <p:cNvPr id="74" name="Ink 73">
                  <a:extLst>
                    <a:ext uri="{FF2B5EF4-FFF2-40B4-BE49-F238E27FC236}">
                      <a16:creationId xmlns:a16="http://schemas.microsoft.com/office/drawing/2014/main" id="{25FE23EF-59A4-F61E-7CFA-93889475503E}"/>
                    </a:ext>
                  </a:extLst>
                </p:cNvPr>
                <p:cNvPicPr/>
                <p:nvPr/>
              </p:nvPicPr>
              <p:blipFill>
                <a:blip r:embed="rId110"/>
                <a:stretch>
                  <a:fillRect/>
                </a:stretch>
              </p:blipFill>
              <p:spPr>
                <a:xfrm>
                  <a:off x="11979160" y="1627920"/>
                  <a:ext cx="1263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5" name="Ink 74">
                  <a:extLst>
                    <a:ext uri="{FF2B5EF4-FFF2-40B4-BE49-F238E27FC236}">
                      <a16:creationId xmlns:a16="http://schemas.microsoft.com/office/drawing/2014/main" id="{0A5FE61B-9435-00CA-EB63-C1901E4B1659}"/>
                    </a:ext>
                  </a:extLst>
                </p14:cNvPr>
                <p14:cNvContentPartPr/>
                <p14:nvPr/>
              </p14:nvContentPartPr>
              <p14:xfrm>
                <a:off x="12151240" y="1623240"/>
                <a:ext cx="49680" cy="245520"/>
              </p14:xfrm>
            </p:contentPart>
          </mc:Choice>
          <mc:Fallback xmlns="">
            <p:pic>
              <p:nvPicPr>
                <p:cNvPr id="75" name="Ink 74">
                  <a:extLst>
                    <a:ext uri="{FF2B5EF4-FFF2-40B4-BE49-F238E27FC236}">
                      <a16:creationId xmlns:a16="http://schemas.microsoft.com/office/drawing/2014/main" id="{0A5FE61B-9435-00CA-EB63-C1901E4B1659}"/>
                    </a:ext>
                  </a:extLst>
                </p:cNvPr>
                <p:cNvPicPr/>
                <p:nvPr/>
              </p:nvPicPr>
              <p:blipFill>
                <a:blip r:embed="rId112"/>
                <a:stretch>
                  <a:fillRect/>
                </a:stretch>
              </p:blipFill>
              <p:spPr>
                <a:xfrm>
                  <a:off x="12142240" y="1614240"/>
                  <a:ext cx="67320" cy="263160"/>
                </a:xfrm>
                <a:prstGeom prst="rect">
                  <a:avLst/>
                </a:prstGeom>
              </p:spPr>
            </p:pic>
          </mc:Fallback>
        </mc:AlternateContent>
      </p:grpSp>
      <p:grpSp>
        <p:nvGrpSpPr>
          <p:cNvPr id="186" name="Group 185">
            <a:extLst>
              <a:ext uri="{FF2B5EF4-FFF2-40B4-BE49-F238E27FC236}">
                <a16:creationId xmlns:a16="http://schemas.microsoft.com/office/drawing/2014/main" id="{66FD8477-C73C-5167-6951-46E8029B84B5}"/>
              </a:ext>
            </a:extLst>
          </p:cNvPr>
          <p:cNvGrpSpPr/>
          <p:nvPr/>
        </p:nvGrpSpPr>
        <p:grpSpPr>
          <a:xfrm>
            <a:off x="1360748" y="2672640"/>
            <a:ext cx="9700560" cy="2003760"/>
            <a:chOff x="1359160" y="2672640"/>
            <a:chExt cx="9700560" cy="2003760"/>
          </a:xfrm>
        </p:grpSpPr>
        <mc:AlternateContent xmlns:mc="http://schemas.openxmlformats.org/markup-compatibility/2006" xmlns:p14="http://schemas.microsoft.com/office/powerpoint/2010/main">
          <mc:Choice Requires="p14">
            <p:contentPart p14:bwMode="auto" r:id="rId113">
              <p14:nvContentPartPr>
                <p14:cNvPr id="77" name="Ink 76">
                  <a:extLst>
                    <a:ext uri="{FF2B5EF4-FFF2-40B4-BE49-F238E27FC236}">
                      <a16:creationId xmlns:a16="http://schemas.microsoft.com/office/drawing/2014/main" id="{5FFADCFA-760C-5E5E-4C1C-44F7653CB81B}"/>
                    </a:ext>
                  </a:extLst>
                </p14:cNvPr>
                <p14:cNvContentPartPr/>
                <p14:nvPr/>
              </p14:nvContentPartPr>
              <p14:xfrm>
                <a:off x="1359160" y="3210120"/>
                <a:ext cx="73440" cy="253440"/>
              </p14:xfrm>
            </p:contentPart>
          </mc:Choice>
          <mc:Fallback xmlns="">
            <p:pic>
              <p:nvPicPr>
                <p:cNvPr id="77" name="Ink 76">
                  <a:extLst>
                    <a:ext uri="{FF2B5EF4-FFF2-40B4-BE49-F238E27FC236}">
                      <a16:creationId xmlns:a16="http://schemas.microsoft.com/office/drawing/2014/main" id="{5FFADCFA-760C-5E5E-4C1C-44F7653CB81B}"/>
                    </a:ext>
                  </a:extLst>
                </p:cNvPr>
                <p:cNvPicPr/>
                <p:nvPr/>
              </p:nvPicPr>
              <p:blipFill>
                <a:blip r:embed="rId114"/>
                <a:stretch>
                  <a:fillRect/>
                </a:stretch>
              </p:blipFill>
              <p:spPr>
                <a:xfrm>
                  <a:off x="1350520" y="3201480"/>
                  <a:ext cx="910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8" name="Ink 77">
                  <a:extLst>
                    <a:ext uri="{FF2B5EF4-FFF2-40B4-BE49-F238E27FC236}">
                      <a16:creationId xmlns:a16="http://schemas.microsoft.com/office/drawing/2014/main" id="{CB80C3E1-AAA7-51A8-1FBF-83FBD2091A8C}"/>
                    </a:ext>
                  </a:extLst>
                </p14:cNvPr>
                <p14:cNvContentPartPr/>
                <p14:nvPr/>
              </p14:nvContentPartPr>
              <p14:xfrm>
                <a:off x="1399840" y="3084480"/>
                <a:ext cx="241560" cy="356760"/>
              </p14:xfrm>
            </p:contentPart>
          </mc:Choice>
          <mc:Fallback xmlns="">
            <p:pic>
              <p:nvPicPr>
                <p:cNvPr id="78" name="Ink 77">
                  <a:extLst>
                    <a:ext uri="{FF2B5EF4-FFF2-40B4-BE49-F238E27FC236}">
                      <a16:creationId xmlns:a16="http://schemas.microsoft.com/office/drawing/2014/main" id="{CB80C3E1-AAA7-51A8-1FBF-83FBD2091A8C}"/>
                    </a:ext>
                  </a:extLst>
                </p:cNvPr>
                <p:cNvPicPr/>
                <p:nvPr/>
              </p:nvPicPr>
              <p:blipFill>
                <a:blip r:embed="rId116"/>
                <a:stretch>
                  <a:fillRect/>
                </a:stretch>
              </p:blipFill>
              <p:spPr>
                <a:xfrm>
                  <a:off x="1391200" y="3075840"/>
                  <a:ext cx="25920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9" name="Ink 78">
                  <a:extLst>
                    <a:ext uri="{FF2B5EF4-FFF2-40B4-BE49-F238E27FC236}">
                      <a16:creationId xmlns:a16="http://schemas.microsoft.com/office/drawing/2014/main" id="{E23A3A68-4781-256A-087E-B1423A6B17F9}"/>
                    </a:ext>
                  </a:extLst>
                </p14:cNvPr>
                <p14:cNvContentPartPr/>
                <p14:nvPr/>
              </p14:nvContentPartPr>
              <p14:xfrm>
                <a:off x="1675960" y="3174120"/>
                <a:ext cx="307800" cy="263160"/>
              </p14:xfrm>
            </p:contentPart>
          </mc:Choice>
          <mc:Fallback xmlns="">
            <p:pic>
              <p:nvPicPr>
                <p:cNvPr id="79" name="Ink 78">
                  <a:extLst>
                    <a:ext uri="{FF2B5EF4-FFF2-40B4-BE49-F238E27FC236}">
                      <a16:creationId xmlns:a16="http://schemas.microsoft.com/office/drawing/2014/main" id="{E23A3A68-4781-256A-087E-B1423A6B17F9}"/>
                    </a:ext>
                  </a:extLst>
                </p:cNvPr>
                <p:cNvPicPr/>
                <p:nvPr/>
              </p:nvPicPr>
              <p:blipFill>
                <a:blip r:embed="rId118"/>
                <a:stretch>
                  <a:fillRect/>
                </a:stretch>
              </p:blipFill>
              <p:spPr>
                <a:xfrm>
                  <a:off x="1667320" y="3165480"/>
                  <a:ext cx="32544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0" name="Ink 79">
                  <a:extLst>
                    <a:ext uri="{FF2B5EF4-FFF2-40B4-BE49-F238E27FC236}">
                      <a16:creationId xmlns:a16="http://schemas.microsoft.com/office/drawing/2014/main" id="{9F71EFF4-0582-7F18-A9D1-D8C20D7CF154}"/>
                    </a:ext>
                  </a:extLst>
                </p14:cNvPr>
                <p14:cNvContentPartPr/>
                <p14:nvPr/>
              </p14:nvContentPartPr>
              <p14:xfrm>
                <a:off x="1993840" y="3174840"/>
                <a:ext cx="164880" cy="249480"/>
              </p14:xfrm>
            </p:contentPart>
          </mc:Choice>
          <mc:Fallback xmlns="">
            <p:pic>
              <p:nvPicPr>
                <p:cNvPr id="80" name="Ink 79">
                  <a:extLst>
                    <a:ext uri="{FF2B5EF4-FFF2-40B4-BE49-F238E27FC236}">
                      <a16:creationId xmlns:a16="http://schemas.microsoft.com/office/drawing/2014/main" id="{9F71EFF4-0582-7F18-A9D1-D8C20D7CF154}"/>
                    </a:ext>
                  </a:extLst>
                </p:cNvPr>
                <p:cNvPicPr/>
                <p:nvPr/>
              </p:nvPicPr>
              <p:blipFill>
                <a:blip r:embed="rId120"/>
                <a:stretch>
                  <a:fillRect/>
                </a:stretch>
              </p:blipFill>
              <p:spPr>
                <a:xfrm>
                  <a:off x="1984840" y="3166200"/>
                  <a:ext cx="1825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1" name="Ink 80">
                  <a:extLst>
                    <a:ext uri="{FF2B5EF4-FFF2-40B4-BE49-F238E27FC236}">
                      <a16:creationId xmlns:a16="http://schemas.microsoft.com/office/drawing/2014/main" id="{36392252-53D0-97E0-5812-00237A8D2278}"/>
                    </a:ext>
                  </a:extLst>
                </p14:cNvPr>
                <p14:cNvContentPartPr/>
                <p14:nvPr/>
              </p14:nvContentPartPr>
              <p14:xfrm>
                <a:off x="2223880" y="3184560"/>
                <a:ext cx="133560" cy="231840"/>
              </p14:xfrm>
            </p:contentPart>
          </mc:Choice>
          <mc:Fallback xmlns="">
            <p:pic>
              <p:nvPicPr>
                <p:cNvPr id="81" name="Ink 80">
                  <a:extLst>
                    <a:ext uri="{FF2B5EF4-FFF2-40B4-BE49-F238E27FC236}">
                      <a16:creationId xmlns:a16="http://schemas.microsoft.com/office/drawing/2014/main" id="{36392252-53D0-97E0-5812-00237A8D2278}"/>
                    </a:ext>
                  </a:extLst>
                </p:cNvPr>
                <p:cNvPicPr/>
                <p:nvPr/>
              </p:nvPicPr>
              <p:blipFill>
                <a:blip r:embed="rId122"/>
                <a:stretch>
                  <a:fillRect/>
                </a:stretch>
              </p:blipFill>
              <p:spPr>
                <a:xfrm>
                  <a:off x="2215240" y="3175560"/>
                  <a:ext cx="1512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2" name="Ink 81">
                  <a:extLst>
                    <a:ext uri="{FF2B5EF4-FFF2-40B4-BE49-F238E27FC236}">
                      <a16:creationId xmlns:a16="http://schemas.microsoft.com/office/drawing/2014/main" id="{14937C4D-E71E-C954-F8F4-8458470A25B3}"/>
                    </a:ext>
                  </a:extLst>
                </p14:cNvPr>
                <p14:cNvContentPartPr/>
                <p14:nvPr/>
              </p14:nvContentPartPr>
              <p14:xfrm>
                <a:off x="2220280" y="3312000"/>
                <a:ext cx="132840" cy="28440"/>
              </p14:xfrm>
            </p:contentPart>
          </mc:Choice>
          <mc:Fallback xmlns="">
            <p:pic>
              <p:nvPicPr>
                <p:cNvPr id="82" name="Ink 81">
                  <a:extLst>
                    <a:ext uri="{FF2B5EF4-FFF2-40B4-BE49-F238E27FC236}">
                      <a16:creationId xmlns:a16="http://schemas.microsoft.com/office/drawing/2014/main" id="{14937C4D-E71E-C954-F8F4-8458470A25B3}"/>
                    </a:ext>
                  </a:extLst>
                </p:cNvPr>
                <p:cNvPicPr/>
                <p:nvPr/>
              </p:nvPicPr>
              <p:blipFill>
                <a:blip r:embed="rId124"/>
                <a:stretch>
                  <a:fillRect/>
                </a:stretch>
              </p:blipFill>
              <p:spPr>
                <a:xfrm>
                  <a:off x="2211280" y="3303360"/>
                  <a:ext cx="1504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3" name="Ink 82">
                  <a:extLst>
                    <a:ext uri="{FF2B5EF4-FFF2-40B4-BE49-F238E27FC236}">
                      <a16:creationId xmlns:a16="http://schemas.microsoft.com/office/drawing/2014/main" id="{3CC1A4DA-1AFE-0F7E-8822-F22B936607C8}"/>
                    </a:ext>
                  </a:extLst>
                </p14:cNvPr>
                <p14:cNvContentPartPr/>
                <p14:nvPr/>
              </p14:nvContentPartPr>
              <p14:xfrm>
                <a:off x="2588560" y="3282480"/>
                <a:ext cx="77040" cy="92520"/>
              </p14:xfrm>
            </p:contentPart>
          </mc:Choice>
          <mc:Fallback xmlns="">
            <p:pic>
              <p:nvPicPr>
                <p:cNvPr id="83" name="Ink 82">
                  <a:extLst>
                    <a:ext uri="{FF2B5EF4-FFF2-40B4-BE49-F238E27FC236}">
                      <a16:creationId xmlns:a16="http://schemas.microsoft.com/office/drawing/2014/main" id="{3CC1A4DA-1AFE-0F7E-8822-F22B936607C8}"/>
                    </a:ext>
                  </a:extLst>
                </p:cNvPr>
                <p:cNvPicPr/>
                <p:nvPr/>
              </p:nvPicPr>
              <p:blipFill>
                <a:blip r:embed="rId126"/>
                <a:stretch>
                  <a:fillRect/>
                </a:stretch>
              </p:blipFill>
              <p:spPr>
                <a:xfrm>
                  <a:off x="2579920" y="3273480"/>
                  <a:ext cx="946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5" name="Ink 84">
                  <a:extLst>
                    <a:ext uri="{FF2B5EF4-FFF2-40B4-BE49-F238E27FC236}">
                      <a16:creationId xmlns:a16="http://schemas.microsoft.com/office/drawing/2014/main" id="{05684B25-C4A4-C812-FEB6-87CF7F926ADF}"/>
                    </a:ext>
                  </a:extLst>
                </p14:cNvPr>
                <p14:cNvContentPartPr/>
                <p14:nvPr/>
              </p14:nvContentPartPr>
              <p14:xfrm>
                <a:off x="2868640" y="2862000"/>
                <a:ext cx="1929240" cy="853560"/>
              </p14:xfrm>
            </p:contentPart>
          </mc:Choice>
          <mc:Fallback xmlns="">
            <p:pic>
              <p:nvPicPr>
                <p:cNvPr id="85" name="Ink 84">
                  <a:extLst>
                    <a:ext uri="{FF2B5EF4-FFF2-40B4-BE49-F238E27FC236}">
                      <a16:creationId xmlns:a16="http://schemas.microsoft.com/office/drawing/2014/main" id="{05684B25-C4A4-C812-FEB6-87CF7F926ADF}"/>
                    </a:ext>
                  </a:extLst>
                </p:cNvPr>
                <p:cNvPicPr/>
                <p:nvPr/>
              </p:nvPicPr>
              <p:blipFill>
                <a:blip r:embed="rId128"/>
                <a:stretch>
                  <a:fillRect/>
                </a:stretch>
              </p:blipFill>
              <p:spPr>
                <a:xfrm>
                  <a:off x="2860000" y="2853360"/>
                  <a:ext cx="194688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6" name="Ink 85">
                  <a:extLst>
                    <a:ext uri="{FF2B5EF4-FFF2-40B4-BE49-F238E27FC236}">
                      <a16:creationId xmlns:a16="http://schemas.microsoft.com/office/drawing/2014/main" id="{3BBF66A8-4E7B-4EB0-E22E-290464801105}"/>
                    </a:ext>
                  </a:extLst>
                </p14:cNvPr>
                <p14:cNvContentPartPr/>
                <p14:nvPr/>
              </p14:nvContentPartPr>
              <p14:xfrm>
                <a:off x="3393520" y="3060720"/>
                <a:ext cx="36720" cy="181800"/>
              </p14:xfrm>
            </p:contentPart>
          </mc:Choice>
          <mc:Fallback xmlns="">
            <p:pic>
              <p:nvPicPr>
                <p:cNvPr id="86" name="Ink 85">
                  <a:extLst>
                    <a:ext uri="{FF2B5EF4-FFF2-40B4-BE49-F238E27FC236}">
                      <a16:creationId xmlns:a16="http://schemas.microsoft.com/office/drawing/2014/main" id="{3BBF66A8-4E7B-4EB0-E22E-290464801105}"/>
                    </a:ext>
                  </a:extLst>
                </p:cNvPr>
                <p:cNvPicPr/>
                <p:nvPr/>
              </p:nvPicPr>
              <p:blipFill>
                <a:blip r:embed="rId130"/>
                <a:stretch>
                  <a:fillRect/>
                </a:stretch>
              </p:blipFill>
              <p:spPr>
                <a:xfrm>
                  <a:off x="3384520" y="3052080"/>
                  <a:ext cx="5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7" name="Ink 86">
                  <a:extLst>
                    <a:ext uri="{FF2B5EF4-FFF2-40B4-BE49-F238E27FC236}">
                      <a16:creationId xmlns:a16="http://schemas.microsoft.com/office/drawing/2014/main" id="{F9C9C8B1-561B-E0DC-D3E6-4B96B37DB91F}"/>
                    </a:ext>
                  </a:extLst>
                </p14:cNvPr>
                <p14:cNvContentPartPr/>
                <p14:nvPr/>
              </p14:nvContentPartPr>
              <p14:xfrm>
                <a:off x="3230800" y="3322080"/>
                <a:ext cx="300240" cy="10800"/>
              </p14:xfrm>
            </p:contentPart>
          </mc:Choice>
          <mc:Fallback xmlns="">
            <p:pic>
              <p:nvPicPr>
                <p:cNvPr id="87" name="Ink 86">
                  <a:extLst>
                    <a:ext uri="{FF2B5EF4-FFF2-40B4-BE49-F238E27FC236}">
                      <a16:creationId xmlns:a16="http://schemas.microsoft.com/office/drawing/2014/main" id="{F9C9C8B1-561B-E0DC-D3E6-4B96B37DB91F}"/>
                    </a:ext>
                  </a:extLst>
                </p:cNvPr>
                <p:cNvPicPr/>
                <p:nvPr/>
              </p:nvPicPr>
              <p:blipFill>
                <a:blip r:embed="rId132"/>
                <a:stretch>
                  <a:fillRect/>
                </a:stretch>
              </p:blipFill>
              <p:spPr>
                <a:xfrm>
                  <a:off x="3221800" y="3313440"/>
                  <a:ext cx="3178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8" name="Ink 87">
                  <a:extLst>
                    <a:ext uri="{FF2B5EF4-FFF2-40B4-BE49-F238E27FC236}">
                      <a16:creationId xmlns:a16="http://schemas.microsoft.com/office/drawing/2014/main" id="{468D0A11-9718-61F1-5C3D-ACA546F83C5F}"/>
                    </a:ext>
                  </a:extLst>
                </p14:cNvPr>
                <p14:cNvContentPartPr/>
                <p14:nvPr/>
              </p14:nvContentPartPr>
              <p14:xfrm>
                <a:off x="3210640" y="3450960"/>
                <a:ext cx="355320" cy="173520"/>
              </p14:xfrm>
            </p:contentPart>
          </mc:Choice>
          <mc:Fallback xmlns="">
            <p:pic>
              <p:nvPicPr>
                <p:cNvPr id="88" name="Ink 87">
                  <a:extLst>
                    <a:ext uri="{FF2B5EF4-FFF2-40B4-BE49-F238E27FC236}">
                      <a16:creationId xmlns:a16="http://schemas.microsoft.com/office/drawing/2014/main" id="{468D0A11-9718-61F1-5C3D-ACA546F83C5F}"/>
                    </a:ext>
                  </a:extLst>
                </p:cNvPr>
                <p:cNvPicPr/>
                <p:nvPr/>
              </p:nvPicPr>
              <p:blipFill>
                <a:blip r:embed="rId134"/>
                <a:stretch>
                  <a:fillRect/>
                </a:stretch>
              </p:blipFill>
              <p:spPr>
                <a:xfrm>
                  <a:off x="3201640" y="3442320"/>
                  <a:ext cx="3729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0" name="Ink 89">
                  <a:extLst>
                    <a:ext uri="{FF2B5EF4-FFF2-40B4-BE49-F238E27FC236}">
                      <a16:creationId xmlns:a16="http://schemas.microsoft.com/office/drawing/2014/main" id="{FC0C9077-41D1-2EE4-7FE3-CC44D0070E00}"/>
                    </a:ext>
                  </a:extLst>
                </p14:cNvPr>
                <p14:cNvContentPartPr/>
                <p14:nvPr/>
              </p14:nvContentPartPr>
              <p14:xfrm>
                <a:off x="3718600" y="3088080"/>
                <a:ext cx="452880" cy="20880"/>
              </p14:xfrm>
            </p:contentPart>
          </mc:Choice>
          <mc:Fallback xmlns="">
            <p:pic>
              <p:nvPicPr>
                <p:cNvPr id="90" name="Ink 89">
                  <a:extLst>
                    <a:ext uri="{FF2B5EF4-FFF2-40B4-BE49-F238E27FC236}">
                      <a16:creationId xmlns:a16="http://schemas.microsoft.com/office/drawing/2014/main" id="{FC0C9077-41D1-2EE4-7FE3-CC44D0070E00}"/>
                    </a:ext>
                  </a:extLst>
                </p:cNvPr>
                <p:cNvPicPr/>
                <p:nvPr/>
              </p:nvPicPr>
              <p:blipFill>
                <a:blip r:embed="rId136"/>
                <a:stretch>
                  <a:fillRect/>
                </a:stretch>
              </p:blipFill>
              <p:spPr>
                <a:xfrm>
                  <a:off x="3709600" y="3079080"/>
                  <a:ext cx="4705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1" name="Ink 90">
                  <a:extLst>
                    <a:ext uri="{FF2B5EF4-FFF2-40B4-BE49-F238E27FC236}">
                      <a16:creationId xmlns:a16="http://schemas.microsoft.com/office/drawing/2014/main" id="{7E04973A-F35A-FDCD-2ADC-CB799580AC49}"/>
                    </a:ext>
                  </a:extLst>
                </p14:cNvPr>
                <p14:cNvContentPartPr/>
                <p14:nvPr/>
              </p14:nvContentPartPr>
              <p14:xfrm>
                <a:off x="3752800" y="3106440"/>
                <a:ext cx="429120" cy="410760"/>
              </p14:xfrm>
            </p:contentPart>
          </mc:Choice>
          <mc:Fallback xmlns="">
            <p:pic>
              <p:nvPicPr>
                <p:cNvPr id="91" name="Ink 90">
                  <a:extLst>
                    <a:ext uri="{FF2B5EF4-FFF2-40B4-BE49-F238E27FC236}">
                      <a16:creationId xmlns:a16="http://schemas.microsoft.com/office/drawing/2014/main" id="{7E04973A-F35A-FDCD-2ADC-CB799580AC49}"/>
                    </a:ext>
                  </a:extLst>
                </p:cNvPr>
                <p:cNvPicPr/>
                <p:nvPr/>
              </p:nvPicPr>
              <p:blipFill>
                <a:blip r:embed="rId138"/>
                <a:stretch>
                  <a:fillRect/>
                </a:stretch>
              </p:blipFill>
              <p:spPr>
                <a:xfrm>
                  <a:off x="3743800" y="3097800"/>
                  <a:ext cx="44676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2" name="Ink 91">
                  <a:extLst>
                    <a:ext uri="{FF2B5EF4-FFF2-40B4-BE49-F238E27FC236}">
                      <a16:creationId xmlns:a16="http://schemas.microsoft.com/office/drawing/2014/main" id="{DCBD3785-55D2-1898-6B4C-5D75C4C3F541}"/>
                    </a:ext>
                  </a:extLst>
                </p14:cNvPr>
                <p14:cNvContentPartPr/>
                <p14:nvPr/>
              </p14:nvContentPartPr>
              <p14:xfrm>
                <a:off x="3769000" y="3620520"/>
                <a:ext cx="120600" cy="109080"/>
              </p14:xfrm>
            </p:contentPart>
          </mc:Choice>
          <mc:Fallback xmlns="">
            <p:pic>
              <p:nvPicPr>
                <p:cNvPr id="92" name="Ink 91">
                  <a:extLst>
                    <a:ext uri="{FF2B5EF4-FFF2-40B4-BE49-F238E27FC236}">
                      <a16:creationId xmlns:a16="http://schemas.microsoft.com/office/drawing/2014/main" id="{DCBD3785-55D2-1898-6B4C-5D75C4C3F541}"/>
                    </a:ext>
                  </a:extLst>
                </p:cNvPr>
                <p:cNvPicPr/>
                <p:nvPr/>
              </p:nvPicPr>
              <p:blipFill>
                <a:blip r:embed="rId140"/>
                <a:stretch>
                  <a:fillRect/>
                </a:stretch>
              </p:blipFill>
              <p:spPr>
                <a:xfrm>
                  <a:off x="3760360" y="3611520"/>
                  <a:ext cx="138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3" name="Ink 92">
                  <a:extLst>
                    <a:ext uri="{FF2B5EF4-FFF2-40B4-BE49-F238E27FC236}">
                      <a16:creationId xmlns:a16="http://schemas.microsoft.com/office/drawing/2014/main" id="{04994E39-9318-51B0-48D3-9407BBB83F87}"/>
                    </a:ext>
                  </a:extLst>
                </p14:cNvPr>
                <p14:cNvContentPartPr/>
                <p14:nvPr/>
              </p14:nvContentPartPr>
              <p14:xfrm>
                <a:off x="3828040" y="3525120"/>
                <a:ext cx="19800" cy="14760"/>
              </p14:xfrm>
            </p:contentPart>
          </mc:Choice>
          <mc:Fallback xmlns="">
            <p:pic>
              <p:nvPicPr>
                <p:cNvPr id="93" name="Ink 92">
                  <a:extLst>
                    <a:ext uri="{FF2B5EF4-FFF2-40B4-BE49-F238E27FC236}">
                      <a16:creationId xmlns:a16="http://schemas.microsoft.com/office/drawing/2014/main" id="{04994E39-9318-51B0-48D3-9407BBB83F87}"/>
                    </a:ext>
                  </a:extLst>
                </p:cNvPr>
                <p:cNvPicPr/>
                <p:nvPr/>
              </p:nvPicPr>
              <p:blipFill>
                <a:blip r:embed="rId142"/>
                <a:stretch>
                  <a:fillRect/>
                </a:stretch>
              </p:blipFill>
              <p:spPr>
                <a:xfrm>
                  <a:off x="3819040" y="3516480"/>
                  <a:ext cx="374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4" name="Ink 93">
                  <a:extLst>
                    <a:ext uri="{FF2B5EF4-FFF2-40B4-BE49-F238E27FC236}">
                      <a16:creationId xmlns:a16="http://schemas.microsoft.com/office/drawing/2014/main" id="{C21E9CA0-1993-144D-A363-73D1BB30EDDA}"/>
                    </a:ext>
                  </a:extLst>
                </p14:cNvPr>
                <p14:cNvContentPartPr/>
                <p14:nvPr/>
              </p14:nvContentPartPr>
              <p14:xfrm>
                <a:off x="3942160" y="3627000"/>
                <a:ext cx="47880" cy="51480"/>
              </p14:xfrm>
            </p:contentPart>
          </mc:Choice>
          <mc:Fallback xmlns="">
            <p:pic>
              <p:nvPicPr>
                <p:cNvPr id="94" name="Ink 93">
                  <a:extLst>
                    <a:ext uri="{FF2B5EF4-FFF2-40B4-BE49-F238E27FC236}">
                      <a16:creationId xmlns:a16="http://schemas.microsoft.com/office/drawing/2014/main" id="{C21E9CA0-1993-144D-A363-73D1BB30EDDA}"/>
                    </a:ext>
                  </a:extLst>
                </p:cNvPr>
                <p:cNvPicPr/>
                <p:nvPr/>
              </p:nvPicPr>
              <p:blipFill>
                <a:blip r:embed="rId144"/>
                <a:stretch>
                  <a:fillRect/>
                </a:stretch>
              </p:blipFill>
              <p:spPr>
                <a:xfrm>
                  <a:off x="3933160" y="3618360"/>
                  <a:ext cx="655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5" name="Ink 94">
                  <a:extLst>
                    <a:ext uri="{FF2B5EF4-FFF2-40B4-BE49-F238E27FC236}">
                      <a16:creationId xmlns:a16="http://schemas.microsoft.com/office/drawing/2014/main" id="{19140CF3-7F34-8A86-CAB1-FC31DFBAF99A}"/>
                    </a:ext>
                  </a:extLst>
                </p14:cNvPr>
                <p14:cNvContentPartPr/>
                <p14:nvPr/>
              </p14:nvContentPartPr>
              <p14:xfrm>
                <a:off x="4145200" y="3614760"/>
                <a:ext cx="19800" cy="91440"/>
              </p14:xfrm>
            </p:contentPart>
          </mc:Choice>
          <mc:Fallback xmlns="">
            <p:pic>
              <p:nvPicPr>
                <p:cNvPr id="95" name="Ink 94">
                  <a:extLst>
                    <a:ext uri="{FF2B5EF4-FFF2-40B4-BE49-F238E27FC236}">
                      <a16:creationId xmlns:a16="http://schemas.microsoft.com/office/drawing/2014/main" id="{19140CF3-7F34-8A86-CAB1-FC31DFBAF99A}"/>
                    </a:ext>
                  </a:extLst>
                </p:cNvPr>
                <p:cNvPicPr/>
                <p:nvPr/>
              </p:nvPicPr>
              <p:blipFill>
                <a:blip r:embed="rId146"/>
                <a:stretch>
                  <a:fillRect/>
                </a:stretch>
              </p:blipFill>
              <p:spPr>
                <a:xfrm>
                  <a:off x="4136200" y="3605760"/>
                  <a:ext cx="374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6" name="Ink 95">
                  <a:extLst>
                    <a:ext uri="{FF2B5EF4-FFF2-40B4-BE49-F238E27FC236}">
                      <a16:creationId xmlns:a16="http://schemas.microsoft.com/office/drawing/2014/main" id="{013FCC2E-54E9-E738-0622-B726629D5DF6}"/>
                    </a:ext>
                  </a:extLst>
                </p14:cNvPr>
                <p14:cNvContentPartPr/>
                <p14:nvPr/>
              </p14:nvContentPartPr>
              <p14:xfrm>
                <a:off x="3809680" y="2936880"/>
                <a:ext cx="293400" cy="120600"/>
              </p14:xfrm>
            </p:contentPart>
          </mc:Choice>
          <mc:Fallback xmlns="">
            <p:pic>
              <p:nvPicPr>
                <p:cNvPr id="96" name="Ink 95">
                  <a:extLst>
                    <a:ext uri="{FF2B5EF4-FFF2-40B4-BE49-F238E27FC236}">
                      <a16:creationId xmlns:a16="http://schemas.microsoft.com/office/drawing/2014/main" id="{013FCC2E-54E9-E738-0622-B726629D5DF6}"/>
                    </a:ext>
                  </a:extLst>
                </p:cNvPr>
                <p:cNvPicPr/>
                <p:nvPr/>
              </p:nvPicPr>
              <p:blipFill>
                <a:blip r:embed="rId148"/>
                <a:stretch>
                  <a:fillRect/>
                </a:stretch>
              </p:blipFill>
              <p:spPr>
                <a:xfrm>
                  <a:off x="3800680" y="2928240"/>
                  <a:ext cx="3110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8" name="Ink 97">
                  <a:extLst>
                    <a:ext uri="{FF2B5EF4-FFF2-40B4-BE49-F238E27FC236}">
                      <a16:creationId xmlns:a16="http://schemas.microsoft.com/office/drawing/2014/main" id="{C2015ECD-025E-D356-3BED-3598F585EB8B}"/>
                    </a:ext>
                  </a:extLst>
                </p14:cNvPr>
                <p14:cNvContentPartPr/>
                <p14:nvPr/>
              </p14:nvContentPartPr>
              <p14:xfrm>
                <a:off x="4380280" y="3133800"/>
                <a:ext cx="24840" cy="340920"/>
              </p14:xfrm>
            </p:contentPart>
          </mc:Choice>
          <mc:Fallback xmlns="">
            <p:pic>
              <p:nvPicPr>
                <p:cNvPr id="98" name="Ink 97">
                  <a:extLst>
                    <a:ext uri="{FF2B5EF4-FFF2-40B4-BE49-F238E27FC236}">
                      <a16:creationId xmlns:a16="http://schemas.microsoft.com/office/drawing/2014/main" id="{C2015ECD-025E-D356-3BED-3598F585EB8B}"/>
                    </a:ext>
                  </a:extLst>
                </p:cNvPr>
                <p:cNvPicPr/>
                <p:nvPr/>
              </p:nvPicPr>
              <p:blipFill>
                <a:blip r:embed="rId150"/>
                <a:stretch>
                  <a:fillRect/>
                </a:stretch>
              </p:blipFill>
              <p:spPr>
                <a:xfrm>
                  <a:off x="4371640" y="3125160"/>
                  <a:ext cx="4248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9" name="Ink 98">
                  <a:extLst>
                    <a:ext uri="{FF2B5EF4-FFF2-40B4-BE49-F238E27FC236}">
                      <a16:creationId xmlns:a16="http://schemas.microsoft.com/office/drawing/2014/main" id="{3534CE61-673F-4648-5997-328CB7F64CF6}"/>
                    </a:ext>
                  </a:extLst>
                </p14:cNvPr>
                <p14:cNvContentPartPr/>
                <p14:nvPr/>
              </p14:nvContentPartPr>
              <p14:xfrm>
                <a:off x="4500880" y="3166560"/>
                <a:ext cx="142920" cy="295200"/>
              </p14:xfrm>
            </p:contentPart>
          </mc:Choice>
          <mc:Fallback xmlns="">
            <p:pic>
              <p:nvPicPr>
                <p:cNvPr id="99" name="Ink 98">
                  <a:extLst>
                    <a:ext uri="{FF2B5EF4-FFF2-40B4-BE49-F238E27FC236}">
                      <a16:creationId xmlns:a16="http://schemas.microsoft.com/office/drawing/2014/main" id="{3534CE61-673F-4648-5997-328CB7F64CF6}"/>
                    </a:ext>
                  </a:extLst>
                </p:cNvPr>
                <p:cNvPicPr/>
                <p:nvPr/>
              </p:nvPicPr>
              <p:blipFill>
                <a:blip r:embed="rId152"/>
                <a:stretch>
                  <a:fillRect/>
                </a:stretch>
              </p:blipFill>
              <p:spPr>
                <a:xfrm>
                  <a:off x="4491880" y="3157560"/>
                  <a:ext cx="16056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0" name="Ink 99">
                  <a:extLst>
                    <a:ext uri="{FF2B5EF4-FFF2-40B4-BE49-F238E27FC236}">
                      <a16:creationId xmlns:a16="http://schemas.microsoft.com/office/drawing/2014/main" id="{29217188-A09E-FFC2-D582-8DDBA91236B7}"/>
                    </a:ext>
                  </a:extLst>
                </p14:cNvPr>
                <p14:cNvContentPartPr/>
                <p14:nvPr/>
              </p14:nvContentPartPr>
              <p14:xfrm>
                <a:off x="4714720" y="3393360"/>
                <a:ext cx="15480" cy="79920"/>
              </p14:xfrm>
            </p:contentPart>
          </mc:Choice>
          <mc:Fallback xmlns="">
            <p:pic>
              <p:nvPicPr>
                <p:cNvPr id="100" name="Ink 99">
                  <a:extLst>
                    <a:ext uri="{FF2B5EF4-FFF2-40B4-BE49-F238E27FC236}">
                      <a16:creationId xmlns:a16="http://schemas.microsoft.com/office/drawing/2014/main" id="{29217188-A09E-FFC2-D582-8DDBA91236B7}"/>
                    </a:ext>
                  </a:extLst>
                </p:cNvPr>
                <p:cNvPicPr/>
                <p:nvPr/>
              </p:nvPicPr>
              <p:blipFill>
                <a:blip r:embed="rId154"/>
                <a:stretch>
                  <a:fillRect/>
                </a:stretch>
              </p:blipFill>
              <p:spPr>
                <a:xfrm>
                  <a:off x="4706080" y="3384360"/>
                  <a:ext cx="331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1" name="Ink 100">
                  <a:extLst>
                    <a:ext uri="{FF2B5EF4-FFF2-40B4-BE49-F238E27FC236}">
                      <a16:creationId xmlns:a16="http://schemas.microsoft.com/office/drawing/2014/main" id="{14D45398-B7A5-A814-D2DA-CB8B0F56002B}"/>
                    </a:ext>
                  </a:extLst>
                </p14:cNvPr>
                <p14:cNvContentPartPr/>
                <p14:nvPr/>
              </p14:nvContentPartPr>
              <p14:xfrm>
                <a:off x="4721920" y="3319920"/>
                <a:ext cx="2520" cy="2520"/>
              </p14:xfrm>
            </p:contentPart>
          </mc:Choice>
          <mc:Fallback xmlns="">
            <p:pic>
              <p:nvPicPr>
                <p:cNvPr id="101" name="Ink 100">
                  <a:extLst>
                    <a:ext uri="{FF2B5EF4-FFF2-40B4-BE49-F238E27FC236}">
                      <a16:creationId xmlns:a16="http://schemas.microsoft.com/office/drawing/2014/main" id="{14D45398-B7A5-A814-D2DA-CB8B0F56002B}"/>
                    </a:ext>
                  </a:extLst>
                </p:cNvPr>
                <p:cNvPicPr/>
                <p:nvPr/>
              </p:nvPicPr>
              <p:blipFill>
                <a:blip r:embed="rId156"/>
                <a:stretch>
                  <a:fillRect/>
                </a:stretch>
              </p:blipFill>
              <p:spPr>
                <a:xfrm>
                  <a:off x="4712920" y="3311280"/>
                  <a:ext cx="201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2" name="Ink 101">
                  <a:extLst>
                    <a:ext uri="{FF2B5EF4-FFF2-40B4-BE49-F238E27FC236}">
                      <a16:creationId xmlns:a16="http://schemas.microsoft.com/office/drawing/2014/main" id="{49394DA8-19B3-8F5A-B123-1E12FB5D11CB}"/>
                    </a:ext>
                  </a:extLst>
                </p14:cNvPr>
                <p14:cNvContentPartPr/>
                <p14:nvPr/>
              </p14:nvContentPartPr>
              <p14:xfrm>
                <a:off x="4851880" y="3277080"/>
                <a:ext cx="122040" cy="25560"/>
              </p14:xfrm>
            </p:contentPart>
          </mc:Choice>
          <mc:Fallback xmlns="">
            <p:pic>
              <p:nvPicPr>
                <p:cNvPr id="102" name="Ink 101">
                  <a:extLst>
                    <a:ext uri="{FF2B5EF4-FFF2-40B4-BE49-F238E27FC236}">
                      <a16:creationId xmlns:a16="http://schemas.microsoft.com/office/drawing/2014/main" id="{49394DA8-19B3-8F5A-B123-1E12FB5D11CB}"/>
                    </a:ext>
                  </a:extLst>
                </p:cNvPr>
                <p:cNvPicPr/>
                <p:nvPr/>
              </p:nvPicPr>
              <p:blipFill>
                <a:blip r:embed="rId158"/>
                <a:stretch>
                  <a:fillRect/>
                </a:stretch>
              </p:blipFill>
              <p:spPr>
                <a:xfrm>
                  <a:off x="4842880" y="3268080"/>
                  <a:ext cx="1396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3" name="Ink 102">
                  <a:extLst>
                    <a:ext uri="{FF2B5EF4-FFF2-40B4-BE49-F238E27FC236}">
                      <a16:creationId xmlns:a16="http://schemas.microsoft.com/office/drawing/2014/main" id="{E861B3B7-5708-90EE-AA9F-174BAC3E20FC}"/>
                    </a:ext>
                  </a:extLst>
                </p14:cNvPr>
                <p14:cNvContentPartPr/>
                <p14:nvPr/>
              </p14:nvContentPartPr>
              <p14:xfrm>
                <a:off x="5039080" y="3148560"/>
                <a:ext cx="142920" cy="316800"/>
              </p14:xfrm>
            </p:contentPart>
          </mc:Choice>
          <mc:Fallback xmlns="">
            <p:pic>
              <p:nvPicPr>
                <p:cNvPr id="103" name="Ink 102">
                  <a:extLst>
                    <a:ext uri="{FF2B5EF4-FFF2-40B4-BE49-F238E27FC236}">
                      <a16:creationId xmlns:a16="http://schemas.microsoft.com/office/drawing/2014/main" id="{E861B3B7-5708-90EE-AA9F-174BAC3E20FC}"/>
                    </a:ext>
                  </a:extLst>
                </p:cNvPr>
                <p:cNvPicPr/>
                <p:nvPr/>
              </p:nvPicPr>
              <p:blipFill>
                <a:blip r:embed="rId160"/>
                <a:stretch>
                  <a:fillRect/>
                </a:stretch>
              </p:blipFill>
              <p:spPr>
                <a:xfrm>
                  <a:off x="5030080" y="3139920"/>
                  <a:ext cx="1605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4" name="Ink 103">
                  <a:extLst>
                    <a:ext uri="{FF2B5EF4-FFF2-40B4-BE49-F238E27FC236}">
                      <a16:creationId xmlns:a16="http://schemas.microsoft.com/office/drawing/2014/main" id="{7E651264-A43B-5F89-76A3-2E3182B435AA}"/>
                    </a:ext>
                  </a:extLst>
                </p14:cNvPr>
                <p14:cNvContentPartPr/>
                <p14:nvPr/>
              </p14:nvContentPartPr>
              <p14:xfrm>
                <a:off x="5246440" y="3373200"/>
                <a:ext cx="19800" cy="86040"/>
              </p14:xfrm>
            </p:contentPart>
          </mc:Choice>
          <mc:Fallback xmlns="">
            <p:pic>
              <p:nvPicPr>
                <p:cNvPr id="104" name="Ink 103">
                  <a:extLst>
                    <a:ext uri="{FF2B5EF4-FFF2-40B4-BE49-F238E27FC236}">
                      <a16:creationId xmlns:a16="http://schemas.microsoft.com/office/drawing/2014/main" id="{7E651264-A43B-5F89-76A3-2E3182B435AA}"/>
                    </a:ext>
                  </a:extLst>
                </p:cNvPr>
                <p:cNvPicPr/>
                <p:nvPr/>
              </p:nvPicPr>
              <p:blipFill>
                <a:blip r:embed="rId162"/>
                <a:stretch>
                  <a:fillRect/>
                </a:stretch>
              </p:blipFill>
              <p:spPr>
                <a:xfrm>
                  <a:off x="5237440" y="3364200"/>
                  <a:ext cx="374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5" name="Ink 104">
                  <a:extLst>
                    <a:ext uri="{FF2B5EF4-FFF2-40B4-BE49-F238E27FC236}">
                      <a16:creationId xmlns:a16="http://schemas.microsoft.com/office/drawing/2014/main" id="{B8B2987E-3CFC-8FA9-9858-D6DC90946494}"/>
                    </a:ext>
                  </a:extLst>
                </p14:cNvPr>
                <p14:cNvContentPartPr/>
                <p14:nvPr/>
              </p14:nvContentPartPr>
              <p14:xfrm>
                <a:off x="5250400" y="3352320"/>
                <a:ext cx="2520" cy="360"/>
              </p14:xfrm>
            </p:contentPart>
          </mc:Choice>
          <mc:Fallback xmlns="">
            <p:pic>
              <p:nvPicPr>
                <p:cNvPr id="105" name="Ink 104">
                  <a:extLst>
                    <a:ext uri="{FF2B5EF4-FFF2-40B4-BE49-F238E27FC236}">
                      <a16:creationId xmlns:a16="http://schemas.microsoft.com/office/drawing/2014/main" id="{B8B2987E-3CFC-8FA9-9858-D6DC90946494}"/>
                    </a:ext>
                  </a:extLst>
                </p:cNvPr>
                <p:cNvPicPr/>
                <p:nvPr/>
              </p:nvPicPr>
              <p:blipFill>
                <a:blip r:embed="rId156"/>
                <a:stretch>
                  <a:fillRect/>
                </a:stretch>
              </p:blipFill>
              <p:spPr>
                <a:xfrm>
                  <a:off x="5241400" y="3343680"/>
                  <a:ext cx="2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6" name="Ink 105">
                  <a:extLst>
                    <a:ext uri="{FF2B5EF4-FFF2-40B4-BE49-F238E27FC236}">
                      <a16:creationId xmlns:a16="http://schemas.microsoft.com/office/drawing/2014/main" id="{684900DA-1E14-D272-8FDA-D9654C9C2DE1}"/>
                    </a:ext>
                  </a:extLst>
                </p14:cNvPr>
                <p14:cNvContentPartPr/>
                <p14:nvPr/>
              </p14:nvContentPartPr>
              <p14:xfrm>
                <a:off x="5138440" y="3021480"/>
                <a:ext cx="86040" cy="75600"/>
              </p14:xfrm>
            </p:contentPart>
          </mc:Choice>
          <mc:Fallback xmlns="">
            <p:pic>
              <p:nvPicPr>
                <p:cNvPr id="106" name="Ink 105">
                  <a:extLst>
                    <a:ext uri="{FF2B5EF4-FFF2-40B4-BE49-F238E27FC236}">
                      <a16:creationId xmlns:a16="http://schemas.microsoft.com/office/drawing/2014/main" id="{684900DA-1E14-D272-8FDA-D9654C9C2DE1}"/>
                    </a:ext>
                  </a:extLst>
                </p:cNvPr>
                <p:cNvPicPr/>
                <p:nvPr/>
              </p:nvPicPr>
              <p:blipFill>
                <a:blip r:embed="rId165"/>
                <a:stretch>
                  <a:fillRect/>
                </a:stretch>
              </p:blipFill>
              <p:spPr>
                <a:xfrm>
                  <a:off x="5129800" y="3012480"/>
                  <a:ext cx="1036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7" name="Ink 106">
                  <a:extLst>
                    <a:ext uri="{FF2B5EF4-FFF2-40B4-BE49-F238E27FC236}">
                      <a16:creationId xmlns:a16="http://schemas.microsoft.com/office/drawing/2014/main" id="{F5B17779-A158-0E50-CA89-19424F98A0BD}"/>
                    </a:ext>
                  </a:extLst>
                </p14:cNvPr>
                <p14:cNvContentPartPr/>
                <p14:nvPr/>
              </p14:nvContentPartPr>
              <p14:xfrm>
                <a:off x="5405200" y="3092400"/>
                <a:ext cx="40320" cy="333360"/>
              </p14:xfrm>
            </p:contentPart>
          </mc:Choice>
          <mc:Fallback xmlns="">
            <p:pic>
              <p:nvPicPr>
                <p:cNvPr id="107" name="Ink 106">
                  <a:extLst>
                    <a:ext uri="{FF2B5EF4-FFF2-40B4-BE49-F238E27FC236}">
                      <a16:creationId xmlns:a16="http://schemas.microsoft.com/office/drawing/2014/main" id="{F5B17779-A158-0E50-CA89-19424F98A0BD}"/>
                    </a:ext>
                  </a:extLst>
                </p:cNvPr>
                <p:cNvPicPr/>
                <p:nvPr/>
              </p:nvPicPr>
              <p:blipFill>
                <a:blip r:embed="rId167"/>
                <a:stretch>
                  <a:fillRect/>
                </a:stretch>
              </p:blipFill>
              <p:spPr>
                <a:xfrm>
                  <a:off x="5396200" y="3083760"/>
                  <a:ext cx="5796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8" name="Ink 107">
                  <a:extLst>
                    <a:ext uri="{FF2B5EF4-FFF2-40B4-BE49-F238E27FC236}">
                      <a16:creationId xmlns:a16="http://schemas.microsoft.com/office/drawing/2014/main" id="{30C3F673-11C2-499B-BBAC-AC6B3AB73A4C}"/>
                    </a:ext>
                  </a:extLst>
                </p14:cNvPr>
                <p14:cNvContentPartPr/>
                <p14:nvPr/>
              </p14:nvContentPartPr>
              <p14:xfrm>
                <a:off x="5489440" y="2964960"/>
                <a:ext cx="138960" cy="178560"/>
              </p14:xfrm>
            </p:contentPart>
          </mc:Choice>
          <mc:Fallback xmlns="">
            <p:pic>
              <p:nvPicPr>
                <p:cNvPr id="108" name="Ink 107">
                  <a:extLst>
                    <a:ext uri="{FF2B5EF4-FFF2-40B4-BE49-F238E27FC236}">
                      <a16:creationId xmlns:a16="http://schemas.microsoft.com/office/drawing/2014/main" id="{30C3F673-11C2-499B-BBAC-AC6B3AB73A4C}"/>
                    </a:ext>
                  </a:extLst>
                </p:cNvPr>
                <p:cNvPicPr/>
                <p:nvPr/>
              </p:nvPicPr>
              <p:blipFill>
                <a:blip r:embed="rId169"/>
                <a:stretch>
                  <a:fillRect/>
                </a:stretch>
              </p:blipFill>
              <p:spPr>
                <a:xfrm>
                  <a:off x="5480440" y="2956320"/>
                  <a:ext cx="1566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9" name="Ink 108">
                  <a:extLst>
                    <a:ext uri="{FF2B5EF4-FFF2-40B4-BE49-F238E27FC236}">
                      <a16:creationId xmlns:a16="http://schemas.microsoft.com/office/drawing/2014/main" id="{B75E7838-6F40-1025-797E-248C6368A6BE}"/>
                    </a:ext>
                  </a:extLst>
                </p14:cNvPr>
                <p14:cNvContentPartPr/>
                <p14:nvPr/>
              </p14:nvContentPartPr>
              <p14:xfrm>
                <a:off x="5695000" y="3230640"/>
                <a:ext cx="74520" cy="11520"/>
              </p14:xfrm>
            </p:contentPart>
          </mc:Choice>
          <mc:Fallback xmlns="">
            <p:pic>
              <p:nvPicPr>
                <p:cNvPr id="109" name="Ink 108">
                  <a:extLst>
                    <a:ext uri="{FF2B5EF4-FFF2-40B4-BE49-F238E27FC236}">
                      <a16:creationId xmlns:a16="http://schemas.microsoft.com/office/drawing/2014/main" id="{B75E7838-6F40-1025-797E-248C6368A6BE}"/>
                    </a:ext>
                  </a:extLst>
                </p:cNvPr>
                <p:cNvPicPr/>
                <p:nvPr/>
              </p:nvPicPr>
              <p:blipFill>
                <a:blip r:embed="rId171"/>
                <a:stretch>
                  <a:fillRect/>
                </a:stretch>
              </p:blipFill>
              <p:spPr>
                <a:xfrm>
                  <a:off x="5686000" y="3221640"/>
                  <a:ext cx="921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0" name="Ink 109">
                  <a:extLst>
                    <a:ext uri="{FF2B5EF4-FFF2-40B4-BE49-F238E27FC236}">
                      <a16:creationId xmlns:a16="http://schemas.microsoft.com/office/drawing/2014/main" id="{0B8A1362-04E4-3FF5-E2B6-208380FDCB2C}"/>
                    </a:ext>
                  </a:extLst>
                </p14:cNvPr>
                <p14:cNvContentPartPr/>
                <p14:nvPr/>
              </p14:nvContentPartPr>
              <p14:xfrm>
                <a:off x="5689240" y="3318120"/>
                <a:ext cx="102600" cy="10800"/>
              </p14:xfrm>
            </p:contentPart>
          </mc:Choice>
          <mc:Fallback xmlns="">
            <p:pic>
              <p:nvPicPr>
                <p:cNvPr id="110" name="Ink 109">
                  <a:extLst>
                    <a:ext uri="{FF2B5EF4-FFF2-40B4-BE49-F238E27FC236}">
                      <a16:creationId xmlns:a16="http://schemas.microsoft.com/office/drawing/2014/main" id="{0B8A1362-04E4-3FF5-E2B6-208380FDCB2C}"/>
                    </a:ext>
                  </a:extLst>
                </p:cNvPr>
                <p:cNvPicPr/>
                <p:nvPr/>
              </p:nvPicPr>
              <p:blipFill>
                <a:blip r:embed="rId173"/>
                <a:stretch>
                  <a:fillRect/>
                </a:stretch>
              </p:blipFill>
              <p:spPr>
                <a:xfrm>
                  <a:off x="5680600" y="3309120"/>
                  <a:ext cx="1202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1" name="Ink 110">
                  <a:extLst>
                    <a:ext uri="{FF2B5EF4-FFF2-40B4-BE49-F238E27FC236}">
                      <a16:creationId xmlns:a16="http://schemas.microsoft.com/office/drawing/2014/main" id="{CF571FEC-5844-9387-10CD-C4C18DB105CD}"/>
                    </a:ext>
                  </a:extLst>
                </p14:cNvPr>
                <p14:cNvContentPartPr/>
                <p14:nvPr/>
              </p14:nvContentPartPr>
              <p14:xfrm>
                <a:off x="5679160" y="3212280"/>
                <a:ext cx="223920" cy="18720"/>
              </p14:xfrm>
            </p:contentPart>
          </mc:Choice>
          <mc:Fallback xmlns="">
            <p:pic>
              <p:nvPicPr>
                <p:cNvPr id="111" name="Ink 110">
                  <a:extLst>
                    <a:ext uri="{FF2B5EF4-FFF2-40B4-BE49-F238E27FC236}">
                      <a16:creationId xmlns:a16="http://schemas.microsoft.com/office/drawing/2014/main" id="{CF571FEC-5844-9387-10CD-C4C18DB105CD}"/>
                    </a:ext>
                  </a:extLst>
                </p:cNvPr>
                <p:cNvPicPr/>
                <p:nvPr/>
              </p:nvPicPr>
              <p:blipFill>
                <a:blip r:embed="rId175"/>
                <a:stretch>
                  <a:fillRect/>
                </a:stretch>
              </p:blipFill>
              <p:spPr>
                <a:xfrm>
                  <a:off x="5670520" y="3203280"/>
                  <a:ext cx="2415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2" name="Ink 111">
                  <a:extLst>
                    <a:ext uri="{FF2B5EF4-FFF2-40B4-BE49-F238E27FC236}">
                      <a16:creationId xmlns:a16="http://schemas.microsoft.com/office/drawing/2014/main" id="{5C1F5F68-017C-CDB1-2CFF-45C6551432A9}"/>
                    </a:ext>
                  </a:extLst>
                </p14:cNvPr>
                <p14:cNvContentPartPr/>
                <p14:nvPr/>
              </p14:nvContentPartPr>
              <p14:xfrm>
                <a:off x="5689240" y="3358800"/>
                <a:ext cx="210960" cy="4680"/>
              </p14:xfrm>
            </p:contentPart>
          </mc:Choice>
          <mc:Fallback xmlns="">
            <p:pic>
              <p:nvPicPr>
                <p:cNvPr id="112" name="Ink 111">
                  <a:extLst>
                    <a:ext uri="{FF2B5EF4-FFF2-40B4-BE49-F238E27FC236}">
                      <a16:creationId xmlns:a16="http://schemas.microsoft.com/office/drawing/2014/main" id="{5C1F5F68-017C-CDB1-2CFF-45C6551432A9}"/>
                    </a:ext>
                  </a:extLst>
                </p:cNvPr>
                <p:cNvPicPr/>
                <p:nvPr/>
              </p:nvPicPr>
              <p:blipFill>
                <a:blip r:embed="rId177"/>
                <a:stretch>
                  <a:fillRect/>
                </a:stretch>
              </p:blipFill>
              <p:spPr>
                <a:xfrm>
                  <a:off x="5680600" y="3350160"/>
                  <a:ext cx="2286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4" name="Ink 113">
                  <a:extLst>
                    <a:ext uri="{FF2B5EF4-FFF2-40B4-BE49-F238E27FC236}">
                      <a16:creationId xmlns:a16="http://schemas.microsoft.com/office/drawing/2014/main" id="{AE925C05-D92D-BA59-2F58-46F755BD84B6}"/>
                    </a:ext>
                  </a:extLst>
                </p14:cNvPr>
                <p14:cNvContentPartPr/>
                <p14:nvPr/>
              </p14:nvContentPartPr>
              <p14:xfrm>
                <a:off x="4784920" y="2824200"/>
                <a:ext cx="735120" cy="20880"/>
              </p14:xfrm>
            </p:contentPart>
          </mc:Choice>
          <mc:Fallback xmlns="">
            <p:pic>
              <p:nvPicPr>
                <p:cNvPr id="114" name="Ink 113">
                  <a:extLst>
                    <a:ext uri="{FF2B5EF4-FFF2-40B4-BE49-F238E27FC236}">
                      <a16:creationId xmlns:a16="http://schemas.microsoft.com/office/drawing/2014/main" id="{AE925C05-D92D-BA59-2F58-46F755BD84B6}"/>
                    </a:ext>
                  </a:extLst>
                </p:cNvPr>
                <p:cNvPicPr/>
                <p:nvPr/>
              </p:nvPicPr>
              <p:blipFill>
                <a:blip r:embed="rId179"/>
                <a:stretch>
                  <a:fillRect/>
                </a:stretch>
              </p:blipFill>
              <p:spPr>
                <a:xfrm>
                  <a:off x="4776280" y="2815200"/>
                  <a:ext cx="7527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5" name="Ink 114">
                  <a:extLst>
                    <a:ext uri="{FF2B5EF4-FFF2-40B4-BE49-F238E27FC236}">
                      <a16:creationId xmlns:a16="http://schemas.microsoft.com/office/drawing/2014/main" id="{E101C628-CDB9-3CFD-F14C-97859418DACD}"/>
                    </a:ext>
                  </a:extLst>
                </p14:cNvPr>
                <p14:cNvContentPartPr/>
                <p14:nvPr/>
              </p14:nvContentPartPr>
              <p14:xfrm>
                <a:off x="6089200" y="2672640"/>
                <a:ext cx="3726720" cy="945000"/>
              </p14:xfrm>
            </p:contentPart>
          </mc:Choice>
          <mc:Fallback xmlns="">
            <p:pic>
              <p:nvPicPr>
                <p:cNvPr id="115" name="Ink 114">
                  <a:extLst>
                    <a:ext uri="{FF2B5EF4-FFF2-40B4-BE49-F238E27FC236}">
                      <a16:creationId xmlns:a16="http://schemas.microsoft.com/office/drawing/2014/main" id="{E101C628-CDB9-3CFD-F14C-97859418DACD}"/>
                    </a:ext>
                  </a:extLst>
                </p:cNvPr>
                <p:cNvPicPr/>
                <p:nvPr/>
              </p:nvPicPr>
              <p:blipFill>
                <a:blip r:embed="rId181"/>
                <a:stretch>
                  <a:fillRect/>
                </a:stretch>
              </p:blipFill>
              <p:spPr>
                <a:xfrm>
                  <a:off x="6080560" y="2664000"/>
                  <a:ext cx="3744360" cy="962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7" name="Ink 116">
                  <a:extLst>
                    <a:ext uri="{FF2B5EF4-FFF2-40B4-BE49-F238E27FC236}">
                      <a16:creationId xmlns:a16="http://schemas.microsoft.com/office/drawing/2014/main" id="{438CC8BB-BE23-18AF-58CA-121CE249867D}"/>
                    </a:ext>
                  </a:extLst>
                </p14:cNvPr>
                <p14:cNvContentPartPr/>
                <p14:nvPr/>
              </p14:nvContentPartPr>
              <p14:xfrm>
                <a:off x="6695440" y="3018960"/>
                <a:ext cx="64800" cy="234720"/>
              </p14:xfrm>
            </p:contentPart>
          </mc:Choice>
          <mc:Fallback xmlns="">
            <p:pic>
              <p:nvPicPr>
                <p:cNvPr id="117" name="Ink 116">
                  <a:extLst>
                    <a:ext uri="{FF2B5EF4-FFF2-40B4-BE49-F238E27FC236}">
                      <a16:creationId xmlns:a16="http://schemas.microsoft.com/office/drawing/2014/main" id="{438CC8BB-BE23-18AF-58CA-121CE249867D}"/>
                    </a:ext>
                  </a:extLst>
                </p:cNvPr>
                <p:cNvPicPr/>
                <p:nvPr/>
              </p:nvPicPr>
              <p:blipFill>
                <a:blip r:embed="rId183"/>
                <a:stretch>
                  <a:fillRect/>
                </a:stretch>
              </p:blipFill>
              <p:spPr>
                <a:xfrm>
                  <a:off x="6686440" y="3010320"/>
                  <a:ext cx="824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8" name="Ink 117">
                  <a:extLst>
                    <a:ext uri="{FF2B5EF4-FFF2-40B4-BE49-F238E27FC236}">
                      <a16:creationId xmlns:a16="http://schemas.microsoft.com/office/drawing/2014/main" id="{79BDF2EB-4AEB-9559-28F4-9C52538A909F}"/>
                    </a:ext>
                  </a:extLst>
                </p14:cNvPr>
                <p14:cNvContentPartPr/>
                <p14:nvPr/>
              </p14:nvContentPartPr>
              <p14:xfrm>
                <a:off x="6898120" y="3078360"/>
                <a:ext cx="112320" cy="144360"/>
              </p14:xfrm>
            </p:contentPart>
          </mc:Choice>
          <mc:Fallback xmlns="">
            <p:pic>
              <p:nvPicPr>
                <p:cNvPr id="118" name="Ink 117">
                  <a:extLst>
                    <a:ext uri="{FF2B5EF4-FFF2-40B4-BE49-F238E27FC236}">
                      <a16:creationId xmlns:a16="http://schemas.microsoft.com/office/drawing/2014/main" id="{79BDF2EB-4AEB-9559-28F4-9C52538A909F}"/>
                    </a:ext>
                  </a:extLst>
                </p:cNvPr>
                <p:cNvPicPr/>
                <p:nvPr/>
              </p:nvPicPr>
              <p:blipFill>
                <a:blip r:embed="rId185"/>
                <a:stretch>
                  <a:fillRect/>
                </a:stretch>
              </p:blipFill>
              <p:spPr>
                <a:xfrm>
                  <a:off x="6889120" y="3069720"/>
                  <a:ext cx="1299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9" name="Ink 118">
                  <a:extLst>
                    <a:ext uri="{FF2B5EF4-FFF2-40B4-BE49-F238E27FC236}">
                      <a16:creationId xmlns:a16="http://schemas.microsoft.com/office/drawing/2014/main" id="{DCD1B889-CA06-516E-AE23-9635C89A7E0D}"/>
                    </a:ext>
                  </a:extLst>
                </p14:cNvPr>
                <p14:cNvContentPartPr/>
                <p14:nvPr/>
              </p14:nvContentPartPr>
              <p14:xfrm>
                <a:off x="7132120" y="3129120"/>
                <a:ext cx="10800" cy="15840"/>
              </p14:xfrm>
            </p:contentPart>
          </mc:Choice>
          <mc:Fallback xmlns="">
            <p:pic>
              <p:nvPicPr>
                <p:cNvPr id="119" name="Ink 118">
                  <a:extLst>
                    <a:ext uri="{FF2B5EF4-FFF2-40B4-BE49-F238E27FC236}">
                      <a16:creationId xmlns:a16="http://schemas.microsoft.com/office/drawing/2014/main" id="{DCD1B889-CA06-516E-AE23-9635C89A7E0D}"/>
                    </a:ext>
                  </a:extLst>
                </p:cNvPr>
                <p:cNvPicPr/>
                <p:nvPr/>
              </p:nvPicPr>
              <p:blipFill>
                <a:blip r:embed="rId187"/>
                <a:stretch>
                  <a:fillRect/>
                </a:stretch>
              </p:blipFill>
              <p:spPr>
                <a:xfrm>
                  <a:off x="7123480" y="3120480"/>
                  <a:ext cx="284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0" name="Ink 119">
                  <a:extLst>
                    <a:ext uri="{FF2B5EF4-FFF2-40B4-BE49-F238E27FC236}">
                      <a16:creationId xmlns:a16="http://schemas.microsoft.com/office/drawing/2014/main" id="{F767BFCB-266B-342F-4169-F31ABBC8AD6D}"/>
                    </a:ext>
                  </a:extLst>
                </p14:cNvPr>
                <p14:cNvContentPartPr/>
                <p14:nvPr/>
              </p14:nvContentPartPr>
              <p14:xfrm>
                <a:off x="7277200" y="2991600"/>
                <a:ext cx="160920" cy="200520"/>
              </p14:xfrm>
            </p:contentPart>
          </mc:Choice>
          <mc:Fallback xmlns="">
            <p:pic>
              <p:nvPicPr>
                <p:cNvPr id="120" name="Ink 119">
                  <a:extLst>
                    <a:ext uri="{FF2B5EF4-FFF2-40B4-BE49-F238E27FC236}">
                      <a16:creationId xmlns:a16="http://schemas.microsoft.com/office/drawing/2014/main" id="{F767BFCB-266B-342F-4169-F31ABBC8AD6D}"/>
                    </a:ext>
                  </a:extLst>
                </p:cNvPr>
                <p:cNvPicPr/>
                <p:nvPr/>
              </p:nvPicPr>
              <p:blipFill>
                <a:blip r:embed="rId189"/>
                <a:stretch>
                  <a:fillRect/>
                </a:stretch>
              </p:blipFill>
              <p:spPr>
                <a:xfrm>
                  <a:off x="7268200" y="2982960"/>
                  <a:ext cx="1785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1" name="Ink 120">
                  <a:extLst>
                    <a:ext uri="{FF2B5EF4-FFF2-40B4-BE49-F238E27FC236}">
                      <a16:creationId xmlns:a16="http://schemas.microsoft.com/office/drawing/2014/main" id="{E10BC43F-0F39-27FE-7BD3-6D84F30720AF}"/>
                    </a:ext>
                  </a:extLst>
                </p14:cNvPr>
                <p14:cNvContentPartPr/>
                <p14:nvPr/>
              </p14:nvContentPartPr>
              <p14:xfrm>
                <a:off x="7497880" y="2967120"/>
                <a:ext cx="161280" cy="246240"/>
              </p14:xfrm>
            </p:contentPart>
          </mc:Choice>
          <mc:Fallback xmlns="">
            <p:pic>
              <p:nvPicPr>
                <p:cNvPr id="121" name="Ink 120">
                  <a:extLst>
                    <a:ext uri="{FF2B5EF4-FFF2-40B4-BE49-F238E27FC236}">
                      <a16:creationId xmlns:a16="http://schemas.microsoft.com/office/drawing/2014/main" id="{E10BC43F-0F39-27FE-7BD3-6D84F30720AF}"/>
                    </a:ext>
                  </a:extLst>
                </p:cNvPr>
                <p:cNvPicPr/>
                <p:nvPr/>
              </p:nvPicPr>
              <p:blipFill>
                <a:blip r:embed="rId191"/>
                <a:stretch>
                  <a:fillRect/>
                </a:stretch>
              </p:blipFill>
              <p:spPr>
                <a:xfrm>
                  <a:off x="7489240" y="2958120"/>
                  <a:ext cx="1789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2" name="Ink 121">
                  <a:extLst>
                    <a:ext uri="{FF2B5EF4-FFF2-40B4-BE49-F238E27FC236}">
                      <a16:creationId xmlns:a16="http://schemas.microsoft.com/office/drawing/2014/main" id="{95B62B9B-A016-B224-82FD-8ACB7814A695}"/>
                    </a:ext>
                  </a:extLst>
                </p14:cNvPr>
                <p14:cNvContentPartPr/>
                <p14:nvPr/>
              </p14:nvContentPartPr>
              <p14:xfrm>
                <a:off x="7710280" y="2914560"/>
                <a:ext cx="122400" cy="124920"/>
              </p14:xfrm>
            </p:contentPart>
          </mc:Choice>
          <mc:Fallback xmlns="">
            <p:pic>
              <p:nvPicPr>
                <p:cNvPr id="122" name="Ink 121">
                  <a:extLst>
                    <a:ext uri="{FF2B5EF4-FFF2-40B4-BE49-F238E27FC236}">
                      <a16:creationId xmlns:a16="http://schemas.microsoft.com/office/drawing/2014/main" id="{95B62B9B-A016-B224-82FD-8ACB7814A695}"/>
                    </a:ext>
                  </a:extLst>
                </p:cNvPr>
                <p:cNvPicPr/>
                <p:nvPr/>
              </p:nvPicPr>
              <p:blipFill>
                <a:blip r:embed="rId193"/>
                <a:stretch>
                  <a:fillRect/>
                </a:stretch>
              </p:blipFill>
              <p:spPr>
                <a:xfrm>
                  <a:off x="7701280" y="2905920"/>
                  <a:ext cx="1400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Ink 122">
                  <a:extLst>
                    <a:ext uri="{FF2B5EF4-FFF2-40B4-BE49-F238E27FC236}">
                      <a16:creationId xmlns:a16="http://schemas.microsoft.com/office/drawing/2014/main" id="{110F1D85-86E9-4DC1-9952-E164DBC31F35}"/>
                    </a:ext>
                  </a:extLst>
                </p14:cNvPr>
                <p14:cNvContentPartPr/>
                <p14:nvPr/>
              </p14:nvContentPartPr>
              <p14:xfrm>
                <a:off x="7853560" y="3150000"/>
                <a:ext cx="130680" cy="30600"/>
              </p14:xfrm>
            </p:contentPart>
          </mc:Choice>
          <mc:Fallback xmlns="">
            <p:pic>
              <p:nvPicPr>
                <p:cNvPr id="123" name="Ink 122">
                  <a:extLst>
                    <a:ext uri="{FF2B5EF4-FFF2-40B4-BE49-F238E27FC236}">
                      <a16:creationId xmlns:a16="http://schemas.microsoft.com/office/drawing/2014/main" id="{110F1D85-86E9-4DC1-9952-E164DBC31F35}"/>
                    </a:ext>
                  </a:extLst>
                </p:cNvPr>
                <p:cNvPicPr/>
                <p:nvPr/>
              </p:nvPicPr>
              <p:blipFill>
                <a:blip r:embed="rId195"/>
                <a:stretch>
                  <a:fillRect/>
                </a:stretch>
              </p:blipFill>
              <p:spPr>
                <a:xfrm>
                  <a:off x="7844920" y="3141000"/>
                  <a:ext cx="1483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Ink 123">
                  <a:extLst>
                    <a:ext uri="{FF2B5EF4-FFF2-40B4-BE49-F238E27FC236}">
                      <a16:creationId xmlns:a16="http://schemas.microsoft.com/office/drawing/2014/main" id="{BF1C0EBF-8012-8CAC-1E2B-53F9BCBA1F47}"/>
                    </a:ext>
                  </a:extLst>
                </p14:cNvPr>
                <p14:cNvContentPartPr/>
                <p14:nvPr/>
              </p14:nvContentPartPr>
              <p14:xfrm>
                <a:off x="7904680" y="3078360"/>
                <a:ext cx="47880" cy="137160"/>
              </p14:xfrm>
            </p:contentPart>
          </mc:Choice>
          <mc:Fallback xmlns="">
            <p:pic>
              <p:nvPicPr>
                <p:cNvPr id="124" name="Ink 123">
                  <a:extLst>
                    <a:ext uri="{FF2B5EF4-FFF2-40B4-BE49-F238E27FC236}">
                      <a16:creationId xmlns:a16="http://schemas.microsoft.com/office/drawing/2014/main" id="{BF1C0EBF-8012-8CAC-1E2B-53F9BCBA1F47}"/>
                    </a:ext>
                  </a:extLst>
                </p:cNvPr>
                <p:cNvPicPr/>
                <p:nvPr/>
              </p:nvPicPr>
              <p:blipFill>
                <a:blip r:embed="rId197"/>
                <a:stretch>
                  <a:fillRect/>
                </a:stretch>
              </p:blipFill>
              <p:spPr>
                <a:xfrm>
                  <a:off x="7895680" y="3069720"/>
                  <a:ext cx="655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Ink 124">
                  <a:extLst>
                    <a:ext uri="{FF2B5EF4-FFF2-40B4-BE49-F238E27FC236}">
                      <a16:creationId xmlns:a16="http://schemas.microsoft.com/office/drawing/2014/main" id="{502D3297-5F19-8D09-3E70-0BEA38325BFA}"/>
                    </a:ext>
                  </a:extLst>
                </p14:cNvPr>
                <p14:cNvContentPartPr/>
                <p14:nvPr/>
              </p14:nvContentPartPr>
              <p14:xfrm>
                <a:off x="8069920" y="2994840"/>
                <a:ext cx="88920" cy="236160"/>
              </p14:xfrm>
            </p:contentPart>
          </mc:Choice>
          <mc:Fallback xmlns="">
            <p:pic>
              <p:nvPicPr>
                <p:cNvPr id="125" name="Ink 124">
                  <a:extLst>
                    <a:ext uri="{FF2B5EF4-FFF2-40B4-BE49-F238E27FC236}">
                      <a16:creationId xmlns:a16="http://schemas.microsoft.com/office/drawing/2014/main" id="{502D3297-5F19-8D09-3E70-0BEA38325BFA}"/>
                    </a:ext>
                  </a:extLst>
                </p:cNvPr>
                <p:cNvPicPr/>
                <p:nvPr/>
              </p:nvPicPr>
              <p:blipFill>
                <a:blip r:embed="rId199"/>
                <a:stretch>
                  <a:fillRect/>
                </a:stretch>
              </p:blipFill>
              <p:spPr>
                <a:xfrm>
                  <a:off x="8060920" y="2986200"/>
                  <a:ext cx="1065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6" name="Ink 125">
                  <a:extLst>
                    <a:ext uri="{FF2B5EF4-FFF2-40B4-BE49-F238E27FC236}">
                      <a16:creationId xmlns:a16="http://schemas.microsoft.com/office/drawing/2014/main" id="{4CEB557D-5EEA-8735-E789-D5813F854A11}"/>
                    </a:ext>
                  </a:extLst>
                </p14:cNvPr>
                <p14:cNvContentPartPr/>
                <p14:nvPr/>
              </p14:nvContentPartPr>
              <p14:xfrm>
                <a:off x="8259280" y="3026160"/>
                <a:ext cx="141120" cy="167760"/>
              </p14:xfrm>
            </p:contentPart>
          </mc:Choice>
          <mc:Fallback xmlns="">
            <p:pic>
              <p:nvPicPr>
                <p:cNvPr id="126" name="Ink 125">
                  <a:extLst>
                    <a:ext uri="{FF2B5EF4-FFF2-40B4-BE49-F238E27FC236}">
                      <a16:creationId xmlns:a16="http://schemas.microsoft.com/office/drawing/2014/main" id="{4CEB557D-5EEA-8735-E789-D5813F854A11}"/>
                    </a:ext>
                  </a:extLst>
                </p:cNvPr>
                <p:cNvPicPr/>
                <p:nvPr/>
              </p:nvPicPr>
              <p:blipFill>
                <a:blip r:embed="rId201"/>
                <a:stretch>
                  <a:fillRect/>
                </a:stretch>
              </p:blipFill>
              <p:spPr>
                <a:xfrm>
                  <a:off x="8250640" y="3017520"/>
                  <a:ext cx="1587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7" name="Ink 126">
                  <a:extLst>
                    <a:ext uri="{FF2B5EF4-FFF2-40B4-BE49-F238E27FC236}">
                      <a16:creationId xmlns:a16="http://schemas.microsoft.com/office/drawing/2014/main" id="{C64F8390-33C5-6A10-6087-8A11F93889EE}"/>
                    </a:ext>
                  </a:extLst>
                </p14:cNvPr>
                <p14:cNvContentPartPr/>
                <p14:nvPr/>
              </p14:nvContentPartPr>
              <p14:xfrm>
                <a:off x="8432440" y="2999520"/>
                <a:ext cx="140760" cy="207720"/>
              </p14:xfrm>
            </p:contentPart>
          </mc:Choice>
          <mc:Fallback xmlns="">
            <p:pic>
              <p:nvPicPr>
                <p:cNvPr id="127" name="Ink 126">
                  <a:extLst>
                    <a:ext uri="{FF2B5EF4-FFF2-40B4-BE49-F238E27FC236}">
                      <a16:creationId xmlns:a16="http://schemas.microsoft.com/office/drawing/2014/main" id="{C64F8390-33C5-6A10-6087-8A11F93889EE}"/>
                    </a:ext>
                  </a:extLst>
                </p:cNvPr>
                <p:cNvPicPr/>
                <p:nvPr/>
              </p:nvPicPr>
              <p:blipFill>
                <a:blip r:embed="rId203"/>
                <a:stretch>
                  <a:fillRect/>
                </a:stretch>
              </p:blipFill>
              <p:spPr>
                <a:xfrm>
                  <a:off x="8423800" y="2990880"/>
                  <a:ext cx="1584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8" name="Ink 127">
                  <a:extLst>
                    <a:ext uri="{FF2B5EF4-FFF2-40B4-BE49-F238E27FC236}">
                      <a16:creationId xmlns:a16="http://schemas.microsoft.com/office/drawing/2014/main" id="{6459BC54-514B-4DDA-A937-75356915D560}"/>
                    </a:ext>
                  </a:extLst>
                </p14:cNvPr>
                <p14:cNvContentPartPr/>
                <p14:nvPr/>
              </p14:nvContentPartPr>
              <p14:xfrm>
                <a:off x="8564560" y="2924640"/>
                <a:ext cx="209880" cy="105120"/>
              </p14:xfrm>
            </p:contentPart>
          </mc:Choice>
          <mc:Fallback xmlns="">
            <p:pic>
              <p:nvPicPr>
                <p:cNvPr id="128" name="Ink 127">
                  <a:extLst>
                    <a:ext uri="{FF2B5EF4-FFF2-40B4-BE49-F238E27FC236}">
                      <a16:creationId xmlns:a16="http://schemas.microsoft.com/office/drawing/2014/main" id="{6459BC54-514B-4DDA-A937-75356915D560}"/>
                    </a:ext>
                  </a:extLst>
                </p:cNvPr>
                <p:cNvPicPr/>
                <p:nvPr/>
              </p:nvPicPr>
              <p:blipFill>
                <a:blip r:embed="rId205"/>
                <a:stretch>
                  <a:fillRect/>
                </a:stretch>
              </p:blipFill>
              <p:spPr>
                <a:xfrm>
                  <a:off x="8555560" y="2915640"/>
                  <a:ext cx="2275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16596449-1DF8-B3B1-3CCD-590E0D070092}"/>
                    </a:ext>
                  </a:extLst>
                </p14:cNvPr>
                <p14:cNvContentPartPr/>
                <p14:nvPr/>
              </p14:nvContentPartPr>
              <p14:xfrm>
                <a:off x="8816560" y="3074400"/>
                <a:ext cx="140400" cy="24480"/>
              </p14:xfrm>
            </p:contentPart>
          </mc:Choice>
          <mc:Fallback xmlns="">
            <p:pic>
              <p:nvPicPr>
                <p:cNvPr id="129" name="Ink 128">
                  <a:extLst>
                    <a:ext uri="{FF2B5EF4-FFF2-40B4-BE49-F238E27FC236}">
                      <a16:creationId xmlns:a16="http://schemas.microsoft.com/office/drawing/2014/main" id="{16596449-1DF8-B3B1-3CCD-590E0D070092}"/>
                    </a:ext>
                  </a:extLst>
                </p:cNvPr>
                <p:cNvPicPr/>
                <p:nvPr/>
              </p:nvPicPr>
              <p:blipFill>
                <a:blip r:embed="rId207"/>
                <a:stretch>
                  <a:fillRect/>
                </a:stretch>
              </p:blipFill>
              <p:spPr>
                <a:xfrm>
                  <a:off x="8807560" y="3065760"/>
                  <a:ext cx="158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81565A45-134D-202B-09BF-C63D7E3CA8AB}"/>
                    </a:ext>
                  </a:extLst>
                </p14:cNvPr>
                <p14:cNvContentPartPr/>
                <p14:nvPr/>
              </p14:nvContentPartPr>
              <p14:xfrm>
                <a:off x="8836000" y="3011040"/>
                <a:ext cx="38160" cy="155160"/>
              </p14:xfrm>
            </p:contentPart>
          </mc:Choice>
          <mc:Fallback xmlns="">
            <p:pic>
              <p:nvPicPr>
                <p:cNvPr id="130" name="Ink 129">
                  <a:extLst>
                    <a:ext uri="{FF2B5EF4-FFF2-40B4-BE49-F238E27FC236}">
                      <a16:creationId xmlns:a16="http://schemas.microsoft.com/office/drawing/2014/main" id="{81565A45-134D-202B-09BF-C63D7E3CA8AB}"/>
                    </a:ext>
                  </a:extLst>
                </p:cNvPr>
                <p:cNvPicPr/>
                <p:nvPr/>
              </p:nvPicPr>
              <p:blipFill>
                <a:blip r:embed="rId209"/>
                <a:stretch>
                  <a:fillRect/>
                </a:stretch>
              </p:blipFill>
              <p:spPr>
                <a:xfrm>
                  <a:off x="8827360" y="3002400"/>
                  <a:ext cx="558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2" name="Ink 131">
                  <a:extLst>
                    <a:ext uri="{FF2B5EF4-FFF2-40B4-BE49-F238E27FC236}">
                      <a16:creationId xmlns:a16="http://schemas.microsoft.com/office/drawing/2014/main" id="{E8E7449C-A285-19ED-55A4-86F59040228D}"/>
                    </a:ext>
                  </a:extLst>
                </p14:cNvPr>
                <p14:cNvContentPartPr/>
                <p14:nvPr/>
              </p14:nvContentPartPr>
              <p14:xfrm>
                <a:off x="9143440" y="2929680"/>
                <a:ext cx="114480" cy="242280"/>
              </p14:xfrm>
            </p:contentPart>
          </mc:Choice>
          <mc:Fallback xmlns="">
            <p:pic>
              <p:nvPicPr>
                <p:cNvPr id="132" name="Ink 131">
                  <a:extLst>
                    <a:ext uri="{FF2B5EF4-FFF2-40B4-BE49-F238E27FC236}">
                      <a16:creationId xmlns:a16="http://schemas.microsoft.com/office/drawing/2014/main" id="{E8E7449C-A285-19ED-55A4-86F59040228D}"/>
                    </a:ext>
                  </a:extLst>
                </p:cNvPr>
                <p:cNvPicPr/>
                <p:nvPr/>
              </p:nvPicPr>
              <p:blipFill>
                <a:blip r:embed="rId211"/>
                <a:stretch>
                  <a:fillRect/>
                </a:stretch>
              </p:blipFill>
              <p:spPr>
                <a:xfrm>
                  <a:off x="9134800" y="2921040"/>
                  <a:ext cx="1321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3" name="Ink 132">
                  <a:extLst>
                    <a:ext uri="{FF2B5EF4-FFF2-40B4-BE49-F238E27FC236}">
                      <a16:creationId xmlns:a16="http://schemas.microsoft.com/office/drawing/2014/main" id="{919615E7-2BE5-F362-1375-0E838B57A103}"/>
                    </a:ext>
                  </a:extLst>
                </p14:cNvPr>
                <p14:cNvContentPartPr/>
                <p14:nvPr/>
              </p14:nvContentPartPr>
              <p14:xfrm>
                <a:off x="9336760" y="2936160"/>
                <a:ext cx="50040" cy="191520"/>
              </p14:xfrm>
            </p:contentPart>
          </mc:Choice>
          <mc:Fallback xmlns="">
            <p:pic>
              <p:nvPicPr>
                <p:cNvPr id="133" name="Ink 132">
                  <a:extLst>
                    <a:ext uri="{FF2B5EF4-FFF2-40B4-BE49-F238E27FC236}">
                      <a16:creationId xmlns:a16="http://schemas.microsoft.com/office/drawing/2014/main" id="{919615E7-2BE5-F362-1375-0E838B57A103}"/>
                    </a:ext>
                  </a:extLst>
                </p:cNvPr>
                <p:cNvPicPr/>
                <p:nvPr/>
              </p:nvPicPr>
              <p:blipFill>
                <a:blip r:embed="rId213"/>
                <a:stretch>
                  <a:fillRect/>
                </a:stretch>
              </p:blipFill>
              <p:spPr>
                <a:xfrm>
                  <a:off x="9328120" y="2927520"/>
                  <a:ext cx="676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4" name="Ink 133">
                  <a:extLst>
                    <a:ext uri="{FF2B5EF4-FFF2-40B4-BE49-F238E27FC236}">
                      <a16:creationId xmlns:a16="http://schemas.microsoft.com/office/drawing/2014/main" id="{1A5493A7-8BA4-CA83-68CE-5733FF920306}"/>
                    </a:ext>
                  </a:extLst>
                </p14:cNvPr>
                <p14:cNvContentPartPr/>
                <p14:nvPr/>
              </p14:nvContentPartPr>
              <p14:xfrm>
                <a:off x="9438280" y="2929680"/>
                <a:ext cx="119880" cy="216720"/>
              </p14:xfrm>
            </p:contentPart>
          </mc:Choice>
          <mc:Fallback xmlns="">
            <p:pic>
              <p:nvPicPr>
                <p:cNvPr id="134" name="Ink 133">
                  <a:extLst>
                    <a:ext uri="{FF2B5EF4-FFF2-40B4-BE49-F238E27FC236}">
                      <a16:creationId xmlns:a16="http://schemas.microsoft.com/office/drawing/2014/main" id="{1A5493A7-8BA4-CA83-68CE-5733FF920306}"/>
                    </a:ext>
                  </a:extLst>
                </p:cNvPr>
                <p:cNvPicPr/>
                <p:nvPr/>
              </p:nvPicPr>
              <p:blipFill>
                <a:blip r:embed="rId215"/>
                <a:stretch>
                  <a:fillRect/>
                </a:stretch>
              </p:blipFill>
              <p:spPr>
                <a:xfrm>
                  <a:off x="9429640" y="2920680"/>
                  <a:ext cx="137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5" name="Ink 134">
                  <a:extLst>
                    <a:ext uri="{FF2B5EF4-FFF2-40B4-BE49-F238E27FC236}">
                      <a16:creationId xmlns:a16="http://schemas.microsoft.com/office/drawing/2014/main" id="{C057E0C6-7174-A776-DB26-6A552578C009}"/>
                    </a:ext>
                  </a:extLst>
                </p14:cNvPr>
                <p14:cNvContentPartPr/>
                <p14:nvPr/>
              </p14:nvContentPartPr>
              <p14:xfrm>
                <a:off x="9611440" y="2836800"/>
                <a:ext cx="130320" cy="111600"/>
              </p14:xfrm>
            </p:contentPart>
          </mc:Choice>
          <mc:Fallback xmlns="">
            <p:pic>
              <p:nvPicPr>
                <p:cNvPr id="135" name="Ink 134">
                  <a:extLst>
                    <a:ext uri="{FF2B5EF4-FFF2-40B4-BE49-F238E27FC236}">
                      <a16:creationId xmlns:a16="http://schemas.microsoft.com/office/drawing/2014/main" id="{C057E0C6-7174-A776-DB26-6A552578C009}"/>
                    </a:ext>
                  </a:extLst>
                </p:cNvPr>
                <p:cNvPicPr/>
                <p:nvPr/>
              </p:nvPicPr>
              <p:blipFill>
                <a:blip r:embed="rId217"/>
                <a:stretch>
                  <a:fillRect/>
                </a:stretch>
              </p:blipFill>
              <p:spPr>
                <a:xfrm>
                  <a:off x="9602440" y="2828160"/>
                  <a:ext cx="147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6" name="Ink 135">
                  <a:extLst>
                    <a:ext uri="{FF2B5EF4-FFF2-40B4-BE49-F238E27FC236}">
                      <a16:creationId xmlns:a16="http://schemas.microsoft.com/office/drawing/2014/main" id="{E6FD2981-E977-770D-B826-6DF81650DBC9}"/>
                    </a:ext>
                  </a:extLst>
                </p14:cNvPr>
                <p14:cNvContentPartPr/>
                <p14:nvPr/>
              </p14:nvContentPartPr>
              <p14:xfrm>
                <a:off x="9722680" y="3033000"/>
                <a:ext cx="190080" cy="45720"/>
              </p14:xfrm>
            </p:contentPart>
          </mc:Choice>
          <mc:Fallback xmlns="">
            <p:pic>
              <p:nvPicPr>
                <p:cNvPr id="136" name="Ink 135">
                  <a:extLst>
                    <a:ext uri="{FF2B5EF4-FFF2-40B4-BE49-F238E27FC236}">
                      <a16:creationId xmlns:a16="http://schemas.microsoft.com/office/drawing/2014/main" id="{E6FD2981-E977-770D-B826-6DF81650DBC9}"/>
                    </a:ext>
                  </a:extLst>
                </p:cNvPr>
                <p:cNvPicPr/>
                <p:nvPr/>
              </p:nvPicPr>
              <p:blipFill>
                <a:blip r:embed="rId219"/>
                <a:stretch>
                  <a:fillRect/>
                </a:stretch>
              </p:blipFill>
              <p:spPr>
                <a:xfrm>
                  <a:off x="9714040" y="3024000"/>
                  <a:ext cx="20772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7" name="Ink 136">
                  <a:extLst>
                    <a:ext uri="{FF2B5EF4-FFF2-40B4-BE49-F238E27FC236}">
                      <a16:creationId xmlns:a16="http://schemas.microsoft.com/office/drawing/2014/main" id="{C3C37BE3-0CAF-82B2-0CC3-42BF35070957}"/>
                    </a:ext>
                  </a:extLst>
                </p14:cNvPr>
                <p14:cNvContentPartPr/>
                <p14:nvPr/>
              </p14:nvContentPartPr>
              <p14:xfrm>
                <a:off x="9822400" y="2966400"/>
                <a:ext cx="70200" cy="154440"/>
              </p14:xfrm>
            </p:contentPart>
          </mc:Choice>
          <mc:Fallback xmlns="">
            <p:pic>
              <p:nvPicPr>
                <p:cNvPr id="137" name="Ink 136">
                  <a:extLst>
                    <a:ext uri="{FF2B5EF4-FFF2-40B4-BE49-F238E27FC236}">
                      <a16:creationId xmlns:a16="http://schemas.microsoft.com/office/drawing/2014/main" id="{C3C37BE3-0CAF-82B2-0CC3-42BF35070957}"/>
                    </a:ext>
                  </a:extLst>
                </p:cNvPr>
                <p:cNvPicPr/>
                <p:nvPr/>
              </p:nvPicPr>
              <p:blipFill>
                <a:blip r:embed="rId221"/>
                <a:stretch>
                  <a:fillRect/>
                </a:stretch>
              </p:blipFill>
              <p:spPr>
                <a:xfrm>
                  <a:off x="9813400" y="2957760"/>
                  <a:ext cx="87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8" name="Ink 137">
                  <a:extLst>
                    <a:ext uri="{FF2B5EF4-FFF2-40B4-BE49-F238E27FC236}">
                      <a16:creationId xmlns:a16="http://schemas.microsoft.com/office/drawing/2014/main" id="{948F303D-1610-C9F9-495F-B6817A0E0FE8}"/>
                    </a:ext>
                  </a:extLst>
                </p14:cNvPr>
                <p14:cNvContentPartPr/>
                <p14:nvPr/>
              </p14:nvContentPartPr>
              <p14:xfrm>
                <a:off x="10111120" y="2943360"/>
                <a:ext cx="77400" cy="223560"/>
              </p14:xfrm>
            </p:contentPart>
          </mc:Choice>
          <mc:Fallback xmlns="">
            <p:pic>
              <p:nvPicPr>
                <p:cNvPr id="138" name="Ink 137">
                  <a:extLst>
                    <a:ext uri="{FF2B5EF4-FFF2-40B4-BE49-F238E27FC236}">
                      <a16:creationId xmlns:a16="http://schemas.microsoft.com/office/drawing/2014/main" id="{948F303D-1610-C9F9-495F-B6817A0E0FE8}"/>
                    </a:ext>
                  </a:extLst>
                </p:cNvPr>
                <p:cNvPicPr/>
                <p:nvPr/>
              </p:nvPicPr>
              <p:blipFill>
                <a:blip r:embed="rId223"/>
                <a:stretch>
                  <a:fillRect/>
                </a:stretch>
              </p:blipFill>
              <p:spPr>
                <a:xfrm>
                  <a:off x="10102480" y="2934720"/>
                  <a:ext cx="950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9" name="Ink 138">
                  <a:extLst>
                    <a:ext uri="{FF2B5EF4-FFF2-40B4-BE49-F238E27FC236}">
                      <a16:creationId xmlns:a16="http://schemas.microsoft.com/office/drawing/2014/main" id="{E0EF3F9E-1BA4-1CA3-E0D5-9B18E60D6CA6}"/>
                    </a:ext>
                  </a:extLst>
                </p14:cNvPr>
                <p14:cNvContentPartPr/>
                <p14:nvPr/>
              </p14:nvContentPartPr>
              <p14:xfrm>
                <a:off x="10282480" y="2936160"/>
                <a:ext cx="92160" cy="162000"/>
              </p14:xfrm>
            </p:contentPart>
          </mc:Choice>
          <mc:Fallback xmlns="">
            <p:pic>
              <p:nvPicPr>
                <p:cNvPr id="139" name="Ink 138">
                  <a:extLst>
                    <a:ext uri="{FF2B5EF4-FFF2-40B4-BE49-F238E27FC236}">
                      <a16:creationId xmlns:a16="http://schemas.microsoft.com/office/drawing/2014/main" id="{E0EF3F9E-1BA4-1CA3-E0D5-9B18E60D6CA6}"/>
                    </a:ext>
                  </a:extLst>
                </p:cNvPr>
                <p:cNvPicPr/>
                <p:nvPr/>
              </p:nvPicPr>
              <p:blipFill>
                <a:blip r:embed="rId225"/>
                <a:stretch>
                  <a:fillRect/>
                </a:stretch>
              </p:blipFill>
              <p:spPr>
                <a:xfrm>
                  <a:off x="10273840" y="2927520"/>
                  <a:ext cx="1098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0" name="Ink 139">
                  <a:extLst>
                    <a:ext uri="{FF2B5EF4-FFF2-40B4-BE49-F238E27FC236}">
                      <a16:creationId xmlns:a16="http://schemas.microsoft.com/office/drawing/2014/main" id="{6C42B2CA-EA36-B214-3F84-93516D056F8F}"/>
                    </a:ext>
                  </a:extLst>
                </p14:cNvPr>
                <p14:cNvContentPartPr/>
                <p14:nvPr/>
              </p14:nvContentPartPr>
              <p14:xfrm>
                <a:off x="10453120" y="3000240"/>
                <a:ext cx="32400" cy="17280"/>
              </p14:xfrm>
            </p:contentPart>
          </mc:Choice>
          <mc:Fallback xmlns="">
            <p:pic>
              <p:nvPicPr>
                <p:cNvPr id="140" name="Ink 139">
                  <a:extLst>
                    <a:ext uri="{FF2B5EF4-FFF2-40B4-BE49-F238E27FC236}">
                      <a16:creationId xmlns:a16="http://schemas.microsoft.com/office/drawing/2014/main" id="{6C42B2CA-EA36-B214-3F84-93516D056F8F}"/>
                    </a:ext>
                  </a:extLst>
                </p:cNvPr>
                <p:cNvPicPr/>
                <p:nvPr/>
              </p:nvPicPr>
              <p:blipFill>
                <a:blip r:embed="rId227"/>
                <a:stretch>
                  <a:fillRect/>
                </a:stretch>
              </p:blipFill>
              <p:spPr>
                <a:xfrm>
                  <a:off x="10444120" y="2991600"/>
                  <a:ext cx="50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1" name="Ink 140">
                  <a:extLst>
                    <a:ext uri="{FF2B5EF4-FFF2-40B4-BE49-F238E27FC236}">
                      <a16:creationId xmlns:a16="http://schemas.microsoft.com/office/drawing/2014/main" id="{AB8FF7DF-7928-8827-16AA-DCB26063BFC3}"/>
                    </a:ext>
                  </a:extLst>
                </p14:cNvPr>
                <p14:cNvContentPartPr/>
                <p14:nvPr/>
              </p14:nvContentPartPr>
              <p14:xfrm>
                <a:off x="10518280" y="2874600"/>
                <a:ext cx="198000" cy="204480"/>
              </p14:xfrm>
            </p:contentPart>
          </mc:Choice>
          <mc:Fallback xmlns="">
            <p:pic>
              <p:nvPicPr>
                <p:cNvPr id="141" name="Ink 140">
                  <a:extLst>
                    <a:ext uri="{FF2B5EF4-FFF2-40B4-BE49-F238E27FC236}">
                      <a16:creationId xmlns:a16="http://schemas.microsoft.com/office/drawing/2014/main" id="{AB8FF7DF-7928-8827-16AA-DCB26063BFC3}"/>
                    </a:ext>
                  </a:extLst>
                </p:cNvPr>
                <p:cNvPicPr/>
                <p:nvPr/>
              </p:nvPicPr>
              <p:blipFill>
                <a:blip r:embed="rId229"/>
                <a:stretch>
                  <a:fillRect/>
                </a:stretch>
              </p:blipFill>
              <p:spPr>
                <a:xfrm>
                  <a:off x="10509280" y="2865600"/>
                  <a:ext cx="215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2" name="Ink 141">
                  <a:extLst>
                    <a:ext uri="{FF2B5EF4-FFF2-40B4-BE49-F238E27FC236}">
                      <a16:creationId xmlns:a16="http://schemas.microsoft.com/office/drawing/2014/main" id="{CDBEB317-803D-548A-B0E7-8B1312F00CAD}"/>
                    </a:ext>
                  </a:extLst>
                </p14:cNvPr>
                <p14:cNvContentPartPr/>
                <p14:nvPr/>
              </p14:nvContentPartPr>
              <p14:xfrm>
                <a:off x="10728880" y="2885400"/>
                <a:ext cx="150840" cy="157320"/>
              </p14:xfrm>
            </p:contentPart>
          </mc:Choice>
          <mc:Fallback xmlns="">
            <p:pic>
              <p:nvPicPr>
                <p:cNvPr id="142" name="Ink 141">
                  <a:extLst>
                    <a:ext uri="{FF2B5EF4-FFF2-40B4-BE49-F238E27FC236}">
                      <a16:creationId xmlns:a16="http://schemas.microsoft.com/office/drawing/2014/main" id="{CDBEB317-803D-548A-B0E7-8B1312F00CAD}"/>
                    </a:ext>
                  </a:extLst>
                </p:cNvPr>
                <p:cNvPicPr/>
                <p:nvPr/>
              </p:nvPicPr>
              <p:blipFill>
                <a:blip r:embed="rId231"/>
                <a:stretch>
                  <a:fillRect/>
                </a:stretch>
              </p:blipFill>
              <p:spPr>
                <a:xfrm>
                  <a:off x="10719880" y="2876760"/>
                  <a:ext cx="1684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3" name="Ink 142">
                  <a:extLst>
                    <a:ext uri="{FF2B5EF4-FFF2-40B4-BE49-F238E27FC236}">
                      <a16:creationId xmlns:a16="http://schemas.microsoft.com/office/drawing/2014/main" id="{FEA0B7DD-0A74-4E03-4E14-251401833AC1}"/>
                    </a:ext>
                  </a:extLst>
                </p14:cNvPr>
                <p14:cNvContentPartPr/>
                <p14:nvPr/>
              </p14:nvContentPartPr>
              <p14:xfrm>
                <a:off x="10871080" y="2805480"/>
                <a:ext cx="188640" cy="89640"/>
              </p14:xfrm>
            </p:contentPart>
          </mc:Choice>
          <mc:Fallback xmlns="">
            <p:pic>
              <p:nvPicPr>
                <p:cNvPr id="143" name="Ink 142">
                  <a:extLst>
                    <a:ext uri="{FF2B5EF4-FFF2-40B4-BE49-F238E27FC236}">
                      <a16:creationId xmlns:a16="http://schemas.microsoft.com/office/drawing/2014/main" id="{FEA0B7DD-0A74-4E03-4E14-251401833AC1}"/>
                    </a:ext>
                  </a:extLst>
                </p:cNvPr>
                <p:cNvPicPr/>
                <p:nvPr/>
              </p:nvPicPr>
              <p:blipFill>
                <a:blip r:embed="rId233"/>
                <a:stretch>
                  <a:fillRect/>
                </a:stretch>
              </p:blipFill>
              <p:spPr>
                <a:xfrm>
                  <a:off x="10862080" y="2796480"/>
                  <a:ext cx="2062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6" name="Ink 145">
                  <a:extLst>
                    <a:ext uri="{FF2B5EF4-FFF2-40B4-BE49-F238E27FC236}">
                      <a16:creationId xmlns:a16="http://schemas.microsoft.com/office/drawing/2014/main" id="{AFFD82C3-1F60-6AD6-803E-92321499C5E3}"/>
                    </a:ext>
                  </a:extLst>
                </p14:cNvPr>
                <p14:cNvContentPartPr/>
                <p14:nvPr/>
              </p14:nvContentPartPr>
              <p14:xfrm>
                <a:off x="6756280" y="3341880"/>
                <a:ext cx="4115160" cy="122760"/>
              </p14:xfrm>
            </p:contentPart>
          </mc:Choice>
          <mc:Fallback xmlns="">
            <p:pic>
              <p:nvPicPr>
                <p:cNvPr id="146" name="Ink 145">
                  <a:extLst>
                    <a:ext uri="{FF2B5EF4-FFF2-40B4-BE49-F238E27FC236}">
                      <a16:creationId xmlns:a16="http://schemas.microsoft.com/office/drawing/2014/main" id="{AFFD82C3-1F60-6AD6-803E-92321499C5E3}"/>
                    </a:ext>
                  </a:extLst>
                </p:cNvPr>
                <p:cNvPicPr/>
                <p:nvPr/>
              </p:nvPicPr>
              <p:blipFill>
                <a:blip r:embed="rId235"/>
                <a:stretch>
                  <a:fillRect/>
                </a:stretch>
              </p:blipFill>
              <p:spPr>
                <a:xfrm>
                  <a:off x="6747640" y="3333240"/>
                  <a:ext cx="41328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8" name="Ink 147">
                  <a:extLst>
                    <a:ext uri="{FF2B5EF4-FFF2-40B4-BE49-F238E27FC236}">
                      <a16:creationId xmlns:a16="http://schemas.microsoft.com/office/drawing/2014/main" id="{C83FACB1-6808-E78C-7E96-88C3D5654C04}"/>
                    </a:ext>
                  </a:extLst>
                </p14:cNvPr>
                <p14:cNvContentPartPr/>
                <p14:nvPr/>
              </p14:nvContentPartPr>
              <p14:xfrm>
                <a:off x="8564560" y="3510720"/>
                <a:ext cx="52560" cy="177480"/>
              </p14:xfrm>
            </p:contentPart>
          </mc:Choice>
          <mc:Fallback xmlns="">
            <p:pic>
              <p:nvPicPr>
                <p:cNvPr id="148" name="Ink 147">
                  <a:extLst>
                    <a:ext uri="{FF2B5EF4-FFF2-40B4-BE49-F238E27FC236}">
                      <a16:creationId xmlns:a16="http://schemas.microsoft.com/office/drawing/2014/main" id="{C83FACB1-6808-E78C-7E96-88C3D5654C04}"/>
                    </a:ext>
                  </a:extLst>
                </p:cNvPr>
                <p:cNvPicPr/>
                <p:nvPr/>
              </p:nvPicPr>
              <p:blipFill>
                <a:blip r:embed="rId237"/>
                <a:stretch>
                  <a:fillRect/>
                </a:stretch>
              </p:blipFill>
              <p:spPr>
                <a:xfrm>
                  <a:off x="8555560" y="3502080"/>
                  <a:ext cx="702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9" name="Ink 148">
                  <a:extLst>
                    <a:ext uri="{FF2B5EF4-FFF2-40B4-BE49-F238E27FC236}">
                      <a16:creationId xmlns:a16="http://schemas.microsoft.com/office/drawing/2014/main" id="{339D6EBE-DD65-E5EE-64D2-E4493FA63D8A}"/>
                    </a:ext>
                  </a:extLst>
                </p14:cNvPr>
                <p14:cNvContentPartPr/>
                <p14:nvPr/>
              </p14:nvContentPartPr>
              <p14:xfrm>
                <a:off x="8439640" y="3488760"/>
                <a:ext cx="365040" cy="140400"/>
              </p14:xfrm>
            </p:contentPart>
          </mc:Choice>
          <mc:Fallback xmlns="">
            <p:pic>
              <p:nvPicPr>
                <p:cNvPr id="149" name="Ink 148">
                  <a:extLst>
                    <a:ext uri="{FF2B5EF4-FFF2-40B4-BE49-F238E27FC236}">
                      <a16:creationId xmlns:a16="http://schemas.microsoft.com/office/drawing/2014/main" id="{339D6EBE-DD65-E5EE-64D2-E4493FA63D8A}"/>
                    </a:ext>
                  </a:extLst>
                </p:cNvPr>
                <p:cNvPicPr/>
                <p:nvPr/>
              </p:nvPicPr>
              <p:blipFill>
                <a:blip r:embed="rId239"/>
                <a:stretch>
                  <a:fillRect/>
                </a:stretch>
              </p:blipFill>
              <p:spPr>
                <a:xfrm>
                  <a:off x="8431000" y="3480120"/>
                  <a:ext cx="3826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1" name="Ink 150">
                  <a:extLst>
                    <a:ext uri="{FF2B5EF4-FFF2-40B4-BE49-F238E27FC236}">
                      <a16:creationId xmlns:a16="http://schemas.microsoft.com/office/drawing/2014/main" id="{502F69EB-2FE6-15CB-CB8C-CFE2C8C40366}"/>
                    </a:ext>
                  </a:extLst>
                </p14:cNvPr>
                <p14:cNvContentPartPr/>
                <p14:nvPr/>
              </p14:nvContentPartPr>
              <p14:xfrm>
                <a:off x="2859640" y="4095720"/>
                <a:ext cx="54720" cy="29160"/>
              </p14:xfrm>
            </p:contentPart>
          </mc:Choice>
          <mc:Fallback xmlns="">
            <p:pic>
              <p:nvPicPr>
                <p:cNvPr id="151" name="Ink 150">
                  <a:extLst>
                    <a:ext uri="{FF2B5EF4-FFF2-40B4-BE49-F238E27FC236}">
                      <a16:creationId xmlns:a16="http://schemas.microsoft.com/office/drawing/2014/main" id="{502F69EB-2FE6-15CB-CB8C-CFE2C8C40366}"/>
                    </a:ext>
                  </a:extLst>
                </p:cNvPr>
                <p:cNvPicPr/>
                <p:nvPr/>
              </p:nvPicPr>
              <p:blipFill>
                <a:blip r:embed="rId241"/>
                <a:stretch>
                  <a:fillRect/>
                </a:stretch>
              </p:blipFill>
              <p:spPr>
                <a:xfrm>
                  <a:off x="2851000" y="4087080"/>
                  <a:ext cx="723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2" name="Ink 151">
                  <a:extLst>
                    <a:ext uri="{FF2B5EF4-FFF2-40B4-BE49-F238E27FC236}">
                      <a16:creationId xmlns:a16="http://schemas.microsoft.com/office/drawing/2014/main" id="{FB547EEB-BB67-5921-1D36-786D11FEFAB1}"/>
                    </a:ext>
                  </a:extLst>
                </p14:cNvPr>
                <p14:cNvContentPartPr/>
                <p14:nvPr/>
              </p14:nvContentPartPr>
              <p14:xfrm>
                <a:off x="2842360" y="4175640"/>
                <a:ext cx="62640" cy="10800"/>
              </p14:xfrm>
            </p:contentPart>
          </mc:Choice>
          <mc:Fallback xmlns="">
            <p:pic>
              <p:nvPicPr>
                <p:cNvPr id="152" name="Ink 151">
                  <a:extLst>
                    <a:ext uri="{FF2B5EF4-FFF2-40B4-BE49-F238E27FC236}">
                      <a16:creationId xmlns:a16="http://schemas.microsoft.com/office/drawing/2014/main" id="{FB547EEB-BB67-5921-1D36-786D11FEFAB1}"/>
                    </a:ext>
                  </a:extLst>
                </p:cNvPr>
                <p:cNvPicPr/>
                <p:nvPr/>
              </p:nvPicPr>
              <p:blipFill>
                <a:blip r:embed="rId243"/>
                <a:stretch>
                  <a:fillRect/>
                </a:stretch>
              </p:blipFill>
              <p:spPr>
                <a:xfrm>
                  <a:off x="2833720" y="4167000"/>
                  <a:ext cx="80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3" name="Ink 152">
                  <a:extLst>
                    <a:ext uri="{FF2B5EF4-FFF2-40B4-BE49-F238E27FC236}">
                      <a16:creationId xmlns:a16="http://schemas.microsoft.com/office/drawing/2014/main" id="{4E104815-734C-9F68-B0EB-9E5B6B39AE36}"/>
                    </a:ext>
                  </a:extLst>
                </p14:cNvPr>
                <p14:cNvContentPartPr/>
                <p14:nvPr/>
              </p14:nvContentPartPr>
              <p14:xfrm>
                <a:off x="3003640" y="3957120"/>
                <a:ext cx="2784240" cy="719280"/>
              </p14:xfrm>
            </p:contentPart>
          </mc:Choice>
          <mc:Fallback xmlns="">
            <p:pic>
              <p:nvPicPr>
                <p:cNvPr id="153" name="Ink 152">
                  <a:extLst>
                    <a:ext uri="{FF2B5EF4-FFF2-40B4-BE49-F238E27FC236}">
                      <a16:creationId xmlns:a16="http://schemas.microsoft.com/office/drawing/2014/main" id="{4E104815-734C-9F68-B0EB-9E5B6B39AE36}"/>
                    </a:ext>
                  </a:extLst>
                </p:cNvPr>
                <p:cNvPicPr/>
                <p:nvPr/>
              </p:nvPicPr>
              <p:blipFill>
                <a:blip r:embed="rId245"/>
                <a:stretch>
                  <a:fillRect/>
                </a:stretch>
              </p:blipFill>
              <p:spPr>
                <a:xfrm>
                  <a:off x="2995000" y="3948480"/>
                  <a:ext cx="280188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4" name="Ink 153">
                  <a:extLst>
                    <a:ext uri="{FF2B5EF4-FFF2-40B4-BE49-F238E27FC236}">
                      <a16:creationId xmlns:a16="http://schemas.microsoft.com/office/drawing/2014/main" id="{F6407D53-800E-FBB8-2A7B-734949C215B6}"/>
                    </a:ext>
                  </a:extLst>
                </p14:cNvPr>
                <p14:cNvContentPartPr/>
                <p14:nvPr/>
              </p14:nvContentPartPr>
              <p14:xfrm>
                <a:off x="3464440" y="4123440"/>
                <a:ext cx="201600" cy="166680"/>
              </p14:xfrm>
            </p:contentPart>
          </mc:Choice>
          <mc:Fallback xmlns="">
            <p:pic>
              <p:nvPicPr>
                <p:cNvPr id="154" name="Ink 153">
                  <a:extLst>
                    <a:ext uri="{FF2B5EF4-FFF2-40B4-BE49-F238E27FC236}">
                      <a16:creationId xmlns:a16="http://schemas.microsoft.com/office/drawing/2014/main" id="{F6407D53-800E-FBB8-2A7B-734949C215B6}"/>
                    </a:ext>
                  </a:extLst>
                </p:cNvPr>
                <p:cNvPicPr/>
                <p:nvPr/>
              </p:nvPicPr>
              <p:blipFill>
                <a:blip r:embed="rId247"/>
                <a:stretch>
                  <a:fillRect/>
                </a:stretch>
              </p:blipFill>
              <p:spPr>
                <a:xfrm>
                  <a:off x="3455800" y="4114440"/>
                  <a:ext cx="2192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5" name="Ink 154">
                  <a:extLst>
                    <a:ext uri="{FF2B5EF4-FFF2-40B4-BE49-F238E27FC236}">
                      <a16:creationId xmlns:a16="http://schemas.microsoft.com/office/drawing/2014/main" id="{6205E681-0863-0B5D-2E05-785566DA3B08}"/>
                    </a:ext>
                  </a:extLst>
                </p14:cNvPr>
                <p14:cNvContentPartPr/>
                <p14:nvPr/>
              </p14:nvContentPartPr>
              <p14:xfrm>
                <a:off x="3728680" y="4195440"/>
                <a:ext cx="79200" cy="58680"/>
              </p14:xfrm>
            </p:contentPart>
          </mc:Choice>
          <mc:Fallback xmlns="">
            <p:pic>
              <p:nvPicPr>
                <p:cNvPr id="155" name="Ink 154">
                  <a:extLst>
                    <a:ext uri="{FF2B5EF4-FFF2-40B4-BE49-F238E27FC236}">
                      <a16:creationId xmlns:a16="http://schemas.microsoft.com/office/drawing/2014/main" id="{6205E681-0863-0B5D-2E05-785566DA3B08}"/>
                    </a:ext>
                  </a:extLst>
                </p:cNvPr>
                <p:cNvPicPr/>
                <p:nvPr/>
              </p:nvPicPr>
              <p:blipFill>
                <a:blip r:embed="rId249"/>
                <a:stretch>
                  <a:fillRect/>
                </a:stretch>
              </p:blipFill>
              <p:spPr>
                <a:xfrm>
                  <a:off x="3719680" y="4186440"/>
                  <a:ext cx="9684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6" name="Ink 155">
                  <a:extLst>
                    <a:ext uri="{FF2B5EF4-FFF2-40B4-BE49-F238E27FC236}">
                      <a16:creationId xmlns:a16="http://schemas.microsoft.com/office/drawing/2014/main" id="{84F87A16-1775-CF2E-2F0F-C096282B36C8}"/>
                    </a:ext>
                  </a:extLst>
                </p14:cNvPr>
                <p14:cNvContentPartPr/>
                <p14:nvPr/>
              </p14:nvContentPartPr>
              <p14:xfrm>
                <a:off x="3906520" y="4116960"/>
                <a:ext cx="116640" cy="121680"/>
              </p14:xfrm>
            </p:contentPart>
          </mc:Choice>
          <mc:Fallback xmlns="">
            <p:pic>
              <p:nvPicPr>
                <p:cNvPr id="156" name="Ink 155">
                  <a:extLst>
                    <a:ext uri="{FF2B5EF4-FFF2-40B4-BE49-F238E27FC236}">
                      <a16:creationId xmlns:a16="http://schemas.microsoft.com/office/drawing/2014/main" id="{84F87A16-1775-CF2E-2F0F-C096282B36C8}"/>
                    </a:ext>
                  </a:extLst>
                </p:cNvPr>
                <p:cNvPicPr/>
                <p:nvPr/>
              </p:nvPicPr>
              <p:blipFill>
                <a:blip r:embed="rId251"/>
                <a:stretch>
                  <a:fillRect/>
                </a:stretch>
              </p:blipFill>
              <p:spPr>
                <a:xfrm>
                  <a:off x="3897880" y="4107960"/>
                  <a:ext cx="1342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7" name="Ink 156">
                  <a:extLst>
                    <a:ext uri="{FF2B5EF4-FFF2-40B4-BE49-F238E27FC236}">
                      <a16:creationId xmlns:a16="http://schemas.microsoft.com/office/drawing/2014/main" id="{350B85A1-2C4C-521B-6D8B-81ECC4BC9D81}"/>
                    </a:ext>
                  </a:extLst>
                </p14:cNvPr>
                <p14:cNvContentPartPr/>
                <p14:nvPr/>
              </p14:nvContentPartPr>
              <p14:xfrm>
                <a:off x="4117840" y="4107960"/>
                <a:ext cx="157320" cy="168480"/>
              </p14:xfrm>
            </p:contentPart>
          </mc:Choice>
          <mc:Fallback xmlns="">
            <p:pic>
              <p:nvPicPr>
                <p:cNvPr id="157" name="Ink 156">
                  <a:extLst>
                    <a:ext uri="{FF2B5EF4-FFF2-40B4-BE49-F238E27FC236}">
                      <a16:creationId xmlns:a16="http://schemas.microsoft.com/office/drawing/2014/main" id="{350B85A1-2C4C-521B-6D8B-81ECC4BC9D81}"/>
                    </a:ext>
                  </a:extLst>
                </p:cNvPr>
                <p:cNvPicPr/>
                <p:nvPr/>
              </p:nvPicPr>
              <p:blipFill>
                <a:blip r:embed="rId253"/>
                <a:stretch>
                  <a:fillRect/>
                </a:stretch>
              </p:blipFill>
              <p:spPr>
                <a:xfrm>
                  <a:off x="4109200" y="4098960"/>
                  <a:ext cx="1749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8" name="Ink 157">
                  <a:extLst>
                    <a:ext uri="{FF2B5EF4-FFF2-40B4-BE49-F238E27FC236}">
                      <a16:creationId xmlns:a16="http://schemas.microsoft.com/office/drawing/2014/main" id="{CF67A0C7-6952-D977-D2DF-F59BCFFC23B3}"/>
                    </a:ext>
                  </a:extLst>
                </p14:cNvPr>
                <p14:cNvContentPartPr/>
                <p14:nvPr/>
              </p14:nvContentPartPr>
              <p14:xfrm>
                <a:off x="4206040" y="4096440"/>
                <a:ext cx="147240" cy="28800"/>
              </p14:xfrm>
            </p:contentPart>
          </mc:Choice>
          <mc:Fallback xmlns="">
            <p:pic>
              <p:nvPicPr>
                <p:cNvPr id="158" name="Ink 157">
                  <a:extLst>
                    <a:ext uri="{FF2B5EF4-FFF2-40B4-BE49-F238E27FC236}">
                      <a16:creationId xmlns:a16="http://schemas.microsoft.com/office/drawing/2014/main" id="{CF67A0C7-6952-D977-D2DF-F59BCFFC23B3}"/>
                    </a:ext>
                  </a:extLst>
                </p:cNvPr>
                <p:cNvPicPr/>
                <p:nvPr/>
              </p:nvPicPr>
              <p:blipFill>
                <a:blip r:embed="rId255"/>
                <a:stretch>
                  <a:fillRect/>
                </a:stretch>
              </p:blipFill>
              <p:spPr>
                <a:xfrm>
                  <a:off x="4197400" y="4087440"/>
                  <a:ext cx="1648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9" name="Ink 158">
                  <a:extLst>
                    <a:ext uri="{FF2B5EF4-FFF2-40B4-BE49-F238E27FC236}">
                      <a16:creationId xmlns:a16="http://schemas.microsoft.com/office/drawing/2014/main" id="{29F2F3FC-A6BE-E989-98F5-6595E117A6DF}"/>
                    </a:ext>
                  </a:extLst>
                </p14:cNvPr>
                <p14:cNvContentPartPr/>
                <p14:nvPr/>
              </p14:nvContentPartPr>
              <p14:xfrm>
                <a:off x="4440040" y="4185360"/>
                <a:ext cx="152280" cy="20880"/>
              </p14:xfrm>
            </p:contentPart>
          </mc:Choice>
          <mc:Fallback xmlns="">
            <p:pic>
              <p:nvPicPr>
                <p:cNvPr id="159" name="Ink 158">
                  <a:extLst>
                    <a:ext uri="{FF2B5EF4-FFF2-40B4-BE49-F238E27FC236}">
                      <a16:creationId xmlns:a16="http://schemas.microsoft.com/office/drawing/2014/main" id="{29F2F3FC-A6BE-E989-98F5-6595E117A6DF}"/>
                    </a:ext>
                  </a:extLst>
                </p:cNvPr>
                <p:cNvPicPr/>
                <p:nvPr/>
              </p:nvPicPr>
              <p:blipFill>
                <a:blip r:embed="rId257"/>
                <a:stretch>
                  <a:fillRect/>
                </a:stretch>
              </p:blipFill>
              <p:spPr>
                <a:xfrm>
                  <a:off x="4431040" y="4176360"/>
                  <a:ext cx="169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0" name="Ink 159">
                  <a:extLst>
                    <a:ext uri="{FF2B5EF4-FFF2-40B4-BE49-F238E27FC236}">
                      <a16:creationId xmlns:a16="http://schemas.microsoft.com/office/drawing/2014/main" id="{9400E310-D4B1-69FF-30AC-1F43A841E95A}"/>
                    </a:ext>
                  </a:extLst>
                </p14:cNvPr>
                <p14:cNvContentPartPr/>
                <p14:nvPr/>
              </p14:nvContentPartPr>
              <p14:xfrm>
                <a:off x="4550920" y="4130280"/>
                <a:ext cx="21240" cy="175680"/>
              </p14:xfrm>
            </p:contentPart>
          </mc:Choice>
          <mc:Fallback xmlns="">
            <p:pic>
              <p:nvPicPr>
                <p:cNvPr id="160" name="Ink 159">
                  <a:extLst>
                    <a:ext uri="{FF2B5EF4-FFF2-40B4-BE49-F238E27FC236}">
                      <a16:creationId xmlns:a16="http://schemas.microsoft.com/office/drawing/2014/main" id="{9400E310-D4B1-69FF-30AC-1F43A841E95A}"/>
                    </a:ext>
                  </a:extLst>
                </p:cNvPr>
                <p:cNvPicPr/>
                <p:nvPr/>
              </p:nvPicPr>
              <p:blipFill>
                <a:blip r:embed="rId259"/>
                <a:stretch>
                  <a:fillRect/>
                </a:stretch>
              </p:blipFill>
              <p:spPr>
                <a:xfrm>
                  <a:off x="4541920" y="4121640"/>
                  <a:ext cx="388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1" name="Ink 160">
                  <a:extLst>
                    <a:ext uri="{FF2B5EF4-FFF2-40B4-BE49-F238E27FC236}">
                      <a16:creationId xmlns:a16="http://schemas.microsoft.com/office/drawing/2014/main" id="{F66A2EC8-BCB1-CCC5-1CC8-87F9D72ECD33}"/>
                    </a:ext>
                  </a:extLst>
                </p14:cNvPr>
                <p14:cNvContentPartPr/>
                <p14:nvPr/>
              </p14:nvContentPartPr>
              <p14:xfrm>
                <a:off x="4724440" y="4147560"/>
                <a:ext cx="143640" cy="168120"/>
              </p14:xfrm>
            </p:contentPart>
          </mc:Choice>
          <mc:Fallback xmlns="">
            <p:pic>
              <p:nvPicPr>
                <p:cNvPr id="161" name="Ink 160">
                  <a:extLst>
                    <a:ext uri="{FF2B5EF4-FFF2-40B4-BE49-F238E27FC236}">
                      <a16:creationId xmlns:a16="http://schemas.microsoft.com/office/drawing/2014/main" id="{F66A2EC8-BCB1-CCC5-1CC8-87F9D72ECD33}"/>
                    </a:ext>
                  </a:extLst>
                </p:cNvPr>
                <p:cNvPicPr/>
                <p:nvPr/>
              </p:nvPicPr>
              <p:blipFill>
                <a:blip r:embed="rId261"/>
                <a:stretch>
                  <a:fillRect/>
                </a:stretch>
              </p:blipFill>
              <p:spPr>
                <a:xfrm>
                  <a:off x="4715440" y="4138920"/>
                  <a:ext cx="1612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2" name="Ink 161">
                  <a:extLst>
                    <a:ext uri="{FF2B5EF4-FFF2-40B4-BE49-F238E27FC236}">
                      <a16:creationId xmlns:a16="http://schemas.microsoft.com/office/drawing/2014/main" id="{5D9AC8BD-DD9E-5F70-224B-1229D804BCC4}"/>
                    </a:ext>
                  </a:extLst>
                </p14:cNvPr>
                <p14:cNvContentPartPr/>
                <p14:nvPr/>
              </p14:nvContentPartPr>
              <p14:xfrm>
                <a:off x="4984000" y="4230360"/>
                <a:ext cx="135720" cy="16560"/>
              </p14:xfrm>
            </p:contentPart>
          </mc:Choice>
          <mc:Fallback xmlns="">
            <p:pic>
              <p:nvPicPr>
                <p:cNvPr id="162" name="Ink 161">
                  <a:extLst>
                    <a:ext uri="{FF2B5EF4-FFF2-40B4-BE49-F238E27FC236}">
                      <a16:creationId xmlns:a16="http://schemas.microsoft.com/office/drawing/2014/main" id="{5D9AC8BD-DD9E-5F70-224B-1229D804BCC4}"/>
                    </a:ext>
                  </a:extLst>
                </p:cNvPr>
                <p:cNvPicPr/>
                <p:nvPr/>
              </p:nvPicPr>
              <p:blipFill>
                <a:blip r:embed="rId263"/>
                <a:stretch>
                  <a:fillRect/>
                </a:stretch>
              </p:blipFill>
              <p:spPr>
                <a:xfrm>
                  <a:off x="4975360" y="4221360"/>
                  <a:ext cx="1533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3" name="Ink 162">
                  <a:extLst>
                    <a:ext uri="{FF2B5EF4-FFF2-40B4-BE49-F238E27FC236}">
                      <a16:creationId xmlns:a16="http://schemas.microsoft.com/office/drawing/2014/main" id="{4109B181-7966-F040-BCA9-BE856CB7C0A3}"/>
                    </a:ext>
                  </a:extLst>
                </p14:cNvPr>
                <p14:cNvContentPartPr/>
                <p14:nvPr/>
              </p14:nvContentPartPr>
              <p14:xfrm>
                <a:off x="5069680" y="4173480"/>
                <a:ext cx="20880" cy="154080"/>
              </p14:xfrm>
            </p:contentPart>
          </mc:Choice>
          <mc:Fallback xmlns="">
            <p:pic>
              <p:nvPicPr>
                <p:cNvPr id="163" name="Ink 162">
                  <a:extLst>
                    <a:ext uri="{FF2B5EF4-FFF2-40B4-BE49-F238E27FC236}">
                      <a16:creationId xmlns:a16="http://schemas.microsoft.com/office/drawing/2014/main" id="{4109B181-7966-F040-BCA9-BE856CB7C0A3}"/>
                    </a:ext>
                  </a:extLst>
                </p:cNvPr>
                <p:cNvPicPr/>
                <p:nvPr/>
              </p:nvPicPr>
              <p:blipFill>
                <a:blip r:embed="rId265"/>
                <a:stretch>
                  <a:fillRect/>
                </a:stretch>
              </p:blipFill>
              <p:spPr>
                <a:xfrm>
                  <a:off x="5060680" y="4164480"/>
                  <a:ext cx="385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4" name="Ink 163">
                  <a:extLst>
                    <a:ext uri="{FF2B5EF4-FFF2-40B4-BE49-F238E27FC236}">
                      <a16:creationId xmlns:a16="http://schemas.microsoft.com/office/drawing/2014/main" id="{8FDB701D-9687-AA07-F589-9C211CD748FB}"/>
                    </a:ext>
                  </a:extLst>
                </p14:cNvPr>
                <p14:cNvContentPartPr/>
                <p14:nvPr/>
              </p14:nvContentPartPr>
              <p14:xfrm>
                <a:off x="5287120" y="4158000"/>
                <a:ext cx="6480" cy="168120"/>
              </p14:xfrm>
            </p:contentPart>
          </mc:Choice>
          <mc:Fallback xmlns="">
            <p:pic>
              <p:nvPicPr>
                <p:cNvPr id="164" name="Ink 163">
                  <a:extLst>
                    <a:ext uri="{FF2B5EF4-FFF2-40B4-BE49-F238E27FC236}">
                      <a16:creationId xmlns:a16="http://schemas.microsoft.com/office/drawing/2014/main" id="{8FDB701D-9687-AA07-F589-9C211CD748FB}"/>
                    </a:ext>
                  </a:extLst>
                </p:cNvPr>
                <p:cNvPicPr/>
                <p:nvPr/>
              </p:nvPicPr>
              <p:blipFill>
                <a:blip r:embed="rId267"/>
                <a:stretch>
                  <a:fillRect/>
                </a:stretch>
              </p:blipFill>
              <p:spPr>
                <a:xfrm>
                  <a:off x="5278480" y="4149360"/>
                  <a:ext cx="241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5" name="Ink 164">
                  <a:extLst>
                    <a:ext uri="{FF2B5EF4-FFF2-40B4-BE49-F238E27FC236}">
                      <a16:creationId xmlns:a16="http://schemas.microsoft.com/office/drawing/2014/main" id="{EF9A190F-B1B6-F72C-CDEF-5E622DBE6738}"/>
                    </a:ext>
                  </a:extLst>
                </p14:cNvPr>
                <p14:cNvContentPartPr/>
                <p14:nvPr/>
              </p14:nvContentPartPr>
              <p14:xfrm>
                <a:off x="5464600" y="4161240"/>
                <a:ext cx="200880" cy="185760"/>
              </p14:xfrm>
            </p:contentPart>
          </mc:Choice>
          <mc:Fallback xmlns="">
            <p:pic>
              <p:nvPicPr>
                <p:cNvPr id="165" name="Ink 164">
                  <a:extLst>
                    <a:ext uri="{FF2B5EF4-FFF2-40B4-BE49-F238E27FC236}">
                      <a16:creationId xmlns:a16="http://schemas.microsoft.com/office/drawing/2014/main" id="{EF9A190F-B1B6-F72C-CDEF-5E622DBE6738}"/>
                    </a:ext>
                  </a:extLst>
                </p:cNvPr>
                <p:cNvPicPr/>
                <p:nvPr/>
              </p:nvPicPr>
              <p:blipFill>
                <a:blip r:embed="rId269"/>
                <a:stretch>
                  <a:fillRect/>
                </a:stretch>
              </p:blipFill>
              <p:spPr>
                <a:xfrm>
                  <a:off x="5455960" y="4152240"/>
                  <a:ext cx="2185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6" name="Ink 165">
                  <a:extLst>
                    <a:ext uri="{FF2B5EF4-FFF2-40B4-BE49-F238E27FC236}">
                      <a16:creationId xmlns:a16="http://schemas.microsoft.com/office/drawing/2014/main" id="{1567860E-708F-5B3B-D076-B7E0240063C8}"/>
                    </a:ext>
                  </a:extLst>
                </p14:cNvPr>
                <p14:cNvContentPartPr/>
                <p14:nvPr/>
              </p14:nvContentPartPr>
              <p14:xfrm>
                <a:off x="5749000" y="4165560"/>
                <a:ext cx="154440" cy="165240"/>
              </p14:xfrm>
            </p:contentPart>
          </mc:Choice>
          <mc:Fallback xmlns="">
            <p:pic>
              <p:nvPicPr>
                <p:cNvPr id="166" name="Ink 165">
                  <a:extLst>
                    <a:ext uri="{FF2B5EF4-FFF2-40B4-BE49-F238E27FC236}">
                      <a16:creationId xmlns:a16="http://schemas.microsoft.com/office/drawing/2014/main" id="{1567860E-708F-5B3B-D076-B7E0240063C8}"/>
                    </a:ext>
                  </a:extLst>
                </p:cNvPr>
                <p:cNvPicPr/>
                <p:nvPr/>
              </p:nvPicPr>
              <p:blipFill>
                <a:blip r:embed="rId271"/>
                <a:stretch>
                  <a:fillRect/>
                </a:stretch>
              </p:blipFill>
              <p:spPr>
                <a:xfrm>
                  <a:off x="5740360" y="4156920"/>
                  <a:ext cx="1720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7" name="Ink 166">
                  <a:extLst>
                    <a:ext uri="{FF2B5EF4-FFF2-40B4-BE49-F238E27FC236}">
                      <a16:creationId xmlns:a16="http://schemas.microsoft.com/office/drawing/2014/main" id="{543AAA70-CA8B-B8BE-9E2E-3158C841F8A3}"/>
                    </a:ext>
                  </a:extLst>
                </p14:cNvPr>
                <p14:cNvContentPartPr/>
                <p14:nvPr/>
              </p14:nvContentPartPr>
              <p14:xfrm>
                <a:off x="5974000" y="4246560"/>
                <a:ext cx="32040" cy="4320"/>
              </p14:xfrm>
            </p:contentPart>
          </mc:Choice>
          <mc:Fallback xmlns="">
            <p:pic>
              <p:nvPicPr>
                <p:cNvPr id="167" name="Ink 166">
                  <a:extLst>
                    <a:ext uri="{FF2B5EF4-FFF2-40B4-BE49-F238E27FC236}">
                      <a16:creationId xmlns:a16="http://schemas.microsoft.com/office/drawing/2014/main" id="{543AAA70-CA8B-B8BE-9E2E-3158C841F8A3}"/>
                    </a:ext>
                  </a:extLst>
                </p:cNvPr>
                <p:cNvPicPr/>
                <p:nvPr/>
              </p:nvPicPr>
              <p:blipFill>
                <a:blip r:embed="rId273"/>
                <a:stretch>
                  <a:fillRect/>
                </a:stretch>
              </p:blipFill>
              <p:spPr>
                <a:xfrm>
                  <a:off x="5965000" y="4237920"/>
                  <a:ext cx="496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8" name="Ink 167">
                  <a:extLst>
                    <a:ext uri="{FF2B5EF4-FFF2-40B4-BE49-F238E27FC236}">
                      <a16:creationId xmlns:a16="http://schemas.microsoft.com/office/drawing/2014/main" id="{0EADB1E9-7BB8-B655-E75B-9749C1C4E1B4}"/>
                    </a:ext>
                  </a:extLst>
                </p14:cNvPr>
                <p14:cNvContentPartPr/>
                <p14:nvPr/>
              </p14:nvContentPartPr>
              <p14:xfrm>
                <a:off x="6151120" y="4166280"/>
                <a:ext cx="144720" cy="142920"/>
              </p14:xfrm>
            </p:contentPart>
          </mc:Choice>
          <mc:Fallback xmlns="">
            <p:pic>
              <p:nvPicPr>
                <p:cNvPr id="168" name="Ink 167">
                  <a:extLst>
                    <a:ext uri="{FF2B5EF4-FFF2-40B4-BE49-F238E27FC236}">
                      <a16:creationId xmlns:a16="http://schemas.microsoft.com/office/drawing/2014/main" id="{0EADB1E9-7BB8-B655-E75B-9749C1C4E1B4}"/>
                    </a:ext>
                  </a:extLst>
                </p:cNvPr>
                <p:cNvPicPr/>
                <p:nvPr/>
              </p:nvPicPr>
              <p:blipFill>
                <a:blip r:embed="rId275"/>
                <a:stretch>
                  <a:fillRect/>
                </a:stretch>
              </p:blipFill>
              <p:spPr>
                <a:xfrm>
                  <a:off x="6142120" y="4157640"/>
                  <a:ext cx="1623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9" name="Ink 168">
                  <a:extLst>
                    <a:ext uri="{FF2B5EF4-FFF2-40B4-BE49-F238E27FC236}">
                      <a16:creationId xmlns:a16="http://schemas.microsoft.com/office/drawing/2014/main" id="{59697A5D-CFF7-7C05-2B7B-2A2E4A089519}"/>
                    </a:ext>
                  </a:extLst>
                </p14:cNvPr>
                <p14:cNvContentPartPr/>
                <p14:nvPr/>
              </p14:nvContentPartPr>
              <p14:xfrm>
                <a:off x="6404200" y="4095000"/>
                <a:ext cx="235440" cy="222480"/>
              </p14:xfrm>
            </p:contentPart>
          </mc:Choice>
          <mc:Fallback xmlns="">
            <p:pic>
              <p:nvPicPr>
                <p:cNvPr id="169" name="Ink 168">
                  <a:extLst>
                    <a:ext uri="{FF2B5EF4-FFF2-40B4-BE49-F238E27FC236}">
                      <a16:creationId xmlns:a16="http://schemas.microsoft.com/office/drawing/2014/main" id="{59697A5D-CFF7-7C05-2B7B-2A2E4A089519}"/>
                    </a:ext>
                  </a:extLst>
                </p:cNvPr>
                <p:cNvPicPr/>
                <p:nvPr/>
              </p:nvPicPr>
              <p:blipFill>
                <a:blip r:embed="rId277"/>
                <a:stretch>
                  <a:fillRect/>
                </a:stretch>
              </p:blipFill>
              <p:spPr>
                <a:xfrm>
                  <a:off x="6395560" y="4086000"/>
                  <a:ext cx="2530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0" name="Ink 169">
                  <a:extLst>
                    <a:ext uri="{FF2B5EF4-FFF2-40B4-BE49-F238E27FC236}">
                      <a16:creationId xmlns:a16="http://schemas.microsoft.com/office/drawing/2014/main" id="{010CABFF-E216-6AB1-5AAE-59A9B6E33ED5}"/>
                    </a:ext>
                  </a:extLst>
                </p14:cNvPr>
                <p14:cNvContentPartPr/>
                <p14:nvPr/>
              </p14:nvContentPartPr>
              <p14:xfrm>
                <a:off x="3758560" y="4348440"/>
                <a:ext cx="3097080" cy="88200"/>
              </p14:xfrm>
            </p:contentPart>
          </mc:Choice>
          <mc:Fallback xmlns="">
            <p:pic>
              <p:nvPicPr>
                <p:cNvPr id="170" name="Ink 169">
                  <a:extLst>
                    <a:ext uri="{FF2B5EF4-FFF2-40B4-BE49-F238E27FC236}">
                      <a16:creationId xmlns:a16="http://schemas.microsoft.com/office/drawing/2014/main" id="{010CABFF-E216-6AB1-5AAE-59A9B6E33ED5}"/>
                    </a:ext>
                  </a:extLst>
                </p:cNvPr>
                <p:cNvPicPr/>
                <p:nvPr/>
              </p:nvPicPr>
              <p:blipFill>
                <a:blip r:embed="rId279"/>
                <a:stretch>
                  <a:fillRect/>
                </a:stretch>
              </p:blipFill>
              <p:spPr>
                <a:xfrm>
                  <a:off x="3749920" y="4339800"/>
                  <a:ext cx="31147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2" name="Ink 171">
                  <a:extLst>
                    <a:ext uri="{FF2B5EF4-FFF2-40B4-BE49-F238E27FC236}">
                      <a16:creationId xmlns:a16="http://schemas.microsoft.com/office/drawing/2014/main" id="{76103B7A-B8BC-A23B-6E75-D1B3A6F4603E}"/>
                    </a:ext>
                  </a:extLst>
                </p14:cNvPr>
                <p14:cNvContentPartPr/>
                <p14:nvPr/>
              </p14:nvContentPartPr>
              <p14:xfrm>
                <a:off x="4859800" y="4485600"/>
                <a:ext cx="192600" cy="177120"/>
              </p14:xfrm>
            </p:contentPart>
          </mc:Choice>
          <mc:Fallback xmlns="">
            <p:pic>
              <p:nvPicPr>
                <p:cNvPr id="172" name="Ink 171">
                  <a:extLst>
                    <a:ext uri="{FF2B5EF4-FFF2-40B4-BE49-F238E27FC236}">
                      <a16:creationId xmlns:a16="http://schemas.microsoft.com/office/drawing/2014/main" id="{76103B7A-B8BC-A23B-6E75-D1B3A6F4603E}"/>
                    </a:ext>
                  </a:extLst>
                </p:cNvPr>
                <p:cNvPicPr/>
                <p:nvPr/>
              </p:nvPicPr>
              <p:blipFill>
                <a:blip r:embed="rId281"/>
                <a:stretch>
                  <a:fillRect/>
                </a:stretch>
              </p:blipFill>
              <p:spPr>
                <a:xfrm>
                  <a:off x="4850800" y="4476960"/>
                  <a:ext cx="2102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3" name="Ink 172">
                  <a:extLst>
                    <a:ext uri="{FF2B5EF4-FFF2-40B4-BE49-F238E27FC236}">
                      <a16:creationId xmlns:a16="http://schemas.microsoft.com/office/drawing/2014/main" id="{8A831407-B6B2-5F18-6A30-38169E662324}"/>
                    </a:ext>
                  </a:extLst>
                </p14:cNvPr>
                <p14:cNvContentPartPr/>
                <p14:nvPr/>
              </p14:nvContentPartPr>
              <p14:xfrm>
                <a:off x="6949240" y="4145040"/>
                <a:ext cx="97200" cy="10800"/>
              </p14:xfrm>
            </p:contentPart>
          </mc:Choice>
          <mc:Fallback xmlns="">
            <p:pic>
              <p:nvPicPr>
                <p:cNvPr id="173" name="Ink 172">
                  <a:extLst>
                    <a:ext uri="{FF2B5EF4-FFF2-40B4-BE49-F238E27FC236}">
                      <a16:creationId xmlns:a16="http://schemas.microsoft.com/office/drawing/2014/main" id="{8A831407-B6B2-5F18-6A30-38169E662324}"/>
                    </a:ext>
                  </a:extLst>
                </p:cNvPr>
                <p:cNvPicPr/>
                <p:nvPr/>
              </p:nvPicPr>
              <p:blipFill>
                <a:blip r:embed="rId283"/>
                <a:stretch>
                  <a:fillRect/>
                </a:stretch>
              </p:blipFill>
              <p:spPr>
                <a:xfrm>
                  <a:off x="6940600" y="4136400"/>
                  <a:ext cx="1148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4" name="Ink 173">
                  <a:extLst>
                    <a:ext uri="{FF2B5EF4-FFF2-40B4-BE49-F238E27FC236}">
                      <a16:creationId xmlns:a16="http://schemas.microsoft.com/office/drawing/2014/main" id="{A04C458B-7DAF-A66B-38E9-984B77FFADE5}"/>
                    </a:ext>
                  </a:extLst>
                </p14:cNvPr>
                <p14:cNvContentPartPr/>
                <p14:nvPr/>
              </p14:nvContentPartPr>
              <p14:xfrm>
                <a:off x="6963640" y="4185720"/>
                <a:ext cx="165600" cy="52200"/>
              </p14:xfrm>
            </p:contentPart>
          </mc:Choice>
          <mc:Fallback xmlns="">
            <p:pic>
              <p:nvPicPr>
                <p:cNvPr id="174" name="Ink 173">
                  <a:extLst>
                    <a:ext uri="{FF2B5EF4-FFF2-40B4-BE49-F238E27FC236}">
                      <a16:creationId xmlns:a16="http://schemas.microsoft.com/office/drawing/2014/main" id="{A04C458B-7DAF-A66B-38E9-984B77FFADE5}"/>
                    </a:ext>
                  </a:extLst>
                </p:cNvPr>
                <p:cNvPicPr/>
                <p:nvPr/>
              </p:nvPicPr>
              <p:blipFill>
                <a:blip r:embed="rId285"/>
                <a:stretch>
                  <a:fillRect/>
                </a:stretch>
              </p:blipFill>
              <p:spPr>
                <a:xfrm>
                  <a:off x="6955000" y="4177080"/>
                  <a:ext cx="1832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5" name="Ink 174">
                  <a:extLst>
                    <a:ext uri="{FF2B5EF4-FFF2-40B4-BE49-F238E27FC236}">
                      <a16:creationId xmlns:a16="http://schemas.microsoft.com/office/drawing/2014/main" id="{6C90940C-F8D2-D343-01C0-99BF2EF5C12F}"/>
                    </a:ext>
                  </a:extLst>
                </p14:cNvPr>
                <p14:cNvContentPartPr/>
                <p14:nvPr/>
              </p14:nvContentPartPr>
              <p14:xfrm>
                <a:off x="7308520" y="3792600"/>
                <a:ext cx="1284840" cy="846360"/>
              </p14:xfrm>
            </p:contentPart>
          </mc:Choice>
          <mc:Fallback xmlns="">
            <p:pic>
              <p:nvPicPr>
                <p:cNvPr id="175" name="Ink 174">
                  <a:extLst>
                    <a:ext uri="{FF2B5EF4-FFF2-40B4-BE49-F238E27FC236}">
                      <a16:creationId xmlns:a16="http://schemas.microsoft.com/office/drawing/2014/main" id="{6C90940C-F8D2-D343-01C0-99BF2EF5C12F}"/>
                    </a:ext>
                  </a:extLst>
                </p:cNvPr>
                <p:cNvPicPr/>
                <p:nvPr/>
              </p:nvPicPr>
              <p:blipFill>
                <a:blip r:embed="rId287"/>
                <a:stretch>
                  <a:fillRect/>
                </a:stretch>
              </p:blipFill>
              <p:spPr>
                <a:xfrm>
                  <a:off x="7299880" y="3783960"/>
                  <a:ext cx="1302480" cy="8640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6" name="Ink 175">
                  <a:extLst>
                    <a:ext uri="{FF2B5EF4-FFF2-40B4-BE49-F238E27FC236}">
                      <a16:creationId xmlns:a16="http://schemas.microsoft.com/office/drawing/2014/main" id="{983F82C6-83CF-FC2E-05B1-F38DB9A5F900}"/>
                    </a:ext>
                  </a:extLst>
                </p14:cNvPr>
                <p14:cNvContentPartPr/>
                <p14:nvPr/>
              </p14:nvContentPartPr>
              <p14:xfrm>
                <a:off x="7957240" y="4014720"/>
                <a:ext cx="37440" cy="190080"/>
              </p14:xfrm>
            </p:contentPart>
          </mc:Choice>
          <mc:Fallback xmlns="">
            <p:pic>
              <p:nvPicPr>
                <p:cNvPr id="176" name="Ink 175">
                  <a:extLst>
                    <a:ext uri="{FF2B5EF4-FFF2-40B4-BE49-F238E27FC236}">
                      <a16:creationId xmlns:a16="http://schemas.microsoft.com/office/drawing/2014/main" id="{983F82C6-83CF-FC2E-05B1-F38DB9A5F900}"/>
                    </a:ext>
                  </a:extLst>
                </p:cNvPr>
                <p:cNvPicPr/>
                <p:nvPr/>
              </p:nvPicPr>
              <p:blipFill>
                <a:blip r:embed="rId289"/>
                <a:stretch>
                  <a:fillRect/>
                </a:stretch>
              </p:blipFill>
              <p:spPr>
                <a:xfrm>
                  <a:off x="7948240" y="4005720"/>
                  <a:ext cx="550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7" name="Ink 176">
                  <a:extLst>
                    <a:ext uri="{FF2B5EF4-FFF2-40B4-BE49-F238E27FC236}">
                      <a16:creationId xmlns:a16="http://schemas.microsoft.com/office/drawing/2014/main" id="{2583F98A-854D-F88C-088D-8FFC40571590}"/>
                    </a:ext>
                  </a:extLst>
                </p14:cNvPr>
                <p14:cNvContentPartPr/>
                <p14:nvPr/>
              </p14:nvContentPartPr>
              <p14:xfrm>
                <a:off x="8076760" y="4103280"/>
                <a:ext cx="25560" cy="11880"/>
              </p14:xfrm>
            </p:contentPart>
          </mc:Choice>
          <mc:Fallback xmlns="">
            <p:pic>
              <p:nvPicPr>
                <p:cNvPr id="177" name="Ink 176">
                  <a:extLst>
                    <a:ext uri="{FF2B5EF4-FFF2-40B4-BE49-F238E27FC236}">
                      <a16:creationId xmlns:a16="http://schemas.microsoft.com/office/drawing/2014/main" id="{2583F98A-854D-F88C-088D-8FFC40571590}"/>
                    </a:ext>
                  </a:extLst>
                </p:cNvPr>
                <p:cNvPicPr/>
                <p:nvPr/>
              </p:nvPicPr>
              <p:blipFill>
                <a:blip r:embed="rId291"/>
                <a:stretch>
                  <a:fillRect/>
                </a:stretch>
              </p:blipFill>
              <p:spPr>
                <a:xfrm>
                  <a:off x="8068120" y="4094280"/>
                  <a:ext cx="432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8" name="Ink 177">
                  <a:extLst>
                    <a:ext uri="{FF2B5EF4-FFF2-40B4-BE49-F238E27FC236}">
                      <a16:creationId xmlns:a16="http://schemas.microsoft.com/office/drawing/2014/main" id="{BACC4B1F-5CC5-CA5C-9FB0-DF29BE0D613B}"/>
                    </a:ext>
                  </a:extLst>
                </p14:cNvPr>
                <p14:cNvContentPartPr/>
                <p14:nvPr/>
              </p14:nvContentPartPr>
              <p14:xfrm>
                <a:off x="8184760" y="3950640"/>
                <a:ext cx="187200" cy="164520"/>
              </p14:xfrm>
            </p:contentPart>
          </mc:Choice>
          <mc:Fallback xmlns="">
            <p:pic>
              <p:nvPicPr>
                <p:cNvPr id="178" name="Ink 177">
                  <a:extLst>
                    <a:ext uri="{FF2B5EF4-FFF2-40B4-BE49-F238E27FC236}">
                      <a16:creationId xmlns:a16="http://schemas.microsoft.com/office/drawing/2014/main" id="{BACC4B1F-5CC5-CA5C-9FB0-DF29BE0D613B}"/>
                    </a:ext>
                  </a:extLst>
                </p:cNvPr>
                <p:cNvPicPr/>
                <p:nvPr/>
              </p:nvPicPr>
              <p:blipFill>
                <a:blip r:embed="rId293"/>
                <a:stretch>
                  <a:fillRect/>
                </a:stretch>
              </p:blipFill>
              <p:spPr>
                <a:xfrm>
                  <a:off x="8176120" y="3941640"/>
                  <a:ext cx="2048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9" name="Ink 178">
                  <a:extLst>
                    <a:ext uri="{FF2B5EF4-FFF2-40B4-BE49-F238E27FC236}">
                      <a16:creationId xmlns:a16="http://schemas.microsoft.com/office/drawing/2014/main" id="{7A7216EF-9FDF-1EA1-6C80-6AC424DDA5E7}"/>
                    </a:ext>
                  </a:extLst>
                </p14:cNvPr>
                <p14:cNvContentPartPr/>
                <p14:nvPr/>
              </p14:nvContentPartPr>
              <p14:xfrm>
                <a:off x="7833040" y="4245840"/>
                <a:ext cx="693000" cy="31680"/>
              </p14:xfrm>
            </p:contentPart>
          </mc:Choice>
          <mc:Fallback xmlns="">
            <p:pic>
              <p:nvPicPr>
                <p:cNvPr id="179" name="Ink 178">
                  <a:extLst>
                    <a:ext uri="{FF2B5EF4-FFF2-40B4-BE49-F238E27FC236}">
                      <a16:creationId xmlns:a16="http://schemas.microsoft.com/office/drawing/2014/main" id="{7A7216EF-9FDF-1EA1-6C80-6AC424DDA5E7}"/>
                    </a:ext>
                  </a:extLst>
                </p:cNvPr>
                <p:cNvPicPr/>
                <p:nvPr/>
              </p:nvPicPr>
              <p:blipFill>
                <a:blip r:embed="rId295"/>
                <a:stretch>
                  <a:fillRect/>
                </a:stretch>
              </p:blipFill>
              <p:spPr>
                <a:xfrm>
                  <a:off x="7824040" y="4237200"/>
                  <a:ext cx="7106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0" name="Ink 179">
                  <a:extLst>
                    <a:ext uri="{FF2B5EF4-FFF2-40B4-BE49-F238E27FC236}">
                      <a16:creationId xmlns:a16="http://schemas.microsoft.com/office/drawing/2014/main" id="{8C288FC4-E6B2-2945-6EC2-70193A12BF92}"/>
                    </a:ext>
                  </a:extLst>
                </p14:cNvPr>
                <p14:cNvContentPartPr/>
                <p14:nvPr/>
              </p14:nvContentPartPr>
              <p14:xfrm>
                <a:off x="8148400" y="4388760"/>
                <a:ext cx="61920" cy="220680"/>
              </p14:xfrm>
            </p:contentPart>
          </mc:Choice>
          <mc:Fallback xmlns="">
            <p:pic>
              <p:nvPicPr>
                <p:cNvPr id="180" name="Ink 179">
                  <a:extLst>
                    <a:ext uri="{FF2B5EF4-FFF2-40B4-BE49-F238E27FC236}">
                      <a16:creationId xmlns:a16="http://schemas.microsoft.com/office/drawing/2014/main" id="{8C288FC4-E6B2-2945-6EC2-70193A12BF92}"/>
                    </a:ext>
                  </a:extLst>
                </p:cNvPr>
                <p:cNvPicPr/>
                <p:nvPr/>
              </p:nvPicPr>
              <p:blipFill>
                <a:blip r:embed="rId297"/>
                <a:stretch>
                  <a:fillRect/>
                </a:stretch>
              </p:blipFill>
              <p:spPr>
                <a:xfrm>
                  <a:off x="8139400" y="4380120"/>
                  <a:ext cx="795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1" name="Ink 180">
                  <a:extLst>
                    <a:ext uri="{FF2B5EF4-FFF2-40B4-BE49-F238E27FC236}">
                      <a16:creationId xmlns:a16="http://schemas.microsoft.com/office/drawing/2014/main" id="{FC8664CC-EBDB-6030-6786-6554A77F7B7E}"/>
                    </a:ext>
                  </a:extLst>
                </p14:cNvPr>
                <p14:cNvContentPartPr/>
                <p14:nvPr/>
              </p14:nvContentPartPr>
              <p14:xfrm>
                <a:off x="8037880" y="4394880"/>
                <a:ext cx="292320" cy="156960"/>
              </p14:xfrm>
            </p:contentPart>
          </mc:Choice>
          <mc:Fallback xmlns="">
            <p:pic>
              <p:nvPicPr>
                <p:cNvPr id="181" name="Ink 180">
                  <a:extLst>
                    <a:ext uri="{FF2B5EF4-FFF2-40B4-BE49-F238E27FC236}">
                      <a16:creationId xmlns:a16="http://schemas.microsoft.com/office/drawing/2014/main" id="{FC8664CC-EBDB-6030-6786-6554A77F7B7E}"/>
                    </a:ext>
                  </a:extLst>
                </p:cNvPr>
                <p:cNvPicPr/>
                <p:nvPr/>
              </p:nvPicPr>
              <p:blipFill>
                <a:blip r:embed="rId299"/>
                <a:stretch>
                  <a:fillRect/>
                </a:stretch>
              </p:blipFill>
              <p:spPr>
                <a:xfrm>
                  <a:off x="8028880" y="4385880"/>
                  <a:ext cx="3099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2" name="Ink 181">
                  <a:extLst>
                    <a:ext uri="{FF2B5EF4-FFF2-40B4-BE49-F238E27FC236}">
                      <a16:creationId xmlns:a16="http://schemas.microsoft.com/office/drawing/2014/main" id="{D02F51C4-4CB4-C988-E705-1A9E543AA654}"/>
                    </a:ext>
                  </a:extLst>
                </p14:cNvPr>
                <p14:cNvContentPartPr/>
                <p14:nvPr/>
              </p14:nvContentPartPr>
              <p14:xfrm>
                <a:off x="8729080" y="4163040"/>
                <a:ext cx="73080" cy="105480"/>
              </p14:xfrm>
            </p:contentPart>
          </mc:Choice>
          <mc:Fallback xmlns="">
            <p:pic>
              <p:nvPicPr>
                <p:cNvPr id="182" name="Ink 181">
                  <a:extLst>
                    <a:ext uri="{FF2B5EF4-FFF2-40B4-BE49-F238E27FC236}">
                      <a16:creationId xmlns:a16="http://schemas.microsoft.com/office/drawing/2014/main" id="{D02F51C4-4CB4-C988-E705-1A9E543AA654}"/>
                    </a:ext>
                  </a:extLst>
                </p:cNvPr>
                <p:cNvPicPr/>
                <p:nvPr/>
              </p:nvPicPr>
              <p:blipFill>
                <a:blip r:embed="rId301"/>
                <a:stretch>
                  <a:fillRect/>
                </a:stretch>
              </p:blipFill>
              <p:spPr>
                <a:xfrm>
                  <a:off x="8720440" y="4154040"/>
                  <a:ext cx="907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4" name="Ink 183">
                  <a:extLst>
                    <a:ext uri="{FF2B5EF4-FFF2-40B4-BE49-F238E27FC236}">
                      <a16:creationId xmlns:a16="http://schemas.microsoft.com/office/drawing/2014/main" id="{DDDC81D7-9D7D-FB15-2762-784CB8445AA3}"/>
                    </a:ext>
                  </a:extLst>
                </p14:cNvPr>
                <p14:cNvContentPartPr/>
                <p14:nvPr/>
              </p14:nvContentPartPr>
              <p14:xfrm>
                <a:off x="8826640" y="4144680"/>
                <a:ext cx="133920" cy="11160"/>
              </p14:xfrm>
            </p:contentPart>
          </mc:Choice>
          <mc:Fallback xmlns="">
            <p:pic>
              <p:nvPicPr>
                <p:cNvPr id="184" name="Ink 183">
                  <a:extLst>
                    <a:ext uri="{FF2B5EF4-FFF2-40B4-BE49-F238E27FC236}">
                      <a16:creationId xmlns:a16="http://schemas.microsoft.com/office/drawing/2014/main" id="{DDDC81D7-9D7D-FB15-2762-784CB8445AA3}"/>
                    </a:ext>
                  </a:extLst>
                </p:cNvPr>
                <p:cNvPicPr/>
                <p:nvPr/>
              </p:nvPicPr>
              <p:blipFill>
                <a:blip r:embed="rId303"/>
                <a:stretch>
                  <a:fillRect/>
                </a:stretch>
              </p:blipFill>
              <p:spPr>
                <a:xfrm>
                  <a:off x="8818000" y="4135680"/>
                  <a:ext cx="1515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85" name="Ink 184">
                  <a:extLst>
                    <a:ext uri="{FF2B5EF4-FFF2-40B4-BE49-F238E27FC236}">
                      <a16:creationId xmlns:a16="http://schemas.microsoft.com/office/drawing/2014/main" id="{358E4514-2B90-C9D8-31C8-9C17A3BCA656}"/>
                    </a:ext>
                  </a:extLst>
                </p14:cNvPr>
                <p14:cNvContentPartPr/>
                <p14:nvPr/>
              </p14:nvContentPartPr>
              <p14:xfrm>
                <a:off x="8747440" y="4236120"/>
                <a:ext cx="188280" cy="10800"/>
              </p14:xfrm>
            </p:contentPart>
          </mc:Choice>
          <mc:Fallback xmlns="">
            <p:pic>
              <p:nvPicPr>
                <p:cNvPr id="185" name="Ink 184">
                  <a:extLst>
                    <a:ext uri="{FF2B5EF4-FFF2-40B4-BE49-F238E27FC236}">
                      <a16:creationId xmlns:a16="http://schemas.microsoft.com/office/drawing/2014/main" id="{358E4514-2B90-C9D8-31C8-9C17A3BCA656}"/>
                    </a:ext>
                  </a:extLst>
                </p:cNvPr>
                <p:cNvPicPr/>
                <p:nvPr/>
              </p:nvPicPr>
              <p:blipFill>
                <a:blip r:embed="rId305"/>
                <a:stretch>
                  <a:fillRect/>
                </a:stretch>
              </p:blipFill>
              <p:spPr>
                <a:xfrm>
                  <a:off x="8738440" y="4227480"/>
                  <a:ext cx="205920" cy="28440"/>
                </a:xfrm>
                <a:prstGeom prst="rect">
                  <a:avLst/>
                </a:prstGeom>
              </p:spPr>
            </p:pic>
          </mc:Fallback>
        </mc:AlternateContent>
      </p:grpSp>
      <p:grpSp>
        <p:nvGrpSpPr>
          <p:cNvPr id="194" name="Group 193">
            <a:extLst>
              <a:ext uri="{FF2B5EF4-FFF2-40B4-BE49-F238E27FC236}">
                <a16:creationId xmlns:a16="http://schemas.microsoft.com/office/drawing/2014/main" id="{72E450AF-EBC8-789D-0BBD-95B33B985D3B}"/>
              </a:ext>
            </a:extLst>
          </p:cNvPr>
          <p:cNvGrpSpPr/>
          <p:nvPr/>
        </p:nvGrpSpPr>
        <p:grpSpPr>
          <a:xfrm>
            <a:off x="9340148" y="3843000"/>
            <a:ext cx="1626120" cy="379800"/>
            <a:chOff x="9338560" y="3843000"/>
            <a:chExt cx="1626120" cy="379800"/>
          </a:xfrm>
        </p:grpSpPr>
        <mc:AlternateContent xmlns:mc="http://schemas.openxmlformats.org/markup-compatibility/2006" xmlns:p14="http://schemas.microsoft.com/office/powerpoint/2010/main">
          <mc:Choice Requires="p14">
            <p:contentPart p14:bwMode="auto" r:id="rId306">
              <p14:nvContentPartPr>
                <p14:cNvPr id="187" name="Ink 186">
                  <a:extLst>
                    <a:ext uri="{FF2B5EF4-FFF2-40B4-BE49-F238E27FC236}">
                      <a16:creationId xmlns:a16="http://schemas.microsoft.com/office/drawing/2014/main" id="{B0007D3A-E2F3-9FD8-2B36-91AC79445A30}"/>
                    </a:ext>
                  </a:extLst>
                </p14:cNvPr>
                <p14:cNvContentPartPr/>
                <p14:nvPr/>
              </p14:nvContentPartPr>
              <p14:xfrm>
                <a:off x="9338560" y="3974400"/>
                <a:ext cx="234720" cy="248400"/>
              </p14:xfrm>
            </p:contentPart>
          </mc:Choice>
          <mc:Fallback xmlns="">
            <p:pic>
              <p:nvPicPr>
                <p:cNvPr id="187" name="Ink 186">
                  <a:extLst>
                    <a:ext uri="{FF2B5EF4-FFF2-40B4-BE49-F238E27FC236}">
                      <a16:creationId xmlns:a16="http://schemas.microsoft.com/office/drawing/2014/main" id="{B0007D3A-E2F3-9FD8-2B36-91AC79445A30}"/>
                    </a:ext>
                  </a:extLst>
                </p:cNvPr>
                <p:cNvPicPr/>
                <p:nvPr/>
              </p:nvPicPr>
              <p:blipFill>
                <a:blip r:embed="rId307"/>
                <a:stretch>
                  <a:fillRect/>
                </a:stretch>
              </p:blipFill>
              <p:spPr>
                <a:xfrm>
                  <a:off x="9329560" y="3965760"/>
                  <a:ext cx="25236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8" name="Ink 187">
                  <a:extLst>
                    <a:ext uri="{FF2B5EF4-FFF2-40B4-BE49-F238E27FC236}">
                      <a16:creationId xmlns:a16="http://schemas.microsoft.com/office/drawing/2014/main" id="{97C031F6-F6F0-CE2E-105E-C563D0EF2EA4}"/>
                    </a:ext>
                  </a:extLst>
                </p14:cNvPr>
                <p14:cNvContentPartPr/>
                <p14:nvPr/>
              </p14:nvContentPartPr>
              <p14:xfrm>
                <a:off x="9783880" y="4094280"/>
                <a:ext cx="48600" cy="38160"/>
              </p14:xfrm>
            </p:contentPart>
          </mc:Choice>
          <mc:Fallback xmlns="">
            <p:pic>
              <p:nvPicPr>
                <p:cNvPr id="188" name="Ink 187">
                  <a:extLst>
                    <a:ext uri="{FF2B5EF4-FFF2-40B4-BE49-F238E27FC236}">
                      <a16:creationId xmlns:a16="http://schemas.microsoft.com/office/drawing/2014/main" id="{97C031F6-F6F0-CE2E-105E-C563D0EF2EA4}"/>
                    </a:ext>
                  </a:extLst>
                </p:cNvPr>
                <p:cNvPicPr/>
                <p:nvPr/>
              </p:nvPicPr>
              <p:blipFill>
                <a:blip r:embed="rId309"/>
                <a:stretch>
                  <a:fillRect/>
                </a:stretch>
              </p:blipFill>
              <p:spPr>
                <a:xfrm>
                  <a:off x="9774880" y="4085280"/>
                  <a:ext cx="662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9" name="Ink 188">
                  <a:extLst>
                    <a:ext uri="{FF2B5EF4-FFF2-40B4-BE49-F238E27FC236}">
                      <a16:creationId xmlns:a16="http://schemas.microsoft.com/office/drawing/2014/main" id="{EB99717B-04C5-BA81-038E-67C75FDE96E7}"/>
                    </a:ext>
                  </a:extLst>
                </p14:cNvPr>
                <p14:cNvContentPartPr/>
                <p14:nvPr/>
              </p14:nvContentPartPr>
              <p14:xfrm>
                <a:off x="9986560" y="3894480"/>
                <a:ext cx="181800" cy="271800"/>
              </p14:xfrm>
            </p:contentPart>
          </mc:Choice>
          <mc:Fallback xmlns="">
            <p:pic>
              <p:nvPicPr>
                <p:cNvPr id="189" name="Ink 188">
                  <a:extLst>
                    <a:ext uri="{FF2B5EF4-FFF2-40B4-BE49-F238E27FC236}">
                      <a16:creationId xmlns:a16="http://schemas.microsoft.com/office/drawing/2014/main" id="{EB99717B-04C5-BA81-038E-67C75FDE96E7}"/>
                    </a:ext>
                  </a:extLst>
                </p:cNvPr>
                <p:cNvPicPr/>
                <p:nvPr/>
              </p:nvPicPr>
              <p:blipFill>
                <a:blip r:embed="rId311"/>
                <a:stretch>
                  <a:fillRect/>
                </a:stretch>
              </p:blipFill>
              <p:spPr>
                <a:xfrm>
                  <a:off x="9977560" y="3885840"/>
                  <a:ext cx="1994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90" name="Ink 189">
                  <a:extLst>
                    <a:ext uri="{FF2B5EF4-FFF2-40B4-BE49-F238E27FC236}">
                      <a16:creationId xmlns:a16="http://schemas.microsoft.com/office/drawing/2014/main" id="{FC39D7FB-15B0-CEE9-D2F9-1A3E06E5F319}"/>
                    </a:ext>
                  </a:extLst>
                </p14:cNvPr>
                <p14:cNvContentPartPr/>
                <p14:nvPr/>
              </p14:nvContentPartPr>
              <p14:xfrm>
                <a:off x="10268800" y="3932640"/>
                <a:ext cx="94320" cy="171720"/>
              </p14:xfrm>
            </p:contentPart>
          </mc:Choice>
          <mc:Fallback xmlns="">
            <p:pic>
              <p:nvPicPr>
                <p:cNvPr id="190" name="Ink 189">
                  <a:extLst>
                    <a:ext uri="{FF2B5EF4-FFF2-40B4-BE49-F238E27FC236}">
                      <a16:creationId xmlns:a16="http://schemas.microsoft.com/office/drawing/2014/main" id="{FC39D7FB-15B0-CEE9-D2F9-1A3E06E5F319}"/>
                    </a:ext>
                  </a:extLst>
                </p:cNvPr>
                <p:cNvPicPr/>
                <p:nvPr/>
              </p:nvPicPr>
              <p:blipFill>
                <a:blip r:embed="rId313"/>
                <a:stretch>
                  <a:fillRect/>
                </a:stretch>
              </p:blipFill>
              <p:spPr>
                <a:xfrm>
                  <a:off x="10259800" y="3923640"/>
                  <a:ext cx="1119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91" name="Ink 190">
                  <a:extLst>
                    <a:ext uri="{FF2B5EF4-FFF2-40B4-BE49-F238E27FC236}">
                      <a16:creationId xmlns:a16="http://schemas.microsoft.com/office/drawing/2014/main" id="{C7B99DDC-BDFC-F273-02FB-89A137F0DF53}"/>
                    </a:ext>
                  </a:extLst>
                </p14:cNvPr>
                <p14:cNvContentPartPr/>
                <p14:nvPr/>
              </p14:nvContentPartPr>
              <p14:xfrm>
                <a:off x="10474720" y="3894480"/>
                <a:ext cx="231120" cy="202320"/>
              </p14:xfrm>
            </p:contentPart>
          </mc:Choice>
          <mc:Fallback xmlns="">
            <p:pic>
              <p:nvPicPr>
                <p:cNvPr id="191" name="Ink 190">
                  <a:extLst>
                    <a:ext uri="{FF2B5EF4-FFF2-40B4-BE49-F238E27FC236}">
                      <a16:creationId xmlns:a16="http://schemas.microsoft.com/office/drawing/2014/main" id="{C7B99DDC-BDFC-F273-02FB-89A137F0DF53}"/>
                    </a:ext>
                  </a:extLst>
                </p:cNvPr>
                <p:cNvPicPr/>
                <p:nvPr/>
              </p:nvPicPr>
              <p:blipFill>
                <a:blip r:embed="rId315"/>
                <a:stretch>
                  <a:fillRect/>
                </a:stretch>
              </p:blipFill>
              <p:spPr>
                <a:xfrm>
                  <a:off x="10466080" y="3885840"/>
                  <a:ext cx="2487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92" name="Ink 191">
                  <a:extLst>
                    <a:ext uri="{FF2B5EF4-FFF2-40B4-BE49-F238E27FC236}">
                      <a16:creationId xmlns:a16="http://schemas.microsoft.com/office/drawing/2014/main" id="{579DCD72-0856-5812-1718-1226442456B7}"/>
                    </a:ext>
                  </a:extLst>
                </p14:cNvPr>
                <p14:cNvContentPartPr/>
                <p14:nvPr/>
              </p14:nvContentPartPr>
              <p14:xfrm>
                <a:off x="10771360" y="3843000"/>
                <a:ext cx="193320" cy="250920"/>
              </p14:xfrm>
            </p:contentPart>
          </mc:Choice>
          <mc:Fallback xmlns="">
            <p:pic>
              <p:nvPicPr>
                <p:cNvPr id="192" name="Ink 191">
                  <a:extLst>
                    <a:ext uri="{FF2B5EF4-FFF2-40B4-BE49-F238E27FC236}">
                      <a16:creationId xmlns:a16="http://schemas.microsoft.com/office/drawing/2014/main" id="{579DCD72-0856-5812-1718-1226442456B7}"/>
                    </a:ext>
                  </a:extLst>
                </p:cNvPr>
                <p:cNvPicPr/>
                <p:nvPr/>
              </p:nvPicPr>
              <p:blipFill>
                <a:blip r:embed="rId317"/>
                <a:stretch>
                  <a:fillRect/>
                </a:stretch>
              </p:blipFill>
              <p:spPr>
                <a:xfrm>
                  <a:off x="10762360" y="3834000"/>
                  <a:ext cx="210960" cy="268560"/>
                </a:xfrm>
                <a:prstGeom prst="rect">
                  <a:avLst/>
                </a:prstGeom>
              </p:spPr>
            </p:pic>
          </mc:Fallback>
        </mc:AlternateContent>
      </p:grpSp>
      <p:grpSp>
        <p:nvGrpSpPr>
          <p:cNvPr id="208" name="Group 207">
            <a:extLst>
              <a:ext uri="{FF2B5EF4-FFF2-40B4-BE49-F238E27FC236}">
                <a16:creationId xmlns:a16="http://schemas.microsoft.com/office/drawing/2014/main" id="{5D6914E6-D277-ED39-916D-534F841FBD44}"/>
              </a:ext>
            </a:extLst>
          </p:cNvPr>
          <p:cNvGrpSpPr/>
          <p:nvPr/>
        </p:nvGrpSpPr>
        <p:grpSpPr>
          <a:xfrm>
            <a:off x="3642068" y="4915080"/>
            <a:ext cx="3170880" cy="473040"/>
            <a:chOff x="3640480" y="4915080"/>
            <a:chExt cx="3170880" cy="473040"/>
          </a:xfrm>
        </p:grpSpPr>
        <mc:AlternateContent xmlns:mc="http://schemas.openxmlformats.org/markup-compatibility/2006" xmlns:p14="http://schemas.microsoft.com/office/powerpoint/2010/main">
          <mc:Choice Requires="p14">
            <p:contentPart p14:bwMode="auto" r:id="rId318">
              <p14:nvContentPartPr>
                <p14:cNvPr id="195" name="Ink 194">
                  <a:extLst>
                    <a:ext uri="{FF2B5EF4-FFF2-40B4-BE49-F238E27FC236}">
                      <a16:creationId xmlns:a16="http://schemas.microsoft.com/office/drawing/2014/main" id="{65B1F747-3962-3769-7363-28F63B5DAE1E}"/>
                    </a:ext>
                  </a:extLst>
                </p14:cNvPr>
                <p14:cNvContentPartPr/>
                <p14:nvPr/>
              </p14:nvContentPartPr>
              <p14:xfrm>
                <a:off x="3640480" y="4927320"/>
                <a:ext cx="292320" cy="460800"/>
              </p14:xfrm>
            </p:contentPart>
          </mc:Choice>
          <mc:Fallback xmlns="">
            <p:pic>
              <p:nvPicPr>
                <p:cNvPr id="195" name="Ink 194">
                  <a:extLst>
                    <a:ext uri="{FF2B5EF4-FFF2-40B4-BE49-F238E27FC236}">
                      <a16:creationId xmlns:a16="http://schemas.microsoft.com/office/drawing/2014/main" id="{65B1F747-3962-3769-7363-28F63B5DAE1E}"/>
                    </a:ext>
                  </a:extLst>
                </p:cNvPr>
                <p:cNvPicPr/>
                <p:nvPr/>
              </p:nvPicPr>
              <p:blipFill>
                <a:blip r:embed="rId319"/>
                <a:stretch>
                  <a:fillRect/>
                </a:stretch>
              </p:blipFill>
              <p:spPr>
                <a:xfrm>
                  <a:off x="3631480" y="4918680"/>
                  <a:ext cx="30996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6" name="Ink 195">
                  <a:extLst>
                    <a:ext uri="{FF2B5EF4-FFF2-40B4-BE49-F238E27FC236}">
                      <a16:creationId xmlns:a16="http://schemas.microsoft.com/office/drawing/2014/main" id="{073436AB-B78A-EE81-395D-7946EDA24296}"/>
                    </a:ext>
                  </a:extLst>
                </p14:cNvPr>
                <p14:cNvContentPartPr/>
                <p14:nvPr/>
              </p14:nvContentPartPr>
              <p14:xfrm>
                <a:off x="3972400" y="5070960"/>
                <a:ext cx="419400" cy="267480"/>
              </p14:xfrm>
            </p:contentPart>
          </mc:Choice>
          <mc:Fallback xmlns="">
            <p:pic>
              <p:nvPicPr>
                <p:cNvPr id="196" name="Ink 195">
                  <a:extLst>
                    <a:ext uri="{FF2B5EF4-FFF2-40B4-BE49-F238E27FC236}">
                      <a16:creationId xmlns:a16="http://schemas.microsoft.com/office/drawing/2014/main" id="{073436AB-B78A-EE81-395D-7946EDA24296}"/>
                    </a:ext>
                  </a:extLst>
                </p:cNvPr>
                <p:cNvPicPr/>
                <p:nvPr/>
              </p:nvPicPr>
              <p:blipFill>
                <a:blip r:embed="rId321"/>
                <a:stretch>
                  <a:fillRect/>
                </a:stretch>
              </p:blipFill>
              <p:spPr>
                <a:xfrm>
                  <a:off x="3963400" y="5061960"/>
                  <a:ext cx="4370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7" name="Ink 196">
                  <a:extLst>
                    <a:ext uri="{FF2B5EF4-FFF2-40B4-BE49-F238E27FC236}">
                      <a16:creationId xmlns:a16="http://schemas.microsoft.com/office/drawing/2014/main" id="{65AD9A3D-CD02-EDD9-0AD7-C5F4D4685924}"/>
                    </a:ext>
                  </a:extLst>
                </p14:cNvPr>
                <p14:cNvContentPartPr/>
                <p14:nvPr/>
              </p14:nvContentPartPr>
              <p14:xfrm>
                <a:off x="4513120" y="5039280"/>
                <a:ext cx="206280" cy="310320"/>
              </p14:xfrm>
            </p:contentPart>
          </mc:Choice>
          <mc:Fallback xmlns="">
            <p:pic>
              <p:nvPicPr>
                <p:cNvPr id="197" name="Ink 196">
                  <a:extLst>
                    <a:ext uri="{FF2B5EF4-FFF2-40B4-BE49-F238E27FC236}">
                      <a16:creationId xmlns:a16="http://schemas.microsoft.com/office/drawing/2014/main" id="{65AD9A3D-CD02-EDD9-0AD7-C5F4D4685924}"/>
                    </a:ext>
                  </a:extLst>
                </p:cNvPr>
                <p:cNvPicPr/>
                <p:nvPr/>
              </p:nvPicPr>
              <p:blipFill>
                <a:blip r:embed="rId323"/>
                <a:stretch>
                  <a:fillRect/>
                </a:stretch>
              </p:blipFill>
              <p:spPr>
                <a:xfrm>
                  <a:off x="4504120" y="5030640"/>
                  <a:ext cx="2239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8" name="Ink 197">
                  <a:extLst>
                    <a:ext uri="{FF2B5EF4-FFF2-40B4-BE49-F238E27FC236}">
                      <a16:creationId xmlns:a16="http://schemas.microsoft.com/office/drawing/2014/main" id="{06348436-2F2A-F95E-1FBE-5DF51E03CF4F}"/>
                    </a:ext>
                  </a:extLst>
                </p14:cNvPr>
                <p14:cNvContentPartPr/>
                <p14:nvPr/>
              </p14:nvContentPartPr>
              <p14:xfrm>
                <a:off x="4793560" y="5020560"/>
                <a:ext cx="204840" cy="262440"/>
              </p14:xfrm>
            </p:contentPart>
          </mc:Choice>
          <mc:Fallback xmlns="">
            <p:pic>
              <p:nvPicPr>
                <p:cNvPr id="198" name="Ink 197">
                  <a:extLst>
                    <a:ext uri="{FF2B5EF4-FFF2-40B4-BE49-F238E27FC236}">
                      <a16:creationId xmlns:a16="http://schemas.microsoft.com/office/drawing/2014/main" id="{06348436-2F2A-F95E-1FBE-5DF51E03CF4F}"/>
                    </a:ext>
                  </a:extLst>
                </p:cNvPr>
                <p:cNvPicPr/>
                <p:nvPr/>
              </p:nvPicPr>
              <p:blipFill>
                <a:blip r:embed="rId325"/>
                <a:stretch>
                  <a:fillRect/>
                </a:stretch>
              </p:blipFill>
              <p:spPr>
                <a:xfrm>
                  <a:off x="4784920" y="5011560"/>
                  <a:ext cx="2224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9" name="Ink 198">
                  <a:extLst>
                    <a:ext uri="{FF2B5EF4-FFF2-40B4-BE49-F238E27FC236}">
                      <a16:creationId xmlns:a16="http://schemas.microsoft.com/office/drawing/2014/main" id="{6EA58752-F1E3-26A7-F763-5F3EAD4580B0}"/>
                    </a:ext>
                  </a:extLst>
                </p14:cNvPr>
                <p14:cNvContentPartPr/>
                <p14:nvPr/>
              </p14:nvContentPartPr>
              <p14:xfrm>
                <a:off x="4834600" y="5139000"/>
                <a:ext cx="167040" cy="32400"/>
              </p14:xfrm>
            </p:contentPart>
          </mc:Choice>
          <mc:Fallback xmlns="">
            <p:pic>
              <p:nvPicPr>
                <p:cNvPr id="199" name="Ink 198">
                  <a:extLst>
                    <a:ext uri="{FF2B5EF4-FFF2-40B4-BE49-F238E27FC236}">
                      <a16:creationId xmlns:a16="http://schemas.microsoft.com/office/drawing/2014/main" id="{6EA58752-F1E3-26A7-F763-5F3EAD4580B0}"/>
                    </a:ext>
                  </a:extLst>
                </p:cNvPr>
                <p:cNvPicPr/>
                <p:nvPr/>
              </p:nvPicPr>
              <p:blipFill>
                <a:blip r:embed="rId327"/>
                <a:stretch>
                  <a:fillRect/>
                </a:stretch>
              </p:blipFill>
              <p:spPr>
                <a:xfrm>
                  <a:off x="4825600" y="5130360"/>
                  <a:ext cx="1846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01" name="Ink 200">
                  <a:extLst>
                    <a:ext uri="{FF2B5EF4-FFF2-40B4-BE49-F238E27FC236}">
                      <a16:creationId xmlns:a16="http://schemas.microsoft.com/office/drawing/2014/main" id="{60271645-E96E-CD50-6071-0F5396D71868}"/>
                    </a:ext>
                  </a:extLst>
                </p14:cNvPr>
                <p14:cNvContentPartPr/>
                <p14:nvPr/>
              </p14:nvContentPartPr>
              <p14:xfrm>
                <a:off x="5253280" y="5001120"/>
                <a:ext cx="323640" cy="160560"/>
              </p14:xfrm>
            </p:contentPart>
          </mc:Choice>
          <mc:Fallback xmlns="">
            <p:pic>
              <p:nvPicPr>
                <p:cNvPr id="201" name="Ink 200">
                  <a:extLst>
                    <a:ext uri="{FF2B5EF4-FFF2-40B4-BE49-F238E27FC236}">
                      <a16:creationId xmlns:a16="http://schemas.microsoft.com/office/drawing/2014/main" id="{60271645-E96E-CD50-6071-0F5396D71868}"/>
                    </a:ext>
                  </a:extLst>
                </p:cNvPr>
                <p:cNvPicPr/>
                <p:nvPr/>
              </p:nvPicPr>
              <p:blipFill>
                <a:blip r:embed="rId329"/>
                <a:stretch>
                  <a:fillRect/>
                </a:stretch>
              </p:blipFill>
              <p:spPr>
                <a:xfrm>
                  <a:off x="5244280" y="4992120"/>
                  <a:ext cx="3412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2" name="Ink 201">
                  <a:extLst>
                    <a:ext uri="{FF2B5EF4-FFF2-40B4-BE49-F238E27FC236}">
                      <a16:creationId xmlns:a16="http://schemas.microsoft.com/office/drawing/2014/main" id="{1B5ABA53-708F-D290-50AF-18C04E56F992}"/>
                    </a:ext>
                  </a:extLst>
                </p14:cNvPr>
                <p14:cNvContentPartPr/>
                <p14:nvPr/>
              </p14:nvContentPartPr>
              <p14:xfrm>
                <a:off x="5332480" y="5199840"/>
                <a:ext cx="275040" cy="108720"/>
              </p14:xfrm>
            </p:contentPart>
          </mc:Choice>
          <mc:Fallback xmlns="">
            <p:pic>
              <p:nvPicPr>
                <p:cNvPr id="202" name="Ink 201">
                  <a:extLst>
                    <a:ext uri="{FF2B5EF4-FFF2-40B4-BE49-F238E27FC236}">
                      <a16:creationId xmlns:a16="http://schemas.microsoft.com/office/drawing/2014/main" id="{1B5ABA53-708F-D290-50AF-18C04E56F992}"/>
                    </a:ext>
                  </a:extLst>
                </p:cNvPr>
                <p:cNvPicPr/>
                <p:nvPr/>
              </p:nvPicPr>
              <p:blipFill>
                <a:blip r:embed="rId331"/>
                <a:stretch>
                  <a:fillRect/>
                </a:stretch>
              </p:blipFill>
              <p:spPr>
                <a:xfrm>
                  <a:off x="5323480" y="5191200"/>
                  <a:ext cx="2926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3" name="Ink 202">
                  <a:extLst>
                    <a:ext uri="{FF2B5EF4-FFF2-40B4-BE49-F238E27FC236}">
                      <a16:creationId xmlns:a16="http://schemas.microsoft.com/office/drawing/2014/main" id="{AD940B0B-FFC6-C71B-B59C-1C3FE62FF71E}"/>
                    </a:ext>
                  </a:extLst>
                </p14:cNvPr>
                <p14:cNvContentPartPr/>
                <p14:nvPr/>
              </p14:nvContentPartPr>
              <p14:xfrm>
                <a:off x="5864560" y="4918680"/>
                <a:ext cx="323280" cy="290880"/>
              </p14:xfrm>
            </p:contentPart>
          </mc:Choice>
          <mc:Fallback xmlns="">
            <p:pic>
              <p:nvPicPr>
                <p:cNvPr id="203" name="Ink 202">
                  <a:extLst>
                    <a:ext uri="{FF2B5EF4-FFF2-40B4-BE49-F238E27FC236}">
                      <a16:creationId xmlns:a16="http://schemas.microsoft.com/office/drawing/2014/main" id="{AD940B0B-FFC6-C71B-B59C-1C3FE62FF71E}"/>
                    </a:ext>
                  </a:extLst>
                </p:cNvPr>
                <p:cNvPicPr/>
                <p:nvPr/>
              </p:nvPicPr>
              <p:blipFill>
                <a:blip r:embed="rId333"/>
                <a:stretch>
                  <a:fillRect/>
                </a:stretch>
              </p:blipFill>
              <p:spPr>
                <a:xfrm>
                  <a:off x="5855920" y="4909680"/>
                  <a:ext cx="34092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4" name="Ink 203">
                  <a:extLst>
                    <a:ext uri="{FF2B5EF4-FFF2-40B4-BE49-F238E27FC236}">
                      <a16:creationId xmlns:a16="http://schemas.microsoft.com/office/drawing/2014/main" id="{F3DB521A-66CF-70ED-7325-BA5BA9997018}"/>
                    </a:ext>
                  </a:extLst>
                </p14:cNvPr>
                <p14:cNvContentPartPr/>
                <p14:nvPr/>
              </p14:nvContentPartPr>
              <p14:xfrm>
                <a:off x="6270640" y="4946760"/>
                <a:ext cx="228240" cy="280080"/>
              </p14:xfrm>
            </p:contentPart>
          </mc:Choice>
          <mc:Fallback xmlns="">
            <p:pic>
              <p:nvPicPr>
                <p:cNvPr id="204" name="Ink 203">
                  <a:extLst>
                    <a:ext uri="{FF2B5EF4-FFF2-40B4-BE49-F238E27FC236}">
                      <a16:creationId xmlns:a16="http://schemas.microsoft.com/office/drawing/2014/main" id="{F3DB521A-66CF-70ED-7325-BA5BA9997018}"/>
                    </a:ext>
                  </a:extLst>
                </p:cNvPr>
                <p:cNvPicPr/>
                <p:nvPr/>
              </p:nvPicPr>
              <p:blipFill>
                <a:blip r:embed="rId335"/>
                <a:stretch>
                  <a:fillRect/>
                </a:stretch>
              </p:blipFill>
              <p:spPr>
                <a:xfrm>
                  <a:off x="6262000" y="4937760"/>
                  <a:ext cx="2458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5" name="Ink 204">
                  <a:extLst>
                    <a:ext uri="{FF2B5EF4-FFF2-40B4-BE49-F238E27FC236}">
                      <a16:creationId xmlns:a16="http://schemas.microsoft.com/office/drawing/2014/main" id="{85004ACB-C6CD-DAA2-CC2A-E97ACBF1C744}"/>
                    </a:ext>
                  </a:extLst>
                </p14:cNvPr>
                <p14:cNvContentPartPr/>
                <p14:nvPr/>
              </p14:nvContentPartPr>
              <p14:xfrm>
                <a:off x="6256240" y="5084280"/>
                <a:ext cx="251640" cy="46800"/>
              </p14:xfrm>
            </p:contentPart>
          </mc:Choice>
          <mc:Fallback xmlns="">
            <p:pic>
              <p:nvPicPr>
                <p:cNvPr id="205" name="Ink 204">
                  <a:extLst>
                    <a:ext uri="{FF2B5EF4-FFF2-40B4-BE49-F238E27FC236}">
                      <a16:creationId xmlns:a16="http://schemas.microsoft.com/office/drawing/2014/main" id="{85004ACB-C6CD-DAA2-CC2A-E97ACBF1C744}"/>
                    </a:ext>
                  </a:extLst>
                </p:cNvPr>
                <p:cNvPicPr/>
                <p:nvPr/>
              </p:nvPicPr>
              <p:blipFill>
                <a:blip r:embed="rId337"/>
                <a:stretch>
                  <a:fillRect/>
                </a:stretch>
              </p:blipFill>
              <p:spPr>
                <a:xfrm>
                  <a:off x="6247240" y="5075640"/>
                  <a:ext cx="2692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6" name="Ink 205">
                  <a:extLst>
                    <a:ext uri="{FF2B5EF4-FFF2-40B4-BE49-F238E27FC236}">
                      <a16:creationId xmlns:a16="http://schemas.microsoft.com/office/drawing/2014/main" id="{27A24675-F9D3-719F-2C23-52B28D8BAC8A}"/>
                    </a:ext>
                  </a:extLst>
                </p14:cNvPr>
                <p14:cNvContentPartPr/>
                <p14:nvPr/>
              </p14:nvContentPartPr>
              <p14:xfrm>
                <a:off x="6560440" y="4915080"/>
                <a:ext cx="205200" cy="325440"/>
              </p14:xfrm>
            </p:contentPart>
          </mc:Choice>
          <mc:Fallback xmlns="">
            <p:pic>
              <p:nvPicPr>
                <p:cNvPr id="206" name="Ink 205">
                  <a:extLst>
                    <a:ext uri="{FF2B5EF4-FFF2-40B4-BE49-F238E27FC236}">
                      <a16:creationId xmlns:a16="http://schemas.microsoft.com/office/drawing/2014/main" id="{27A24675-F9D3-719F-2C23-52B28D8BAC8A}"/>
                    </a:ext>
                  </a:extLst>
                </p:cNvPr>
                <p:cNvPicPr/>
                <p:nvPr/>
              </p:nvPicPr>
              <p:blipFill>
                <a:blip r:embed="rId339"/>
                <a:stretch>
                  <a:fillRect/>
                </a:stretch>
              </p:blipFill>
              <p:spPr>
                <a:xfrm>
                  <a:off x="6551440" y="4906440"/>
                  <a:ext cx="2228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7" name="Ink 206">
                  <a:extLst>
                    <a:ext uri="{FF2B5EF4-FFF2-40B4-BE49-F238E27FC236}">
                      <a16:creationId xmlns:a16="http://schemas.microsoft.com/office/drawing/2014/main" id="{9BB42634-3DA3-3724-D15B-AD95CD111802}"/>
                    </a:ext>
                  </a:extLst>
                </p14:cNvPr>
                <p14:cNvContentPartPr/>
                <p14:nvPr/>
              </p14:nvContentPartPr>
              <p14:xfrm>
                <a:off x="6646120" y="5042880"/>
                <a:ext cx="165240" cy="47520"/>
              </p14:xfrm>
            </p:contentPart>
          </mc:Choice>
          <mc:Fallback xmlns="">
            <p:pic>
              <p:nvPicPr>
                <p:cNvPr id="207" name="Ink 206">
                  <a:extLst>
                    <a:ext uri="{FF2B5EF4-FFF2-40B4-BE49-F238E27FC236}">
                      <a16:creationId xmlns:a16="http://schemas.microsoft.com/office/drawing/2014/main" id="{9BB42634-3DA3-3724-D15B-AD95CD111802}"/>
                    </a:ext>
                  </a:extLst>
                </p:cNvPr>
                <p:cNvPicPr/>
                <p:nvPr/>
              </p:nvPicPr>
              <p:blipFill>
                <a:blip r:embed="rId341"/>
                <a:stretch>
                  <a:fillRect/>
                </a:stretch>
              </p:blipFill>
              <p:spPr>
                <a:xfrm>
                  <a:off x="6637480" y="5034240"/>
                  <a:ext cx="182880" cy="65160"/>
                </a:xfrm>
                <a:prstGeom prst="rect">
                  <a:avLst/>
                </a:prstGeom>
              </p:spPr>
            </p:pic>
          </mc:Fallback>
        </mc:AlternateContent>
      </p:grpSp>
      <p:grpSp>
        <p:nvGrpSpPr>
          <p:cNvPr id="218" name="Group 217">
            <a:extLst>
              <a:ext uri="{FF2B5EF4-FFF2-40B4-BE49-F238E27FC236}">
                <a16:creationId xmlns:a16="http://schemas.microsoft.com/office/drawing/2014/main" id="{C3B571F3-E4A2-8510-78B9-C80A9A4945BD}"/>
              </a:ext>
            </a:extLst>
          </p:cNvPr>
          <p:cNvGrpSpPr/>
          <p:nvPr/>
        </p:nvGrpSpPr>
        <p:grpSpPr>
          <a:xfrm>
            <a:off x="4005308" y="5465160"/>
            <a:ext cx="1984320" cy="485640"/>
            <a:chOff x="4003720" y="5465160"/>
            <a:chExt cx="1984320" cy="485640"/>
          </a:xfrm>
        </p:grpSpPr>
        <mc:AlternateContent xmlns:mc="http://schemas.openxmlformats.org/markup-compatibility/2006" xmlns:p14="http://schemas.microsoft.com/office/powerpoint/2010/main">
          <mc:Choice Requires="p14">
            <p:contentPart p14:bwMode="auto" r:id="rId342">
              <p14:nvContentPartPr>
                <p14:cNvPr id="209" name="Ink 208">
                  <a:extLst>
                    <a:ext uri="{FF2B5EF4-FFF2-40B4-BE49-F238E27FC236}">
                      <a16:creationId xmlns:a16="http://schemas.microsoft.com/office/drawing/2014/main" id="{0434FC4A-7551-47B5-5105-0406861AF0D8}"/>
                    </a:ext>
                  </a:extLst>
                </p14:cNvPr>
                <p14:cNvContentPartPr/>
                <p14:nvPr/>
              </p14:nvContentPartPr>
              <p14:xfrm>
                <a:off x="4346080" y="5607720"/>
                <a:ext cx="23040" cy="325800"/>
              </p14:xfrm>
            </p:contentPart>
          </mc:Choice>
          <mc:Fallback xmlns="">
            <p:pic>
              <p:nvPicPr>
                <p:cNvPr id="209" name="Ink 208">
                  <a:extLst>
                    <a:ext uri="{FF2B5EF4-FFF2-40B4-BE49-F238E27FC236}">
                      <a16:creationId xmlns:a16="http://schemas.microsoft.com/office/drawing/2014/main" id="{0434FC4A-7551-47B5-5105-0406861AF0D8}"/>
                    </a:ext>
                  </a:extLst>
                </p:cNvPr>
                <p:cNvPicPr/>
                <p:nvPr/>
              </p:nvPicPr>
              <p:blipFill>
                <a:blip r:embed="rId343"/>
                <a:stretch>
                  <a:fillRect/>
                </a:stretch>
              </p:blipFill>
              <p:spPr>
                <a:xfrm>
                  <a:off x="4337440" y="5598720"/>
                  <a:ext cx="406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0" name="Ink 209">
                  <a:extLst>
                    <a:ext uri="{FF2B5EF4-FFF2-40B4-BE49-F238E27FC236}">
                      <a16:creationId xmlns:a16="http://schemas.microsoft.com/office/drawing/2014/main" id="{48CC32DB-27D1-C785-DD31-29319EE2DC56}"/>
                    </a:ext>
                  </a:extLst>
                </p14:cNvPr>
                <p14:cNvContentPartPr/>
                <p14:nvPr/>
              </p14:nvContentPartPr>
              <p14:xfrm>
                <a:off x="4339600" y="5465160"/>
                <a:ext cx="263880" cy="392400"/>
              </p14:xfrm>
            </p:contentPart>
          </mc:Choice>
          <mc:Fallback xmlns="">
            <p:pic>
              <p:nvPicPr>
                <p:cNvPr id="210" name="Ink 209">
                  <a:extLst>
                    <a:ext uri="{FF2B5EF4-FFF2-40B4-BE49-F238E27FC236}">
                      <a16:creationId xmlns:a16="http://schemas.microsoft.com/office/drawing/2014/main" id="{48CC32DB-27D1-C785-DD31-29319EE2DC56}"/>
                    </a:ext>
                  </a:extLst>
                </p:cNvPr>
                <p:cNvPicPr/>
                <p:nvPr/>
              </p:nvPicPr>
              <p:blipFill>
                <a:blip r:embed="rId345"/>
                <a:stretch>
                  <a:fillRect/>
                </a:stretch>
              </p:blipFill>
              <p:spPr>
                <a:xfrm>
                  <a:off x="4330600" y="5456520"/>
                  <a:ext cx="28152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11" name="Ink 210">
                  <a:extLst>
                    <a:ext uri="{FF2B5EF4-FFF2-40B4-BE49-F238E27FC236}">
                      <a16:creationId xmlns:a16="http://schemas.microsoft.com/office/drawing/2014/main" id="{41399008-0AF3-9FA4-652D-B269B2AD2690}"/>
                    </a:ext>
                  </a:extLst>
                </p14:cNvPr>
                <p14:cNvContentPartPr/>
                <p14:nvPr/>
              </p14:nvContentPartPr>
              <p14:xfrm>
                <a:off x="4717240" y="5658480"/>
                <a:ext cx="130320" cy="185040"/>
              </p14:xfrm>
            </p:contentPart>
          </mc:Choice>
          <mc:Fallback xmlns="">
            <p:pic>
              <p:nvPicPr>
                <p:cNvPr id="211" name="Ink 210">
                  <a:extLst>
                    <a:ext uri="{FF2B5EF4-FFF2-40B4-BE49-F238E27FC236}">
                      <a16:creationId xmlns:a16="http://schemas.microsoft.com/office/drawing/2014/main" id="{41399008-0AF3-9FA4-652D-B269B2AD2690}"/>
                    </a:ext>
                  </a:extLst>
                </p:cNvPr>
                <p:cNvPicPr/>
                <p:nvPr/>
              </p:nvPicPr>
              <p:blipFill>
                <a:blip r:embed="rId347"/>
                <a:stretch>
                  <a:fillRect/>
                </a:stretch>
              </p:blipFill>
              <p:spPr>
                <a:xfrm>
                  <a:off x="4708240" y="5649840"/>
                  <a:ext cx="1479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12" name="Ink 211">
                  <a:extLst>
                    <a:ext uri="{FF2B5EF4-FFF2-40B4-BE49-F238E27FC236}">
                      <a16:creationId xmlns:a16="http://schemas.microsoft.com/office/drawing/2014/main" id="{90F07C89-9824-7AA3-6EBA-70720BB468F5}"/>
                    </a:ext>
                  </a:extLst>
                </p14:cNvPr>
                <p14:cNvContentPartPr/>
                <p14:nvPr/>
              </p14:nvContentPartPr>
              <p14:xfrm>
                <a:off x="4917400" y="5568480"/>
                <a:ext cx="221760" cy="255240"/>
              </p14:xfrm>
            </p:contentPart>
          </mc:Choice>
          <mc:Fallback xmlns="">
            <p:pic>
              <p:nvPicPr>
                <p:cNvPr id="212" name="Ink 211">
                  <a:extLst>
                    <a:ext uri="{FF2B5EF4-FFF2-40B4-BE49-F238E27FC236}">
                      <a16:creationId xmlns:a16="http://schemas.microsoft.com/office/drawing/2014/main" id="{90F07C89-9824-7AA3-6EBA-70720BB468F5}"/>
                    </a:ext>
                  </a:extLst>
                </p:cNvPr>
                <p:cNvPicPr/>
                <p:nvPr/>
              </p:nvPicPr>
              <p:blipFill>
                <a:blip r:embed="rId349"/>
                <a:stretch>
                  <a:fillRect/>
                </a:stretch>
              </p:blipFill>
              <p:spPr>
                <a:xfrm>
                  <a:off x="4908760" y="5559480"/>
                  <a:ext cx="2394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13" name="Ink 212">
                  <a:extLst>
                    <a:ext uri="{FF2B5EF4-FFF2-40B4-BE49-F238E27FC236}">
                      <a16:creationId xmlns:a16="http://schemas.microsoft.com/office/drawing/2014/main" id="{EB8CB8E2-C50A-5F92-22C4-90EC0EBAC83A}"/>
                    </a:ext>
                  </a:extLst>
                </p14:cNvPr>
                <p14:cNvContentPartPr/>
                <p14:nvPr/>
              </p14:nvContentPartPr>
              <p14:xfrm>
                <a:off x="5171560" y="5641560"/>
                <a:ext cx="164520" cy="148320"/>
              </p14:xfrm>
            </p:contentPart>
          </mc:Choice>
          <mc:Fallback xmlns="">
            <p:pic>
              <p:nvPicPr>
                <p:cNvPr id="213" name="Ink 212">
                  <a:extLst>
                    <a:ext uri="{FF2B5EF4-FFF2-40B4-BE49-F238E27FC236}">
                      <a16:creationId xmlns:a16="http://schemas.microsoft.com/office/drawing/2014/main" id="{EB8CB8E2-C50A-5F92-22C4-90EC0EBAC83A}"/>
                    </a:ext>
                  </a:extLst>
                </p:cNvPr>
                <p:cNvPicPr/>
                <p:nvPr/>
              </p:nvPicPr>
              <p:blipFill>
                <a:blip r:embed="rId351"/>
                <a:stretch>
                  <a:fillRect/>
                </a:stretch>
              </p:blipFill>
              <p:spPr>
                <a:xfrm>
                  <a:off x="5162560" y="5632920"/>
                  <a:ext cx="1821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4" name="Ink 213">
                  <a:extLst>
                    <a:ext uri="{FF2B5EF4-FFF2-40B4-BE49-F238E27FC236}">
                      <a16:creationId xmlns:a16="http://schemas.microsoft.com/office/drawing/2014/main" id="{12F6EA44-6C31-F437-9C35-00282E4744CA}"/>
                    </a:ext>
                  </a:extLst>
                </p14:cNvPr>
                <p14:cNvContentPartPr/>
                <p14:nvPr/>
              </p14:nvContentPartPr>
              <p14:xfrm>
                <a:off x="5412400" y="5652360"/>
                <a:ext cx="110880" cy="177120"/>
              </p14:xfrm>
            </p:contentPart>
          </mc:Choice>
          <mc:Fallback xmlns="">
            <p:pic>
              <p:nvPicPr>
                <p:cNvPr id="214" name="Ink 213">
                  <a:extLst>
                    <a:ext uri="{FF2B5EF4-FFF2-40B4-BE49-F238E27FC236}">
                      <a16:creationId xmlns:a16="http://schemas.microsoft.com/office/drawing/2014/main" id="{12F6EA44-6C31-F437-9C35-00282E4744CA}"/>
                    </a:ext>
                  </a:extLst>
                </p:cNvPr>
                <p:cNvPicPr/>
                <p:nvPr/>
              </p:nvPicPr>
              <p:blipFill>
                <a:blip r:embed="rId353"/>
                <a:stretch>
                  <a:fillRect/>
                </a:stretch>
              </p:blipFill>
              <p:spPr>
                <a:xfrm>
                  <a:off x="5403760" y="5643720"/>
                  <a:ext cx="1285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5" name="Ink 214">
                  <a:extLst>
                    <a:ext uri="{FF2B5EF4-FFF2-40B4-BE49-F238E27FC236}">
                      <a16:creationId xmlns:a16="http://schemas.microsoft.com/office/drawing/2014/main" id="{22EA52DE-B85D-6FA1-AD78-ADEE178910F8}"/>
                    </a:ext>
                  </a:extLst>
                </p14:cNvPr>
                <p14:cNvContentPartPr/>
                <p14:nvPr/>
              </p14:nvContentPartPr>
              <p14:xfrm>
                <a:off x="5516440" y="5569200"/>
                <a:ext cx="239040" cy="270360"/>
              </p14:xfrm>
            </p:contentPart>
          </mc:Choice>
          <mc:Fallback xmlns="">
            <p:pic>
              <p:nvPicPr>
                <p:cNvPr id="215" name="Ink 214">
                  <a:extLst>
                    <a:ext uri="{FF2B5EF4-FFF2-40B4-BE49-F238E27FC236}">
                      <a16:creationId xmlns:a16="http://schemas.microsoft.com/office/drawing/2014/main" id="{22EA52DE-B85D-6FA1-AD78-ADEE178910F8}"/>
                    </a:ext>
                  </a:extLst>
                </p:cNvPr>
                <p:cNvPicPr/>
                <p:nvPr/>
              </p:nvPicPr>
              <p:blipFill>
                <a:blip r:embed="rId355"/>
                <a:stretch>
                  <a:fillRect/>
                </a:stretch>
              </p:blipFill>
              <p:spPr>
                <a:xfrm>
                  <a:off x="5507800" y="5560560"/>
                  <a:ext cx="256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6" name="Ink 215">
                  <a:extLst>
                    <a:ext uri="{FF2B5EF4-FFF2-40B4-BE49-F238E27FC236}">
                      <a16:creationId xmlns:a16="http://schemas.microsoft.com/office/drawing/2014/main" id="{ACED4636-A303-1965-2212-D7ADF0211A92}"/>
                    </a:ext>
                  </a:extLst>
                </p14:cNvPr>
                <p14:cNvContentPartPr/>
                <p14:nvPr/>
              </p14:nvContentPartPr>
              <p14:xfrm>
                <a:off x="5611480" y="5502600"/>
                <a:ext cx="376560" cy="360360"/>
              </p14:xfrm>
            </p:contentPart>
          </mc:Choice>
          <mc:Fallback xmlns="">
            <p:pic>
              <p:nvPicPr>
                <p:cNvPr id="216" name="Ink 215">
                  <a:extLst>
                    <a:ext uri="{FF2B5EF4-FFF2-40B4-BE49-F238E27FC236}">
                      <a16:creationId xmlns:a16="http://schemas.microsoft.com/office/drawing/2014/main" id="{ACED4636-A303-1965-2212-D7ADF0211A92}"/>
                    </a:ext>
                  </a:extLst>
                </p:cNvPr>
                <p:cNvPicPr/>
                <p:nvPr/>
              </p:nvPicPr>
              <p:blipFill>
                <a:blip r:embed="rId357"/>
                <a:stretch>
                  <a:fillRect/>
                </a:stretch>
              </p:blipFill>
              <p:spPr>
                <a:xfrm>
                  <a:off x="5602480" y="5493960"/>
                  <a:ext cx="39420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17" name="Ink 216">
                  <a:extLst>
                    <a:ext uri="{FF2B5EF4-FFF2-40B4-BE49-F238E27FC236}">
                      <a16:creationId xmlns:a16="http://schemas.microsoft.com/office/drawing/2014/main" id="{C95C8EDA-BAF3-044C-40D9-D118AFB605C3}"/>
                    </a:ext>
                  </a:extLst>
                </p14:cNvPr>
                <p14:cNvContentPartPr/>
                <p14:nvPr/>
              </p14:nvContentPartPr>
              <p14:xfrm>
                <a:off x="4003720" y="5525280"/>
                <a:ext cx="128160" cy="425520"/>
              </p14:xfrm>
            </p:contentPart>
          </mc:Choice>
          <mc:Fallback xmlns="">
            <p:pic>
              <p:nvPicPr>
                <p:cNvPr id="217" name="Ink 216">
                  <a:extLst>
                    <a:ext uri="{FF2B5EF4-FFF2-40B4-BE49-F238E27FC236}">
                      <a16:creationId xmlns:a16="http://schemas.microsoft.com/office/drawing/2014/main" id="{C95C8EDA-BAF3-044C-40D9-D118AFB605C3}"/>
                    </a:ext>
                  </a:extLst>
                </p:cNvPr>
                <p:cNvPicPr/>
                <p:nvPr/>
              </p:nvPicPr>
              <p:blipFill>
                <a:blip r:embed="rId359"/>
                <a:stretch>
                  <a:fillRect/>
                </a:stretch>
              </p:blipFill>
              <p:spPr>
                <a:xfrm>
                  <a:off x="3994720" y="5516640"/>
                  <a:ext cx="145800" cy="443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0">
            <p14:nvContentPartPr>
              <p14:cNvPr id="219" name="Ink 218">
                <a:extLst>
                  <a:ext uri="{FF2B5EF4-FFF2-40B4-BE49-F238E27FC236}">
                    <a16:creationId xmlns:a16="http://schemas.microsoft.com/office/drawing/2014/main" id="{E12B8586-BC7E-794A-53F1-5723F12A2BC8}"/>
                  </a:ext>
                </a:extLst>
              </p14:cNvPr>
              <p14:cNvContentPartPr/>
              <p14:nvPr/>
            </p14:nvContentPartPr>
            <p14:xfrm>
              <a:off x="1627148" y="3890880"/>
              <a:ext cx="360" cy="360"/>
            </p14:xfrm>
          </p:contentPart>
        </mc:Choice>
        <mc:Fallback>
          <p:pic>
            <p:nvPicPr>
              <p:cNvPr id="219" name="Ink 218">
                <a:extLst>
                  <a:ext uri="{FF2B5EF4-FFF2-40B4-BE49-F238E27FC236}">
                    <a16:creationId xmlns:a16="http://schemas.microsoft.com/office/drawing/2014/main" id="{E12B8586-BC7E-794A-53F1-5723F12A2BC8}"/>
                  </a:ext>
                </a:extLst>
              </p:cNvPr>
              <p:cNvPicPr/>
              <p:nvPr/>
            </p:nvPicPr>
            <p:blipFill>
              <a:blip r:embed="rId361"/>
              <a:stretch>
                <a:fillRect/>
              </a:stretch>
            </p:blipFill>
            <p:spPr>
              <a:xfrm>
                <a:off x="1618148" y="3881880"/>
                <a:ext cx="18000" cy="18000"/>
              </a:xfrm>
              <a:prstGeom prst="rect">
                <a:avLst/>
              </a:prstGeom>
            </p:spPr>
          </p:pic>
        </mc:Fallback>
      </mc:AlternateContent>
    </p:spTree>
    <p:extLst>
      <p:ext uri="{BB962C8B-B14F-4D97-AF65-F5344CB8AC3E}">
        <p14:creationId xmlns:p14="http://schemas.microsoft.com/office/powerpoint/2010/main" val="22064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MAPE – Mean Absolute Error Percentage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Sometimes the value of RMSE might float between 0 to infinity which will be difficult to interpret by the consultant. In order to make business understand how robust and dependable our ML model is, we use a another marker called MAEP</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13" name="Group 12">
            <a:extLst>
              <a:ext uri="{FF2B5EF4-FFF2-40B4-BE49-F238E27FC236}">
                <a16:creationId xmlns:a16="http://schemas.microsoft.com/office/drawing/2014/main" id="{4AD404D2-F375-C6DF-B35B-A485BB8DBA28}"/>
              </a:ext>
            </a:extLst>
          </p:cNvPr>
          <p:cNvGrpSpPr/>
          <p:nvPr/>
        </p:nvGrpSpPr>
        <p:grpSpPr>
          <a:xfrm>
            <a:off x="3369908" y="2238480"/>
            <a:ext cx="1828080" cy="752760"/>
            <a:chOff x="3368320" y="2238480"/>
            <a:chExt cx="1828080" cy="7527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14A1FC-398D-F876-5BED-5CD474F56BFC}"/>
                    </a:ext>
                  </a:extLst>
                </p14:cNvPr>
                <p14:cNvContentPartPr/>
                <p14:nvPr/>
              </p14:nvContentPartPr>
              <p14:xfrm>
                <a:off x="3403960" y="2324520"/>
                <a:ext cx="37080" cy="240840"/>
              </p14:xfrm>
            </p:contentPart>
          </mc:Choice>
          <mc:Fallback xmlns="">
            <p:pic>
              <p:nvPicPr>
                <p:cNvPr id="6" name="Ink 5">
                  <a:extLst>
                    <a:ext uri="{FF2B5EF4-FFF2-40B4-BE49-F238E27FC236}">
                      <a16:creationId xmlns:a16="http://schemas.microsoft.com/office/drawing/2014/main" id="{B414A1FC-398D-F876-5BED-5CD474F56BFC}"/>
                    </a:ext>
                  </a:extLst>
                </p:cNvPr>
                <p:cNvPicPr/>
                <p:nvPr/>
              </p:nvPicPr>
              <p:blipFill>
                <a:blip r:embed="rId4"/>
                <a:stretch>
                  <a:fillRect/>
                </a:stretch>
              </p:blipFill>
              <p:spPr>
                <a:xfrm>
                  <a:off x="3394960" y="2315520"/>
                  <a:ext cx="5472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DF3C8C6-F7D9-E77D-ECC7-84DDAB6681A3}"/>
                    </a:ext>
                  </a:extLst>
                </p14:cNvPr>
                <p14:cNvContentPartPr/>
                <p14:nvPr/>
              </p14:nvContentPartPr>
              <p14:xfrm>
                <a:off x="3545800" y="2363400"/>
                <a:ext cx="114120" cy="178920"/>
              </p14:xfrm>
            </p:contentPart>
          </mc:Choice>
          <mc:Fallback xmlns="">
            <p:pic>
              <p:nvPicPr>
                <p:cNvPr id="7" name="Ink 6">
                  <a:extLst>
                    <a:ext uri="{FF2B5EF4-FFF2-40B4-BE49-F238E27FC236}">
                      <a16:creationId xmlns:a16="http://schemas.microsoft.com/office/drawing/2014/main" id="{7DF3C8C6-F7D9-E77D-ECC7-84DDAB6681A3}"/>
                    </a:ext>
                  </a:extLst>
                </p:cNvPr>
                <p:cNvPicPr/>
                <p:nvPr/>
              </p:nvPicPr>
              <p:blipFill>
                <a:blip r:embed="rId6"/>
                <a:stretch>
                  <a:fillRect/>
                </a:stretch>
              </p:blipFill>
              <p:spPr>
                <a:xfrm>
                  <a:off x="3536800" y="2354760"/>
                  <a:ext cx="131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37A1CE6-20D9-4917-B037-3FA3B92D6B99}"/>
                    </a:ext>
                  </a:extLst>
                </p14:cNvPr>
                <p14:cNvContentPartPr/>
                <p14:nvPr/>
              </p14:nvContentPartPr>
              <p14:xfrm>
                <a:off x="3792760" y="2325240"/>
                <a:ext cx="236880" cy="187560"/>
              </p14:xfrm>
            </p:contentPart>
          </mc:Choice>
          <mc:Fallback xmlns="">
            <p:pic>
              <p:nvPicPr>
                <p:cNvPr id="8" name="Ink 7">
                  <a:extLst>
                    <a:ext uri="{FF2B5EF4-FFF2-40B4-BE49-F238E27FC236}">
                      <a16:creationId xmlns:a16="http://schemas.microsoft.com/office/drawing/2014/main" id="{E37A1CE6-20D9-4917-B037-3FA3B92D6B99}"/>
                    </a:ext>
                  </a:extLst>
                </p:cNvPr>
                <p:cNvPicPr/>
                <p:nvPr/>
              </p:nvPicPr>
              <p:blipFill>
                <a:blip r:embed="rId8"/>
                <a:stretch>
                  <a:fillRect/>
                </a:stretch>
              </p:blipFill>
              <p:spPr>
                <a:xfrm>
                  <a:off x="3784120" y="2316600"/>
                  <a:ext cx="2545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F85842A-0E31-D3DC-2F66-16E31A220D00}"/>
                    </a:ext>
                  </a:extLst>
                </p14:cNvPr>
                <p14:cNvContentPartPr/>
                <p14:nvPr/>
              </p14:nvContentPartPr>
              <p14:xfrm>
                <a:off x="3368320" y="2611440"/>
                <a:ext cx="924120" cy="131760"/>
              </p14:xfrm>
            </p:contentPart>
          </mc:Choice>
          <mc:Fallback xmlns="">
            <p:pic>
              <p:nvPicPr>
                <p:cNvPr id="9" name="Ink 8">
                  <a:extLst>
                    <a:ext uri="{FF2B5EF4-FFF2-40B4-BE49-F238E27FC236}">
                      <a16:creationId xmlns:a16="http://schemas.microsoft.com/office/drawing/2014/main" id="{3F85842A-0E31-D3DC-2F66-16E31A220D00}"/>
                    </a:ext>
                  </a:extLst>
                </p:cNvPr>
                <p:cNvPicPr/>
                <p:nvPr/>
              </p:nvPicPr>
              <p:blipFill>
                <a:blip r:embed="rId10"/>
                <a:stretch>
                  <a:fillRect/>
                </a:stretch>
              </p:blipFill>
              <p:spPr>
                <a:xfrm>
                  <a:off x="3359320" y="2602440"/>
                  <a:ext cx="9417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1E223A8-F123-9DC1-9BF6-E78F20B75D2A}"/>
                    </a:ext>
                  </a:extLst>
                </p14:cNvPr>
                <p14:cNvContentPartPr/>
                <p14:nvPr/>
              </p14:nvContentPartPr>
              <p14:xfrm>
                <a:off x="3643720" y="2817360"/>
                <a:ext cx="453600" cy="173880"/>
              </p14:xfrm>
            </p:contentPart>
          </mc:Choice>
          <mc:Fallback xmlns="">
            <p:pic>
              <p:nvPicPr>
                <p:cNvPr id="10" name="Ink 9">
                  <a:extLst>
                    <a:ext uri="{FF2B5EF4-FFF2-40B4-BE49-F238E27FC236}">
                      <a16:creationId xmlns:a16="http://schemas.microsoft.com/office/drawing/2014/main" id="{C1E223A8-F123-9DC1-9BF6-E78F20B75D2A}"/>
                    </a:ext>
                  </a:extLst>
                </p:cNvPr>
                <p:cNvPicPr/>
                <p:nvPr/>
              </p:nvPicPr>
              <p:blipFill>
                <a:blip r:embed="rId12"/>
                <a:stretch>
                  <a:fillRect/>
                </a:stretch>
              </p:blipFill>
              <p:spPr>
                <a:xfrm>
                  <a:off x="3635080" y="2808720"/>
                  <a:ext cx="4712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6F55192B-4595-0412-D248-898EC9700F84}"/>
                    </a:ext>
                  </a:extLst>
                </p14:cNvPr>
                <p14:cNvContentPartPr/>
                <p14:nvPr/>
              </p14:nvContentPartPr>
              <p14:xfrm>
                <a:off x="4468120" y="2238480"/>
                <a:ext cx="728280" cy="98640"/>
              </p14:xfrm>
            </p:contentPart>
          </mc:Choice>
          <mc:Fallback xmlns="">
            <p:pic>
              <p:nvPicPr>
                <p:cNvPr id="11" name="Ink 10">
                  <a:extLst>
                    <a:ext uri="{FF2B5EF4-FFF2-40B4-BE49-F238E27FC236}">
                      <a16:creationId xmlns:a16="http://schemas.microsoft.com/office/drawing/2014/main" id="{6F55192B-4595-0412-D248-898EC9700F84}"/>
                    </a:ext>
                  </a:extLst>
                </p:cNvPr>
                <p:cNvPicPr/>
                <p:nvPr/>
              </p:nvPicPr>
              <p:blipFill>
                <a:blip r:embed="rId14"/>
                <a:stretch>
                  <a:fillRect/>
                </a:stretch>
              </p:blipFill>
              <p:spPr>
                <a:xfrm>
                  <a:off x="4459120" y="2229840"/>
                  <a:ext cx="7459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0BEFC7F-2636-7615-03E0-6EC0A88B570D}"/>
                    </a:ext>
                  </a:extLst>
                </p14:cNvPr>
                <p14:cNvContentPartPr/>
                <p14:nvPr/>
              </p14:nvContentPartPr>
              <p14:xfrm>
                <a:off x="4521040" y="2336760"/>
                <a:ext cx="522360" cy="571320"/>
              </p14:xfrm>
            </p:contentPart>
          </mc:Choice>
          <mc:Fallback xmlns="">
            <p:pic>
              <p:nvPicPr>
                <p:cNvPr id="12" name="Ink 11">
                  <a:extLst>
                    <a:ext uri="{FF2B5EF4-FFF2-40B4-BE49-F238E27FC236}">
                      <a16:creationId xmlns:a16="http://schemas.microsoft.com/office/drawing/2014/main" id="{70BEFC7F-2636-7615-03E0-6EC0A88B570D}"/>
                    </a:ext>
                  </a:extLst>
                </p:cNvPr>
                <p:cNvPicPr/>
                <p:nvPr/>
              </p:nvPicPr>
              <p:blipFill>
                <a:blip r:embed="rId16"/>
                <a:stretch>
                  <a:fillRect/>
                </a:stretch>
              </p:blipFill>
              <p:spPr>
                <a:xfrm>
                  <a:off x="4512040" y="2328120"/>
                  <a:ext cx="540000" cy="588960"/>
                </a:xfrm>
                <a:prstGeom prst="rect">
                  <a:avLst/>
                </a:prstGeom>
              </p:spPr>
            </p:pic>
          </mc:Fallback>
        </mc:AlternateContent>
      </p:grpSp>
      <p:grpSp>
        <p:nvGrpSpPr>
          <p:cNvPr id="19" name="Group 18">
            <a:extLst>
              <a:ext uri="{FF2B5EF4-FFF2-40B4-BE49-F238E27FC236}">
                <a16:creationId xmlns:a16="http://schemas.microsoft.com/office/drawing/2014/main" id="{BDC582D2-B570-8C3E-5728-EBBB3C8D3DC1}"/>
              </a:ext>
            </a:extLst>
          </p:cNvPr>
          <p:cNvGrpSpPr/>
          <p:nvPr/>
        </p:nvGrpSpPr>
        <p:grpSpPr>
          <a:xfrm>
            <a:off x="4589588" y="3084120"/>
            <a:ext cx="358560" cy="196560"/>
            <a:chOff x="4588000" y="3084120"/>
            <a:chExt cx="358560" cy="196560"/>
          </a:xfrm>
        </p:grpSpPr>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38274D91-022A-4563-953F-92825B91D8BB}"/>
                    </a:ext>
                  </a:extLst>
                </p14:cNvPr>
                <p14:cNvContentPartPr/>
                <p14:nvPr/>
              </p14:nvContentPartPr>
              <p14:xfrm>
                <a:off x="4588000" y="3189960"/>
                <a:ext cx="79560" cy="90720"/>
              </p14:xfrm>
            </p:contentPart>
          </mc:Choice>
          <mc:Fallback xmlns="">
            <p:pic>
              <p:nvPicPr>
                <p:cNvPr id="14" name="Ink 13">
                  <a:extLst>
                    <a:ext uri="{FF2B5EF4-FFF2-40B4-BE49-F238E27FC236}">
                      <a16:creationId xmlns:a16="http://schemas.microsoft.com/office/drawing/2014/main" id="{38274D91-022A-4563-953F-92825B91D8BB}"/>
                    </a:ext>
                  </a:extLst>
                </p:cNvPr>
                <p:cNvPicPr/>
                <p:nvPr/>
              </p:nvPicPr>
              <p:blipFill>
                <a:blip r:embed="rId18"/>
                <a:stretch>
                  <a:fillRect/>
                </a:stretch>
              </p:blipFill>
              <p:spPr>
                <a:xfrm>
                  <a:off x="4579360" y="3181320"/>
                  <a:ext cx="972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E1B5EA75-2F0D-6C32-7EB7-C7A0DEAAD5CD}"/>
                    </a:ext>
                  </a:extLst>
                </p14:cNvPr>
                <p14:cNvContentPartPr/>
                <p14:nvPr/>
              </p14:nvContentPartPr>
              <p14:xfrm>
                <a:off x="4614280" y="3085200"/>
                <a:ext cx="46080" cy="34200"/>
              </p14:xfrm>
            </p:contentPart>
          </mc:Choice>
          <mc:Fallback xmlns="">
            <p:pic>
              <p:nvPicPr>
                <p:cNvPr id="15" name="Ink 14">
                  <a:extLst>
                    <a:ext uri="{FF2B5EF4-FFF2-40B4-BE49-F238E27FC236}">
                      <a16:creationId xmlns:a16="http://schemas.microsoft.com/office/drawing/2014/main" id="{E1B5EA75-2F0D-6C32-7EB7-C7A0DEAAD5CD}"/>
                    </a:ext>
                  </a:extLst>
                </p:cNvPr>
                <p:cNvPicPr/>
                <p:nvPr/>
              </p:nvPicPr>
              <p:blipFill>
                <a:blip r:embed="rId20"/>
                <a:stretch>
                  <a:fillRect/>
                </a:stretch>
              </p:blipFill>
              <p:spPr>
                <a:xfrm>
                  <a:off x="4605280" y="3076560"/>
                  <a:ext cx="637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2F7CA867-589E-1BE0-0789-765D161CD388}"/>
                    </a:ext>
                  </a:extLst>
                </p14:cNvPr>
                <p14:cNvContentPartPr/>
                <p14:nvPr/>
              </p14:nvContentPartPr>
              <p14:xfrm>
                <a:off x="4734520" y="3159360"/>
                <a:ext cx="47520" cy="57600"/>
              </p14:xfrm>
            </p:contentPart>
          </mc:Choice>
          <mc:Fallback xmlns="">
            <p:pic>
              <p:nvPicPr>
                <p:cNvPr id="16" name="Ink 15">
                  <a:extLst>
                    <a:ext uri="{FF2B5EF4-FFF2-40B4-BE49-F238E27FC236}">
                      <a16:creationId xmlns:a16="http://schemas.microsoft.com/office/drawing/2014/main" id="{2F7CA867-589E-1BE0-0789-765D161CD388}"/>
                    </a:ext>
                  </a:extLst>
                </p:cNvPr>
                <p:cNvPicPr/>
                <p:nvPr/>
              </p:nvPicPr>
              <p:blipFill>
                <a:blip r:embed="rId22"/>
                <a:stretch>
                  <a:fillRect/>
                </a:stretch>
              </p:blipFill>
              <p:spPr>
                <a:xfrm>
                  <a:off x="4725880" y="3150720"/>
                  <a:ext cx="651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DAAE28CC-C185-0B35-AEE7-155BA519E08F}"/>
                    </a:ext>
                  </a:extLst>
                </p14:cNvPr>
                <p14:cNvContentPartPr/>
                <p14:nvPr/>
              </p14:nvContentPartPr>
              <p14:xfrm>
                <a:off x="4906960" y="3084120"/>
                <a:ext cx="39600" cy="109080"/>
              </p14:xfrm>
            </p:contentPart>
          </mc:Choice>
          <mc:Fallback xmlns="">
            <p:pic>
              <p:nvPicPr>
                <p:cNvPr id="17" name="Ink 16">
                  <a:extLst>
                    <a:ext uri="{FF2B5EF4-FFF2-40B4-BE49-F238E27FC236}">
                      <a16:creationId xmlns:a16="http://schemas.microsoft.com/office/drawing/2014/main" id="{DAAE28CC-C185-0B35-AEE7-155BA519E08F}"/>
                    </a:ext>
                  </a:extLst>
                </p:cNvPr>
                <p:cNvPicPr/>
                <p:nvPr/>
              </p:nvPicPr>
              <p:blipFill>
                <a:blip r:embed="rId24"/>
                <a:stretch>
                  <a:fillRect/>
                </a:stretch>
              </p:blipFill>
              <p:spPr>
                <a:xfrm>
                  <a:off x="4897960" y="3075120"/>
                  <a:ext cx="57240" cy="12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B1E992F4-C807-90D5-31A1-0A0BFF4FCDF8}"/>
                  </a:ext>
                </a:extLst>
              </p14:cNvPr>
              <p14:cNvContentPartPr/>
              <p14:nvPr/>
            </p14:nvContentPartPr>
            <p14:xfrm>
              <a:off x="4650428" y="2147040"/>
              <a:ext cx="225360" cy="77760"/>
            </p14:xfrm>
          </p:contentPart>
        </mc:Choice>
        <mc:Fallback>
          <p:pic>
            <p:nvPicPr>
              <p:cNvPr id="18" name="Ink 17">
                <a:extLst>
                  <a:ext uri="{FF2B5EF4-FFF2-40B4-BE49-F238E27FC236}">
                    <a16:creationId xmlns:a16="http://schemas.microsoft.com/office/drawing/2014/main" id="{B1E992F4-C807-90D5-31A1-0A0BFF4FCDF8}"/>
                  </a:ext>
                </a:extLst>
              </p:cNvPr>
              <p:cNvPicPr/>
              <p:nvPr/>
            </p:nvPicPr>
            <p:blipFill>
              <a:blip r:embed="rId26"/>
              <a:stretch>
                <a:fillRect/>
              </a:stretch>
            </p:blipFill>
            <p:spPr>
              <a:xfrm>
                <a:off x="4641428" y="2138081"/>
                <a:ext cx="243000" cy="95319"/>
              </a:xfrm>
              <a:prstGeom prst="rect">
                <a:avLst/>
              </a:prstGeom>
            </p:spPr>
          </p:pic>
        </mc:Fallback>
      </mc:AlternateContent>
      <p:grpSp>
        <p:nvGrpSpPr>
          <p:cNvPr id="25" name="Group 24">
            <a:extLst>
              <a:ext uri="{FF2B5EF4-FFF2-40B4-BE49-F238E27FC236}">
                <a16:creationId xmlns:a16="http://schemas.microsoft.com/office/drawing/2014/main" id="{CD8F39E7-6574-7FA3-05CE-D202E7287445}"/>
              </a:ext>
            </a:extLst>
          </p:cNvPr>
          <p:cNvGrpSpPr/>
          <p:nvPr/>
        </p:nvGrpSpPr>
        <p:grpSpPr>
          <a:xfrm>
            <a:off x="5416868" y="2301480"/>
            <a:ext cx="745920" cy="450720"/>
            <a:chOff x="5415280" y="2301480"/>
            <a:chExt cx="745920" cy="450720"/>
          </a:xfrm>
        </p:grpSpPr>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B53036F6-5E0E-00CC-6D2B-BB2DC65D7C34}"/>
                    </a:ext>
                  </a:extLst>
                </p14:cNvPr>
                <p14:cNvContentPartPr/>
                <p14:nvPr/>
              </p14:nvContentPartPr>
              <p14:xfrm>
                <a:off x="5415280" y="2301480"/>
                <a:ext cx="360" cy="379080"/>
              </p14:xfrm>
            </p:contentPart>
          </mc:Choice>
          <mc:Fallback xmlns="">
            <p:pic>
              <p:nvPicPr>
                <p:cNvPr id="20" name="Ink 19">
                  <a:extLst>
                    <a:ext uri="{FF2B5EF4-FFF2-40B4-BE49-F238E27FC236}">
                      <a16:creationId xmlns:a16="http://schemas.microsoft.com/office/drawing/2014/main" id="{B53036F6-5E0E-00CC-6D2B-BB2DC65D7C34}"/>
                    </a:ext>
                  </a:extLst>
                </p:cNvPr>
                <p:cNvPicPr/>
                <p:nvPr/>
              </p:nvPicPr>
              <p:blipFill>
                <a:blip r:embed="rId28"/>
                <a:stretch>
                  <a:fillRect/>
                </a:stretch>
              </p:blipFill>
              <p:spPr>
                <a:xfrm>
                  <a:off x="5406280" y="2292840"/>
                  <a:ext cx="1800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EB47F339-88D9-18A7-FF40-BA2DBCA6C9C7}"/>
                    </a:ext>
                  </a:extLst>
                </p14:cNvPr>
                <p14:cNvContentPartPr/>
                <p14:nvPr/>
              </p14:nvContentPartPr>
              <p14:xfrm>
                <a:off x="5597080" y="2318400"/>
                <a:ext cx="132840" cy="433800"/>
              </p14:xfrm>
            </p:contentPart>
          </mc:Choice>
          <mc:Fallback xmlns="">
            <p:pic>
              <p:nvPicPr>
                <p:cNvPr id="21" name="Ink 20">
                  <a:extLst>
                    <a:ext uri="{FF2B5EF4-FFF2-40B4-BE49-F238E27FC236}">
                      <a16:creationId xmlns:a16="http://schemas.microsoft.com/office/drawing/2014/main" id="{EB47F339-88D9-18A7-FF40-BA2DBCA6C9C7}"/>
                    </a:ext>
                  </a:extLst>
                </p:cNvPr>
                <p:cNvPicPr/>
                <p:nvPr/>
              </p:nvPicPr>
              <p:blipFill>
                <a:blip r:embed="rId30"/>
                <a:stretch>
                  <a:fillRect/>
                </a:stretch>
              </p:blipFill>
              <p:spPr>
                <a:xfrm>
                  <a:off x="5588440" y="2309760"/>
                  <a:ext cx="15048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7C71304A-D830-2908-A2C5-03B188F1532A}"/>
                    </a:ext>
                  </a:extLst>
                </p14:cNvPr>
                <p14:cNvContentPartPr/>
                <p14:nvPr/>
              </p14:nvContentPartPr>
              <p14:xfrm>
                <a:off x="5868160" y="2618640"/>
                <a:ext cx="4320" cy="88920"/>
              </p14:xfrm>
            </p:contentPart>
          </mc:Choice>
          <mc:Fallback xmlns="">
            <p:pic>
              <p:nvPicPr>
                <p:cNvPr id="22" name="Ink 21">
                  <a:extLst>
                    <a:ext uri="{FF2B5EF4-FFF2-40B4-BE49-F238E27FC236}">
                      <a16:creationId xmlns:a16="http://schemas.microsoft.com/office/drawing/2014/main" id="{7C71304A-D830-2908-A2C5-03B188F1532A}"/>
                    </a:ext>
                  </a:extLst>
                </p:cNvPr>
                <p:cNvPicPr/>
                <p:nvPr/>
              </p:nvPicPr>
              <p:blipFill>
                <a:blip r:embed="rId32"/>
                <a:stretch>
                  <a:fillRect/>
                </a:stretch>
              </p:blipFill>
              <p:spPr>
                <a:xfrm>
                  <a:off x="5859520" y="2610000"/>
                  <a:ext cx="219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BC727461-4E7C-AA6C-43EF-05DDA6863D2F}"/>
                    </a:ext>
                  </a:extLst>
                </p14:cNvPr>
                <p14:cNvContentPartPr/>
                <p14:nvPr/>
              </p14:nvContentPartPr>
              <p14:xfrm>
                <a:off x="5872120" y="2504880"/>
                <a:ext cx="4320" cy="5040"/>
              </p14:xfrm>
            </p:contentPart>
          </mc:Choice>
          <mc:Fallback xmlns="">
            <p:pic>
              <p:nvPicPr>
                <p:cNvPr id="23" name="Ink 22">
                  <a:extLst>
                    <a:ext uri="{FF2B5EF4-FFF2-40B4-BE49-F238E27FC236}">
                      <a16:creationId xmlns:a16="http://schemas.microsoft.com/office/drawing/2014/main" id="{BC727461-4E7C-AA6C-43EF-05DDA6863D2F}"/>
                    </a:ext>
                  </a:extLst>
                </p:cNvPr>
                <p:cNvPicPr/>
                <p:nvPr/>
              </p:nvPicPr>
              <p:blipFill>
                <a:blip r:embed="rId34"/>
                <a:stretch>
                  <a:fillRect/>
                </a:stretch>
              </p:blipFill>
              <p:spPr>
                <a:xfrm>
                  <a:off x="5863480" y="2496240"/>
                  <a:ext cx="219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4E21E780-746D-5C09-4265-1E87DCA50409}"/>
                    </a:ext>
                  </a:extLst>
                </p14:cNvPr>
                <p14:cNvContentPartPr/>
                <p14:nvPr/>
              </p14:nvContentPartPr>
              <p14:xfrm>
                <a:off x="6075880" y="2450880"/>
                <a:ext cx="85320" cy="26640"/>
              </p14:xfrm>
            </p:contentPart>
          </mc:Choice>
          <mc:Fallback xmlns="">
            <p:pic>
              <p:nvPicPr>
                <p:cNvPr id="24" name="Ink 23">
                  <a:extLst>
                    <a:ext uri="{FF2B5EF4-FFF2-40B4-BE49-F238E27FC236}">
                      <a16:creationId xmlns:a16="http://schemas.microsoft.com/office/drawing/2014/main" id="{4E21E780-746D-5C09-4265-1E87DCA50409}"/>
                    </a:ext>
                  </a:extLst>
                </p:cNvPr>
                <p:cNvPicPr/>
                <p:nvPr/>
              </p:nvPicPr>
              <p:blipFill>
                <a:blip r:embed="rId36"/>
                <a:stretch>
                  <a:fillRect/>
                </a:stretch>
              </p:blipFill>
              <p:spPr>
                <a:xfrm>
                  <a:off x="6066880" y="2441880"/>
                  <a:ext cx="102960" cy="44280"/>
                </a:xfrm>
                <a:prstGeom prst="rect">
                  <a:avLst/>
                </a:prstGeom>
              </p:spPr>
            </p:pic>
          </mc:Fallback>
        </mc:AlternateContent>
      </p:grpSp>
      <p:grpSp>
        <p:nvGrpSpPr>
          <p:cNvPr id="34" name="Group 33">
            <a:extLst>
              <a:ext uri="{FF2B5EF4-FFF2-40B4-BE49-F238E27FC236}">
                <a16:creationId xmlns:a16="http://schemas.microsoft.com/office/drawing/2014/main" id="{B91FE2A2-25B0-00D9-97B3-F29F4A7B9AA2}"/>
              </a:ext>
            </a:extLst>
          </p:cNvPr>
          <p:cNvGrpSpPr/>
          <p:nvPr/>
        </p:nvGrpSpPr>
        <p:grpSpPr>
          <a:xfrm>
            <a:off x="6524228" y="2140560"/>
            <a:ext cx="895680" cy="678600"/>
            <a:chOff x="6522640" y="2140560"/>
            <a:chExt cx="895680" cy="678600"/>
          </a:xfrm>
        </p:grpSpPr>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D5113573-8CBF-D758-8B3E-B3157685A456}"/>
                    </a:ext>
                  </a:extLst>
                </p14:cNvPr>
                <p14:cNvContentPartPr/>
                <p14:nvPr/>
              </p14:nvContentPartPr>
              <p14:xfrm>
                <a:off x="6522640" y="2288520"/>
                <a:ext cx="173880" cy="373680"/>
              </p14:xfrm>
            </p:contentPart>
          </mc:Choice>
          <mc:Fallback xmlns="">
            <p:pic>
              <p:nvPicPr>
                <p:cNvPr id="26" name="Ink 25">
                  <a:extLst>
                    <a:ext uri="{FF2B5EF4-FFF2-40B4-BE49-F238E27FC236}">
                      <a16:creationId xmlns:a16="http://schemas.microsoft.com/office/drawing/2014/main" id="{D5113573-8CBF-D758-8B3E-B3157685A456}"/>
                    </a:ext>
                  </a:extLst>
                </p:cNvPr>
                <p:cNvPicPr/>
                <p:nvPr/>
              </p:nvPicPr>
              <p:blipFill>
                <a:blip r:embed="rId38"/>
                <a:stretch>
                  <a:fillRect/>
                </a:stretch>
              </p:blipFill>
              <p:spPr>
                <a:xfrm>
                  <a:off x="6513640" y="2279520"/>
                  <a:ext cx="19152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A493ACF5-60C6-0DC1-83AA-77C587D208A8}"/>
                    </a:ext>
                  </a:extLst>
                </p14:cNvPr>
                <p14:cNvContentPartPr/>
                <p14:nvPr/>
              </p14:nvContentPartPr>
              <p14:xfrm>
                <a:off x="6796600" y="2600640"/>
                <a:ext cx="57600" cy="79920"/>
              </p14:xfrm>
            </p:contentPart>
          </mc:Choice>
          <mc:Fallback xmlns="">
            <p:pic>
              <p:nvPicPr>
                <p:cNvPr id="27" name="Ink 26">
                  <a:extLst>
                    <a:ext uri="{FF2B5EF4-FFF2-40B4-BE49-F238E27FC236}">
                      <a16:creationId xmlns:a16="http://schemas.microsoft.com/office/drawing/2014/main" id="{A493ACF5-60C6-0DC1-83AA-77C587D208A8}"/>
                    </a:ext>
                  </a:extLst>
                </p:cNvPr>
                <p:cNvPicPr/>
                <p:nvPr/>
              </p:nvPicPr>
              <p:blipFill>
                <a:blip r:embed="rId40"/>
                <a:stretch>
                  <a:fillRect/>
                </a:stretch>
              </p:blipFill>
              <p:spPr>
                <a:xfrm>
                  <a:off x="6787960" y="2592000"/>
                  <a:ext cx="752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B16D2763-4E61-56ED-88E5-D839638EF932}"/>
                    </a:ext>
                  </a:extLst>
                </p14:cNvPr>
                <p14:cNvContentPartPr/>
                <p14:nvPr/>
              </p14:nvContentPartPr>
              <p14:xfrm>
                <a:off x="6589240" y="2140560"/>
                <a:ext cx="151920" cy="93600"/>
              </p14:xfrm>
            </p:contentPart>
          </mc:Choice>
          <mc:Fallback xmlns="">
            <p:pic>
              <p:nvPicPr>
                <p:cNvPr id="28" name="Ink 27">
                  <a:extLst>
                    <a:ext uri="{FF2B5EF4-FFF2-40B4-BE49-F238E27FC236}">
                      <a16:creationId xmlns:a16="http://schemas.microsoft.com/office/drawing/2014/main" id="{B16D2763-4E61-56ED-88E5-D839638EF932}"/>
                    </a:ext>
                  </a:extLst>
                </p:cNvPr>
                <p:cNvPicPr/>
                <p:nvPr/>
              </p:nvPicPr>
              <p:blipFill>
                <a:blip r:embed="rId42"/>
                <a:stretch>
                  <a:fillRect/>
                </a:stretch>
              </p:blipFill>
              <p:spPr>
                <a:xfrm>
                  <a:off x="6580240" y="2131560"/>
                  <a:ext cx="1695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FA534054-E14A-660F-200D-A81AA3B0F496}"/>
                    </a:ext>
                  </a:extLst>
                </p14:cNvPr>
                <p14:cNvContentPartPr/>
                <p14:nvPr/>
              </p14:nvContentPartPr>
              <p14:xfrm>
                <a:off x="6901360" y="2221200"/>
                <a:ext cx="278280" cy="502200"/>
              </p14:xfrm>
            </p:contentPart>
          </mc:Choice>
          <mc:Fallback xmlns="">
            <p:pic>
              <p:nvPicPr>
                <p:cNvPr id="30" name="Ink 29">
                  <a:extLst>
                    <a:ext uri="{FF2B5EF4-FFF2-40B4-BE49-F238E27FC236}">
                      <a16:creationId xmlns:a16="http://schemas.microsoft.com/office/drawing/2014/main" id="{FA534054-E14A-660F-200D-A81AA3B0F496}"/>
                    </a:ext>
                  </a:extLst>
                </p:cNvPr>
                <p:cNvPicPr/>
                <p:nvPr/>
              </p:nvPicPr>
              <p:blipFill>
                <a:blip r:embed="rId44"/>
                <a:stretch>
                  <a:fillRect/>
                </a:stretch>
              </p:blipFill>
              <p:spPr>
                <a:xfrm>
                  <a:off x="6892360" y="2212560"/>
                  <a:ext cx="29592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946121C6-45FB-2927-C93B-80F8317AD775}"/>
                    </a:ext>
                  </a:extLst>
                </p14:cNvPr>
                <p14:cNvContentPartPr/>
                <p14:nvPr/>
              </p14:nvContentPartPr>
              <p14:xfrm>
                <a:off x="7151920" y="2478960"/>
                <a:ext cx="125640" cy="340200"/>
              </p14:xfrm>
            </p:contentPart>
          </mc:Choice>
          <mc:Fallback xmlns="">
            <p:pic>
              <p:nvPicPr>
                <p:cNvPr id="31" name="Ink 30">
                  <a:extLst>
                    <a:ext uri="{FF2B5EF4-FFF2-40B4-BE49-F238E27FC236}">
                      <a16:creationId xmlns:a16="http://schemas.microsoft.com/office/drawing/2014/main" id="{946121C6-45FB-2927-C93B-80F8317AD775}"/>
                    </a:ext>
                  </a:extLst>
                </p:cNvPr>
                <p:cNvPicPr/>
                <p:nvPr/>
              </p:nvPicPr>
              <p:blipFill>
                <a:blip r:embed="rId46"/>
                <a:stretch>
                  <a:fillRect/>
                </a:stretch>
              </p:blipFill>
              <p:spPr>
                <a:xfrm>
                  <a:off x="7142920" y="2469960"/>
                  <a:ext cx="1432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7AAF70B0-30E7-52A4-6652-22798E55A126}"/>
                    </a:ext>
                  </a:extLst>
                </p14:cNvPr>
                <p14:cNvContentPartPr/>
                <p14:nvPr/>
              </p14:nvContentPartPr>
              <p14:xfrm>
                <a:off x="7396360" y="2682000"/>
                <a:ext cx="21960" cy="113400"/>
              </p14:xfrm>
            </p:contentPart>
          </mc:Choice>
          <mc:Fallback xmlns="">
            <p:pic>
              <p:nvPicPr>
                <p:cNvPr id="32" name="Ink 31">
                  <a:extLst>
                    <a:ext uri="{FF2B5EF4-FFF2-40B4-BE49-F238E27FC236}">
                      <a16:creationId xmlns:a16="http://schemas.microsoft.com/office/drawing/2014/main" id="{7AAF70B0-30E7-52A4-6652-22798E55A126}"/>
                    </a:ext>
                  </a:extLst>
                </p:cNvPr>
                <p:cNvPicPr/>
                <p:nvPr/>
              </p:nvPicPr>
              <p:blipFill>
                <a:blip r:embed="rId48"/>
                <a:stretch>
                  <a:fillRect/>
                </a:stretch>
              </p:blipFill>
              <p:spPr>
                <a:xfrm>
                  <a:off x="7387360" y="2673000"/>
                  <a:ext cx="396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760D3011-AB81-F4D7-D859-70B29DB99EC4}"/>
                    </a:ext>
                  </a:extLst>
                </p14:cNvPr>
                <p14:cNvContentPartPr/>
                <p14:nvPr/>
              </p14:nvContentPartPr>
              <p14:xfrm>
                <a:off x="7396360" y="2580480"/>
                <a:ext cx="360" cy="2160"/>
              </p14:xfrm>
            </p:contentPart>
          </mc:Choice>
          <mc:Fallback xmlns="">
            <p:pic>
              <p:nvPicPr>
                <p:cNvPr id="33" name="Ink 32">
                  <a:extLst>
                    <a:ext uri="{FF2B5EF4-FFF2-40B4-BE49-F238E27FC236}">
                      <a16:creationId xmlns:a16="http://schemas.microsoft.com/office/drawing/2014/main" id="{760D3011-AB81-F4D7-D859-70B29DB99EC4}"/>
                    </a:ext>
                  </a:extLst>
                </p:cNvPr>
                <p:cNvPicPr/>
                <p:nvPr/>
              </p:nvPicPr>
              <p:blipFill>
                <a:blip r:embed="rId34"/>
                <a:stretch>
                  <a:fillRect/>
                </a:stretch>
              </p:blipFill>
              <p:spPr>
                <a:xfrm>
                  <a:off x="7387360" y="2571840"/>
                  <a:ext cx="18000" cy="1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9BB42171-A262-45A9-F6B9-868AB027A06E}"/>
                  </a:ext>
                </a:extLst>
              </p14:cNvPr>
              <p14:cNvContentPartPr/>
              <p14:nvPr/>
            </p14:nvContentPartPr>
            <p14:xfrm>
              <a:off x="7620068" y="2192040"/>
              <a:ext cx="12960" cy="551160"/>
            </p14:xfrm>
          </p:contentPart>
        </mc:Choice>
        <mc:Fallback>
          <p:pic>
            <p:nvPicPr>
              <p:cNvPr id="35" name="Ink 34">
                <a:extLst>
                  <a:ext uri="{FF2B5EF4-FFF2-40B4-BE49-F238E27FC236}">
                    <a16:creationId xmlns:a16="http://schemas.microsoft.com/office/drawing/2014/main" id="{9BB42171-A262-45A9-F6B9-868AB027A06E}"/>
                  </a:ext>
                </a:extLst>
              </p:cNvPr>
              <p:cNvPicPr/>
              <p:nvPr/>
            </p:nvPicPr>
            <p:blipFill>
              <a:blip r:embed="rId51"/>
              <a:stretch>
                <a:fillRect/>
              </a:stretch>
            </p:blipFill>
            <p:spPr>
              <a:xfrm>
                <a:off x="7611068" y="2183034"/>
                <a:ext cx="30600" cy="568812"/>
              </a:xfrm>
              <a:prstGeom prst="rect">
                <a:avLst/>
              </a:prstGeom>
            </p:spPr>
          </p:pic>
        </mc:Fallback>
      </mc:AlternateContent>
      <p:grpSp>
        <p:nvGrpSpPr>
          <p:cNvPr id="39" name="Group 38">
            <a:extLst>
              <a:ext uri="{FF2B5EF4-FFF2-40B4-BE49-F238E27FC236}">
                <a16:creationId xmlns:a16="http://schemas.microsoft.com/office/drawing/2014/main" id="{4A02CB2B-06E7-F4CB-8919-C46CEE5A8231}"/>
              </a:ext>
            </a:extLst>
          </p:cNvPr>
          <p:cNvGrpSpPr/>
          <p:nvPr/>
        </p:nvGrpSpPr>
        <p:grpSpPr>
          <a:xfrm>
            <a:off x="8212988" y="2217240"/>
            <a:ext cx="497160" cy="473040"/>
            <a:chOff x="8211400" y="2217240"/>
            <a:chExt cx="497160" cy="473040"/>
          </a:xfrm>
        </p:grpSpPr>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C8E549B8-7938-2ACE-B168-342D1B87FD19}"/>
                    </a:ext>
                  </a:extLst>
                </p14:cNvPr>
                <p14:cNvContentPartPr/>
                <p14:nvPr/>
              </p14:nvContentPartPr>
              <p14:xfrm>
                <a:off x="8211400" y="2217240"/>
                <a:ext cx="111240" cy="169200"/>
              </p14:xfrm>
            </p:contentPart>
          </mc:Choice>
          <mc:Fallback xmlns="">
            <p:pic>
              <p:nvPicPr>
                <p:cNvPr id="36" name="Ink 35">
                  <a:extLst>
                    <a:ext uri="{FF2B5EF4-FFF2-40B4-BE49-F238E27FC236}">
                      <a16:creationId xmlns:a16="http://schemas.microsoft.com/office/drawing/2014/main" id="{C8E549B8-7938-2ACE-B168-342D1B87FD19}"/>
                    </a:ext>
                  </a:extLst>
                </p:cNvPr>
                <p:cNvPicPr/>
                <p:nvPr/>
              </p:nvPicPr>
              <p:blipFill>
                <a:blip r:embed="rId53"/>
                <a:stretch>
                  <a:fillRect/>
                </a:stretch>
              </p:blipFill>
              <p:spPr>
                <a:xfrm>
                  <a:off x="8202760" y="2208600"/>
                  <a:ext cx="1288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33BBB2AE-AB0B-3FE4-E31B-44914CC0026C}"/>
                    </a:ext>
                  </a:extLst>
                </p14:cNvPr>
                <p14:cNvContentPartPr/>
                <p14:nvPr/>
              </p14:nvContentPartPr>
              <p14:xfrm>
                <a:off x="8401480" y="2234880"/>
                <a:ext cx="93240" cy="455400"/>
              </p14:xfrm>
            </p:contentPart>
          </mc:Choice>
          <mc:Fallback xmlns="">
            <p:pic>
              <p:nvPicPr>
                <p:cNvPr id="37" name="Ink 36">
                  <a:extLst>
                    <a:ext uri="{FF2B5EF4-FFF2-40B4-BE49-F238E27FC236}">
                      <a16:creationId xmlns:a16="http://schemas.microsoft.com/office/drawing/2014/main" id="{33BBB2AE-AB0B-3FE4-E31B-44914CC0026C}"/>
                    </a:ext>
                  </a:extLst>
                </p:cNvPr>
                <p:cNvPicPr/>
                <p:nvPr/>
              </p:nvPicPr>
              <p:blipFill>
                <a:blip r:embed="rId55"/>
                <a:stretch>
                  <a:fillRect/>
                </a:stretch>
              </p:blipFill>
              <p:spPr>
                <a:xfrm>
                  <a:off x="8392840" y="2225880"/>
                  <a:ext cx="11088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60EA895B-1824-F129-9BA4-C9C571ECFE94}"/>
                    </a:ext>
                  </a:extLst>
                </p14:cNvPr>
                <p14:cNvContentPartPr/>
                <p14:nvPr/>
              </p14:nvContentPartPr>
              <p14:xfrm>
                <a:off x="8603080" y="2448360"/>
                <a:ext cx="105480" cy="112680"/>
              </p14:xfrm>
            </p:contentPart>
          </mc:Choice>
          <mc:Fallback xmlns="">
            <p:pic>
              <p:nvPicPr>
                <p:cNvPr id="38" name="Ink 37">
                  <a:extLst>
                    <a:ext uri="{FF2B5EF4-FFF2-40B4-BE49-F238E27FC236}">
                      <a16:creationId xmlns:a16="http://schemas.microsoft.com/office/drawing/2014/main" id="{60EA895B-1824-F129-9BA4-C9C571ECFE94}"/>
                    </a:ext>
                  </a:extLst>
                </p:cNvPr>
                <p:cNvPicPr/>
                <p:nvPr/>
              </p:nvPicPr>
              <p:blipFill>
                <a:blip r:embed="rId57"/>
                <a:stretch>
                  <a:fillRect/>
                </a:stretch>
              </p:blipFill>
              <p:spPr>
                <a:xfrm>
                  <a:off x="8594440" y="2439360"/>
                  <a:ext cx="123120" cy="130320"/>
                </a:xfrm>
                <a:prstGeom prst="rect">
                  <a:avLst/>
                </a:prstGeom>
              </p:spPr>
            </p:pic>
          </mc:Fallback>
        </mc:AlternateContent>
      </p:grpSp>
      <p:grpSp>
        <p:nvGrpSpPr>
          <p:cNvPr id="42" name="Group 41">
            <a:extLst>
              <a:ext uri="{FF2B5EF4-FFF2-40B4-BE49-F238E27FC236}">
                <a16:creationId xmlns:a16="http://schemas.microsoft.com/office/drawing/2014/main" id="{FC9358EF-F94D-EAD6-1F4A-B2F6574B7626}"/>
              </a:ext>
            </a:extLst>
          </p:cNvPr>
          <p:cNvGrpSpPr/>
          <p:nvPr/>
        </p:nvGrpSpPr>
        <p:grpSpPr>
          <a:xfrm>
            <a:off x="395228" y="3879360"/>
            <a:ext cx="99360" cy="114120"/>
            <a:chOff x="393640" y="3879360"/>
            <a:chExt cx="99360" cy="114120"/>
          </a:xfrm>
        </p:grpSpPr>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FE967E06-2F3E-47A8-2A6C-2199D4C808D3}"/>
                    </a:ext>
                  </a:extLst>
                </p14:cNvPr>
                <p14:cNvContentPartPr/>
                <p14:nvPr/>
              </p14:nvContentPartPr>
              <p14:xfrm>
                <a:off x="416680" y="3879360"/>
                <a:ext cx="69480" cy="42840"/>
              </p14:xfrm>
            </p:contentPart>
          </mc:Choice>
          <mc:Fallback xmlns="">
            <p:pic>
              <p:nvPicPr>
                <p:cNvPr id="40" name="Ink 39">
                  <a:extLst>
                    <a:ext uri="{FF2B5EF4-FFF2-40B4-BE49-F238E27FC236}">
                      <a16:creationId xmlns:a16="http://schemas.microsoft.com/office/drawing/2014/main" id="{FE967E06-2F3E-47A8-2A6C-2199D4C808D3}"/>
                    </a:ext>
                  </a:extLst>
                </p:cNvPr>
                <p:cNvPicPr/>
                <p:nvPr/>
              </p:nvPicPr>
              <p:blipFill>
                <a:blip r:embed="rId59"/>
                <a:stretch>
                  <a:fillRect/>
                </a:stretch>
              </p:blipFill>
              <p:spPr>
                <a:xfrm>
                  <a:off x="407680" y="3870720"/>
                  <a:ext cx="871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D32F3EB7-F0F0-A7DC-3929-B4F1203041A5}"/>
                    </a:ext>
                  </a:extLst>
                </p14:cNvPr>
                <p14:cNvContentPartPr/>
                <p14:nvPr/>
              </p14:nvContentPartPr>
              <p14:xfrm>
                <a:off x="393640" y="3982680"/>
                <a:ext cx="99360" cy="10800"/>
              </p14:xfrm>
            </p:contentPart>
          </mc:Choice>
          <mc:Fallback xmlns="">
            <p:pic>
              <p:nvPicPr>
                <p:cNvPr id="41" name="Ink 40">
                  <a:extLst>
                    <a:ext uri="{FF2B5EF4-FFF2-40B4-BE49-F238E27FC236}">
                      <a16:creationId xmlns:a16="http://schemas.microsoft.com/office/drawing/2014/main" id="{D32F3EB7-F0F0-A7DC-3929-B4F1203041A5}"/>
                    </a:ext>
                  </a:extLst>
                </p:cNvPr>
                <p:cNvPicPr/>
                <p:nvPr/>
              </p:nvPicPr>
              <p:blipFill>
                <a:blip r:embed="rId61"/>
                <a:stretch>
                  <a:fillRect/>
                </a:stretch>
              </p:blipFill>
              <p:spPr>
                <a:xfrm>
                  <a:off x="384640" y="3974040"/>
                  <a:ext cx="117000" cy="2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40E6E2F8-E9EC-3BEF-E7FB-D02689DE3F7B}"/>
                  </a:ext>
                </a:extLst>
              </p14:cNvPr>
              <p14:cNvContentPartPr/>
              <p14:nvPr/>
            </p14:nvContentPartPr>
            <p14:xfrm>
              <a:off x="924788" y="3624120"/>
              <a:ext cx="32040" cy="298800"/>
            </p14:xfrm>
          </p:contentPart>
        </mc:Choice>
        <mc:Fallback>
          <p:pic>
            <p:nvPicPr>
              <p:cNvPr id="43" name="Ink 42">
                <a:extLst>
                  <a:ext uri="{FF2B5EF4-FFF2-40B4-BE49-F238E27FC236}">
                    <a16:creationId xmlns:a16="http://schemas.microsoft.com/office/drawing/2014/main" id="{40E6E2F8-E9EC-3BEF-E7FB-D02689DE3F7B}"/>
                  </a:ext>
                </a:extLst>
              </p:cNvPr>
              <p:cNvPicPr/>
              <p:nvPr/>
            </p:nvPicPr>
            <p:blipFill>
              <a:blip r:embed="rId63"/>
              <a:stretch>
                <a:fillRect/>
              </a:stretch>
            </p:blipFill>
            <p:spPr>
              <a:xfrm>
                <a:off x="915788" y="3615120"/>
                <a:ext cx="496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67434C5C-98F0-22C3-4535-FB73FA60B793}"/>
                  </a:ext>
                </a:extLst>
              </p14:cNvPr>
              <p14:cNvContentPartPr/>
              <p14:nvPr/>
            </p14:nvContentPartPr>
            <p14:xfrm>
              <a:off x="1098668" y="3670200"/>
              <a:ext cx="113400" cy="228960"/>
            </p14:xfrm>
          </p:contentPart>
        </mc:Choice>
        <mc:Fallback>
          <p:pic>
            <p:nvPicPr>
              <p:cNvPr id="44" name="Ink 43">
                <a:extLst>
                  <a:ext uri="{FF2B5EF4-FFF2-40B4-BE49-F238E27FC236}">
                    <a16:creationId xmlns:a16="http://schemas.microsoft.com/office/drawing/2014/main" id="{67434C5C-98F0-22C3-4535-FB73FA60B793}"/>
                  </a:ext>
                </a:extLst>
              </p:cNvPr>
              <p:cNvPicPr/>
              <p:nvPr/>
            </p:nvPicPr>
            <p:blipFill>
              <a:blip r:embed="rId65"/>
              <a:stretch>
                <a:fillRect/>
              </a:stretch>
            </p:blipFill>
            <p:spPr>
              <a:xfrm>
                <a:off x="1089668" y="3661200"/>
                <a:ext cx="1310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AFCD8FBA-1DAD-95CA-90AA-4EB392D14EEA}"/>
                  </a:ext>
                </a:extLst>
              </p14:cNvPr>
              <p14:cNvContentPartPr/>
              <p14:nvPr/>
            </p14:nvContentPartPr>
            <p14:xfrm>
              <a:off x="1311788" y="3676320"/>
              <a:ext cx="171000" cy="224280"/>
            </p14:xfrm>
          </p:contentPart>
        </mc:Choice>
        <mc:Fallback>
          <p:pic>
            <p:nvPicPr>
              <p:cNvPr id="45" name="Ink 44">
                <a:extLst>
                  <a:ext uri="{FF2B5EF4-FFF2-40B4-BE49-F238E27FC236}">
                    <a16:creationId xmlns:a16="http://schemas.microsoft.com/office/drawing/2014/main" id="{AFCD8FBA-1DAD-95CA-90AA-4EB392D14EEA}"/>
                  </a:ext>
                </a:extLst>
              </p:cNvPr>
              <p:cNvPicPr/>
              <p:nvPr/>
            </p:nvPicPr>
            <p:blipFill>
              <a:blip r:embed="rId67"/>
              <a:stretch>
                <a:fillRect/>
              </a:stretch>
            </p:blipFill>
            <p:spPr>
              <a:xfrm>
                <a:off x="1302788" y="3667320"/>
                <a:ext cx="188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35C15963-FC3C-2DC2-E49E-74AFBCE47CBC}"/>
                  </a:ext>
                </a:extLst>
              </p14:cNvPr>
              <p14:cNvContentPartPr/>
              <p14:nvPr/>
            </p14:nvContentPartPr>
            <p14:xfrm>
              <a:off x="854948" y="4050720"/>
              <a:ext cx="676440" cy="14040"/>
            </p14:xfrm>
          </p:contentPart>
        </mc:Choice>
        <mc:Fallback>
          <p:pic>
            <p:nvPicPr>
              <p:cNvPr id="46" name="Ink 45">
                <a:extLst>
                  <a:ext uri="{FF2B5EF4-FFF2-40B4-BE49-F238E27FC236}">
                    <a16:creationId xmlns:a16="http://schemas.microsoft.com/office/drawing/2014/main" id="{35C15963-FC3C-2DC2-E49E-74AFBCE47CBC}"/>
                  </a:ext>
                </a:extLst>
              </p:cNvPr>
              <p:cNvPicPr/>
              <p:nvPr/>
            </p:nvPicPr>
            <p:blipFill>
              <a:blip r:embed="rId69"/>
              <a:stretch>
                <a:fillRect/>
              </a:stretch>
            </p:blipFill>
            <p:spPr>
              <a:xfrm>
                <a:off x="845948" y="4041945"/>
                <a:ext cx="694080" cy="31239"/>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F1EEF452-A353-352E-6121-D2E49505DE7C}"/>
                  </a:ext>
                </a:extLst>
              </p14:cNvPr>
              <p14:cNvContentPartPr/>
              <p14:nvPr/>
            </p14:nvContentPartPr>
            <p14:xfrm>
              <a:off x="1190108" y="4236480"/>
              <a:ext cx="15120" cy="188640"/>
            </p14:xfrm>
          </p:contentPart>
        </mc:Choice>
        <mc:Fallback>
          <p:pic>
            <p:nvPicPr>
              <p:cNvPr id="53" name="Ink 52">
                <a:extLst>
                  <a:ext uri="{FF2B5EF4-FFF2-40B4-BE49-F238E27FC236}">
                    <a16:creationId xmlns:a16="http://schemas.microsoft.com/office/drawing/2014/main" id="{F1EEF452-A353-352E-6121-D2E49505DE7C}"/>
                  </a:ext>
                </a:extLst>
              </p:cNvPr>
              <p:cNvPicPr/>
              <p:nvPr/>
            </p:nvPicPr>
            <p:blipFill>
              <a:blip r:embed="rId71"/>
              <a:stretch>
                <a:fillRect/>
              </a:stretch>
            </p:blipFill>
            <p:spPr>
              <a:xfrm>
                <a:off x="1181108" y="4227480"/>
                <a:ext cx="327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28AD215E-8F2C-1B83-AAAE-0B8E754BB0E2}"/>
                  </a:ext>
                </a:extLst>
              </p14:cNvPr>
              <p14:cNvContentPartPr/>
              <p14:nvPr/>
            </p14:nvContentPartPr>
            <p14:xfrm>
              <a:off x="1081748" y="4195440"/>
              <a:ext cx="239040" cy="155160"/>
            </p14:xfrm>
          </p:contentPart>
        </mc:Choice>
        <mc:Fallback>
          <p:pic>
            <p:nvPicPr>
              <p:cNvPr id="54" name="Ink 53">
                <a:extLst>
                  <a:ext uri="{FF2B5EF4-FFF2-40B4-BE49-F238E27FC236}">
                    <a16:creationId xmlns:a16="http://schemas.microsoft.com/office/drawing/2014/main" id="{28AD215E-8F2C-1B83-AAAE-0B8E754BB0E2}"/>
                  </a:ext>
                </a:extLst>
              </p:cNvPr>
              <p:cNvPicPr/>
              <p:nvPr/>
            </p:nvPicPr>
            <p:blipFill>
              <a:blip r:embed="rId73"/>
              <a:stretch>
                <a:fillRect/>
              </a:stretch>
            </p:blipFill>
            <p:spPr>
              <a:xfrm>
                <a:off x="1072748" y="4186440"/>
                <a:ext cx="256680" cy="172800"/>
              </a:xfrm>
              <a:prstGeom prst="rect">
                <a:avLst/>
              </a:prstGeom>
            </p:spPr>
          </p:pic>
        </mc:Fallback>
      </mc:AlternateContent>
      <p:grpSp>
        <p:nvGrpSpPr>
          <p:cNvPr id="63" name="Group 62">
            <a:extLst>
              <a:ext uri="{FF2B5EF4-FFF2-40B4-BE49-F238E27FC236}">
                <a16:creationId xmlns:a16="http://schemas.microsoft.com/office/drawing/2014/main" id="{F8BEA716-AFF6-486C-AB24-AB75AB390400}"/>
              </a:ext>
            </a:extLst>
          </p:cNvPr>
          <p:cNvGrpSpPr/>
          <p:nvPr/>
        </p:nvGrpSpPr>
        <p:grpSpPr>
          <a:xfrm>
            <a:off x="1738748" y="3758760"/>
            <a:ext cx="447840" cy="731160"/>
            <a:chOff x="1737160" y="3758760"/>
            <a:chExt cx="447840" cy="731160"/>
          </a:xfrm>
        </p:grpSpPr>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0BBE5D32-9C7B-3F70-7105-0896AE8024C7}"/>
                    </a:ext>
                  </a:extLst>
                </p14:cNvPr>
                <p14:cNvContentPartPr/>
                <p14:nvPr/>
              </p14:nvContentPartPr>
              <p14:xfrm>
                <a:off x="1795840" y="3758760"/>
                <a:ext cx="282600" cy="20880"/>
              </p14:xfrm>
            </p:contentPart>
          </mc:Choice>
          <mc:Fallback xmlns="">
            <p:pic>
              <p:nvPicPr>
                <p:cNvPr id="55" name="Ink 54">
                  <a:extLst>
                    <a:ext uri="{FF2B5EF4-FFF2-40B4-BE49-F238E27FC236}">
                      <a16:creationId xmlns:a16="http://schemas.microsoft.com/office/drawing/2014/main" id="{0BBE5D32-9C7B-3F70-7105-0896AE8024C7}"/>
                    </a:ext>
                  </a:extLst>
                </p:cNvPr>
                <p:cNvPicPr/>
                <p:nvPr/>
              </p:nvPicPr>
              <p:blipFill>
                <a:blip r:embed="rId75"/>
                <a:stretch>
                  <a:fillRect/>
                </a:stretch>
              </p:blipFill>
              <p:spPr>
                <a:xfrm>
                  <a:off x="1786840" y="3749760"/>
                  <a:ext cx="3002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6" name="Ink 55">
                  <a:extLst>
                    <a:ext uri="{FF2B5EF4-FFF2-40B4-BE49-F238E27FC236}">
                      <a16:creationId xmlns:a16="http://schemas.microsoft.com/office/drawing/2014/main" id="{911EBCA4-6B13-40DE-61A8-69561ABBA80F}"/>
                    </a:ext>
                  </a:extLst>
                </p14:cNvPr>
                <p14:cNvContentPartPr/>
                <p14:nvPr/>
              </p14:nvContentPartPr>
              <p14:xfrm>
                <a:off x="1737160" y="3769200"/>
                <a:ext cx="422640" cy="466920"/>
              </p14:xfrm>
            </p:contentPart>
          </mc:Choice>
          <mc:Fallback xmlns="">
            <p:pic>
              <p:nvPicPr>
                <p:cNvPr id="56" name="Ink 55">
                  <a:extLst>
                    <a:ext uri="{FF2B5EF4-FFF2-40B4-BE49-F238E27FC236}">
                      <a16:creationId xmlns:a16="http://schemas.microsoft.com/office/drawing/2014/main" id="{911EBCA4-6B13-40DE-61A8-69561ABBA80F}"/>
                    </a:ext>
                  </a:extLst>
                </p:cNvPr>
                <p:cNvPicPr/>
                <p:nvPr/>
              </p:nvPicPr>
              <p:blipFill>
                <a:blip r:embed="rId77"/>
                <a:stretch>
                  <a:fillRect/>
                </a:stretch>
              </p:blipFill>
              <p:spPr>
                <a:xfrm>
                  <a:off x="1728160" y="3760200"/>
                  <a:ext cx="44028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E71F9FC4-EE66-3A9F-3437-008E8246891F}"/>
                    </a:ext>
                  </a:extLst>
                </p14:cNvPr>
                <p14:cNvContentPartPr/>
                <p14:nvPr/>
              </p14:nvContentPartPr>
              <p14:xfrm>
                <a:off x="1849480" y="4346640"/>
                <a:ext cx="79200" cy="143280"/>
              </p14:xfrm>
            </p:contentPart>
          </mc:Choice>
          <mc:Fallback xmlns="">
            <p:pic>
              <p:nvPicPr>
                <p:cNvPr id="58" name="Ink 57">
                  <a:extLst>
                    <a:ext uri="{FF2B5EF4-FFF2-40B4-BE49-F238E27FC236}">
                      <a16:creationId xmlns:a16="http://schemas.microsoft.com/office/drawing/2014/main" id="{E71F9FC4-EE66-3A9F-3437-008E8246891F}"/>
                    </a:ext>
                  </a:extLst>
                </p:cNvPr>
                <p:cNvPicPr/>
                <p:nvPr/>
              </p:nvPicPr>
              <p:blipFill>
                <a:blip r:embed="rId79"/>
                <a:stretch>
                  <a:fillRect/>
                </a:stretch>
              </p:blipFill>
              <p:spPr>
                <a:xfrm>
                  <a:off x="1840480" y="4338000"/>
                  <a:ext cx="968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7CEEF33A-F65D-F60E-429B-96C30D78717F}"/>
                    </a:ext>
                  </a:extLst>
                </p14:cNvPr>
                <p14:cNvContentPartPr/>
                <p14:nvPr/>
              </p14:nvContentPartPr>
              <p14:xfrm>
                <a:off x="1879360" y="4280400"/>
                <a:ext cx="10440" cy="17280"/>
              </p14:xfrm>
            </p:contentPart>
          </mc:Choice>
          <mc:Fallback xmlns="">
            <p:pic>
              <p:nvPicPr>
                <p:cNvPr id="59" name="Ink 58">
                  <a:extLst>
                    <a:ext uri="{FF2B5EF4-FFF2-40B4-BE49-F238E27FC236}">
                      <a16:creationId xmlns:a16="http://schemas.microsoft.com/office/drawing/2014/main" id="{7CEEF33A-F65D-F60E-429B-96C30D78717F}"/>
                    </a:ext>
                  </a:extLst>
                </p:cNvPr>
                <p:cNvPicPr/>
                <p:nvPr/>
              </p:nvPicPr>
              <p:blipFill>
                <a:blip r:embed="rId81"/>
                <a:stretch>
                  <a:fillRect/>
                </a:stretch>
              </p:blipFill>
              <p:spPr>
                <a:xfrm>
                  <a:off x="1870720" y="4271760"/>
                  <a:ext cx="280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E5E2C962-5295-DF1C-C8B9-3E9028DBD93C}"/>
                    </a:ext>
                  </a:extLst>
                </p14:cNvPr>
                <p14:cNvContentPartPr/>
                <p14:nvPr/>
              </p14:nvContentPartPr>
              <p14:xfrm>
                <a:off x="2009320" y="4368600"/>
                <a:ext cx="20880" cy="78120"/>
              </p14:xfrm>
            </p:contentPart>
          </mc:Choice>
          <mc:Fallback xmlns="">
            <p:pic>
              <p:nvPicPr>
                <p:cNvPr id="60" name="Ink 59">
                  <a:extLst>
                    <a:ext uri="{FF2B5EF4-FFF2-40B4-BE49-F238E27FC236}">
                      <a16:creationId xmlns:a16="http://schemas.microsoft.com/office/drawing/2014/main" id="{E5E2C962-5295-DF1C-C8B9-3E9028DBD93C}"/>
                    </a:ext>
                  </a:extLst>
                </p:cNvPr>
                <p:cNvPicPr/>
                <p:nvPr/>
              </p:nvPicPr>
              <p:blipFill>
                <a:blip r:embed="rId83"/>
                <a:stretch>
                  <a:fillRect/>
                </a:stretch>
              </p:blipFill>
              <p:spPr>
                <a:xfrm>
                  <a:off x="2000320" y="4359960"/>
                  <a:ext cx="385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0F685574-9185-C2AA-A32B-D87531749067}"/>
                    </a:ext>
                  </a:extLst>
                </p14:cNvPr>
                <p14:cNvContentPartPr/>
                <p14:nvPr/>
              </p14:nvContentPartPr>
              <p14:xfrm>
                <a:off x="2174200" y="4346280"/>
                <a:ext cx="10800" cy="62280"/>
              </p14:xfrm>
            </p:contentPart>
          </mc:Choice>
          <mc:Fallback xmlns="">
            <p:pic>
              <p:nvPicPr>
                <p:cNvPr id="61" name="Ink 60">
                  <a:extLst>
                    <a:ext uri="{FF2B5EF4-FFF2-40B4-BE49-F238E27FC236}">
                      <a16:creationId xmlns:a16="http://schemas.microsoft.com/office/drawing/2014/main" id="{0F685574-9185-C2AA-A32B-D87531749067}"/>
                    </a:ext>
                  </a:extLst>
                </p:cNvPr>
                <p:cNvPicPr/>
                <p:nvPr/>
              </p:nvPicPr>
              <p:blipFill>
                <a:blip r:embed="rId85"/>
                <a:stretch>
                  <a:fillRect/>
                </a:stretch>
              </p:blipFill>
              <p:spPr>
                <a:xfrm>
                  <a:off x="2165560" y="4337280"/>
                  <a:ext cx="28440" cy="79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62" name="Ink 61">
                <a:extLst>
                  <a:ext uri="{FF2B5EF4-FFF2-40B4-BE49-F238E27FC236}">
                    <a16:creationId xmlns:a16="http://schemas.microsoft.com/office/drawing/2014/main" id="{CEBD90F2-BD04-829E-A557-73908C1E25A1}"/>
                  </a:ext>
                </a:extLst>
              </p14:cNvPr>
              <p14:cNvContentPartPr/>
              <p14:nvPr/>
            </p14:nvContentPartPr>
            <p14:xfrm>
              <a:off x="1921628" y="3451320"/>
              <a:ext cx="137520" cy="189000"/>
            </p14:xfrm>
          </p:contentPart>
        </mc:Choice>
        <mc:Fallback>
          <p:pic>
            <p:nvPicPr>
              <p:cNvPr id="62" name="Ink 61">
                <a:extLst>
                  <a:ext uri="{FF2B5EF4-FFF2-40B4-BE49-F238E27FC236}">
                    <a16:creationId xmlns:a16="http://schemas.microsoft.com/office/drawing/2014/main" id="{CEBD90F2-BD04-829E-A557-73908C1E25A1}"/>
                  </a:ext>
                </a:extLst>
              </p:cNvPr>
              <p:cNvPicPr/>
              <p:nvPr/>
            </p:nvPicPr>
            <p:blipFill>
              <a:blip r:embed="rId87"/>
              <a:stretch>
                <a:fillRect/>
              </a:stretch>
            </p:blipFill>
            <p:spPr>
              <a:xfrm>
                <a:off x="1912651" y="3442320"/>
                <a:ext cx="155114"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4" name="Ink 63">
                <a:extLst>
                  <a:ext uri="{FF2B5EF4-FFF2-40B4-BE49-F238E27FC236}">
                    <a16:creationId xmlns:a16="http://schemas.microsoft.com/office/drawing/2014/main" id="{56F92650-7B95-6F74-0B47-F352254A68F8}"/>
                  </a:ext>
                </a:extLst>
              </p14:cNvPr>
              <p14:cNvContentPartPr/>
              <p14:nvPr/>
            </p14:nvContentPartPr>
            <p14:xfrm>
              <a:off x="2401868" y="3715200"/>
              <a:ext cx="69120" cy="471960"/>
            </p14:xfrm>
          </p:contentPart>
        </mc:Choice>
        <mc:Fallback>
          <p:pic>
            <p:nvPicPr>
              <p:cNvPr id="64" name="Ink 63">
                <a:extLst>
                  <a:ext uri="{FF2B5EF4-FFF2-40B4-BE49-F238E27FC236}">
                    <a16:creationId xmlns:a16="http://schemas.microsoft.com/office/drawing/2014/main" id="{56F92650-7B95-6F74-0B47-F352254A68F8}"/>
                  </a:ext>
                </a:extLst>
              </p:cNvPr>
              <p:cNvPicPr/>
              <p:nvPr/>
            </p:nvPicPr>
            <p:blipFill>
              <a:blip r:embed="rId89"/>
              <a:stretch>
                <a:fillRect/>
              </a:stretch>
            </p:blipFill>
            <p:spPr>
              <a:xfrm>
                <a:off x="2392868" y="3706200"/>
                <a:ext cx="86760" cy="489600"/>
              </a:xfrm>
              <a:prstGeom prst="rect">
                <a:avLst/>
              </a:prstGeom>
            </p:spPr>
          </p:pic>
        </mc:Fallback>
      </mc:AlternateContent>
      <p:grpSp>
        <p:nvGrpSpPr>
          <p:cNvPr id="96" name="Group 95">
            <a:extLst>
              <a:ext uri="{FF2B5EF4-FFF2-40B4-BE49-F238E27FC236}">
                <a16:creationId xmlns:a16="http://schemas.microsoft.com/office/drawing/2014/main" id="{19DA839A-9EC2-05A5-7B42-FA0B443C15C7}"/>
              </a:ext>
            </a:extLst>
          </p:cNvPr>
          <p:cNvGrpSpPr/>
          <p:nvPr/>
        </p:nvGrpSpPr>
        <p:grpSpPr>
          <a:xfrm>
            <a:off x="2676188" y="3648600"/>
            <a:ext cx="1298520" cy="678960"/>
            <a:chOff x="2674600" y="3648600"/>
            <a:chExt cx="1298520" cy="678960"/>
          </a:xfrm>
        </p:grpSpPr>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6AC09FBF-5E63-2302-62D7-3A6A28FA66AB}"/>
                    </a:ext>
                  </a:extLst>
                </p14:cNvPr>
                <p14:cNvContentPartPr/>
                <p14:nvPr/>
              </p14:nvContentPartPr>
              <p14:xfrm>
                <a:off x="2674600" y="3682800"/>
                <a:ext cx="211320" cy="220680"/>
              </p14:xfrm>
            </p:contentPart>
          </mc:Choice>
          <mc:Fallback xmlns="">
            <p:pic>
              <p:nvPicPr>
                <p:cNvPr id="65" name="Ink 64">
                  <a:extLst>
                    <a:ext uri="{FF2B5EF4-FFF2-40B4-BE49-F238E27FC236}">
                      <a16:creationId xmlns:a16="http://schemas.microsoft.com/office/drawing/2014/main" id="{6AC09FBF-5E63-2302-62D7-3A6A28FA66AB}"/>
                    </a:ext>
                  </a:extLst>
                </p:cNvPr>
                <p:cNvPicPr/>
                <p:nvPr/>
              </p:nvPicPr>
              <p:blipFill>
                <a:blip r:embed="rId91"/>
                <a:stretch>
                  <a:fillRect/>
                </a:stretch>
              </p:blipFill>
              <p:spPr>
                <a:xfrm>
                  <a:off x="2665600" y="3674160"/>
                  <a:ext cx="228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Ink 65">
                  <a:extLst>
                    <a:ext uri="{FF2B5EF4-FFF2-40B4-BE49-F238E27FC236}">
                      <a16:creationId xmlns:a16="http://schemas.microsoft.com/office/drawing/2014/main" id="{86854FC4-5545-E524-0570-BA60B67E4B45}"/>
                    </a:ext>
                  </a:extLst>
                </p14:cNvPr>
                <p14:cNvContentPartPr/>
                <p14:nvPr/>
              </p14:nvContentPartPr>
              <p14:xfrm>
                <a:off x="2956120" y="3799800"/>
                <a:ext cx="23760" cy="14400"/>
              </p14:xfrm>
            </p:contentPart>
          </mc:Choice>
          <mc:Fallback xmlns="">
            <p:pic>
              <p:nvPicPr>
                <p:cNvPr id="66" name="Ink 65">
                  <a:extLst>
                    <a:ext uri="{FF2B5EF4-FFF2-40B4-BE49-F238E27FC236}">
                      <a16:creationId xmlns:a16="http://schemas.microsoft.com/office/drawing/2014/main" id="{86854FC4-5545-E524-0570-BA60B67E4B45}"/>
                    </a:ext>
                  </a:extLst>
                </p:cNvPr>
                <p:cNvPicPr/>
                <p:nvPr/>
              </p:nvPicPr>
              <p:blipFill>
                <a:blip r:embed="rId93"/>
                <a:stretch>
                  <a:fillRect/>
                </a:stretch>
              </p:blipFill>
              <p:spPr>
                <a:xfrm>
                  <a:off x="2947480" y="3791160"/>
                  <a:ext cx="414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8" name="Ink 67">
                  <a:extLst>
                    <a:ext uri="{FF2B5EF4-FFF2-40B4-BE49-F238E27FC236}">
                      <a16:creationId xmlns:a16="http://schemas.microsoft.com/office/drawing/2014/main" id="{809C9B71-E3BE-3ECF-6B38-A0C950BD898C}"/>
                    </a:ext>
                  </a:extLst>
                </p14:cNvPr>
                <p14:cNvContentPartPr/>
                <p14:nvPr/>
              </p14:nvContentPartPr>
              <p14:xfrm>
                <a:off x="3061600" y="3648600"/>
                <a:ext cx="230760" cy="274680"/>
              </p14:xfrm>
            </p:contentPart>
          </mc:Choice>
          <mc:Fallback xmlns="">
            <p:pic>
              <p:nvPicPr>
                <p:cNvPr id="68" name="Ink 67">
                  <a:extLst>
                    <a:ext uri="{FF2B5EF4-FFF2-40B4-BE49-F238E27FC236}">
                      <a16:creationId xmlns:a16="http://schemas.microsoft.com/office/drawing/2014/main" id="{809C9B71-E3BE-3ECF-6B38-A0C950BD898C}"/>
                    </a:ext>
                  </a:extLst>
                </p:cNvPr>
                <p:cNvPicPr/>
                <p:nvPr/>
              </p:nvPicPr>
              <p:blipFill>
                <a:blip r:embed="rId95"/>
                <a:stretch>
                  <a:fillRect/>
                </a:stretch>
              </p:blipFill>
              <p:spPr>
                <a:xfrm>
                  <a:off x="3052600" y="3639960"/>
                  <a:ext cx="2484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9" name="Ink 68">
                  <a:extLst>
                    <a:ext uri="{FF2B5EF4-FFF2-40B4-BE49-F238E27FC236}">
                      <a16:creationId xmlns:a16="http://schemas.microsoft.com/office/drawing/2014/main" id="{48F8B3D3-CB37-F87E-726B-60DB85CF65DB}"/>
                    </a:ext>
                  </a:extLst>
                </p14:cNvPr>
                <p14:cNvContentPartPr/>
                <p14:nvPr/>
              </p14:nvContentPartPr>
              <p14:xfrm>
                <a:off x="2798080" y="4022280"/>
                <a:ext cx="468360" cy="40320"/>
              </p14:xfrm>
            </p:contentPart>
          </mc:Choice>
          <mc:Fallback xmlns="">
            <p:pic>
              <p:nvPicPr>
                <p:cNvPr id="69" name="Ink 68">
                  <a:extLst>
                    <a:ext uri="{FF2B5EF4-FFF2-40B4-BE49-F238E27FC236}">
                      <a16:creationId xmlns:a16="http://schemas.microsoft.com/office/drawing/2014/main" id="{48F8B3D3-CB37-F87E-726B-60DB85CF65DB}"/>
                    </a:ext>
                  </a:extLst>
                </p:cNvPr>
                <p:cNvPicPr/>
                <p:nvPr/>
              </p:nvPicPr>
              <p:blipFill>
                <a:blip r:embed="rId97"/>
                <a:stretch>
                  <a:fillRect/>
                </a:stretch>
              </p:blipFill>
              <p:spPr>
                <a:xfrm>
                  <a:off x="2789080" y="4013640"/>
                  <a:ext cx="4860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0" name="Ink 69">
                  <a:extLst>
                    <a:ext uri="{FF2B5EF4-FFF2-40B4-BE49-F238E27FC236}">
                      <a16:creationId xmlns:a16="http://schemas.microsoft.com/office/drawing/2014/main" id="{9F7586C6-3C62-5477-033F-FD9CADCAF978}"/>
                    </a:ext>
                  </a:extLst>
                </p14:cNvPr>
                <p14:cNvContentPartPr/>
                <p14:nvPr/>
              </p14:nvContentPartPr>
              <p14:xfrm>
                <a:off x="2966920" y="4211640"/>
                <a:ext cx="66240" cy="115920"/>
              </p14:xfrm>
            </p:contentPart>
          </mc:Choice>
          <mc:Fallback xmlns="">
            <p:pic>
              <p:nvPicPr>
                <p:cNvPr id="70" name="Ink 69">
                  <a:extLst>
                    <a:ext uri="{FF2B5EF4-FFF2-40B4-BE49-F238E27FC236}">
                      <a16:creationId xmlns:a16="http://schemas.microsoft.com/office/drawing/2014/main" id="{9F7586C6-3C62-5477-033F-FD9CADCAF978}"/>
                    </a:ext>
                  </a:extLst>
                </p:cNvPr>
                <p:cNvPicPr/>
                <p:nvPr/>
              </p:nvPicPr>
              <p:blipFill>
                <a:blip r:embed="rId99"/>
                <a:stretch>
                  <a:fillRect/>
                </a:stretch>
              </p:blipFill>
              <p:spPr>
                <a:xfrm>
                  <a:off x="2957920" y="4203000"/>
                  <a:ext cx="838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1" name="Ink 70">
                  <a:extLst>
                    <a:ext uri="{FF2B5EF4-FFF2-40B4-BE49-F238E27FC236}">
                      <a16:creationId xmlns:a16="http://schemas.microsoft.com/office/drawing/2014/main" id="{C34DB22E-E51E-92AA-D53E-9FD7A6366729}"/>
                    </a:ext>
                  </a:extLst>
                </p14:cNvPr>
                <p14:cNvContentPartPr/>
                <p14:nvPr/>
              </p14:nvContentPartPr>
              <p14:xfrm>
                <a:off x="3484600" y="3717360"/>
                <a:ext cx="82800" cy="516240"/>
              </p14:xfrm>
            </p:contentPart>
          </mc:Choice>
          <mc:Fallback xmlns="">
            <p:pic>
              <p:nvPicPr>
                <p:cNvPr id="71" name="Ink 70">
                  <a:extLst>
                    <a:ext uri="{FF2B5EF4-FFF2-40B4-BE49-F238E27FC236}">
                      <a16:creationId xmlns:a16="http://schemas.microsoft.com/office/drawing/2014/main" id="{C34DB22E-E51E-92AA-D53E-9FD7A6366729}"/>
                    </a:ext>
                  </a:extLst>
                </p:cNvPr>
                <p:cNvPicPr/>
                <p:nvPr/>
              </p:nvPicPr>
              <p:blipFill>
                <a:blip r:embed="rId101"/>
                <a:stretch>
                  <a:fillRect/>
                </a:stretch>
              </p:blipFill>
              <p:spPr>
                <a:xfrm>
                  <a:off x="3475960" y="3708720"/>
                  <a:ext cx="10044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2" name="Ink 71">
                  <a:extLst>
                    <a:ext uri="{FF2B5EF4-FFF2-40B4-BE49-F238E27FC236}">
                      <a16:creationId xmlns:a16="http://schemas.microsoft.com/office/drawing/2014/main" id="{820B6658-B0C1-BDFE-2AEF-8BA6F56BE174}"/>
                    </a:ext>
                  </a:extLst>
                </p14:cNvPr>
                <p14:cNvContentPartPr/>
                <p14:nvPr/>
              </p14:nvContentPartPr>
              <p14:xfrm>
                <a:off x="3780880" y="3917520"/>
                <a:ext cx="192240" cy="24840"/>
              </p14:xfrm>
            </p:contentPart>
          </mc:Choice>
          <mc:Fallback xmlns="">
            <p:pic>
              <p:nvPicPr>
                <p:cNvPr id="72" name="Ink 71">
                  <a:extLst>
                    <a:ext uri="{FF2B5EF4-FFF2-40B4-BE49-F238E27FC236}">
                      <a16:creationId xmlns:a16="http://schemas.microsoft.com/office/drawing/2014/main" id="{820B6658-B0C1-BDFE-2AEF-8BA6F56BE174}"/>
                    </a:ext>
                  </a:extLst>
                </p:cNvPr>
                <p:cNvPicPr/>
                <p:nvPr/>
              </p:nvPicPr>
              <p:blipFill>
                <a:blip r:embed="rId103"/>
                <a:stretch>
                  <a:fillRect/>
                </a:stretch>
              </p:blipFill>
              <p:spPr>
                <a:xfrm>
                  <a:off x="3772240" y="3908520"/>
                  <a:ext cx="2098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3" name="Ink 72">
                  <a:extLst>
                    <a:ext uri="{FF2B5EF4-FFF2-40B4-BE49-F238E27FC236}">
                      <a16:creationId xmlns:a16="http://schemas.microsoft.com/office/drawing/2014/main" id="{DFFF5772-80C8-E69C-EFBA-463E51CA2D34}"/>
                    </a:ext>
                  </a:extLst>
                </p14:cNvPr>
                <p14:cNvContentPartPr/>
                <p14:nvPr/>
              </p14:nvContentPartPr>
              <p14:xfrm>
                <a:off x="3860440" y="3850560"/>
                <a:ext cx="70200" cy="230040"/>
              </p14:xfrm>
            </p:contentPart>
          </mc:Choice>
          <mc:Fallback xmlns="">
            <p:pic>
              <p:nvPicPr>
                <p:cNvPr id="73" name="Ink 72">
                  <a:extLst>
                    <a:ext uri="{FF2B5EF4-FFF2-40B4-BE49-F238E27FC236}">
                      <a16:creationId xmlns:a16="http://schemas.microsoft.com/office/drawing/2014/main" id="{DFFF5772-80C8-E69C-EFBA-463E51CA2D34}"/>
                    </a:ext>
                  </a:extLst>
                </p:cNvPr>
                <p:cNvPicPr/>
                <p:nvPr/>
              </p:nvPicPr>
              <p:blipFill>
                <a:blip r:embed="rId105"/>
                <a:stretch>
                  <a:fillRect/>
                </a:stretch>
              </p:blipFill>
              <p:spPr>
                <a:xfrm>
                  <a:off x="3851800" y="3841920"/>
                  <a:ext cx="87840" cy="247680"/>
                </a:xfrm>
                <a:prstGeom prst="rect">
                  <a:avLst/>
                </a:prstGeom>
              </p:spPr>
            </p:pic>
          </mc:Fallback>
        </mc:AlternateContent>
      </p:grpSp>
      <p:grpSp>
        <p:nvGrpSpPr>
          <p:cNvPr id="94" name="Group 93">
            <a:extLst>
              <a:ext uri="{FF2B5EF4-FFF2-40B4-BE49-F238E27FC236}">
                <a16:creationId xmlns:a16="http://schemas.microsoft.com/office/drawing/2014/main" id="{247D8321-F6C8-2743-EAAF-2D18A87A64CF}"/>
              </a:ext>
            </a:extLst>
          </p:cNvPr>
          <p:cNvGrpSpPr/>
          <p:nvPr/>
        </p:nvGrpSpPr>
        <p:grpSpPr>
          <a:xfrm>
            <a:off x="4230668" y="3525120"/>
            <a:ext cx="2340000" cy="771840"/>
            <a:chOff x="4229080" y="3525120"/>
            <a:chExt cx="2340000" cy="771840"/>
          </a:xfrm>
        </p:grpSpPr>
        <mc:AlternateContent xmlns:mc="http://schemas.openxmlformats.org/markup-compatibility/2006" xmlns:p14="http://schemas.microsoft.com/office/powerpoint/2010/main">
          <mc:Choice Requires="p14">
            <p:contentPart p14:bwMode="auto" r:id="rId106">
              <p14:nvContentPartPr>
                <p14:cNvPr id="74" name="Ink 73">
                  <a:extLst>
                    <a:ext uri="{FF2B5EF4-FFF2-40B4-BE49-F238E27FC236}">
                      <a16:creationId xmlns:a16="http://schemas.microsoft.com/office/drawing/2014/main" id="{FDBC25FA-5E56-BCDD-E11F-B691BEF93A12}"/>
                    </a:ext>
                  </a:extLst>
                </p14:cNvPr>
                <p14:cNvContentPartPr/>
                <p14:nvPr/>
              </p14:nvContentPartPr>
              <p14:xfrm>
                <a:off x="4229080" y="3637800"/>
                <a:ext cx="73080" cy="552240"/>
              </p14:xfrm>
            </p:contentPart>
          </mc:Choice>
          <mc:Fallback xmlns="">
            <p:pic>
              <p:nvPicPr>
                <p:cNvPr id="74" name="Ink 73">
                  <a:extLst>
                    <a:ext uri="{FF2B5EF4-FFF2-40B4-BE49-F238E27FC236}">
                      <a16:creationId xmlns:a16="http://schemas.microsoft.com/office/drawing/2014/main" id="{FDBC25FA-5E56-BCDD-E11F-B691BEF93A12}"/>
                    </a:ext>
                  </a:extLst>
                </p:cNvPr>
                <p:cNvPicPr/>
                <p:nvPr/>
              </p:nvPicPr>
              <p:blipFill>
                <a:blip r:embed="rId107"/>
                <a:stretch>
                  <a:fillRect/>
                </a:stretch>
              </p:blipFill>
              <p:spPr>
                <a:xfrm>
                  <a:off x="4220080" y="3628800"/>
                  <a:ext cx="9072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5" name="Ink 74">
                  <a:extLst>
                    <a:ext uri="{FF2B5EF4-FFF2-40B4-BE49-F238E27FC236}">
                      <a16:creationId xmlns:a16="http://schemas.microsoft.com/office/drawing/2014/main" id="{18B4296B-7DAA-6904-7DFA-CCDE7F721244}"/>
                    </a:ext>
                  </a:extLst>
                </p14:cNvPr>
                <p14:cNvContentPartPr/>
                <p14:nvPr/>
              </p14:nvContentPartPr>
              <p14:xfrm>
                <a:off x="4440400" y="3655800"/>
                <a:ext cx="135000" cy="265320"/>
              </p14:xfrm>
            </p:contentPart>
          </mc:Choice>
          <mc:Fallback xmlns="">
            <p:pic>
              <p:nvPicPr>
                <p:cNvPr id="75" name="Ink 74">
                  <a:extLst>
                    <a:ext uri="{FF2B5EF4-FFF2-40B4-BE49-F238E27FC236}">
                      <a16:creationId xmlns:a16="http://schemas.microsoft.com/office/drawing/2014/main" id="{18B4296B-7DAA-6904-7DFA-CCDE7F721244}"/>
                    </a:ext>
                  </a:extLst>
                </p:cNvPr>
                <p:cNvPicPr/>
                <p:nvPr/>
              </p:nvPicPr>
              <p:blipFill>
                <a:blip r:embed="rId109"/>
                <a:stretch>
                  <a:fillRect/>
                </a:stretch>
              </p:blipFill>
              <p:spPr>
                <a:xfrm>
                  <a:off x="4431400" y="3646800"/>
                  <a:ext cx="1526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6" name="Ink 75">
                  <a:extLst>
                    <a:ext uri="{FF2B5EF4-FFF2-40B4-BE49-F238E27FC236}">
                      <a16:creationId xmlns:a16="http://schemas.microsoft.com/office/drawing/2014/main" id="{DEC6D97A-29F6-04C2-FBB6-D518FA730F55}"/>
                    </a:ext>
                  </a:extLst>
                </p14:cNvPr>
                <p14:cNvContentPartPr/>
                <p14:nvPr/>
              </p14:nvContentPartPr>
              <p14:xfrm>
                <a:off x="4393600" y="4016160"/>
                <a:ext cx="289800" cy="44640"/>
              </p14:xfrm>
            </p:contentPart>
          </mc:Choice>
          <mc:Fallback xmlns="">
            <p:pic>
              <p:nvPicPr>
                <p:cNvPr id="76" name="Ink 75">
                  <a:extLst>
                    <a:ext uri="{FF2B5EF4-FFF2-40B4-BE49-F238E27FC236}">
                      <a16:creationId xmlns:a16="http://schemas.microsoft.com/office/drawing/2014/main" id="{DEC6D97A-29F6-04C2-FBB6-D518FA730F55}"/>
                    </a:ext>
                  </a:extLst>
                </p:cNvPr>
                <p:cNvPicPr/>
                <p:nvPr/>
              </p:nvPicPr>
              <p:blipFill>
                <a:blip r:embed="rId111"/>
                <a:stretch>
                  <a:fillRect/>
                </a:stretch>
              </p:blipFill>
              <p:spPr>
                <a:xfrm>
                  <a:off x="4384960" y="4007160"/>
                  <a:ext cx="3074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7" name="Ink 76">
                  <a:extLst>
                    <a:ext uri="{FF2B5EF4-FFF2-40B4-BE49-F238E27FC236}">
                      <a16:creationId xmlns:a16="http://schemas.microsoft.com/office/drawing/2014/main" id="{70A472E2-E1CD-D5DB-7923-206AE8FFE9D1}"/>
                    </a:ext>
                  </a:extLst>
                </p14:cNvPr>
                <p14:cNvContentPartPr/>
                <p14:nvPr/>
              </p14:nvContentPartPr>
              <p14:xfrm>
                <a:off x="4460200" y="4132440"/>
                <a:ext cx="180000" cy="164520"/>
              </p14:xfrm>
            </p:contentPart>
          </mc:Choice>
          <mc:Fallback xmlns="">
            <p:pic>
              <p:nvPicPr>
                <p:cNvPr id="77" name="Ink 76">
                  <a:extLst>
                    <a:ext uri="{FF2B5EF4-FFF2-40B4-BE49-F238E27FC236}">
                      <a16:creationId xmlns:a16="http://schemas.microsoft.com/office/drawing/2014/main" id="{70A472E2-E1CD-D5DB-7923-206AE8FFE9D1}"/>
                    </a:ext>
                  </a:extLst>
                </p:cNvPr>
                <p:cNvPicPr/>
                <p:nvPr/>
              </p:nvPicPr>
              <p:blipFill>
                <a:blip r:embed="rId113"/>
                <a:stretch>
                  <a:fillRect/>
                </a:stretch>
              </p:blipFill>
              <p:spPr>
                <a:xfrm>
                  <a:off x="4451200" y="4123800"/>
                  <a:ext cx="1976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8" name="Ink 77">
                  <a:extLst>
                    <a:ext uri="{FF2B5EF4-FFF2-40B4-BE49-F238E27FC236}">
                      <a16:creationId xmlns:a16="http://schemas.microsoft.com/office/drawing/2014/main" id="{45A164FC-91D3-9E49-CB00-372BD5C13588}"/>
                    </a:ext>
                  </a:extLst>
                </p14:cNvPr>
                <p14:cNvContentPartPr/>
                <p14:nvPr/>
              </p14:nvContentPartPr>
              <p14:xfrm>
                <a:off x="4734520" y="3678120"/>
                <a:ext cx="152280" cy="558000"/>
              </p14:xfrm>
            </p:contentPart>
          </mc:Choice>
          <mc:Fallback xmlns="">
            <p:pic>
              <p:nvPicPr>
                <p:cNvPr id="78" name="Ink 77">
                  <a:extLst>
                    <a:ext uri="{FF2B5EF4-FFF2-40B4-BE49-F238E27FC236}">
                      <a16:creationId xmlns:a16="http://schemas.microsoft.com/office/drawing/2014/main" id="{45A164FC-91D3-9E49-CB00-372BD5C13588}"/>
                    </a:ext>
                  </a:extLst>
                </p:cNvPr>
                <p:cNvPicPr/>
                <p:nvPr/>
              </p:nvPicPr>
              <p:blipFill>
                <a:blip r:embed="rId115"/>
                <a:stretch>
                  <a:fillRect/>
                </a:stretch>
              </p:blipFill>
              <p:spPr>
                <a:xfrm>
                  <a:off x="4725880" y="3669120"/>
                  <a:ext cx="169920" cy="5756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9" name="Ink 78">
                  <a:extLst>
                    <a:ext uri="{FF2B5EF4-FFF2-40B4-BE49-F238E27FC236}">
                      <a16:creationId xmlns:a16="http://schemas.microsoft.com/office/drawing/2014/main" id="{BAADAA14-98DF-41CB-4213-3E8448812D53}"/>
                    </a:ext>
                  </a:extLst>
                </p14:cNvPr>
                <p14:cNvContentPartPr/>
                <p14:nvPr/>
              </p14:nvContentPartPr>
              <p14:xfrm>
                <a:off x="5077600" y="3874680"/>
                <a:ext cx="216000" cy="37440"/>
              </p14:xfrm>
            </p:contentPart>
          </mc:Choice>
          <mc:Fallback xmlns="">
            <p:pic>
              <p:nvPicPr>
                <p:cNvPr id="79" name="Ink 78">
                  <a:extLst>
                    <a:ext uri="{FF2B5EF4-FFF2-40B4-BE49-F238E27FC236}">
                      <a16:creationId xmlns:a16="http://schemas.microsoft.com/office/drawing/2014/main" id="{BAADAA14-98DF-41CB-4213-3E8448812D53}"/>
                    </a:ext>
                  </a:extLst>
                </p:cNvPr>
                <p:cNvPicPr/>
                <p:nvPr/>
              </p:nvPicPr>
              <p:blipFill>
                <a:blip r:embed="rId117"/>
                <a:stretch>
                  <a:fillRect/>
                </a:stretch>
              </p:blipFill>
              <p:spPr>
                <a:xfrm>
                  <a:off x="5068600" y="3865680"/>
                  <a:ext cx="2336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0" name="Ink 79">
                  <a:extLst>
                    <a:ext uri="{FF2B5EF4-FFF2-40B4-BE49-F238E27FC236}">
                      <a16:creationId xmlns:a16="http://schemas.microsoft.com/office/drawing/2014/main" id="{5072FE16-220C-FCD4-CA48-6370118CB7A6}"/>
                    </a:ext>
                  </a:extLst>
                </p14:cNvPr>
                <p14:cNvContentPartPr/>
                <p14:nvPr/>
              </p14:nvContentPartPr>
              <p14:xfrm>
                <a:off x="5146360" y="3764520"/>
                <a:ext cx="72720" cy="263160"/>
              </p14:xfrm>
            </p:contentPart>
          </mc:Choice>
          <mc:Fallback xmlns="">
            <p:pic>
              <p:nvPicPr>
                <p:cNvPr id="80" name="Ink 79">
                  <a:extLst>
                    <a:ext uri="{FF2B5EF4-FFF2-40B4-BE49-F238E27FC236}">
                      <a16:creationId xmlns:a16="http://schemas.microsoft.com/office/drawing/2014/main" id="{5072FE16-220C-FCD4-CA48-6370118CB7A6}"/>
                    </a:ext>
                  </a:extLst>
                </p:cNvPr>
                <p:cNvPicPr/>
                <p:nvPr/>
              </p:nvPicPr>
              <p:blipFill>
                <a:blip r:embed="rId119"/>
                <a:stretch>
                  <a:fillRect/>
                </a:stretch>
              </p:blipFill>
              <p:spPr>
                <a:xfrm>
                  <a:off x="5137360" y="3755880"/>
                  <a:ext cx="903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1" name="Ink 80">
                  <a:extLst>
                    <a:ext uri="{FF2B5EF4-FFF2-40B4-BE49-F238E27FC236}">
                      <a16:creationId xmlns:a16="http://schemas.microsoft.com/office/drawing/2014/main" id="{7BB2127C-DD4A-5D94-A0F9-6939FD5A2710}"/>
                    </a:ext>
                  </a:extLst>
                </p14:cNvPr>
                <p14:cNvContentPartPr/>
                <p14:nvPr/>
              </p14:nvContentPartPr>
              <p14:xfrm>
                <a:off x="5487280" y="3532680"/>
                <a:ext cx="141480" cy="622800"/>
              </p14:xfrm>
            </p:contentPart>
          </mc:Choice>
          <mc:Fallback xmlns="">
            <p:pic>
              <p:nvPicPr>
                <p:cNvPr id="81" name="Ink 80">
                  <a:extLst>
                    <a:ext uri="{FF2B5EF4-FFF2-40B4-BE49-F238E27FC236}">
                      <a16:creationId xmlns:a16="http://schemas.microsoft.com/office/drawing/2014/main" id="{7BB2127C-DD4A-5D94-A0F9-6939FD5A2710}"/>
                    </a:ext>
                  </a:extLst>
                </p:cNvPr>
                <p:cNvPicPr/>
                <p:nvPr/>
              </p:nvPicPr>
              <p:blipFill>
                <a:blip r:embed="rId121"/>
                <a:stretch>
                  <a:fillRect/>
                </a:stretch>
              </p:blipFill>
              <p:spPr>
                <a:xfrm>
                  <a:off x="5478280" y="3524040"/>
                  <a:ext cx="15912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2" name="Ink 81">
                  <a:extLst>
                    <a:ext uri="{FF2B5EF4-FFF2-40B4-BE49-F238E27FC236}">
                      <a16:creationId xmlns:a16="http://schemas.microsoft.com/office/drawing/2014/main" id="{CA192918-E5B7-CEC6-2342-6A271CD9CEE3}"/>
                    </a:ext>
                  </a:extLst>
                </p14:cNvPr>
                <p14:cNvContentPartPr/>
                <p14:nvPr/>
              </p14:nvContentPartPr>
              <p14:xfrm>
                <a:off x="5831800" y="3525120"/>
                <a:ext cx="28800" cy="221040"/>
              </p14:xfrm>
            </p:contentPart>
          </mc:Choice>
          <mc:Fallback xmlns="">
            <p:pic>
              <p:nvPicPr>
                <p:cNvPr id="82" name="Ink 81">
                  <a:extLst>
                    <a:ext uri="{FF2B5EF4-FFF2-40B4-BE49-F238E27FC236}">
                      <a16:creationId xmlns:a16="http://schemas.microsoft.com/office/drawing/2014/main" id="{CA192918-E5B7-CEC6-2342-6A271CD9CEE3}"/>
                    </a:ext>
                  </a:extLst>
                </p:cNvPr>
                <p:cNvPicPr/>
                <p:nvPr/>
              </p:nvPicPr>
              <p:blipFill>
                <a:blip r:embed="rId123"/>
                <a:stretch>
                  <a:fillRect/>
                </a:stretch>
              </p:blipFill>
              <p:spPr>
                <a:xfrm>
                  <a:off x="5823160" y="3516480"/>
                  <a:ext cx="464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3" name="Ink 82">
                  <a:extLst>
                    <a:ext uri="{FF2B5EF4-FFF2-40B4-BE49-F238E27FC236}">
                      <a16:creationId xmlns:a16="http://schemas.microsoft.com/office/drawing/2014/main" id="{A86DC839-8DD0-0C42-4858-4B200CCEE6FA}"/>
                    </a:ext>
                  </a:extLst>
                </p14:cNvPr>
                <p14:cNvContentPartPr/>
                <p14:nvPr/>
              </p14:nvContentPartPr>
              <p14:xfrm>
                <a:off x="5699320" y="3839040"/>
                <a:ext cx="222120" cy="83160"/>
              </p14:xfrm>
            </p:contentPart>
          </mc:Choice>
          <mc:Fallback xmlns="">
            <p:pic>
              <p:nvPicPr>
                <p:cNvPr id="83" name="Ink 82">
                  <a:extLst>
                    <a:ext uri="{FF2B5EF4-FFF2-40B4-BE49-F238E27FC236}">
                      <a16:creationId xmlns:a16="http://schemas.microsoft.com/office/drawing/2014/main" id="{A86DC839-8DD0-0C42-4858-4B200CCEE6FA}"/>
                    </a:ext>
                  </a:extLst>
                </p:cNvPr>
                <p:cNvPicPr/>
                <p:nvPr/>
              </p:nvPicPr>
              <p:blipFill>
                <a:blip r:embed="rId125"/>
                <a:stretch>
                  <a:fillRect/>
                </a:stretch>
              </p:blipFill>
              <p:spPr>
                <a:xfrm>
                  <a:off x="5690680" y="3830040"/>
                  <a:ext cx="2397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4" name="Ink 83">
                  <a:extLst>
                    <a:ext uri="{FF2B5EF4-FFF2-40B4-BE49-F238E27FC236}">
                      <a16:creationId xmlns:a16="http://schemas.microsoft.com/office/drawing/2014/main" id="{291AA187-0E8A-73BB-E968-772F417D4EC8}"/>
                    </a:ext>
                  </a:extLst>
                </p14:cNvPr>
                <p14:cNvContentPartPr/>
                <p14:nvPr/>
              </p14:nvContentPartPr>
              <p14:xfrm>
                <a:off x="5669080" y="4001760"/>
                <a:ext cx="264600" cy="134640"/>
              </p14:xfrm>
            </p:contentPart>
          </mc:Choice>
          <mc:Fallback xmlns="">
            <p:pic>
              <p:nvPicPr>
                <p:cNvPr id="84" name="Ink 83">
                  <a:extLst>
                    <a:ext uri="{FF2B5EF4-FFF2-40B4-BE49-F238E27FC236}">
                      <a16:creationId xmlns:a16="http://schemas.microsoft.com/office/drawing/2014/main" id="{291AA187-0E8A-73BB-E968-772F417D4EC8}"/>
                    </a:ext>
                  </a:extLst>
                </p:cNvPr>
                <p:cNvPicPr/>
                <p:nvPr/>
              </p:nvPicPr>
              <p:blipFill>
                <a:blip r:embed="rId127"/>
                <a:stretch>
                  <a:fillRect/>
                </a:stretch>
              </p:blipFill>
              <p:spPr>
                <a:xfrm>
                  <a:off x="5660440" y="3993120"/>
                  <a:ext cx="282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5" name="Ink 84">
                  <a:extLst>
                    <a:ext uri="{FF2B5EF4-FFF2-40B4-BE49-F238E27FC236}">
                      <a16:creationId xmlns:a16="http://schemas.microsoft.com/office/drawing/2014/main" id="{FE6202E8-A33B-8194-EE4E-F0DE1492D1EA}"/>
                    </a:ext>
                  </a:extLst>
                </p14:cNvPr>
                <p14:cNvContentPartPr/>
                <p14:nvPr/>
              </p14:nvContentPartPr>
              <p14:xfrm>
                <a:off x="6044920" y="3525120"/>
                <a:ext cx="120960" cy="588600"/>
              </p14:xfrm>
            </p:contentPart>
          </mc:Choice>
          <mc:Fallback xmlns="">
            <p:pic>
              <p:nvPicPr>
                <p:cNvPr id="85" name="Ink 84">
                  <a:extLst>
                    <a:ext uri="{FF2B5EF4-FFF2-40B4-BE49-F238E27FC236}">
                      <a16:creationId xmlns:a16="http://schemas.microsoft.com/office/drawing/2014/main" id="{FE6202E8-A33B-8194-EE4E-F0DE1492D1EA}"/>
                    </a:ext>
                  </a:extLst>
                </p:cNvPr>
                <p:cNvPicPr/>
                <p:nvPr/>
              </p:nvPicPr>
              <p:blipFill>
                <a:blip r:embed="rId129"/>
                <a:stretch>
                  <a:fillRect/>
                </a:stretch>
              </p:blipFill>
              <p:spPr>
                <a:xfrm>
                  <a:off x="6036280" y="3516480"/>
                  <a:ext cx="13860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6" name="Ink 85">
                  <a:extLst>
                    <a:ext uri="{FF2B5EF4-FFF2-40B4-BE49-F238E27FC236}">
                      <a16:creationId xmlns:a16="http://schemas.microsoft.com/office/drawing/2014/main" id="{3E1FA4A8-9F22-D3A0-7999-6FBB12933597}"/>
                    </a:ext>
                  </a:extLst>
                </p14:cNvPr>
                <p14:cNvContentPartPr/>
                <p14:nvPr/>
              </p14:nvContentPartPr>
              <p14:xfrm>
                <a:off x="6306640" y="3775320"/>
                <a:ext cx="262440" cy="45000"/>
              </p14:xfrm>
            </p:contentPart>
          </mc:Choice>
          <mc:Fallback xmlns="">
            <p:pic>
              <p:nvPicPr>
                <p:cNvPr id="86" name="Ink 85">
                  <a:extLst>
                    <a:ext uri="{FF2B5EF4-FFF2-40B4-BE49-F238E27FC236}">
                      <a16:creationId xmlns:a16="http://schemas.microsoft.com/office/drawing/2014/main" id="{3E1FA4A8-9F22-D3A0-7999-6FBB12933597}"/>
                    </a:ext>
                  </a:extLst>
                </p:cNvPr>
                <p:cNvPicPr/>
                <p:nvPr/>
              </p:nvPicPr>
              <p:blipFill>
                <a:blip r:embed="rId131"/>
                <a:stretch>
                  <a:fillRect/>
                </a:stretch>
              </p:blipFill>
              <p:spPr>
                <a:xfrm>
                  <a:off x="6298000" y="3766320"/>
                  <a:ext cx="2800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7" name="Ink 86">
                  <a:extLst>
                    <a:ext uri="{FF2B5EF4-FFF2-40B4-BE49-F238E27FC236}">
                      <a16:creationId xmlns:a16="http://schemas.microsoft.com/office/drawing/2014/main" id="{0DD48640-EEE7-0E8A-20E9-4A27A9E689FB}"/>
                    </a:ext>
                  </a:extLst>
                </p14:cNvPr>
                <p14:cNvContentPartPr/>
                <p14:nvPr/>
              </p14:nvContentPartPr>
              <p14:xfrm>
                <a:off x="6384760" y="3658320"/>
                <a:ext cx="91080" cy="261360"/>
              </p14:xfrm>
            </p:contentPart>
          </mc:Choice>
          <mc:Fallback xmlns="">
            <p:pic>
              <p:nvPicPr>
                <p:cNvPr id="87" name="Ink 86">
                  <a:extLst>
                    <a:ext uri="{FF2B5EF4-FFF2-40B4-BE49-F238E27FC236}">
                      <a16:creationId xmlns:a16="http://schemas.microsoft.com/office/drawing/2014/main" id="{0DD48640-EEE7-0E8A-20E9-4A27A9E689FB}"/>
                    </a:ext>
                  </a:extLst>
                </p:cNvPr>
                <p:cNvPicPr/>
                <p:nvPr/>
              </p:nvPicPr>
              <p:blipFill>
                <a:blip r:embed="rId133"/>
                <a:stretch>
                  <a:fillRect/>
                </a:stretch>
              </p:blipFill>
              <p:spPr>
                <a:xfrm>
                  <a:off x="6376120" y="3649680"/>
                  <a:ext cx="108720" cy="279000"/>
                </a:xfrm>
                <a:prstGeom prst="rect">
                  <a:avLst/>
                </a:prstGeom>
              </p:spPr>
            </p:pic>
          </mc:Fallback>
        </mc:AlternateContent>
      </p:grpSp>
      <p:grpSp>
        <p:nvGrpSpPr>
          <p:cNvPr id="99" name="Group 98">
            <a:extLst>
              <a:ext uri="{FF2B5EF4-FFF2-40B4-BE49-F238E27FC236}">
                <a16:creationId xmlns:a16="http://schemas.microsoft.com/office/drawing/2014/main" id="{D50192CA-2C14-4344-E190-6F5A264D2ECF}"/>
              </a:ext>
            </a:extLst>
          </p:cNvPr>
          <p:cNvGrpSpPr/>
          <p:nvPr/>
        </p:nvGrpSpPr>
        <p:grpSpPr>
          <a:xfrm>
            <a:off x="6801068" y="3403440"/>
            <a:ext cx="1183320" cy="801720"/>
            <a:chOff x="6799480" y="3403440"/>
            <a:chExt cx="1183320" cy="801720"/>
          </a:xfrm>
        </p:grpSpPr>
        <mc:AlternateContent xmlns:mc="http://schemas.openxmlformats.org/markup-compatibility/2006" xmlns:p14="http://schemas.microsoft.com/office/powerpoint/2010/main">
          <mc:Choice Requires="p14">
            <p:contentPart p14:bwMode="auto" r:id="rId134">
              <p14:nvContentPartPr>
                <p14:cNvPr id="88" name="Ink 87">
                  <a:extLst>
                    <a:ext uri="{FF2B5EF4-FFF2-40B4-BE49-F238E27FC236}">
                      <a16:creationId xmlns:a16="http://schemas.microsoft.com/office/drawing/2014/main" id="{469468AB-3690-B205-A4FF-3D0C9E199000}"/>
                    </a:ext>
                  </a:extLst>
                </p14:cNvPr>
                <p14:cNvContentPartPr/>
                <p14:nvPr/>
              </p14:nvContentPartPr>
              <p14:xfrm>
                <a:off x="6799480" y="3490560"/>
                <a:ext cx="172080" cy="587160"/>
              </p14:xfrm>
            </p:contentPart>
          </mc:Choice>
          <mc:Fallback xmlns="">
            <p:pic>
              <p:nvPicPr>
                <p:cNvPr id="88" name="Ink 87">
                  <a:extLst>
                    <a:ext uri="{FF2B5EF4-FFF2-40B4-BE49-F238E27FC236}">
                      <a16:creationId xmlns:a16="http://schemas.microsoft.com/office/drawing/2014/main" id="{469468AB-3690-B205-A4FF-3D0C9E199000}"/>
                    </a:ext>
                  </a:extLst>
                </p:cNvPr>
                <p:cNvPicPr/>
                <p:nvPr/>
              </p:nvPicPr>
              <p:blipFill>
                <a:blip r:embed="rId135"/>
                <a:stretch>
                  <a:fillRect/>
                </a:stretch>
              </p:blipFill>
              <p:spPr>
                <a:xfrm>
                  <a:off x="6790840" y="3481920"/>
                  <a:ext cx="189720" cy="604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Ink 88">
                  <a:extLst>
                    <a:ext uri="{FF2B5EF4-FFF2-40B4-BE49-F238E27FC236}">
                      <a16:creationId xmlns:a16="http://schemas.microsoft.com/office/drawing/2014/main" id="{355E4802-A78C-D2E6-27A5-15B745932551}"/>
                    </a:ext>
                  </a:extLst>
                </p14:cNvPr>
                <p14:cNvContentPartPr/>
                <p14:nvPr/>
              </p14:nvContentPartPr>
              <p14:xfrm>
                <a:off x="7022320" y="3476880"/>
                <a:ext cx="99360" cy="150840"/>
              </p14:xfrm>
            </p:contentPart>
          </mc:Choice>
          <mc:Fallback xmlns="">
            <p:pic>
              <p:nvPicPr>
                <p:cNvPr id="89" name="Ink 88">
                  <a:extLst>
                    <a:ext uri="{FF2B5EF4-FFF2-40B4-BE49-F238E27FC236}">
                      <a16:creationId xmlns:a16="http://schemas.microsoft.com/office/drawing/2014/main" id="{355E4802-A78C-D2E6-27A5-15B745932551}"/>
                    </a:ext>
                  </a:extLst>
                </p:cNvPr>
                <p:cNvPicPr/>
                <p:nvPr/>
              </p:nvPicPr>
              <p:blipFill>
                <a:blip r:embed="rId137"/>
                <a:stretch>
                  <a:fillRect/>
                </a:stretch>
              </p:blipFill>
              <p:spPr>
                <a:xfrm>
                  <a:off x="7013680" y="3467880"/>
                  <a:ext cx="1170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BD092AEA-C866-B46D-236B-CF1B28CFBA74}"/>
                    </a:ext>
                  </a:extLst>
                </p14:cNvPr>
                <p14:cNvContentPartPr/>
                <p14:nvPr/>
              </p14:nvContentPartPr>
              <p14:xfrm>
                <a:off x="7274320" y="3576240"/>
                <a:ext cx="10800" cy="8280"/>
              </p14:xfrm>
            </p:contentPart>
          </mc:Choice>
          <mc:Fallback xmlns="">
            <p:pic>
              <p:nvPicPr>
                <p:cNvPr id="90" name="Ink 89">
                  <a:extLst>
                    <a:ext uri="{FF2B5EF4-FFF2-40B4-BE49-F238E27FC236}">
                      <a16:creationId xmlns:a16="http://schemas.microsoft.com/office/drawing/2014/main" id="{BD092AEA-C866-B46D-236B-CF1B28CFBA74}"/>
                    </a:ext>
                  </a:extLst>
                </p:cNvPr>
                <p:cNvPicPr/>
                <p:nvPr/>
              </p:nvPicPr>
              <p:blipFill>
                <a:blip r:embed="rId139"/>
                <a:stretch>
                  <a:fillRect/>
                </a:stretch>
              </p:blipFill>
              <p:spPr>
                <a:xfrm>
                  <a:off x="7265320" y="3567240"/>
                  <a:ext cx="284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Ink 90">
                  <a:extLst>
                    <a:ext uri="{FF2B5EF4-FFF2-40B4-BE49-F238E27FC236}">
                      <a16:creationId xmlns:a16="http://schemas.microsoft.com/office/drawing/2014/main" id="{A2393458-E950-695A-F73B-8CAF0D7F8FEF}"/>
                    </a:ext>
                  </a:extLst>
                </p14:cNvPr>
                <p14:cNvContentPartPr/>
                <p14:nvPr/>
              </p14:nvContentPartPr>
              <p14:xfrm>
                <a:off x="7373680" y="3413520"/>
                <a:ext cx="236520" cy="236520"/>
              </p14:xfrm>
            </p:contentPart>
          </mc:Choice>
          <mc:Fallback xmlns="">
            <p:pic>
              <p:nvPicPr>
                <p:cNvPr id="91" name="Ink 90">
                  <a:extLst>
                    <a:ext uri="{FF2B5EF4-FFF2-40B4-BE49-F238E27FC236}">
                      <a16:creationId xmlns:a16="http://schemas.microsoft.com/office/drawing/2014/main" id="{A2393458-E950-695A-F73B-8CAF0D7F8FEF}"/>
                    </a:ext>
                  </a:extLst>
                </p:cNvPr>
                <p:cNvPicPr/>
                <p:nvPr/>
              </p:nvPicPr>
              <p:blipFill>
                <a:blip r:embed="rId141"/>
                <a:stretch>
                  <a:fillRect/>
                </a:stretch>
              </p:blipFill>
              <p:spPr>
                <a:xfrm>
                  <a:off x="7365040" y="3404520"/>
                  <a:ext cx="2541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Ink 91">
                  <a:extLst>
                    <a:ext uri="{FF2B5EF4-FFF2-40B4-BE49-F238E27FC236}">
                      <a16:creationId xmlns:a16="http://schemas.microsoft.com/office/drawing/2014/main" id="{1658B6FC-AE8C-C164-DFD6-266C84CCC762}"/>
                    </a:ext>
                  </a:extLst>
                </p14:cNvPr>
                <p14:cNvContentPartPr/>
                <p14:nvPr/>
              </p14:nvContentPartPr>
              <p14:xfrm>
                <a:off x="6915040" y="3778560"/>
                <a:ext cx="901800" cy="41760"/>
              </p14:xfrm>
            </p:contentPart>
          </mc:Choice>
          <mc:Fallback xmlns="">
            <p:pic>
              <p:nvPicPr>
                <p:cNvPr id="92" name="Ink 91">
                  <a:extLst>
                    <a:ext uri="{FF2B5EF4-FFF2-40B4-BE49-F238E27FC236}">
                      <a16:creationId xmlns:a16="http://schemas.microsoft.com/office/drawing/2014/main" id="{1658B6FC-AE8C-C164-DFD6-266C84CCC762}"/>
                    </a:ext>
                  </a:extLst>
                </p:cNvPr>
                <p:cNvPicPr/>
                <p:nvPr/>
              </p:nvPicPr>
              <p:blipFill>
                <a:blip r:embed="rId143"/>
                <a:stretch>
                  <a:fillRect/>
                </a:stretch>
              </p:blipFill>
              <p:spPr>
                <a:xfrm>
                  <a:off x="6906040" y="3769920"/>
                  <a:ext cx="9194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7" name="Ink 96">
                  <a:extLst>
                    <a:ext uri="{FF2B5EF4-FFF2-40B4-BE49-F238E27FC236}">
                      <a16:creationId xmlns:a16="http://schemas.microsoft.com/office/drawing/2014/main" id="{6BEF75DA-D343-B2C7-8BCF-B98F97130BFF}"/>
                    </a:ext>
                  </a:extLst>
                </p14:cNvPr>
                <p14:cNvContentPartPr/>
                <p14:nvPr/>
              </p14:nvContentPartPr>
              <p14:xfrm>
                <a:off x="7144000" y="3963960"/>
                <a:ext cx="244440" cy="241200"/>
              </p14:xfrm>
            </p:contentPart>
          </mc:Choice>
          <mc:Fallback xmlns="">
            <p:pic>
              <p:nvPicPr>
                <p:cNvPr id="97" name="Ink 96">
                  <a:extLst>
                    <a:ext uri="{FF2B5EF4-FFF2-40B4-BE49-F238E27FC236}">
                      <a16:creationId xmlns:a16="http://schemas.microsoft.com/office/drawing/2014/main" id="{6BEF75DA-D343-B2C7-8BCF-B98F97130BFF}"/>
                    </a:ext>
                  </a:extLst>
                </p:cNvPr>
                <p:cNvPicPr/>
                <p:nvPr/>
              </p:nvPicPr>
              <p:blipFill>
                <a:blip r:embed="rId145"/>
                <a:stretch>
                  <a:fillRect/>
                </a:stretch>
              </p:blipFill>
              <p:spPr>
                <a:xfrm>
                  <a:off x="7135000" y="3955320"/>
                  <a:ext cx="2620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8" name="Ink 97">
                  <a:extLst>
                    <a:ext uri="{FF2B5EF4-FFF2-40B4-BE49-F238E27FC236}">
                      <a16:creationId xmlns:a16="http://schemas.microsoft.com/office/drawing/2014/main" id="{A995474F-7B78-863C-DF27-4719930333DB}"/>
                    </a:ext>
                  </a:extLst>
                </p14:cNvPr>
                <p14:cNvContentPartPr/>
                <p14:nvPr/>
              </p14:nvContentPartPr>
              <p14:xfrm>
                <a:off x="7861480" y="3403440"/>
                <a:ext cx="121320" cy="753840"/>
              </p14:xfrm>
            </p:contentPart>
          </mc:Choice>
          <mc:Fallback xmlns="">
            <p:pic>
              <p:nvPicPr>
                <p:cNvPr id="98" name="Ink 97">
                  <a:extLst>
                    <a:ext uri="{FF2B5EF4-FFF2-40B4-BE49-F238E27FC236}">
                      <a16:creationId xmlns:a16="http://schemas.microsoft.com/office/drawing/2014/main" id="{A995474F-7B78-863C-DF27-4719930333DB}"/>
                    </a:ext>
                  </a:extLst>
                </p:cNvPr>
                <p:cNvPicPr/>
                <p:nvPr/>
              </p:nvPicPr>
              <p:blipFill>
                <a:blip r:embed="rId147"/>
                <a:stretch>
                  <a:fillRect/>
                </a:stretch>
              </p:blipFill>
              <p:spPr>
                <a:xfrm>
                  <a:off x="7852840" y="3394440"/>
                  <a:ext cx="138960" cy="771480"/>
                </a:xfrm>
                <a:prstGeom prst="rect">
                  <a:avLst/>
                </a:prstGeom>
              </p:spPr>
            </p:pic>
          </mc:Fallback>
        </mc:AlternateContent>
      </p:grpSp>
      <p:grpSp>
        <p:nvGrpSpPr>
          <p:cNvPr id="134" name="Group 133">
            <a:extLst>
              <a:ext uri="{FF2B5EF4-FFF2-40B4-BE49-F238E27FC236}">
                <a16:creationId xmlns:a16="http://schemas.microsoft.com/office/drawing/2014/main" id="{AC635CD3-F4B9-1A6C-A849-2B3F20892813}"/>
              </a:ext>
            </a:extLst>
          </p:cNvPr>
          <p:cNvGrpSpPr/>
          <p:nvPr/>
        </p:nvGrpSpPr>
        <p:grpSpPr>
          <a:xfrm>
            <a:off x="557948" y="5063400"/>
            <a:ext cx="243000" cy="165240"/>
            <a:chOff x="556360" y="5063400"/>
            <a:chExt cx="243000" cy="165240"/>
          </a:xfrm>
        </p:grpSpPr>
        <mc:AlternateContent xmlns:mc="http://schemas.openxmlformats.org/markup-compatibility/2006" xmlns:p14="http://schemas.microsoft.com/office/powerpoint/2010/main">
          <mc:Choice Requires="p14">
            <p:contentPart p14:bwMode="auto" r:id="rId148">
              <p14:nvContentPartPr>
                <p14:cNvPr id="100" name="Ink 99">
                  <a:extLst>
                    <a:ext uri="{FF2B5EF4-FFF2-40B4-BE49-F238E27FC236}">
                      <a16:creationId xmlns:a16="http://schemas.microsoft.com/office/drawing/2014/main" id="{53076C9D-C716-BDFD-EA5C-584BE13711B7}"/>
                    </a:ext>
                  </a:extLst>
                </p14:cNvPr>
                <p14:cNvContentPartPr/>
                <p14:nvPr/>
              </p14:nvContentPartPr>
              <p14:xfrm>
                <a:off x="556360" y="5063400"/>
                <a:ext cx="165240" cy="47160"/>
              </p14:xfrm>
            </p:contentPart>
          </mc:Choice>
          <mc:Fallback xmlns="">
            <p:pic>
              <p:nvPicPr>
                <p:cNvPr id="100" name="Ink 99">
                  <a:extLst>
                    <a:ext uri="{FF2B5EF4-FFF2-40B4-BE49-F238E27FC236}">
                      <a16:creationId xmlns:a16="http://schemas.microsoft.com/office/drawing/2014/main" id="{53076C9D-C716-BDFD-EA5C-584BE13711B7}"/>
                    </a:ext>
                  </a:extLst>
                </p:cNvPr>
                <p:cNvPicPr/>
                <p:nvPr/>
              </p:nvPicPr>
              <p:blipFill>
                <a:blip r:embed="rId149"/>
                <a:stretch>
                  <a:fillRect/>
                </a:stretch>
              </p:blipFill>
              <p:spPr>
                <a:xfrm>
                  <a:off x="547360" y="5054400"/>
                  <a:ext cx="1828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Ink 100">
                  <a:extLst>
                    <a:ext uri="{FF2B5EF4-FFF2-40B4-BE49-F238E27FC236}">
                      <a16:creationId xmlns:a16="http://schemas.microsoft.com/office/drawing/2014/main" id="{C4A3F82A-7F9A-216C-79AD-BBB1BD1C8F06}"/>
                    </a:ext>
                  </a:extLst>
                </p14:cNvPr>
                <p14:cNvContentPartPr/>
                <p14:nvPr/>
              </p14:nvContentPartPr>
              <p14:xfrm>
                <a:off x="680560" y="5205600"/>
                <a:ext cx="118800" cy="23040"/>
              </p14:xfrm>
            </p:contentPart>
          </mc:Choice>
          <mc:Fallback xmlns="">
            <p:pic>
              <p:nvPicPr>
                <p:cNvPr id="101" name="Ink 100">
                  <a:extLst>
                    <a:ext uri="{FF2B5EF4-FFF2-40B4-BE49-F238E27FC236}">
                      <a16:creationId xmlns:a16="http://schemas.microsoft.com/office/drawing/2014/main" id="{C4A3F82A-7F9A-216C-79AD-BBB1BD1C8F06}"/>
                    </a:ext>
                  </a:extLst>
                </p:cNvPr>
                <p:cNvPicPr/>
                <p:nvPr/>
              </p:nvPicPr>
              <p:blipFill>
                <a:blip r:embed="rId151"/>
                <a:stretch>
                  <a:fillRect/>
                </a:stretch>
              </p:blipFill>
              <p:spPr>
                <a:xfrm>
                  <a:off x="671560" y="5196960"/>
                  <a:ext cx="136440" cy="40680"/>
                </a:xfrm>
                <a:prstGeom prst="rect">
                  <a:avLst/>
                </a:prstGeom>
              </p:spPr>
            </p:pic>
          </mc:Fallback>
        </mc:AlternateContent>
      </p:grpSp>
      <p:grpSp>
        <p:nvGrpSpPr>
          <p:cNvPr id="133" name="Group 132">
            <a:extLst>
              <a:ext uri="{FF2B5EF4-FFF2-40B4-BE49-F238E27FC236}">
                <a16:creationId xmlns:a16="http://schemas.microsoft.com/office/drawing/2014/main" id="{B0FD1709-069E-2192-2CB6-4FD1D10ADA6A}"/>
              </a:ext>
            </a:extLst>
          </p:cNvPr>
          <p:cNvGrpSpPr/>
          <p:nvPr/>
        </p:nvGrpSpPr>
        <p:grpSpPr>
          <a:xfrm>
            <a:off x="1311788" y="4821480"/>
            <a:ext cx="621000" cy="257760"/>
            <a:chOff x="1310200" y="4821480"/>
            <a:chExt cx="621000" cy="257760"/>
          </a:xfrm>
        </p:grpSpPr>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2312141B-B0E0-40E3-D85A-41CFF3F8109A}"/>
                    </a:ext>
                  </a:extLst>
                </p14:cNvPr>
                <p14:cNvContentPartPr/>
                <p14:nvPr/>
              </p14:nvContentPartPr>
              <p14:xfrm>
                <a:off x="1310200" y="4821480"/>
                <a:ext cx="51480" cy="221040"/>
              </p14:xfrm>
            </p:contentPart>
          </mc:Choice>
          <mc:Fallback xmlns="">
            <p:pic>
              <p:nvPicPr>
                <p:cNvPr id="102" name="Ink 101">
                  <a:extLst>
                    <a:ext uri="{FF2B5EF4-FFF2-40B4-BE49-F238E27FC236}">
                      <a16:creationId xmlns:a16="http://schemas.microsoft.com/office/drawing/2014/main" id="{2312141B-B0E0-40E3-D85A-41CFF3F8109A}"/>
                    </a:ext>
                  </a:extLst>
                </p:cNvPr>
                <p:cNvPicPr/>
                <p:nvPr/>
              </p:nvPicPr>
              <p:blipFill>
                <a:blip r:embed="rId153"/>
                <a:stretch>
                  <a:fillRect/>
                </a:stretch>
              </p:blipFill>
              <p:spPr>
                <a:xfrm>
                  <a:off x="1301200" y="4812840"/>
                  <a:ext cx="6912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3" name="Ink 102">
                  <a:extLst>
                    <a:ext uri="{FF2B5EF4-FFF2-40B4-BE49-F238E27FC236}">
                      <a16:creationId xmlns:a16="http://schemas.microsoft.com/office/drawing/2014/main" id="{3BE4DCE6-DD97-247C-BCBC-56FE30FBE359}"/>
                    </a:ext>
                  </a:extLst>
                </p14:cNvPr>
                <p14:cNvContentPartPr/>
                <p14:nvPr/>
              </p14:nvContentPartPr>
              <p14:xfrm>
                <a:off x="1513960" y="4917600"/>
                <a:ext cx="121680" cy="149400"/>
              </p14:xfrm>
            </p:contentPart>
          </mc:Choice>
          <mc:Fallback xmlns="">
            <p:pic>
              <p:nvPicPr>
                <p:cNvPr id="103" name="Ink 102">
                  <a:extLst>
                    <a:ext uri="{FF2B5EF4-FFF2-40B4-BE49-F238E27FC236}">
                      <a16:creationId xmlns:a16="http://schemas.microsoft.com/office/drawing/2014/main" id="{3BE4DCE6-DD97-247C-BCBC-56FE30FBE359}"/>
                    </a:ext>
                  </a:extLst>
                </p:cNvPr>
                <p:cNvPicPr/>
                <p:nvPr/>
              </p:nvPicPr>
              <p:blipFill>
                <a:blip r:embed="rId155"/>
                <a:stretch>
                  <a:fillRect/>
                </a:stretch>
              </p:blipFill>
              <p:spPr>
                <a:xfrm>
                  <a:off x="1504960" y="4908960"/>
                  <a:ext cx="1393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4" name="Ink 103">
                  <a:extLst>
                    <a:ext uri="{FF2B5EF4-FFF2-40B4-BE49-F238E27FC236}">
                      <a16:creationId xmlns:a16="http://schemas.microsoft.com/office/drawing/2014/main" id="{D5B8A972-2EF2-3F30-4B06-69CC3EF03B99}"/>
                    </a:ext>
                  </a:extLst>
                </p14:cNvPr>
                <p14:cNvContentPartPr/>
                <p14:nvPr/>
              </p14:nvContentPartPr>
              <p14:xfrm>
                <a:off x="1752640" y="4908600"/>
                <a:ext cx="178560" cy="170640"/>
              </p14:xfrm>
            </p:contentPart>
          </mc:Choice>
          <mc:Fallback xmlns="">
            <p:pic>
              <p:nvPicPr>
                <p:cNvPr id="104" name="Ink 103">
                  <a:extLst>
                    <a:ext uri="{FF2B5EF4-FFF2-40B4-BE49-F238E27FC236}">
                      <a16:creationId xmlns:a16="http://schemas.microsoft.com/office/drawing/2014/main" id="{D5B8A972-2EF2-3F30-4B06-69CC3EF03B99}"/>
                    </a:ext>
                  </a:extLst>
                </p:cNvPr>
                <p:cNvPicPr/>
                <p:nvPr/>
              </p:nvPicPr>
              <p:blipFill>
                <a:blip r:embed="rId157"/>
                <a:stretch>
                  <a:fillRect/>
                </a:stretch>
              </p:blipFill>
              <p:spPr>
                <a:xfrm>
                  <a:off x="1743640" y="4899600"/>
                  <a:ext cx="196200" cy="188280"/>
                </a:xfrm>
                <a:prstGeom prst="rect">
                  <a:avLst/>
                </a:prstGeom>
              </p:spPr>
            </p:pic>
          </mc:Fallback>
        </mc:AlternateContent>
      </p:grpSp>
      <p:grpSp>
        <p:nvGrpSpPr>
          <p:cNvPr id="132" name="Group 131">
            <a:extLst>
              <a:ext uri="{FF2B5EF4-FFF2-40B4-BE49-F238E27FC236}">
                <a16:creationId xmlns:a16="http://schemas.microsoft.com/office/drawing/2014/main" id="{2759E6B8-7E84-D342-E4DC-2B07F1BB5EB3}"/>
              </a:ext>
            </a:extLst>
          </p:cNvPr>
          <p:cNvGrpSpPr/>
          <p:nvPr/>
        </p:nvGrpSpPr>
        <p:grpSpPr>
          <a:xfrm>
            <a:off x="1423748" y="5281920"/>
            <a:ext cx="388440" cy="354600"/>
            <a:chOff x="1422160" y="5281920"/>
            <a:chExt cx="388440" cy="354600"/>
          </a:xfrm>
        </p:grpSpPr>
        <mc:AlternateContent xmlns:mc="http://schemas.openxmlformats.org/markup-compatibility/2006" xmlns:p14="http://schemas.microsoft.com/office/powerpoint/2010/main">
          <mc:Choice Requires="p14">
            <p:contentPart p14:bwMode="auto" r:id="rId158">
              <p14:nvContentPartPr>
                <p14:cNvPr id="105" name="Ink 104">
                  <a:extLst>
                    <a:ext uri="{FF2B5EF4-FFF2-40B4-BE49-F238E27FC236}">
                      <a16:creationId xmlns:a16="http://schemas.microsoft.com/office/drawing/2014/main" id="{6381846F-9C7C-4800-BB47-9D34F15C104A}"/>
                    </a:ext>
                  </a:extLst>
                </p14:cNvPr>
                <p14:cNvContentPartPr/>
                <p14:nvPr/>
              </p14:nvContentPartPr>
              <p14:xfrm>
                <a:off x="1422160" y="5281920"/>
                <a:ext cx="388440" cy="62280"/>
              </p14:xfrm>
            </p:contentPart>
          </mc:Choice>
          <mc:Fallback xmlns="">
            <p:pic>
              <p:nvPicPr>
                <p:cNvPr id="105" name="Ink 104">
                  <a:extLst>
                    <a:ext uri="{FF2B5EF4-FFF2-40B4-BE49-F238E27FC236}">
                      <a16:creationId xmlns:a16="http://schemas.microsoft.com/office/drawing/2014/main" id="{6381846F-9C7C-4800-BB47-9D34F15C104A}"/>
                    </a:ext>
                  </a:extLst>
                </p:cNvPr>
                <p:cNvPicPr/>
                <p:nvPr/>
              </p:nvPicPr>
              <p:blipFill>
                <a:blip r:embed="rId159"/>
                <a:stretch>
                  <a:fillRect/>
                </a:stretch>
              </p:blipFill>
              <p:spPr>
                <a:xfrm>
                  <a:off x="1413160" y="5273280"/>
                  <a:ext cx="4060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6" name="Ink 105">
                  <a:extLst>
                    <a:ext uri="{FF2B5EF4-FFF2-40B4-BE49-F238E27FC236}">
                      <a16:creationId xmlns:a16="http://schemas.microsoft.com/office/drawing/2014/main" id="{BFD35FEE-11E9-81F8-F34D-F2BB151F1BF5}"/>
                    </a:ext>
                  </a:extLst>
                </p14:cNvPr>
                <p14:cNvContentPartPr/>
                <p14:nvPr/>
              </p14:nvContentPartPr>
              <p14:xfrm>
                <a:off x="1557880" y="5435640"/>
                <a:ext cx="238680" cy="200880"/>
              </p14:xfrm>
            </p:contentPart>
          </mc:Choice>
          <mc:Fallback xmlns="">
            <p:pic>
              <p:nvPicPr>
                <p:cNvPr id="106" name="Ink 105">
                  <a:extLst>
                    <a:ext uri="{FF2B5EF4-FFF2-40B4-BE49-F238E27FC236}">
                      <a16:creationId xmlns:a16="http://schemas.microsoft.com/office/drawing/2014/main" id="{BFD35FEE-11E9-81F8-F34D-F2BB151F1BF5}"/>
                    </a:ext>
                  </a:extLst>
                </p:cNvPr>
                <p:cNvPicPr/>
                <p:nvPr/>
              </p:nvPicPr>
              <p:blipFill>
                <a:blip r:embed="rId161"/>
                <a:stretch>
                  <a:fillRect/>
                </a:stretch>
              </p:blipFill>
              <p:spPr>
                <a:xfrm>
                  <a:off x="1548880" y="5427000"/>
                  <a:ext cx="256320" cy="218520"/>
                </a:xfrm>
                <a:prstGeom prst="rect">
                  <a:avLst/>
                </a:prstGeom>
              </p:spPr>
            </p:pic>
          </mc:Fallback>
        </mc:AlternateContent>
      </p:grpSp>
      <p:grpSp>
        <p:nvGrpSpPr>
          <p:cNvPr id="131" name="Group 130">
            <a:extLst>
              <a:ext uri="{FF2B5EF4-FFF2-40B4-BE49-F238E27FC236}">
                <a16:creationId xmlns:a16="http://schemas.microsoft.com/office/drawing/2014/main" id="{45A0C17B-3F75-7903-3D0C-79A144ECF188}"/>
              </a:ext>
            </a:extLst>
          </p:cNvPr>
          <p:cNvGrpSpPr/>
          <p:nvPr/>
        </p:nvGrpSpPr>
        <p:grpSpPr>
          <a:xfrm>
            <a:off x="2150588" y="5034600"/>
            <a:ext cx="224640" cy="276480"/>
            <a:chOff x="2149000" y="5034600"/>
            <a:chExt cx="224640" cy="276480"/>
          </a:xfrm>
        </p:grpSpPr>
        <mc:AlternateContent xmlns:mc="http://schemas.openxmlformats.org/markup-compatibility/2006" xmlns:p14="http://schemas.microsoft.com/office/powerpoint/2010/main">
          <mc:Choice Requires="p14">
            <p:contentPart p14:bwMode="auto" r:id="rId162">
              <p14:nvContentPartPr>
                <p14:cNvPr id="107" name="Ink 106">
                  <a:extLst>
                    <a:ext uri="{FF2B5EF4-FFF2-40B4-BE49-F238E27FC236}">
                      <a16:creationId xmlns:a16="http://schemas.microsoft.com/office/drawing/2014/main" id="{E98CDE52-3499-7E14-1926-BE65B13B6B85}"/>
                    </a:ext>
                  </a:extLst>
                </p14:cNvPr>
                <p14:cNvContentPartPr/>
                <p14:nvPr/>
              </p14:nvContentPartPr>
              <p14:xfrm>
                <a:off x="2149000" y="5078880"/>
                <a:ext cx="224640" cy="201600"/>
              </p14:xfrm>
            </p:contentPart>
          </mc:Choice>
          <mc:Fallback xmlns="">
            <p:pic>
              <p:nvPicPr>
                <p:cNvPr id="107" name="Ink 106">
                  <a:extLst>
                    <a:ext uri="{FF2B5EF4-FFF2-40B4-BE49-F238E27FC236}">
                      <a16:creationId xmlns:a16="http://schemas.microsoft.com/office/drawing/2014/main" id="{E98CDE52-3499-7E14-1926-BE65B13B6B85}"/>
                    </a:ext>
                  </a:extLst>
                </p:cNvPr>
                <p:cNvPicPr/>
                <p:nvPr/>
              </p:nvPicPr>
              <p:blipFill>
                <a:blip r:embed="rId163"/>
                <a:stretch>
                  <a:fillRect/>
                </a:stretch>
              </p:blipFill>
              <p:spPr>
                <a:xfrm>
                  <a:off x="2140360" y="5070240"/>
                  <a:ext cx="2422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8" name="Ink 107">
                  <a:extLst>
                    <a:ext uri="{FF2B5EF4-FFF2-40B4-BE49-F238E27FC236}">
                      <a16:creationId xmlns:a16="http://schemas.microsoft.com/office/drawing/2014/main" id="{04CCDAEC-073C-D217-654A-61FE4DE312D5}"/>
                    </a:ext>
                  </a:extLst>
                </p14:cNvPr>
                <p14:cNvContentPartPr/>
                <p14:nvPr/>
              </p14:nvContentPartPr>
              <p14:xfrm>
                <a:off x="2228560" y="5034600"/>
                <a:ext cx="108360" cy="276480"/>
              </p14:xfrm>
            </p:contentPart>
          </mc:Choice>
          <mc:Fallback xmlns="">
            <p:pic>
              <p:nvPicPr>
                <p:cNvPr id="108" name="Ink 107">
                  <a:extLst>
                    <a:ext uri="{FF2B5EF4-FFF2-40B4-BE49-F238E27FC236}">
                      <a16:creationId xmlns:a16="http://schemas.microsoft.com/office/drawing/2014/main" id="{04CCDAEC-073C-D217-654A-61FE4DE312D5}"/>
                    </a:ext>
                  </a:extLst>
                </p:cNvPr>
                <p:cNvPicPr/>
                <p:nvPr/>
              </p:nvPicPr>
              <p:blipFill>
                <a:blip r:embed="rId165"/>
                <a:stretch>
                  <a:fillRect/>
                </a:stretch>
              </p:blipFill>
              <p:spPr>
                <a:xfrm>
                  <a:off x="2219560" y="5025960"/>
                  <a:ext cx="126000" cy="294120"/>
                </a:xfrm>
                <a:prstGeom prst="rect">
                  <a:avLst/>
                </a:prstGeom>
              </p:spPr>
            </p:pic>
          </mc:Fallback>
        </mc:AlternateContent>
      </p:grpSp>
      <p:grpSp>
        <p:nvGrpSpPr>
          <p:cNvPr id="130" name="Group 129">
            <a:extLst>
              <a:ext uri="{FF2B5EF4-FFF2-40B4-BE49-F238E27FC236}">
                <a16:creationId xmlns:a16="http://schemas.microsoft.com/office/drawing/2014/main" id="{57DA46D5-6DFA-087B-8EB1-0F81E3560FE7}"/>
              </a:ext>
            </a:extLst>
          </p:cNvPr>
          <p:cNvGrpSpPr/>
          <p:nvPr/>
        </p:nvGrpSpPr>
        <p:grpSpPr>
          <a:xfrm>
            <a:off x="2810108" y="4753800"/>
            <a:ext cx="2121840" cy="498240"/>
            <a:chOff x="2808520" y="4753800"/>
            <a:chExt cx="2121840" cy="498240"/>
          </a:xfrm>
        </p:grpSpPr>
        <mc:AlternateContent xmlns:mc="http://schemas.openxmlformats.org/markup-compatibility/2006" xmlns:p14="http://schemas.microsoft.com/office/powerpoint/2010/main">
          <mc:Choice Requires="p14">
            <p:contentPart p14:bwMode="auto" r:id="rId166">
              <p14:nvContentPartPr>
                <p14:cNvPr id="109" name="Ink 108">
                  <a:extLst>
                    <a:ext uri="{FF2B5EF4-FFF2-40B4-BE49-F238E27FC236}">
                      <a16:creationId xmlns:a16="http://schemas.microsoft.com/office/drawing/2014/main" id="{971B70A2-49A7-2EE9-D06A-AE87E15C8ACA}"/>
                    </a:ext>
                  </a:extLst>
                </p14:cNvPr>
                <p14:cNvContentPartPr/>
                <p14:nvPr/>
              </p14:nvContentPartPr>
              <p14:xfrm>
                <a:off x="2808520" y="4784400"/>
                <a:ext cx="129600" cy="467640"/>
              </p14:xfrm>
            </p:contentPart>
          </mc:Choice>
          <mc:Fallback xmlns="">
            <p:pic>
              <p:nvPicPr>
                <p:cNvPr id="109" name="Ink 108">
                  <a:extLst>
                    <a:ext uri="{FF2B5EF4-FFF2-40B4-BE49-F238E27FC236}">
                      <a16:creationId xmlns:a16="http://schemas.microsoft.com/office/drawing/2014/main" id="{971B70A2-49A7-2EE9-D06A-AE87E15C8ACA}"/>
                    </a:ext>
                  </a:extLst>
                </p:cNvPr>
                <p:cNvPicPr/>
                <p:nvPr/>
              </p:nvPicPr>
              <p:blipFill>
                <a:blip r:embed="rId167"/>
                <a:stretch>
                  <a:fillRect/>
                </a:stretch>
              </p:blipFill>
              <p:spPr>
                <a:xfrm>
                  <a:off x="2799880" y="4775400"/>
                  <a:ext cx="14724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0" name="Ink 109">
                  <a:extLst>
                    <a:ext uri="{FF2B5EF4-FFF2-40B4-BE49-F238E27FC236}">
                      <a16:creationId xmlns:a16="http://schemas.microsoft.com/office/drawing/2014/main" id="{F0248143-8EA5-1281-398C-559F469BF682}"/>
                    </a:ext>
                  </a:extLst>
                </p14:cNvPr>
                <p14:cNvContentPartPr/>
                <p14:nvPr/>
              </p14:nvContentPartPr>
              <p14:xfrm>
                <a:off x="3120280" y="4852800"/>
                <a:ext cx="138240" cy="216360"/>
              </p14:xfrm>
            </p:contentPart>
          </mc:Choice>
          <mc:Fallback xmlns="">
            <p:pic>
              <p:nvPicPr>
                <p:cNvPr id="110" name="Ink 109">
                  <a:extLst>
                    <a:ext uri="{FF2B5EF4-FFF2-40B4-BE49-F238E27FC236}">
                      <a16:creationId xmlns:a16="http://schemas.microsoft.com/office/drawing/2014/main" id="{F0248143-8EA5-1281-398C-559F469BF682}"/>
                    </a:ext>
                  </a:extLst>
                </p:cNvPr>
                <p:cNvPicPr/>
                <p:nvPr/>
              </p:nvPicPr>
              <p:blipFill>
                <a:blip r:embed="rId169"/>
                <a:stretch>
                  <a:fillRect/>
                </a:stretch>
              </p:blipFill>
              <p:spPr>
                <a:xfrm>
                  <a:off x="3111280" y="4844160"/>
                  <a:ext cx="1558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1" name="Ink 110">
                  <a:extLst>
                    <a:ext uri="{FF2B5EF4-FFF2-40B4-BE49-F238E27FC236}">
                      <a16:creationId xmlns:a16="http://schemas.microsoft.com/office/drawing/2014/main" id="{C2221427-3411-9267-C0A5-DF6E2AD4EC52}"/>
                    </a:ext>
                  </a:extLst>
                </p14:cNvPr>
                <p14:cNvContentPartPr/>
                <p14:nvPr/>
              </p14:nvContentPartPr>
              <p14:xfrm>
                <a:off x="3333400" y="4947840"/>
                <a:ext cx="33480" cy="30240"/>
              </p14:xfrm>
            </p:contentPart>
          </mc:Choice>
          <mc:Fallback xmlns="">
            <p:pic>
              <p:nvPicPr>
                <p:cNvPr id="111" name="Ink 110">
                  <a:extLst>
                    <a:ext uri="{FF2B5EF4-FFF2-40B4-BE49-F238E27FC236}">
                      <a16:creationId xmlns:a16="http://schemas.microsoft.com/office/drawing/2014/main" id="{C2221427-3411-9267-C0A5-DF6E2AD4EC52}"/>
                    </a:ext>
                  </a:extLst>
                </p:cNvPr>
                <p:cNvPicPr/>
                <p:nvPr/>
              </p:nvPicPr>
              <p:blipFill>
                <a:blip r:embed="rId171"/>
                <a:stretch>
                  <a:fillRect/>
                </a:stretch>
              </p:blipFill>
              <p:spPr>
                <a:xfrm>
                  <a:off x="3324400" y="4939200"/>
                  <a:ext cx="511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2" name="Ink 111">
                  <a:extLst>
                    <a:ext uri="{FF2B5EF4-FFF2-40B4-BE49-F238E27FC236}">
                      <a16:creationId xmlns:a16="http://schemas.microsoft.com/office/drawing/2014/main" id="{BB4B8FDD-3EF5-2DEB-AFCF-25A8E8A67781}"/>
                    </a:ext>
                  </a:extLst>
                </p14:cNvPr>
                <p14:cNvContentPartPr/>
                <p14:nvPr/>
              </p14:nvContentPartPr>
              <p14:xfrm>
                <a:off x="3471640" y="4798080"/>
                <a:ext cx="197280" cy="253080"/>
              </p14:xfrm>
            </p:contentPart>
          </mc:Choice>
          <mc:Fallback xmlns="">
            <p:pic>
              <p:nvPicPr>
                <p:cNvPr id="112" name="Ink 111">
                  <a:extLst>
                    <a:ext uri="{FF2B5EF4-FFF2-40B4-BE49-F238E27FC236}">
                      <a16:creationId xmlns:a16="http://schemas.microsoft.com/office/drawing/2014/main" id="{BB4B8FDD-3EF5-2DEB-AFCF-25A8E8A67781}"/>
                    </a:ext>
                  </a:extLst>
                </p:cNvPr>
                <p:cNvPicPr/>
                <p:nvPr/>
              </p:nvPicPr>
              <p:blipFill>
                <a:blip r:embed="rId173"/>
                <a:stretch>
                  <a:fillRect/>
                </a:stretch>
              </p:blipFill>
              <p:spPr>
                <a:xfrm>
                  <a:off x="3463000" y="4789080"/>
                  <a:ext cx="2149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3" name="Ink 112">
                  <a:extLst>
                    <a:ext uri="{FF2B5EF4-FFF2-40B4-BE49-F238E27FC236}">
                      <a16:creationId xmlns:a16="http://schemas.microsoft.com/office/drawing/2014/main" id="{A275496B-9700-11B0-67F6-376BB387A18A}"/>
                    </a:ext>
                  </a:extLst>
                </p14:cNvPr>
                <p14:cNvContentPartPr/>
                <p14:nvPr/>
              </p14:nvContentPartPr>
              <p14:xfrm>
                <a:off x="3859720" y="4937040"/>
                <a:ext cx="233280" cy="12240"/>
              </p14:xfrm>
            </p:contentPart>
          </mc:Choice>
          <mc:Fallback xmlns="">
            <p:pic>
              <p:nvPicPr>
                <p:cNvPr id="113" name="Ink 112">
                  <a:extLst>
                    <a:ext uri="{FF2B5EF4-FFF2-40B4-BE49-F238E27FC236}">
                      <a16:creationId xmlns:a16="http://schemas.microsoft.com/office/drawing/2014/main" id="{A275496B-9700-11B0-67F6-376BB387A18A}"/>
                    </a:ext>
                  </a:extLst>
                </p:cNvPr>
                <p:cNvPicPr/>
                <p:nvPr/>
              </p:nvPicPr>
              <p:blipFill>
                <a:blip r:embed="rId175"/>
                <a:stretch>
                  <a:fillRect/>
                </a:stretch>
              </p:blipFill>
              <p:spPr>
                <a:xfrm>
                  <a:off x="3851080" y="4928040"/>
                  <a:ext cx="2509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Ink 113">
                  <a:extLst>
                    <a:ext uri="{FF2B5EF4-FFF2-40B4-BE49-F238E27FC236}">
                      <a16:creationId xmlns:a16="http://schemas.microsoft.com/office/drawing/2014/main" id="{2EEF8ABC-75DD-05FE-0473-F3384A662011}"/>
                    </a:ext>
                  </a:extLst>
                </p14:cNvPr>
                <p14:cNvContentPartPr/>
                <p14:nvPr/>
              </p14:nvContentPartPr>
              <p14:xfrm>
                <a:off x="3976360" y="4861800"/>
                <a:ext cx="46080" cy="217080"/>
              </p14:xfrm>
            </p:contentPart>
          </mc:Choice>
          <mc:Fallback xmlns="">
            <p:pic>
              <p:nvPicPr>
                <p:cNvPr id="114" name="Ink 113">
                  <a:extLst>
                    <a:ext uri="{FF2B5EF4-FFF2-40B4-BE49-F238E27FC236}">
                      <a16:creationId xmlns:a16="http://schemas.microsoft.com/office/drawing/2014/main" id="{2EEF8ABC-75DD-05FE-0473-F3384A662011}"/>
                    </a:ext>
                  </a:extLst>
                </p:cNvPr>
                <p:cNvPicPr/>
                <p:nvPr/>
              </p:nvPicPr>
              <p:blipFill>
                <a:blip r:embed="rId177"/>
                <a:stretch>
                  <a:fillRect/>
                </a:stretch>
              </p:blipFill>
              <p:spPr>
                <a:xfrm>
                  <a:off x="3967360" y="4853160"/>
                  <a:ext cx="637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5" name="Ink 114">
                  <a:extLst>
                    <a:ext uri="{FF2B5EF4-FFF2-40B4-BE49-F238E27FC236}">
                      <a16:creationId xmlns:a16="http://schemas.microsoft.com/office/drawing/2014/main" id="{9CA987EB-A6F9-0CAD-DAE1-F95863B56793}"/>
                    </a:ext>
                  </a:extLst>
                </p14:cNvPr>
                <p14:cNvContentPartPr/>
                <p14:nvPr/>
              </p14:nvContentPartPr>
              <p14:xfrm>
                <a:off x="4285960" y="4802760"/>
                <a:ext cx="189000" cy="239040"/>
              </p14:xfrm>
            </p:contentPart>
          </mc:Choice>
          <mc:Fallback xmlns="">
            <p:pic>
              <p:nvPicPr>
                <p:cNvPr id="115" name="Ink 114">
                  <a:extLst>
                    <a:ext uri="{FF2B5EF4-FFF2-40B4-BE49-F238E27FC236}">
                      <a16:creationId xmlns:a16="http://schemas.microsoft.com/office/drawing/2014/main" id="{9CA987EB-A6F9-0CAD-DAE1-F95863B56793}"/>
                    </a:ext>
                  </a:extLst>
                </p:cNvPr>
                <p:cNvPicPr/>
                <p:nvPr/>
              </p:nvPicPr>
              <p:blipFill>
                <a:blip r:embed="rId179"/>
                <a:stretch>
                  <a:fillRect/>
                </a:stretch>
              </p:blipFill>
              <p:spPr>
                <a:xfrm>
                  <a:off x="4277320" y="4794120"/>
                  <a:ext cx="2066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6" name="Ink 115">
                  <a:extLst>
                    <a:ext uri="{FF2B5EF4-FFF2-40B4-BE49-F238E27FC236}">
                      <a16:creationId xmlns:a16="http://schemas.microsoft.com/office/drawing/2014/main" id="{97C4C9CB-065C-DD75-A6B3-6ECC98419468}"/>
                    </a:ext>
                  </a:extLst>
                </p14:cNvPr>
                <p14:cNvContentPartPr/>
                <p14:nvPr/>
              </p14:nvContentPartPr>
              <p14:xfrm>
                <a:off x="4577200" y="4937400"/>
                <a:ext cx="33120" cy="38880"/>
              </p14:xfrm>
            </p:contentPart>
          </mc:Choice>
          <mc:Fallback xmlns="">
            <p:pic>
              <p:nvPicPr>
                <p:cNvPr id="116" name="Ink 115">
                  <a:extLst>
                    <a:ext uri="{FF2B5EF4-FFF2-40B4-BE49-F238E27FC236}">
                      <a16:creationId xmlns:a16="http://schemas.microsoft.com/office/drawing/2014/main" id="{97C4C9CB-065C-DD75-A6B3-6ECC98419468}"/>
                    </a:ext>
                  </a:extLst>
                </p:cNvPr>
                <p:cNvPicPr/>
                <p:nvPr/>
              </p:nvPicPr>
              <p:blipFill>
                <a:blip r:embed="rId181"/>
                <a:stretch>
                  <a:fillRect/>
                </a:stretch>
              </p:blipFill>
              <p:spPr>
                <a:xfrm>
                  <a:off x="4568560" y="4928400"/>
                  <a:ext cx="50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7" name="Ink 116">
                  <a:extLst>
                    <a:ext uri="{FF2B5EF4-FFF2-40B4-BE49-F238E27FC236}">
                      <a16:creationId xmlns:a16="http://schemas.microsoft.com/office/drawing/2014/main" id="{BCB2845B-481B-E929-D5AF-595B55CA1266}"/>
                    </a:ext>
                  </a:extLst>
                </p14:cNvPr>
                <p14:cNvContentPartPr/>
                <p14:nvPr/>
              </p14:nvContentPartPr>
              <p14:xfrm>
                <a:off x="4686280" y="4753800"/>
                <a:ext cx="244080" cy="266760"/>
              </p14:xfrm>
            </p:contentPart>
          </mc:Choice>
          <mc:Fallback xmlns="">
            <p:pic>
              <p:nvPicPr>
                <p:cNvPr id="117" name="Ink 116">
                  <a:extLst>
                    <a:ext uri="{FF2B5EF4-FFF2-40B4-BE49-F238E27FC236}">
                      <a16:creationId xmlns:a16="http://schemas.microsoft.com/office/drawing/2014/main" id="{BCB2845B-481B-E929-D5AF-595B55CA1266}"/>
                    </a:ext>
                  </a:extLst>
                </p:cNvPr>
                <p:cNvPicPr/>
                <p:nvPr/>
              </p:nvPicPr>
              <p:blipFill>
                <a:blip r:embed="rId183"/>
                <a:stretch>
                  <a:fillRect/>
                </a:stretch>
              </p:blipFill>
              <p:spPr>
                <a:xfrm>
                  <a:off x="4677280" y="4745160"/>
                  <a:ext cx="261720" cy="284400"/>
                </a:xfrm>
                <a:prstGeom prst="rect">
                  <a:avLst/>
                </a:prstGeom>
              </p:spPr>
            </p:pic>
          </mc:Fallback>
        </mc:AlternateContent>
      </p:grpSp>
      <p:grpSp>
        <p:nvGrpSpPr>
          <p:cNvPr id="129" name="Group 128">
            <a:extLst>
              <a:ext uri="{FF2B5EF4-FFF2-40B4-BE49-F238E27FC236}">
                <a16:creationId xmlns:a16="http://schemas.microsoft.com/office/drawing/2014/main" id="{CAF8B266-0795-9880-B83C-37948659296C}"/>
              </a:ext>
            </a:extLst>
          </p:cNvPr>
          <p:cNvGrpSpPr/>
          <p:nvPr/>
        </p:nvGrpSpPr>
        <p:grpSpPr>
          <a:xfrm>
            <a:off x="5160548" y="4772880"/>
            <a:ext cx="187200" cy="215280"/>
            <a:chOff x="5158960" y="4772880"/>
            <a:chExt cx="187200" cy="215280"/>
          </a:xfrm>
        </p:grpSpPr>
        <mc:AlternateContent xmlns:mc="http://schemas.openxmlformats.org/markup-compatibility/2006" xmlns:p14="http://schemas.microsoft.com/office/powerpoint/2010/main">
          <mc:Choice Requires="p14">
            <p:contentPart p14:bwMode="auto" r:id="rId184">
              <p14:nvContentPartPr>
                <p14:cNvPr id="118" name="Ink 117">
                  <a:extLst>
                    <a:ext uri="{FF2B5EF4-FFF2-40B4-BE49-F238E27FC236}">
                      <a16:creationId xmlns:a16="http://schemas.microsoft.com/office/drawing/2014/main" id="{A91BF4AE-FA04-61E6-5EEB-E4B2715A5822}"/>
                    </a:ext>
                  </a:extLst>
                </p14:cNvPr>
                <p14:cNvContentPartPr/>
                <p14:nvPr/>
              </p14:nvContentPartPr>
              <p14:xfrm>
                <a:off x="5158960" y="4880880"/>
                <a:ext cx="187200" cy="26640"/>
              </p14:xfrm>
            </p:contentPart>
          </mc:Choice>
          <mc:Fallback xmlns="">
            <p:pic>
              <p:nvPicPr>
                <p:cNvPr id="118" name="Ink 117">
                  <a:extLst>
                    <a:ext uri="{FF2B5EF4-FFF2-40B4-BE49-F238E27FC236}">
                      <a16:creationId xmlns:a16="http://schemas.microsoft.com/office/drawing/2014/main" id="{A91BF4AE-FA04-61E6-5EEB-E4B2715A5822}"/>
                    </a:ext>
                  </a:extLst>
                </p:cNvPr>
                <p:cNvPicPr/>
                <p:nvPr/>
              </p:nvPicPr>
              <p:blipFill>
                <a:blip r:embed="rId185"/>
                <a:stretch>
                  <a:fillRect/>
                </a:stretch>
              </p:blipFill>
              <p:spPr>
                <a:xfrm>
                  <a:off x="5149960" y="4872240"/>
                  <a:ext cx="2048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9" name="Ink 118">
                  <a:extLst>
                    <a:ext uri="{FF2B5EF4-FFF2-40B4-BE49-F238E27FC236}">
                      <a16:creationId xmlns:a16="http://schemas.microsoft.com/office/drawing/2014/main" id="{1D822B57-2E93-8799-D21F-E32899D5E373}"/>
                    </a:ext>
                  </a:extLst>
                </p14:cNvPr>
                <p14:cNvContentPartPr/>
                <p14:nvPr/>
              </p14:nvContentPartPr>
              <p14:xfrm>
                <a:off x="5252560" y="4772880"/>
                <a:ext cx="60480" cy="215280"/>
              </p14:xfrm>
            </p:contentPart>
          </mc:Choice>
          <mc:Fallback xmlns="">
            <p:pic>
              <p:nvPicPr>
                <p:cNvPr id="119" name="Ink 118">
                  <a:extLst>
                    <a:ext uri="{FF2B5EF4-FFF2-40B4-BE49-F238E27FC236}">
                      <a16:creationId xmlns:a16="http://schemas.microsoft.com/office/drawing/2014/main" id="{1D822B57-2E93-8799-D21F-E32899D5E373}"/>
                    </a:ext>
                  </a:extLst>
                </p:cNvPr>
                <p:cNvPicPr/>
                <p:nvPr/>
              </p:nvPicPr>
              <p:blipFill>
                <a:blip r:embed="rId187"/>
                <a:stretch>
                  <a:fillRect/>
                </a:stretch>
              </p:blipFill>
              <p:spPr>
                <a:xfrm>
                  <a:off x="5243560" y="4764240"/>
                  <a:ext cx="78120" cy="232920"/>
                </a:xfrm>
                <a:prstGeom prst="rect">
                  <a:avLst/>
                </a:prstGeom>
              </p:spPr>
            </p:pic>
          </mc:Fallback>
        </mc:AlternateContent>
      </p:grpSp>
      <p:grpSp>
        <p:nvGrpSpPr>
          <p:cNvPr id="128" name="Group 127">
            <a:extLst>
              <a:ext uri="{FF2B5EF4-FFF2-40B4-BE49-F238E27FC236}">
                <a16:creationId xmlns:a16="http://schemas.microsoft.com/office/drawing/2014/main" id="{10B61B08-6D41-FD71-B0A4-6971B6A14637}"/>
              </a:ext>
            </a:extLst>
          </p:cNvPr>
          <p:cNvGrpSpPr/>
          <p:nvPr/>
        </p:nvGrpSpPr>
        <p:grpSpPr>
          <a:xfrm>
            <a:off x="5560148" y="4759920"/>
            <a:ext cx="622440" cy="217800"/>
            <a:chOff x="5558560" y="4759920"/>
            <a:chExt cx="622440" cy="217800"/>
          </a:xfrm>
        </p:grpSpPr>
        <mc:AlternateContent xmlns:mc="http://schemas.openxmlformats.org/markup-compatibility/2006" xmlns:p14="http://schemas.microsoft.com/office/powerpoint/2010/main">
          <mc:Choice Requires="p14">
            <p:contentPart p14:bwMode="auto" r:id="rId188">
              <p14:nvContentPartPr>
                <p14:cNvPr id="120" name="Ink 119">
                  <a:extLst>
                    <a:ext uri="{FF2B5EF4-FFF2-40B4-BE49-F238E27FC236}">
                      <a16:creationId xmlns:a16="http://schemas.microsoft.com/office/drawing/2014/main" id="{1FCA66C2-C663-D1E2-FB70-9C9D3DAE19F8}"/>
                    </a:ext>
                  </a:extLst>
                </p14:cNvPr>
                <p14:cNvContentPartPr/>
                <p14:nvPr/>
              </p14:nvContentPartPr>
              <p14:xfrm>
                <a:off x="5558560" y="4759920"/>
                <a:ext cx="213480" cy="217800"/>
              </p14:xfrm>
            </p:contentPart>
          </mc:Choice>
          <mc:Fallback xmlns="">
            <p:pic>
              <p:nvPicPr>
                <p:cNvPr id="120" name="Ink 119">
                  <a:extLst>
                    <a:ext uri="{FF2B5EF4-FFF2-40B4-BE49-F238E27FC236}">
                      <a16:creationId xmlns:a16="http://schemas.microsoft.com/office/drawing/2014/main" id="{1FCA66C2-C663-D1E2-FB70-9C9D3DAE19F8}"/>
                    </a:ext>
                  </a:extLst>
                </p:cNvPr>
                <p:cNvPicPr/>
                <p:nvPr/>
              </p:nvPicPr>
              <p:blipFill>
                <a:blip r:embed="rId189"/>
                <a:stretch>
                  <a:fillRect/>
                </a:stretch>
              </p:blipFill>
              <p:spPr>
                <a:xfrm>
                  <a:off x="5549920" y="4751280"/>
                  <a:ext cx="2311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1" name="Ink 120">
                  <a:extLst>
                    <a:ext uri="{FF2B5EF4-FFF2-40B4-BE49-F238E27FC236}">
                      <a16:creationId xmlns:a16="http://schemas.microsoft.com/office/drawing/2014/main" id="{A58A1981-E750-60FF-C92C-808AE0C8B129}"/>
                    </a:ext>
                  </a:extLst>
                </p14:cNvPr>
                <p14:cNvContentPartPr/>
                <p14:nvPr/>
              </p14:nvContentPartPr>
              <p14:xfrm>
                <a:off x="5943400" y="4825440"/>
                <a:ext cx="237600" cy="20160"/>
              </p14:xfrm>
            </p:contentPart>
          </mc:Choice>
          <mc:Fallback xmlns="">
            <p:pic>
              <p:nvPicPr>
                <p:cNvPr id="121" name="Ink 120">
                  <a:extLst>
                    <a:ext uri="{FF2B5EF4-FFF2-40B4-BE49-F238E27FC236}">
                      <a16:creationId xmlns:a16="http://schemas.microsoft.com/office/drawing/2014/main" id="{A58A1981-E750-60FF-C92C-808AE0C8B129}"/>
                    </a:ext>
                  </a:extLst>
                </p:cNvPr>
                <p:cNvPicPr/>
                <p:nvPr/>
              </p:nvPicPr>
              <p:blipFill>
                <a:blip r:embed="rId191"/>
                <a:stretch>
                  <a:fillRect/>
                </a:stretch>
              </p:blipFill>
              <p:spPr>
                <a:xfrm>
                  <a:off x="5934400" y="4816800"/>
                  <a:ext cx="255240" cy="37800"/>
                </a:xfrm>
                <a:prstGeom prst="rect">
                  <a:avLst/>
                </a:prstGeom>
              </p:spPr>
            </p:pic>
          </mc:Fallback>
        </mc:AlternateContent>
      </p:grpSp>
      <p:grpSp>
        <p:nvGrpSpPr>
          <p:cNvPr id="127" name="Group 126">
            <a:extLst>
              <a:ext uri="{FF2B5EF4-FFF2-40B4-BE49-F238E27FC236}">
                <a16:creationId xmlns:a16="http://schemas.microsoft.com/office/drawing/2014/main" id="{9F5B71F0-F822-20B0-5540-88A2BDA64DDB}"/>
              </a:ext>
            </a:extLst>
          </p:cNvPr>
          <p:cNvGrpSpPr/>
          <p:nvPr/>
        </p:nvGrpSpPr>
        <p:grpSpPr>
          <a:xfrm>
            <a:off x="6463388" y="4622400"/>
            <a:ext cx="1266480" cy="341280"/>
            <a:chOff x="6461800" y="4622400"/>
            <a:chExt cx="1266480" cy="341280"/>
          </a:xfrm>
        </p:grpSpPr>
        <mc:AlternateContent xmlns:mc="http://schemas.openxmlformats.org/markup-compatibility/2006" xmlns:p14="http://schemas.microsoft.com/office/powerpoint/2010/main">
          <mc:Choice Requires="p14">
            <p:contentPart p14:bwMode="auto" r:id="rId192">
              <p14:nvContentPartPr>
                <p14:cNvPr id="122" name="Ink 121">
                  <a:extLst>
                    <a:ext uri="{FF2B5EF4-FFF2-40B4-BE49-F238E27FC236}">
                      <a16:creationId xmlns:a16="http://schemas.microsoft.com/office/drawing/2014/main" id="{F6B51D0A-7F52-16B8-609B-FD4C3D333DB4}"/>
                    </a:ext>
                  </a:extLst>
                </p14:cNvPr>
                <p14:cNvContentPartPr/>
                <p14:nvPr/>
              </p14:nvContentPartPr>
              <p14:xfrm>
                <a:off x="6461800" y="4703040"/>
                <a:ext cx="215640" cy="232920"/>
              </p14:xfrm>
            </p:contentPart>
          </mc:Choice>
          <mc:Fallback xmlns="">
            <p:pic>
              <p:nvPicPr>
                <p:cNvPr id="122" name="Ink 121">
                  <a:extLst>
                    <a:ext uri="{FF2B5EF4-FFF2-40B4-BE49-F238E27FC236}">
                      <a16:creationId xmlns:a16="http://schemas.microsoft.com/office/drawing/2014/main" id="{F6B51D0A-7F52-16B8-609B-FD4C3D333DB4}"/>
                    </a:ext>
                  </a:extLst>
                </p:cNvPr>
                <p:cNvPicPr/>
                <p:nvPr/>
              </p:nvPicPr>
              <p:blipFill>
                <a:blip r:embed="rId193"/>
                <a:stretch>
                  <a:fillRect/>
                </a:stretch>
              </p:blipFill>
              <p:spPr>
                <a:xfrm>
                  <a:off x="6452800" y="4694040"/>
                  <a:ext cx="2332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Ink 122">
                  <a:extLst>
                    <a:ext uri="{FF2B5EF4-FFF2-40B4-BE49-F238E27FC236}">
                      <a16:creationId xmlns:a16="http://schemas.microsoft.com/office/drawing/2014/main" id="{E5CDC928-4B0D-C5A5-7037-1EA65767795C}"/>
                    </a:ext>
                  </a:extLst>
                </p14:cNvPr>
                <p14:cNvContentPartPr/>
                <p14:nvPr/>
              </p14:nvContentPartPr>
              <p14:xfrm>
                <a:off x="6846640" y="4837320"/>
                <a:ext cx="30240" cy="27720"/>
              </p14:xfrm>
            </p:contentPart>
          </mc:Choice>
          <mc:Fallback xmlns="">
            <p:pic>
              <p:nvPicPr>
                <p:cNvPr id="123" name="Ink 122">
                  <a:extLst>
                    <a:ext uri="{FF2B5EF4-FFF2-40B4-BE49-F238E27FC236}">
                      <a16:creationId xmlns:a16="http://schemas.microsoft.com/office/drawing/2014/main" id="{E5CDC928-4B0D-C5A5-7037-1EA65767795C}"/>
                    </a:ext>
                  </a:extLst>
                </p:cNvPr>
                <p:cNvPicPr/>
                <p:nvPr/>
              </p:nvPicPr>
              <p:blipFill>
                <a:blip r:embed="rId195"/>
                <a:stretch>
                  <a:fillRect/>
                </a:stretch>
              </p:blipFill>
              <p:spPr>
                <a:xfrm>
                  <a:off x="6838000" y="4828320"/>
                  <a:ext cx="478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Ink 123">
                  <a:extLst>
                    <a:ext uri="{FF2B5EF4-FFF2-40B4-BE49-F238E27FC236}">
                      <a16:creationId xmlns:a16="http://schemas.microsoft.com/office/drawing/2014/main" id="{5EC37411-65ED-B6E0-C42D-E639FAAD3352}"/>
                    </a:ext>
                  </a:extLst>
                </p14:cNvPr>
                <p14:cNvContentPartPr/>
                <p14:nvPr/>
              </p14:nvContentPartPr>
              <p14:xfrm>
                <a:off x="7054720" y="4687200"/>
                <a:ext cx="221040" cy="228960"/>
              </p14:xfrm>
            </p:contentPart>
          </mc:Choice>
          <mc:Fallback xmlns="">
            <p:pic>
              <p:nvPicPr>
                <p:cNvPr id="124" name="Ink 123">
                  <a:extLst>
                    <a:ext uri="{FF2B5EF4-FFF2-40B4-BE49-F238E27FC236}">
                      <a16:creationId xmlns:a16="http://schemas.microsoft.com/office/drawing/2014/main" id="{5EC37411-65ED-B6E0-C42D-E639FAAD3352}"/>
                    </a:ext>
                  </a:extLst>
                </p:cNvPr>
                <p:cNvPicPr/>
                <p:nvPr/>
              </p:nvPicPr>
              <p:blipFill>
                <a:blip r:embed="rId197"/>
                <a:stretch>
                  <a:fillRect/>
                </a:stretch>
              </p:blipFill>
              <p:spPr>
                <a:xfrm>
                  <a:off x="7046080" y="4678200"/>
                  <a:ext cx="238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Ink 124">
                  <a:extLst>
                    <a:ext uri="{FF2B5EF4-FFF2-40B4-BE49-F238E27FC236}">
                      <a16:creationId xmlns:a16="http://schemas.microsoft.com/office/drawing/2014/main" id="{F30ACFDD-9365-CD5E-8F75-967E9478BD0F}"/>
                    </a:ext>
                  </a:extLst>
                </p14:cNvPr>
                <p14:cNvContentPartPr/>
                <p14:nvPr/>
              </p14:nvContentPartPr>
              <p14:xfrm>
                <a:off x="7331920" y="4661280"/>
                <a:ext cx="198000" cy="246600"/>
              </p14:xfrm>
            </p:contentPart>
          </mc:Choice>
          <mc:Fallback xmlns="">
            <p:pic>
              <p:nvPicPr>
                <p:cNvPr id="125" name="Ink 124">
                  <a:extLst>
                    <a:ext uri="{FF2B5EF4-FFF2-40B4-BE49-F238E27FC236}">
                      <a16:creationId xmlns:a16="http://schemas.microsoft.com/office/drawing/2014/main" id="{F30ACFDD-9365-CD5E-8F75-967E9478BD0F}"/>
                    </a:ext>
                  </a:extLst>
                </p:cNvPr>
                <p:cNvPicPr/>
                <p:nvPr/>
              </p:nvPicPr>
              <p:blipFill>
                <a:blip r:embed="rId199"/>
                <a:stretch>
                  <a:fillRect/>
                </a:stretch>
              </p:blipFill>
              <p:spPr>
                <a:xfrm>
                  <a:off x="7322920" y="4652640"/>
                  <a:ext cx="215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6" name="Ink 125">
                  <a:extLst>
                    <a:ext uri="{FF2B5EF4-FFF2-40B4-BE49-F238E27FC236}">
                      <a16:creationId xmlns:a16="http://schemas.microsoft.com/office/drawing/2014/main" id="{4B2B47B4-7D2E-67BF-B124-BAFC69DDB930}"/>
                    </a:ext>
                  </a:extLst>
                </p14:cNvPr>
                <p14:cNvContentPartPr/>
                <p14:nvPr/>
              </p14:nvContentPartPr>
              <p14:xfrm>
                <a:off x="7589320" y="4622400"/>
                <a:ext cx="138960" cy="341280"/>
              </p14:xfrm>
            </p:contentPart>
          </mc:Choice>
          <mc:Fallback xmlns="">
            <p:pic>
              <p:nvPicPr>
                <p:cNvPr id="126" name="Ink 125">
                  <a:extLst>
                    <a:ext uri="{FF2B5EF4-FFF2-40B4-BE49-F238E27FC236}">
                      <a16:creationId xmlns:a16="http://schemas.microsoft.com/office/drawing/2014/main" id="{4B2B47B4-7D2E-67BF-B124-BAFC69DDB930}"/>
                    </a:ext>
                  </a:extLst>
                </p:cNvPr>
                <p:cNvPicPr/>
                <p:nvPr/>
              </p:nvPicPr>
              <p:blipFill>
                <a:blip r:embed="rId201"/>
                <a:stretch>
                  <a:fillRect/>
                </a:stretch>
              </p:blipFill>
              <p:spPr>
                <a:xfrm>
                  <a:off x="7580320" y="4613760"/>
                  <a:ext cx="156600" cy="358920"/>
                </a:xfrm>
                <a:prstGeom prst="rect">
                  <a:avLst/>
                </a:prstGeom>
              </p:spPr>
            </p:pic>
          </mc:Fallback>
        </mc:AlternateContent>
      </p:grpSp>
      <p:grpSp>
        <p:nvGrpSpPr>
          <p:cNvPr id="160" name="Group 159">
            <a:extLst>
              <a:ext uri="{FF2B5EF4-FFF2-40B4-BE49-F238E27FC236}">
                <a16:creationId xmlns:a16="http://schemas.microsoft.com/office/drawing/2014/main" id="{6144A1A6-2D3A-0EF3-24F6-35B1433CA0FC}"/>
              </a:ext>
            </a:extLst>
          </p:cNvPr>
          <p:cNvGrpSpPr/>
          <p:nvPr/>
        </p:nvGrpSpPr>
        <p:grpSpPr>
          <a:xfrm>
            <a:off x="900308" y="6069600"/>
            <a:ext cx="177120" cy="127440"/>
            <a:chOff x="898720" y="6069600"/>
            <a:chExt cx="177120" cy="127440"/>
          </a:xfrm>
        </p:grpSpPr>
        <mc:AlternateContent xmlns:mc="http://schemas.openxmlformats.org/markup-compatibility/2006" xmlns:p14="http://schemas.microsoft.com/office/powerpoint/2010/main">
          <mc:Choice Requires="p14">
            <p:contentPart p14:bwMode="auto" r:id="rId202">
              <p14:nvContentPartPr>
                <p14:cNvPr id="135" name="Ink 134">
                  <a:extLst>
                    <a:ext uri="{FF2B5EF4-FFF2-40B4-BE49-F238E27FC236}">
                      <a16:creationId xmlns:a16="http://schemas.microsoft.com/office/drawing/2014/main" id="{AD8C73C4-6516-3AE6-8F7F-140DEF7EF96D}"/>
                    </a:ext>
                  </a:extLst>
                </p14:cNvPr>
                <p14:cNvContentPartPr/>
                <p14:nvPr/>
              </p14:nvContentPartPr>
              <p14:xfrm>
                <a:off x="898720" y="6069600"/>
                <a:ext cx="91440" cy="37080"/>
              </p14:xfrm>
            </p:contentPart>
          </mc:Choice>
          <mc:Fallback xmlns="">
            <p:pic>
              <p:nvPicPr>
                <p:cNvPr id="135" name="Ink 134">
                  <a:extLst>
                    <a:ext uri="{FF2B5EF4-FFF2-40B4-BE49-F238E27FC236}">
                      <a16:creationId xmlns:a16="http://schemas.microsoft.com/office/drawing/2014/main" id="{AD8C73C4-6516-3AE6-8F7F-140DEF7EF96D}"/>
                    </a:ext>
                  </a:extLst>
                </p:cNvPr>
                <p:cNvPicPr/>
                <p:nvPr/>
              </p:nvPicPr>
              <p:blipFill>
                <a:blip r:embed="rId203"/>
                <a:stretch>
                  <a:fillRect/>
                </a:stretch>
              </p:blipFill>
              <p:spPr>
                <a:xfrm>
                  <a:off x="889720" y="6060600"/>
                  <a:ext cx="1090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6" name="Ink 135">
                  <a:extLst>
                    <a:ext uri="{FF2B5EF4-FFF2-40B4-BE49-F238E27FC236}">
                      <a16:creationId xmlns:a16="http://schemas.microsoft.com/office/drawing/2014/main" id="{A1B7124B-459C-8A01-9F07-C883775B8248}"/>
                    </a:ext>
                  </a:extLst>
                </p14:cNvPr>
                <p14:cNvContentPartPr/>
                <p14:nvPr/>
              </p14:nvContentPartPr>
              <p14:xfrm>
                <a:off x="925000" y="6167160"/>
                <a:ext cx="150840" cy="29880"/>
              </p14:xfrm>
            </p:contentPart>
          </mc:Choice>
          <mc:Fallback xmlns="">
            <p:pic>
              <p:nvPicPr>
                <p:cNvPr id="136" name="Ink 135">
                  <a:extLst>
                    <a:ext uri="{FF2B5EF4-FFF2-40B4-BE49-F238E27FC236}">
                      <a16:creationId xmlns:a16="http://schemas.microsoft.com/office/drawing/2014/main" id="{A1B7124B-459C-8A01-9F07-C883775B8248}"/>
                    </a:ext>
                  </a:extLst>
                </p:cNvPr>
                <p:cNvPicPr/>
                <p:nvPr/>
              </p:nvPicPr>
              <p:blipFill>
                <a:blip r:embed="rId205"/>
                <a:stretch>
                  <a:fillRect/>
                </a:stretch>
              </p:blipFill>
              <p:spPr>
                <a:xfrm>
                  <a:off x="916000" y="6158520"/>
                  <a:ext cx="168480" cy="47520"/>
                </a:xfrm>
                <a:prstGeom prst="rect">
                  <a:avLst/>
                </a:prstGeom>
              </p:spPr>
            </p:pic>
          </mc:Fallback>
        </mc:AlternateContent>
      </p:grpSp>
      <p:grpSp>
        <p:nvGrpSpPr>
          <p:cNvPr id="159" name="Group 158">
            <a:extLst>
              <a:ext uri="{FF2B5EF4-FFF2-40B4-BE49-F238E27FC236}">
                <a16:creationId xmlns:a16="http://schemas.microsoft.com/office/drawing/2014/main" id="{1FDAD6D2-B21B-5662-65C8-EFCE462320AF}"/>
              </a:ext>
            </a:extLst>
          </p:cNvPr>
          <p:cNvGrpSpPr/>
          <p:nvPr/>
        </p:nvGrpSpPr>
        <p:grpSpPr>
          <a:xfrm>
            <a:off x="2002628" y="5782320"/>
            <a:ext cx="665280" cy="217440"/>
            <a:chOff x="2001040" y="5782320"/>
            <a:chExt cx="665280" cy="217440"/>
          </a:xfrm>
        </p:grpSpPr>
        <mc:AlternateContent xmlns:mc="http://schemas.openxmlformats.org/markup-compatibility/2006" xmlns:p14="http://schemas.microsoft.com/office/powerpoint/2010/main">
          <mc:Choice Requires="p14">
            <p:contentPart p14:bwMode="auto" r:id="rId206">
              <p14:nvContentPartPr>
                <p14:cNvPr id="137" name="Ink 136">
                  <a:extLst>
                    <a:ext uri="{FF2B5EF4-FFF2-40B4-BE49-F238E27FC236}">
                      <a16:creationId xmlns:a16="http://schemas.microsoft.com/office/drawing/2014/main" id="{A74E2B94-02FB-C9A5-D94E-5747A908578F}"/>
                    </a:ext>
                  </a:extLst>
                </p14:cNvPr>
                <p14:cNvContentPartPr/>
                <p14:nvPr/>
              </p14:nvContentPartPr>
              <p14:xfrm>
                <a:off x="2001040" y="5782320"/>
                <a:ext cx="12600" cy="217440"/>
              </p14:xfrm>
            </p:contentPart>
          </mc:Choice>
          <mc:Fallback xmlns="">
            <p:pic>
              <p:nvPicPr>
                <p:cNvPr id="137" name="Ink 136">
                  <a:extLst>
                    <a:ext uri="{FF2B5EF4-FFF2-40B4-BE49-F238E27FC236}">
                      <a16:creationId xmlns:a16="http://schemas.microsoft.com/office/drawing/2014/main" id="{A74E2B94-02FB-C9A5-D94E-5747A908578F}"/>
                    </a:ext>
                  </a:extLst>
                </p:cNvPr>
                <p:cNvPicPr/>
                <p:nvPr/>
              </p:nvPicPr>
              <p:blipFill>
                <a:blip r:embed="rId207"/>
                <a:stretch>
                  <a:fillRect/>
                </a:stretch>
              </p:blipFill>
              <p:spPr>
                <a:xfrm>
                  <a:off x="1992400" y="5773680"/>
                  <a:ext cx="302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8" name="Ink 137">
                  <a:extLst>
                    <a:ext uri="{FF2B5EF4-FFF2-40B4-BE49-F238E27FC236}">
                      <a16:creationId xmlns:a16="http://schemas.microsoft.com/office/drawing/2014/main" id="{405AD049-D73E-79DF-7492-A4EB70F2DA54}"/>
                    </a:ext>
                  </a:extLst>
                </p14:cNvPr>
                <p14:cNvContentPartPr/>
                <p14:nvPr/>
              </p14:nvContentPartPr>
              <p14:xfrm>
                <a:off x="2163400" y="5806800"/>
                <a:ext cx="160200" cy="187200"/>
              </p14:xfrm>
            </p:contentPart>
          </mc:Choice>
          <mc:Fallback xmlns="">
            <p:pic>
              <p:nvPicPr>
                <p:cNvPr id="138" name="Ink 137">
                  <a:extLst>
                    <a:ext uri="{FF2B5EF4-FFF2-40B4-BE49-F238E27FC236}">
                      <a16:creationId xmlns:a16="http://schemas.microsoft.com/office/drawing/2014/main" id="{405AD049-D73E-79DF-7492-A4EB70F2DA54}"/>
                    </a:ext>
                  </a:extLst>
                </p:cNvPr>
                <p:cNvPicPr/>
                <p:nvPr/>
              </p:nvPicPr>
              <p:blipFill>
                <a:blip r:embed="rId209"/>
                <a:stretch>
                  <a:fillRect/>
                </a:stretch>
              </p:blipFill>
              <p:spPr>
                <a:xfrm>
                  <a:off x="2154760" y="5798160"/>
                  <a:ext cx="1778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9" name="Ink 138">
                  <a:extLst>
                    <a:ext uri="{FF2B5EF4-FFF2-40B4-BE49-F238E27FC236}">
                      <a16:creationId xmlns:a16="http://schemas.microsoft.com/office/drawing/2014/main" id="{AB269C74-9B3E-4B2F-88F2-C0A6E3AF5B6E}"/>
                    </a:ext>
                  </a:extLst>
                </p14:cNvPr>
                <p14:cNvContentPartPr/>
                <p14:nvPr/>
              </p14:nvContentPartPr>
              <p14:xfrm>
                <a:off x="2457160" y="5815080"/>
                <a:ext cx="209160" cy="172440"/>
              </p14:xfrm>
            </p:contentPart>
          </mc:Choice>
          <mc:Fallback xmlns="">
            <p:pic>
              <p:nvPicPr>
                <p:cNvPr id="139" name="Ink 138">
                  <a:extLst>
                    <a:ext uri="{FF2B5EF4-FFF2-40B4-BE49-F238E27FC236}">
                      <a16:creationId xmlns:a16="http://schemas.microsoft.com/office/drawing/2014/main" id="{AB269C74-9B3E-4B2F-88F2-C0A6E3AF5B6E}"/>
                    </a:ext>
                  </a:extLst>
                </p:cNvPr>
                <p:cNvPicPr/>
                <p:nvPr/>
              </p:nvPicPr>
              <p:blipFill>
                <a:blip r:embed="rId211"/>
                <a:stretch>
                  <a:fillRect/>
                </a:stretch>
              </p:blipFill>
              <p:spPr>
                <a:xfrm>
                  <a:off x="2448160" y="5806080"/>
                  <a:ext cx="226800" cy="19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2">
            <p14:nvContentPartPr>
              <p14:cNvPr id="140" name="Ink 139">
                <a:extLst>
                  <a:ext uri="{FF2B5EF4-FFF2-40B4-BE49-F238E27FC236}">
                    <a16:creationId xmlns:a16="http://schemas.microsoft.com/office/drawing/2014/main" id="{0F8AF79B-D89A-57C4-5CA6-3A5A8837C58A}"/>
                  </a:ext>
                </a:extLst>
              </p14:cNvPr>
              <p14:cNvContentPartPr/>
              <p14:nvPr/>
            </p14:nvContentPartPr>
            <p14:xfrm>
              <a:off x="1927388" y="6135120"/>
              <a:ext cx="667080" cy="52560"/>
            </p14:xfrm>
          </p:contentPart>
        </mc:Choice>
        <mc:Fallback>
          <p:pic>
            <p:nvPicPr>
              <p:cNvPr id="140" name="Ink 139">
                <a:extLst>
                  <a:ext uri="{FF2B5EF4-FFF2-40B4-BE49-F238E27FC236}">
                    <a16:creationId xmlns:a16="http://schemas.microsoft.com/office/drawing/2014/main" id="{0F8AF79B-D89A-57C4-5CA6-3A5A8837C58A}"/>
                  </a:ext>
                </a:extLst>
              </p:cNvPr>
              <p:cNvPicPr/>
              <p:nvPr/>
            </p:nvPicPr>
            <p:blipFill>
              <a:blip r:embed="rId213"/>
              <a:stretch>
                <a:fillRect/>
              </a:stretch>
            </p:blipFill>
            <p:spPr>
              <a:xfrm>
                <a:off x="1918393" y="6126120"/>
                <a:ext cx="68471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1" name="Ink 140">
                <a:extLst>
                  <a:ext uri="{FF2B5EF4-FFF2-40B4-BE49-F238E27FC236}">
                    <a16:creationId xmlns:a16="http://schemas.microsoft.com/office/drawing/2014/main" id="{D67E88F9-1987-443C-6596-3CEAEBF033CA}"/>
                  </a:ext>
                </a:extLst>
              </p14:cNvPr>
              <p14:cNvContentPartPr/>
              <p14:nvPr/>
            </p14:nvContentPartPr>
            <p14:xfrm>
              <a:off x="2165708" y="6318000"/>
              <a:ext cx="293760" cy="214560"/>
            </p14:xfrm>
          </p:contentPart>
        </mc:Choice>
        <mc:Fallback>
          <p:pic>
            <p:nvPicPr>
              <p:cNvPr id="141" name="Ink 140">
                <a:extLst>
                  <a:ext uri="{FF2B5EF4-FFF2-40B4-BE49-F238E27FC236}">
                    <a16:creationId xmlns:a16="http://schemas.microsoft.com/office/drawing/2014/main" id="{D67E88F9-1987-443C-6596-3CEAEBF033CA}"/>
                  </a:ext>
                </a:extLst>
              </p:cNvPr>
              <p:cNvPicPr/>
              <p:nvPr/>
            </p:nvPicPr>
            <p:blipFill>
              <a:blip r:embed="rId215"/>
              <a:stretch>
                <a:fillRect/>
              </a:stretch>
            </p:blipFill>
            <p:spPr>
              <a:xfrm>
                <a:off x="2156708" y="6308985"/>
                <a:ext cx="311400" cy="232230"/>
              </a:xfrm>
              <a:prstGeom prst="rect">
                <a:avLst/>
              </a:prstGeom>
            </p:spPr>
          </p:pic>
        </mc:Fallback>
      </mc:AlternateContent>
      <p:grpSp>
        <p:nvGrpSpPr>
          <p:cNvPr id="158" name="Group 157">
            <a:extLst>
              <a:ext uri="{FF2B5EF4-FFF2-40B4-BE49-F238E27FC236}">
                <a16:creationId xmlns:a16="http://schemas.microsoft.com/office/drawing/2014/main" id="{44B90D72-C195-97D0-F2AE-4796F1CBF097}"/>
              </a:ext>
            </a:extLst>
          </p:cNvPr>
          <p:cNvGrpSpPr/>
          <p:nvPr/>
        </p:nvGrpSpPr>
        <p:grpSpPr>
          <a:xfrm>
            <a:off x="2881388" y="5776200"/>
            <a:ext cx="240840" cy="381600"/>
            <a:chOff x="2879800" y="5776200"/>
            <a:chExt cx="240840" cy="381600"/>
          </a:xfrm>
        </p:grpSpPr>
        <mc:AlternateContent xmlns:mc="http://schemas.openxmlformats.org/markup-compatibility/2006" xmlns:p14="http://schemas.microsoft.com/office/powerpoint/2010/main">
          <mc:Choice Requires="p14">
            <p:contentPart p14:bwMode="auto" r:id="rId216">
              <p14:nvContentPartPr>
                <p14:cNvPr id="142" name="Ink 141">
                  <a:extLst>
                    <a:ext uri="{FF2B5EF4-FFF2-40B4-BE49-F238E27FC236}">
                      <a16:creationId xmlns:a16="http://schemas.microsoft.com/office/drawing/2014/main" id="{94916652-2B6F-7AF7-C377-781B2E2754D8}"/>
                    </a:ext>
                  </a:extLst>
                </p14:cNvPr>
                <p14:cNvContentPartPr/>
                <p14:nvPr/>
              </p14:nvContentPartPr>
              <p14:xfrm>
                <a:off x="2879800" y="5843520"/>
                <a:ext cx="240840" cy="239040"/>
              </p14:xfrm>
            </p:contentPart>
          </mc:Choice>
          <mc:Fallback xmlns="">
            <p:pic>
              <p:nvPicPr>
                <p:cNvPr id="142" name="Ink 141">
                  <a:extLst>
                    <a:ext uri="{FF2B5EF4-FFF2-40B4-BE49-F238E27FC236}">
                      <a16:creationId xmlns:a16="http://schemas.microsoft.com/office/drawing/2014/main" id="{94916652-2B6F-7AF7-C377-781B2E2754D8}"/>
                    </a:ext>
                  </a:extLst>
                </p:cNvPr>
                <p:cNvPicPr/>
                <p:nvPr/>
              </p:nvPicPr>
              <p:blipFill>
                <a:blip r:embed="rId217"/>
                <a:stretch>
                  <a:fillRect/>
                </a:stretch>
              </p:blipFill>
              <p:spPr>
                <a:xfrm>
                  <a:off x="2870800" y="5834880"/>
                  <a:ext cx="2584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3" name="Ink 142">
                  <a:extLst>
                    <a:ext uri="{FF2B5EF4-FFF2-40B4-BE49-F238E27FC236}">
                      <a16:creationId xmlns:a16="http://schemas.microsoft.com/office/drawing/2014/main" id="{64FEFFCF-AF7B-7EF1-B05E-F58EBF65CD00}"/>
                    </a:ext>
                  </a:extLst>
                </p14:cNvPr>
                <p14:cNvContentPartPr/>
                <p14:nvPr/>
              </p14:nvContentPartPr>
              <p14:xfrm>
                <a:off x="2924800" y="5776200"/>
                <a:ext cx="103320" cy="381600"/>
              </p14:xfrm>
            </p:contentPart>
          </mc:Choice>
          <mc:Fallback xmlns="">
            <p:pic>
              <p:nvPicPr>
                <p:cNvPr id="143" name="Ink 142">
                  <a:extLst>
                    <a:ext uri="{FF2B5EF4-FFF2-40B4-BE49-F238E27FC236}">
                      <a16:creationId xmlns:a16="http://schemas.microsoft.com/office/drawing/2014/main" id="{64FEFFCF-AF7B-7EF1-B05E-F58EBF65CD00}"/>
                    </a:ext>
                  </a:extLst>
                </p:cNvPr>
                <p:cNvPicPr/>
                <p:nvPr/>
              </p:nvPicPr>
              <p:blipFill>
                <a:blip r:embed="rId219"/>
                <a:stretch>
                  <a:fillRect/>
                </a:stretch>
              </p:blipFill>
              <p:spPr>
                <a:xfrm>
                  <a:off x="2916160" y="5767560"/>
                  <a:ext cx="120960" cy="399240"/>
                </a:xfrm>
                <a:prstGeom prst="rect">
                  <a:avLst/>
                </a:prstGeom>
              </p:spPr>
            </p:pic>
          </mc:Fallback>
        </mc:AlternateContent>
      </p:grpSp>
      <p:grpSp>
        <p:nvGrpSpPr>
          <p:cNvPr id="157" name="Group 156">
            <a:extLst>
              <a:ext uri="{FF2B5EF4-FFF2-40B4-BE49-F238E27FC236}">
                <a16:creationId xmlns:a16="http://schemas.microsoft.com/office/drawing/2014/main" id="{F01CAC79-E0F8-DF53-C51B-2309BF51BA57}"/>
              </a:ext>
            </a:extLst>
          </p:cNvPr>
          <p:cNvGrpSpPr/>
          <p:nvPr/>
        </p:nvGrpSpPr>
        <p:grpSpPr>
          <a:xfrm>
            <a:off x="3395108" y="5691600"/>
            <a:ext cx="898560" cy="348480"/>
            <a:chOff x="3393520" y="5691600"/>
            <a:chExt cx="898560" cy="348480"/>
          </a:xfrm>
        </p:grpSpPr>
        <mc:AlternateContent xmlns:mc="http://schemas.openxmlformats.org/markup-compatibility/2006" xmlns:p14="http://schemas.microsoft.com/office/powerpoint/2010/main">
          <mc:Choice Requires="p14">
            <p:contentPart p14:bwMode="auto" r:id="rId220">
              <p14:nvContentPartPr>
                <p14:cNvPr id="144" name="Ink 143">
                  <a:extLst>
                    <a:ext uri="{FF2B5EF4-FFF2-40B4-BE49-F238E27FC236}">
                      <a16:creationId xmlns:a16="http://schemas.microsoft.com/office/drawing/2014/main" id="{252DCB54-7B3E-C30E-F78F-13F0583A64C5}"/>
                    </a:ext>
                  </a:extLst>
                </p14:cNvPr>
                <p14:cNvContentPartPr/>
                <p14:nvPr/>
              </p14:nvContentPartPr>
              <p14:xfrm>
                <a:off x="3393520" y="5707440"/>
                <a:ext cx="86760" cy="332640"/>
              </p14:xfrm>
            </p:contentPart>
          </mc:Choice>
          <mc:Fallback xmlns="">
            <p:pic>
              <p:nvPicPr>
                <p:cNvPr id="144" name="Ink 143">
                  <a:extLst>
                    <a:ext uri="{FF2B5EF4-FFF2-40B4-BE49-F238E27FC236}">
                      <a16:creationId xmlns:a16="http://schemas.microsoft.com/office/drawing/2014/main" id="{252DCB54-7B3E-C30E-F78F-13F0583A64C5}"/>
                    </a:ext>
                  </a:extLst>
                </p:cNvPr>
                <p:cNvPicPr/>
                <p:nvPr/>
              </p:nvPicPr>
              <p:blipFill>
                <a:blip r:embed="rId221"/>
                <a:stretch>
                  <a:fillRect/>
                </a:stretch>
              </p:blipFill>
              <p:spPr>
                <a:xfrm>
                  <a:off x="3384520" y="5698800"/>
                  <a:ext cx="10440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5" name="Ink 144">
                  <a:extLst>
                    <a:ext uri="{FF2B5EF4-FFF2-40B4-BE49-F238E27FC236}">
                      <a16:creationId xmlns:a16="http://schemas.microsoft.com/office/drawing/2014/main" id="{4CE72551-FB3E-39F7-89F9-18CCDE2999F3}"/>
                    </a:ext>
                  </a:extLst>
                </p14:cNvPr>
                <p14:cNvContentPartPr/>
                <p14:nvPr/>
              </p14:nvContentPartPr>
              <p14:xfrm>
                <a:off x="3596560" y="5923440"/>
                <a:ext cx="45360" cy="27720"/>
              </p14:xfrm>
            </p:contentPart>
          </mc:Choice>
          <mc:Fallback xmlns="">
            <p:pic>
              <p:nvPicPr>
                <p:cNvPr id="145" name="Ink 144">
                  <a:extLst>
                    <a:ext uri="{FF2B5EF4-FFF2-40B4-BE49-F238E27FC236}">
                      <a16:creationId xmlns:a16="http://schemas.microsoft.com/office/drawing/2014/main" id="{4CE72551-FB3E-39F7-89F9-18CCDE2999F3}"/>
                    </a:ext>
                  </a:extLst>
                </p:cNvPr>
                <p:cNvPicPr/>
                <p:nvPr/>
              </p:nvPicPr>
              <p:blipFill>
                <a:blip r:embed="rId223"/>
                <a:stretch>
                  <a:fillRect/>
                </a:stretch>
              </p:blipFill>
              <p:spPr>
                <a:xfrm>
                  <a:off x="3587920" y="5914440"/>
                  <a:ext cx="63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6" name="Ink 145">
                  <a:extLst>
                    <a:ext uri="{FF2B5EF4-FFF2-40B4-BE49-F238E27FC236}">
                      <a16:creationId xmlns:a16="http://schemas.microsoft.com/office/drawing/2014/main" id="{944FFBB2-F5BB-837B-B344-21DFA88F7078}"/>
                    </a:ext>
                  </a:extLst>
                </p14:cNvPr>
                <p14:cNvContentPartPr/>
                <p14:nvPr/>
              </p14:nvContentPartPr>
              <p14:xfrm>
                <a:off x="3758200" y="5754240"/>
                <a:ext cx="215280" cy="279720"/>
              </p14:xfrm>
            </p:contentPart>
          </mc:Choice>
          <mc:Fallback xmlns="">
            <p:pic>
              <p:nvPicPr>
                <p:cNvPr id="146" name="Ink 145">
                  <a:extLst>
                    <a:ext uri="{FF2B5EF4-FFF2-40B4-BE49-F238E27FC236}">
                      <a16:creationId xmlns:a16="http://schemas.microsoft.com/office/drawing/2014/main" id="{944FFBB2-F5BB-837B-B344-21DFA88F7078}"/>
                    </a:ext>
                  </a:extLst>
                </p:cNvPr>
                <p:cNvPicPr/>
                <p:nvPr/>
              </p:nvPicPr>
              <p:blipFill>
                <a:blip r:embed="rId225"/>
                <a:stretch>
                  <a:fillRect/>
                </a:stretch>
              </p:blipFill>
              <p:spPr>
                <a:xfrm>
                  <a:off x="3749200" y="5745600"/>
                  <a:ext cx="2329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7" name="Ink 146">
                  <a:extLst>
                    <a:ext uri="{FF2B5EF4-FFF2-40B4-BE49-F238E27FC236}">
                      <a16:creationId xmlns:a16="http://schemas.microsoft.com/office/drawing/2014/main" id="{5B9DCF4D-0249-8A0E-838B-C3D3F5FAA5CA}"/>
                    </a:ext>
                  </a:extLst>
                </p14:cNvPr>
                <p14:cNvContentPartPr/>
                <p14:nvPr/>
              </p14:nvContentPartPr>
              <p14:xfrm>
                <a:off x="4037200" y="5691600"/>
                <a:ext cx="254880" cy="345240"/>
              </p14:xfrm>
            </p:contentPart>
          </mc:Choice>
          <mc:Fallback xmlns="">
            <p:pic>
              <p:nvPicPr>
                <p:cNvPr id="147" name="Ink 146">
                  <a:extLst>
                    <a:ext uri="{FF2B5EF4-FFF2-40B4-BE49-F238E27FC236}">
                      <a16:creationId xmlns:a16="http://schemas.microsoft.com/office/drawing/2014/main" id="{5B9DCF4D-0249-8A0E-838B-C3D3F5FAA5CA}"/>
                    </a:ext>
                  </a:extLst>
                </p:cNvPr>
                <p:cNvPicPr/>
                <p:nvPr/>
              </p:nvPicPr>
              <p:blipFill>
                <a:blip r:embed="rId227"/>
                <a:stretch>
                  <a:fillRect/>
                </a:stretch>
              </p:blipFill>
              <p:spPr>
                <a:xfrm>
                  <a:off x="4028200" y="5682600"/>
                  <a:ext cx="272520" cy="362880"/>
                </a:xfrm>
                <a:prstGeom prst="rect">
                  <a:avLst/>
                </a:prstGeom>
              </p:spPr>
            </p:pic>
          </mc:Fallback>
        </mc:AlternateContent>
      </p:grpSp>
      <p:grpSp>
        <p:nvGrpSpPr>
          <p:cNvPr id="156" name="Group 155">
            <a:extLst>
              <a:ext uri="{FF2B5EF4-FFF2-40B4-BE49-F238E27FC236}">
                <a16:creationId xmlns:a16="http://schemas.microsoft.com/office/drawing/2014/main" id="{CAD601B0-D621-7432-BED5-65893E1DDF9C}"/>
              </a:ext>
            </a:extLst>
          </p:cNvPr>
          <p:cNvGrpSpPr/>
          <p:nvPr/>
        </p:nvGrpSpPr>
        <p:grpSpPr>
          <a:xfrm>
            <a:off x="4673468" y="5810400"/>
            <a:ext cx="79560" cy="175680"/>
            <a:chOff x="4671880" y="5810400"/>
            <a:chExt cx="79560" cy="175680"/>
          </a:xfrm>
        </p:grpSpPr>
        <mc:AlternateContent xmlns:mc="http://schemas.openxmlformats.org/markup-compatibility/2006" xmlns:p14="http://schemas.microsoft.com/office/powerpoint/2010/main">
          <mc:Choice Requires="p14">
            <p:contentPart p14:bwMode="auto" r:id="rId228">
              <p14:nvContentPartPr>
                <p14:cNvPr id="148" name="Ink 147">
                  <a:extLst>
                    <a:ext uri="{FF2B5EF4-FFF2-40B4-BE49-F238E27FC236}">
                      <a16:creationId xmlns:a16="http://schemas.microsoft.com/office/drawing/2014/main" id="{7F5D38A7-AC78-B2E3-11B8-7A9EAC1ABA7A}"/>
                    </a:ext>
                  </a:extLst>
                </p14:cNvPr>
                <p14:cNvContentPartPr/>
                <p14:nvPr/>
              </p14:nvContentPartPr>
              <p14:xfrm>
                <a:off x="4680160" y="5810400"/>
                <a:ext cx="59760" cy="31680"/>
              </p14:xfrm>
            </p:contentPart>
          </mc:Choice>
          <mc:Fallback xmlns="">
            <p:pic>
              <p:nvPicPr>
                <p:cNvPr id="148" name="Ink 147">
                  <a:extLst>
                    <a:ext uri="{FF2B5EF4-FFF2-40B4-BE49-F238E27FC236}">
                      <a16:creationId xmlns:a16="http://schemas.microsoft.com/office/drawing/2014/main" id="{7F5D38A7-AC78-B2E3-11B8-7A9EAC1ABA7A}"/>
                    </a:ext>
                  </a:extLst>
                </p:cNvPr>
                <p:cNvPicPr/>
                <p:nvPr/>
              </p:nvPicPr>
              <p:blipFill>
                <a:blip r:embed="rId229"/>
                <a:stretch>
                  <a:fillRect/>
                </a:stretch>
              </p:blipFill>
              <p:spPr>
                <a:xfrm>
                  <a:off x="4671520" y="5801760"/>
                  <a:ext cx="77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9" name="Ink 148">
                  <a:extLst>
                    <a:ext uri="{FF2B5EF4-FFF2-40B4-BE49-F238E27FC236}">
                      <a16:creationId xmlns:a16="http://schemas.microsoft.com/office/drawing/2014/main" id="{80F6551A-4DC1-35C2-5FEA-6248D1F7F9DC}"/>
                    </a:ext>
                  </a:extLst>
                </p14:cNvPr>
                <p14:cNvContentPartPr/>
                <p14:nvPr/>
              </p14:nvContentPartPr>
              <p14:xfrm>
                <a:off x="4671880" y="5923440"/>
                <a:ext cx="79560" cy="62640"/>
              </p14:xfrm>
            </p:contentPart>
          </mc:Choice>
          <mc:Fallback xmlns="">
            <p:pic>
              <p:nvPicPr>
                <p:cNvPr id="149" name="Ink 148">
                  <a:extLst>
                    <a:ext uri="{FF2B5EF4-FFF2-40B4-BE49-F238E27FC236}">
                      <a16:creationId xmlns:a16="http://schemas.microsoft.com/office/drawing/2014/main" id="{80F6551A-4DC1-35C2-5FEA-6248D1F7F9DC}"/>
                    </a:ext>
                  </a:extLst>
                </p:cNvPr>
                <p:cNvPicPr/>
                <p:nvPr/>
              </p:nvPicPr>
              <p:blipFill>
                <a:blip r:embed="rId231"/>
                <a:stretch>
                  <a:fillRect/>
                </a:stretch>
              </p:blipFill>
              <p:spPr>
                <a:xfrm>
                  <a:off x="4663240" y="5914440"/>
                  <a:ext cx="97200" cy="80280"/>
                </a:xfrm>
                <a:prstGeom prst="rect">
                  <a:avLst/>
                </a:prstGeom>
              </p:spPr>
            </p:pic>
          </mc:Fallback>
        </mc:AlternateContent>
      </p:grpSp>
      <p:grpSp>
        <p:nvGrpSpPr>
          <p:cNvPr id="163" name="Group 162">
            <a:extLst>
              <a:ext uri="{FF2B5EF4-FFF2-40B4-BE49-F238E27FC236}">
                <a16:creationId xmlns:a16="http://schemas.microsoft.com/office/drawing/2014/main" id="{C5BA25C6-5F79-B27D-40C4-ADBA3A8D918A}"/>
              </a:ext>
            </a:extLst>
          </p:cNvPr>
          <p:cNvGrpSpPr/>
          <p:nvPr/>
        </p:nvGrpSpPr>
        <p:grpSpPr>
          <a:xfrm>
            <a:off x="5127428" y="5212440"/>
            <a:ext cx="1913760" cy="1146960"/>
            <a:chOff x="5125840" y="5212440"/>
            <a:chExt cx="1913760" cy="1146960"/>
          </a:xfrm>
        </p:grpSpPr>
        <mc:AlternateContent xmlns:mc="http://schemas.openxmlformats.org/markup-compatibility/2006" xmlns:p14="http://schemas.microsoft.com/office/powerpoint/2010/main">
          <mc:Choice Requires="p14">
            <p:contentPart p14:bwMode="auto" r:id="rId232">
              <p14:nvContentPartPr>
                <p14:cNvPr id="150" name="Ink 149">
                  <a:extLst>
                    <a:ext uri="{FF2B5EF4-FFF2-40B4-BE49-F238E27FC236}">
                      <a16:creationId xmlns:a16="http://schemas.microsoft.com/office/drawing/2014/main" id="{CD3B9E08-0C53-1319-FCCE-6C17A9FE2960}"/>
                    </a:ext>
                  </a:extLst>
                </p14:cNvPr>
                <p14:cNvContentPartPr/>
                <p14:nvPr/>
              </p14:nvContentPartPr>
              <p14:xfrm>
                <a:off x="5246800" y="5585760"/>
                <a:ext cx="275760" cy="421920"/>
              </p14:xfrm>
            </p:contentPart>
          </mc:Choice>
          <mc:Fallback xmlns="">
            <p:pic>
              <p:nvPicPr>
                <p:cNvPr id="150" name="Ink 149">
                  <a:extLst>
                    <a:ext uri="{FF2B5EF4-FFF2-40B4-BE49-F238E27FC236}">
                      <a16:creationId xmlns:a16="http://schemas.microsoft.com/office/drawing/2014/main" id="{CD3B9E08-0C53-1319-FCCE-6C17A9FE2960}"/>
                    </a:ext>
                  </a:extLst>
                </p:cNvPr>
                <p:cNvPicPr/>
                <p:nvPr/>
              </p:nvPicPr>
              <p:blipFill>
                <a:blip r:embed="rId233"/>
                <a:stretch>
                  <a:fillRect/>
                </a:stretch>
              </p:blipFill>
              <p:spPr>
                <a:xfrm>
                  <a:off x="5238160" y="5576760"/>
                  <a:ext cx="29340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1" name="Ink 150">
                  <a:extLst>
                    <a:ext uri="{FF2B5EF4-FFF2-40B4-BE49-F238E27FC236}">
                      <a16:creationId xmlns:a16="http://schemas.microsoft.com/office/drawing/2014/main" id="{B0B9A1DB-AC8C-E636-1963-1B082457B570}"/>
                    </a:ext>
                  </a:extLst>
                </p14:cNvPr>
                <p14:cNvContentPartPr/>
                <p14:nvPr/>
              </p14:nvContentPartPr>
              <p14:xfrm>
                <a:off x="5658640" y="5598360"/>
                <a:ext cx="215280" cy="375120"/>
              </p14:xfrm>
            </p:contentPart>
          </mc:Choice>
          <mc:Fallback xmlns="">
            <p:pic>
              <p:nvPicPr>
                <p:cNvPr id="151" name="Ink 150">
                  <a:extLst>
                    <a:ext uri="{FF2B5EF4-FFF2-40B4-BE49-F238E27FC236}">
                      <a16:creationId xmlns:a16="http://schemas.microsoft.com/office/drawing/2014/main" id="{B0B9A1DB-AC8C-E636-1963-1B082457B570}"/>
                    </a:ext>
                  </a:extLst>
                </p:cNvPr>
                <p:cNvPicPr/>
                <p:nvPr/>
              </p:nvPicPr>
              <p:blipFill>
                <a:blip r:embed="rId235"/>
                <a:stretch>
                  <a:fillRect/>
                </a:stretch>
              </p:blipFill>
              <p:spPr>
                <a:xfrm>
                  <a:off x="5649640" y="5589720"/>
                  <a:ext cx="23292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2" name="Ink 151">
                  <a:extLst>
                    <a:ext uri="{FF2B5EF4-FFF2-40B4-BE49-F238E27FC236}">
                      <a16:creationId xmlns:a16="http://schemas.microsoft.com/office/drawing/2014/main" id="{D27950D9-1404-E795-259D-885AB5C752DA}"/>
                    </a:ext>
                  </a:extLst>
                </p14:cNvPr>
                <p14:cNvContentPartPr/>
                <p14:nvPr/>
              </p14:nvContentPartPr>
              <p14:xfrm>
                <a:off x="6065080" y="5549040"/>
                <a:ext cx="100440" cy="163080"/>
              </p14:xfrm>
            </p:contentPart>
          </mc:Choice>
          <mc:Fallback xmlns="">
            <p:pic>
              <p:nvPicPr>
                <p:cNvPr id="152" name="Ink 151">
                  <a:extLst>
                    <a:ext uri="{FF2B5EF4-FFF2-40B4-BE49-F238E27FC236}">
                      <a16:creationId xmlns:a16="http://schemas.microsoft.com/office/drawing/2014/main" id="{D27950D9-1404-E795-259D-885AB5C752DA}"/>
                    </a:ext>
                  </a:extLst>
                </p:cNvPr>
                <p:cNvPicPr/>
                <p:nvPr/>
              </p:nvPicPr>
              <p:blipFill>
                <a:blip r:embed="rId237"/>
                <a:stretch>
                  <a:fillRect/>
                </a:stretch>
              </p:blipFill>
              <p:spPr>
                <a:xfrm>
                  <a:off x="6056440" y="5540040"/>
                  <a:ext cx="1180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3" name="Ink 152">
                  <a:extLst>
                    <a:ext uri="{FF2B5EF4-FFF2-40B4-BE49-F238E27FC236}">
                      <a16:creationId xmlns:a16="http://schemas.microsoft.com/office/drawing/2014/main" id="{690C2C48-08E3-716B-E1CA-88176066E6C4}"/>
                    </a:ext>
                  </a:extLst>
                </p14:cNvPr>
                <p14:cNvContentPartPr/>
                <p14:nvPr/>
              </p14:nvContentPartPr>
              <p14:xfrm>
                <a:off x="6221320" y="5526720"/>
                <a:ext cx="108720" cy="396000"/>
              </p14:xfrm>
            </p:contentPart>
          </mc:Choice>
          <mc:Fallback xmlns="">
            <p:pic>
              <p:nvPicPr>
                <p:cNvPr id="153" name="Ink 152">
                  <a:extLst>
                    <a:ext uri="{FF2B5EF4-FFF2-40B4-BE49-F238E27FC236}">
                      <a16:creationId xmlns:a16="http://schemas.microsoft.com/office/drawing/2014/main" id="{690C2C48-08E3-716B-E1CA-88176066E6C4}"/>
                    </a:ext>
                  </a:extLst>
                </p:cNvPr>
                <p:cNvPicPr/>
                <p:nvPr/>
              </p:nvPicPr>
              <p:blipFill>
                <a:blip r:embed="rId239"/>
                <a:stretch>
                  <a:fillRect/>
                </a:stretch>
              </p:blipFill>
              <p:spPr>
                <a:xfrm>
                  <a:off x="6212680" y="5518080"/>
                  <a:ext cx="1263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4" name="Ink 153">
                  <a:extLst>
                    <a:ext uri="{FF2B5EF4-FFF2-40B4-BE49-F238E27FC236}">
                      <a16:creationId xmlns:a16="http://schemas.microsoft.com/office/drawing/2014/main" id="{6BDFD993-8DAF-80ED-CF3A-C84ED81CAE45}"/>
                    </a:ext>
                  </a:extLst>
                </p14:cNvPr>
                <p14:cNvContentPartPr/>
                <p14:nvPr/>
              </p14:nvContentPartPr>
              <p14:xfrm>
                <a:off x="6443440" y="5721840"/>
                <a:ext cx="120960" cy="173520"/>
              </p14:xfrm>
            </p:contentPart>
          </mc:Choice>
          <mc:Fallback xmlns="">
            <p:pic>
              <p:nvPicPr>
                <p:cNvPr id="154" name="Ink 153">
                  <a:extLst>
                    <a:ext uri="{FF2B5EF4-FFF2-40B4-BE49-F238E27FC236}">
                      <a16:creationId xmlns:a16="http://schemas.microsoft.com/office/drawing/2014/main" id="{6BDFD993-8DAF-80ED-CF3A-C84ED81CAE45}"/>
                    </a:ext>
                  </a:extLst>
                </p:cNvPr>
                <p:cNvPicPr/>
                <p:nvPr/>
              </p:nvPicPr>
              <p:blipFill>
                <a:blip r:embed="rId241"/>
                <a:stretch>
                  <a:fillRect/>
                </a:stretch>
              </p:blipFill>
              <p:spPr>
                <a:xfrm>
                  <a:off x="6434440" y="5713200"/>
                  <a:ext cx="1386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1" name="Ink 160">
                  <a:extLst>
                    <a:ext uri="{FF2B5EF4-FFF2-40B4-BE49-F238E27FC236}">
                      <a16:creationId xmlns:a16="http://schemas.microsoft.com/office/drawing/2014/main" id="{9305398B-17BC-CDD3-4EBF-7E3C682E01AC}"/>
                    </a:ext>
                  </a:extLst>
                </p14:cNvPr>
                <p14:cNvContentPartPr/>
                <p14:nvPr/>
              </p14:nvContentPartPr>
              <p14:xfrm>
                <a:off x="5152120" y="5445720"/>
                <a:ext cx="128520" cy="913680"/>
              </p14:xfrm>
            </p:contentPart>
          </mc:Choice>
          <mc:Fallback xmlns="">
            <p:pic>
              <p:nvPicPr>
                <p:cNvPr id="161" name="Ink 160">
                  <a:extLst>
                    <a:ext uri="{FF2B5EF4-FFF2-40B4-BE49-F238E27FC236}">
                      <a16:creationId xmlns:a16="http://schemas.microsoft.com/office/drawing/2014/main" id="{9305398B-17BC-CDD3-4EBF-7E3C682E01AC}"/>
                    </a:ext>
                  </a:extLst>
                </p:cNvPr>
                <p:cNvPicPr/>
                <p:nvPr/>
              </p:nvPicPr>
              <p:blipFill>
                <a:blip r:embed="rId243"/>
                <a:stretch>
                  <a:fillRect/>
                </a:stretch>
              </p:blipFill>
              <p:spPr>
                <a:xfrm>
                  <a:off x="5143480" y="5437080"/>
                  <a:ext cx="146160" cy="9313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2" name="Ink 161">
                  <a:extLst>
                    <a:ext uri="{FF2B5EF4-FFF2-40B4-BE49-F238E27FC236}">
                      <a16:creationId xmlns:a16="http://schemas.microsoft.com/office/drawing/2014/main" id="{61104DC0-0F31-66CE-1994-B21855EA36FD}"/>
                    </a:ext>
                  </a:extLst>
                </p14:cNvPr>
                <p14:cNvContentPartPr/>
                <p14:nvPr/>
              </p14:nvContentPartPr>
              <p14:xfrm>
                <a:off x="5125840" y="5212440"/>
                <a:ext cx="1913760" cy="1143360"/>
              </p14:xfrm>
            </p:contentPart>
          </mc:Choice>
          <mc:Fallback xmlns="">
            <p:pic>
              <p:nvPicPr>
                <p:cNvPr id="162" name="Ink 161">
                  <a:extLst>
                    <a:ext uri="{FF2B5EF4-FFF2-40B4-BE49-F238E27FC236}">
                      <a16:creationId xmlns:a16="http://schemas.microsoft.com/office/drawing/2014/main" id="{61104DC0-0F31-66CE-1994-B21855EA36FD}"/>
                    </a:ext>
                  </a:extLst>
                </p:cNvPr>
                <p:cNvPicPr/>
                <p:nvPr/>
              </p:nvPicPr>
              <p:blipFill>
                <a:blip r:embed="rId245"/>
                <a:stretch>
                  <a:fillRect/>
                </a:stretch>
              </p:blipFill>
              <p:spPr>
                <a:xfrm>
                  <a:off x="5116840" y="5203800"/>
                  <a:ext cx="1931400" cy="1161000"/>
                </a:xfrm>
                <a:prstGeom prst="rect">
                  <a:avLst/>
                </a:prstGeom>
              </p:spPr>
            </p:pic>
          </mc:Fallback>
        </mc:AlternateContent>
      </p:grpSp>
      <p:grpSp>
        <p:nvGrpSpPr>
          <p:cNvPr id="168" name="Group 167">
            <a:extLst>
              <a:ext uri="{FF2B5EF4-FFF2-40B4-BE49-F238E27FC236}">
                <a16:creationId xmlns:a16="http://schemas.microsoft.com/office/drawing/2014/main" id="{BBB3365A-1AF4-20D9-FF67-FB108B3A4057}"/>
              </a:ext>
            </a:extLst>
          </p:cNvPr>
          <p:cNvGrpSpPr/>
          <p:nvPr/>
        </p:nvGrpSpPr>
        <p:grpSpPr>
          <a:xfrm>
            <a:off x="7874228" y="5298120"/>
            <a:ext cx="1551600" cy="535680"/>
            <a:chOff x="7872640" y="5298120"/>
            <a:chExt cx="1551600" cy="535680"/>
          </a:xfrm>
        </p:grpSpPr>
        <mc:AlternateContent xmlns:mc="http://schemas.openxmlformats.org/markup-compatibility/2006" xmlns:p14="http://schemas.microsoft.com/office/powerpoint/2010/main">
          <mc:Choice Requires="p14">
            <p:contentPart p14:bwMode="auto" r:id="rId246">
              <p14:nvContentPartPr>
                <p14:cNvPr id="164" name="Ink 163">
                  <a:extLst>
                    <a:ext uri="{FF2B5EF4-FFF2-40B4-BE49-F238E27FC236}">
                      <a16:creationId xmlns:a16="http://schemas.microsoft.com/office/drawing/2014/main" id="{31E7A015-EF90-351D-A30E-D8538DD82E37}"/>
                    </a:ext>
                  </a:extLst>
                </p14:cNvPr>
                <p14:cNvContentPartPr/>
                <p14:nvPr/>
              </p14:nvContentPartPr>
              <p14:xfrm>
                <a:off x="7872640" y="5298120"/>
                <a:ext cx="479880" cy="535680"/>
              </p14:xfrm>
            </p:contentPart>
          </mc:Choice>
          <mc:Fallback xmlns="">
            <p:pic>
              <p:nvPicPr>
                <p:cNvPr id="164" name="Ink 163">
                  <a:extLst>
                    <a:ext uri="{FF2B5EF4-FFF2-40B4-BE49-F238E27FC236}">
                      <a16:creationId xmlns:a16="http://schemas.microsoft.com/office/drawing/2014/main" id="{31E7A015-EF90-351D-A30E-D8538DD82E37}"/>
                    </a:ext>
                  </a:extLst>
                </p:cNvPr>
                <p:cNvPicPr/>
                <p:nvPr/>
              </p:nvPicPr>
              <p:blipFill>
                <a:blip r:embed="rId247"/>
                <a:stretch>
                  <a:fillRect/>
                </a:stretch>
              </p:blipFill>
              <p:spPr>
                <a:xfrm>
                  <a:off x="7864000" y="5289120"/>
                  <a:ext cx="49752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5" name="Ink 164">
                  <a:extLst>
                    <a:ext uri="{FF2B5EF4-FFF2-40B4-BE49-F238E27FC236}">
                      <a16:creationId xmlns:a16="http://schemas.microsoft.com/office/drawing/2014/main" id="{410A3BA1-34BB-134A-FB1D-A1424F51C275}"/>
                    </a:ext>
                  </a:extLst>
                </p14:cNvPr>
                <p14:cNvContentPartPr/>
                <p14:nvPr/>
              </p14:nvContentPartPr>
              <p14:xfrm>
                <a:off x="8378800" y="5498280"/>
                <a:ext cx="502920" cy="219960"/>
              </p14:xfrm>
            </p:contentPart>
          </mc:Choice>
          <mc:Fallback xmlns="">
            <p:pic>
              <p:nvPicPr>
                <p:cNvPr id="165" name="Ink 164">
                  <a:extLst>
                    <a:ext uri="{FF2B5EF4-FFF2-40B4-BE49-F238E27FC236}">
                      <a16:creationId xmlns:a16="http://schemas.microsoft.com/office/drawing/2014/main" id="{410A3BA1-34BB-134A-FB1D-A1424F51C275}"/>
                    </a:ext>
                  </a:extLst>
                </p:cNvPr>
                <p:cNvPicPr/>
                <p:nvPr/>
              </p:nvPicPr>
              <p:blipFill>
                <a:blip r:embed="rId249"/>
                <a:stretch>
                  <a:fillRect/>
                </a:stretch>
              </p:blipFill>
              <p:spPr>
                <a:xfrm>
                  <a:off x="8370160" y="5489640"/>
                  <a:ext cx="5205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6" name="Ink 165">
                  <a:extLst>
                    <a:ext uri="{FF2B5EF4-FFF2-40B4-BE49-F238E27FC236}">
                      <a16:creationId xmlns:a16="http://schemas.microsoft.com/office/drawing/2014/main" id="{473C01B3-61C9-15ED-B999-B192C5FB97CD}"/>
                    </a:ext>
                  </a:extLst>
                </p14:cNvPr>
                <p14:cNvContentPartPr/>
                <p14:nvPr/>
              </p14:nvContentPartPr>
              <p14:xfrm>
                <a:off x="9004480" y="5505120"/>
                <a:ext cx="194040" cy="154440"/>
              </p14:xfrm>
            </p:contentPart>
          </mc:Choice>
          <mc:Fallback xmlns="">
            <p:pic>
              <p:nvPicPr>
                <p:cNvPr id="166" name="Ink 165">
                  <a:extLst>
                    <a:ext uri="{FF2B5EF4-FFF2-40B4-BE49-F238E27FC236}">
                      <a16:creationId xmlns:a16="http://schemas.microsoft.com/office/drawing/2014/main" id="{473C01B3-61C9-15ED-B999-B192C5FB97CD}"/>
                    </a:ext>
                  </a:extLst>
                </p:cNvPr>
                <p:cNvPicPr/>
                <p:nvPr/>
              </p:nvPicPr>
              <p:blipFill>
                <a:blip r:embed="rId251"/>
                <a:stretch>
                  <a:fillRect/>
                </a:stretch>
              </p:blipFill>
              <p:spPr>
                <a:xfrm>
                  <a:off x="8995480" y="5496480"/>
                  <a:ext cx="211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7" name="Ink 166">
                  <a:extLst>
                    <a:ext uri="{FF2B5EF4-FFF2-40B4-BE49-F238E27FC236}">
                      <a16:creationId xmlns:a16="http://schemas.microsoft.com/office/drawing/2014/main" id="{F31E0F4F-F991-F6C8-E6D4-AA7C83E00D50}"/>
                    </a:ext>
                  </a:extLst>
                </p14:cNvPr>
                <p14:cNvContentPartPr/>
                <p14:nvPr/>
              </p14:nvContentPartPr>
              <p14:xfrm>
                <a:off x="9260440" y="5445360"/>
                <a:ext cx="163800" cy="185040"/>
              </p14:xfrm>
            </p:contentPart>
          </mc:Choice>
          <mc:Fallback xmlns="">
            <p:pic>
              <p:nvPicPr>
                <p:cNvPr id="167" name="Ink 166">
                  <a:extLst>
                    <a:ext uri="{FF2B5EF4-FFF2-40B4-BE49-F238E27FC236}">
                      <a16:creationId xmlns:a16="http://schemas.microsoft.com/office/drawing/2014/main" id="{F31E0F4F-F991-F6C8-E6D4-AA7C83E00D50}"/>
                    </a:ext>
                  </a:extLst>
                </p:cNvPr>
                <p:cNvPicPr/>
                <p:nvPr/>
              </p:nvPicPr>
              <p:blipFill>
                <a:blip r:embed="rId253"/>
                <a:stretch>
                  <a:fillRect/>
                </a:stretch>
              </p:blipFill>
              <p:spPr>
                <a:xfrm>
                  <a:off x="9251800" y="5436360"/>
                  <a:ext cx="181440" cy="202680"/>
                </a:xfrm>
                <a:prstGeom prst="rect">
                  <a:avLst/>
                </a:prstGeom>
              </p:spPr>
            </p:pic>
          </mc:Fallback>
        </mc:AlternateContent>
      </p:grpSp>
      <p:grpSp>
        <p:nvGrpSpPr>
          <p:cNvPr id="175" name="Group 174">
            <a:extLst>
              <a:ext uri="{FF2B5EF4-FFF2-40B4-BE49-F238E27FC236}">
                <a16:creationId xmlns:a16="http://schemas.microsoft.com/office/drawing/2014/main" id="{8FBFEBC6-1042-83D8-4A5D-77E686EE37EC}"/>
              </a:ext>
            </a:extLst>
          </p:cNvPr>
          <p:cNvGrpSpPr/>
          <p:nvPr/>
        </p:nvGrpSpPr>
        <p:grpSpPr>
          <a:xfrm>
            <a:off x="9691868" y="5122440"/>
            <a:ext cx="1384560" cy="689040"/>
            <a:chOff x="9690280" y="5122440"/>
            <a:chExt cx="1384560" cy="689040"/>
          </a:xfrm>
        </p:grpSpPr>
        <mc:AlternateContent xmlns:mc="http://schemas.openxmlformats.org/markup-compatibility/2006" xmlns:p14="http://schemas.microsoft.com/office/powerpoint/2010/main">
          <mc:Choice Requires="p14">
            <p:contentPart p14:bwMode="auto" r:id="rId254">
              <p14:nvContentPartPr>
                <p14:cNvPr id="169" name="Ink 168">
                  <a:extLst>
                    <a:ext uri="{FF2B5EF4-FFF2-40B4-BE49-F238E27FC236}">
                      <a16:creationId xmlns:a16="http://schemas.microsoft.com/office/drawing/2014/main" id="{62E35E8E-6947-5279-9A47-2856380D8C8B}"/>
                    </a:ext>
                  </a:extLst>
                </p14:cNvPr>
                <p14:cNvContentPartPr/>
                <p14:nvPr/>
              </p14:nvContentPartPr>
              <p14:xfrm>
                <a:off x="9690280" y="5491080"/>
                <a:ext cx="127080" cy="16560"/>
              </p14:xfrm>
            </p:contentPart>
          </mc:Choice>
          <mc:Fallback xmlns="">
            <p:pic>
              <p:nvPicPr>
                <p:cNvPr id="169" name="Ink 168">
                  <a:extLst>
                    <a:ext uri="{FF2B5EF4-FFF2-40B4-BE49-F238E27FC236}">
                      <a16:creationId xmlns:a16="http://schemas.microsoft.com/office/drawing/2014/main" id="{62E35E8E-6947-5279-9A47-2856380D8C8B}"/>
                    </a:ext>
                  </a:extLst>
                </p:cNvPr>
                <p:cNvPicPr/>
                <p:nvPr/>
              </p:nvPicPr>
              <p:blipFill>
                <a:blip r:embed="rId255"/>
                <a:stretch>
                  <a:fillRect/>
                </a:stretch>
              </p:blipFill>
              <p:spPr>
                <a:xfrm>
                  <a:off x="9681280" y="5482440"/>
                  <a:ext cx="144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0" name="Ink 169">
                  <a:extLst>
                    <a:ext uri="{FF2B5EF4-FFF2-40B4-BE49-F238E27FC236}">
                      <a16:creationId xmlns:a16="http://schemas.microsoft.com/office/drawing/2014/main" id="{26989581-746D-8B61-CFDD-7D344171E9E4}"/>
                    </a:ext>
                  </a:extLst>
                </p14:cNvPr>
                <p14:cNvContentPartPr/>
                <p14:nvPr/>
              </p14:nvContentPartPr>
              <p14:xfrm>
                <a:off x="9989080" y="5141160"/>
                <a:ext cx="383040" cy="670320"/>
              </p14:xfrm>
            </p:contentPart>
          </mc:Choice>
          <mc:Fallback xmlns="">
            <p:pic>
              <p:nvPicPr>
                <p:cNvPr id="170" name="Ink 169">
                  <a:extLst>
                    <a:ext uri="{FF2B5EF4-FFF2-40B4-BE49-F238E27FC236}">
                      <a16:creationId xmlns:a16="http://schemas.microsoft.com/office/drawing/2014/main" id="{26989581-746D-8B61-CFDD-7D344171E9E4}"/>
                    </a:ext>
                  </a:extLst>
                </p:cNvPr>
                <p:cNvPicPr/>
                <p:nvPr/>
              </p:nvPicPr>
              <p:blipFill>
                <a:blip r:embed="rId257"/>
                <a:stretch>
                  <a:fillRect/>
                </a:stretch>
              </p:blipFill>
              <p:spPr>
                <a:xfrm>
                  <a:off x="9980080" y="5132520"/>
                  <a:ext cx="40068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1" name="Ink 170">
                  <a:extLst>
                    <a:ext uri="{FF2B5EF4-FFF2-40B4-BE49-F238E27FC236}">
                      <a16:creationId xmlns:a16="http://schemas.microsoft.com/office/drawing/2014/main" id="{C1ED539C-391B-5C50-084E-39F66FA6C0ED}"/>
                    </a:ext>
                  </a:extLst>
                </p14:cNvPr>
                <p14:cNvContentPartPr/>
                <p14:nvPr/>
              </p14:nvContentPartPr>
              <p14:xfrm>
                <a:off x="10405240" y="5403240"/>
                <a:ext cx="97200" cy="144000"/>
              </p14:xfrm>
            </p:contentPart>
          </mc:Choice>
          <mc:Fallback xmlns="">
            <p:pic>
              <p:nvPicPr>
                <p:cNvPr id="171" name="Ink 170">
                  <a:extLst>
                    <a:ext uri="{FF2B5EF4-FFF2-40B4-BE49-F238E27FC236}">
                      <a16:creationId xmlns:a16="http://schemas.microsoft.com/office/drawing/2014/main" id="{C1ED539C-391B-5C50-084E-39F66FA6C0ED}"/>
                    </a:ext>
                  </a:extLst>
                </p:cNvPr>
                <p:cNvPicPr/>
                <p:nvPr/>
              </p:nvPicPr>
              <p:blipFill>
                <a:blip r:embed="rId259"/>
                <a:stretch>
                  <a:fillRect/>
                </a:stretch>
              </p:blipFill>
              <p:spPr>
                <a:xfrm>
                  <a:off x="10396600" y="5394240"/>
                  <a:ext cx="114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2" name="Ink 171">
                  <a:extLst>
                    <a:ext uri="{FF2B5EF4-FFF2-40B4-BE49-F238E27FC236}">
                      <a16:creationId xmlns:a16="http://schemas.microsoft.com/office/drawing/2014/main" id="{120A0549-2AE6-4DD8-42CE-37651C6BC59C}"/>
                    </a:ext>
                  </a:extLst>
                </p14:cNvPr>
                <p14:cNvContentPartPr/>
                <p14:nvPr/>
              </p14:nvContentPartPr>
              <p14:xfrm>
                <a:off x="10559320" y="5394600"/>
                <a:ext cx="108360" cy="93240"/>
              </p14:xfrm>
            </p:contentPart>
          </mc:Choice>
          <mc:Fallback xmlns="">
            <p:pic>
              <p:nvPicPr>
                <p:cNvPr id="172" name="Ink 171">
                  <a:extLst>
                    <a:ext uri="{FF2B5EF4-FFF2-40B4-BE49-F238E27FC236}">
                      <a16:creationId xmlns:a16="http://schemas.microsoft.com/office/drawing/2014/main" id="{120A0549-2AE6-4DD8-42CE-37651C6BC59C}"/>
                    </a:ext>
                  </a:extLst>
                </p:cNvPr>
                <p:cNvPicPr/>
                <p:nvPr/>
              </p:nvPicPr>
              <p:blipFill>
                <a:blip r:embed="rId261"/>
                <a:stretch>
                  <a:fillRect/>
                </a:stretch>
              </p:blipFill>
              <p:spPr>
                <a:xfrm>
                  <a:off x="10550320" y="5385960"/>
                  <a:ext cx="126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3" name="Ink 172">
                  <a:extLst>
                    <a:ext uri="{FF2B5EF4-FFF2-40B4-BE49-F238E27FC236}">
                      <a16:creationId xmlns:a16="http://schemas.microsoft.com/office/drawing/2014/main" id="{0E07FEA0-34E2-C249-9086-4476DB23B3F6}"/>
                    </a:ext>
                  </a:extLst>
                </p14:cNvPr>
                <p14:cNvContentPartPr/>
                <p14:nvPr/>
              </p14:nvContentPartPr>
              <p14:xfrm>
                <a:off x="10777840" y="5122440"/>
                <a:ext cx="237960" cy="396720"/>
              </p14:xfrm>
            </p:contentPart>
          </mc:Choice>
          <mc:Fallback xmlns="">
            <p:pic>
              <p:nvPicPr>
                <p:cNvPr id="173" name="Ink 172">
                  <a:extLst>
                    <a:ext uri="{FF2B5EF4-FFF2-40B4-BE49-F238E27FC236}">
                      <a16:creationId xmlns:a16="http://schemas.microsoft.com/office/drawing/2014/main" id="{0E07FEA0-34E2-C249-9086-4476DB23B3F6}"/>
                    </a:ext>
                  </a:extLst>
                </p:cNvPr>
                <p:cNvPicPr/>
                <p:nvPr/>
              </p:nvPicPr>
              <p:blipFill>
                <a:blip r:embed="rId263"/>
                <a:stretch>
                  <a:fillRect/>
                </a:stretch>
              </p:blipFill>
              <p:spPr>
                <a:xfrm>
                  <a:off x="10769200" y="5113800"/>
                  <a:ext cx="25560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4" name="Ink 173">
                  <a:extLst>
                    <a:ext uri="{FF2B5EF4-FFF2-40B4-BE49-F238E27FC236}">
                      <a16:creationId xmlns:a16="http://schemas.microsoft.com/office/drawing/2014/main" id="{68A71A72-EACD-59AB-F807-5506145583BF}"/>
                    </a:ext>
                  </a:extLst>
                </p14:cNvPr>
                <p14:cNvContentPartPr/>
                <p14:nvPr/>
              </p14:nvContentPartPr>
              <p14:xfrm>
                <a:off x="11066200" y="5415120"/>
                <a:ext cx="8640" cy="10800"/>
              </p14:xfrm>
            </p:contentPart>
          </mc:Choice>
          <mc:Fallback xmlns="">
            <p:pic>
              <p:nvPicPr>
                <p:cNvPr id="174" name="Ink 173">
                  <a:extLst>
                    <a:ext uri="{FF2B5EF4-FFF2-40B4-BE49-F238E27FC236}">
                      <a16:creationId xmlns:a16="http://schemas.microsoft.com/office/drawing/2014/main" id="{68A71A72-EACD-59AB-F807-5506145583BF}"/>
                    </a:ext>
                  </a:extLst>
                </p:cNvPr>
                <p:cNvPicPr/>
                <p:nvPr/>
              </p:nvPicPr>
              <p:blipFill>
                <a:blip r:embed="rId265"/>
                <a:stretch>
                  <a:fillRect/>
                </a:stretch>
              </p:blipFill>
              <p:spPr>
                <a:xfrm>
                  <a:off x="11057200" y="5406120"/>
                  <a:ext cx="26280" cy="28440"/>
                </a:xfrm>
                <a:prstGeom prst="rect">
                  <a:avLst/>
                </a:prstGeom>
              </p:spPr>
            </p:pic>
          </mc:Fallback>
        </mc:AlternateContent>
      </p:grpSp>
    </p:spTree>
    <p:extLst>
      <p:ext uri="{BB962C8B-B14F-4D97-AF65-F5344CB8AC3E}">
        <p14:creationId xmlns:p14="http://schemas.microsoft.com/office/powerpoint/2010/main" val="107183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Title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369332"/>
          </a:xfrm>
          <a:prstGeom prst="rect">
            <a:avLst/>
          </a:prstGeom>
          <a:noFill/>
        </p:spPr>
        <p:txBody>
          <a:bodyPr wrap="square" rtlCol="0">
            <a:spAutoFit/>
          </a:bodyPr>
          <a:lstStyle/>
          <a:p>
            <a:r>
              <a:rPr lang="en-US" dirty="0"/>
              <a:t>&lt;&gt;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cxnSp>
        <p:nvCxnSpPr>
          <p:cNvPr id="7" name="Straight Arrow Connector 6">
            <a:extLst>
              <a:ext uri="{FF2B5EF4-FFF2-40B4-BE49-F238E27FC236}">
                <a16:creationId xmlns:a16="http://schemas.microsoft.com/office/drawing/2014/main" id="{E784ECD4-67B1-E5AD-17C4-801788D9A6CD}"/>
              </a:ext>
            </a:extLst>
          </p:cNvPr>
          <p:cNvCxnSpPr/>
          <p:nvPr/>
        </p:nvCxnSpPr>
        <p:spPr>
          <a:xfrm flipV="1">
            <a:off x="2639616" y="1052736"/>
            <a:ext cx="0" cy="460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2265BF-E99F-1563-1D29-1D341E312FFA}"/>
              </a:ext>
            </a:extLst>
          </p:cNvPr>
          <p:cNvCxnSpPr/>
          <p:nvPr/>
        </p:nvCxnSpPr>
        <p:spPr>
          <a:xfrm>
            <a:off x="2639616" y="5589240"/>
            <a:ext cx="8280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3DB00F-2CA7-BCA5-8D89-03E074D10369}"/>
              </a:ext>
            </a:extLst>
          </p:cNvPr>
          <p:cNvCxnSpPr/>
          <p:nvPr/>
        </p:nvCxnSpPr>
        <p:spPr>
          <a:xfrm flipV="1">
            <a:off x="2639616" y="1124744"/>
            <a:ext cx="5040560" cy="4464496"/>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2" name="Ink 11">
                <a:extLst>
                  <a:ext uri="{FF2B5EF4-FFF2-40B4-BE49-F238E27FC236}">
                    <a16:creationId xmlns:a16="http://schemas.microsoft.com/office/drawing/2014/main" id="{FA06FF63-8F9E-CDBF-C716-7CAD7EEA35DE}"/>
                  </a:ext>
                </a:extLst>
              </p14:cNvPr>
              <p14:cNvContentPartPr/>
              <p14:nvPr/>
            </p14:nvContentPartPr>
            <p14:xfrm>
              <a:off x="3000188" y="4745520"/>
              <a:ext cx="77400" cy="100080"/>
            </p14:xfrm>
          </p:contentPart>
        </mc:Choice>
        <mc:Fallback>
          <p:pic>
            <p:nvPicPr>
              <p:cNvPr id="12" name="Ink 11">
                <a:extLst>
                  <a:ext uri="{FF2B5EF4-FFF2-40B4-BE49-F238E27FC236}">
                    <a16:creationId xmlns:a16="http://schemas.microsoft.com/office/drawing/2014/main" id="{FA06FF63-8F9E-CDBF-C716-7CAD7EEA35DE}"/>
                  </a:ext>
                </a:extLst>
              </p:cNvPr>
              <p:cNvPicPr/>
              <p:nvPr/>
            </p:nvPicPr>
            <p:blipFill>
              <a:blip r:embed="rId4"/>
              <a:stretch>
                <a:fillRect/>
              </a:stretch>
            </p:blipFill>
            <p:spPr>
              <a:xfrm>
                <a:off x="2982271" y="4727520"/>
                <a:ext cx="112875" cy="13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3" name="Ink 12">
                <a:extLst>
                  <a:ext uri="{FF2B5EF4-FFF2-40B4-BE49-F238E27FC236}">
                    <a16:creationId xmlns:a16="http://schemas.microsoft.com/office/drawing/2014/main" id="{FDE6D21F-584E-1D72-6227-7F3B6F320D5F}"/>
                  </a:ext>
                </a:extLst>
              </p14:cNvPr>
              <p14:cNvContentPartPr/>
              <p14:nvPr/>
            </p14:nvContentPartPr>
            <p14:xfrm>
              <a:off x="3344708" y="4224600"/>
              <a:ext cx="133200" cy="98280"/>
            </p14:xfrm>
          </p:contentPart>
        </mc:Choice>
        <mc:Fallback>
          <p:pic>
            <p:nvPicPr>
              <p:cNvPr id="13" name="Ink 12">
                <a:extLst>
                  <a:ext uri="{FF2B5EF4-FFF2-40B4-BE49-F238E27FC236}">
                    <a16:creationId xmlns:a16="http://schemas.microsoft.com/office/drawing/2014/main" id="{FDE6D21F-584E-1D72-6227-7F3B6F320D5F}"/>
                  </a:ext>
                </a:extLst>
              </p:cNvPr>
              <p:cNvPicPr/>
              <p:nvPr/>
            </p:nvPicPr>
            <p:blipFill>
              <a:blip r:embed="rId6"/>
              <a:stretch>
                <a:fillRect/>
              </a:stretch>
            </p:blipFill>
            <p:spPr>
              <a:xfrm>
                <a:off x="3326708" y="4206600"/>
                <a:ext cx="168840" cy="133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4" name="Ink 13">
                <a:extLst>
                  <a:ext uri="{FF2B5EF4-FFF2-40B4-BE49-F238E27FC236}">
                    <a16:creationId xmlns:a16="http://schemas.microsoft.com/office/drawing/2014/main" id="{57C1D7A2-746A-B740-CD83-45946780DDC5}"/>
                  </a:ext>
                </a:extLst>
              </p14:cNvPr>
              <p14:cNvContentPartPr/>
              <p14:nvPr/>
            </p14:nvContentPartPr>
            <p14:xfrm>
              <a:off x="3905228" y="3355200"/>
              <a:ext cx="90000" cy="85320"/>
            </p14:xfrm>
          </p:contentPart>
        </mc:Choice>
        <mc:Fallback>
          <p:pic>
            <p:nvPicPr>
              <p:cNvPr id="14" name="Ink 13">
                <a:extLst>
                  <a:ext uri="{FF2B5EF4-FFF2-40B4-BE49-F238E27FC236}">
                    <a16:creationId xmlns:a16="http://schemas.microsoft.com/office/drawing/2014/main" id="{57C1D7A2-746A-B740-CD83-45946780DDC5}"/>
                  </a:ext>
                </a:extLst>
              </p:cNvPr>
              <p:cNvPicPr/>
              <p:nvPr/>
            </p:nvPicPr>
            <p:blipFill>
              <a:blip r:embed="rId8"/>
              <a:stretch>
                <a:fillRect/>
              </a:stretch>
            </p:blipFill>
            <p:spPr>
              <a:xfrm>
                <a:off x="3887228" y="3337276"/>
                <a:ext cx="125640" cy="12081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5" name="Ink 14">
                <a:extLst>
                  <a:ext uri="{FF2B5EF4-FFF2-40B4-BE49-F238E27FC236}">
                    <a16:creationId xmlns:a16="http://schemas.microsoft.com/office/drawing/2014/main" id="{3164E43D-8880-932C-3027-C686FF9583DB}"/>
                  </a:ext>
                </a:extLst>
              </p14:cNvPr>
              <p14:cNvContentPartPr/>
              <p14:nvPr/>
            </p14:nvContentPartPr>
            <p14:xfrm>
              <a:off x="3655028" y="3716640"/>
              <a:ext cx="87840" cy="63360"/>
            </p14:xfrm>
          </p:contentPart>
        </mc:Choice>
        <mc:Fallback>
          <p:pic>
            <p:nvPicPr>
              <p:cNvPr id="15" name="Ink 14">
                <a:extLst>
                  <a:ext uri="{FF2B5EF4-FFF2-40B4-BE49-F238E27FC236}">
                    <a16:creationId xmlns:a16="http://schemas.microsoft.com/office/drawing/2014/main" id="{3164E43D-8880-932C-3027-C686FF9583DB}"/>
                  </a:ext>
                </a:extLst>
              </p:cNvPr>
              <p:cNvPicPr/>
              <p:nvPr/>
            </p:nvPicPr>
            <p:blipFill>
              <a:blip r:embed="rId10"/>
              <a:stretch>
                <a:fillRect/>
              </a:stretch>
            </p:blipFill>
            <p:spPr>
              <a:xfrm>
                <a:off x="3637101" y="3698640"/>
                <a:ext cx="123335" cy="99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6" name="Ink 15">
                <a:extLst>
                  <a:ext uri="{FF2B5EF4-FFF2-40B4-BE49-F238E27FC236}">
                    <a16:creationId xmlns:a16="http://schemas.microsoft.com/office/drawing/2014/main" id="{8AB226E6-7374-DEA5-018F-3B20F0A4485A}"/>
                  </a:ext>
                </a:extLst>
              </p14:cNvPr>
              <p14:cNvContentPartPr/>
              <p14:nvPr/>
            </p14:nvContentPartPr>
            <p14:xfrm>
              <a:off x="5013668" y="2736720"/>
              <a:ext cx="98640" cy="72000"/>
            </p14:xfrm>
          </p:contentPart>
        </mc:Choice>
        <mc:Fallback>
          <p:pic>
            <p:nvPicPr>
              <p:cNvPr id="16" name="Ink 15">
                <a:extLst>
                  <a:ext uri="{FF2B5EF4-FFF2-40B4-BE49-F238E27FC236}">
                    <a16:creationId xmlns:a16="http://schemas.microsoft.com/office/drawing/2014/main" id="{8AB226E6-7374-DEA5-018F-3B20F0A4485A}"/>
                  </a:ext>
                </a:extLst>
              </p:cNvPr>
              <p:cNvPicPr/>
              <p:nvPr/>
            </p:nvPicPr>
            <p:blipFill>
              <a:blip r:embed="rId12"/>
              <a:stretch>
                <a:fillRect/>
              </a:stretch>
            </p:blipFill>
            <p:spPr>
              <a:xfrm>
                <a:off x="4995668" y="2718720"/>
                <a:ext cx="134280" cy="107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7" name="Ink 16">
                <a:extLst>
                  <a:ext uri="{FF2B5EF4-FFF2-40B4-BE49-F238E27FC236}">
                    <a16:creationId xmlns:a16="http://schemas.microsoft.com/office/drawing/2014/main" id="{81310AAD-566F-DEA9-FDAC-36D2FC24186F}"/>
                  </a:ext>
                </a:extLst>
              </p14:cNvPr>
              <p14:cNvContentPartPr/>
              <p14:nvPr/>
            </p14:nvContentPartPr>
            <p14:xfrm>
              <a:off x="4440908" y="2967120"/>
              <a:ext cx="80640" cy="79920"/>
            </p14:xfrm>
          </p:contentPart>
        </mc:Choice>
        <mc:Fallback>
          <p:pic>
            <p:nvPicPr>
              <p:cNvPr id="17" name="Ink 16">
                <a:extLst>
                  <a:ext uri="{FF2B5EF4-FFF2-40B4-BE49-F238E27FC236}">
                    <a16:creationId xmlns:a16="http://schemas.microsoft.com/office/drawing/2014/main" id="{81310AAD-566F-DEA9-FDAC-36D2FC24186F}"/>
                  </a:ext>
                </a:extLst>
              </p:cNvPr>
              <p:cNvPicPr/>
              <p:nvPr/>
            </p:nvPicPr>
            <p:blipFill>
              <a:blip r:embed="rId14"/>
              <a:stretch>
                <a:fillRect/>
              </a:stretch>
            </p:blipFill>
            <p:spPr>
              <a:xfrm>
                <a:off x="4422908" y="2949120"/>
                <a:ext cx="116280" cy="11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8" name="Ink 17">
                <a:extLst>
                  <a:ext uri="{FF2B5EF4-FFF2-40B4-BE49-F238E27FC236}">
                    <a16:creationId xmlns:a16="http://schemas.microsoft.com/office/drawing/2014/main" id="{74DFD380-93C7-725E-6307-E5B62D8FE698}"/>
                  </a:ext>
                </a:extLst>
              </p14:cNvPr>
              <p14:cNvContentPartPr/>
              <p14:nvPr/>
            </p14:nvContentPartPr>
            <p14:xfrm>
              <a:off x="5232908" y="4379400"/>
              <a:ext cx="79920" cy="86400"/>
            </p14:xfrm>
          </p:contentPart>
        </mc:Choice>
        <mc:Fallback>
          <p:pic>
            <p:nvPicPr>
              <p:cNvPr id="18" name="Ink 17">
                <a:extLst>
                  <a:ext uri="{FF2B5EF4-FFF2-40B4-BE49-F238E27FC236}">
                    <a16:creationId xmlns:a16="http://schemas.microsoft.com/office/drawing/2014/main" id="{74DFD380-93C7-725E-6307-E5B62D8FE698}"/>
                  </a:ext>
                </a:extLst>
              </p:cNvPr>
              <p:cNvPicPr/>
              <p:nvPr/>
            </p:nvPicPr>
            <p:blipFill>
              <a:blip r:embed="rId16"/>
              <a:stretch>
                <a:fillRect/>
              </a:stretch>
            </p:blipFill>
            <p:spPr>
              <a:xfrm>
                <a:off x="5214989" y="4361475"/>
                <a:ext cx="115400" cy="121892"/>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9" name="Ink 18">
                <a:extLst>
                  <a:ext uri="{FF2B5EF4-FFF2-40B4-BE49-F238E27FC236}">
                    <a16:creationId xmlns:a16="http://schemas.microsoft.com/office/drawing/2014/main" id="{8AC6E6D1-BD06-3BDF-679D-C0F4BAE8B21A}"/>
                  </a:ext>
                </a:extLst>
              </p14:cNvPr>
              <p14:cNvContentPartPr/>
              <p14:nvPr/>
            </p14:nvContentPartPr>
            <p14:xfrm>
              <a:off x="4371068" y="4906440"/>
              <a:ext cx="87480" cy="73800"/>
            </p14:xfrm>
          </p:contentPart>
        </mc:Choice>
        <mc:Fallback>
          <p:pic>
            <p:nvPicPr>
              <p:cNvPr id="19" name="Ink 18">
                <a:extLst>
                  <a:ext uri="{FF2B5EF4-FFF2-40B4-BE49-F238E27FC236}">
                    <a16:creationId xmlns:a16="http://schemas.microsoft.com/office/drawing/2014/main" id="{8AC6E6D1-BD06-3BDF-679D-C0F4BAE8B21A}"/>
                  </a:ext>
                </a:extLst>
              </p:cNvPr>
              <p:cNvPicPr/>
              <p:nvPr/>
            </p:nvPicPr>
            <p:blipFill>
              <a:blip r:embed="rId18"/>
              <a:stretch>
                <a:fillRect/>
              </a:stretch>
            </p:blipFill>
            <p:spPr>
              <a:xfrm>
                <a:off x="4353068" y="4888440"/>
                <a:ext cx="123120" cy="109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20" name="Ink 19">
                <a:extLst>
                  <a:ext uri="{FF2B5EF4-FFF2-40B4-BE49-F238E27FC236}">
                    <a16:creationId xmlns:a16="http://schemas.microsoft.com/office/drawing/2014/main" id="{DFB55020-D59D-7057-B289-CB5AB52421F1}"/>
                  </a:ext>
                </a:extLst>
              </p14:cNvPr>
              <p14:cNvContentPartPr/>
              <p14:nvPr/>
            </p14:nvContentPartPr>
            <p14:xfrm>
              <a:off x="3755468" y="5264640"/>
              <a:ext cx="124560" cy="81360"/>
            </p14:xfrm>
          </p:contentPart>
        </mc:Choice>
        <mc:Fallback>
          <p:pic>
            <p:nvPicPr>
              <p:cNvPr id="20" name="Ink 19">
                <a:extLst>
                  <a:ext uri="{FF2B5EF4-FFF2-40B4-BE49-F238E27FC236}">
                    <a16:creationId xmlns:a16="http://schemas.microsoft.com/office/drawing/2014/main" id="{DFB55020-D59D-7057-B289-CB5AB52421F1}"/>
                  </a:ext>
                </a:extLst>
              </p:cNvPr>
              <p:cNvPicPr/>
              <p:nvPr/>
            </p:nvPicPr>
            <p:blipFill>
              <a:blip r:embed="rId20"/>
              <a:stretch>
                <a:fillRect/>
              </a:stretch>
            </p:blipFill>
            <p:spPr>
              <a:xfrm>
                <a:off x="3737468" y="5246640"/>
                <a:ext cx="160200" cy="117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21" name="Ink 20">
                <a:extLst>
                  <a:ext uri="{FF2B5EF4-FFF2-40B4-BE49-F238E27FC236}">
                    <a16:creationId xmlns:a16="http://schemas.microsoft.com/office/drawing/2014/main" id="{474617BF-95CA-D1AA-5BF0-6165A8A65124}"/>
                  </a:ext>
                </a:extLst>
              </p14:cNvPr>
              <p14:cNvContentPartPr/>
              <p14:nvPr/>
            </p14:nvContentPartPr>
            <p14:xfrm>
              <a:off x="4785788" y="4166640"/>
              <a:ext cx="82800" cy="79920"/>
            </p14:xfrm>
          </p:contentPart>
        </mc:Choice>
        <mc:Fallback>
          <p:pic>
            <p:nvPicPr>
              <p:cNvPr id="21" name="Ink 20">
                <a:extLst>
                  <a:ext uri="{FF2B5EF4-FFF2-40B4-BE49-F238E27FC236}">
                    <a16:creationId xmlns:a16="http://schemas.microsoft.com/office/drawing/2014/main" id="{474617BF-95CA-D1AA-5BF0-6165A8A65124}"/>
                  </a:ext>
                </a:extLst>
              </p:cNvPr>
              <p:cNvPicPr/>
              <p:nvPr/>
            </p:nvPicPr>
            <p:blipFill>
              <a:blip r:embed="rId22"/>
              <a:stretch>
                <a:fillRect/>
              </a:stretch>
            </p:blipFill>
            <p:spPr>
              <a:xfrm>
                <a:off x="4767788" y="4148559"/>
                <a:ext cx="118440" cy="11572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22" name="Ink 21">
                <a:extLst>
                  <a:ext uri="{FF2B5EF4-FFF2-40B4-BE49-F238E27FC236}">
                    <a16:creationId xmlns:a16="http://schemas.microsoft.com/office/drawing/2014/main" id="{8962489A-1DD0-908D-886C-E255F4DB29F8}"/>
                  </a:ext>
                </a:extLst>
              </p14:cNvPr>
              <p14:cNvContentPartPr/>
              <p14:nvPr/>
            </p14:nvContentPartPr>
            <p14:xfrm>
              <a:off x="5679668" y="3090600"/>
              <a:ext cx="92520" cy="127800"/>
            </p14:xfrm>
          </p:contentPart>
        </mc:Choice>
        <mc:Fallback>
          <p:pic>
            <p:nvPicPr>
              <p:cNvPr id="22" name="Ink 21">
                <a:extLst>
                  <a:ext uri="{FF2B5EF4-FFF2-40B4-BE49-F238E27FC236}">
                    <a16:creationId xmlns:a16="http://schemas.microsoft.com/office/drawing/2014/main" id="{8962489A-1DD0-908D-886C-E255F4DB29F8}"/>
                  </a:ext>
                </a:extLst>
              </p:cNvPr>
              <p:cNvPicPr/>
              <p:nvPr/>
            </p:nvPicPr>
            <p:blipFill>
              <a:blip r:embed="rId24"/>
              <a:stretch>
                <a:fillRect/>
              </a:stretch>
            </p:blipFill>
            <p:spPr>
              <a:xfrm>
                <a:off x="5661668" y="3072600"/>
                <a:ext cx="128160" cy="163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23" name="Ink 22">
                <a:extLst>
                  <a:ext uri="{FF2B5EF4-FFF2-40B4-BE49-F238E27FC236}">
                    <a16:creationId xmlns:a16="http://schemas.microsoft.com/office/drawing/2014/main" id="{8A6F0359-9757-3B71-60DA-704BE3549BAA}"/>
                  </a:ext>
                </a:extLst>
              </p14:cNvPr>
              <p14:cNvContentPartPr/>
              <p14:nvPr/>
            </p14:nvContentPartPr>
            <p14:xfrm>
              <a:off x="6392828" y="2635560"/>
              <a:ext cx="88560" cy="69120"/>
            </p14:xfrm>
          </p:contentPart>
        </mc:Choice>
        <mc:Fallback>
          <p:pic>
            <p:nvPicPr>
              <p:cNvPr id="23" name="Ink 22">
                <a:extLst>
                  <a:ext uri="{FF2B5EF4-FFF2-40B4-BE49-F238E27FC236}">
                    <a16:creationId xmlns:a16="http://schemas.microsoft.com/office/drawing/2014/main" id="{8A6F0359-9757-3B71-60DA-704BE3549BAA}"/>
                  </a:ext>
                </a:extLst>
              </p:cNvPr>
              <p:cNvPicPr/>
              <p:nvPr/>
            </p:nvPicPr>
            <p:blipFill>
              <a:blip r:embed="rId26"/>
              <a:stretch>
                <a:fillRect/>
              </a:stretch>
            </p:blipFill>
            <p:spPr>
              <a:xfrm>
                <a:off x="6374828" y="2617560"/>
                <a:ext cx="124200" cy="104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4" name="Ink 23">
                <a:extLst>
                  <a:ext uri="{FF2B5EF4-FFF2-40B4-BE49-F238E27FC236}">
                    <a16:creationId xmlns:a16="http://schemas.microsoft.com/office/drawing/2014/main" id="{1465D0DA-5A83-9A44-C06D-CB474405F29E}"/>
                  </a:ext>
                </a:extLst>
              </p14:cNvPr>
              <p14:cNvContentPartPr/>
              <p14:nvPr/>
            </p14:nvContentPartPr>
            <p14:xfrm>
              <a:off x="5681468" y="2494080"/>
              <a:ext cx="92520" cy="68040"/>
            </p14:xfrm>
          </p:contentPart>
        </mc:Choice>
        <mc:Fallback>
          <p:pic>
            <p:nvPicPr>
              <p:cNvPr id="24" name="Ink 23">
                <a:extLst>
                  <a:ext uri="{FF2B5EF4-FFF2-40B4-BE49-F238E27FC236}">
                    <a16:creationId xmlns:a16="http://schemas.microsoft.com/office/drawing/2014/main" id="{1465D0DA-5A83-9A44-C06D-CB474405F29E}"/>
                  </a:ext>
                </a:extLst>
              </p:cNvPr>
              <p:cNvPicPr/>
              <p:nvPr/>
            </p:nvPicPr>
            <p:blipFill>
              <a:blip r:embed="rId28"/>
              <a:stretch>
                <a:fillRect/>
              </a:stretch>
            </p:blipFill>
            <p:spPr>
              <a:xfrm>
                <a:off x="5663538" y="2476080"/>
                <a:ext cx="128022" cy="103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5" name="Ink 24">
                <a:extLst>
                  <a:ext uri="{FF2B5EF4-FFF2-40B4-BE49-F238E27FC236}">
                    <a16:creationId xmlns:a16="http://schemas.microsoft.com/office/drawing/2014/main" id="{4F5C11CC-A04D-DAAE-599D-6B12958D488C}"/>
                  </a:ext>
                </a:extLst>
              </p14:cNvPr>
              <p14:cNvContentPartPr/>
              <p14:nvPr/>
            </p14:nvContentPartPr>
            <p14:xfrm>
              <a:off x="5982068" y="1717200"/>
              <a:ext cx="85680" cy="72000"/>
            </p14:xfrm>
          </p:contentPart>
        </mc:Choice>
        <mc:Fallback>
          <p:pic>
            <p:nvPicPr>
              <p:cNvPr id="25" name="Ink 24">
                <a:extLst>
                  <a:ext uri="{FF2B5EF4-FFF2-40B4-BE49-F238E27FC236}">
                    <a16:creationId xmlns:a16="http://schemas.microsoft.com/office/drawing/2014/main" id="{4F5C11CC-A04D-DAAE-599D-6B12958D488C}"/>
                  </a:ext>
                </a:extLst>
              </p:cNvPr>
              <p:cNvPicPr/>
              <p:nvPr/>
            </p:nvPicPr>
            <p:blipFill>
              <a:blip r:embed="rId30"/>
              <a:stretch>
                <a:fillRect/>
              </a:stretch>
            </p:blipFill>
            <p:spPr>
              <a:xfrm>
                <a:off x="5964068" y="1699200"/>
                <a:ext cx="121320" cy="107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6" name="Ink 25">
                <a:extLst>
                  <a:ext uri="{FF2B5EF4-FFF2-40B4-BE49-F238E27FC236}">
                    <a16:creationId xmlns:a16="http://schemas.microsoft.com/office/drawing/2014/main" id="{080F0838-C416-759D-4FD9-F2AE7EE6D313}"/>
                  </a:ext>
                </a:extLst>
              </p14:cNvPr>
              <p14:cNvContentPartPr/>
              <p14:nvPr/>
            </p14:nvContentPartPr>
            <p14:xfrm>
              <a:off x="6486068" y="1384560"/>
              <a:ext cx="89280" cy="68760"/>
            </p14:xfrm>
          </p:contentPart>
        </mc:Choice>
        <mc:Fallback>
          <p:pic>
            <p:nvPicPr>
              <p:cNvPr id="26" name="Ink 25">
                <a:extLst>
                  <a:ext uri="{FF2B5EF4-FFF2-40B4-BE49-F238E27FC236}">
                    <a16:creationId xmlns:a16="http://schemas.microsoft.com/office/drawing/2014/main" id="{080F0838-C416-759D-4FD9-F2AE7EE6D313}"/>
                  </a:ext>
                </a:extLst>
              </p:cNvPr>
              <p:cNvPicPr/>
              <p:nvPr/>
            </p:nvPicPr>
            <p:blipFill>
              <a:blip r:embed="rId32"/>
              <a:stretch>
                <a:fillRect/>
              </a:stretch>
            </p:blipFill>
            <p:spPr>
              <a:xfrm>
                <a:off x="6468068" y="1366560"/>
                <a:ext cx="124920" cy="104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27" name="Ink 26">
                <a:extLst>
                  <a:ext uri="{FF2B5EF4-FFF2-40B4-BE49-F238E27FC236}">
                    <a16:creationId xmlns:a16="http://schemas.microsoft.com/office/drawing/2014/main" id="{6FA5DEDE-D6D2-E971-31CF-F0B51813EE28}"/>
                  </a:ext>
                </a:extLst>
              </p14:cNvPr>
              <p14:cNvContentPartPr/>
              <p14:nvPr/>
            </p14:nvContentPartPr>
            <p14:xfrm>
              <a:off x="6554828" y="1796760"/>
              <a:ext cx="43920" cy="48960"/>
            </p14:xfrm>
          </p:contentPart>
        </mc:Choice>
        <mc:Fallback>
          <p:pic>
            <p:nvPicPr>
              <p:cNvPr id="27" name="Ink 26">
                <a:extLst>
                  <a:ext uri="{FF2B5EF4-FFF2-40B4-BE49-F238E27FC236}">
                    <a16:creationId xmlns:a16="http://schemas.microsoft.com/office/drawing/2014/main" id="{6FA5DEDE-D6D2-E971-31CF-F0B51813EE28}"/>
                  </a:ext>
                </a:extLst>
              </p:cNvPr>
              <p:cNvPicPr/>
              <p:nvPr/>
            </p:nvPicPr>
            <p:blipFill>
              <a:blip r:embed="rId34"/>
              <a:stretch>
                <a:fillRect/>
              </a:stretch>
            </p:blipFill>
            <p:spPr>
              <a:xfrm>
                <a:off x="6536828" y="1778760"/>
                <a:ext cx="79560" cy="84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28" name="Ink 27">
                <a:extLst>
                  <a:ext uri="{FF2B5EF4-FFF2-40B4-BE49-F238E27FC236}">
                    <a16:creationId xmlns:a16="http://schemas.microsoft.com/office/drawing/2014/main" id="{46FE75EA-ADB4-BA2B-3A6F-B07AB7915F1B}"/>
                  </a:ext>
                </a:extLst>
              </p14:cNvPr>
              <p14:cNvContentPartPr/>
              <p14:nvPr/>
            </p14:nvContentPartPr>
            <p14:xfrm>
              <a:off x="7122188" y="2125080"/>
              <a:ext cx="60120" cy="48240"/>
            </p14:xfrm>
          </p:contentPart>
        </mc:Choice>
        <mc:Fallback>
          <p:pic>
            <p:nvPicPr>
              <p:cNvPr id="28" name="Ink 27">
                <a:extLst>
                  <a:ext uri="{FF2B5EF4-FFF2-40B4-BE49-F238E27FC236}">
                    <a16:creationId xmlns:a16="http://schemas.microsoft.com/office/drawing/2014/main" id="{46FE75EA-ADB4-BA2B-3A6F-B07AB7915F1B}"/>
                  </a:ext>
                </a:extLst>
              </p:cNvPr>
              <p:cNvPicPr/>
              <p:nvPr/>
            </p:nvPicPr>
            <p:blipFill>
              <a:blip r:embed="rId36"/>
              <a:stretch>
                <a:fillRect/>
              </a:stretch>
            </p:blipFill>
            <p:spPr>
              <a:xfrm>
                <a:off x="7104188" y="2107080"/>
                <a:ext cx="95760" cy="83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29" name="Ink 28">
                <a:extLst>
                  <a:ext uri="{FF2B5EF4-FFF2-40B4-BE49-F238E27FC236}">
                    <a16:creationId xmlns:a16="http://schemas.microsoft.com/office/drawing/2014/main" id="{01ED28BE-B456-27F6-1C07-5E04E779AAAC}"/>
                  </a:ext>
                </a:extLst>
              </p14:cNvPr>
              <p14:cNvContentPartPr/>
              <p14:nvPr/>
            </p14:nvContentPartPr>
            <p14:xfrm>
              <a:off x="7844708" y="1933200"/>
              <a:ext cx="81360" cy="86400"/>
            </p14:xfrm>
          </p:contentPart>
        </mc:Choice>
        <mc:Fallback>
          <p:pic>
            <p:nvPicPr>
              <p:cNvPr id="29" name="Ink 28">
                <a:extLst>
                  <a:ext uri="{FF2B5EF4-FFF2-40B4-BE49-F238E27FC236}">
                    <a16:creationId xmlns:a16="http://schemas.microsoft.com/office/drawing/2014/main" id="{01ED28BE-B456-27F6-1C07-5E04E779AAAC}"/>
                  </a:ext>
                </a:extLst>
              </p:cNvPr>
              <p:cNvPicPr/>
              <p:nvPr/>
            </p:nvPicPr>
            <p:blipFill>
              <a:blip r:embed="rId38"/>
              <a:stretch>
                <a:fillRect/>
              </a:stretch>
            </p:blipFill>
            <p:spPr>
              <a:xfrm>
                <a:off x="7826708" y="1915200"/>
                <a:ext cx="117000" cy="12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30" name="Ink 29">
                <a:extLst>
                  <a:ext uri="{FF2B5EF4-FFF2-40B4-BE49-F238E27FC236}">
                    <a16:creationId xmlns:a16="http://schemas.microsoft.com/office/drawing/2014/main" id="{09D91785-3D7E-7C70-C675-960B78219BF4}"/>
                  </a:ext>
                </a:extLst>
              </p14:cNvPr>
              <p14:cNvContentPartPr/>
              <p14:nvPr/>
            </p14:nvContentPartPr>
            <p14:xfrm>
              <a:off x="7407308" y="1596600"/>
              <a:ext cx="84600" cy="55080"/>
            </p14:xfrm>
          </p:contentPart>
        </mc:Choice>
        <mc:Fallback>
          <p:pic>
            <p:nvPicPr>
              <p:cNvPr id="30" name="Ink 29">
                <a:extLst>
                  <a:ext uri="{FF2B5EF4-FFF2-40B4-BE49-F238E27FC236}">
                    <a16:creationId xmlns:a16="http://schemas.microsoft.com/office/drawing/2014/main" id="{09D91785-3D7E-7C70-C675-960B78219BF4}"/>
                  </a:ext>
                </a:extLst>
              </p:cNvPr>
              <p:cNvPicPr/>
              <p:nvPr/>
            </p:nvPicPr>
            <p:blipFill>
              <a:blip r:embed="rId40"/>
              <a:stretch>
                <a:fillRect/>
              </a:stretch>
            </p:blipFill>
            <p:spPr>
              <a:xfrm>
                <a:off x="7389308" y="1578717"/>
                <a:ext cx="120240" cy="9048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31" name="Ink 30">
                <a:extLst>
                  <a:ext uri="{FF2B5EF4-FFF2-40B4-BE49-F238E27FC236}">
                    <a16:creationId xmlns:a16="http://schemas.microsoft.com/office/drawing/2014/main" id="{7EC67010-61C8-10A1-94FB-F45EC1008821}"/>
                  </a:ext>
                </a:extLst>
              </p14:cNvPr>
              <p14:cNvContentPartPr/>
              <p14:nvPr/>
            </p14:nvContentPartPr>
            <p14:xfrm>
              <a:off x="6779468" y="3363480"/>
              <a:ext cx="136800" cy="99000"/>
            </p14:xfrm>
          </p:contentPart>
        </mc:Choice>
        <mc:Fallback>
          <p:pic>
            <p:nvPicPr>
              <p:cNvPr id="31" name="Ink 30">
                <a:extLst>
                  <a:ext uri="{FF2B5EF4-FFF2-40B4-BE49-F238E27FC236}">
                    <a16:creationId xmlns:a16="http://schemas.microsoft.com/office/drawing/2014/main" id="{7EC67010-61C8-10A1-94FB-F45EC1008821}"/>
                  </a:ext>
                </a:extLst>
              </p:cNvPr>
              <p:cNvPicPr/>
              <p:nvPr/>
            </p:nvPicPr>
            <p:blipFill>
              <a:blip r:embed="rId42"/>
              <a:stretch>
                <a:fillRect/>
              </a:stretch>
            </p:blipFill>
            <p:spPr>
              <a:xfrm>
                <a:off x="6761468" y="3345480"/>
                <a:ext cx="172440" cy="134640"/>
              </a:xfrm>
              <a:prstGeom prst="rect">
                <a:avLst/>
              </a:prstGeom>
            </p:spPr>
          </p:pic>
        </mc:Fallback>
      </mc:AlternateContent>
      <p:cxnSp>
        <p:nvCxnSpPr>
          <p:cNvPr id="33" name="Straight Connector 32">
            <a:extLst>
              <a:ext uri="{FF2B5EF4-FFF2-40B4-BE49-F238E27FC236}">
                <a16:creationId xmlns:a16="http://schemas.microsoft.com/office/drawing/2014/main" id="{AB838552-E0A1-8C25-292A-1EE6365E99D7}"/>
              </a:ext>
            </a:extLst>
          </p:cNvPr>
          <p:cNvCxnSpPr/>
          <p:nvPr/>
        </p:nvCxnSpPr>
        <p:spPr>
          <a:xfrm flipV="1">
            <a:off x="2639616" y="1052736"/>
            <a:ext cx="4542692"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36B3798-7F69-360F-3E6D-A3A9ABDB9DB9}"/>
              </a:ext>
            </a:extLst>
          </p:cNvPr>
          <p:cNvCxnSpPr/>
          <p:nvPr/>
        </p:nvCxnSpPr>
        <p:spPr>
          <a:xfrm flipV="1">
            <a:off x="3276191" y="1543520"/>
            <a:ext cx="4542692" cy="403244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3">
            <p14:nvContentPartPr>
              <p14:cNvPr id="35" name="Ink 34">
                <a:extLst>
                  <a:ext uri="{FF2B5EF4-FFF2-40B4-BE49-F238E27FC236}">
                    <a16:creationId xmlns:a16="http://schemas.microsoft.com/office/drawing/2014/main" id="{4BB0AE25-2EEE-A10D-0DD2-B66C70C92BF4}"/>
                  </a:ext>
                </a:extLst>
              </p14:cNvPr>
              <p14:cNvContentPartPr/>
              <p14:nvPr/>
            </p14:nvContentPartPr>
            <p14:xfrm>
              <a:off x="2653148" y="1278000"/>
              <a:ext cx="4911120" cy="3912480"/>
            </p14:xfrm>
          </p:contentPart>
        </mc:Choice>
        <mc:Fallback>
          <p:pic>
            <p:nvPicPr>
              <p:cNvPr id="35" name="Ink 34">
                <a:extLst>
                  <a:ext uri="{FF2B5EF4-FFF2-40B4-BE49-F238E27FC236}">
                    <a16:creationId xmlns:a16="http://schemas.microsoft.com/office/drawing/2014/main" id="{4BB0AE25-2EEE-A10D-0DD2-B66C70C92BF4}"/>
                  </a:ext>
                </a:extLst>
              </p:cNvPr>
              <p:cNvPicPr/>
              <p:nvPr/>
            </p:nvPicPr>
            <p:blipFill>
              <a:blip r:embed="rId44"/>
              <a:stretch>
                <a:fillRect/>
              </a:stretch>
            </p:blipFill>
            <p:spPr>
              <a:xfrm>
                <a:off x="2599148" y="1170000"/>
                <a:ext cx="5018760" cy="4128120"/>
              </a:xfrm>
              <a:prstGeom prst="rect">
                <a:avLst/>
              </a:prstGeom>
            </p:spPr>
          </p:pic>
        </mc:Fallback>
      </mc:AlternateContent>
    </p:spTree>
    <p:extLst>
      <p:ext uri="{BB962C8B-B14F-4D97-AF65-F5344CB8AC3E}">
        <p14:creationId xmlns:p14="http://schemas.microsoft.com/office/powerpoint/2010/main" val="204374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13</a:t>
            </a:r>
          </a:p>
        </p:txBody>
      </p:sp>
    </p:spTree>
    <p:extLst>
      <p:ext uri="{BB962C8B-B14F-4D97-AF65-F5344CB8AC3E}">
        <p14:creationId xmlns:p14="http://schemas.microsoft.com/office/powerpoint/2010/main" val="386777290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5284</TotalTime>
  <Words>408</Words>
  <Application>Microsoft Office PowerPoint</Application>
  <PresentationFormat>Widescreen</PresentationFormat>
  <Paragraphs>61</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Cooper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542</cp:revision>
  <dcterms:created xsi:type="dcterms:W3CDTF">2016-07-10T03:33:26Z</dcterms:created>
  <dcterms:modified xsi:type="dcterms:W3CDTF">2023-07-08T12:27:47Z</dcterms:modified>
</cp:coreProperties>
</file>