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9"/>
  </p:notesMasterIdLst>
  <p:sldIdLst>
    <p:sldId id="256" r:id="rId2"/>
    <p:sldId id="463" r:id="rId3"/>
    <p:sldId id="528" r:id="rId4"/>
    <p:sldId id="529" r:id="rId5"/>
    <p:sldId id="462" r:id="rId6"/>
    <p:sldId id="399" r:id="rId7"/>
    <p:sldId id="40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77" d="100"/>
          <a:sy n="77" d="100"/>
        </p:scale>
        <p:origin x="13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0.867"/>
    </inkml:context>
    <inkml:brush xml:id="br0">
      <inkml:brushProperty name="width" value="0.05" units="cm"/>
      <inkml:brushProperty name="height" value="0.05" units="cm"/>
    </inkml:brush>
  </inkml:definitions>
  <inkml:trace contextRef="#ctx0" brushRef="#br0">22 1869 24575,'-1'-1'0,"0"1"0,1 0 0,-1 0 0,0 0 0,0 0 0,1 0 0,-1 0 0,0 0 0,0 0 0,1 0 0,-1 0 0,0 0 0,1 0 0,-1 1 0,0-1 0,0 0 0,1 1 0,-1-1 0,0 0 0,1 1 0,-1-1 0,1 1 0,-1-1 0,1 1 0,-1-1 0,1 1 0,-1-1 0,1 1 0,-1-1 0,1 1 0,-1 0 0,1 1 0,0-1 0,0 1 0,0-1 0,1 1 0,-1 0 0,1-1 0,-1 1 0,1-1 0,0 1 0,0-1 0,-1 0 0,1 1 0,0-1 0,0 0 0,2 2 0,5 6 0,0-1 0,1 1 0,12 7 0,-10-9 0,0-2 0,0 1 0,0-1 0,1-1 0,-1 0 0,1-1 0,0 0 0,0-1 0,0 0 0,1-1 0,19 0 0,15-3 0,75-11 0,-112 12 0,21-4 0,-1-1 0,-1-1 0,1-2 0,-1-1 0,-1-1 0,0-1 0,0-2 0,-1-1 0,-1-1 0,-1-1 0,0-1 0,-1-1 0,35-37 0,-30 25 0,-1-1 0,-1-1 0,-2-2 0,-2 0 0,-1-1 0,-2-2 0,-1 0 0,-2-1 0,-2 0 0,-1-2 0,-3 0 0,-1 0 0,9-85 0,-5-38 0,66-488 0,-43 458 0,-26 68 0,-11 125 0,0 0 0,0 1 0,1-1 0,-1 0 0,0 1 0,0-1 0,0 1 0,1-1 0,-1 0 0,0 1 0,1-1 0,-1 1 0,0-1 0,1 1 0,-1-1 0,1 1 0,-1-1 0,0 1 0,1 0 0,-1-1 0,1 1 0,0 0 0,-1-1 0,1 1 0,-1 0 0,1-1 0,0 1 0,0 0 0,21 4 0,23 23 0,-39-24 0,14 14 0,0 1 0,-2 0 0,0 1 0,0 1 0,25 41 0,-30-44 0,18 31 0,46 97 0,-61-114 0,-3-1 0,-1 0 0,-2 0 0,0 1 0,5 39 0,12 130 0,-22-74 0,-4-76 0,9 66 0,5-21 0,4-1 0,48 136 0,-13-99 0,-45-115 0,0-1 0,0-1 0,2 1 0,0-1 0,0-1 0,15 13 0,-8-11 0,1-1 0,1 0 0,0-2 0,1 0 0,0-1 0,1-1 0,0-2 0,31 9 0,19 2 0,98 11 0,66-5 0,-138-16 0,158-1 0,-58-5 0,-82 10 0,21 1 0,175-14 0,-293-2 0,0 0 0,0-1 0,0-1 0,36-13 0,-29 9 0,39-7 0,79-18 0,-97 22 0,-29 6 0,1 0 0,36-3 0,-27 6 0,38-10 0,-40 7 0,51-4 0,-52 8 0,-1-1 0,0-2 0,-1 0 0,1-1 0,-1-1 0,1-2 0,-2 0 0,1-1 0,-1-1 0,-1-2 0,0 0 0,36-27 0,-51 33 0,0-1 0,-1 1 0,0-1 0,0 0 0,0-1 0,-1 1 0,0-1 0,0 0 0,4-16 0,1-6 0,6-43 0,-10 46 0,9-48 0,37-173 0,17-54 0,-45 179 0,-10 50 0,14-153 0,2 29 0,-24 154 0,-4 31 0,0 1 0,1-1 0,5-16 0,-7 27 0,0 0 0,0 1 0,0-1 0,0 1 0,0-1 0,1 1 0,-1-1 0,0 1 0,1-1 0,-1 1 0,0-1 0,1 1 0,-1-1 0,0 1 0,1-1 0,-1 1 0,1 0 0,-1-1 0,1 1 0,-1 0 0,1-1 0,-1 1 0,1 0 0,-1 0 0,1-1 0,-1 1 0,1 0 0,1 0 0,13 9 0,14 30 0,-25-33 0,17 30 0,-1 0 0,-2 1 0,-2 0 0,-1 2 0,-2-1 0,12 59 0,-24-91 0,30 158 0,-19-93 0,-6-36 0,4 57 0,-7-53 0,2 0 0,15 58 0,-8-41 0,8 31 0,4-1 0,4 0 0,3-3 0,4 0 0,81 136 0,-108-206 0,1 0 0,1 0 0,0-1 0,1 0 0,0-1 0,1 0 0,0-1 0,1 0 0,14 8 0,-5-6 0,1 0 0,0-2 0,1-1 0,-1-1 0,27 6 0,64 10 0,147 12 0,90-29 0,-211-9 0,-92 0 0,60-11 0,36-2 0,208 14 0,-161 3 0,-152-1 0,64 13 0,-64-8 0,60 3 0,-66-10 0,0-1 0,0-1 0,36-10 0,217-26 0,-265 37 0,65-15 0,-53 9 0,-26 6 0,1 0 0,-1-1 0,0 1 0,-1-2 0,1 1 0,0-1 0,-1 0 0,0 0 0,0-1 0,0 0 0,9-10 0,2-4 0,-2-1 0,16-26 0,-7 12 0,-12 15 0,-1 0 0,-1-1 0,-1 0 0,-1-1 0,0 0 0,5-24 0,21-137 0,-23 112 0,60-306 0,-61 322 0,-3 24 0,2-36 0,7-38 0,-1-8 0,4-22 0,-9 73 0,-10 60 0,11-42 0,-11 42 0,0 0 0,0 1 0,1-1 0,-1 0 0,0 1 0,1-1 0,-1 0 0,1 1 0,-1-1 0,0 1 0,1-1 0,-1 1 0,1-1 0,-1 1 0,1-1 0,0 1 0,-1-1 0,1 1 0,-1 0 0,1-1 0,0 1 0,-1 0 0,1 0 0,0 0 0,0-1 0,-1 1 0,1 0 0,0 0 0,-1 0 0,1 0 0,0 0 0,0 0 0,-1 0 0,1 0 0,0 0 0,-1 1 0,1-1 0,0 0 0,-1 0 0,1 1 0,0-1 0,-1 0 0,1 1 0,0-1 0,-1 1 0,1-1 0,-1 1 0,1-1 0,-1 1 0,1-1 0,-1 1 0,1-1 0,-1 2 0,21 21 0,-2 1 0,0 0 0,19 35 0,5 7 0,137 212 0,-162-252 0,43 47 0,-2-2 0,-40-47 0,-1 1 0,-1 1 0,-2 1 0,0 1 0,15 38 0,-20-35 0,9 29 0,3-1 0,3-1 0,41 72 0,26-7 0,-54-76 0,98 98 0,-11-14 0,-115-117 0,0-2 0,2 0 0,-1 0 0,1-1 0,1 0 0,0-1 0,1 0 0,0-1 0,0-1 0,1 0 0,0-1 0,0-1 0,24 7 0,71 16 0,1-5 0,140 13 0,-140-27 0,181 7 0,236-18 0,-524 0 6,-10-2-635,3 2-113,-14-5-6084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8.854"/>
    </inkml:context>
    <inkml:brush xml:id="br0">
      <inkml:brushProperty name="width" value="0.05" units="cm"/>
      <inkml:brushProperty name="height" value="0.05" units="cm"/>
    </inkml:brush>
  </inkml:definitions>
  <inkml:trace contextRef="#ctx0" brushRef="#br0">0 1 24575,'5'4'0,"1"8"0,5 5 0,0 5 0,-1 4 0,-3-3-8191</inkml:trace>
  <inkml:trace contextRef="#ctx0" brushRef="#br0" timeOffset="1">56 453 24575,'0'4'0,"0"7"0,0 2-8191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3.081"/>
    </inkml:context>
    <inkml:brush xml:id="br0">
      <inkml:brushProperty name="width" value="0.05" units="cm"/>
      <inkml:brushProperty name="height" value="0.05" units="cm"/>
    </inkml:brush>
  </inkml:definitions>
  <inkml:trace contextRef="#ctx0" brushRef="#br0">26 367 24575,'-12'-153'0,"0"19"0,11 133 0,1 1 0,0-1 0,0 0 0,0 1 0,0-1 0,0 0 0,0 1 0,0-1 0,0 0 0,0 1 0,0-1 0,1 0 0,-1 1 0,0-1 0,0 0 0,0 1 0,1-1 0,-1 1 0,0-1 0,1 0 0,0 0 0,8 9 0,10 30 0,-16-33 0,181 362 0,-154-300 0,48 96 0,-55-130 0,-22-33 0,-1 1 0,1-1 0,-1 1 0,0-1 0,1 1 0,-1 0 0,1-1 0,-1 1 0,1-1 0,0 0 0,-1 1 0,1-1 0,-1 0 0,1 1 0,0-1 0,-1 0 0,1 1 0,0-1 0,-1 0 0,1 0 0,0 0 0,0 0 0,-1 0 0,1 0 0,0 0 0,-1 0 0,1 0 0,0 0 0,-1 0 0,1 0 0,0 0 0,0-1 0,-1 1 0,1 0 0,0-1 0,-1 1 0,1 0 0,-1-1 0,1 1 0,-1-1 0,1 1 0,0 0 0,-1-1 0,0 0 0,1 1 0,-1-1 0,1 1 0,-1-1 0,0 0 0,1 0 0,3-8 0,-1-1 0,-1 1 0,1-1 0,-2 1 0,1-1 0,-1 0 0,-1 0 0,0-15 0,0-9 0,2-4 0,19-223 0,-15 218 0,1 0 0,3 0 0,29-79 0,-37 116 0,1 0 0,0 1 0,0-1 0,1 0 0,-1 1 0,6-6 0,-8 10 0,-1 0 0,1 0 0,0 0 0,0 0 0,0 1 0,0-1 0,0 0 0,1 0 0,-1 1 0,0-1 0,0 0 0,0 1 0,1-1 0,-1 1 0,0 0 0,0-1 0,1 1 0,-1 0 0,0 0 0,1 0 0,-1 0 0,0 0 0,1 0 0,-1 0 0,0 0 0,1 1 0,-1-1 0,0 0 0,0 1 0,1-1 0,-1 1 0,0 0 0,0-1 0,0 1 0,2 1 0,3 3 0,-1 0 0,1 1 0,-1 0 0,0 0 0,0 1 0,-1-1 0,0 1 0,0 0 0,-1 0 0,4 11 0,4 14 0,8 35 0,-15-48 0,15 59 0,15 159 0,-32-217-124,-2 1 0,0-1 0,-1 0 0,-1 0 0,-1 1 0,-1-2-1,-1 1 1,-1 0 0,0-1 0,-16 32 0,2-15-6702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3.988"/>
    </inkml:context>
    <inkml:brush xml:id="br0">
      <inkml:brushProperty name="width" value="0.05" units="cm"/>
      <inkml:brushProperty name="height" value="0.05" units="cm"/>
    </inkml:brush>
  </inkml:definitions>
  <inkml:trace contextRef="#ctx0" brushRef="#br0">166 527 24575,'0'-7'0,"0"-1"0,-1 0 0,0 1 0,0-1 0,-1 1 0,-4-12 0,6 18 0,-1 0 0,1 0 0,-1 0 0,1 0 0,-1 0 0,0 0 0,1 0 0,-1 0 0,0 0 0,0 0 0,0 0 0,0 0 0,0 0 0,0 1 0,0-1 0,0 0 0,0 1 0,0-1 0,-1 0 0,0 1 0,0 0 0,1 0 0,-1 0 0,1 1 0,-1-1 0,1 0 0,-1 1 0,1-1 0,-1 1 0,1-1 0,-1 1 0,1 0 0,0-1 0,-1 1 0,1 0 0,0 0 0,0 0 0,0 0 0,-2 2 0,-6 6 0,2 0 0,-1 0 0,1 1 0,0-1 0,1 2 0,0-1 0,-6 18 0,2-3 0,1 1 0,-6 32 0,11-41 0,1 0 0,1 0 0,1 0 0,0 1 0,1-1 0,1 0 0,0 0 0,5 20 0,-5-31 0,1 0 0,0 0 0,0 0 0,0 0 0,1 0 0,0 0 0,0-1 0,0 0 0,1 1 0,0-1 0,0-1 0,0 1 0,0 0 0,1-1 0,0 0 0,0 0 0,0 0 0,0-1 0,1 0 0,-1 0 0,1 0 0,0-1 0,0 0 0,0 0 0,8 2 0,-7-3 0,0 1 0,1-1 0,-1-1 0,0 0 0,1 0 0,-1 0 0,0-1 0,1 0 0,-1 0 0,0-1 0,0 0 0,0 0 0,0-1 0,0 0 0,0 0 0,-1 0 0,0-1 0,1 0 0,-1 0 0,-1-1 0,1 0 0,-1 0 0,1 0 0,-2 0 0,1-1 0,0 0 0,-1 0 0,0 0 0,-1-1 0,1 1 0,-1-1 0,-1 0 0,1 0 0,-1 0 0,0 0 0,-1 0 0,1-1 0,-1 1 0,-1 0 0,0-10 0,0 1 0,-2 1 0,0-1 0,0 1 0,-1 0 0,-1 0 0,-1 0 0,-12-27 0,13 32 0,-2-1 0,1 2 0,-1-1 0,-1 1 0,0-1 0,0 2 0,-1-1 0,0 1 0,0 0 0,-1 1 0,-14-10 0,18 15 0,0-1 0,0 1 0,0 0 0,0 1 0,-1-1 0,-7 0 0,12 1 0,0 1 0,0 0 0,0 0 0,0-1 0,-1 1 0,1 0 0,0 0 0,0 0 0,0 0 0,0 0 0,0 1 0,0-1 0,0 0 0,0 0 0,0 1 0,0-1 0,0 1 0,0-1 0,0 1 0,0-1 0,0 1 0,0-1 0,0 1 0,0 0 0,1 0 0,-1-1 0,0 1 0,1 0 0,-1 0 0,0 0 0,1 0 0,-1 0 0,1 0 0,-1 0 0,1 0 0,0 0 0,-1 0 0,1 1 0,0 0 0,0 0 0,1 0 0,-1-1 0,1 1 0,-1 0 0,1-1 0,0 1 0,-1 0 0,1-1 0,0 1 0,0-1 0,0 0 0,0 1 0,1-1 0,-1 0 0,0 1 0,0-1 0,1 0 0,-1 0 0,1 0 0,-1 0 0,1 0 0,2 0 0,2 3 0,1-1 0,-1-1 0,1 1 0,12 2 0,-1-3 0,0 0 0,0-2 0,0 0 0,0-1 0,-1 0 0,31-7 0,103-36 0,-129 37 0,61-25 0,-77 30 0,0-1 0,0 0 0,0-1 0,-1 0 0,0 0 0,1 0 0,-2 0 0,1-1 0,0 1 0,6-10 0,-10 11 0,0 1 0,0-1 0,0 1 0,0-1 0,0 1 0,0-1 0,-1 1 0,1-1 0,-1 0 0,0 1 0,0-1 0,0 0 0,0 1 0,-1-1 0,1 0 0,-1 1 0,1-1 0,-1 0 0,0 1 0,0-1 0,0 1 0,0 0 0,0-1 0,-1 1 0,1 0 0,-1 0 0,0 0 0,1 0 0,-4-3 0,4 4 0,-1-1 0,0 0 0,0 0 0,0 1 0,0-1 0,0 1 0,-1 0 0,1 0 0,0 0 0,-1 0 0,1 0 0,-1 0 0,1 1 0,-1-1 0,1 1 0,-1-1 0,1 1 0,-1 0 0,0 0 0,1 0 0,-1 1 0,1-1 0,-1 0 0,1 1 0,-1 0 0,1 0 0,-1 0 0,1 0 0,0 0 0,-4 2 0,1 1 0,0 1 0,0-1 0,1 1 0,-1 0 0,1 1 0,0-1 0,1 1 0,-1-1 0,1 1 0,0 0 0,1 0 0,-4 13 0,0 3 0,1-1 0,-3 36 0,0 85 0,9-125 0,0-1 0,1 0 0,0 1 0,1-1 0,1-1 0,10 27 0,-13-38 0,1 0 0,0-1 0,0 1 0,0-1 0,0 1 0,1-1 0,-1 0 0,1 0 0,0 0 0,-1-1 0,2 1 0,-1 0 0,0-1 0,0 0 0,1 0 0,-1 0 0,1 0 0,-1-1 0,7 2 0,-7-2 0,0-1 0,1 1 0,-1-1 0,0 0 0,0 0 0,1-1 0,-1 1 0,0-1 0,0 0 0,0 1 0,1-1 0,-1-1 0,0 1 0,0 0 0,0-1 0,-1 0 0,1 1 0,0-1 0,-1 0 0,1 0 0,-1-1 0,1 1 0,2-5 0,4-4 0,-2 0 0,1-1 0,-2 0 0,1 0 0,-2-1 0,1 1 0,-2-1 0,0-1 0,0 1 0,2-27 0,-1-12 0,-2-82 0,-3 90 0,0 10 0,1-56 0,-4-1 0,-22-134 0,75 651 134,-10-51-1633,-32-325-5327</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4.579"/>
    </inkml:context>
    <inkml:brush xml:id="br0">
      <inkml:brushProperty name="width" value="0.05" units="cm"/>
      <inkml:brushProperty name="height" value="0.05" units="cm"/>
    </inkml:brush>
  </inkml:definitions>
  <inkml:trace contextRef="#ctx0" brushRef="#br0">114 752 24575,'-1'0'0,"1"0"0,0 0 0,-1 0 0,1 0 0,0 0 0,-1 0 0,1 0 0,-1 0 0,1 0 0,0 0 0,-1 0 0,1 0 0,0 0 0,-1 0 0,1 0 0,-1 0 0,1 1 0,0-1 0,-1 0 0,1 0 0,0 0 0,-1 1 0,1-1 0,0 0 0,0 0 0,-1 1 0,1-1 0,0 0 0,0 0 0,-1 1 0,1-1 0,0 0 0,0 1 0,0-1 0,0 1 0,-1-1 0,1 0 0,0 1 0,0-1 0,0 0 0,0 1 0,0-1 0,0 1 0,0-1 0,0 0 0,0 1 0,0-1 0,0 0 0,0 1 0,0-1 0,1 1 0,-1-1 0,0 0 0,0 1 0,0-1 0,0 0 0,1 1 0,-1-1 0,0 0 0,1 1 0,16 18 0,-14-17 0,1 0 0,-1 0 0,0-1 0,1 1 0,-1-1 0,1 0 0,-1 0 0,1 0 0,-1 0 0,1 0 0,0-1 0,-1 0 0,1 0 0,0 0 0,-1 0 0,1 0 0,0-1 0,-1 0 0,1 0 0,-1 0 0,1 0 0,-1 0 0,1-1 0,-1 1 0,0-1 0,1 0 0,-1 0 0,0 0 0,-1-1 0,1 1 0,0-1 0,-1 1 0,1-1 0,3-6 0,-1 3 0,0-1 0,-1 0 0,0 0 0,-1 0 0,0-1 0,0 1 0,0-1 0,-1 1 0,0-1 0,0 0 0,-1 0 0,0 0 0,-1 0 0,0 0 0,-1-12 0,-2 4 0,-1-1 0,0 1 0,-2 0 0,0 0 0,-8-14 0,10 21 0,-1 0 0,0 0 0,-1 1 0,0 0 0,0 0 0,0 0 0,-1 1 0,0 0 0,-15-11 0,19 17 0,0-1 0,1 0 0,-1 1 0,0-1 0,0 1 0,0 0 0,-1 0 0,1 0 0,0 1 0,0-1 0,0 1 0,-1-1 0,1 1 0,0 0 0,0 0 0,-1 1 0,1-1 0,0 1 0,0 0 0,-1-1 0,1 1 0,0 1 0,0-1 0,0 0 0,0 1 0,1-1 0,-1 1 0,0 0 0,1 0 0,-1 0 0,1 0 0,-1 1 0,1-1 0,0 1 0,-2 3 0,-3 4 0,0 0 0,1 1 0,0-1 0,1 1 0,0 0 0,1 1 0,0-1 0,-3 18 0,3-6 0,1 1 0,1-1 0,1 0 0,1 0 0,1 1 0,1-1 0,2 0 0,9 39 0,-10-51 0,1 1 0,0-1 0,0 0 0,2-1 0,-1 1 0,1-1 0,1 0 0,-1 0 0,2-1 0,0 0 0,0 0 0,0-1 0,1 0 0,0 0 0,1-1 0,-1 0 0,1-1 0,22 10 0,-23-13 0,0 0 0,0 0 0,1-1 0,-1-1 0,1 1 0,-1-2 0,1 1 0,0-1 0,-1-1 0,1 0 0,-1 0 0,1-1 0,-1 0 0,1-1 0,-1 0 0,0 0 0,0-1 0,-1 0 0,1 0 0,-1-1 0,0 0 0,0-1 0,12-11 0,-5 4 0,-2 0 0,0-1 0,0-1 0,-1 0 0,-1-1 0,-1 0 0,0 0 0,-1-1 0,-1 0 0,0-1 0,5-20 0,-5 7 0,-2-1 0,-1 1 0,-1-2 0,-2 1 0,-1 0 0,-2 0 0,-1-1 0,-6-31 0,-4 5 0,-2 0 0,-3 2 0,-32-78 0,43 122 0,-19-41 0,23 50 0,0 1 0,0-1 0,-1 0 0,1 1 0,-1 0 0,0 0 0,0 0 0,-1 0 0,1 0 0,-7-4 0,9 7 0,0-1 0,0 1 0,0-1 0,0 1 0,0 0 0,0 0 0,0-1 0,0 1 0,0 0 0,0 0 0,0 0 0,0 0 0,0 0 0,0 0 0,0 0 0,0 1 0,0-1 0,0 0 0,1 0 0,-1 1 0,0-1 0,0 1 0,0-1 0,0 1 0,0-1 0,0 1 0,1-1 0,-1 1 0,0 0 0,0-1 0,1 1 0,-1 0 0,1 0 0,-1 0 0,0 0 0,1-1 0,-1 3 0,-2 3 0,1-1 0,-1 1 0,1 0 0,-2 12 0,-3 23 0,2 1 0,2 0 0,3 48 0,19 127 0,2-92-682,52 176-1,-48-219-6143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4.939"/>
    </inkml:context>
    <inkml:brush xml:id="br0">
      <inkml:brushProperty name="width" value="0.05" units="cm"/>
      <inkml:brushProperty name="height" value="0.05" units="cm"/>
    </inkml:brush>
  </inkml:definitions>
  <inkml:trace contextRef="#ctx0" brushRef="#br0">36 89 24575,'-4'0'0,"-7"0"0,-2-5 0,7-2 0,4-4 0,7-1 0,8 3 0,6-3 0,10 1 0,4 2 0,2 3 0,-1 2 0,0 3 0,-7 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5.302"/>
    </inkml:context>
    <inkml:brush xml:id="br0">
      <inkml:brushProperty name="width" value="0.05" units="cm"/>
      <inkml:brushProperty name="height" value="0.05" units="cm"/>
    </inkml:brush>
  </inkml:definitions>
  <inkml:trace contextRef="#ctx0" brushRef="#br0">53 14 24575,'-4'-5'0,"-7"-2"0,-2 6 0,2 12 0,3 9 0,2 16 0,8 11 0,3 12 0,5 10 0,1 8 0,4 6 0,-1 2 0,2-3 0,-2-6 0,-3-16-8191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5.671"/>
    </inkml:context>
    <inkml:brush xml:id="br0">
      <inkml:brushProperty name="width" value="0.05" units="cm"/>
      <inkml:brushProperty name="height" value="0.05" units="cm"/>
    </inkml:brush>
  </inkml:definitions>
  <inkml:trace contextRef="#ctx0" brushRef="#br0">78 828 24575,'-11'-42'0,"-7"-24"0,2 0 0,3-2 0,-7-102 0,20 149 0,1-1 0,1 1 0,0-1 0,2 1 0,0 0 0,11-29 0,-10 36 0,1 0 0,1 0 0,1 0 0,0 1 0,0 0 0,1 1 0,1 0 0,0 0 0,1 1 0,12-10 0,-9 10 0,2 1 0,-1 1 0,1 0 0,0 1 0,1 0 0,0 1 0,0 1 0,1 1 0,-1 1 0,1 0 0,0 1 0,0 1 0,1 1 0,22 1 0,-17 0 0,0 2 0,0 1 0,0 1 0,-1 1 0,1 0 0,-1 2 0,0 1 0,-1 1 0,0 1 0,26 16 0,-32-16 0,-2 1 0,1 0 0,-2 1 0,1 0 0,-2 1 0,0 1 0,0 0 0,-2 1 0,1 0 0,-2 0 0,0 1 0,-1 0 0,0 1 0,-2 0 0,0 0 0,7 32 0,-9-25 0,-1-1 0,-2 1 0,0 0 0,-1 0 0,-1 0 0,-2 0 0,0 0 0,-1 0 0,-2-1 0,0 0 0,-2 0 0,-12 27 0,2-13 0,-1-2 0,-2 0 0,-1-1 0,-2-1 0,-1-1 0,-2-1 0,-1-1 0,-1-2 0,-2-1 0,0-1 0,-2-2 0,0-1 0,-2-1 0,-1-2 0,-69 27 0,91-41 0,0-2 0,0 0 0,-1-1 0,1 0 0,-1-1 0,-16 0 0,27-2 0,0 0 0,0 0 0,1 0 0,-1-1 0,0 1 0,0-1 0,0 0 0,1 0 0,-1-1 0,0 1 0,1-1 0,-1 1 0,1-1 0,0 0 0,0-1 0,-1 1 0,1 0 0,1-1 0,-1 0 0,0 0 0,1 1 0,-1-2 0,1 1 0,0 0 0,0 0 0,0-1 0,-2-6 0,1 1 0,2 1 0,-1-1 0,1 1 0,0-1 0,1 1 0,0-1 0,0 1 0,1-1 0,0 0 0,1 1 0,0 0 0,0-1 0,4-8 0,1 0 0,0 0 0,1 1 0,0 0 0,2 0 0,13-17 0,-16 24 0,0 1 0,0 0 0,1 0 0,0 1 0,1 0 0,0 0 0,0 1 0,0 0 0,1 0 0,0 1 0,0 0 0,0 1 0,0 0 0,1 1 0,0 0 0,-1 1 0,1 0 0,0 1 0,0 0 0,0 0 0,0 1 0,0 1 0,0 0 0,0 0 0,0 1 0,0 1 0,0 0 0,-1 0 0,1 1 0,-1 0 0,0 1 0,0 0 0,10 8 0,0 1 0,0 0 0,-2 2 0,0 0 0,0 1 0,-2 1 0,0 0 0,14 22 0,2 9 0,46 94 0,-46-68-682,38 133-1,-56-159-6143</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6.028"/>
    </inkml:context>
    <inkml:brush xml:id="br0">
      <inkml:brushProperty name="width" value="0.05" units="cm"/>
      <inkml:brushProperty name="height" value="0.05" units="cm"/>
    </inkml:brush>
  </inkml:definitions>
  <inkml:trace contextRef="#ctx0" brushRef="#br0">74 243 24575,'-5'0'0,"-1"0"0,0 1 0,1 0 0,-1 0 0,1 0 0,0 0 0,-1 1 0,-6 3 0,10-4 0,1-1 0,0 1 0,0 0 0,0-1 0,0 1 0,0 0 0,0 0 0,0 0 0,1 0 0,-1 0 0,0 0 0,0 0 0,1 0 0,-1 0 0,0 0 0,1 0 0,-1 0 0,1 1 0,0-1 0,-1 0 0,1 0 0,0 0 0,0 1 0,0-1 0,0 0 0,0 0 0,0 1 0,0-1 0,0 0 0,0 0 0,1 1 0,-1-1 0,0 0 0,1 0 0,-1 0 0,1 1 0,-1-1 0,1 0 0,0 0 0,-1 0 0,1 0 0,0 0 0,2 1 0,2 5 0,2 0 0,-1 0 0,1-1 0,0 0 0,1 0 0,-1-1 0,1 0 0,0 0 0,1-1 0,-1 0 0,1 0 0,-1-1 0,1 0 0,12 2 0,-17-4 0,0-1 0,1 1 0,-1-1 0,0 0 0,0 0 0,0 0 0,1-1 0,-1 1 0,0-1 0,0 0 0,0 0 0,0-1 0,0 1 0,5-4 0,-6 3 0,0 0 0,0 0 0,0-1 0,-1 1 0,1-1 0,-1 0 0,0 0 0,0 0 0,0 0 0,0 0 0,-1 0 0,1-1 0,-1 1 0,0-1 0,0 1 0,0-1 0,0 1 0,0-1 0,-1-4 0,1-5 0,-1 1 0,-1 0 0,0-1 0,0 1 0,-1 0 0,-1-1 0,0 1 0,-1 1 0,0-1 0,-1 0 0,-6-11 0,3 8 0,0 1 0,-1 0 0,-1 1 0,0-1 0,0 2 0,-2 0 0,-23-21 0,32 31 0,0 0 0,0-1 0,0 1 0,0 1 0,0-1 0,-1 0 0,1 1 0,-1-1 0,1 1 0,-1 0 0,0 1 0,-4-2 0,6 2 0,0 1 0,1-1 0,-1 0 0,1 1 0,-1-1 0,0 1 0,1-1 0,-1 1 0,1 0 0,0 0 0,-1 0 0,1 0 0,0 0 0,-1 0 0,1 0 0,0 0 0,0 0 0,0 0 0,0 1 0,0-1 0,0 0 0,0 1 0,1-1 0,-1 1 0,0-1 0,1 1 0,-1-1 0,1 1 0,-1 0 0,1 1 0,-3 10 0,1 0 0,1 0 0,0 0 0,1 0 0,0 0 0,1 0 0,0 0 0,1 0 0,1 0 0,6 18 0,1 0 0,1 0 0,2-1 0,19 31 0,-20-40 30,0-2 0,2 1 0,23 26 0,-29-38-179,0 0 1,0 0-1,1-1 1,0-1-1,0 1 1,0-2-1,1 1 1,0-1-1,17 6 1,7-2-6678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6.464"/>
    </inkml:context>
    <inkml:brush xml:id="br0">
      <inkml:brushProperty name="width" value="0.05" units="cm"/>
      <inkml:brushProperty name="height" value="0.05" units="cm"/>
    </inkml:brush>
  </inkml:definitions>
  <inkml:trace contextRef="#ctx0" brushRef="#br0">81 110 24575,'-27'-39'0,"24"34"0,0 0 0,0 0 0,0 1 0,0-1 0,0 1 0,-1 0 0,0 0 0,-8-7 0,11 11 0,1 0 0,0 0 0,-1 0 0,1 0 0,-1-1 0,1 1 0,-1 0 0,1 0 0,0 0 0,-1 0 0,1 0 0,-1 0 0,1 0 0,-1 0 0,1 0 0,0 0 0,-1 1 0,1-1 0,-1 0 0,1 0 0,-1 0 0,1 0 0,0 1 0,-1-1 0,1 0 0,0 0 0,-1 1 0,1-1 0,0 0 0,-1 1 0,1-1 0,0 0 0,0 1 0,-1-1 0,1 1 0,0-1 0,0 0 0,0 1 0,-1-1 0,1 1 0,0-1 0,0 0 0,0 1 0,0-1 0,0 1 0,0-1 0,0 1 0,0-1 0,0 1 0,0-1 0,0 1 0,0 26 0,8 39 0,3 0 0,3 0 0,39 108 0,-50-166 0,0 0 0,0 0 0,1-1 0,0 1 0,9 10 0,-12-17 0,-1 0 0,1 0 0,0 0 0,0 0 0,0 0 0,0 0 0,0-1 0,0 1 0,0 0 0,0-1 0,0 1 0,1 0 0,-1-1 0,0 0 0,0 1 0,0-1 0,1 0 0,1 1 0,-1-2 0,-1 1 0,1-1 0,-1 1 0,0-1 0,1 1 0,-1-1 0,0 0 0,0 0 0,1 0 0,-1 0 0,0 0 0,0 0 0,0 0 0,0 0 0,0 0 0,0 0 0,0 0 0,-1-1 0,1 1 0,1-3 0,5-14 0,0-1 0,-1 0 0,0-1 0,-2 1 0,4-37 0,-5 34 0,8-84 7,-7 60-464,2 1-1,14-58 1,-17 94-6369</inkml:trace>
  <inkml:trace contextRef="#ctx0" brushRef="#br0" timeOffset="1">561 365 24575,'0'4'0,"5"7"0,1 7 0,-5-1 0,-2-3-8191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7.288"/>
    </inkml:context>
    <inkml:brush xml:id="br0">
      <inkml:brushProperty name="width" value="0.05" units="cm"/>
      <inkml:brushProperty name="height" value="0.05" units="cm"/>
    </inkml:brush>
  </inkml:definitions>
  <inkml:trace contextRef="#ctx0" brushRef="#br0">32 1 24575,'-1'0'0,"0"0"0,0 0 0,0 1 0,1-1 0,-1 0 0,0 1 0,0-1 0,0 0 0,1 1 0,-1-1 0,0 1 0,1-1 0,-1 1 0,0-1 0,1 1 0,-1 0 0,1-1 0,-1 1 0,1 0 0,-1 0 0,1-1 0,-1 1 0,1 0 0,0 0 0,0-1 0,-1 1 0,1 2 0,-5 26 0,4-24 0,-5 66 0,4 102 0,17 75 0,-7-141 0,75 901-633,-12-164 148,-68-803 485,16 340 0,-19-306 0,-3-1 0,-4 1 0,-17 77 0,19-130-295,-1-1 0,0 1 0,-13 25 1,2-16-5600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7.627"/>
    </inkml:context>
    <inkml:brush xml:id="br0">
      <inkml:brushProperty name="width" value="0.05" units="cm"/>
      <inkml:brushProperty name="height" value="0.05" units="cm"/>
    </inkml:brush>
  </inkml:definitions>
  <inkml:trace contextRef="#ctx0" brushRef="#br0">1 75 24575,'384'-21'16,"-151"5"-225,1391-6-4845,41 75 3339,-1252-29 3283,-402-24-1503,0 2 235,0-2 0,0 0 0,0 0 0,0-1 0,0 0-1,-1-1 1,16-4 0,-25 6-245,0 0 0,0-1 0,1 1 0,-1-1 0,0 0 0,0 1 0,0-1-1,0 0 1,0 1 0,0-1 0,0 0 0,0 0 0,0 0 0,0 0 0,-1 0 0,1 0 0,0 0 0,0 0 0,-1 0-1,1 0 1,-1-1 0,1 1 0,-1 0 0,0 0 0,1-1 0,-1 1 0,0-2 0,0 0-105,-1 0 0,1 0-1,-1 1 1,1-1 0,-1 0 0,0 0 0,0 1 0,-1-1 0,1 1 0,-3-5-1,-14-17-6196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9.198"/>
    </inkml:context>
    <inkml:brush xml:id="br0">
      <inkml:brushProperty name="width" value="0.05" units="cm"/>
      <inkml:brushProperty name="height" value="0.05" units="cm"/>
    </inkml:brush>
  </inkml:definitions>
  <inkml:trace contextRef="#ctx0" brushRef="#br0">0 1 24575,'5'5'0,"1"6"0,0 6 0,-1 5 0,-1 3 0,2-2 0,2 0 0,-2-4-8191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8.604"/>
    </inkml:context>
    <inkml:brush xml:id="br0">
      <inkml:brushProperty name="width" value="0.05" units="cm"/>
      <inkml:brushProperty name="height" value="0.05" units="cm"/>
    </inkml:brush>
  </inkml:definitions>
  <inkml:trace contextRef="#ctx0" brushRef="#br0">1 709 24575,'0'-6'0,"-1"-17"0,2 0 0,0 0 0,2 0 0,5-23 0,-6 38 0,0 0 0,1 0 0,1 1 0,-1-1 0,1 1 0,0 0 0,1 0 0,0 1 0,0-1 0,0 1 0,1 0 0,0 0 0,0 1 0,1 0 0,7-5 0,4-1 0,0 1 0,1 1 0,0 0 0,0 2 0,41-11 0,112-12 0,-155 28 0,806-53-2041,-752 53 2005,1573-32-3469,393-14-1302,-1979 45 4820,359-17 369,-7-25 3580,-382 41-3786,-16 3 178,0 0 0,0-1 1,0-1-1,0 0 0,0 0 0,0-1 1,-1-1-1,0 0 0,20-12 1,-29 16-289,-1 0 0,0 0 0,1 0 0,-1-1 1,1 1-1,-1 0 0,0-1 0,0 1 1,0-1-1,0 1 0,0-1 0,0 0 1,-1 0-1,1 1 0,0-1 0,-1 0 0,1 0 1,-1 0-1,0 1 0,0-1 0,0 0 1,1 0-1,-2 0 0,1 0 0,0 0 0,0 1 1,-1-1-1,1 0 0,-1 0 0,1 0 1,-3-3-1,1 0-45,-1 0 1,-1 1 0,1-1-1,-1 0 1,1 1-1,-1 0 1,-1 0 0,-8-7-1,12 12-21,1-1 0,0 1 0,-1-1 0,1 1 0,-1-1 0,1 1 0,0 0 0,-1-1 0,1 1 0,0 0 0,-1-1 0,1 1 0,0 0 0,0-1 0,0 1 0,0 0 0,0-1 0,0 1 0,0 0 0,0 0 0,0-1 0,0 1 0,0 0 0,0-1 0,0 1 0,1 0 0,-1 0 0,3 40 0,-2-29 0,7 590 0,-10-366 0,86 1138-483,-65-1202 397,36 414 76,-52-514 24,-2 0-1,-4 0 1,-2 0 0,-4-1 0,-3 0 0,-22 71-1,33-139 21,1 0-1,-1 1 0,0-1 0,-1 0 0,1 0 0,-1 0 0,1 0 0,-1-1 0,0 1 1,0 0-1,0-1 0,0 1 0,-5 4 0,4-6-32,0 0 0,0 0 1,1 0-1,-1-1 0,0 1 0,0-1 0,0 1 1,0-1-1,-1 0 0,1 0 0,0-1 0,0 1 1,0 0-1,0-1 0,-3-1 0,-28-3-1,0 1 0,0 1 0,-39 3 0,-106 13 0,90-5 0,-622 15-926,6-41-1743,473 8-1927</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9.876"/>
    </inkml:context>
    <inkml:brush xml:id="br0">
      <inkml:brushProperty name="width" value="0.05" units="cm"/>
      <inkml:brushProperty name="height" value="0.05" units="cm"/>
    </inkml:brush>
  </inkml:definitions>
  <inkml:trace contextRef="#ctx0" brushRef="#br0">1 19 24575,'2'-18'0,"-2"18"0,0 0 0,0 0 0,0 0 0,0 0 0,0 0 0,1 0 0,-1 0 0,0 0 0,0 0 0,0 0 0,0-1 0,0 1 0,0 0 0,1 0 0,-1 0 0,0 0 0,0 0 0,0 0 0,0 0 0,0 0 0,1 0 0,-1 0 0,0 0 0,0 0 0,0 1 0,0-1 0,0 0 0,0 0 0,1 0 0,-1 0 0,0 0 0,0 0 0,0 0 0,0 0 0,0 0 0,0 0 0,0 0 0,0 0 0,1 1 0,-1-1 0,0 0 0,0 0 0,0 0 0,0 0 0,0 0 0,0 0 0,0 1 0,0-1 0,0 0 0,0 0 0,0 0 0,0 0 0,14 33 0,-12-29 0,74 254 0,-33-101 0,-27-104-117,14 44-507,33 192 0,-58-244-6202</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0.251"/>
    </inkml:context>
    <inkml:brush xml:id="br0">
      <inkml:brushProperty name="width" value="0.05" units="cm"/>
      <inkml:brushProperty name="height" value="0.05" units="cm"/>
    </inkml:brush>
  </inkml:definitions>
  <inkml:trace contextRef="#ctx0" brushRef="#br0">374 1261 24575,'-36'-24'0,"1"-2"0,1-2 0,1 0 0,1-3 0,2 0 0,-42-58 0,59 71 0,1-1 0,0 0 0,2-1 0,0-1 0,1 1 0,2-1 0,0-1 0,1 1 0,1-1 0,0 0 0,2-1 0,1 1 0,1 0 0,2-36 0,3 30 0,1 1 0,2 0 0,0 0 0,2 0 0,0 1 0,2 0 0,1 0 0,1 2 0,20-30 0,-12 25 0,1 1 0,2 1 0,0 1 0,2 1 0,1 1 0,58-40 0,-54 45 0,1 0 0,1 2 0,1 2 0,0 1 0,1 1 0,62-13 0,-68 20 0,0 2 0,0 1 0,1 1 0,0 2 0,-1 1 0,1 1 0,-1 1 0,48 12 0,-55-8 0,1 1 0,-1 0 0,0 2 0,-1 1 0,0 0 0,-1 1 0,0 2 0,-1 0 0,0 1 0,-1 1 0,-1 0 0,-1 1 0,0 1 0,-1 1 0,-1 0 0,16 29 0,-16-22 0,-2 0 0,-1 1 0,-1 1 0,-1-1 0,-1 1 0,-2 1 0,-1-1 0,-1 1 0,-1 0 0,-2 0 0,0 0 0,-3 0 0,-4 33 0,0-29 0,-2 0 0,-1 0 0,-2-1 0,-1-1 0,-1 0 0,-1 0 0,-2-2 0,-1 1 0,-42 52 0,43-63 0,-1 0 0,0 0 0,-2-2 0,0 0 0,-1-1 0,0-1 0,-2-1 0,1-1 0,-2-1 0,0-1 0,0 0 0,-1-2 0,-45 11 0,58-18-151,1 0-1,-1-1 0,0-1 0,1 0 1,-1 0-1,0-1 0,1 0 1,-12-4-1,-16-7-6674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0.607"/>
    </inkml:context>
    <inkml:brush xml:id="br0">
      <inkml:brushProperty name="width" value="0.05" units="cm"/>
      <inkml:brushProperty name="height" value="0.05" units="cm"/>
    </inkml:brush>
  </inkml:definitions>
  <inkml:trace contextRef="#ctx0" brushRef="#br0">1 140 24575,'12'-1'0,"1"-1"0,-1 0 0,0-1 0,0 0 0,23-9 0,24-7 0,-43 16 0,-1 0 0,1 1 0,0 1 0,-1 1 0,1 0 0,0 1 0,28 5 0,-38-5 0,0 1 0,-1-1 0,1 1 0,0 0 0,-1 0 0,1 1 0,-1 0 0,0-1 0,0 2 0,0-1 0,0 1 0,-1-1 0,1 1 0,-1 1 0,0-1 0,0 1 0,-1-1 0,1 1 0,-1 0 0,0 0 0,0 0 0,-1 1 0,4 9 0,-5-11 0,-1 1 0,1-1 0,-1 0 0,0 0 0,0 1 0,-1-1 0,1 0 0,-1 0 0,0 0 0,0 0 0,-1 0 0,1 0 0,-1 0 0,1 0 0,-1 0 0,-1-1 0,1 1 0,0-1 0,-1 1 0,0-1 0,0 0 0,0 0 0,0 0 0,0-1 0,0 1 0,-1-1 0,1 1 0,-1-1 0,0 0 0,0-1 0,-7 3 0,7-2 0,0-1 0,-1 1 0,1-1 0,0 0 0,-1-1 0,1 1 0,-1-1 0,1 0 0,-1 0 0,1 0 0,-1-1 0,1 1 0,-6-3 0,7 2 0,0 0 0,0 0 0,0-1 0,0 1 0,0-1 0,1 0 0,-1 0 0,1 0 0,-1 0 0,1 0 0,0 0 0,0-1 0,0 1 0,0-1 0,0 0 0,1 1 0,-1-1 0,1 0 0,-1 0 0,0-4 0,1 1 0,0 0 0,0 1 0,1-1 0,-1 0 0,1 0 0,1 0 0,-1 0 0,1 0 0,0 0 0,0 0 0,1 1 0,4-12 0,0 1 0,2 0 0,0 0 0,11-16 0,31-31-1365,-26 37-5461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0.946"/>
    </inkml:context>
    <inkml:brush xml:id="br0">
      <inkml:brushProperty name="width" value="0.05" units="cm"/>
      <inkml:brushProperty name="height" value="0.05" units="cm"/>
    </inkml:brush>
  </inkml:definitions>
  <inkml:trace contextRef="#ctx0" brushRef="#br0">1 134 24575,'0'5'0,"0"1"0,1-1 0,-1 1 0,1-1 0,1 0 0,-1 1 0,1-1 0,0 0 0,0 0 0,0 0 0,1 0 0,-1 0 0,6 6 0,-1-3 0,1 0 0,-1 0 0,2-1 0,-1 0 0,18 11 0,-12-9 0,0 0 0,0-1 0,1 0 0,0-2 0,0 1 0,18 3 0,-29-9 0,0 0 0,0 0 0,0-1 0,0 1 0,0-1 0,0 0 0,1-1 0,-1 1 0,0 0 0,0-1 0,0 0 0,0 0 0,0-1 0,0 1 0,0-1 0,-1 1 0,1-1 0,0-1 0,-1 1 0,0 0 0,1-1 0,-1 1 0,0-1 0,0 0 0,0 0 0,-1-1 0,1 1 0,-1 0 0,4-7 0,-3 2 0,1 0 0,-1 0 0,-1 0 0,1 0 0,-1-1 0,-1 1 0,0-1 0,0 0 0,0 1 0,-1-1 0,-1 0 0,1 1 0,-1-1 0,-1 1 0,0-1 0,0 1 0,0-1 0,-1 1 0,0 0 0,-1 0 0,0 1 0,0-1 0,-1 1 0,0-1 0,0 2 0,-1-1 0,1 0 0,-1 1 0,-1 0 0,1 1 0,-1-1 0,0 1 0,-1 1 0,-11-7 0,16 10 0,1-1 0,-1 1 0,0 0 0,0 0 0,0 1 0,0-1 0,0 1 0,0-1 0,0 1 0,0 0 0,0 0 0,0 0 0,0 1 0,0-1 0,0 1 0,0-1 0,0 1 0,0 0 0,0 0 0,0 1 0,0-1 0,1 0 0,-1 1 0,0 0 0,1-1 0,0 1 0,-1 0 0,1 0 0,0 1 0,0-1 0,0 0 0,0 1 0,0-1 0,1 1 0,-3 4 0,0 3 0,0 0 0,0 0 0,1 0 0,0 1 0,1-1 0,0 1 0,1-1 0,0 1 0,1 11 0,0-7 9,2 0 1,0 0-1,1 0 0,0 0 0,1 0 1,1 0-1,0-1 0,1 0 0,1 0 0,0-1 1,0 1-1,15 17 0,-14-21-102,0 0 0,1-1 1,-1-1-1,2 1 0,-1-1 0,1-1 0,0 0 0,1 0 1,0-1-1,0 0 0,0-1 0,0 0 0,1-1 1,0 0-1,21 3 0,1-3-6733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1.367"/>
    </inkml:context>
    <inkml:brush xml:id="br0">
      <inkml:brushProperty name="width" value="0.05" units="cm"/>
      <inkml:brushProperty name="height" value="0.05" units="cm"/>
    </inkml:brush>
  </inkml:definitions>
  <inkml:trace contextRef="#ctx0" brushRef="#br0">166 678 24575,'4'-6'0,"0"0"0,0 0 0,-1-1 0,0 1 0,0-1 0,0 0 0,-1 0 0,3-12 0,3-8 0,-3 11 0,-1 0 0,5-27 0,-8 36 0,0 0 0,-1 0 0,0 0 0,0 0 0,0 0 0,-1 0 0,0 0 0,-4-13 0,4 19 0,1-1 0,-1 0 0,0 0 0,0 0 0,0 0 0,0 1 0,-1-1 0,1 1 0,0-1 0,-1 1 0,1-1 0,-1 1 0,1 0 0,-1-1 0,0 1 0,1 0 0,-1 0 0,0 0 0,0 1 0,-3-2 0,1 1 0,1 1 0,-1-1 0,1 1 0,-1 0 0,1 0 0,-1 1 0,1-1 0,-1 1 0,1-1 0,-1 1 0,-3 2 0,-1 0 0,0 1 0,0 0 0,0 0 0,1 0 0,-1 1 0,1 0 0,1 1 0,-1 0 0,-6 7 0,6-4 0,0 1 0,1 0 0,0 0 0,0 1 0,1 0 0,1 0 0,0 0 0,0 0 0,1 1 0,0 0 0,1-1 0,1 1 0,0 0 0,0 0 0,2 13 0,-1-18 0,1 0 0,0-1 0,0 1 0,1-1 0,0 0 0,0 1 0,0-1 0,1 0 0,0 0 0,0-1 0,1 1 0,-1 0 0,1-1 0,0 0 0,1 0 0,-1 0 0,1-1 0,0 1 0,0-1 0,1 0 0,-1-1 0,1 1 0,0-1 0,-1 0 0,2-1 0,-1 1 0,0-1 0,11 2 0,-9-2 0,0-1 0,0 0 0,1 0 0,-1-1 0,1 0 0,-1 0 0,0-1 0,1 0 0,-1-1 0,0 0 0,0 0 0,0 0 0,0-1 0,0 0 0,-1-1 0,1 0 0,-1 0 0,0-1 0,0 0 0,-1 0 0,8-7 0,-5 3 0,0-1 0,-1 0 0,0 0 0,-1-1 0,0 0 0,-1 0 0,0-1 0,-1 0 0,0 0 0,-1 0 0,0-1 0,-1 1 0,2-15 0,-2 0 0,-2 0 0,0 0 0,-2 0 0,-1 1 0,-1-1 0,-2 0 0,-7-26 0,-9-17 0,-40-89 0,57 148 0,-21-42 0,24 51 0,0-1 0,-1 1 0,1 0 0,-1 0 0,1 0 0,-1 0 0,0 0 0,0 0 0,0 0 0,0 0 0,0 1 0,0-1 0,-1 1 0,1 0 0,0 0 0,-1-1 0,-3 0 0,6 2 0,-1 0 0,1 0 0,-1 0 0,1 0 0,-1 0 0,0 0 0,1 0 0,-1 0 0,1 1 0,-1-1 0,1 0 0,-1 0 0,1 0 0,-1 1 0,1-1 0,-1 0 0,1 1 0,-1-1 0,1 0 0,-1 1 0,1-1 0,0 0 0,-1 1 0,1-1 0,-1 1 0,1-1 0,-1 2 0,-4 19 0,6 25 0,-1-44 0,7 48 0,2-1 0,22 71 0,43 94 0,-68-197 0,15 39-455,2-1 0,50 88 0,-48-106-6371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1.735"/>
    </inkml:context>
    <inkml:brush xml:id="br0">
      <inkml:brushProperty name="width" value="0.05" units="cm"/>
      <inkml:brushProperty name="height" value="0.05" units="cm"/>
    </inkml:brush>
  </inkml:definitions>
  <inkml:trace contextRef="#ctx0" brushRef="#br0">37 455 24575,'0'-5'0,"0"-6"0,0 3 0,5 4 0,1 6 0,0 9 0,4 6 0,0 6 0,3 3 0,-1 3 0,3 0 0,-2 1 0,-3 0 0,3-6 0,-2-6-8191</inkml:trace>
  <inkml:trace contextRef="#ctx0" brushRef="#br0" timeOffset="1">37 60 24575,'-5'-5'0,"-1"-6"0,0-6 0,-4 0 0,0 7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2.075"/>
    </inkml:context>
    <inkml:brush xml:id="br0">
      <inkml:brushProperty name="width" value="0.05" units="cm"/>
      <inkml:brushProperty name="height" value="0.05" units="cm"/>
    </inkml:brush>
  </inkml:definitions>
  <inkml:trace contextRef="#ctx0" brushRef="#br0">12 84 24575,'0'-5'0,"0"-6"0,0-6 0,-4 0 0,-3-2 0,6 6 0,3 12 0,5 14 0,7 15 0,0 13 0,4 13 0,3 12 0,2 9 0,3 6 0,-3 0 0,-1-6 0,-5-4 0,-4-16-8191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2.416"/>
    </inkml:context>
    <inkml:brush xml:id="br0">
      <inkml:brushProperty name="width" value="0.05" units="cm"/>
      <inkml:brushProperty name="height" value="0.05" units="cm"/>
    </inkml:brush>
  </inkml:definitions>
  <inkml:trace contextRef="#ctx0" brushRef="#br0">41 642 24575,'-4'-5'0,"-1"0"0,0 0 0,1 0 0,0-1 0,0 0 0,1 0 0,-5-11 0,7 16 0,0-1 0,1 1 0,0-1 0,-1 1 0,1-1 0,0 1 0,0-1 0,0 0 0,0 1 0,0-1 0,0 1 0,0-1 0,1 1 0,-1-1 0,0 0 0,1 1 0,-1 0 0,1-1 0,0 1 0,-1-1 0,1 1 0,0 0 0,0-1 0,0 1 0,0 0 0,0 0 0,0 0 0,0 0 0,1 0 0,-1 0 0,0 0 0,1 0 0,-1 0 0,0 0 0,1 1 0,-1-1 0,1 1 0,-1-1 0,2 0 0,13-3 0,-1 1 0,1 0 0,0 1 0,29 0 0,4-2 0,-10 1 0,-4 0 0,0 0 0,-1-3 0,1 0 0,-2-3 0,40-14 0,-69 22 0,0-1 0,-1 0 0,1 0 0,-1-1 0,0 1 0,1-1 0,-1 0 0,0 1 0,0-1 0,-1-1 0,4-3 0,-5 5 0,0 1 0,-1 0 0,1-1 0,0 1 0,-1-1 0,1 1 0,-1-1 0,0 1 0,1-1 0,-1 1 0,0-1 0,0 1 0,0-1 0,0 0 0,0 1 0,0-1 0,0 1 0,-1-1 0,1 1 0,-1-1 0,1 1 0,-1-1 0,1 1 0,-1-1 0,0 1 0,0 0 0,0-1 0,0 1 0,0 0 0,0 0 0,-1-2 0,1 2 0,1 1 0,0-1 0,-1 1 0,1-1 0,-1 1 0,1-1 0,-1 1 0,1 0 0,-1-1 0,1 1 0,-1 0 0,0-1 0,1 1 0,-1 0 0,1-1 0,-1 1 0,0 0 0,1 0 0,-1 0 0,0 0 0,1 0 0,-1 0 0,0 0 0,1 0 0,-1 0 0,0 0 0,1 0 0,-1 0 0,1 0 0,-1 1 0,0-1 0,1 0 0,-1 0 0,0 1 0,1-1 0,-1 0 0,1 1 0,-1-1 0,1 1 0,-1-1 0,1 0 0,-1 1 0,1-1 0,0 1 0,-1 0 0,1-1 0,0 1 0,-1-1 0,1 1 0,-1 1 0,0 2 0,-1 0 0,0 0 0,1 0 0,0 0 0,0 1 0,-1 6 0,2 3 0,0 0 0,1 0 0,1 0 0,0 0 0,1 0 0,4 15 0,33 80 0,-38-102 0,36 82-1365,-20-55-5461</inkml:trace>
  <inkml:trace contextRef="#ctx0" brushRef="#br0" timeOffset="1">464 106 24575,'-5'-10'0,"-1"-8"0,-5-5 0,0-4 0,6 7 0,5 13 0,6 11 0,2 5-8191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2.965"/>
    </inkml:context>
    <inkml:brush xml:id="br0">
      <inkml:brushProperty name="width" value="0.05" units="cm"/>
      <inkml:brushProperty name="height" value="0.05" units="cm"/>
    </inkml:brush>
  </inkml:definitions>
  <inkml:trace contextRef="#ctx0" brushRef="#br0">36 141 24575,'-22'-3'0,"8"2"0,15 2 0,-1 0 0,0 0 0,0 0 0,0 0 0,0 0 0,1 0 0,-1 0 0,1 0 0,-1 0 0,0 0 0,1 0 0,-1 0 0,1-1 0,0 1 0,-1 0 0,1 0 0,1 1 0,85 118 0,59 75 0,-144-193 0,-1 0 0,1 0 0,0 0 0,0 0 0,0 0 0,0 0 0,0-1 0,0 1 0,0-1 0,1 1 0,-1-1 0,4 1 0,-5-2 0,1 0 0,-1 0 0,0 0 0,0 0 0,0 0 0,0 0 0,0 0 0,0-1 0,0 1 0,1 0 0,-1-1 0,0 1 0,0-1 0,0 1 0,0-1 0,-1 0 0,1 1 0,0-1 0,0 0 0,0 0 0,0 1 0,-1-1 0,1 0 0,0 0 0,-1 0 0,1 0 0,-1 0 0,1 0 0,-1 0 0,1 0 0,-1-2 0,12-27 0,-2 0 0,-1-1 0,-2 0 0,5-42 0,-4 24 0,-2 7 0,-5 27 0,1 0 0,1 0 0,7-19 0,-10 33 0,0 0 0,0 1 0,0-1 0,0 0 0,0 1 0,0-1 0,0 1 0,0-1 0,1 0 0,-1 1 0,0-1 0,1 1 0,-1-1 0,0 1 0,1-1 0,-1 1 0,0-1 0,1 1 0,-1-1 0,1 1 0,-1 0 0,1-1 0,-1 1 0,1 0 0,-1-1 0,1 1 0,0 0 0,-1-1 0,1 1 0,-1 0 0,1 0 0,0 0 0,-1 0 0,1 0 0,-1 0 0,1 0 0,0 0 0,-1 0 0,1 0 0,-1 0 0,1 0 0,0 0 0,-1 0 0,1 1 0,-1-1 0,1 0 0,0 0 0,-1 1 0,1-1 0,-1 0 0,1 1 0,-1-1 0,1 0 0,-1 1 0,1-1 0,-1 1 0,0-1 0,1 1 0,0 0 0,22 36 0,-21-33 0,18 37 0,-7-15 0,0 0 0,30 43 0,-39-64 0,0 1 0,0-1 0,1 0 0,0-1 0,-1 1 0,1-1 0,1 0 0,-1 0 0,1-1 0,-1 1 0,1-1 0,0-1 0,0 1 0,0-1 0,1 0 0,-1 0 0,13 1 0,-13-3 0,1 0 0,0-1 0,-1 0 0,1-1 0,-1 1 0,1-1 0,-1-1 0,0 1 0,0-1 0,0 0 0,0 0 0,0-1 0,-1 1 0,1-1 0,-1-1 0,8-7 0,0-1 0,-1-1 0,-1 0 0,0 0 0,18-32 0,-24 36 0,-1 1 0,0-1 0,0 0 0,-1-1 0,0 1 0,-1-1 0,0 1 0,-1-1 0,1-19 0,-2 26 0,0 0 0,-1 0 0,1 0 0,-1 0 0,0 0 0,0 0 0,0 0 0,0 0 0,-1 0 0,1 0 0,-1 1 0,0-1 0,0 1 0,-1 0 0,1-1 0,-1 1 0,1 0 0,-1 0 0,0 1 0,0-1 0,0 0 0,-1 1 0,1 0 0,-1 0 0,1 0 0,-1 0 0,0 0 0,-6-1 0,6 2 0,0 0 0,0 0 0,0 1 0,0-1 0,0 1 0,0 0 0,0 0 0,0 1 0,0-1 0,1 1 0,-1 0 0,0 0 0,0 0 0,0 0 0,-6 4 0,5-2 0,-1 0 0,1 1 0,0 0 0,0 0 0,0 1 0,1 0 0,-1-1 0,-6 12 0,3-5 0,1 1 0,1 0 0,0 1 0,1 0 0,0 0 0,1 0 0,0 0 0,-2 20 0,5-19-68,0 0 0,1 0-1,1 0 1,0 0 0,1 0 0,1 0-1,0 0 1,1-1 0,0 0 0,1 1-1,1-2 1,0 1 0,0-1 0,1 1-1,1-2 1,0 1 0,1-1 0,0-1-1,15 15 1,19 12-6758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9.620"/>
    </inkml:context>
    <inkml:brush xml:id="br0">
      <inkml:brushProperty name="width" value="0.05" units="cm"/>
      <inkml:brushProperty name="height" value="0.05" units="cm"/>
    </inkml:brush>
  </inkml:definitions>
  <inkml:trace contextRef="#ctx0" brushRef="#br0">2340 30 24575,'-6'1'0,"0"-1"0,-1 2 0,1-1 0,0 1 0,-9 4 0,-21 5 0,-28-5 0,0-2 0,-88-5 0,40-2 0,-410 3 0,481 2 0,-60 11 0,60-7 0,-58 2 0,-69-8 0,1-7 0,0-8 0,-176-38 0,307 47-341,0 2 0,0 1-1,-49 4 1,61-1-6485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3.796"/>
    </inkml:context>
    <inkml:brush xml:id="br0">
      <inkml:brushProperty name="width" value="0.05" units="cm"/>
      <inkml:brushProperty name="height" value="0.05" units="cm"/>
    </inkml:brush>
  </inkml:definitions>
  <inkml:trace contextRef="#ctx0" brushRef="#br0">0 272 24575,'1'-8'0,"1"-1"0,-1 1 0,1 0 0,6-14 0,1-3 0,-9 22 0,1-1 0,0 1 0,0 0 0,1 1 0,-1-1 0,1 0 0,-1 0 0,5-4 0,-6 6 0,0 1 0,1 0 0,-1-1 0,0 1 0,1 0 0,-1 0 0,1-1 0,-1 1 0,0 0 0,1 0 0,-1-1 0,1 1 0,-1 0 0,1 0 0,-1 0 0,1 0 0,-1 0 0,1 0 0,-1 0 0,1 0 0,-1 0 0,1 0 0,-1 0 0,1 0 0,0 1 0,0 0 0,0-1 0,0 1 0,0 0 0,0-1 0,0 1 0,0 0 0,0 0 0,0 0 0,0 0 0,-1 0 0,1 0 0,1 2 0,12 27 0,-1-1 0,-2 1 0,13 53 0,-8-27 0,54 216 0,-63-254 0,-7-18 0,0 0 0,0 0 0,0 0 0,0 0 0,0 0 0,0 0 0,0 1 0,0-1 0,0 0 0,1 0 0,-1 0 0,0 0 0,0 0 0,0 0 0,0 0 0,0 0 0,0 0 0,0 1 0,0-1 0,0 0 0,0 0 0,1 0 0,-1 0 0,0 0 0,0 0 0,0 0 0,0 0 0,0 0 0,0 0 0,0 0 0,1 0 0,-1 0 0,0 0 0,0 0 0,0 0 0,0 0 0,0 0 0,0 0 0,0 0 0,1 0 0,-1 0 0,0 0 0,0 0 0,0 0 0,0 0 0,0 0 0,0 0 0,0-1 0,0 1 0,1 0 0,-1 0 0,0 0 0,0 0 0,0 0 0,7-27 0,-5 12 0,32-217 0,-22 134 0,31-125 0,-42 220 0,17-51 0,-17 51 0,0 1 0,0 0 0,0-1 0,0 1 0,0 0 0,1 0 0,-1 0 0,1 0 0,-1 0 0,1 0 0,0 0 0,0 0 0,-1 1 0,1-1 0,1 1 0,-1-1 0,0 1 0,3-1 0,-5 2-44,1 0 0,0 0 0,0 0 0,-1 0 0,1 1 0,0-1 0,0 0 0,-1 0 0,1 1 0,0-1 0,0 1 0,-1-1 0,1 0 0,-1 1 0,1 0 0,0-1 0,-1 1-1,1-1 1,-1 1 0,1-1 0,-1 1 0,1 0 0,-1 0 0,0-1 0,1 1 0,-1 0 0,0-1 0,0 1 0,1 0 0,-1 1 0,5 15-6782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4.274"/>
    </inkml:context>
    <inkml:brush xml:id="br0">
      <inkml:brushProperty name="width" value="0.05" units="cm"/>
      <inkml:brushProperty name="height" value="0.05" units="cm"/>
    </inkml:brush>
  </inkml:definitions>
  <inkml:trace contextRef="#ctx0" brushRef="#br0">54 34 24575,'-4'0'0,"-3"-5"0,-3-2 0,-6-3 0,0-2-8191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4.818"/>
    </inkml:context>
    <inkml:brush xml:id="br0">
      <inkml:brushProperty name="width" value="0.05" units="cm"/>
      <inkml:brushProperty name="height" value="0.05" units="cm"/>
    </inkml:brush>
  </inkml:definitions>
  <inkml:trace contextRef="#ctx0" brushRef="#br0">13 414 24575,'-1'-2'0,"0"1"0,0 0 0,0 0 0,-1-1 0,2 1 0,-1 0 0,0-1 0,0 1 0,0-1 0,1 1 0,-1-1 0,1 1 0,-1-1 0,1 0 0,0 1 0,-1-1 0,1 0 0,0 1 0,0-1 0,0 0 0,0 1 0,0-1 0,1-2 0,1 1 0,-1-1 0,1 1 0,-1 0 0,1-1 0,0 1 0,0 0 0,0 0 0,1 1 0,-1-1 0,5-3 0,1-1 0,1 0 0,0 0 0,0 1 0,1 0 0,0 1 0,12-5 0,-14 7 0,0 1 0,-1 0 0,1 1 0,0 0 0,0 0 0,0 1 0,0 0 0,0 0 0,0 1 0,0 0 0,-1 0 0,1 1 0,0 0 0,-1 0 0,1 1 0,-1 0 0,0 0 0,0 1 0,0 0 0,0 0 0,-1 0 0,1 1 0,10 11 0,4 5 0,-1 1 0,-1 1 0,-1 1 0,-1 0 0,15 30 0,-9-11 0,-2 1 0,-2 1 0,23 80 0,-24-54 0,16 131 0,-31-151 0,-3-46 0,0-24 0,0 14 0,2-66 0,4-1 0,24-116 0,-23 150 0,63-265 0,-55 255 0,2 1 0,2 1 0,1 1 0,34-53 0,-47 87 0,1 0 0,0 0 0,0 1 0,1 0 0,1 1 0,20-17 0,-27 23 0,1 1 0,0 0 0,-1 0 0,1 0 0,0 0 0,0 0 0,0 1 0,1 0 0,-1 0 0,0 0 0,0 0 0,1 1 0,-1-1 0,0 1 0,0 0 0,1 1 0,-1-1 0,0 1 0,1-1 0,-1 1 0,0 1 0,0-1 0,0 1 0,0-1 0,6 5 0,-2-1 0,0 1 0,0 1 0,0-1 0,-1 2 0,0-1 0,-1 1 0,0 0 0,0 0 0,0 0 0,-1 1 0,0 0 0,3 10 0,7 19 0,17 65 0,-23-71 0,69 313 134,-17-61-1633,-53-254-5327</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5.658"/>
    </inkml:context>
    <inkml:brush xml:id="br0">
      <inkml:brushProperty name="width" value="0.05" units="cm"/>
      <inkml:brushProperty name="height" value="0.05" units="cm"/>
    </inkml:brush>
  </inkml:definitions>
  <inkml:trace contextRef="#ctx0" brushRef="#br0">144 592 24575,'1'-20'0,"0"7"0,-1-1 0,-2-26 0,2 38 0,0 0 0,-1 0 0,1 1 0,0-1 0,-1 0 0,1 0 0,-1 1 0,1-1 0,-1 0 0,0 1 0,0-1 0,0 1 0,0-1 0,0 1 0,0-1 0,0 1 0,0 0 0,0-1 0,-1 1 0,1 0 0,-1 0 0,1 0 0,-1 0 0,1 0 0,-1 1 0,1-1 0,-1 0 0,0 1 0,-2-2 0,2 2 0,0 1 0,-1-1 0,1 0 0,0 1 0,0-1 0,0 1 0,0-1 0,0 1 0,0 0 0,0 0 0,0 0 0,0 0 0,0 0 0,0 1 0,1-1 0,-1 1 0,0-1 0,1 1 0,-1-1 0,1 1 0,0 0 0,-2 3 0,-23 45 0,25-47 0,-8 20 0,2 0 0,0 1 0,2 0 0,0 0 0,2 1 0,1-1 0,0 32 0,3-38 0,0-1 0,0 1 0,2-1 0,0 1 0,1-1 0,1 0 0,0-1 0,2 1 0,0-1 0,17 29 0,-21-40 0,1 0 0,0-1 0,0 1 0,0-1 0,0 0 0,1 0 0,-1 0 0,1-1 0,0 0 0,0 0 0,1 0 0,-1 0 0,1-1 0,-1 0 0,1 0 0,0 0 0,-1-1 0,1 0 0,0 0 0,0 0 0,0-1 0,0 0 0,0 0 0,0-1 0,10-1 0,-9 0 0,0 0 0,0 0 0,0-1 0,0 1 0,-1-2 0,1 1 0,-1-1 0,0 0 0,0 0 0,0 0 0,0-1 0,-1 0 0,0 0 0,0-1 0,0 1 0,-1-1 0,0 0 0,0 0 0,0-1 0,4-10 0,-4 6 0,-1-1 0,0 1 0,0-1 0,-1 0 0,-1 1 0,0-1 0,-1 0 0,0 0 0,-1 0 0,0 0 0,0 0 0,-2 1 0,1-1 0,-2 1 0,-4-13 0,0 5 0,-1 0 0,-1 1 0,0 1 0,-1 0 0,-1 0 0,0 1 0,-2 1 0,-15-15 0,26 26 0,-1 1 0,0 0 0,0 0 0,0 0 0,0 0 0,0 0 0,-9-3 0,5 6 0,10 5 0,11 7 0,-1-6 0,0-1 0,0-1 0,1 0 0,-1-1 0,1 0 0,0-1 0,20 2 0,94-4 0,-101-1 0,1-1 0,0-2 0,30-7 0,-46 8 0,-1 0 0,0-1 0,0 0 0,-1 0 0,1-1 0,-1 0 0,0-1 0,0 0 0,0 0 0,13-15 0,-19 19 0,-1-1 0,0 0 0,0 1 0,0-1 0,-1 0 0,1 0 0,-1 0 0,1 0 0,-1 0 0,0 0 0,0-1 0,-1 1 0,1 0 0,-1 0 0,1-1 0,-1 1 0,0-1 0,0 1 0,0 0 0,-1-1 0,-1-5 0,1 7 0,0-1 0,0 1 0,0 0 0,0 0 0,-1 0 0,1 0 0,0 0 0,-1 0 0,0 1 0,1-1 0,-1 0 0,0 1 0,0-1 0,0 1 0,0 0 0,0 0 0,0-1 0,-1 2 0,1-1 0,0 0 0,0 0 0,-1 1 0,1-1 0,0 1 0,-1-1 0,1 1 0,-1 0 0,1 0 0,0 0 0,-1 1 0,-2 0 0,0-1 0,0 1 0,-1 0 0,1 1 0,0-1 0,0 1 0,0 0 0,0 1 0,1-1 0,-1 1 0,0 0 0,1 0 0,0 0 0,-6 6 0,3-2 0,1 0 0,0 1 0,1 0 0,0 0 0,0 0 0,0 0 0,-3 11 0,1 1 0,1 0 0,0 0 0,2 0 0,0 1 0,2 0 0,-1 27 0,3-30 0,1-1 0,0 1 0,2-1 0,0 1 0,1-1 0,6 17 0,-8-27 0,1 0 0,0 0 0,0-1 0,0 0 0,1 1 0,0-1 0,0 0 0,0-1 0,1 1 0,0-1 0,0 0 0,0 0 0,1-1 0,0 1 0,0-1 0,0-1 0,10 6 0,-13-8 0,1 0 0,0 0 0,0 0 0,0 0 0,0-1 0,0 0 0,0 0 0,0 0 0,0 0 0,0 0 0,0-1 0,0 0 0,0 0 0,0 0 0,0 0 0,-1 0 0,1-1 0,0 0 0,-1 0 0,1 0 0,-1 0 0,0 0 0,1-1 0,-1 0 0,-1 1 0,1-1 0,0 0 0,-1 0 0,5-7 0,0 0 0,0-1 0,0-1 0,-1 1 0,-1-1 0,0 0 0,-1-1 0,0 1 0,3-14 0,-2-13 0,-1 1 0,-2-1 0,-2 0 0,-1 0 0,-12-69 0,-4 19 0,-39-117 0,45 170 0,-2 1 0,-22-46 0,26 70 0,8 20 0,7 27 0,58 235-31,66 336-1303,-121-555-5492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6.230"/>
    </inkml:context>
    <inkml:brush xml:id="br0">
      <inkml:brushProperty name="width" value="0.05" units="cm"/>
      <inkml:brushProperty name="height" value="0.05" units="cm"/>
    </inkml:brush>
  </inkml:definitions>
  <inkml:trace contextRef="#ctx0" brushRef="#br0">4 765 24575,'0'2'0,"1"0"0,-1 0 0,1 0 0,-1 0 0,1 0 0,0 0 0,0 0 0,0 0 0,0-1 0,0 1 0,0 0 0,0-1 0,1 1 0,-1-1 0,1 1 0,-1-1 0,1 0 0,-1 1 0,1-1 0,0 0 0,-1 0 0,1 0 0,0 0 0,2 0 0,4 2 0,-1 0 0,1 0 0,0-1 0,13 2 0,-14-3 0,-1-1 0,1 0 0,0 0 0,-1-1 0,1 1 0,0-2 0,-1 1 0,1-1 0,-1 0 0,0 0 0,1 0 0,-1-1 0,0 0 0,-1-1 0,1 1 0,0-1 0,-1 0 0,0 0 0,0-1 0,0 1 0,-1-1 0,1 0 0,-1-1 0,0 1 0,-1-1 0,1 0 0,-1 1 0,0-1 0,-1-1 0,1 1 0,-1 0 0,0-1 0,-1 1 0,0-1 0,0 0 0,0 1 0,-1-1 0,0 0 0,0 1 0,0-1 0,-1 0 0,0 1 0,-1-1 0,1 1 0,-6-13 0,1 4 0,-1 1 0,-1-1 0,0 1 0,0 1 0,-15-18 0,17 24 0,-1 0 0,1 0 0,-1 1 0,0 0 0,-1 0 0,1 0 0,-1 1 0,0 1 0,-1-1 0,-13-5 0,20 9 0,-1 1 0,1-1 0,0 0 0,-1 1 0,1 0 0,0-1 0,-1 1 0,1 0 0,0 0 0,-1 0 0,1 1 0,-1-1 0,1 0 0,0 1 0,-1 0 0,1-1 0,0 1 0,0 0 0,0 0 0,-1 0 0,1 1 0,0-1 0,1 0 0,-1 1 0,0-1 0,0 1 0,0 0 0,1 0 0,-1-1 0,1 1 0,0 0 0,-1 0 0,1 0 0,0 1 0,0-1 0,0 0 0,0 3 0,-3 7 0,0 1 0,1-1 0,1 1 0,0 0 0,0 18 0,1-5 0,2 1 0,1-1 0,0 0 0,2 1 0,1-1 0,2-1 0,11 34 0,-12-45 0,0 0 0,1 0 0,1 0 0,0-1 0,1 0 0,10 12 0,-12-18 0,-1-1 0,1 1 0,0-1 0,1 0 0,0-1 0,-1 0 0,2 0 0,-1-1 0,0 1 0,16 4 0,-15-7 0,1 0 0,-1-1 0,1 0 0,0 0 0,-1-1 0,1 0 0,0-1 0,-1 0 0,1-1 0,-1 0 0,1 0 0,-1-1 0,0 0 0,0-1 0,0 1 0,0-2 0,-1 1 0,0-2 0,0 1 0,0-1 0,10-9 0,-4 2 0,0-1 0,-1 0 0,0-1 0,-1 0 0,-1-1 0,-1 0 0,0 0 0,-1-2 0,13-33 0,-14 23 0,-1-1 0,-1 0 0,-1 0 0,-2-1 0,-1 1 0,-2-1 0,0 1 0,-2-1 0,-7-34 0,1 22 0,-2 0 0,-2 0 0,-2 1 0,-1 1 0,-34-64 0,42 92 0,0 0 0,0 0 0,-1 0 0,0 1 0,-20-20 0,27 30 0,1 0 0,-1 1 0,0-1 0,1 1 0,-1-1 0,0 0 0,1 1 0,-1 0 0,0-1 0,1 1 0,-1-1 0,0 1 0,0 0 0,0-1 0,1 1 0,-1 0 0,0 0 0,0 0 0,0 0 0,0 0 0,0 0 0,1 0 0,-1 0 0,0 0 0,0 0 0,0 0 0,0 0 0,1 0 0,-1 1 0,0-1 0,0 0 0,0 1 0,1-1 0,-1 1 0,0-1 0,0 1 0,1-1 0,-1 1 0,1-1 0,-1 1 0,0 0 0,1-1 0,-1 1 0,1 0 0,-1 0 0,1-1 0,0 1 0,-1 0 0,1 0 0,0-1 0,0 1 0,-1 1 0,-1 5 0,0 0 0,0 1 0,1-1 0,-1 14 0,1 38 0,2-1 0,13 78 0,30 115 0,-18-127-682,58 164-1,-58-222-6143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6.586"/>
    </inkml:context>
    <inkml:brush xml:id="br0">
      <inkml:brushProperty name="width" value="0.05" units="cm"/>
      <inkml:brushProperty name="height" value="0.05" units="cm"/>
    </inkml:brush>
  </inkml:definitions>
  <inkml:trace contextRef="#ctx0" brushRef="#br0">60 128 24575,'-5'0'0,"-6"0"0,-6 0 0,0-5 0,7-6 0,16-1 0,15-4 0,10 1 0,9-1 0,12 1 0,2 4 0,1 3 0,2-2 0,-10 2-8191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7.007"/>
    </inkml:context>
    <inkml:brush xml:id="br0">
      <inkml:brushProperty name="width" value="0.05" units="cm"/>
      <inkml:brushProperty name="height" value="0.05" units="cm"/>
    </inkml:brush>
  </inkml:definitions>
  <inkml:trace contextRef="#ctx0" brushRef="#br0">540 56 24575,'-1'-2'0,"1"0"0,-1 0 0,1 0 0,-1 0 0,0 0 0,0 0 0,1 0 0,-2 0 0,1 0 0,0 1 0,0-1 0,-1 0 0,1 1 0,0-1 0,-1 1 0,0-1 0,1 1 0,-1 0 0,0 0 0,0 0 0,0 0 0,1 0 0,-1 0 0,0 0 0,0 0 0,-5 0 0,-5-3 0,-1 1 0,-25-3 0,37 6 0,-13-1 0,0 0 0,0 1 0,0 1 0,0 0 0,0 1 0,0 0 0,0 1 0,1 1 0,-1 0 0,1 1 0,0 0 0,-20 12 0,24-12 0,0 1 0,1 0 0,-1 1 0,1 0 0,1 0 0,-1 0 0,1 1 0,0 0 0,1 1 0,0 0 0,1 0 0,-1 0 0,2 0 0,-1 1 0,1 0 0,1 0 0,-4 16 0,5-10 0,0 1 0,1 0 0,2 0 0,-1 0 0,2 0 0,0 0 0,1 0 0,1-1 0,0 1 0,1-1 0,1 0 0,1-1 0,0 1 0,1-1 0,0-1 0,1 1 0,1-1 0,15 16 0,-13-16 0,0 0 0,1-1 0,0-1 0,1 0 0,1-1 0,0 0 0,0-1 0,1-1 0,0-1 0,1 0 0,0-1 0,0-1 0,0 0 0,1-1 0,0-1 0,33 3 0,-43-7 0,-1 0 0,0-1 0,0 1 0,0-2 0,0 1 0,0-1 0,0 0 0,0 0 0,8-5 0,-13 6 0,0 0 0,0 0 0,-1 0 0,1 0 0,0 0 0,-1 0 0,1-1 0,-1 1 0,1-1 0,-1 1 0,0-1 0,1 0 0,-1 1 0,0-1 0,0 0 0,0 0 0,0 0 0,-1 0 0,1 0 0,0 0 0,-1 0 0,1 0 0,-1 0 0,0 0 0,0 0 0,0 0 0,0 0 0,0 0 0,0 0 0,-1 0 0,1 0 0,0 0 0,-1 0 0,0 0 0,1 0 0,-3-3 0,0 0 0,0 0 0,0 0 0,-1 0 0,0 0 0,0 0 0,0 1 0,-1 0 0,1 0 0,-1 0 0,0 0 0,0 1 0,0 0 0,-1 0 0,1 0 0,-1 1 0,0-1 0,-7-1 0,-2 0 0,0 1 0,0 0 0,0 0 0,0 2 0,-30 0 0,27 2 0,0 2 0,0 0 0,0 0 0,1 2 0,0 0 0,-1 1 0,2 1 0,-1 1 0,1 0 0,0 1 0,1 1 0,0 0 0,0 1 0,1 0 0,1 1 0,0 1 0,0 0 0,2 1 0,-1 1 0,2-1 0,0 2 0,1-1 0,0 1 0,1 1 0,1-1 0,-6 25 0,6-20 0,1 1 0,2 0 0,0 0 0,1 0 0,1 1 0,2-1 0,0 0 0,1 1 0,1-1 0,1 0 0,12 43 0,-9-49 0,0 0 0,0 0 0,2-1 0,0 0 0,1 0 0,0-1 0,1 0 0,1-1 0,0 0 0,1 0 0,0-1 0,1-1 0,0 0 0,1-1 0,0-1 0,19 11 0,-12-10 0,1-2 0,0 1 0,1-2 0,0-1 0,0-1 0,0-1 0,1-1 0,-1-1 0,1-1 0,-1-1 0,1-1 0,44-8 0,-49 5 0,0 0 0,0-1 0,0-1 0,-1-1 0,1 0 0,-2-1 0,1-2 0,-1 1 0,-1-2 0,0 0 0,0-1 0,-1-1 0,-1 0 0,0-1 0,23-30 0,-16 6 120,-21 36-198,1 0 0,0 0 0,-1 0-1,1 0 1,-1 0 0,0 0 0,0 0 0,0 0 0,0 0-1,0 0 1,0-1 0,-1 1 0,1 0 0,-1 0 0,1 0-1,-1 0 1,0 0 0,-1-2 0,-9-9-6748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7.348"/>
    </inkml:context>
    <inkml:brush xml:id="br0">
      <inkml:brushProperty name="width" value="0.05" units="cm"/>
      <inkml:brushProperty name="height" value="0.05" units="cm"/>
    </inkml:brush>
  </inkml:definitions>
  <inkml:trace contextRef="#ctx0" brushRef="#br0">15 26 24575,'-10'-21'0,"6"17"0,9 15 0,22 42 0,18 33 0,28 42 0,10 15 0,-82-141-64,21 25 256,-22-26-251,1 0-1,0 0 0,0 0 0,0 0 1,0 0-1,0-1 0,0 1 0,0 0 1,0-1-1,0 1 0,0-1 0,0 1 1,0-1-1,1 1 0,-1-1 1,0 0-1,0 0 0,0 1 0,1-1 1,-1 0-1,0 0 0,0 0 0,1 0 1,0-1-1,8-5-6766</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7.720"/>
    </inkml:context>
    <inkml:brush xml:id="br0">
      <inkml:brushProperty name="width" value="0.05" units="cm"/>
      <inkml:brushProperty name="height" value="0.05" units="cm"/>
    </inkml:brush>
  </inkml:definitions>
  <inkml:trace contextRef="#ctx0" brushRef="#br0">337 187 24575,'-10'-20'0,"-1"-4"0,-1 1 0,-26-35 0,35 53 0,-1 0 0,0 0 0,0 1 0,0-1 0,-1 1 0,1 0 0,-1 1 0,0-1 0,0 1 0,0 0 0,-1 0 0,1 0 0,-1 1 0,1 0 0,-1 0 0,0 1 0,-7-2 0,9 3 0,0 0 0,1 0 0,-1 0 0,0 0 0,0 1 0,0-1 0,0 1 0,0 0 0,0 1 0,1-1 0,-1 1 0,0-1 0,1 1 0,-7 4 0,5-1 0,-1 0 0,1 0 0,1 0 0,-1 0 0,0 0 0,1 1 0,-6 11 0,1 3 0,0 0 0,1 0 0,1 1 0,-5 29 0,5-14-151,2 0-1,1 0 0,2 1 0,1-1 1,2 1-1,2-1 0,1 1 1,15 57-1,-8-53-6674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8.080"/>
    </inkml:context>
    <inkml:brush xml:id="br0">
      <inkml:brushProperty name="width" value="0.05" units="cm"/>
      <inkml:brushProperty name="height" value="0.05" units="cm"/>
    </inkml:brush>
  </inkml:definitions>
  <inkml:trace contextRef="#ctx0" brushRef="#br0">27 168 24575,'1'43'0,"3"-1"0,12 63 0,29 81 0,-45-186 0,21 80 0,69 220 0,-69-263 0,-7-26 0,-14-11 0,1 0 0,-1 0 0,0 0 0,1-1 0,-1 1 0,1 0 0,-1 0 0,1 0 0,-1-1 0,0 1 0,1 0 0,-1-1 0,0 1 0,1 0 0,-1-1 0,0 1 0,1 0 0,-1-1 0,0 1 0,0-1 0,1 1 0,-1 0 0,0-1 0,0 1 0,0-1 0,0 1 0,0-1 0,1 1 0,-1-1 0,0 1 0,0 0 0,0-1 0,0 1 0,0-1 0,-1 0 0,2-8 0,0 0 0,-1-1 0,-1 1 0,0 0 0,0-1 0,-1 1 0,-3-13 0,-27-68 0,20 59 0,-39-100 0,-41-118 0,78 203 0,2 0 0,2-1 0,-5-70 0,14 109 0,1 0 0,0-1 0,1 1 0,0 0 0,0-1 0,0 1 0,1 0 0,3-8 0,-4 14 0,0 0 0,0 0 0,0 0 0,0 1 0,0-1 0,0 0 0,0 1 0,0-1 0,1 0 0,-1 1 0,1 0 0,-1-1 0,1 1 0,-1 0 0,1 0 0,0 0 0,0 0 0,0 0 0,-1 0 0,1 0 0,0 1 0,0-1 0,0 1 0,0-1 0,0 1 0,0 0 0,0 0 0,0 0 0,0 0 0,0 0 0,0 0 0,0 1 0,0-1 0,0 0 0,0 1 0,0 0 0,0 0 0,2 0 0,7 4 0,0 1 0,0 0 0,-1 1 0,0 0 0,0 0 0,0 1 0,-1 0 0,0 1 0,-1 0 0,0 0 0,0 1 0,-1 0 0,6 12 0,-3-4 0,0 0 0,-2 0 0,0 1 0,-1-1 0,-1 2 0,-1-1 0,4 26 0,-8-35-39,0 0 0,0 0 0,-1 0 0,0-1 0,0 1 0,-1 0 0,-1 0 0,0 0 0,0-1 0,-1 1 0,0-1 0,-1 0 0,0 0 0,0 0 0,-1 0 0,0-1 0,0 1 0,-1-1 0,0-1 0,-1 1 0,0-1 0,0 0 0,0-1 0,-1 0 0,0 0 0,0 0 0,0-1 0,-1 0 0,0-1 0,0 0 0,0 0 0,-1-1 0,1 0 0,-14 2 0,-5-2-6787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9.962"/>
    </inkml:context>
    <inkml:brush xml:id="br0">
      <inkml:brushProperty name="width" value="0.05" units="cm"/>
      <inkml:brushProperty name="height" value="0.05" units="cm"/>
    </inkml:brush>
  </inkml:definitions>
  <inkml:trace contextRef="#ctx0" brushRef="#br0">816 59 24575,'-40'0'0,"16"2"0,-1-2 0,1-1 0,-1-1 0,1-1 0,-1-1 0,1-1 0,-27-9 0,30 7 0,0 0 0,-1 2 0,0 0 0,0 2 0,-27-2 0,-116 6 0,70 1 0,-17-2-1365,88 0-5461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8.436"/>
    </inkml:context>
    <inkml:brush xml:id="br0">
      <inkml:brushProperty name="width" value="0.05" units="cm"/>
      <inkml:brushProperty name="height" value="0.05" units="cm"/>
    </inkml:brush>
  </inkml:definitions>
  <inkml:trace contextRef="#ctx0" brushRef="#br0">0 1 24575,'0'5'0,"5"-4"0,7-1 0,0-1-8191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9.492"/>
    </inkml:context>
    <inkml:brush xml:id="br0">
      <inkml:brushProperty name="width" value="0.05" units="cm"/>
      <inkml:brushProperty name="height" value="0.05" units="cm"/>
    </inkml:brush>
  </inkml:definitions>
  <inkml:trace contextRef="#ctx0" brushRef="#br0">11 32 24575,'0'0'0,"0"0"0,0 0 0,-1 0 0,1 0 0,0 0 0,-1 0 0,1 0 0,0 1 0,0-1 0,-1 0 0,1 0 0,0 0 0,-1 0 0,1 0 0,0 0 0,-1-1 0,1 1 0,0 0 0,0 0 0,-1 0 0,1 0 0,0 0 0,-1 0 0,1 0 0,0-1 0,0 1 0,-1 0 0,1 0 0,0 0 0,0 0 0,0-1 0,-1 1 0,1 0 0,0 0 0,0-1 0,0 1 0,-1 0 0,1-1 0,0 1 0,0 0 0,0 0 0,0-1 0,0 1 0,0 0 0,0-1 0,0 1 0,0 0 0,0 0 0,0-1 0,0 1 0,0 0 0,0-1 0,0 1 0,0 0 0,0-1 0,0 1 0,0 0 0,0 0 0,1-1 0,-1 1 0,0-1 0,1 0 0,0 0 0,0 0 0,0 0 0,0 0 0,0 0 0,0 0 0,1 0 0,-1 1 0,0-1 0,0 0 0,1 1 0,-1-1 0,0 1 0,3-1 0,19-2 0,1 2 0,-1 0 0,0 2 0,43 6 0,9 0 0,1040-11-632,-428-10 326,-666 14 555,-27 0 117,-31 1-1564,4-1-5472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59.816"/>
    </inkml:context>
    <inkml:brush xml:id="br0">
      <inkml:brushProperty name="width" value="0.05" units="cm"/>
      <inkml:brushProperty name="height" value="0.05" units="cm"/>
    </inkml:brush>
  </inkml:definitions>
  <inkml:trace contextRef="#ctx0" brushRef="#br0">76 54 24575,'-3'-1'0,"0"1"0,0-1 0,0 0 0,0 0 0,0-1 0,1 1 0,-1 0 0,0-1 0,1 0 0,-1 0 0,-2-2 0,-28-26 0,27 25 0,64 32 0,94 75 0,-131-86 0,0 2 0,-2 0 0,0 1 0,30 40 0,-45-52 0,1 0 0,-1 0 0,0 1 0,-1-1 0,1 1 0,-2 0 0,1 0 0,-1 0 0,0 0 0,-1 0 0,0 0 0,0 1 0,-1-1 0,0 0 0,0 1 0,-2 9 0,0-9 0,-1 0 0,0 0 0,0 0 0,0-1 0,-1 1 0,-1-1 0,0 0 0,0 0 0,0 0 0,-1-1 0,0 0 0,0 0 0,-1 0 0,-8 6 0,-30 20-1365,0-6-5461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0.453"/>
    </inkml:context>
    <inkml:brush xml:id="br0">
      <inkml:brushProperty name="width" value="0.05" units="cm"/>
      <inkml:brushProperty name="height" value="0.05" units="cm"/>
    </inkml:brush>
  </inkml:definitions>
  <inkml:trace contextRef="#ctx0" brushRef="#br0">59 140 24575,'-4'-11'0,"0"1"0,0-1 0,-4-21 0,7 24 0,-1-1 0,0 1 0,-1 0 0,0 0 0,0 0 0,0 1 0,-7-11 0,10 18 0,0 0 0,0 0 0,0 0 0,0 0 0,0 0 0,0 0 0,0-1 0,0 1 0,0 0 0,0 0 0,-1 0 0,1 0 0,0 0 0,0 0 0,0 0 0,0 0 0,0 0 0,0-1 0,0 1 0,0 0 0,-1 0 0,1 0 0,0 0 0,0 0 0,0 0 0,0 0 0,0 0 0,0 0 0,-1 0 0,1 0 0,0 0 0,0 0 0,0 0 0,0 0 0,0 0 0,0 0 0,0 0 0,-1 0 0,1 0 0,0 0 0,0 0 0,0 0 0,0 1 0,0-1 0,0 0 0,0 0 0,-1 0 0,1 0 0,0 0 0,0 0 0,0 0 0,0 1 0,-3 9 0,0 14 0,2 107 12,19 152 0,36 132-265,-40-320 33,126 1028 130,-79-213 90,-61-900 0,1-5 0,-1 1 0,0-1 0,-1 1 0,1-1 0,-1 1 0,0-1 0,-3 8 0,4-13 8,0 1 0,-1-1 0,1 0 1,0 1-1,0-1 0,-1 0 0,1 0 0,0 1 1,-1-1-1,1 0 0,-1 0 0,1 0 0,0 1 0,-1-1 1,1 0-1,-1 0 0,1 0 0,0 0 0,-1 0 0,1 0 1,-1 0-1,1 0 0,-1 0 0,1 0 0,-1 0 0,1 0 1,0 0-1,-1 0 0,1 0 0,-1-1 0,1 1 1,0 0-1,-1 0 0,1 0 0,0-1 0,-1 1 0,1 0 1,0 0-1,-1-1 0,1 1 0,0 0 0,-1-1 0,1 1 1,0 0-1,0-1 0,-1 1 0,1-1 0,0 1 1,-16-21 150,15 20-180,-3-5 21,0 1 0,0-2 0,1 1 0,-1 0 0,2-1 0,-1 0 0,1 1 0,0-1 0,-2-13 0,4 18 0,0-1 0,0 0 0,0 1 0,0-1 0,0 1 0,1-1 0,-1 1 0,1-1 0,0 1 0,0-1 0,0 1 0,0-1 0,0 1 0,0 0 0,1 0 0,-1 0 0,1 0 0,-1 0 0,1 0 0,0 0 0,0 0 0,0 0 0,0 1 0,0-1 0,0 1 0,0 0 0,1-1 0,-1 1 0,0 0 0,5-1 0,9-3 0,1 1 0,0 1 0,1 0 0,-1 1 0,22 1 0,5-2 0,822-44-1250,-738 41 1191,1184-34-1904,-134 73 1143,-1154-31 834,101 2 158,-104-9 350,-21 5-505,0 0 1,0 0-1,0 0 1,0-1-1,1 1 1,-1 0-1,0 0 0,0 0 1,0 0-1,0-1 1,0 1-1,0 0 1,0 0-1,0 0 0,0-1 1,0 1-1,0 0 1,0 0-1,0 0 1,0-1-1,0 1 0,0 0 1,0 0-1,0 0 1,0-1-1,0 1 1,0 0-1,0 0 0,0 0 1,0-1-1,0 1 1,0 0-1,-1 0 1,1 0-1,0 0 0,0 0 1,0-1-1,0 1 1,0 0-1,-1 0 1,1 0-1,0 0 0,-29-17 107,-6 1-5804</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1.370"/>
    </inkml:context>
    <inkml:brush xml:id="br0">
      <inkml:brushProperty name="width" value="0.05" units="cm"/>
      <inkml:brushProperty name="height" value="0.05" units="cm"/>
    </inkml:brush>
  </inkml:definitions>
  <inkml:trace contextRef="#ctx0" brushRef="#br0">32 244 24575,'-1'-1'0,"1"-1"0,-1 1 0,1 0 0,-1 0 0,1-1 0,-1 1 0,0 0 0,0 0 0,0 0 0,1 0 0,-1 0 0,0 0 0,0 0 0,-1 0 0,1 1 0,0-1 0,-2-1 0,-11-12 0,14 14 0,0-1 0,0 0 0,0 1 0,0-1 0,0 0 0,0 1 0,0-1 0,1 0 0,-1 1 0,0-1 0,0 0 0,1 1 0,-1-1 0,0 1 0,1-1 0,-1 0 0,1 1 0,-1-1 0,0 1 0,1-1 0,0 1 0,-1 0 0,1-1 0,-1 1 0,1-1 0,-1 1 0,1 0 0,0 0 0,-1-1 0,1 1 0,1 0 0,7-5 0,2 2 0,-1-1 0,0 1 0,1 1 0,-1 0 0,22-1 0,-27 2 0,482-14-61,-363 15-202,3971-119-6301,-3977 113 6436,-39 3 1070,131-21-1,-192 20 666,-24 5-54,-29 9-309,27-6-1206,0 0 0,1 1 0,0 0 0,0 0 0,0 0 0,1 1 0,0 0 0,0 0 0,0 0 0,1 1 0,0 0 0,0 0 0,1 1 0,0-1 0,0 1 0,0 0 1,1 0-1,1 0 0,-1 0 0,-1 11 0,0 13-61,2-1 1,0 1 0,2 0-1,5 37 1,-3-45 64,68 1201-854,-41-552 774,6 238-22,-34-826 266,-3 0 1,-3 0-1,-30 147 0,33-225-198,1 0 0,-2 0 0,1 0 0,-1 0 0,0 0 0,0-1 0,-1 1 0,1-1 0,-2 0 0,-7 9 0,10-13-8,-1 1 0,0-1 0,0 0 0,0 0-1,-1 0 1,1 0 0,0 0 0,-1-1 0,1 0 0,-1 1 0,1-1 0,-1-1-1,0 1 1,0 0 0,1-1 0,-1 0 0,0 0 0,0 0 0,1 0 0,-1-1-1,0 1 1,-4-2 0,-99-19 0,-112-8 0,-110 9 0,242 16 0,-602-13-2116,527 16-3959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2.030"/>
    </inkml:context>
    <inkml:brush xml:id="br0">
      <inkml:brushProperty name="width" value="0.05" units="cm"/>
      <inkml:brushProperty name="height" value="0.05" units="cm"/>
    </inkml:brush>
  </inkml:definitions>
  <inkml:trace contextRef="#ctx0" brushRef="#br0">472 658 24575,'5'-7'0,"0"0"0,-1 0 0,0 0 0,-1 0 0,1 0 0,-1-1 0,-1 0 0,1 0 0,-1 1 0,-1-1 0,1 0 0,-1-12 0,-1 15 0,0-1 0,-1 1 0,0 0 0,0 0 0,0 0 0,-1-1 0,1 1 0,-1 0 0,-1 1 0,1-1 0,-1 0 0,1 1 0,-1-1 0,-7-6 0,5 5 0,-1 1 0,0 0 0,0 1 0,0-1 0,-1 1 0,1 1 0,-1-1 0,0 1 0,-11-4 0,4 3 0,0 1 0,0 0 0,0 1 0,-1 0 0,1 1 0,-1 1 0,1 0 0,0 1 0,-1 1 0,-20 5 0,21-3 0,1 0 0,0 1 0,0 1 0,1 0 0,-1 1 0,1 0 0,1 1 0,0 1 0,0-1 0,0 2 0,1-1 0,0 2 0,1-1 0,-8 13 0,11-14 0,0 0 0,1 0 0,0 1 0,0 0 0,1 0 0,1 0 0,0 0 0,0 1 0,1 0 0,0-1 0,0 1 0,2 0 0,-1 0 0,1 0 0,1-1 0,0 1 0,1 0 0,4 18 0,-3-21 0,-1-1 0,1 1 0,1-1 0,0 0 0,0 0 0,0 0 0,1-1 0,-1 0 0,2 1 0,-1-2 0,1 1 0,0-1 0,0 1 0,0-2 0,1 1 0,-1-1 0,1 0 0,0 0 0,1-1 0,-1 0 0,1 0 0,-1-1 0,1 0 0,0 0 0,0-1 0,0 0 0,0 0 0,14-1 0,-9 0 0,-1-1 0,1 0 0,-1-1 0,0-1 0,0 1 0,0-2 0,0 0 0,0 0 0,-1-1 0,1-1 0,-1 0 0,-1 0 0,1-1 0,-1 0 0,0-1 0,-1 0 0,17-19 0,-16 14 0,-1-1 0,0-1 0,-1 1 0,-1-1 0,0 0 0,-1-1 0,0 0 0,3-20 0,-4 11 0,-1 0 0,-2 1 0,-1-2 0,-3-45 0,-7 4 0,-3 0 0,-3 0 0,-26-68 0,-5 8 0,134 444 0,5 16 0,-63-240-682,55 122-1,-61-166-6143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2.416"/>
    </inkml:context>
    <inkml:brush xml:id="br0">
      <inkml:brushProperty name="width" value="0.05" units="cm"/>
      <inkml:brushProperty name="height" value="0.05" units="cm"/>
    </inkml:brush>
  </inkml:definitions>
  <inkml:trace contextRef="#ctx0" brushRef="#br0">310 314 24575,'18'-18'0,"-1"1"0,-1-2 0,-1 0 0,15-24 0,-27 38 0,0 1 0,-1 0 0,0-1 0,1 0 0,-2 0 0,1 0 0,0 0 0,-1 0 0,0 0 0,0 0 0,-1 0 0,1 0 0,-1 0 0,0 0 0,0-1 0,-1 1 0,0 0 0,0 0 0,0 0 0,0 0 0,-1 0 0,0 0 0,0 0 0,0 1 0,0-1 0,-5-6 0,2 6 0,-1-1 0,1 1 0,-1 0 0,0 1 0,-1-1 0,1 1 0,-1 0 0,1 1 0,-1 0 0,0 0 0,-1 0 0,1 1 0,0 0 0,-1 0 0,1 1 0,-1 0 0,1 0 0,-13 1 0,4 0 0,0 1 0,0 1 0,0 0 0,1 1 0,-1 0 0,1 2 0,0-1 0,-15 8 0,21-8 0,0 1 0,0 0 0,1 1 0,0-1 0,0 1 0,0 1 0,0 0 0,1 0 0,-7 9 0,11-12 0,0-1 0,1 1 0,0 0 0,0 0 0,0 1 0,0-1 0,1 0 0,-1 1 0,1-1 0,0 1 0,0-1 0,1 1 0,0-1 0,-1 1 0,2-1 0,-1 1 0,0 0 0,1-1 0,0 1 0,0-1 0,0 1 0,2 4 0,3 2 0,-1-1 0,1 1 0,0-2 0,1 1 0,0 0 0,1-1 0,0-1 0,0 1 0,1-1 0,0-1 0,1 0 0,-1 0 0,1-1 0,12 6 0,18 8 0,2-2 0,55 17 0,-76-28 0,15 4 0,0 0 0,-1 2 0,0 1 0,36 21 0,-68-34 0,-1 0 0,0 1 0,1 0 0,-1-1 0,0 1 0,0 0 0,0 0 0,0 0 0,0 0 0,0 1 0,0-1 0,-1 0 0,1 1 0,-1-1 0,0 1 0,2 3 0,-3-4 0,0 0 0,0-1 0,0 1 0,-1 0 0,1-1 0,0 1 0,-1 0 0,1-1 0,-1 1 0,1-1 0,-1 1 0,0-1 0,0 1 0,1-1 0,-1 1 0,0-1 0,0 0 0,-1 1 0,1-1 0,0 0 0,0 0 0,-1 0 0,1 0 0,0 0 0,-1 0 0,1 0 0,-1-1 0,-2 2 0,-11 5 0,-1-1 0,0 0 0,0-1 0,0-1 0,-1 0 0,0-1 0,1-1 0,-1-1 0,0 0 0,0-1 0,0-1 0,0 0 0,1-2 0,-1 0 0,0 0 0,1-2 0,-27-11 0,38 14-76,0-1 1,0 0-1,1-1 0,-1 1 0,1-1 0,0 0 0,0 0 0,0 0 1,1 0-1,-1-1 0,1 1 0,0-1 0,1 0 0,-1 0 1,1 0-1,0 0 0,-3-9 0,-2-17-6750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2.791"/>
    </inkml:context>
    <inkml:brush xml:id="br0">
      <inkml:brushProperty name="width" value="0.05" units="cm"/>
      <inkml:brushProperty name="height" value="0.05" units="cm"/>
    </inkml:brush>
  </inkml:definitions>
  <inkml:trace contextRef="#ctx0" brushRef="#br0">0 71 24575,'0'-5'0,"0"1"0,0-1 0,1 0 0,-1 1 0,1-1 0,0 1 0,0-1 0,1 1 0,-1-1 0,4-4 0,-4 7 0,0 1 0,0 0 0,0 0 0,0 0 0,0 0 0,1 0 0,-1 0 0,0 0 0,1 0 0,-1 0 0,0 1 0,1-1 0,-1 0 0,1 1 0,0-1 0,-1 1 0,1 0 0,-1-1 0,1 1 0,0 0 0,-1 0 0,1 0 0,-1 0 0,1 0 0,0 1 0,-1-1 0,1 0 0,-1 1 0,1-1 0,-1 1 0,1 0 0,2 1 0,4 2 0,1 0 0,-1 1 0,0 0 0,0 1 0,-1 0 0,1 0 0,-1 1 0,10 12 0,2 4 0,25 39 0,-15-13-170,-2 1-1,-2 0 0,-2 2 1,-3 1-1,-2 1 0,-2 0 1,15 99-1,-24-91-6655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7.945"/>
    </inkml:context>
    <inkml:brush xml:id="br0">
      <inkml:brushProperty name="width" value="0.05" units="cm"/>
      <inkml:brushProperty name="height" value="0.05" units="cm"/>
    </inkml:brush>
  </inkml:definitions>
  <inkml:trace contextRef="#ctx0" brushRef="#br0">309 142 24575,'0'-7'0,"0"0"0,0 1 0,-1-1 0,0 0 0,-1 1 0,0-1 0,0 1 0,0-1 0,0 1 0,-1 0 0,0 0 0,-1 0 0,1 0 0,-9-10 0,8 13 0,1 0 0,-1-1 0,0 1 0,0 0 0,0 1 0,0-1 0,-1 1 0,1 0 0,0 0 0,-1 0 0,0 1 0,0-1 0,1 1 0,-1 0 0,0 1 0,0-1 0,0 1 0,0 0 0,0 0 0,0 0 0,-6 2 0,4-1 0,0 1 0,-1 0 0,1 1 0,0-1 0,1 1 0,-1 1 0,1-1 0,-1 1 0,1 0 0,0 1 0,0-1 0,-9 11 0,8-7 0,-1 1 0,2 0 0,-1 0 0,1 1 0,1-1 0,-1 1 0,2 1 0,-5 13 0,5-13 0,1 0 0,1 0 0,0 0 0,0 1 0,2-1 0,-1 0 0,1 1 0,2 12 0,-1-16 0,0-1 0,1 1 0,0-1 0,0 0 0,1 1 0,-1-1 0,2 0 0,-1-1 0,1 1 0,0-1 0,0 1 0,8 7 0,-6-8 0,1 0 0,-1-1 0,1 0 0,0 0 0,0-1 0,0 0 0,1 0 0,-1-1 0,1 0 0,0 0 0,0-1 0,0 0 0,0 0 0,1-1 0,-1 0 0,0 0 0,1-1 0,-1 0 0,0 0 0,11-3 0,-3 0 0,-1 0 0,0-1 0,0-1 0,-1 0 0,1-1 0,-1 0 0,0-1 0,-1-1 0,0-1 0,13-9 0,-22 15 0,0 0 0,-1 0 0,1-1 0,-1 1 0,0-1 0,0 1 0,-1-1 0,1 0 0,-1 0 0,1 0 0,-1 0 0,0-1 0,-1 1 0,1-1 0,-1 1 0,0-1 0,0 1 0,0-1 0,-1-5 0,0 5 0,-1 0 0,1 0 0,-1 0 0,-1 0 0,1 0 0,-1 1 0,0-1 0,0 1 0,0-1 0,-1 1 0,1 0 0,-1-1 0,0 2 0,0-1 0,-1 0 0,1 1 0,-1-1 0,-3-2 0,-6-4 14,-1 1-1,1 1 0,-1 0 0,-1 1 1,1 1-1,-1 0 0,0 1 1,-24-5-1,7 4-384,-1 1-1,1 1 1,-37 2 0,3 4-6455</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1.579"/>
    </inkml:context>
    <inkml:brush xml:id="br0">
      <inkml:brushProperty name="width" value="0.05" units="cm"/>
      <inkml:brushProperty name="height" value="0.05" units="cm"/>
    </inkml:brush>
  </inkml:definitions>
  <inkml:trace contextRef="#ctx0" brushRef="#br0">52 79 24575,'-22'-17'0,"20"16"0,-1 0 0,1-1 0,-1 0 0,1 0 0,-1 1 0,1-2 0,0 1 0,0 0 0,0 0 0,0-1 0,-2-2 0,4 4 0,0 1 0,0 0 0,0-1 0,0 1 0,0 0 0,0-1 0,0 1 0,0 0 0,0-1 0,0 1 0,0 0 0,1-1 0,-1 1 0,0 0 0,0-1 0,0 1 0,0 0 0,1 0 0,-1-1 0,0 1 0,0 0 0,1 0 0,-1 0 0,0-1 0,0 1 0,1 0 0,-1 0 0,0 0 0,0 0 0,1-1 0,-1 1 0,0 0 0,1 0 0,-1 0 0,0 0 0,1 0 0,16-3 0,-16 3 0,94-6 0,1 4 0,112 12 0,-120-4 0,-10-2 0,426 10 0,-500-14 0,7 0 0,-1-1 0,1 1 0,0-2 0,-1 0 0,16-4 0,-25 6 2,-1 0 0,1 0 0,-1 0-1,1 0 1,-1-1 0,1 1 0,-1 0 0,1 0-1,-1 0 1,1 0 0,-1-1 0,0 1-1,1 0 1,-1 0 0,1-1 0,-1 1 0,0 0-1,1-1 1,-1 1 0,0 0 0,1-1 0,-1 1-1,0-1 1,0 1 0,1 0 0,-1-1 0,0 1-1,0-1 1,0 1 0,0-1 0,1 1-1,-1-1 1,0 1 0,0-1 0,0 1 0,0-1-1,0 1 1,0-1 0,0 1 0,0-1 0,-1 1-1,1 0 1,0-1 0,0 1 0,0-1-1,0 1 1,-1-1 0,1 0 0,-20-12-1455,-1 5-5373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0.969"/>
    </inkml:context>
    <inkml:brush xml:id="br0">
      <inkml:brushProperty name="width" value="0.05" units="cm"/>
      <inkml:brushProperty name="height" value="0.05" units="cm"/>
    </inkml:brush>
  </inkml:definitions>
  <inkml:trace contextRef="#ctx0" brushRef="#br0">16 30 24575,'-12'-4'0,"9"3"0,10 1 0,38 2 0,1-1 0,0-3 0,57-9 0,41-2 0,106 12 18,-146 2-1401,-69-1-5443</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1.937"/>
    </inkml:context>
    <inkml:brush xml:id="br0">
      <inkml:brushProperty name="width" value="0.05" units="cm"/>
      <inkml:brushProperty name="height" value="0.05" units="cm"/>
    </inkml:brush>
  </inkml:definitions>
  <inkml:trace contextRef="#ctx0" brushRef="#br0">1 27 24575,'0'-1'0,"0"0"0,0 0 0,0 0 0,0 0 0,0 0 0,0 0 0,0 0 0,0 0 0,0 0 0,1 0 0,-1 0 0,0 0 0,1 0 0,-1 0 0,1 0 0,-1 0 0,1 0 0,-1 0 0,1 0 0,0 0 0,-1 1 0,1-1 0,0 0 0,0 0 0,1 0 0,0 1 0,-1-1 0,1 1 0,-1 0 0,1 0 0,-1 0 0,1 0 0,-1 0 0,1 0 0,-1 0 0,1 1 0,-1-1 0,1 0 0,-1 1 0,1 0 0,1 0 0,9 6 0,0 0 0,-1 1 0,14 11 0,-17-13 0,103 89 0,-96-80 0,-1 0 0,0 1 0,-1 1 0,20 34 0,-31-47 4,0 0 0,0 1-1,0-1 1,0 0 0,-1 1 0,0-1-1,0 1 1,0 0 0,-1-1 0,1 1-1,-1-1 1,0 1 0,-1 0 0,1-1-1,-1 1 1,0 0 0,0-1 0,0 1-1,0-1 1,-1 1 0,0-1 0,0 0-1,0 0 1,-1 0 0,1 0 0,-1 0-1,0 0 1,0-1 0,0 0 0,0 1-1,-6 3 1,-5 4-216,-1 0 0,0-1 0,-1-1-1,0-1 1,0 0 0,-30 10 0,-8-1-6614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2.853"/>
    </inkml:context>
    <inkml:brush xml:id="br0">
      <inkml:brushProperty name="width" value="0.05" units="cm"/>
      <inkml:brushProperty name="height" value="0.05" units="cm"/>
    </inkml:brush>
  </inkml:definitions>
  <inkml:trace contextRef="#ctx0" brushRef="#br0">206 397 24575,'-6'-13'0,"1"-1"0,1 0 0,0 0 0,-3-28 0,5 27 0,-1 0 0,0 0 0,-9-22 0,10 56 0,4 21 0,17 696-159,-19-566-321,-61 1085 353,58-1219 127,-20 485 0,23-519 15,0 11-32,1-1 0,0 1 0,6 22 0,-7-33 35,0-1 0,1 1-1,-1-1 1,1 1 0,-1 0-1,1-1 1,-1 1 0,1-1 0,0 0-1,0 1 1,0-1 0,0 1 0,0-1-1,0 0 1,0 0 0,0 0-1,0 0 1,0 0 0,1 0 0,-1 0-1,0 0 1,1 0 0,-1 0 0,1-1-1,-1 1 1,1-1 0,-1 1-1,1-1 1,0 1 0,-1-1 0,1 0-1,0 0 1,-1 0 0,1 0 0,-1 0-1,1 0 1,0 0 0,2-2 0,11-4 0,1-2 0,-2 0 0,1 0 0,-1-1 0,-1-1 0,24-22 1,23-16-19,-15 20 7,1 2 1,2 2-1,0 2 0,2 2 0,0 2 0,1 3 1,63-12-1,377-32-851,-455 57 662,1960-105-2419,-1729 96 2801,756-33-1317,-1021 44 1114,174-14 796,-139 4-268,-37 10-495,1 0 0,-1 0 0,0 0 1,1 0-1,-1 0 0,0 0 0,1-1 1,-1 1-1,0 0 0,1 0 0,-1 0 1,0 0-1,0-1 0,1 1 1,-1 0-1,0 0 0,1 0 0,-1-1 1,0 1-1,0 0 0,0-1 0,1 1 1,-1 0-1,0 0 0,0-1 0,0 1 1,0 0-1,0-1 0,0 1 1,0 0-1,1-1 0,-1 1 0,0 0 1,0-1-1,0 1 0,0 0 0,0-1 1,0 1-1,-1 0 0,1-1 1,0 1-1,0 0 0,0-1 0,0 1 1,0 0-1,0-1 0,-1 1 0,1 0 1,0-1-1,0 1 0,0 0 0,-1 0 1,1-1-1,-1 1 0,-18-11 301,17 10-294,-40-14 329,-1 2 1,-68-13 0,27 7-328,-42-12-39,-191-75 0,309 103 0,1 0 0,-1-1 0,1 0 0,0 0 0,0-1 0,0 0 0,-6-6 0,10 9 0,1-1 0,1 1 0,-1 0 0,0-1 0,1 0 0,-1 1 0,1-1 0,0 0 0,-1 0 0,1 0 0,1 0 0,-1 0 0,0 0 0,1 0 0,0 0 0,-1 0 0,1 0 0,1 0 0,-1 0 0,0 0 0,1 0 0,0-5 0,9-22 0,1 0 0,1 1 0,19-35 0,10-21 0,250-749 0,-203 559 0,-51 164 0,75-268 0,-108 361 0,0-1 0,-2 1 0,0-1 0,-1 0 0,-1 0 0,-1 1 0,-4-30 0,3 40 0,0 1 0,-1-1 0,0 0 0,0 1 0,0-1 0,-1 1 0,0 0 0,-1 0 0,0 0 0,0 1 0,0 0 0,-1 0 0,1 0 0,-2 0 0,1 1 0,0 0 0,-1 1 0,0-1 0,-13-5 0,-1 1 0,0 1 0,0 1 0,-1 1 0,0 1 0,-36-4 0,-116 1 0,146 7 0,-1026 3-1695,-1 25-396,729-17 2187,204-7-160,-1051 42-739,1113-42 705,-5 0 135,0 2 0,-109 24 0,168-28-21,-29 10 662,34-10-706,-1-1 1,1 1-1,0 0 1,0-1-1,-1 1 1,1 0-1,0 0 1,0 0-1,0 0 1,0 0 0,0 0-1,0 0 1,0 1-1,0-1 1,0 0-1,1 0 1,-1 1-1,0 1 1,2 13-3792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3.646"/>
    </inkml:context>
    <inkml:brush xml:id="br0">
      <inkml:brushProperty name="width" value="0.05" units="cm"/>
      <inkml:brushProperty name="height" value="0.05" units="cm"/>
    </inkml:brush>
  </inkml:definitions>
  <inkml:trace contextRef="#ctx0" brushRef="#br0">87 413 24575,'0'-16'0,"1"11"0,0 1 0,-1 0 0,0-1 0,0 1 0,0-1 0,-1 1 0,1 0 0,-1-1 0,0 1 0,0 0 0,-1-1 0,1 1 0,-1 0 0,-2-4 0,3 7 0,1 1 0,-1 0 0,1 0 0,-1 0 0,1 0 0,-1 0 0,1 0 0,-1 0 0,1 0 0,-1 0 0,1 0 0,-1 0 0,1 0 0,-1 0 0,1 0 0,-1 1 0,1-1 0,-1 0 0,1 0 0,0 1 0,-1-1 0,1 0 0,-1 0 0,1 1 0,0-1 0,-1 0 0,1 1 0,0-1 0,-1 1 0,1-1 0,0 0 0,-1 1 0,1-1 0,0 1 0,0-1 0,0 1 0,0-1 0,-1 1 0,1-1 0,0 1 0,0 0 0,-10 21 0,-4 39 0,3 0 0,-7 93 0,12 13 0,5-277 0,5 0 0,4-1 0,31-148 0,-32 231 0,18-50 0,-21 69 0,0-1 0,0 1 0,1 0 0,1 1 0,-1-1 0,1 1 0,1 0 0,11-11 0,-16 17 0,0 0 0,0 1 0,0-1 0,0 1 0,0 0 0,0-1 0,1 1 0,-1 0 0,0 0 0,1 0 0,-1 1 0,1-1 0,-1 1 0,1-1 0,-1 1 0,1 0 0,-1 0 0,1 0 0,-1 0 0,1 0 0,3 1 0,-1 1 0,-1 0 0,0 0 0,0 0 0,0 0 0,0 1 0,-1-1 0,1 1 0,0 0 0,-1 0 0,0 0 0,4 5 0,6 10 0,-1 0 0,0 0 0,17 39 0,-27-51 0,21 45 0,-2 1 0,21 87 0,-33-100 0,-1 1 0,-2 0 0,-2 0 0,-2 55 0,-2-90 0,-1 0 0,0 0 0,0 0 0,0 0 0,0 0 0,-1-1 0,0 1 0,0 0 0,0-1 0,-4 6 0,6-10 0,-1 1 0,1 0 0,-1 0 0,1-1 0,-1 1 0,0-1 0,1 1 0,-1 0 0,0-1 0,1 1 0,-1-1 0,0 0 0,0 1 0,1-1 0,-1 1 0,0-1 0,0 0 0,0 0 0,0 0 0,0 1 0,1-1 0,-1 0 0,-2 0 0,2-1 0,-1 0 0,1 1 0,-1-1 0,1 0 0,-1 0 0,1 0 0,0 0 0,-1 0 0,1-1 0,0 1 0,0 0 0,0 0 0,0-1 0,0 1 0,0-1 0,0 1 0,-1-3 0,-2-6 0,0 0 0,0-1 0,1 1 0,0-1 0,1 0 0,0 0 0,1 0 0,0 0 0,1 0 0,0 0 0,1 0 0,0 0 0,0 0 0,1 0 0,5-13 0,0 1 0,0 0 0,2 1 0,1 0 0,0 1 0,2 0 0,14-21 0,-16 30 0,0 0 0,0 0 0,2 1 0,-1 0 0,1 1 0,1 0 0,0 1 0,0 1 0,0 0 0,1 1 0,1 0 0,-1 1 0,1 1 0,0 0 0,0 1 0,1 0 0,-1 2 0,1-1 0,26 1 0,-28 2 0,-1 1 0,1 0 0,-1 1 0,1 0 0,-1 1 0,0 0 0,0 2 0,0-1 0,0 1 0,-1 1 0,0 0 0,0 1 0,0 0 0,-1 1 0,0 0 0,-1 1 0,0 0 0,0 1 0,-1 0 0,0 0 0,-1 1 0,0 0 0,6 13 0,-6-8 0,0 1 0,-2 0 0,0 0 0,-1 1 0,0-1 0,-2 1 0,0 0 0,0 21 0,-2-24 0,-1 0 0,-1 0 0,0 0 0,-1 0 0,0 0 0,-1-1 0,-1 1 0,-1-1 0,0 0 0,-9 17 0,-3-5-1365,0-9-5461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3.987"/>
    </inkml:context>
    <inkml:brush xml:id="br0">
      <inkml:brushProperty name="width" value="0.05" units="cm"/>
      <inkml:brushProperty name="height" value="0.05" units="cm"/>
    </inkml:brush>
  </inkml:definitions>
  <inkml:trace contextRef="#ctx0" brushRef="#br0">0 70 24575,'17'-20'0,"-12"14"0,1 0 0,-1 0 0,1 0 0,0 0 0,13-8 0,-17 13 0,-1 0 0,1 1 0,-1-1 0,1 0 0,-1 1 0,1 0 0,0-1 0,0 1 0,-1 0 0,1 0 0,0-1 0,-1 1 0,1 1 0,0-1 0,0 0 0,-1 0 0,1 1 0,0-1 0,-1 1 0,1-1 0,-1 1 0,1 0 0,0-1 0,-1 1 0,1 0 0,-1 0 0,0 0 0,1 0 0,-1 1 0,0-1 0,0 0 0,0 0 0,2 3 0,3 4 0,0 1 0,0 0 0,-1 0 0,0 0 0,-1 1 0,0 0 0,4 14 0,14 78 0,-18-79 0,12 70-682,5 121-1,-19-160-6143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3.801"/>
    </inkml:context>
    <inkml:brush xml:id="br0">
      <inkml:brushProperty name="width" value="0.05" units="cm"/>
      <inkml:brushProperty name="height" value="0.05" units="cm"/>
    </inkml:brush>
  </inkml:definitions>
  <inkml:trace contextRef="#ctx0" brushRef="#br0">32 360 24575,'-1'0'0,"-1"0"0,1 0 0,-1 0 0,1 1 0,-1-1 0,1 0 0,0 1 0,-1-1 0,1 1 0,0 0 0,-1-1 0,1 1 0,0 0 0,0 0 0,-1 0 0,1 0 0,0 0 0,0 0 0,0 0 0,0 0 0,1 1 0,-1-1 0,-1 2 0,2-2 0,-1 0 0,1 0 0,0 0 0,0-1 0,0 1 0,0 0 0,-1 0 0,1 0 0,0 0 0,1 0 0,-1-1 0,0 1 0,0 0 0,0 0 0,0 0 0,1 0 0,-1-1 0,0 1 0,1 0 0,-1 0 0,1-1 0,-1 1 0,1 0 0,-1 0 0,1-1 0,-1 1 0,1-1 0,-1 1 0,1-1 0,0 1 0,0-1 0,-1 1 0,1-1 0,0 1 0,0-1 0,-1 0 0,1 1 0,0-1 0,0 0 0,0 0 0,0 0 0,0 1 0,32 4 0,0 0 0,0-2 0,0-2 0,50-3 0,-34 0 0,930-75 0,-928 71 0,-25 4 0,-1-1 0,1-1 0,0-1 0,-1-1 0,41-16 0,-65 22 0,1-1 0,-1 1 0,0 0 0,0-1 0,0 1 0,0-1 0,-1 1 0,1-1 0,0 0 0,0 1 0,0-1 0,0 0 0,0 0 0,-1 1 0,1-1 0,0 0 0,-1 0 0,1 0 0,-1 0 0,1 0 0,-1 0 0,1 0 0,-1 0 0,0 0 0,1 0 0,-1 0 0,0-2 0,0 2 0,-1-1 0,0 1 0,1-1 0,-1 1 0,0 0 0,0-1 0,0 1 0,0 0 0,0 0 0,0 0 0,0-1 0,0 1 0,-1 0 0,1 0 0,0 1 0,-2-2 0,-10-5 0,0 1 0,-1 0 0,-13-4 0,25 9 0,-45-15 0,-16-5 0,-92-44 0,148 61 0,0 0 0,0 0 0,1-1 0,0 0 0,0-1 0,0 0 0,-6-7 0,11 12 0,0 0 0,0 0 0,0-1 0,0 1 0,0 0 0,0 0 0,1-1 0,-1 1 0,0 0 0,1-1 0,-1 1 0,1-1 0,-1 1 0,1-1 0,0 1 0,0-1 0,-1 1 0,1-1 0,0 1 0,0-1 0,1 1 0,-1-1 0,0 1 0,0-1 0,1 1 0,-1 0 0,1-1 0,-1 1 0,1-1 0,0 1 0,-1 0 0,1-1 0,0 1 0,0 0 0,0 0 0,0 0 0,0 0 0,0 0 0,0 0 0,1 0 0,-1 0 0,0 0 0,1 0 0,-1 1 0,2-2 0,3 0 0,-1 0 0,1 1 0,0 0 0,-1-1 0,1 2 0,0-1 0,0 1 0,0 0 0,-1 0 0,1 0 0,0 1 0,0 0 0,-1 0 0,11 4 0,-6-2 0,0 0 0,0 1 0,0 1 0,-1 0 0,1 0 0,-1 1 0,10 8 0,-11-7 0,0 0 0,-1 1 0,1 0 0,-2 0 0,1 1 0,-1 0 0,0 0 0,-1 1 0,0-1 0,-1 1 0,0 0 0,0 1 0,3 16 0,-5-12 0,0 0 0,-1 1 0,0-1 0,-2 0 0,0 1 0,0-1 0,-2 0 0,-7 27 0,0-12 0,-1 0 0,-2-1 0,-1-1 0,-1 0 0,-1-1 0,-2 0 0,0-2 0,-38 40 0,17-28-1365,6-10-5461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4.890"/>
    </inkml:context>
    <inkml:brush xml:id="br0">
      <inkml:brushProperty name="width" value="0.05" units="cm"/>
      <inkml:brushProperty name="height" value="0.05" units="cm"/>
    </inkml:brush>
  </inkml:definitions>
  <inkml:trace contextRef="#ctx0" brushRef="#br0">415 595 24575,'-1'-29'0,"0"21"0,1-1 0,-1 1 0,1-1 0,1 1 0,0-1 0,0 1 0,0-1 0,1 1 0,1 0 0,-1 0 0,6-12 0,-8 20 0,1-1 0,-1 1 0,0-1 0,1 1 0,-1-1 0,0 1 0,1-1 0,-1 1 0,0-1 0,1 1 0,-1-1 0,1 1 0,-1 0 0,1-1 0,-1 1 0,1 0 0,-1 0 0,1-1 0,0 1 0,-1 0 0,1 0 0,-1 0 0,1 0 0,0-1 0,-1 1 0,1 0 0,-1 0 0,1 0 0,0 0 0,-1 0 0,2 1 0,-1 0 0,1 0 0,-1-1 0,0 1 0,0 0 0,0 1 0,1-1 0,-1 0 0,0 0 0,0 0 0,0 1 0,-1-1 0,2 2 0,18 48 0,-19-48 0,25 87 0,25 167 0,-11 100 0,-35-304 0,62 1255-586,-70-666 1172,3-647-586,0-1 0,0 0 0,1 1 0,0-1 0,0 0 0,1 1 0,-1-1 0,1 1 0,1 0 0,-1-1 0,1 1 0,-1 0 0,2 1 0,6-10 0,-4 8 0,0 0 0,1 0 0,0 1 0,0-1 0,1 2 0,-1-1 0,1 1 0,15-6 0,10 0 0,1 1 0,0 2 0,68-6 0,-88 12 0,683-41-806,7 36-1364,-517 5 1163,2498 54-1304,-2659-52 2518,7 1 403,54-5 0,-86 3-494,0 0-1,1 0 1,-1 0 0,0 0 0,0 0 0,1-1 0,-1 1-1,0 0 1,0-1 0,1 1 0,-1-1 0,0 0-1,0 1 1,1-2 0,-1 2-78,-1-1 0,0 1 1,0 0-1,0-1 0,0 1 0,0-1 0,0 1 0,0 0 1,0-1-1,0 1 0,0 0 0,0-1 0,0 1 1,0 0-1,0-1 0,-1 1 0,1 0 0,0-1 0,0 1 1,0 0-1,0 0 0,-1-1 0,1 1 0,0 0 1,0-1-1,-1 1 0,1 0 0,0 0 0,0 0 0,-1-1 1,1 1-1,-1 0 0,-36-21 1215,27 16-1165,4 1-41,-1 1 1,2-1-1,-1 0 0,0-1 1,1 1-1,0-1 0,0 0 1,0 0-1,1-1 1,-1 1-1,-5-12 0,5 7-52,1 0-1,1-1 1,-1 1-1,2-1 0,-1 0 1,0-21-1,-59-347 6,36 242 0,18 95 0,-64-379 0,26-4 0,39 272 0,6 0 0,24-193 0,-13 271 0,4 1 0,2 0 0,4 1 0,3 2 0,3 0 0,58-110 0,-78 170 0,10-18 0,15-36 0,-31 64 0,1 0 0,-1 0 0,0-1 0,0 1 0,0 0 0,0-1 0,1 1 0,-2 0 0,1 0 0,0-1 0,0 1 0,0 0 0,-1-1 0,1 1 0,0 0 0,-1 0 0,1 0 0,-1-1 0,0 1 0,1 0 0,-1 0 0,0 0 0,0 0 0,1 0 0,-1 0 0,0 0 0,0 0 0,0 0 0,0 1 0,0-1 0,0 0 0,-1 1 0,1-1 0,0 0 0,0 1 0,-3-1 0,-4-2 0,0 0 0,-1 1 0,1 0 0,-13-1 0,-73-5 0,-104 6 0,108 3 0,-1336 42-3501,954-23 2761,-2284 60-2541,2529-78 5629,376 7 2209,2 7-5370,-69-6-5948</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5.449"/>
    </inkml:context>
    <inkml:brush xml:id="br0">
      <inkml:brushProperty name="width" value="0.05" units="cm"/>
      <inkml:brushProperty name="height" value="0.05" units="cm"/>
    </inkml:brush>
  </inkml:definitions>
  <inkml:trace contextRef="#ctx0" brushRef="#br0">226 173 24575,'5'-6'0,"0"0"0,-1 0 0,0-1 0,0 1 0,0-1 0,-1 0 0,0 0 0,0 0 0,-1 0 0,3-14 0,-4 18 0,-1 0 0,1 1 0,-1-1 0,1 1 0,-1-1 0,0 0 0,0 1 0,-1-1 0,1 1 0,-1-1 0,1 0 0,-1 1 0,0-1 0,1 1 0,-1-1 0,-1 1 0,1 0 0,0-1 0,-1 1 0,1 0 0,-1 0 0,1 0 0,-1 0 0,0 0 0,0 0 0,0 1 0,0-1 0,0 0 0,0 1 0,-1 0 0,1 0 0,0-1 0,-5 0 0,3 1 0,0 0 0,-1 1 0,1-1 0,0 1 0,0 0 0,0 1 0,-1-1 0,1 1 0,0-1 0,0 1 0,0 0 0,0 1 0,0-1 0,0 1 0,0 0 0,0 0 0,1 0 0,-1 0 0,-4 4 0,-2 2 0,1 0 0,0 0 0,1 1 0,0 0 0,-11 16 0,8-8 0,1 0 0,1 1 0,0 0 0,1 1 0,1 0 0,1 0 0,1 0 0,0 1 0,2 0 0,-2 30 0,4-37 0,1-1 0,0 1 0,1 0 0,0 0 0,1 0 0,1-1 0,0 1 0,1-1 0,0 0 0,1 0 0,0 0 0,0 0 0,2-1 0,-1 0 0,2 0 0,-1-1 0,15 15 0,-15-19 0,0 0 0,1 0 0,0-1 0,1 0 0,-1-1 0,1 1 0,0-2 0,0 1 0,0-1 0,0 0 0,1-1 0,-1 0 0,1-1 0,-1 0 0,1-1 0,-1 1 0,1-2 0,0 1 0,-1-2 0,1 1 0,-1-1 0,1 0 0,11-6 0,-9 4 0,0 0 0,-1-1 0,0-1 0,0 0 0,0 0 0,-1-1 0,0 0 0,0-1 0,0 0 0,-1-1 0,-1 0 0,0 0 0,0-1 0,0 0 0,-1 0 0,-1-1 0,10-21 0,-12 19 0,0-1 0,-1 0 0,-1 0 0,0 0 0,-1 0 0,0 0 0,-1 0 0,0 0 0,-2 0 0,0-1 0,0 1 0,-1 1 0,-1-1 0,0 0 0,-1 1 0,-8-16 0,6 15 0,0 0 0,-1 0 0,-1 1 0,-1 0 0,1 0 0,-2 1 0,0 1 0,0-1 0,-1 2 0,-1 0 0,1 0 0,-2 1 0,1 1 0,-20-9 0,29 15-41,0 0 0,-1 0-1,1 1 1,0 0-1,-1-1 1,1 2 0,-1-1-1,1 0 1,-1 1 0,1 0-1,-1 0 1,1 0-1,-1 1 1,1-1 0,-1 1-1,1 0 1,-1 1 0,1-1-1,0 1 1,0-1-1,0 1 1,0 1 0,0-1-1,0 0 1,0 1 0,1 0-1,-1 0 1,1 0-1,0 0 1,0 1 0,0-1-1,-4 8 1,-5 12-6785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5.945"/>
    </inkml:context>
    <inkml:brush xml:id="br0">
      <inkml:brushProperty name="width" value="0.05" units="cm"/>
      <inkml:brushProperty name="height" value="0.05" units="cm"/>
    </inkml:brush>
  </inkml:definitions>
  <inkml:trace contextRef="#ctx0" brushRef="#br0">285 579 24575,'3'0'0,"0"-1"0,0 0 0,-1 0 0,1 0 0,-1 0 0,1 0 0,-1-1 0,1 1 0,-1-1 0,0 1 0,0-1 0,0 0 0,0 0 0,0 0 0,0 0 0,0 0 0,0 0 0,1-4 0,1 0 0,1-1 0,-2 0 0,1 0 0,-1 0 0,3-9 0,-5 13 0,0 0 0,0-1 0,0 1 0,-1-1 0,0 1 0,0-1 0,0 1 0,0-1 0,0 1 0,-1-1 0,1 1 0,-1 0 0,0-1 0,0 1 0,-1 0 0,1-1 0,0 1 0,-1 0 0,0 0 0,0 0 0,0 0 0,0 1 0,0-1 0,-1 1 0,1-1 0,-1 1 0,0 0 0,1 0 0,-1 0 0,0 0 0,0 0 0,0 1 0,-1-1 0,1 1 0,-4-1 0,-1-1 0,0 0 0,0 1 0,0 0 0,0 1 0,0 0 0,0 0 0,0 1 0,0 0 0,-1 0 0,1 1 0,0 0 0,0 0 0,0 1 0,-10 3 0,7 1 0,0 0 0,0 1 0,0 0 0,1 0 0,0 1 0,0 0 0,1 1 0,0 0 0,1 1 0,0 0 0,1 0 0,-1 0 0,2 1 0,0 0 0,0 1 0,1-1 0,0 1 0,1 0 0,0 0 0,1 0 0,1 1 0,0-1 0,0 1 0,2 0 0,-1-1 0,1 1 0,1 0 0,3 13 0,-3-19 0,1 0 0,0 0 0,1 0 0,0 0 0,0 0 0,0-1 0,1 1 0,0-1 0,0 0 0,1 0 0,-1-1 0,1 1 0,1-1 0,-1 0 0,1 0 0,0-1 0,0 1 0,0-1 0,0-1 0,1 1 0,0-1 0,8 3 0,-5-3 0,1 0 0,-1-1 0,1 1 0,-1-2 0,1 0 0,0 0 0,0-1 0,0 0 0,0-1 0,-1 0 0,1-1 0,0 0 0,-1-1 0,17-6 0,-12 2 0,0 0 0,0-1 0,0-1 0,-1 0 0,0-1 0,-1 0 0,0-1 0,-1-1 0,0 0 0,-1-1 0,0 0 0,16-26 0,-18 22 0,0-1 0,-1 0 0,-1 0 0,-1 0 0,0-1 0,-1 1 0,-1-1 0,-1-1 0,-1 1 0,0-39 0,-4 27 0,0-1 0,-2 1 0,-1 1 0,-1-1 0,-2 1 0,-1 0 0,-1 0 0,-2 1 0,-1 1 0,-27-45 0,36 68 0,0 0 0,0-1 0,0 2 0,0-1 0,-1 0 0,0 1 0,0 0 0,0 0 0,-10-5 0,14 9 0,0-1 0,-1 1 0,1-1 0,-1 1 0,1-1 0,0 1 0,-1 0 0,1 0 0,-1 0 0,1 0 0,-1 0 0,1 0 0,-1 0 0,1 0 0,-1 0 0,1 1 0,0-1 0,-3 2 0,2-1 0,0 0 0,0 1 0,0-1 0,1 1 0,-1 0 0,1 0 0,-1-1 0,1 1 0,-1 0 0,1 0 0,0 0 0,0 0 0,0 1 0,0-1 0,0 4 0,-3 6 0,2 0 0,0 0 0,0 0 0,1 0 0,1 0 0,1 23 0,15 76 0,-14-100 0,21 96-455,4 0 0,72 176 0,-74-222-6371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6.362"/>
    </inkml:context>
    <inkml:brush xml:id="br0">
      <inkml:brushProperty name="width" value="0.05" units="cm"/>
      <inkml:brushProperty name="height" value="0.05" units="cm"/>
    </inkml:brush>
  </inkml:definitions>
  <inkml:trace contextRef="#ctx0" brushRef="#br0">249 304 24575,'7'-9'0,"0"0"0,-1-1 0,0 1 0,-1-1 0,0-1 0,-1 1 0,0-1 0,0 1 0,-1-1 0,0 0 0,-1 0 0,-1-1 0,0 1 0,0 0 0,-1-1 0,0 1 0,-1 0 0,-4-22 0,3 28 0,0 0 0,1 1 0,-2 0 0,1-1 0,0 1 0,-1 0 0,0 0 0,0 1 0,0-1 0,0 0 0,0 1 0,-1 0 0,0 0 0,0 0 0,1 0 0,-2 1 0,1-1 0,0 1 0,0 0 0,-1 0 0,1 1 0,-1-1 0,0 1 0,-8-1 0,5 1 0,0 0 0,0 0 0,0 1 0,-1 0 0,1 1 0,0 0 0,0 0 0,0 0 0,0 1 0,0 1 0,0-1 0,1 1 0,-14 7 0,15-6 0,-1 0 0,1 1 0,0 0 0,0 0 0,1 0 0,0 0 0,0 1 0,0 0 0,0 0 0,1 0 0,0 1 0,0 0 0,1-1 0,-3 9 0,4-10 0,1 0 0,0 0 0,0 0 0,1 0 0,-1 0 0,1 1 0,0-1 0,0 0 0,1 0 0,0 0 0,0 1 0,0-1 0,0 0 0,1 0 0,0 0 0,0-1 0,0 1 0,1 0 0,-1-1 0,1 0 0,5 7 0,6 4 0,0 1 0,1-2 0,0 0 0,30 20 0,75 39 0,-81-52 0,-2 2 0,54 42 0,-88-62 0,1 0 0,-1 0 0,0 1 0,0-1 0,0 1 0,0-1 0,-1 1 0,0 0 0,1 0 0,-1 0 0,-1 0 0,1 0 0,2 9 0,-4-11 0,0 0 0,0 1 0,0-1 0,0 0 0,-1 0 0,1 1 0,-1-1 0,1 0 0,-1 0 0,0 1 0,0-1 0,0 0 0,0 0 0,0 0 0,0 0 0,0 0 0,-1-1 0,1 1 0,-1 0 0,0 0 0,1-1 0,-1 1 0,0-1 0,0 0 0,0 0 0,0 1 0,0-1 0,-4 1 0,-8 4 0,0-1 0,0-1 0,-1 0 0,1-1 0,-1-1 0,0 0 0,0-1 0,0 0 0,0-2 0,0 1 0,0-2 0,1 0 0,-1-1 0,-28-9 0,37 10-85,0-1 0,1 0-1,-1 0 1,0-1 0,1 0-1,0 0 1,0 0 0,0-1-1,0 1 1,1-1 0,0 0-1,0 0 1,0-1 0,1 1-1,-5-10 1,-5-15-6741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06.734"/>
    </inkml:context>
    <inkml:brush xml:id="br0">
      <inkml:brushProperty name="width" value="0.05" units="cm"/>
      <inkml:brushProperty name="height" value="0.05" units="cm"/>
    </inkml:brush>
  </inkml:definitions>
  <inkml:trace contextRef="#ctx0" brushRef="#br0">0 249 24575,'1'-5'0,"-1"0"0,1 0 0,0 0 0,1 1 0,-1-1 0,1 0 0,0 1 0,0-1 0,6-7 0,27-37 0,-31 44 0,5-7 0,1 0 0,0 0 0,1 1 0,0 0 0,0 1 0,1 0 0,1 1 0,0 0 0,0 1 0,0 1 0,1 0 0,28-10 0,-39 16 0,-1 0 0,1 1 0,0-1 0,-1 0 0,1 1 0,0 0 0,-1 0 0,1 0 0,0 0 0,-1 0 0,1 0 0,0 1 0,-1-1 0,1 1 0,-1-1 0,1 1 0,-1 0 0,1 0 0,-1 1 0,1-1 0,-1 0 0,0 1 0,0-1 0,0 1 0,0 0 0,0 0 0,0 0 0,0 0 0,0 0 0,-1 0 0,1 0 0,-1 1 0,0-1 0,2 3 0,-1 2 0,0 0 0,-1 0 0,1 0 0,-1 0 0,-1 1 0,1-1 0,-1 0 0,0 1 0,-1-1 0,0 0 0,-3 11 0,-8 30 0,-3 0 0,-2-1 0,-34 65 0,16-47 0,-72 102 0,87-144 0,6-5 0,18-17 0,13-8 0,10-4 12,1 0 0,0 2 0,0 1 0,1 2 0,0 0 0,0 2 0,0 1 0,1 2 0,32 1 0,-14 4-309,0 2 0,-1 2 0,0 2 0,83 30 0,-88-25-6529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1.790"/>
    </inkml:context>
    <inkml:brush xml:id="br0">
      <inkml:brushProperty name="width" value="0.05" units="cm"/>
      <inkml:brushProperty name="height" value="0.05" units="cm"/>
    </inkml:brush>
  </inkml:definitions>
  <inkml:trace contextRef="#ctx0" brushRef="#br0">0 60 24575,'119'1'0,"132"-3"0,-50-26 0,-127 16 0,133-6 0,212 19 0,-402 0 0,1 1 0,0 1 0,22 6 0,-19-4 0,-1-1 0,22 1 0,169-5 0,12 1 0,-137 13 0,-63-9 0,1-1 0,25 1 0,-39-5 0,0 0 0,0 1 0,0 0 0,-1 1 0,1 0 0,0 1 0,9 3 0,-15-4 0,-1 0 0,0 0 0,0 0 0,0 0 0,0 1 0,0-1 0,0 1 0,-1 0 0,1-1 0,-1 1 0,1 1 0,-1-1 0,0 0 0,-1 0 0,1 1 0,0-1 0,-1 1 0,0 0 0,0-1 0,0 1 0,1 6 0,0 15-1365,0-2-5461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4.746"/>
    </inkml:context>
    <inkml:brush xml:id="br0">
      <inkml:brushProperty name="width" value="0.05" units="cm"/>
      <inkml:brushProperty name="height" value="0.05" units="cm"/>
    </inkml:brush>
  </inkml:definitions>
  <inkml:trace contextRef="#ctx0" brushRef="#br0">247 395 24575,'-18'-2'0,"0"-1"0,0-1 0,0 0 0,1-1 0,0-1 0,-32-16 0,28 13 0,9 4 0,0-1 0,0 0 0,-14-10 0,26 16 0,-1 0 0,1 0 0,-1-1 0,1 1 0,-1 0 0,1 0 0,0 0 0,-1-1 0,1 1 0,-1 0 0,1-1 0,0 1 0,-1 0 0,1-1 0,0 1 0,-1 0 0,1-1 0,0 1 0,0-1 0,0 1 0,-1 0 0,1-1 0,0 1 0,0-1 0,0 1 0,0-1 0,0 1 0,0-1 0,0 1 0,0-1 0,0 1 0,0-1 0,0 1 0,0 0 0,0-1 0,0 1 0,0-1 0,0 1 0,0-1 0,1 1 0,-1-1 0,0 1 0,0 0 0,1-1 0,-1 1 0,0-1 0,0 1 0,1 0 0,-1-1 0,0 1 0,1 0 0,-1 0 0,1-1 0,-1 1 0,1-1 0,29-8 0,-28 8 0,57-8 0,0 2 0,85 2 0,-65 3 0,83-4 0,664-39 0,-813 43 0,-6 2 0,1 0 0,-1-1 0,0 0 0,1-1 0,-1 0 0,0 0 0,12-5 0,-19 7 0,0-1 0,1 1 0,-1 0 0,1-1 0,-1 1 0,0 0 0,0-1 0,1 1 0,-1 0 0,0-1 0,1 1 0,-1-1 0,0 1 0,0-1 0,0 1 0,0 0 0,1-1 0,-1 1 0,0-1 0,0 1 0,0-1 0,0 1 0,0-1 0,0 1 0,0-1 0,0 1 0,0-1 0,0 1 0,0 0 0,-1-1 0,1 1 0,0-1 0,0 1 0,0-1 0,-1 1 0,1 0 0,0-1 0,0 1 0,-1-1 0,1 1 0,0 0 0,-1-1 0,1 1 0,0 0 0,-1-1 0,1 1 0,-1 0 0,1 0 0,0 0 0,-1-1 0,1 1 0,-1 0 0,0 0 0,-30-16 0,27 14 0,-133-49 0,101 40 0,0-1 0,1-3 0,-60-32 0,87 39 0,12 5 0,15 5 0,-6 2 0,1 2 0,-1-1 0,0 1 0,0 1 0,-1 1 0,0 0 0,0 0 0,-1 1 0,0 0 0,-1 1 0,0 0 0,0 1 0,-1 0 0,9 16 0,-11-17 0,-1 1 0,0 1 0,-1-1 0,0 1 0,-1 0 0,-1 0 0,1 1 0,-2-1 0,0 1 0,0-1 0,-1 1 0,-1 0 0,0-1 0,-1 1 0,0-1 0,-5 18 0,2-13-273,-1-1 0,-1 0 0,-1 0 0,-9 16 0,-7 6-6553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5.722"/>
    </inkml:context>
    <inkml:brush xml:id="br0">
      <inkml:brushProperty name="width" value="0.05" units="cm"/>
      <inkml:brushProperty name="height" value="0.05" units="cm"/>
    </inkml:brush>
  </inkml:definitions>
  <inkml:trace contextRef="#ctx0" brushRef="#br0">186 715 24575,'0'-1'0,"0"-1"0,1 1 0,-1-1 0,0 1 0,1 0 0,-1-1 0,1 1 0,-1 0 0,1 0 0,0-1 0,0 1 0,-1 0 0,3-2 0,-3 3 0,0 0 0,0 0 0,1 0 0,-1-1 0,0 1 0,0 0 0,1 0 0,-1 0 0,0-1 0,1 1 0,-1 0 0,0 0 0,1 0 0,-1 0 0,0 0 0,1 0 0,-1 0 0,0 0 0,1 0 0,-1 0 0,0 0 0,1 0 0,-1 0 0,0 0 0,1 0 0,-1 0 0,0 0 0,1 1 0,-1-1 0,0 0 0,0 0 0,1 0 0,-1 0 0,0 1 0,1-1 0,-1 0 0,0 0 0,0 0 0,0 1 0,1-1 0,-1 0 0,0 1 0,0-1 0,0 0 0,1 0 0,-1 1 0,0-1 0,0 0 0,0 1 0,0-1 0,0 0 0,0 1 0,0-1 0,0 0 0,0 1 0,0-1 0,0 0 0,0 1 0,0 0 0,3 17 0,0 0 0,-1 1 0,-1-1 0,-2 25 0,1 11 0,38 475 0,0-15 0,-27-84 0,-33-2 0,-2-283 0,22-130 0,2-16 0,0 1 0,0 0 0,0 0 0,0 0 0,1 0 0,-1 0 0,0 0 0,0 0 0,0 0 0,1-1 0,-1 1 0,0 0 0,0 0 0,1 0 0,-1 0 0,0 0 0,0 0 0,0 0 0,1 0 0,-1 0 0,0 0 0,0 0 0,1 0 0,-1 1 0,0-1 0,0 0 0,0 0 0,1 0 0,-1 0 0,0 0 0,0 0 0,0 0 0,0 1 0,1-1 0,-1 0 0,0 0 0,0 0 0,0 0 0,0 1 0,0-1 0,1 0 0,-1 0 0,0 0 0,0 1 0,0-1 0,0 0 0,0 0 0,0 0 0,0 1 0,0-1 0,0 0 0,0 0 0,0 1 0,25-28 0,-3 3 0,-8 14 0,-1 0 0,2 1 0,-1 1 0,1 1 0,0 0 0,1 0 0,-1 2 0,21-5 0,138-19 0,-149 26 0,770-36-1536,-550 35 1318,2393 20-1942,-2485-9 1667,281 7 363,-422-14 288,28-2 288,-39 2-405,1 0-1,0 0 1,-1 0-1,1-1 1,-1 1-1,1 0 1,-1-1-1,1 0 1,-1 1-1,0-1 1,1 0-1,-1 0 1,0 1-1,1-1 1,-1 0-1,0 0 1,2-2-1,-3 2 18,0 0-1,0 1 1,0-1-1,0 1 1,0-1-1,0 0 1,0 1-1,0-1 1,0 1-1,0-1 1,-1 1-1,1-1 1,0 0 0,0 1-1,-1-1 1,1 1-1,0-1 1,-1 1-1,1-1 1,0 1-1,-1 0 1,1-1-1,-1 1 1,1-1-1,0 1 1,-1 0-1,1-1 1,-1 1-1,0 0 1,1 0-1,-2-1 1,-21-11 212,19 10-168,-52-21 418,-117-29 1,-2 0-571,171 50 50,0 1 0,0-1 0,0 0 0,1 0 0,-1 0 0,0 0 0,1-1 0,-1 1 0,1-1 0,0 0 0,0 0 0,0 0 0,-3-5 0,3 3 0,1 0 0,0 0 0,0 0 0,0 0 0,1 0 0,0-1 0,0 1 0,0-1 0,1 1 0,-1-7 0,19-577 0,63-59 0,44 6 0,-71 372 0,-2-15 0,-51 282 0,-1 1 0,1-1 0,-1 0 0,0 1 0,1-1 0,-1 0 0,-1 1 0,1-1 0,0 0 0,-1 1 0,1-1 0,-1 0 0,0 1 0,0-1 0,0 1 0,0 0 0,0-1 0,-1 1 0,-2-5 0,2 6 0,-1-1 0,1 1 0,-1-1 0,1 1 0,-1 0 0,1 0 0,-1 0 0,0 0 0,0 1 0,1-1 0,-1 1 0,0 0 0,0-1 0,0 1 0,0 1 0,1-1 0,-1 0 0,-5 2 0,-118 25 0,23-4 0,-501 66-839,-8-30-560,543-52 1389,-1426 116-2588,359-31 1373,578-50 1660,518-35 204,24-2 172,16-5-800,0 0 1,0 0-1,1 0 0,-1 0 1,0 1-1,0-1 0,0 0 0,0 0 1,0 0-1,0 0 0,0 0 0,0 0 1,0 0-1,0 0 0,1 0 1,-1 0-1,0 0 0,0 0 0,0 1 1,0-1-1,0 0 0,0 0 0,0 0 1,0 0-1,0 0 0,0 0 1,0 0-1,0 0 0,0 1 0,0-1 1,0 0-1,0 0 0,0 0 0,0 0 1,0 0-1,0 0 0,0 0 1,0 1-1,0-1 0,0 0 0,0 0 1,0 0-1,0 0 0,0 0 0,-1 0 1,1 0-1,0 0 0,0 0 1,0 1-1,0-1 0,0 0 0,0 0 1,0 0-1,0 0 0,0 0 0,0 0 1,-1 0-1,1 0 0,0 0 1,0 0-1,0 0 0,0 0 0,0 0 1,0 0-1,0 0 0,0 0 0,-1 0 1,1 0-1,14 4-4794</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6.394"/>
    </inkml:context>
    <inkml:brush xml:id="br0">
      <inkml:brushProperty name="width" value="0.05" units="cm"/>
      <inkml:brushProperty name="height" value="0.05" units="cm"/>
    </inkml:brush>
  </inkml:definitions>
  <inkml:trace contextRef="#ctx0" brushRef="#br0">18 389 24575,'-7'-28'0,"4"22"0,1-1 0,0 1 0,1 0 0,-2-14 0,3 19 0,0 0 0,0 0 0,0 0 0,0 0 0,0 0 0,1 0 0,-1 0 0,0 0 0,0 0 0,1 1 0,-1-1 0,1 0 0,-1 0 0,1 0 0,-1 0 0,1 0 0,-1 1 0,1-1 0,0 0 0,-1 0 0,1 1 0,0-1 0,0 0 0,-1 1 0,1-1 0,0 1 0,0-1 0,0 1 0,0 0 0,0-1 0,0 1 0,0 0 0,0 0 0,0-1 0,0 1 0,0 0 0,1 0 0,2 0 0,1 1 0,-1-1 0,0 1 0,0 0 0,0 0 0,0 1 0,0-1 0,0 1 0,0 0 0,0 0 0,-1 0 0,1 0 0,-1 0 0,1 1 0,5 5 0,6 7 0,25 31 0,-31-35 0,3 2 0,44 60 0,-51-66 0,-1-1 0,0 1 0,0 0 0,-1 0 0,0 0 0,-1 0 0,1 1 0,-1-1 0,1 10 0,-3-15 0,1-1 0,-1 0 0,0 1 0,0-1 0,0 1 0,0-1 0,0 0 0,0 1 0,0-1 0,0 1 0,-1-1 0,1 0 0,0 1 0,-1-1 0,1 0 0,-1 1 0,0-1 0,1 0 0,-1 0 0,0 0 0,0 1 0,0-1 0,0 0 0,0 0 0,0 0 0,0 0 0,0-1 0,0 1 0,0 0 0,-1 0 0,1-1 0,0 1 0,-1 0 0,1-1 0,0 0 0,-1 1 0,1-1 0,0 0 0,-1 1 0,1-1 0,-1 0 0,1 0 0,0 0 0,-1-1 0,1 1 0,-1 0 0,-1-1 0,-2 0 0,1 0 0,0 0 0,0 0 0,0-1 0,0 0 0,0 0 0,0 0 0,1 0 0,-1-1 0,1 1 0,-1-1 0,1 0 0,0 0 0,0 0 0,-3-4 0,2-1 0,0-1 0,1 1 0,0 0 0,0-1 0,1 0 0,0 0 0,1 1 0,0-1 0,0 0 0,1 0 0,0 0 0,0 0 0,1 0 0,0 0 0,1 0 0,0 0 0,0 1 0,5-11 0,2-6 0,2 1 0,0 1 0,1 0 0,2 0 0,16-21 0,-10 17 0,2 2 0,0 0 0,1 2 0,28-22 0,-40 36 0,1 1 0,0-1 0,0 2 0,1 0 0,0 0 0,0 1 0,0 1 0,1 0 0,0 1 0,0 0 0,23-2 0,-31 5 0,1 1 0,-1 0 0,1 1 0,0-1 0,-1 1 0,1 0 0,-1 1 0,0 0 0,1 0 0,-1 0 0,0 1 0,0-1 0,0 1 0,0 1 0,-1-1 0,0 1 0,1 0 0,-1 1 0,0-1 0,-1 1 0,6 6 0,-5-3 0,0 0 0,0 0 0,0 1 0,-1 0 0,-1 0 0,0 0 0,0 0 0,0 0 0,-1 0 0,-1 1 0,1-1 0,-2 1 0,1-1 0,-2 11 0,-1 7 0,-1-1 0,-1 0 0,-11 34 0,11-47 0,0 1 0,-1-1 0,-1 0 0,0-1 0,-1 0 0,0 0 0,-17 21 0,23-31 0,0-1 0,0 0 0,0 1 0,0-1 0,0 0 0,-1 0 0,1 0 0,0 0 0,-1 0 0,1 0 0,-1-1 0,1 1 0,-1 0 0,1-1 0,-1 1 0,0-1 0,1 1 0,-1-1 0,1 0 0,-1 0 0,0 1 0,-2-2 0,3 1 0,0-1 0,0 0 0,0 1 0,0-1 0,0 0 0,0 0 0,0 0 0,0 0 0,1 0 0,-1 0 0,0 0 0,0 0 0,1-1 0,-1 1 0,1 0 0,-1 0 0,1 0 0,0-1 0,-1 1 0,1 0 0,0-1 0,0 1 0,0 0 0,0-1 0,0 1 0,0 0 0,0 0 0,1-2 0,0-13 0,0 1 0,2 0 0,0 0 0,0 0 0,2 1 0,0-1 0,0 1 0,1 0 0,15-24 0,-10 21 0,0 1 0,2 0 0,-1 1 0,2 0 0,0 1 0,1 0 0,24-16 0,-26 21 0,0 1 0,1 0 0,0 1 0,1 0 0,0 1 0,0 1 0,0 0 0,0 1 0,25-3 0,-28 6 0,-1 0 0,1 1 0,-1 1 0,1 0 0,0 0 0,-1 1 0,0 1 0,1 0 0,-1 0 0,-1 1 0,1 1 0,0 0 0,18 11 0,-18-8 0,0 1 0,-1 0 0,1 1 0,-2 0 0,0 0 0,0 1 0,0 0 0,-2 0 0,1 1 0,-2 0 0,1 1 0,-2 0 0,1-1 0,-2 2 0,0-1 0,0 0 0,-2 1 0,1 0 0,-1 16 0,-1-15 0,0 0 0,-2 0 0,0 0 0,-1-1 0,0 1 0,-1 0 0,0-1 0,-2 1 0,1-1 0,-2 0 0,0-1 0,-1 1 0,0-1 0,-1-1 0,0 1 0,-1-1 0,-18 19 0,-3-7-1365,3-9-5461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6.739"/>
    </inkml:context>
    <inkml:brush xml:id="br0">
      <inkml:brushProperty name="width" value="0.05" units="cm"/>
      <inkml:brushProperty name="height" value="0.05" units="cm"/>
    </inkml:brush>
  </inkml:definitions>
  <inkml:trace contextRef="#ctx0" brushRef="#br0">0 102 24575,'15'-15'0,"1"1"0,0 0 0,1 1 0,21-12 0,-32 22 0,0 0 0,1 0 0,-1 1 0,1 0 0,-1 0 0,1 0 0,0 1 0,-1 0 0,1 0 0,0 1 0,0 0 0,0 0 0,-1 0 0,1 1 0,0 0 0,13 4 0,1 2 0,1 1 0,-1 0 0,-1 2 0,0 0 0,0 1 0,-1 1 0,23 20 0,-35-27 0,-1 1 0,0 1 0,0-1 0,-1 1 0,1 0 0,-1 1 0,-1-1 0,0 1 0,5 12 0,-7-14 0,0 1 0,0-1 0,-1 1 0,0 0 0,-1-1 0,1 1 0,-1 0 0,-1-1 0,1 1 0,-1-1 0,0 1 0,-1 0 0,-3 11 0,-1-4 0,-1 0 0,0-1 0,-1 0 0,0 0 0,-1-1 0,0 0 0,-1-1 0,-1 0 0,-13 11 0,3-3 0,-2-1 0,-1-2 0,-46 26 0,-3-10 0,69-28 0,18-5 0,34-5 0,-40 5 0,155-16-340,248 8 0,-348 10-345,-10-1-6141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7.716"/>
    </inkml:context>
    <inkml:brush xml:id="br0">
      <inkml:brushProperty name="width" value="0.05" units="cm"/>
      <inkml:brushProperty name="height" value="0.05" units="cm"/>
    </inkml:brush>
  </inkml:definitions>
  <inkml:trace contextRef="#ctx0" brushRef="#br0">12 58 24575,'-1'-1'0,"0"0"0,0 0 0,0 0 0,0-1 0,0 1 0,1 0 0,-1 0 0,0 0 0,0-1 0,1 1 0,-1 0 0,1-1 0,-1 1 0,1 0 0,0-1 0,0 1 0,-1-2 0,1 2 0,1 0 0,-1 0 0,0 0 0,1 0 0,-1 0 0,0 0 0,1 0 0,-1 1 0,1-1 0,-1 0 0,1 0 0,0 1 0,-1-1 0,1 0 0,0 1 0,-1-1 0,1 0 0,0 1 0,1-1 0,3-2 0,0 1 0,1 0 0,-1 0 0,1 0 0,-1 1 0,1 0 0,7 0 0,30-2 0,0 3 0,0 1 0,-1 3 0,1 1 0,53 14 0,205 72 0,-190-47-133,-3 4-1,164 98 0,-143-62-307,185 155-1,-128-70 14,-8 8 0,211 269 0,1 96 145,-380-528 510,-1 0 0,-1 1-1,-1 0 1,0 0 0,-1 1-1,-1 0 1,0 0 0,-1 0-1,2 18 1,-6-33-243,0 0-6,1 0 0,-1-1 0,0 1 0,0-1-1,0 1 1,0 0 0,0-1 0,1 1 0,-1-1 0,0 1 0,0 0-1,-1-1 1,1 1 0,0-1 0,0 1 0,0 0 0,0-1 0,0 1-1,-1-1 1,1 1 0,0-1 0,0 1 0,-1-1 0,1 1 0,0-1 0,-1 1-1,1-1 1,-1 1 0,1-1 0,-1 1 0,1-1 0,-1 0 0,1 1-1,-1-1 1,1 0 0,-2 1 0,-7-4-6750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8.508"/>
    </inkml:context>
    <inkml:brush xml:id="br0">
      <inkml:brushProperty name="width" value="0.05" units="cm"/>
      <inkml:brushProperty name="height" value="0.05" units="cm"/>
    </inkml:brush>
  </inkml:definitions>
  <inkml:trace contextRef="#ctx0" brushRef="#br0">11 2200 24575,'0'-1'0,"-1"1"0,1 0 0,0 0 0,-1 0 0,1 0 0,0 0 0,0 0 0,-1 0 0,1 0 0,0 0 0,-1 0 0,1 0 0,0 0 0,0 0 0,-1 0 0,1 0 0,0 0 0,-1 0 0,1 0 0,0 0 0,0 0 0,-1 1 0,1-1 0,0 0 0,0 0 0,-1 0 0,1 0 0,0 1 0,0-1 0,0 0 0,-1 0 0,1 0 0,0 1 0,0-1 0,0 0 0,0 0 0,-1 1 0,1-1 0,0 0 0,0 0 0,0 1 0,0-1 0,0 0 0,0 1 0,0-1 0,0 0 0,0 0 0,0 1 0,0-1 0,1 1 0,-1-1 0,1 1 0,0-1 0,-1 1 0,1-1 0,0 0 0,-1 1 0,1-1 0,0 0 0,0 0 0,0 1 0,-1-1 0,1 0 0,0 0 0,0 0 0,0 0 0,-1 0 0,1 0 0,0 0 0,0 0 0,0-1 0,-1 1 0,2-1 0,40-10 0,54-24 0,-44 15 0,89-35-155,-2-7 0,-3-6 0,-3-6 0,-4-5 0,-3-6 0,-4-5 0,-4-6 0,-4-5 0,-5-4 0,-4-5 0,161-222 0,-207 244 79,89-176-1,-126 216 61,-1-2 1,-3 0-1,-3-1 1,-1-1-1,11-85 1,-22 67 363,-3 65-250,0 0 0,-1 0 0,0 0-1,0 0 1,0 1 0,-1-1 0,1 0 0,-1 1 0,0-1-1,-1 1 1,-3-6 0,5 9-80,1 0 0,-1 0 0,1 0 0,-1 0 0,0 0 0,0 0 0,0 0 0,1 1 0,-1-1 0,0 0 0,0 1 0,0-1 0,0 1 0,0-1 0,0 1 0,0-1 0,-1 1 0,1 0 0,0 0 0,0-1 0,0 1 0,0 0 0,0 0 0,0 0 0,-2 0 0,1 1-9,0 0 0,0-1 1,0 1-1,1 0 0,-1 0 1,0 1-1,1-1 0,-1 0 0,1 0 1,-1 1-1,1-1 0,0 1 1,-2 2-1,-2 2-11,1 1 0,0-1 0,1 1 0,0 0 0,0 1 0,-3 10 0,2 10-1363,1-3-5461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8.864"/>
    </inkml:context>
    <inkml:brush xml:id="br0">
      <inkml:brushProperty name="width" value="0.05" units="cm"/>
      <inkml:brushProperty name="height" value="0.05" units="cm"/>
    </inkml:brush>
  </inkml:definitions>
  <inkml:trace contextRef="#ctx0" brushRef="#br0">73 318 24575,'-7'0'0,"0"-1"0,0 1 0,0-2 0,0 1 0,0-1 0,1 0 0,-1 0 0,-8-5 0,15 7 0,0 0 0,-1 0 0,1 0 0,0 0 0,0 0 0,0-1 0,0 1 0,0 0 0,0 0 0,-1 0 0,1 0 0,0-1 0,0 1 0,0 0 0,0 0 0,0 0 0,0 0 0,0-1 0,0 1 0,0 0 0,0 0 0,0 0 0,0-1 0,0 1 0,0 0 0,0 0 0,0 0 0,0 0 0,0-1 0,0 1 0,0 0 0,0 0 0,1 0 0,-1-1 0,0 1 0,0 0 0,0 0 0,0 0 0,0 0 0,0 0 0,0 0 0,1-1 0,-1 1 0,12-11 0,18-10 0,-27 19 0,39-28 0,-1-2 0,61-65 0,-36 34 0,-62 59 0,1 0 0,-1 0 0,1 1 0,0-1 0,0 1 0,0 0 0,0 1 0,0-1 0,1 1 0,8-2 0,-12 3 0,0 1 0,0 0 0,1 0 0,-1 0 0,0 0 0,0 0 0,1 1 0,-1-1 0,0 1 0,0-1 0,0 1 0,0 0 0,1 0 0,-1 0 0,0 0 0,-1 0 0,1 0 0,0 1 0,0-1 0,0 1 0,-1-1 0,1 1 0,-1-1 0,1 1 0,-1 0 0,0 0 0,0 0 0,0 0 0,0 0 0,1 2 0,6 14-273,-1 0 0,-1 1 0,-1-1 0,3 25 0,0 0-6553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19.389"/>
    </inkml:context>
    <inkml:brush xml:id="br0">
      <inkml:brushProperty name="width" value="0.05" units="cm"/>
      <inkml:brushProperty name="height" value="0.05" units="cm"/>
    </inkml:brush>
  </inkml:definitions>
  <inkml:trace contextRef="#ctx0" brushRef="#br0">21 512 24575,'0'-5'0,"-1"-1"0,0 1 0,0 0 0,0-1 0,-1 1 0,-3-7 0,4 8 0,-1 1 0,1-1 0,-1 0 0,1 0 0,0 0 0,0 0 0,1-1 0,0 1 0,-1 0 0,1 0 0,0 0 0,2-7 0,-1 8 0,0-1 0,0 1 0,1 0 0,-1-1 0,1 1 0,0 0 0,0 0 0,0 0 0,0 0 0,1 0 0,-1 1 0,1-1 0,4-3 0,44-24 0,-3 3 0,-26 6 0,-1-1 0,0-1 0,-2-1 0,0-1 0,-2 0 0,19-38 0,-2 6 0,-31 53 0,0-1 0,0 1 0,0 0 0,0 0 0,1 0 0,0 0 0,0 1 0,7-6 0,-9 8 0,-1 1 0,0-1 0,1 0 0,-1 1 0,1 0 0,-1-1 0,1 1 0,-1 0 0,1 0 0,-1 0 0,1 0 0,-1 0 0,1 0 0,0 0 0,-1 0 0,1 0 0,-1 1 0,0-1 0,1 1 0,-1-1 0,1 1 0,-1 0 0,0 0 0,1-1 0,-1 1 0,0 0 0,0 0 0,1 0 0,-1 0 0,0 0 0,0 1 0,0-1 0,0 0 0,0 2 0,14 20-69,-1 1-1,-1 0 0,-2 1 1,0 0-1,8 33 0,-7-26-877,11 33-5879</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20.011"/>
    </inkml:context>
    <inkml:brush xml:id="br0">
      <inkml:brushProperty name="width" value="0.05" units="cm"/>
      <inkml:brushProperty name="height" value="0.05" units="cm"/>
    </inkml:brush>
  </inkml:definitions>
  <inkml:trace contextRef="#ctx0" brushRef="#br0">2118 358 24575,'40'-23'0,"-2"-1"0,41-33 0,-4 2 0,-55 42 0,-7 5 0,0-1 0,0 0 0,13-15 0,-25 24 0,0-1 0,-1 1 0,1-1 0,0 1 0,-1-1 0,1 0 0,-1 1 0,1-1 0,-1 0 0,1 0 0,-1 0 0,0 1 0,1-1 0,-1 0 0,0 0 0,0 0 0,1 0 0,-1 1 0,0-1 0,0 0 0,0 0 0,0 0 0,0 0 0,0 0 0,0 1 0,-1-1 0,1 0 0,0 0 0,-1-1 0,0 1 0,0-1 0,0 1 0,-1 0 0,1-1 0,-1 1 0,1 0 0,-1 0 0,1 0 0,-1 0 0,1 0 0,-1 0 0,-3 0 0,-7-3 0,0 1 0,0 0 0,-14 0 0,-69-6 0,-171 8 0,-98 37 0,180-7-450,-184 56-1,234-45 433,3 5 1,-132 67-1,207-85 5,1 3-1,1 2 1,2 2 0,1 3-1,-59 55 1,90-72-11,1 0 1,1 1-1,1 2 1,1-1-1,1 2 0,-12 26 1,19-32 16,1 0-1,0 0 1,2 1 0,0-1 0,1 1 0,1 1-1,1-1 1,0 0 0,2 32 0,2-32 5,1 1 0,0 0 0,1-1 0,1 1 0,1-1 1,1-1-1,18 35 0,-11-28 9,1 0 1,2-2-1,0 0 0,40 39 1,-13-22-63,2-3 1,1-1-1,2-2 0,94 47 1,-29-27-270,3-5 0,2-4 1,1-7-1,170 33 0,-56-31-479,334 13 0,188-52 802,-546-16 1,328-67 0,-443 61-17,0-4 0,-1-5 0,-2-3 0,147-76 0,-194 83 5,-2-2 0,0-1 0,-2-3 1,47-45-1,-62 50 8,-2-1 0,0 0 0,-2-2 0,-1-1 1,-2 0-1,27-58 0,-35 64 0,-2-1-1,-1 0 1,-1-1 0,-1 1 0,-1-1-1,-1 0 1,-2-1 0,-1 1-1,-1 0 1,-1-1 0,-1 1 0,-2 0-1,-9-37 1,4 34 4,-1 0-1,-1 1 1,-2 1 0,-1 0-1,-1 1 1,-1 0-1,-1 2 1,-2 0 0,0 0-1,-2 2 1,-36-33 0,11 19 27,-2 2 0,-1 2 1,-1 2-1,-2 2 1,-1 2-1,-81-28 1,8 14-48,-236-45 0,125 48-572,-296-10 0,-235 57 1,528 9-994</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20.630"/>
    </inkml:context>
    <inkml:brush xml:id="br0">
      <inkml:brushProperty name="width" value="0.05" units="cm"/>
      <inkml:brushProperty name="height" value="0.05" units="cm"/>
    </inkml:brush>
  </inkml:definitions>
  <inkml:trace contextRef="#ctx0" brushRef="#br0">416 499 24575,'6'-6'0,"14"-13"0,-1-1 0,-1-1 0,29-42 0,-38 47 0,0-1 0,-1 0 0,-1 0 0,-1 0 0,0-1 0,-1 0 0,-1 0 0,-1-1 0,2-25 0,-5 37 0,0-1 0,0 0 0,-1 0 0,0 1 0,-1-1 0,0 0 0,0 1 0,0-1 0,-1 1 0,-7-13 0,7 15 0,-1 0 0,0 0 0,0 0 0,0 1 0,-1 0 0,1 0 0,-1 0 0,0 0 0,0 1 0,0-1 0,-1 1 0,1 1 0,-1-1 0,0 1 0,-8-3 0,-2 2 0,0 0 0,0 1 0,-1 0 0,1 2 0,0 0 0,-1 0 0,1 2 0,-1 0 0,1 1 0,0 0 0,0 1 0,1 1 0,-19 9 0,14-6 0,2 1 0,0 0 0,0 2 0,0 0 0,1 1 0,1 1 0,0 0 0,1 1 0,1 1 0,-15 19 0,24-29 0,1 1 0,0 0 0,1 0 0,0 0 0,-1 0 0,2 1 0,-1-1 0,1 1 0,0 0 0,1 0 0,-1 0 0,1 0 0,1 0 0,-1 0 0,1 0 0,1 0 0,-1 0 0,1 0 0,0-1 0,1 1 0,-1 0 0,1 0 0,1-1 0,-1 1 0,1-1 0,0 1 0,1-1 0,0 0 0,7 9 0,4 2 0,0-1 0,2 0 0,0 0 0,1-2 0,0 0 0,1-2 0,21 12 0,150 64 0,-161-76 0,305 116 0,-325-124 0,1 0 0,-1 1 0,0 0 0,0 1 0,9 8 0,-17-14 0,0 1 0,0 0 0,0 0 0,0 0 0,0-1 0,0 1 0,0 0 0,0 0 0,0 0 0,-1 0 0,1 0 0,0 1 0,-1-1 0,1 0 0,-1 0 0,1 0 0,-1 0 0,0 1 0,0-1 0,1 0 0,-1 0 0,0 1 0,0-1 0,0 0 0,0 1 0,0-1 0,0 0 0,-1 0 0,1 1 0,0-1 0,-1 0 0,1 0 0,-1 0 0,1 0 0,-1 1 0,0-1 0,1 0 0,-1 0 0,0 0 0,0 0 0,0 0 0,1 0 0,-1-1 0,0 1 0,0 0 0,0 0 0,-1-1 0,1 1 0,0 0 0,0-1 0,-2 1 0,-6 4 0,-1-1 0,0 0 0,0 0 0,0-1 0,0 0 0,-1-1 0,-14 1 0,-82 2 0,79-4 0,-10 0 0,-106-2 0,131 0 0,-1-1 0,1 0 0,0-1 0,0 0 0,0-1 0,1 0 0,-1-1 0,-14-8 0,23 11-80,1-1 0,0 1-1,0 0 1,0-1 0,0 0-1,0 0 1,0 1 0,1-2-1,0 1 1,-1 0 0,1 0 0,0-1-1,1 1 1,-1-1 0,1 0-1,-3-6 1,1-20-6746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2.115"/>
    </inkml:context>
    <inkml:brush xml:id="br0">
      <inkml:brushProperty name="width" value="0.05" units="cm"/>
      <inkml:brushProperty name="height" value="0.05" units="cm"/>
    </inkml:brush>
  </inkml:definitions>
  <inkml:trace contextRef="#ctx0" brushRef="#br0">29 1 24575,'-2'45'0,"-10"59"0,-2 31 0,15-115 9,1 0-1,0-1 1,2 1-1,0-1 1,10 26 0,4 20-1426,-12-35-5409</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21.034"/>
    </inkml:context>
    <inkml:brush xml:id="br0">
      <inkml:brushProperty name="width" value="0.05" units="cm"/>
      <inkml:brushProperty name="height" value="0.05" units="cm"/>
    </inkml:brush>
  </inkml:definitions>
  <inkml:trace contextRef="#ctx0" brushRef="#br0">0 103 24575,'8'-13'0,"1"1"0,-1 0 0,2 0 0,0 1 0,0 0 0,16-13 0,-25 23 0,-1 1 0,1-1 0,-1 1 0,1-1 0,-1 1 0,1-1 0,-1 1 0,1-1 0,-1 1 0,1-1 0,-1 1 0,1 0 0,0 0 0,-1-1 0,1 1 0,0 0 0,-1 0 0,1 0 0,0-1 0,-1 1 0,1 0 0,0 0 0,-1 0 0,1 0 0,0 0 0,0 0 0,-1 1 0,1-1 0,0 0 0,-1 0 0,1 0 0,0 1 0,-1-1 0,1 0 0,-1 1 0,1-1 0,-1 0 0,1 1 0,0-1 0,-1 1 0,1-1 0,-1 1 0,0-1 0,1 1 0,-1-1 0,1 1 0,-1 0 0,0-1 0,1 1 0,-1-1 0,0 1 0,0 1 0,2 4 0,0 0 0,-1 0 0,0 1 0,0 10 0,-1-14 0,7 107 0,5 1 0,5-2 0,5 0 0,5-1 0,4-1 0,45 101 0,-51-150-1365,-6-12-5461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7:21.959"/>
    </inkml:context>
    <inkml:brush xml:id="br0">
      <inkml:brushProperty name="width" value="0.05" units="cm"/>
      <inkml:brushProperty name="height" value="0.05" units="cm"/>
    </inkml:brush>
  </inkml:definitions>
  <inkml:trace contextRef="#ctx0" brushRef="#br0">28 348 24575,'-1'-8'0,"0"1"0,0 0 0,0 0 0,-4-11 0,-3-13 0,5 14 0,0 2 0,1 0 0,0 0 0,1 0 0,2-23 0,-1 35 0,0 0 0,0 0 0,1 0 0,-1 1 0,1-1 0,0 0 0,0 0 0,0 1 0,0-1 0,0 0 0,1 1 0,-1 0 0,1-1 0,0 1 0,0 0 0,0 0 0,0 0 0,0 0 0,0 0 0,0 0 0,0 0 0,1 1 0,-1-1 0,1 1 0,-1 0 0,1 0 0,0 0 0,0 0 0,-1 0 0,5 0 0,32-3 0,0 2 0,75 5 0,-36 0 0,-12-1 0,1-3 0,0-3 0,93-17 0,-157 20 0,1 1 0,-1-1 0,1 0 0,0 1 0,-1-1 0,1-1 0,-1 1 0,1 0 0,-1-1 0,0 0 0,0 1 0,0-1 0,0-1 0,0 1 0,0 0 0,4-5 0,-7 7 0,0 0 0,0-1 0,0 1 0,0 0 0,1-1 0,-1 1 0,0 0 0,0-1 0,0 1 0,0 0 0,0-1 0,0 1 0,0 0 0,0-1 0,0 1 0,0 0 0,0-1 0,-1 1 0,1 0 0,0-1 0,0 1 0,0 0 0,0-1 0,0 1 0,-1 0 0,1 0 0,0-1 0,0 1 0,-1 0 0,1 0 0,0-1 0,0 1 0,-1 0 0,1 0 0,0 0 0,0-1 0,-1 1 0,0 0 0,-18-5 0,-21 6 0,22 1 0,0 1 0,1 1 0,0 0 0,0 2 0,0 0 0,0 0 0,1 2 0,0 0 0,1 1 0,0 0 0,-24 20 0,33-24 0,-1 1 0,2-1 0,-1 1 0,1 0 0,0 1 0,0-1 0,0 1 0,1 0 0,0 0 0,1 0 0,0 1 0,0-1 0,0 1 0,1 0 0,0 0 0,0 0 0,1 0 0,0 0 0,1 0 0,0 0 0,0 0 0,1 0 0,-1 0 0,2 0 0,-1 0 0,1 0 0,6 14 0,-5-14 0,1 0 0,0-1 0,1 1 0,-1-1 0,2 0 0,-1-1 0,1 1 0,0-1 0,0 0 0,0 0 0,1-1 0,0 0 0,0 0 0,0-1 0,1 0 0,0 0 0,-1 0 0,15 3 0,-16-5 0,0 0 0,1-1 0,-1 0 0,1 0 0,0-1 0,-1 0 0,1 0 0,-1 0 0,1-1 0,-1 0 0,1 0 0,-1 0 0,1-1 0,-1 0 0,0-1 0,0 1 0,0-1 0,0 0 0,-1-1 0,1 1 0,-1-1 0,0 0 0,0 0 0,8-9 0,-6 3 0,-1-1 0,0 0 0,0 0 0,-1-1 0,0 1 0,-1-1 0,0 0 0,-1-1 0,-1 1 0,2-15 0,-2 12 0,1 0 0,0 1 0,1-1 0,1 1 0,12-25 0,-14 34 0,0 1 0,0 0 0,0 0 0,1-1 0,0 2 0,0-1 0,0 0 0,0 1 0,1 0 0,-1 0 0,1 0 0,0 1 0,0-1 0,0 1 0,0 0 0,0 1 0,0-1 0,0 1 0,1 0 0,8 0 0,-1 0 0,1 0 0,0 2 0,0 0 0,0 0 0,0 1 0,-1 1 0,1 0 0,-1 1 0,25 10 0,-30-11 0,-1 1 0,0-1 0,0 1 0,0 1 0,0-1 0,0 1 0,-1 1 0,0-1 0,0 1 0,-1 0 0,1 0 0,-1 1 0,-1-1 0,1 1 0,-1 0 0,0 0 0,-1 1 0,3 8 0,-5-11 0,-1 0 0,1 0 0,-1 0 0,-1 0 0,1 0 0,-1 0 0,0 0 0,0 0 0,0 0 0,-1 0 0,1 0 0,-1 0 0,0 0 0,-1-1 0,1 1 0,-1-1 0,0 0 0,0 0 0,-5 5 0,6-6 0,-1 1 0,0-1 0,0 0 0,0 0 0,0 0 0,-1-1 0,1 1 0,-1-1 0,0 0 0,1 0 0,-1 0 0,0 0 0,0-1 0,0 1 0,-1-1 0,1 0 0,0 0 0,0-1 0,0 1 0,-1-1 0,1 0 0,0 0 0,-6-1 0,8 0 0,1 1 0,-1-1 0,1 1 0,-1-1 0,1 1 0,-1-1 0,1 0 0,0 0 0,-1 1 0,1-1 0,0 0 0,0 0 0,-1 0 0,1-1 0,0 1 0,0 0 0,0 0 0,0-1 0,0 1 0,1 0 0,-1-1 0,0 1 0,1-1 0,-1-1 0,0 0 0,1-1 0,0 1 0,0 0 0,0 0 0,0 0 0,1-1 0,-1 1 0,1 0 0,0 0 0,0 0 0,1-4 0,4-6 0,1 0 0,0 1 0,0 0 0,12-15 0,-6 11 0,14-19 0,1 0 0,2 1 0,1 2 0,38-30 0,-67 61 0,0-1 0,-1 1 0,1 0 0,0 0 0,0 0 0,0 0 0,0 0 0,0 0 0,1 0 0,-1 1 0,0-1 0,0 1 0,0 0 0,1-1 0,-1 1 0,3 0 0,-3 1 0,-1-1 0,0 1 0,0 0 0,1-1 0,-1 1 0,0 0 0,0 0 0,0 0 0,0 0 0,0 0 0,0 0 0,0 0 0,0 0 0,-1 0 0,1 0 0,0 0 0,-1 1 0,1-1 0,0 0 0,-1 0 0,0 1 0,1-1 0,-1 0 0,0 1 0,1-1 0,-1 2 0,5 41 0,-4-35 0,-1 1 0,2 0 0,-1-1 0,2 1 0,-1-1 0,1 1 0,0-1 0,10 17 0,-6-14 0,2-1 0,-1-1 0,1 1 0,1-1 0,0-1 0,0 0 0,1 0 0,0-1 0,1 0 0,-1-1 0,1-1 0,1 0 0,-1 0 0,1-1 0,0-1 0,0 0 0,1-1 0,-1 0 0,1-1 0,23 1 0,-32-4 0,1 1 0,-1-1 0,1 0 0,-1-1 0,0 1 0,0-1 0,0 0 0,0-1 0,0 1 0,0-1 0,0 0 0,-1 0 0,0 0 0,1-1 0,-1 1 0,0-1 0,-1 0 0,1 0 0,-1-1 0,0 1 0,0-1 0,0 1 0,0-1 0,-1 0 0,0 0 0,2-8 0,0 5 0,-2-1 0,1 0 0,-1 0 0,0 0 0,-1 0 0,0 0 0,0 0 0,-1 0 0,0-1 0,-1 1 0,0 0 0,-1 0 0,0 0 0,0 0 0,-4-9 0,6 16 0,-1 0 0,1 0 0,-1 1 0,0-1 0,0 0 0,0 1 0,1-1 0,-2 1 0,1-1 0,0 1 0,0 0 0,0-1 0,-1 1 0,1 0 0,0 0 0,-1 0 0,1 0 0,-1 0 0,0 0 0,1 0 0,-1 1 0,0-1 0,1 0 0,-1 1 0,0-1 0,0 1 0,1 0 0,-1 0 0,0 0 0,0 0 0,0 0 0,1 0 0,-1 0 0,0 0 0,0 1 0,0-1 0,1 1 0,-1-1 0,0 1 0,1 0 0,-1-1 0,0 1 0,1 0 0,-1 0 0,-2 3 0,-3 2 0,0 0 0,0 1 0,0-1 0,0 2 0,1-1 0,1 1 0,-8 12 0,0 6 0,1 0 0,2 1 0,1 0 0,0 1 0,3 0 0,0 0 0,1 1 0,2 0 0,1 49 0,5-4 0,3 0 0,24 116 0,25 37 0,1 5 0,-54-225 0,3 19 0,0 0 0,0 41 0,-4-62 0,-1 0 0,0 0 0,0 0 0,-1 0 0,1 0 0,-1 0 0,0 0 0,-1 0 0,1 0 0,-1 0 0,0 0 0,0-1 0,-1 1 0,1-1 0,-1 0 0,0 0 0,0 1 0,0-2 0,-1 1 0,-3 3 0,4-5 0,-1 0 0,1 0 0,-1 0 0,1 0 0,-1-1 0,1 0 0,-1 0 0,0 0 0,0 0 0,0 0 0,1-1 0,-1 0 0,0 1 0,0-2 0,-6 0 0,3 0 0,0-1 0,0 0 0,0 0 0,1 0 0,-1-1 0,1 0 0,0-1 0,-7-4 0,0-1 0,1-1 0,0-1 0,0 1 0,1-2 0,1 0 0,0 0 0,-9-16 0,10 13 0,0-1 0,2 0 0,0-1 0,0 1 0,2-1 0,0-1 0,1 1 0,1-1 0,-2-33 0,5 26 0,1 0 0,1 1 0,1-1 0,1 0 0,2 1 0,11-35 0,0 16 0,2 1 0,2 1 0,1 0 0,2 2 0,2 1 0,1 1 0,42-43 0,-30 40 0,2 1 0,1 3 0,2 1 0,63-38 0,-72 53 0,0 1 0,2 1 0,0 2 0,1 2 0,0 2 0,69-14 0,-83 23 0,0 1 0,0 0 0,0 2 0,1 1 0,-1 1 0,0 1 0,37 10 0,-49-10 0,0 1 0,0 1 0,0 0 0,-1 1 0,0 0 0,0 0 0,11 10 0,-16-11 0,0 0 0,-1 1 0,1-1 0,-1 2 0,0-1 0,0 0 0,-1 1 0,0 0 0,0 0 0,-1 0 0,1 1 0,1 7 0,-4-9 0,1 0 0,-1 0 0,-1 0 0,1 0 0,-1 1 0,0-1 0,0 0 0,-1 0 0,0 0 0,0 0 0,0 1 0,-1-2 0,0 1 0,0 0 0,-1 0 0,1-1 0,-1 1 0,0-1 0,-1 1 0,1-1 0,-1-1 0,0 1 0,0 0 0,-1-1 0,-7 6 0,-3 2 0,-1 0 0,-1-1 0,0-1 0,0 0 0,-1-2 0,-35 13 0,-21 1-1365,5-4-5461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2.488"/>
    </inkml:context>
    <inkml:brush xml:id="br0">
      <inkml:brushProperty name="width" value="0.05" units="cm"/>
      <inkml:brushProperty name="height" value="0.05" units="cm"/>
    </inkml:brush>
  </inkml:definitions>
  <inkml:trace contextRef="#ctx0" brushRef="#br0">0 1 24575,'1'45'0,"2"0"0,2-1 0,2 1 0,16 59 0,-18-88 0,-1 1 0,-1 0 0,0 0 0,-1 0 0,-1 1 0,0-1 0,-1 0 0,-2 1 0,1-1 0,-7 27 0,-29 89 0,36-122 9,0-1 0,1 1-1,0-1 1,1 1-1,0-1 1,0 1 0,1-1-1,1 0 1,-1 0 0,2 0-1,5 14 1,-2-7-499,-1 1 1,4 24-1,-7-18-6336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3.001"/>
    </inkml:context>
    <inkml:brush xml:id="br0">
      <inkml:brushProperty name="width" value="0.05" units="cm"/>
      <inkml:brushProperty name="height" value="0.05" units="cm"/>
    </inkml:brush>
  </inkml:definitions>
  <inkml:trace contextRef="#ctx0" brushRef="#br0">3561 113 24575,'1'3'0,"0"0"0,-1 0 0,1 0 0,0 0 0,0 0 0,1 0 0,2 5 0,6 21 0,-9-26 0,-1 0 0,0 0 0,-1 0 0,1 0 0,0 0 0,-1 0 0,0-1 0,0 1 0,1 0 0,-2 0 0,1-1 0,0 1 0,0 0 0,-1-1 0,0 1 0,1-1 0,-1 0 0,0 0 0,0 1 0,0-1 0,-1 0 0,1-1 0,0 1 0,-1 0 0,1-1 0,-1 1 0,1-1 0,-1 0 0,0 0 0,0 0 0,-3 1 0,-8 2 0,-1-1 0,1 0 0,-1-1 0,-27 0 0,-32-4 0,0-3 0,-101-21 0,62 8 0,-41-4 0,-531-67 0,-3 47 0,361 45 0,-245-3 0,193-27 0,217 2-1365,137 22-5461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3.961"/>
    </inkml:context>
    <inkml:brush xml:id="br0">
      <inkml:brushProperty name="width" value="0.05" units="cm"/>
      <inkml:brushProperty name="height" value="0.05" units="cm"/>
    </inkml:brush>
  </inkml:definitions>
  <inkml:trace contextRef="#ctx0" brushRef="#br0">224 1 24575,'5'0'0,"0"0"0,0 0 0,0 0 0,0 1 0,0 0 0,0 0 0,0 0 0,0 1 0,5 2 0,-8-3 0,0 0 0,0 1 0,-1-1 0,1 1 0,0 0 0,0-1 0,-1 1 0,1 0 0,-1 0 0,1 0 0,-1 0 0,0 0 0,0 0 0,0 0 0,0 1 0,0-1 0,-1 0 0,1 1 0,-1-1 0,1 0 0,-1 4 0,1 4 0,-2 1 0,1-1 0,-1 0 0,-1 0 0,0 0 0,0 0 0,-1-1 0,0 1 0,-7 13 0,-46 82 0,54-101 0,-88 136 0,-14 26 0,98-155 0,0 1 0,1-1 0,-6 20 0,10-28 0,1-1 0,-1 1 0,1 0 0,-1-1 0,1 1 0,0-1 0,0 1 0,0-1 0,1 1 0,-1 0 0,1 2 0,0-4 0,-1 0 0,1 0 0,-1 0 0,1 0 0,0 0 0,-1 0 0,1 0 0,0 0 0,0 0 0,0-1 0,0 1 0,-1 0 0,1-1 0,0 1 0,0 0 0,0-1 0,1 1 0,-1-1 0,0 0 0,0 1 0,0-1 0,0 0 0,0 1 0,0-1 0,3 0 0,6-1 0,0 1 0,0-2 0,0 0 0,0 0 0,0 0 0,0-1 0,0-1 0,15-7 0,16-6 0,10 1-341,1 1 0,1 2-1,79-8 1,-97 19-6485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7:54.146"/>
    </inkml:context>
    <inkml:brush xml:id="br0">
      <inkml:brushProperty name="width" value="0.05" units="cm"/>
      <inkml:brushProperty name="height" value="0.05" units="cm"/>
    </inkml:brush>
  </inkml:definitions>
  <inkml:trace contextRef="#ctx0" brushRef="#br0">351 49 24575,'-2'-6'0,"0"0"0,0 0 0,-1 0 0,0 0 0,0 0 0,-4-6 0,4 12 0,1 6 0,0 10 0,0 493 0,5-246 0,-3-20-482,-4 730 38,-34 0 161,-3-373-1119,-71 1310 396,105-1721 1006,-29 532 0,14-533 680,15-151-453,-1-1 0,-26 71 0,20-74-6162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4.302"/>
    </inkml:context>
    <inkml:brush xml:id="br0">
      <inkml:brushProperty name="width" value="0.05" units="cm"/>
      <inkml:brushProperty name="height" value="0.05" units="cm"/>
    </inkml:brush>
  </inkml:definitions>
  <inkml:trace contextRef="#ctx0" brushRef="#br0">32 622 24575,'-11'-10'0,"-8"-11"0,19 20 0,-1 0 0,1 0 0,0 0 0,0 0 0,0-1 0,-1 1 0,1 0 0,0 0 0,1 0 0,-1 0 0,0-1 0,0 1 0,0 0 0,1 0 0,-1 0 0,0 0 0,1 0 0,-1 0 0,1 0 0,0 0 0,-1 0 0,1 0 0,0 0 0,0-1 0,6-4 0,0 0 0,0 0 0,0 1 0,1 0 0,0 0 0,-1 0 0,2 1 0,-1 1 0,0-1 0,1 1 0,10-2 0,-1-1 0,417-135 0,348-135 0,-748 262 0,-13 6 0,-1-1 0,0-1 0,36-24 0,-52 27-1365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4.955"/>
    </inkml:context>
    <inkml:brush xml:id="br0">
      <inkml:brushProperty name="width" value="0.05" units="cm"/>
      <inkml:brushProperty name="height" value="0.05" units="cm"/>
    </inkml:brush>
  </inkml:definitions>
  <inkml:trace contextRef="#ctx0" brushRef="#br0">43 1 24575,'-1'0'0,"-1"0"0,0-1 0,1 2 0,-1-1 0,0 0 0,1 0 0,-1 0 0,1 1 0,-1-1 0,1 1 0,-1-1 0,1 1 0,-1-1 0,1 1 0,-1 0 0,1 0 0,0 0 0,-1 0 0,1 0 0,0 0 0,0 0 0,0 0 0,0 1 0,0-1 0,0 0 0,0 1 0,0-1 0,0 0 0,1 1 0,-1-1 0,0 1 0,1-1 0,0 1 0,-1 0 0,1-1 0,0 1 0,0-1 0,0 1 0,0 0 0,0-1 0,0 1 0,0-1 0,1 4 0,1 7 0,1 1 0,1-1 0,0 0 0,8 17 0,-10-23 0,95 179 0,-52-107 0,2 1 0,-40-70 0,-1 0 0,1-1 0,0 1 0,1-1 0,0-1 0,12 10 0,-19-16 0,0 0 0,1 0 0,0 0 0,-1 0 0,1-1 0,0 1 0,-1 0 0,1-1 0,0 1 0,0-1 0,-1 1 0,1-1 0,0 0 0,0 0 0,0 0 0,-1 0 0,1 0 0,0 0 0,0 0 0,0-1 0,0 1 0,-1-1 0,3 0 0,-2-1 0,1 1 0,-1-1 0,1 0 0,-1 0 0,0 0 0,0-1 0,0 1 0,0 0 0,0-1 0,0 1 0,-1-1 0,3-4 0,2-8 0,-1 1 0,0-1 0,-1 0 0,2-19 0,21-218 0,-21 167 0,-1 60 120,-5 24-158,-1 1 0,1-1 0,0 1 0,0-1 0,0 0 0,0 1-1,0-1 1,1 1 0,-1-1 0,0 1 0,0-1 0,0 1 0,0-1 0,0 1 0,1 0 0,-1-1 0,0 1 0,0-1 0,1 1-1,-1-1 1,0 1 0,1 0 0,-1-1 0,0 1 0,1 0 0,-1-1 0,1 1 0,-1 0 0,1-1 0,-1 1 0,0 0 0,1 0-1,-1 0 1,1-1 0,-1 1 0,1 0 0,-1 0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5.402"/>
    </inkml:context>
    <inkml:brush xml:id="br0">
      <inkml:brushProperty name="width" value="0.05" units="cm"/>
      <inkml:brushProperty name="height" value="0.05" units="cm"/>
    </inkml:brush>
  </inkml:definitions>
  <inkml:trace contextRef="#ctx0" brushRef="#br0">79 1119 24575,'-1'-12'0,"-1"0"0,0 0 0,-1 1 0,0-1 0,0 1 0,-9-18 0,6 14 0,0 0 0,-5-29 0,4-12 0,3-1 0,5-74 0,0 58 0,15-219 0,-1 30 0,-15 255-96,0 0 142,0-1-1,0 1 1,-1-1 0,-1-9-1,2 16-81,-1 0-1,1 0 1,0 0-1,0 0 1,-1 0-1,1 0 1,0 0-1,-1 0 1,1 0-1,-1 1 1,1-1-1,-1 0 1,0 0-1,1 1 1,-1-1-1,0 0 0,1 1 1,-1-1-1,0 0 1,0 1-1,0-1 1,1 1-1,-1-1 1,0 1-1,0 0 1,0-1-1,0 1 1,0 0-1,0 0 1,0 0-1,0-1 1,0 1-1,0 0 1,0 0-1,0 0 1,0 1-1,0-1 1,0 0-1,1 0 1,-3 1-1,-15 6-6789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6.160"/>
    </inkml:context>
    <inkml:brush xml:id="br0">
      <inkml:brushProperty name="width" value="0.05" units="cm"/>
      <inkml:brushProperty name="height" value="0.05" units="cm"/>
    </inkml:brush>
  </inkml:definitions>
  <inkml:trace contextRef="#ctx0" brushRef="#br0">1 208 24575,'0'-2'0,"0"0"0,0 1 0,0-1 0,0 0 0,1 0 0,-1 1 0,0-1 0,1 0 0,-1 1 0,1-1 0,0 0 0,-1 1 0,1-1 0,0 1 0,0-1 0,0 1 0,0-1 0,0 1 0,1 0 0,-1 0 0,0-1 0,1 1 0,-1 0 0,0 0 0,1 0 0,-1 0 0,1 1 0,0-1 0,-1 0 0,1 1 0,0-1 0,-1 1 0,1 0 0,0-1 0,0 1 0,-1 0 0,1 0 0,0 0 0,0 0 0,-1 0 0,1 0 0,3 2 0,7 0 0,1 0 0,-1 1 0,0 1 0,20 8 0,32 20 0,-1 2 0,-1 3 0,57 47 0,-8-7 0,-88-61 0,-18-11 0,0-1 0,0 0 0,1-1 0,-1 1 0,10 3 0,-15-7 0,1 0 0,-1 0 0,0 0 0,1 0 0,-1 0 0,1 0 0,-1 0 0,0 0 0,1 0 0,-1 0 0,1 0 0,-1-1 0,0 1 0,1 0 0,-1 0 0,0 0 0,1 0 0,-1-1 0,0 1 0,1 0 0,-1 0 0,0-1 0,1 1 0,-1 0 0,0-1 0,0 1 0,1 0 0,-1-1 0,0 1 0,0 0 0,0-1 0,1 1 0,-1 0 0,0-1 0,0 1 0,0-1 0,0 1 0,0 0 0,0-1 0,0 1 0,0-1 0,0 0 0,1-21 0,-1 19 0,-2-84 0,2-85 0,2 148 0,0 0 0,2 1 0,1 0 0,1 0 0,10-27 0,-4 27 120,-12 22-166,0 0-1,1 1 1,-1-1-1,1 0 1,-1 1 0,0-1-1,1 1 1,0-1-1,-1 1 1,1-1 0,-1 1-1,1-1 1,-1 1-1,1-1 1,0 1-1,-1 0 1,1-1 0,0 1-1,0 0 1,-1 0-1,1-1 1,0 1 0,0 0-1,-1 0 1,1 0-1,0 0 1,0 0 0,-1 0-1,1 0 1,0 0-1,1 1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6.625"/>
    </inkml:context>
    <inkml:brush xml:id="br0">
      <inkml:brushProperty name="width" value="0.05" units="cm"/>
      <inkml:brushProperty name="height" value="0.05" units="cm"/>
    </inkml:brush>
  </inkml:definitions>
  <inkml:trace contextRef="#ctx0" brushRef="#br0">1689 1708 24575,'0'-23'0,"0"-1"0,-2 1 0,-1 0 0,-1 0 0,0 0 0,-2 0 0,-1 1 0,-1 0 0,-18-36 0,-11-7 0,-3 1 0,-2 3 0,-63-69 0,-165-154 0,126 149 0,-199-144 0,-189-76 0,433 297-1365,82 45-5461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7.477"/>
    </inkml:context>
    <inkml:brush xml:id="br0">
      <inkml:brushProperty name="width" value="0.05" units="cm"/>
      <inkml:brushProperty name="height" value="0.05" units="cm"/>
    </inkml:brush>
  </inkml:definitions>
  <inkml:trace contextRef="#ctx0" brushRef="#br0">30 375 24575,'-23'-5'0,"22"5"0,1-1 0,-1 1 0,1 0 0,0 0 0,-1-1 0,1 1 0,0 0 0,-1-1 0,1 1 0,0-1 0,-1 1 0,1 0 0,0-1 0,0 1 0,-1-1 0,1 1 0,0-1 0,0 1 0,0-1 0,0 1 0,0-1 0,-1 1 0,1-1 0,0 1 0,0-1 0,0 0 0,1 0 0,0-1 0,0 0 0,0 1 0,0-1 0,0 1 0,0-1 0,0 1 0,0 0 0,0-1 0,1 1 0,-1 0 0,0 0 0,1 0 0,-1 0 0,1 0 0,0 0 0,-1 0 0,1 0 0,0 1 0,2-2 0,30-9 0,0 1 0,44-6 0,5-1 0,348-99 0,-403 109 0,84-26 0,-96 28 0,0-1 0,0-1 0,-1-1 0,22-14 0,-36 22 0,1-1 0,-1 0 0,0 0 0,1 0 0,-1 0 0,1 0 0,-1-1 0,0 1 0,0 0 0,0 0 0,0-1 0,0 1 0,0-1 0,0 1 0,0-1 0,-1 1 0,1-1 0,0 0 0,-1 1 0,0-1 0,1-2 0,-1 3 0,-1 0 0,1 0 0,-1-1 0,1 1 0,-1 0 0,0 0 0,1 0 0,-1 0 0,0 0 0,0 0 0,0 0 0,0 0 0,0 0 0,0 1 0,0-1 0,0 0 0,0 1 0,0-1 0,0 0 0,-1 1 0,0-1 0,-9-3 0,1 1 0,-1 0 0,0 1 0,-20-2 0,-8 0 0,0 2 0,-1 2 0,1 1 0,-51 9 0,85-9 0,0 0 0,0 0 0,0 0 0,1 1 0,-1 0 0,0 0 0,1 1 0,0-1 0,-1 1 0,1 0 0,0 0 0,0 0 0,1 0 0,-1 1 0,1 0 0,0-1 0,-1 1 0,2 1 0,-1-1 0,0 0 0,1 1 0,-2 4 0,1 1 0,0 0 0,1 1 0,0-1 0,1 0 0,0 1 0,1-1 0,0 1 0,1-1 0,3 19 0,66 292 0,-39-195 0,-29-118-58,11 46-595,31 85-1,-31-108-6172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7.817"/>
    </inkml:context>
    <inkml:brush xml:id="br0">
      <inkml:brushProperty name="width" value="0.05" units="cm"/>
      <inkml:brushProperty name="height" value="0.05" units="cm"/>
    </inkml:brush>
  </inkml:definitions>
  <inkml:trace contextRef="#ctx0" brushRef="#br0">1 225 24575,'0'-12'0,"0"1"0,1-1 0,0 0 0,0 0 0,8-22 0,-9 32 0,1-1 0,1 0 0,-1 1 0,0-1 0,1 1 0,-1 0 0,1-1 0,0 1 0,0 0 0,0 0 0,0 0 0,0 0 0,0 0 0,0 1 0,1-1 0,-1 1 0,1-1 0,-1 1 0,1 0 0,-1 0 0,1 0 0,0 0 0,0 0 0,-1 1 0,1-1 0,0 1 0,0 0 0,0 0 0,0 0 0,4 1 0,6 0 0,-1 2 0,1 0 0,-1 0 0,0 1 0,0 0 0,0 1 0,0 1 0,-1 0 0,21 14 0,-16-8 0,0 0 0,-1 1 0,-1 1 0,0 0 0,21 29 0,-31-38 0,-1 1 0,0-1 0,-1 0 0,1 1 0,-1 0 0,0-1 0,0 1 0,-1 0 0,1 0 0,-2 0 0,1 0 0,0 0 0,-2 11 0,1-14 0,0-1 0,-1 0 0,1 1 0,-1-1 0,0 0 0,0 1 0,0-1 0,0 0 0,0 0 0,0 0 0,0 0 0,-1 0 0,1 0 0,-1 0 0,0 0 0,1-1 0,-1 1 0,0-1 0,0 1 0,0-1 0,0 1 0,0-1 0,0 0 0,0 0 0,-1 0 0,1-1 0,0 1 0,-1 0 0,1-1 0,0 1 0,-1-1 0,1 0 0,-1 0 0,1 0 0,-1 0 0,-3-1 0,2 1 0,0-1 0,0 1 0,0-1 0,0 0 0,1 0 0,-1 0 0,0 0 0,1-1 0,-1 1 0,1-1 0,-1 0 0,1 0 0,0-1 0,0 1 0,0-1 0,0 1 0,-3-5 0,2 2 0,0 0 0,1-1 0,0 1 0,0-1 0,0 0 0,1 0 0,0 0 0,0 0 0,-2-12 0,2 4 0,1 0 0,0 0 0,1 0 0,0 0 0,1 0 0,1 0 0,0 0 0,1 0 0,5-14 0,-5 20-76,1-1 1,0 1-1,0 0 0,1 0 0,0 1 0,0-1 0,1 1 0,0 0 1,0 0-1,0 1 0,1 0 0,0 0 0,1 1 0,-1-1 1,1 2-1,0-1 0,10-4 0,18-4-6750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8.206"/>
    </inkml:context>
    <inkml:brush xml:id="br0">
      <inkml:brushProperty name="width" value="0.05" units="cm"/>
      <inkml:brushProperty name="height" value="0.05" units="cm"/>
    </inkml:brush>
  </inkml:definitions>
  <inkml:trace contextRef="#ctx0" brushRef="#br0">59 198 24575,'0'1'0,"1"0"0,-1 0 0,0 0 0,1 0 0,-1 0 0,1 0 0,-1 0 0,1 0 0,-1 0 0,1-1 0,0 1 0,-1 0 0,1 0 0,0-1 0,-1 1 0,1 0 0,0-1 0,0 1 0,0-1 0,0 1 0,0-1 0,0 1 0,0-1 0,0 0 0,0 1 0,2-1 0,30 6 0,-30-6 0,8 1 0,1-1 0,0 0 0,-1-1 0,1 0 0,-1-1 0,19-5 0,-24 5 0,0 1 0,0-1 0,0-1 0,-1 1 0,1-1 0,-1 0 0,0 0 0,0 0 0,0-1 0,0 0 0,0 0 0,-1 0 0,1-1 0,3-5 0,-7 7 0,0 1 0,0-1 0,0 0 0,0 0 0,0 0 0,-1 0 0,0 0 0,1 1 0,-1-1 0,0 0 0,0 0 0,-1 0 0,1 0 0,-1 0 0,1 0 0,-1 0 0,0 0 0,0 1 0,0-1 0,0 0 0,-1 0 0,1 1 0,-1-1 0,0 1 0,0 0 0,1-1 0,-1 1 0,-4-3 0,-2-3 0,1 1 0,-1 0 0,-1 1 0,1 0 0,-1 0 0,-18-8 0,17 9 0,-1 1 0,-1 1 0,1 0 0,0 0 0,-1 1 0,1 0 0,-1 1 0,-22 1 0,31 0 0,-1 0 0,1 1 0,-1-1 0,1 1 0,0 0 0,-1 0 0,1 0 0,0 0 0,0 0 0,0 1 0,0 0 0,0-1 0,0 1 0,0 0 0,0 1 0,1-1 0,-1 0 0,1 1 0,0-1 0,-1 1 0,1 0 0,0 0 0,1 0 0,-1 0 0,0 0 0,1 0 0,0 0 0,0 0 0,0 1 0,0-1 0,0 1 0,1-1 0,-1 0 0,1 5 0,0 2 0,1 1 0,0 0 0,0 0 0,1-1 0,1 1 0,0-1 0,5 13 0,0-4 0,0 0 0,2-1 0,11 17 0,-9-18-114,1-1 1,0 0-1,2-1 0,0 0 0,0-1 1,1-1-1,1 0 0,0-2 0,1 0 1,0 0-1,20 7 0,-7-7-6712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8.549"/>
    </inkml:context>
    <inkml:brush xml:id="br0">
      <inkml:brushProperty name="width" value="0.05" units="cm"/>
      <inkml:brushProperty name="height" value="0.05" units="cm"/>
    </inkml:brush>
  </inkml:definitions>
  <inkml:trace contextRef="#ctx0" brushRef="#br0">47 135 24575,'-4'-5'0,"0"1"0,1-1 0,0 0 0,0 0 0,0 0 0,-3-7 0,-10-17 0,11 26 0,7 15 0,7 16 0,36 69 0,-30-67 0,-1-1 0,-1 2 0,11 42 0,-24-73 0,1 1 0,-1 0 0,1 0 0,-1 0 0,0 0 0,0 0 0,0 0 0,1 0 0,-1 0 0,0 0 0,0-1 0,0 1 0,-1 0 0,1 0 0,0 0 0,0 0 0,0 0 0,-1 0 0,1 0 0,0 0 0,-1 1 0,0-3 0,0 0 0,0 1 0,0-1 0,1 0 0,-1 0 0,1 0 0,-1 1 0,0-1 0,1 0 0,0 0 0,-1 0 0,1 0 0,-1 0 0,1 0 0,0 0 0,0 0 0,0 0 0,-1-1 0,1 0 0,-3-16 0,1-1 0,0 0 0,1 1 0,1-1 0,1 0 0,1 0 0,7-34 0,-6 41 0,1 1 0,0-1 0,0 1 0,1-1 0,1 1 0,0 1 0,0-1 0,1 1 0,0 0 0,1 1 0,0 0 0,1 0 0,10-9 0,-16 15 0,0 1 0,1 0 0,-1-1 0,0 1 0,1 0 0,0 1 0,-1-1 0,1 1 0,0-1 0,0 1 0,0 0 0,0 1 0,0-1 0,0 1 0,0-1 0,0 1 0,0 0 0,4 1 0,-3 1 0,0-1 0,0 1 0,0 0 0,-1 0 0,1 0 0,-1 1 0,0-1 0,1 1 0,-1 0 0,0 1 0,-1-1 0,6 7 0,2 3 0,-2 0 0,1 1 0,-2 0 0,0 0 0,-1 1 0,0 0 0,8 29 0,-9-19-341,-1 1 0,0 1-1,0 44 1,-5-44-6485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9.105"/>
    </inkml:context>
    <inkml:brush xml:id="br0">
      <inkml:brushProperty name="width" value="0.05" units="cm"/>
      <inkml:brushProperty name="height" value="0.05" units="cm"/>
    </inkml:brush>
  </inkml:definitions>
  <inkml:trace contextRef="#ctx0" brushRef="#br0">284 608 24575,'5'-20'0,"-4"19"0,0 0 0,0-1 0,-1 1 0,1-1 0,-1 1 0,1-1 0,-1 0 0,1 1 0,-1-1 0,0 1 0,0-1 0,0 0 0,0 1 0,0-1 0,0 0 0,-1-2 0,-1-2 0,-1 1 0,1-1 0,-1 1 0,0-1 0,0 1 0,-1 0 0,0 0 0,-5-5 0,-39-37 0,37 37 0,3 3 0,0 0 0,0 1 0,-1 0 0,1 0 0,-19-9 0,25 14 0,-1 0 0,1 1 0,0-1 0,-1 0 0,1 1 0,0-1 0,-1 1 0,1-1 0,-1 1 0,1 0 0,-1 0 0,1 0 0,0 1 0,-1-1 0,1 1 0,-1-1 0,1 1 0,0 0 0,-1 0 0,1 0 0,0 0 0,0 0 0,0 0 0,0 1 0,0-1 0,0 1 0,0-1 0,0 1 0,1 0 0,-3 2 0,-5 10 0,1 0 0,1 1 0,0 0 0,1 0 0,0 1 0,1 0 0,1 0 0,1 0 0,0 0 0,-1 20 0,4-32 0,-1 1 0,1 0 0,0 0 0,0 0 0,1 0 0,0-1 0,-1 1 0,2 0 0,-1 0 0,0-1 0,1 1 0,0-1 0,0 1 0,0-1 0,1 0 0,-1 0 0,4 4 0,-2-5 0,-1 0 0,1 0 0,-1 0 0,1 0 0,0-1 0,0 0 0,0 0 0,0 0 0,1 0 0,-1-1 0,0 0 0,1 1 0,-1-2 0,1 1 0,-1 0 0,1-1 0,0 0 0,5 0 0,-3-1 0,-1 1 0,1-1 0,-1 0 0,0-1 0,1 0 0,-1 0 0,0 0 0,0 0 0,0-1 0,-1 0 0,1 0 0,-1-1 0,9-6 0,-6 2 0,-1 1 0,0-1 0,0 0 0,-1 0 0,0-1 0,-1 0 0,9-17 0,-5 5 0,-2 0 0,0 0 0,-2-1 0,0 1 0,-1-1 0,-1 0 0,0-31 0,-5 15 0,-1 0 0,-1 1 0,-2-1 0,-2 1 0,-2 1 0,-1 0 0,-25-56 0,13 53 0,22 38 0,0 0 0,0 0 0,0 0 0,1 0 0,-1 0 0,0 0 0,0 1 0,0-1 0,0 0 0,0 1 0,-1-1 0,1 1 0,-2-2 0,2 2 0,1 1 0,-1-1 0,1 0 0,-1 0 0,0 0 0,1 0 0,-1 1 0,1-1 0,-1 0 0,1 0 0,-1 1 0,1-1 0,-1 0 0,1 1 0,-1-1 0,1 1 0,0-1 0,-1 0 0,1 1 0,0-1 0,-1 1 0,1-1 0,0 1 0,-1-1 0,1 1 0,0 0 0,0-1 0,0 1 0,0-1 0,-1 1 0,1 0 0,-2 8 0,0 0 0,1 0 0,0 0 0,0 0 0,1 0 0,0 1 0,0-1 0,2 9 0,19 76 0,-13-63 0,10 40 60,46 113 0,-46-144-357,1 0 0,2-1 0,2-2 0,30 40 0,-35-55-6529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7:54.703"/>
    </inkml:context>
    <inkml:brush xml:id="br0">
      <inkml:brushProperty name="width" value="0.05" units="cm"/>
      <inkml:brushProperty name="height" value="0.05" units="cm"/>
    </inkml:brush>
  </inkml:definitions>
  <inkml:trace contextRef="#ctx0" brushRef="#br0">5 30 24575,'0'0'0,"-1"-1"0,1 1 0,0 0 0,-1 0 0,1-1 0,0 1 0,-1 0 0,1-1 0,0 1 0,0-1 0,-1 1 0,1 0 0,0-1 0,0 1 0,0-1 0,-1 1 0,1-1 0,0 1 0,0 0 0,0-1 0,0 1 0,0-1 0,0 1 0,0-1 0,0 1 0,0-1 0,0 1 0,0 0 0,0-1 0,1 1 0,-1-1 0,0 1 0,0-1 0,0 1 0,1 0 0,-1-1 0,0 1 0,0-1 0,1 1 0,-1 0 0,0-1 0,1 1 0,-1 0 0,0 0 0,1-1 0,-1 1 0,0 0 0,1 0 0,-1-1 0,1 1 0,-1 0 0,0 0 0,1 0 0,-1 0 0,1 0 0,-1 0 0,1 0 0,30-6 0,60 2 0,155 13 0,-99-1 0,1319-8-5444,-865-9 3603,-97 5-529,2574 27-2292,1538 149 2700,-4544-168 1978,1692 98-51,-14 46 1543,-1663-139-913,30 2 740,-2 5 1,130 35 0,-237-49-1122,-1 0 1,1 1-1,0-1 1,-1 2-1,13 6 1,-20-9-162,1-1 0,-1 0 0,1 1 1,-1-1-1,1 0 0,-1 1 0,0-1 1,1 0-1,-1 1 0,0-1 0,1 1 0,-1-1 1,0 1-1,0-1 0,1 1 0,-1-1 1,0 1-1,0-1 0,0 1 0,0-1 1,0 1-1,1 0 0,-1-1 0,0 1 0,0-1 1,0 1-1,-1-1 0,1 1 0,0-1 1,0 1-1,0-1 0,0 1 0,0-1 1,-1 1-1,1-1 0,0 1 0,0-1 1,-1 1-1,1-1 0,0 1 0,-1-1 0,0 1 1,-27 17-1633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19.496"/>
    </inkml:context>
    <inkml:brush xml:id="br0">
      <inkml:brushProperty name="width" value="0.05" units="cm"/>
      <inkml:brushProperty name="height" value="0.05" units="cm"/>
    </inkml:brush>
  </inkml:definitions>
  <inkml:trace contextRef="#ctx0" brushRef="#br0">28 23 24575,'0'-5'0,"-4"-1"0,-7 0 0,-2 1-8191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6.076"/>
    </inkml:context>
    <inkml:brush xml:id="br0">
      <inkml:brushProperty name="width" value="0.05" units="cm"/>
      <inkml:brushProperty name="height" value="0.05" units="cm"/>
    </inkml:brush>
  </inkml:definitions>
  <inkml:trace contextRef="#ctx0" brushRef="#br0">87 1 24575,'-4'-1'0,"-1"1"0,0 0 0,1 1 0,-1-1 0,1 1 0,-1 0 0,0 0 0,1 1 0,-9 3 0,11-4 0,0 1 0,0 0 0,0 0 0,0 0 0,0 0 0,0 0 0,0 0 0,0 0 0,1 1 0,0-1 0,-1 1 0,1-1 0,0 1 0,0-1 0,0 1 0,0 0 0,0 5 0,-1 6 0,0 0 0,1 1 0,1-1 0,0 1 0,2-1 0,-1 1 0,1-1 0,1 0 0,1 0 0,9 24 0,-5-17 0,1 0 0,1-1 0,1 0 0,1-1 0,1 0 0,18 20 0,-6-14-1365,-3-7-5461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6.417"/>
    </inkml:context>
    <inkml:brush xml:id="br0">
      <inkml:brushProperty name="width" value="0.05" units="cm"/>
      <inkml:brushProperty name="height" value="0.05" units="cm"/>
    </inkml:brush>
  </inkml:definitions>
  <inkml:trace contextRef="#ctx0" brushRef="#br0">1 24 24575,'0'-5'0,"0"-6"0,5 3 0,1 8 0,5 9 0,5 8 0,4 5 0,5 4 0,-3 2 0,0 2 0,-4 0 0,0 0 0,1-1 0,-1-4-8191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6.775"/>
    </inkml:context>
    <inkml:brush xml:id="br0">
      <inkml:brushProperty name="width" value="0.05" units="cm"/>
      <inkml:brushProperty name="height" value="0.05" units="cm"/>
    </inkml:brush>
  </inkml:definitions>
  <inkml:trace contextRef="#ctx0" brushRef="#br0">0 1 24575,'7'1'0,"0"0"0,-1 1 0,1 0 0,-1 0 0,1 0 0,-1 1 0,9 5 0,10 4 0,26 9 0,64 35 0,-97-46 0,0 1 0,-1 1 0,0 1 0,-1 0 0,0 1 0,22 27 0,-35-37-44,0 0 0,0-1 0,0 1 0,-1 1 0,0-1 0,1 0 0,-2 0 0,1 1 0,0-1 0,-1 1 0,0 0 0,0-1 0,0 1 0,-1 0 0,1 0 0,-1-1 0,0 1 0,-1 0-1,1 0 1,-1-1 0,0 1 0,0 0 0,0-1 0,-1 1 0,0-1 0,1 1 0,-2-1 0,1 0 0,0 0 0,-5 6 0,-12 14-6782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7.256"/>
    </inkml:context>
    <inkml:brush xml:id="br0">
      <inkml:brushProperty name="width" value="0.05" units="cm"/>
      <inkml:brushProperty name="height" value="0.05" units="cm"/>
    </inkml:brush>
  </inkml:definitions>
  <inkml:trace contextRef="#ctx0" brushRef="#br0">0 35 24575,'0'-5'0,"0"-6"0,5-2 0,1 7 0,5 9 0,5 8 0,5 13 0,3 7 0,3 2 0,1 1 0,1-1 0,0-1 0,5-1 0,2-1 0,-1-5 0,-2-3 0,-6-5-8191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7.676"/>
    </inkml:context>
    <inkml:brush xml:id="br0">
      <inkml:brushProperty name="width" value="0.05" units="cm"/>
      <inkml:brushProperty name="height" value="0.05" units="cm"/>
    </inkml:brush>
  </inkml:definitions>
  <inkml:trace contextRef="#ctx0" brushRef="#br0">22 146 24575,'0'-4'0,"-1"1"0,0 0 0,0 0 0,0 0 0,0 0 0,0 0 0,-3-5 0,-7-21 0,11 26 0,0 0 0,0-1 0,0 1 0,0 0 0,1-1 0,-1 1 0,1 0 0,0-1 0,0 1 0,0 0 0,0 0 0,1 0 0,0 0 0,-1 0 0,1 0 0,0 0 0,0 1 0,0-1 0,1 1 0,-1-1 0,0 1 0,1 0 0,0 0 0,-1 0 0,1 0 0,0 0 0,0 1 0,0 0 0,0-1 0,1 1 0,-1 0 0,0 0 0,0 1 0,1-1 0,-1 1 0,5-1 0,-4 1 0,0-1 0,1 1 0,-1 0 0,1 0 0,-1 0 0,1 1 0,-1 0 0,0 0 0,1 0 0,-1 0 0,0 1 0,0-1 0,0 1 0,0 0 0,0 0 0,0 1 0,-1-1 0,1 1 0,-1 0 0,1 0 0,-1 0 0,0 0 0,0 1 0,-1-1 0,1 1 0,-1 0 0,3 5 0,-3-2 0,0 0 0,0 0 0,-1 0 0,0 0 0,-1 1 0,0-1 0,0 0 0,0 0 0,-1 0 0,0 1 0,0-1 0,-1 0 0,0 0 0,-4 10 0,-7 32 0,13-48 0,-1 1 0,1-1 0,0 0 0,0 0 0,0 1 0,0-1 0,0 0 0,0 0 0,0 1 0,0-1 0,1 0 0,-1 0 0,0 0 0,1 1 0,-1-1 0,1 0 0,-1 0 0,1 0 0,0 0 0,-1 0 0,1 0 0,0 0 0,1 1 0,0-1 0,-1 0 0,1 0 0,0 0 0,0 0 0,0 0 0,0 0 0,0-1 0,1 1 0,-1-1 0,0 1 0,0-1 0,3 0 0,7 0 0,0-1 0,1 0 0,20-6 0,-26 6 0,96-28-1365,-75 20-5461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8.018"/>
    </inkml:context>
    <inkml:brush xml:id="br0">
      <inkml:brushProperty name="width" value="0.05" units="cm"/>
      <inkml:brushProperty name="height" value="0.05" units="cm"/>
    </inkml:brush>
  </inkml:definitions>
  <inkml:trace contextRef="#ctx0" brushRef="#br0">7 35 24575,'0'-5'0,"-5"-6"0,3-1 0,3 6 0,5 9 0,6 3 0,7 7 0,9 9 0,5 7 0,1 8 0,0 7 0,-1 0 0,-1 3 0,-6 4 0,-8 1 0,-7-7-8191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8.408"/>
    </inkml:context>
    <inkml:brush xml:id="br0">
      <inkml:brushProperty name="width" value="0.05" units="cm"/>
      <inkml:brushProperty name="height" value="0.05" units="cm"/>
    </inkml:brush>
  </inkml:definitions>
  <inkml:trace contextRef="#ctx0" brushRef="#br0">54 11 24575,'-19'-6'0,"18"6"0,0-1 0,1 1 0,-1-1 0,0 1 0,1-1 0,-1 1 0,0 0 0,0 0 0,1-1 0,-1 1 0,0 0 0,0 0 0,1 0 0,-1 0 0,0 0 0,0 0 0,0 0 0,1 0 0,-1 0 0,0 0 0,0 0 0,1 0 0,-1 1 0,0-1 0,0 0 0,1 0 0,-1 1 0,0-1 0,1 1 0,-1-1 0,0 1 0,1-1 0,-1 1 0,1-1 0,-1 1 0,1-1 0,-1 1 0,1 0 0,-1-1 0,1 1 0,-1 0 0,1-1 0,0 1 0,0 0 0,-1 0 0,1-1 0,0 1 0,0 0 0,0 0 0,0-1 0,0 2 0,-2 5 0,1-1 0,0 0 0,1 1 0,-1-1 0,1 1 0,1 0 0,-1-1 0,1 0 0,0 1 0,1-1 0,-1 1 0,1-1 0,4 8 0,2 4 0,0-1 0,1 0 0,15 22 0,-14-27-124,-1 0 0,2 0 0,0-1 0,0 0 0,1-1 0,0 0-1,0-1 1,1 0 0,1-1 0,19 8 0,-3-3-6702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8.875"/>
    </inkml:context>
    <inkml:brush xml:id="br0">
      <inkml:brushProperty name="width" value="0.05" units="cm"/>
      <inkml:brushProperty name="height" value="0.05" units="cm"/>
    </inkml:brush>
  </inkml:definitions>
  <inkml:trace contextRef="#ctx0" brushRef="#br0">40 172 24575,'-4'-4'0,"0"-1"0,0 1 0,1-1 0,-1 0 0,1 0 0,0 0 0,1 0 0,-1-1 0,1 1 0,0-1 0,0 1 0,-2-13 0,4 15 0,0 0 0,0 0 0,0 0 0,1 0 0,-1 0 0,1 0 0,0-1 0,0 1 0,0 0 0,0 1 0,0-1 0,0 0 0,1 0 0,0 0 0,-1 1 0,1-1 0,0 1 0,0 0 0,0-1 0,1 1 0,-1 0 0,1 0 0,-1 0 0,1 1 0,5-4 0,-1 1 0,1 1 0,0 0 0,0 0 0,0 1 0,1 0 0,-1 0 0,0 0 0,1 2 0,-1-1 0,1 1 0,11 1 0,-17-1 0,0 0 0,-1 0 0,1 0 0,-1 1 0,1-1 0,-1 1 0,1 0 0,-1 0 0,0 0 0,1 0 0,-1 0 0,0 1 0,0-1 0,1 0 0,-1 1 0,-1 0 0,1-1 0,0 1 0,0 0 0,0 0 0,-1 0 0,1 0 0,-1 1 0,0-1 0,0 0 0,0 0 0,0 1 0,0-1 0,0 1 0,0-1 0,-1 1 0,1-1 0,-1 1 0,0-1 0,0 1 0,0 0 0,0-1 0,0 1 0,-1-1 0,0 5 0,0-4 0,0 1 0,0 0 0,1-1 0,-1 1 0,1 0 0,0 0 0,0 0 0,0 0 0,1 6 0,0-9 0,0 1 0,0-1 0,0 1 0,0-1 0,0 1 0,0-1 0,0 1 0,1-1 0,-1 0 0,0 0 0,1 0 0,-1 0 0,1 0 0,-1 0 0,1 0 0,0 0 0,-1-1 0,1 1 0,0-1 0,-1 1 0,4 0 0,25 7 0,-4-2 0,-1 1 0,0 1 0,-1 2 0,42 21 0,-64-29 0,1-1 0,-1 1 0,1-1 0,-1 1 0,0 0 0,0 0 0,0 0 0,0 0 0,0 0 0,-1 1 0,1-1 0,-1 0 0,1 1 0,-1-1 0,0 1 0,0 0 0,2 4 0,-3-4 0,-1-1 0,1 0 0,0 0 0,-1 1 0,1-1 0,-1 0 0,1 0 0,-1 0 0,0 0 0,0 0 0,0 0 0,0 0 0,0 0 0,-1 0 0,1 0 0,-1-1 0,1 1 0,-1 0 0,0-1 0,1 1 0,-1-1 0,0 0 0,-2 2 0,-2 1-49,0 0 1,0-1-1,0 1 0,0-1 0,0-1 1,-1 1-1,0-1 0,1 0 0,-1 0 1,0-1-1,0 0 0,0 0 0,0-1 1,0 0-1,0 0 0,0-1 0,0 1 1,1-2-1,-1 1 0,0-1 0,0 0 1,1 0-1,-1-1 0,1 1 0,0-1 0,0-1 1,-9-6-1,-4-6-6777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9.199"/>
    </inkml:context>
    <inkml:brush xml:id="br0">
      <inkml:brushProperty name="width" value="0.05" units="cm"/>
      <inkml:brushProperty name="height" value="0.05" units="cm"/>
    </inkml:brush>
  </inkml:definitions>
  <inkml:trace contextRef="#ctx0" brushRef="#br0">0 74 24575,'1'-2'0,"-1"0"0,1-1 0,0 1 0,0 0 0,-1 0 0,2-1 0,-1 1 0,0 0 0,0 0 0,1 0 0,-1 1 0,1-1 0,0 0 0,-1 0 0,1 1 0,2-2 0,33-22 0,-30 22 0,1 1 0,-1-1 0,1 2 0,-1-1 0,1 1 0,0 0 0,0 1 0,0-1 0,0 2 0,-1-1 0,1 1 0,0 0 0,0 1 0,10 3 0,9 3 0,0 1 0,41 21 0,-46-20 0,-1 2 0,1 1 0,-2 0 0,0 1 0,30 29 0,-45-38 0,1 0 0,-1 0 0,-1 1 0,1 0 0,-1 0 0,0 0 0,0 1 0,-1-1 0,0 1 0,0 0 0,0-1 0,-1 2 0,0-1 0,0 0 0,-1 0 0,0 0 0,-1 1 0,1-1 0,-1 1 0,0-1 0,-1 0 0,0 1 0,-2 8 0,-3-2-151,0-1-1,0 0 0,-2 0 0,1-1 1,-1 0-1,-1 0 0,0-1 1,-21 19-1,-34 32-6674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5.620"/>
    </inkml:context>
    <inkml:brush xml:id="br0">
      <inkml:brushProperty name="width" value="0.05" units="cm"/>
      <inkml:brushProperty name="height" value="0.05" units="cm"/>
    </inkml:brush>
  </inkml:definitions>
  <inkml:trace contextRef="#ctx0" brushRef="#br0">285 286 24575,'7'-9'0,"0"0"0,0 0 0,-1-1 0,0 0 0,0 0 0,-1-1 0,4-12 0,7-13 0,-10 27 0,-1 10 0,0 20 0,-3 38 0,-2-56 0,0 81 0,-6 228 0,0-238 0,-2 0 0,-23 87 0,-13 5 0,12-51 0,-32 225 0,51-177 0,4-39 0,-29 139 0,-30 113 0,23-67 0,40-255 0,2 0 0,7 96 0,-4-147 0,1 0 0,-1 0 0,1 0 0,0-1 0,0 1 0,0 0 0,0 0 0,1-1 0,-1 1 0,1-1 0,-1 1 0,1-1 0,0 0 0,0 0 0,0 0 0,0 0 0,0 0 0,1 0 0,-1 0 0,0-1 0,1 1 0,-1-1 0,1 0 0,0 1 0,-1-1 0,1-1 0,0 1 0,0 0 0,0-1 0,3 1 0,11 1 0,1-1 0,-1 0 0,1-1 0,18-3 0,-3 0 0,152-12 0,23-1 0,-160 15 0,469 4 0,-333 10 0,54 2 0,283-33 0,-139-41 0,-318 51 0,1 3 0,115 6 0,-70 1 0,-22 0 0,111-4 0,-112-11 0,-57 7 0,50-3 0,213 8 0,-134 3 0,-135-4 0,1 0 0,33-8 0,32-4 0,-85 14 0,0 0 0,0 0 0,-1-1 0,1 0 0,0 0 0,-1 0 0,1 0 0,8-5 0,-12 5 0,1 0 0,0-1 0,-1 1 0,0-1 0,1 1 0,-1-1 0,0 0 0,0 1 0,0-1 0,0 0 0,0 0 0,0 0 0,-1 0 0,1 1 0,-1-1 0,1 0 0,-1 0 0,0 0 0,0-1 0,1 1 0,-1 0 0,-1 0 0,1-3 0,-5-69 0,1 30 0,2-1 0,4-47 0,81-409 0,-13 101 0,-32-1 0,-18 148 0,-9-159 0,-12 288 0,-1 98 0,-1 0 0,-1 0 0,-1 1 0,-9-28 0,5 21 0,-9-60 0,17 69 0,-2 0 0,0 0 0,-2 0 0,0 0 0,-1 1 0,-12-27 0,15 45 0,0 0 0,0 0 0,0 0 0,0 1 0,-1-1 0,1 1 0,-1 0 0,0 0 0,0 0 0,0 0 0,0 1 0,-1-1 0,1 1 0,-1 0 0,-6-2 0,-9-1 0,0 0 0,-29-3 0,27 5 0,-283-23 0,-3 26 0,150 2 0,-1132-1 0,993 14 0,-6 0 0,-117-16 0,392-1 0,0 0 0,-36-9 0,33 5 0,-49-3 0,56 8 0,0 1 0,1 1 0,-26 4 0,41-3 0,-1 0 0,1 0 0,1 1 0,-1 0 0,0 0 0,1 1 0,-1 0 0,1 0 0,0 1 0,1 0 0,-1 0 0,-7 8 0,0 2-682,-35 27-1,29-29-6143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49.723"/>
    </inkml:context>
    <inkml:brush xml:id="br0">
      <inkml:brushProperty name="width" value="0.05" units="cm"/>
      <inkml:brushProperty name="height" value="0.05" units="cm"/>
    </inkml:brush>
  </inkml:definitions>
  <inkml:trace contextRef="#ctx0" brushRef="#br0">1 119 24575,'0'-6'0,"1"-1"0,0 1 0,1 0 0,0 0 0,0 0 0,0 0 0,0 0 0,1 0 0,0 1 0,0-1 0,1 1 0,-1 0 0,1 0 0,0 0 0,6-4 0,-9 7 0,1 0 0,0 0 0,0 0 0,0 0 0,1 1 0,-1-1 0,0 0 0,1 1 0,-1 0 0,1 0 0,-1 0 0,1 0 0,0 0 0,-1 0 0,1 1 0,0-1 0,-1 1 0,1 0 0,0 0 0,0 0 0,0 0 0,-1 0 0,1 0 0,0 1 0,0-1 0,-1 1 0,1 0 0,-1 0 0,1 0 0,0 0 0,-1 1 0,0-1 0,1 1 0,-1-1 0,4 4 0,3 5 0,0 0 0,0 1 0,-1-1 0,-1 2 0,0-1 0,10 22 0,27 83 0,-39-102 0,129 495 0,-86-302 0,156 706-487,-98-293 374,-31 5 112,-9-68 18,127 1130-17,-144-887 487,-36-633-380,2 35-117,-15-201 10,-1 29 0,1-29 0,0-1 0,0 1 0,0 0 0,0 0 0,0-1 0,0 1 0,0 0 0,0-1 0,0 1 0,0 0 0,0 0 0,0-1 0,-1 1 0,1 0 0,0-1 0,-1 1 0,1 0 0,0-1 0,-1 1 0,1-1 0,-1 1 0,1 0 0,-1-1 0,1 1 0,-1-1 0,1 1 0,-1-1 0,1 0 0,-1 1 0,0-1 0,0 1 0,0-2 0,1 1 0,-1 0 0,1-1 0,-1 1 0,1-1 0,-1 1 0,1 0 0,-1-1 0,1 0 0,-1 1 0,1-1 0,0 1 0,0-1 0,-1 1 0,1-1 0,0 0 0,0 1 0,-1-1 0,1 1 0,0-1 0,0 0 0,0 1 0,0-1 0,0 0 0,0 1 0,0-1 0,0 0 0,0 1 0,0-1 0,1 0 0,-1 1 0,0-2 0,10-22 0,-5 17 0,1 1 0,0-1 0,0 1 0,0 0 0,1 1 0,0-1 0,0 1 0,11-5 0,9-5 0,33-11 0,29-6 11,128-30 0,99-3-248,-291 60 179,1335-186-4401,15 85 1657,1314 8 1252,2 92-1,-1058 32 1060,-9 57 99,-1026-23 1829,-390-36 1924,-186-23-1977,-47-5 666,-146-22-894,61 9-7217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1.298"/>
    </inkml:context>
    <inkml:brush xml:id="br0">
      <inkml:brushProperty name="width" value="0.05" units="cm"/>
      <inkml:brushProperty name="height" value="0.05" units="cm"/>
    </inkml:brush>
  </inkml:definitions>
  <inkml:trace contextRef="#ctx0" brushRef="#br0">62 553 24575,'-3'-2'0,"0"1"0,0-1 0,0 0 0,0 0 0,1 0 0,-1 0 0,0 0 0,1-1 0,0 1 0,0-1 0,0 1 0,0-1 0,0 0 0,0 0 0,-1-3 0,-4-5 0,5 10 0,1-1 0,0 1 0,-1-1 0,1 0 0,0 1 0,0-1 0,0 0 0,0 0 0,0 0 0,1 1 0,-1-1 0,1 0 0,-1 0 0,1 0 0,0 0 0,-1 0 0,1 0 0,0 0 0,0 0 0,1 0 0,-1-3 0,1 4 0,1-1 0,-1 1 0,0-1 0,1 1 0,0-1 0,-1 1 0,1 0 0,-1 0 0,1-1 0,0 1 0,0 1 0,0-1 0,0 0 0,0 0 0,0 1 0,0-1 0,0 1 0,0-1 0,0 1 0,0 0 0,4 0 0,205-10 0,-68 6 0,857-75-2355,-486 34 1055,5454-255-7821,-2194 377 10100,-3311-42 1273,-241-17 1976,41 11 1089,-255-27-5317,0 0 0,0 0 0,-1 1 0,1 0 0,-1 0 0,1 1 0,-1 0 0,0 0 0,0 1 0,-1 0 0,0 0 0,1 0 0,-2 1 0,1 0 0,-1 0 0,0 1 0,7 10 0,-4-4 0,0 1 0,0 0 0,-2 0 0,0 1 0,0 0 0,-1 0 0,-1 0 0,3 21 0,0 63 0,-6 129 0,-3-116 0,29 576 0,68-187 0,43-9 0,-45-172 0,-22-66 0,295 1136 0,-214-512 0,-129-725 0,22 196 0,-44-316 0,-1 1 0,-2-1 0,-1 0 0,-11 50 0,-44 127 0,46-170 0,5-16 0,2-5 0,-1-1 0,0 0 0,-10 17 0,16-34-23,0-1 1,0 0-1,0 1 0,0-1 0,-1 0 1,1 0-1,0 1 0,0-1 0,0 0 1,0 0-1,-1 1 0,1-1 0,0 0 1,0 0-1,-1 0 0,1 1 0,0-1 1,0 0-1,-1 0 0,1 0 0,0 0 1,-1 0-1,1 1 0,0-1 0,0 0 1,-1 0-1,1 0 0,0 0 0,-1 0 1,1 0-1,0 0 0,-1 0 0,1 0 1,0 0-1,-1 0 0,1 0 0,0 0 1,-1-1-1,1 1 0,0 0 0,0 0 1,-1 0-1,1 0 0,0-1 0,0 1 1,-1 0-1,1 0 0,0 0 0,0-1 0,-1 1 1,1 0-1,0 0 0,0-1 0,0 1 1,0 0-1,-1 0 0,1-1 0,0 1 1,0-1-1,-8-10-6803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2.964"/>
    </inkml:context>
    <inkml:brush xml:id="br0">
      <inkml:brushProperty name="width" value="0.05" units="cm"/>
      <inkml:brushProperty name="height" value="0.05" units="cm"/>
    </inkml:brush>
  </inkml:definitions>
  <inkml:trace contextRef="#ctx0" brushRef="#br0">177 592 24575,'1'-24'0,"-3"-40"0,2 59 0,-1 1 0,0-1 0,0 0 0,0 1 0,0 0 0,-1-1 0,0 1 0,0 0 0,0 0 0,-6-8 0,-4 4 0,5 14 0,7-4 0,-1 1 0,1 0 0,-1-1 0,1 1 0,0 0 0,0-1 0,0 1 0,0 0 0,1 2 0,86 381 0,-38-118 0,-12 2 0,4 462 0,-41-724 0,-1-2 0,1 0 0,0-1 0,1 1 0,-1 0 0,1 0 0,0 0 0,2 6 0,-2-11 0,0 0 0,-1 1 0,1-1 0,0 0 0,0 0 0,0 1 0,0-1 0,1 0 0,-1 0 0,0 0 0,0 0 0,1 0 0,-1-1 0,0 1 0,1 0 0,-1-1 0,1 1 0,-1-1 0,1 1 0,-1-1 0,1 0 0,-1 1 0,1-1 0,-1 0 0,1 0 0,-1 0 0,1 0 0,-1-1 0,1 1 0,-1 0 0,4-1 0,135-31 0,-11 1 0,341-27-273,6 37-45,-419 19 312,1018-5 6,-785 21-24,19 1 148,-303-15-50,4 0-4,0 0-1,0 0 0,0-1 0,0 0 0,13-4 1,-21 5-70,-1-1 0,1 1 0,0-1 0,0 0 1,-1 0-1,1 0 0,-1 0 0,1 0 0,-1 0 1,1 0-1,-1 0 0,1-1 0,-1 1 1,0-1-1,0 1 0,0-1 0,0 1 0,0-1 1,0 1-1,0-1 0,0 0 0,-1 0 0,1 1 1,-1-1-1,1 0 0,-1 0 0,0 0 1,1 0-1,-1 0 0,0 1 0,0-1 0,0 0 1,-1 0-1,1 0 0,-1-2 0,-2-6 0,1 0 0,-2 0 0,1 0 0,-1 1 0,-1-1 0,0 1 0,-10-14 0,-51-59 0,15 22 0,8-2 0,1-1 0,4-2 0,2-2 0,4-1 0,2-2 0,-21-78 0,-76-305 0,103 343 0,4-1 0,-6-131 0,26 239 0,-16-171 0,12 139 0,3 24 0,-1 0 0,1-1 0,-2 1 0,0 0 0,-7-19 0,9 28 0,0-1 0,-1 1 0,1 0 0,-1-1 0,0 1 0,0 0 0,0 0 0,0 0 0,0 0 0,0 1 0,0-1 0,-1 0 0,1 1 0,0 0 0,-1-1 0,1 1 0,-1 0 0,0 0 0,1 0 0,-1 1 0,0-1 0,0 1 0,0 0 0,1-1 0,-1 1 0,0 0 0,0 1 0,-4 0 0,-200 29 0,23-1 0,-970 78-750,704-70 571,345-29 179,-346 44 0,423-46-302,0 0-1,1 2 1,-27 10-1,26-5-5749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3.366"/>
    </inkml:context>
    <inkml:brush xml:id="br0">
      <inkml:brushProperty name="width" value="0.05" units="cm"/>
      <inkml:brushProperty name="height" value="0.05" units="cm"/>
    </inkml:brush>
  </inkml:definitions>
  <inkml:trace contextRef="#ctx0" brushRef="#br0">0 186 24575,'0'-5'0,"0"-6"0,5-1 0,1-4 0,5 1 0,5 4 0,9 3 0,6 2 0,7-1 0,6 0 0,6 1 0,3-3 0,3 0 0,2-4 0,0 1 0,-5-3 0,-7 2 0,-11 2-8191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3.698"/>
    </inkml:context>
    <inkml:brush xml:id="br0">
      <inkml:brushProperty name="width" value="0.05" units="cm"/>
      <inkml:brushProperty name="height" value="0.05" units="cm"/>
    </inkml:brush>
  </inkml:definitions>
  <inkml:trace contextRef="#ctx0" brushRef="#br0">0 1 24575,'0'5'0,"0"6"0,5 6 0,2 6 0,3 7 0,6 4 0,5 6 0,8 6 0,4 4 0,2 4 0,-1 1 0,3 2 0,1 1 0,-2-1 0,-2-4 0,-7-7 0,-3-6 0,-5-11-8191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4.053"/>
    </inkml:context>
    <inkml:brush xml:id="br0">
      <inkml:brushProperty name="width" value="0.05" units="cm"/>
      <inkml:brushProperty name="height" value="0.05" units="cm"/>
    </inkml:brush>
  </inkml:definitions>
  <inkml:trace contextRef="#ctx0" brushRef="#br0">1 198 24575,'0'-1'0,"0"0"0,0-1 0,-1 1 0,1 0 0,1-1 0,-1 1 0,0 0 0,0 0 0,0-1 0,1 1 0,-1 0 0,0 0 0,1-1 0,-1 1 0,1 0 0,0 0 0,-1 0 0,1 0 0,0 0 0,0 0 0,-1 0 0,1 0 0,0 0 0,0 0 0,0 0 0,0 1 0,2-2 0,-2 2 0,1 0 0,-1 0 0,1 0 0,0 0 0,-1 0 0,1 1 0,-1-1 0,1 1 0,0-1 0,-1 1 0,1-1 0,-1 1 0,0 0 0,1 0 0,-1-1 0,1 1 0,-1 0 0,0 0 0,0 1 0,0-1 0,2 2 0,23 24 0,-1 1 0,-1 0 0,-1 2 0,-2 1 0,-1 1 0,-2 0 0,21 51 0,-38-72 0,-6-21 0,-1-21 0,1-1 0,1 1 0,2-1 0,2 0 0,1 1 0,1-1 0,8-42 0,-6 56 0,0 0 0,1 0 0,15-32 0,-18 45 0,0 0 0,0 0 0,1 0 0,0 1 0,0-1 0,0 1 0,0 0 0,1 0 0,0 0 0,0 0 0,0 1 0,0-1 0,0 1 0,1 0 0,0 1 0,-1-1 0,10-3 0,6 5-1365,-4 5-5461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4.380"/>
    </inkml:context>
    <inkml:brush xml:id="br0">
      <inkml:brushProperty name="width" value="0.05" units="cm"/>
      <inkml:brushProperty name="height" value="0.05" units="cm"/>
    </inkml:brush>
  </inkml:definitions>
  <inkml:trace contextRef="#ctx0" brushRef="#br0">33 221 24575,'0'2'0,"0"0"0,0 0 0,0 0 0,0 0 0,1 0 0,-1 0 0,1 0 0,-1-1 0,1 1 0,0 0 0,0 0 0,-1 0 0,1 0 0,1-1 0,-1 1 0,0 0 0,0-1 0,1 1 0,-1-1 0,0 0 0,1 1 0,2 1 0,-1-2 0,0 1 0,1-1 0,-1 0 0,1 0 0,-1 0 0,1 0 0,-1 0 0,1-1 0,-1 1 0,1-1 0,6-1 0,-2 1 0,-1-1 0,1 0 0,-1-1 0,1 0 0,-1 0 0,0-1 0,0 0 0,0 0 0,0 0 0,-1-1 0,12-8 0,-15 9 0,1-1 0,-1 1 0,-1-1 0,1 0 0,0 1 0,-1-1 0,0 0 0,0-1 0,0 1 0,-1 0 0,1-1 0,-1 1 0,0 0 0,0-1 0,-1 0 0,1 1 0,-1-1 0,0 1 0,0-1 0,0 0 0,-1 1 0,0-1 0,0 1 0,0-1 0,0 1 0,-1 0 0,0-1 0,1 1 0,-2 0 0,-4-7 0,2 3 0,0 0 0,0 1 0,-1 0 0,0 0 0,0 1 0,-1-1 0,0 1 0,0 1 0,-1-1 0,1 1 0,-1 1 0,0-1 0,0 1 0,-17-5 0,22 8 0,1 0 0,-1 1 0,0-1 0,1 1 0,-1-1 0,0 1 0,0 0 0,0 0 0,1 0 0,-1 1 0,0-1 0,0 1 0,1-1 0,-1 1 0,0 0 0,1 0 0,-1 0 0,1 1 0,-1-1 0,1 0 0,0 1 0,-1 0 0,1-1 0,0 1 0,0 0 0,0 0 0,0 0 0,1 0 0,-1 1 0,0-1 0,1 0 0,0 1 0,-1-1 0,1 1 0,0 0 0,0-1 0,0 6 0,-2 4 0,1-1 0,0 1 0,1 0 0,0 0 0,1-1 0,0 1 0,4 22 0,2-9 0,0-1 0,2 0 0,0 0 0,2-1 0,1 0 0,0-1 0,2 0 0,0-1 0,2-1 0,22 26 0,-31-40-85,1 0 0,-1 0-1,1 0 1,1-1 0,-1 0-1,1-1 1,-1 1 0,1-1-1,1-1 1,-1 0 0,0 0-1,1 0 1,-1-1 0,1-1-1,10 2 1,11-1-6741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4.735"/>
    </inkml:context>
    <inkml:brush xml:id="br0">
      <inkml:brushProperty name="width" value="0.05" units="cm"/>
      <inkml:brushProperty name="height" value="0.05" units="cm"/>
    </inkml:brush>
  </inkml:definitions>
  <inkml:trace contextRef="#ctx0" brushRef="#br0">24 39 24575,'-17'-14'0,"11"14"0,12 29 0,-2-14 0,19 75 0,19 63 0,-40-169 0,0 0 0,0-23 0,-4-2 0,2-55 0,1 87 0,0 1 0,0-1 0,0 1 0,1 0 0,1 0 0,-1 0 0,1 0 0,7-12 0,-10 19 0,1 0 0,0 0 0,-1 0 0,1 0 0,0-1 0,0 2 0,0-1 0,0 0 0,0 0 0,0 0 0,0 0 0,0 0 0,0 1 0,0-1 0,1 1 0,-1-1 0,0 1 0,0-1 0,1 1 0,-1 0 0,0-1 0,0 1 0,1 0 0,-1 0 0,0 0 0,1 0 0,-1 0 0,0 0 0,1 0 0,-1 1 0,0-1 0,1 0 0,-1 1 0,0-1 0,0 1 0,0 0 0,1-1 0,-1 1 0,0 0 0,0-1 0,0 1 0,0 0 0,0 0 0,1 2 0,5 3 0,0 1 0,-1 0 0,1 1 0,7 13 0,4 10-195,-2 2 0,-1 0 0,-2 1 0,-1 0 0,-1 1 0,7 51 0,-12-57-6631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5.124"/>
    </inkml:context>
    <inkml:brush xml:id="br0">
      <inkml:brushProperty name="width" value="0.05" units="cm"/>
      <inkml:brushProperty name="height" value="0.05" units="cm"/>
    </inkml:brush>
  </inkml:definitions>
  <inkml:trace contextRef="#ctx0" brushRef="#br0">160 575 24575,'0'-2'0,"0"0"0,0 0 0,0 0 0,-1 0 0,1 0 0,0-1 0,-1 1 0,0 0 0,1 0 0,-1 0 0,0 1 0,0-1 0,0 0 0,-1 0 0,1 0 0,0 1 0,-1-1 0,1 1 0,-1-1 0,1 1 0,-1-1 0,1 1 0,-1 0 0,0 0 0,0 0 0,0 0 0,0 0 0,0 0 0,0 1 0,0-1 0,0 0 0,0 1 0,0 0 0,-4-1 0,2 1 0,0 0 0,0 0 0,0 0 0,0 0 0,0 1 0,0 0 0,0 0 0,1 0 0,-1 0 0,0 0 0,0 1 0,1 0 0,-1 0 0,1 0 0,0 0 0,-1 0 0,1 1 0,-4 3 0,3-1 0,0 0 0,0 1 0,1-1 0,-1 1 0,1 0 0,0 0 0,1 0 0,-1 0 0,1 0 0,1 0 0,-1 1 0,1-1 0,0 1 0,1-1 0,-1 12 0,2-15 0,-1 1 0,1 0 0,-1 0 0,1-1 0,0 1 0,0 0 0,1-1 0,-1 1 0,1-1 0,0 0 0,0 1 0,0-1 0,0 0 0,0 0 0,1 0 0,-1-1 0,1 1 0,0-1 0,0 1 0,0-1 0,0 0 0,0 0 0,1 0 0,-1 0 0,1-1 0,-1 1 0,1-1 0,4 1 0,-5-1 0,0 0 0,1-1 0,-1 1 0,0-1 0,1 0 0,-1 0 0,1 0 0,-1 0 0,0-1 0,1 1 0,-1-1 0,0 0 0,0 0 0,1 0 0,-1-1 0,0 1 0,0-1 0,0 1 0,0-1 0,-1 0 0,1 0 0,0 0 0,-1-1 0,0 1 0,1-1 0,-1 1 0,3-6 0,0 1 0,-1-1 0,0 1 0,0-1 0,0 0 0,-1-1 0,-1 1 0,1 0 0,-2-1 0,3-12 0,-2-15 0,-2 0 0,-1 1 0,-1-1 0,-12-58 0,-46-137 0,51 199 0,3 8 0,4 15 0,0 0 0,0 1 0,-1-1 0,0 1 0,-1 0 0,0 0 0,0 0 0,-6-9 0,9 17 0,1 0 0,0 0 0,0 0 0,0-1 0,0 1 0,0 0 0,0 0 0,0 0 0,0-1 0,0 1 0,-1 0 0,1 0 0,0 0 0,0 0 0,0 0 0,0 0 0,0-1 0,-1 1 0,1 0 0,0 0 0,0 0 0,0 0 0,0 0 0,-1 0 0,1 0 0,0 0 0,0 0 0,0 0 0,-1 0 0,1 0 0,0 0 0,0 0 0,0 0 0,-1 0 0,1 0 0,0 0 0,0 0 0,0 0 0,-1 0 0,1 0 0,0 0 0,0 0 0,0 0 0,0 0 0,-1 1 0,1-1 0,0 0 0,-2 13 0,5 18 0,158 696-917,-149-681 469,7 27-6378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5.827"/>
    </inkml:context>
    <inkml:brush xml:id="br0">
      <inkml:brushProperty name="width" value="0.05" units="cm"/>
      <inkml:brushProperty name="height" value="0.05" units="cm"/>
    </inkml:brush>
  </inkml:definitions>
  <inkml:trace contextRef="#ctx0" brushRef="#br0">3 257 24575,'0'0'0,"0"0"0,0 0 0,0 0 0,1-1 0,-1 1 0,0 0 0,0 0 0,0 0 0,0 0 0,0 0 0,0 0 0,0-1 0,1 1 0,-1 0 0,0 0 0,0 0 0,0 0 0,0-1 0,0 1 0,0 0 0,0 0 0,0 0 0,0 0 0,0-1 0,0 1 0,0 0 0,0 0 0,0 0 0,0 0 0,0-1 0,0 1 0,0 0 0,0 0 0,0 0 0,0 0 0,0-1 0,-1 1 0,1 0 0,0 0 0,0 0 0,0 0 0,0 0 0,0-1 0,0 1 0,0 0 0,-1 0 0,1 0 0,0 0 0,0 0 0,0 0 0,0 0 0,-1 0 0,1 0 0,0-1 0,0 1 0,0 0 0,0 0 0,-1 0 0,1 0 0,0 0 0,0 0 0,-1 0 0,17-9 0,28-2 0,1 3 0,0 1 0,50 0 0,-22 1 0,1004-115 0,-839 82 0,-232 38-136,0 0-1,0 0 1,0-1-1,0 0 1,0 0-1,-1-1 1,1 0-1,-1 0 0,8-5 1,0-7-6690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7.050"/>
    </inkml:context>
    <inkml:brush xml:id="br0">
      <inkml:brushProperty name="width" value="0.05" units="cm"/>
      <inkml:brushProperty name="height" value="0.05" units="cm"/>
    </inkml:brush>
  </inkml:definitions>
  <inkml:trace contextRef="#ctx0" brushRef="#br0">0 1 24575,'0'5'0,"5"1"0,6 1 0,1-2-8191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6.184"/>
    </inkml:context>
    <inkml:brush xml:id="br0">
      <inkml:brushProperty name="width" value="0.05" units="cm"/>
      <inkml:brushProperty name="height" value="0.05" units="cm"/>
    </inkml:brush>
  </inkml:definitions>
  <inkml:trace contextRef="#ctx0" brushRef="#br0">26 17 24575,'-21'-11'0,"16"6"0,17 7 0,246 103 0,-221-87 0,-1 2 0,-1 2 0,0 1 0,54 49 0,-81-65 0,-1 1 0,1 0 0,-1 0 0,-1 1 0,1 0 0,-2 0 0,1 1 0,-1-1 0,-1 1 0,1 0 0,3 15 0,-7-17 0,0-1 0,0 1 0,0-1 0,-1 1 0,0 0 0,0-1 0,-1 1 0,0-1 0,-1 1 0,1-1 0,-2 0 0,1 1 0,-1-1 0,0 0 0,0 0 0,-1-1 0,-5 9 0,-3 1 12,-1 0 0,-1-1 0,0 0-1,-1-1 1,-1-1 0,0 0 0,-22 12-1,-130 67-934,143-79 387,-88 42-6290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9.095"/>
    </inkml:context>
    <inkml:brush xml:id="br0">
      <inkml:brushProperty name="width" value="0.05" units="cm"/>
      <inkml:brushProperty name="height" value="0.05" units="cm"/>
    </inkml:brush>
  </inkml:definitions>
  <inkml:trace contextRef="#ctx0" brushRef="#br0">107 59 24575,'-6'-1'0,"0"1"0,0 0 0,0 1 0,0-1 0,0 1 0,0 0 0,0 1 0,0 0 0,0 0 0,1 0 0,-1 0 0,1 1 0,-1 0 0,1 0 0,0 0 0,-6 6 0,10-8 0,1-1 0,0 0 0,-1 0 0,1 1 0,0-1 0,0 0 0,-1 1 0,1-1 0,0 0 0,0 1 0,0-1 0,0 1 0,-1-1 0,1 0 0,0 1 0,0-1 0,0 0 0,0 1 0,0-1 0,0 1 0,0-1 0,0 0 0,0 1 0,0-1 0,0 1 0,0-1 0,0 0 0,1 1 0,-1-1 0,0 1 0,0-1 0,0 1 0,14 6 0,21-3 0,-34-3 0,71-2 0,-1-2 0,119-21 0,-70 7 0,478-54-1365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59.481"/>
    </inkml:context>
    <inkml:brush xml:id="br0">
      <inkml:brushProperty name="width" value="0.05" units="cm"/>
      <inkml:brushProperty name="height" value="0.05" units="cm"/>
    </inkml:brush>
  </inkml:definitions>
  <inkml:trace contextRef="#ctx0" brushRef="#br0">0 1 24575,'58'39'0,"95"39"0,-111-58 0,0 0 0,-1 3 0,69 51 0,-105-70 0,0 1 0,0-1 0,0 1 0,-1 0 0,0 0 0,0 0 0,0 1 0,-1 0 0,1-1 0,-1 1 0,-1 0 0,1 1 0,-1-1 0,0 0 0,1 9 0,-2-9 0,-1 0 0,0 0 0,-1 0 0,1 0 0,-1 0 0,0 0 0,-1 0 0,1 0 0,-1 0 0,-1 0 0,1-1 0,-1 1 0,0-1 0,0 0 0,0 0 0,-8 9 0,-15 13 18,-1 0-1,-1-2 1,-1-1 0,-64 39-1,-21 18-1470,92-64-5373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0.925"/>
    </inkml:context>
    <inkml:brush xml:id="br0">
      <inkml:brushProperty name="width" value="0.05" units="cm"/>
      <inkml:brushProperty name="height" value="0.05" units="cm"/>
    </inkml:brush>
  </inkml:definitions>
  <inkml:trace contextRef="#ctx0" brushRef="#br0">1 275 24575,'0'-2'0,"0"0"0,0 1 0,0-1 0,0 0 0,1 0 0,-1 0 0,0 1 0,1-1 0,0 0 0,-1 1 0,1-1 0,0 0 0,0 1 0,1-3 0,-1 4 0,-1-1 0,0 1 0,0 0 0,0 0 0,1 0 0,-1 0 0,0-1 0,0 1 0,1 0 0,-1 0 0,0 0 0,0 0 0,1 0 0,-1 0 0,0 0 0,1 0 0,-1 0 0,0 0 0,0 0 0,1 0 0,-1 0 0,0 0 0,0 0 0,1 0 0,-1 0 0,0 0 0,1 1 0,-1-1 0,0 0 0,0 0 0,1 1 0,9 14 0,5 31 0,-2 1 0,-2 0 0,-2 1 0,4 64 0,-6-54 0,215 1323 0,-152-1033 0,-69-347 0,0 5 0,0-1 0,0 1 0,1-1 0,0 0 0,0 0 0,0 0 0,5 8 0,-7-13 0,1 1 0,-1-1 0,0 0 0,0 0 0,1 1 0,-1-1 0,0 0 0,1 0 0,-1 0 0,1 0 0,-1 1 0,0-1 0,1 0 0,-1 0 0,0 0 0,1 0 0,-1 0 0,1 0 0,-1 0 0,0 0 0,1 0 0,-1 0 0,0 0 0,1 0 0,-1-1 0,1 1 0,-1 0 0,0 0 0,1 0 0,-1 0 0,0-1 0,1 1 0,-1 0 0,0 0 0,1 0 0,-1-1 0,0 1 0,0 0 0,1-1 0,-1 1 0,0 0 0,0-1 0,0 1 0,1 0 0,-1-1 0,11-19 0,-9 17 0,6-11 0,0 1 0,1 0 0,1 1 0,0 0 0,0 1 0,1 0 0,1 0 0,0 1 0,0 1 0,1 0 0,0 0 0,1 2 0,-1-1 0,27-8 0,11 0 0,0 2 0,1 2 0,54-5 0,-48 8 0,903-106-633,5 56 338,-960 59 310,91-4 419,180-30 0,-272 33-426,1 0-2,1-1 0,-1 1 0,0-1 0,0 0 0,10-6 0,-15 8-6,0-1 0,0 0 0,0 1 1,-1-1-1,1 0 0,0 0 0,0 0 0,0 1 0,-1-1 0,1 0 0,0 0 0,-1 0 0,1 0 0,-1 0 0,1 0 0,-1-1 0,0 1 0,1 0 0,-1 0 0,0 0 0,0 0 0,0 0 0,0-1 0,0 1 0,0 0 0,0 0 0,0 0 0,0 0 0,-1 0 0,1-1 0,0 1 0,-1 0 0,1 0 0,-1 0 0,1 0 0,-1 0 0,1 0 0,-2-1 0,-100-149 0,76 99 0,3-2 0,2 0 0,3-2 0,-12-57 0,10 38 0,-44-165 0,11-3 0,-23-267 0,47 237 0,29 271 0,0 0 0,0 0 0,0 0 0,-1 0 0,1 0 0,0 0 0,-1 0 0,1 0 0,-1 0 0,0 0 0,1 0 0,-1 0 0,0 1 0,0-1 0,0 0 0,-1 1 0,1-1 0,0 1 0,-1-1 0,1 1 0,0-1 0,-1 1 0,0 0 0,1 0 0,-1 0 0,0 0 0,0 0 0,1 0 0,-1 1 0,0-1 0,0 0 0,0 1 0,0-1 0,0 1 0,0 0 0,0 0 0,0 0 0,0 0 0,0 0 0,0 0 0,0 0 0,-3 2 0,-150 27 0,50-7 0,-903 109-319,409-62 40,4 27 147,584-94 162,-41 12 241,49-13-368,0 0 1,1 0-1,-1 0 1,0 0-1,1 1 1,-1 0-1,1-1 1,0 1-1,-1 0 0,1 0 1,0 0-1,0 1 1,1-1-1,-1 0 1,-1 3-1,-2 13-6120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1.376"/>
    </inkml:context>
    <inkml:brush xml:id="br0">
      <inkml:brushProperty name="width" value="0.05" units="cm"/>
      <inkml:brushProperty name="height" value="0.05" units="cm"/>
    </inkml:brush>
  </inkml:definitions>
  <inkml:trace contextRef="#ctx0" brushRef="#br0">373 219 24575,'-4'-6'0,"0"1"0,0-1 0,0 0 0,1 0 0,0 0 0,-4-12 0,-6-11 0,6 15 0,-1 0 0,-1 1 0,0 0 0,0 0 0,-2 1 0,-21-20 0,29 29 0,0 0 0,-1 1 0,1 0 0,-1-1 0,1 1 0,-1 0 0,0 1 0,0-1 0,0 1 0,0 0 0,0 0 0,0 0 0,0 0 0,0 1 0,-1-1 0,1 1 0,0 0 0,0 1 0,0-1 0,0 1 0,-1 0 0,1 0 0,0 0 0,0 0 0,1 1 0,-1-1 0,0 1 0,0 0 0,1 0 0,-1 1 0,-3 2 0,-3 4 0,0 0 0,1 1 0,0 0 0,1 0 0,0 1 0,0 1 0,1-1 0,1 1 0,0 0 0,1 0 0,0 1 0,0 0 0,2-1 0,-5 27 0,3-6 0,1 1 0,2-1 0,1 1 0,7 62 0,-3-78 0,0 0 0,0 0 0,2-1 0,0 0 0,1 1 0,1-2 0,1 1 0,0-1 0,1 0 0,0-1 0,20 24 0,-19-29 0,0 1 0,1-1 0,0-1 0,0 0 0,1-1 0,0 0 0,1 0 0,0-1 0,0-1 0,0-1 0,1 1 0,0-2 0,0 0 0,28 4 0,18-3-1365,-4-4-5461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1.750"/>
    </inkml:context>
    <inkml:brush xml:id="br0">
      <inkml:brushProperty name="width" value="0.05" units="cm"/>
      <inkml:brushProperty name="height" value="0.05" units="cm"/>
    </inkml:brush>
  </inkml:definitions>
  <inkml:trace contextRef="#ctx0" brushRef="#br0">65 19 24575,'-22'-9'0,"21"8"0,0 0 0,0 0 0,0 0 0,0 1 0,0-1 0,-1 0 0,1 1 0,0-1 0,0 0 0,-1 1 0,1 0 0,0-1 0,-1 1 0,1 0 0,-1 0 0,1 0 0,0 0 0,-1 0 0,1 0 0,-1 0 0,1 0 0,0 0 0,-1 1 0,1-1 0,0 0 0,-1 1 0,1-1 0,0 1 0,-2 0 0,3 0 0,0 0 0,-1 0 0,1-1 0,0 1 0,0 0 0,-1-1 0,1 1 0,0 0 0,0 0 0,0-1 0,0 1 0,0 0 0,0 0 0,0-1 0,0 1 0,0 0 0,0 0 0,1-1 0,-1 1 0,0 0 0,0-1 0,1 1 0,0 1 0,11 21 0,-7-14 0,1 2 0,1-1 0,1 1 0,-1-1 0,2-1 0,-1 0 0,1 0 0,13 10 0,-17-14 0,1-1 0,-1 0 0,1-1 0,-1 1 0,1-1 0,0 0 0,0 0 0,1-1 0,-1 0 0,0 0 0,1 0 0,-1-1 0,1 0 0,0 0 0,9-1 0,-12-1 0,0 0 0,0 0 0,0-1 0,0 1 0,0-1 0,0 0 0,-1-1 0,1 1 0,-1-1 0,1 1 0,-1-1 0,0 0 0,0 0 0,0 0 0,-1-1 0,1 1 0,-1-1 0,0 1 0,0-1 0,0 0 0,0 0 0,1-6 0,1 0 0,0 0 0,-1-1 0,-1 0 0,3-21 0,-7 84 0,6 315 0,-2-342-341,2 0 0,1-1-1,12 34 1,-8-31-6485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2.158"/>
    </inkml:context>
    <inkml:brush xml:id="br0">
      <inkml:brushProperty name="width" value="0.05" units="cm"/>
      <inkml:brushProperty name="height" value="0.05" units="cm"/>
    </inkml:brush>
  </inkml:definitions>
  <inkml:trace contextRef="#ctx0" brushRef="#br0">141 107 24575,'0'-8'0,"0"0"0,-1 1 0,-1-1 0,1 0 0,-1 1 0,0-1 0,-1 1 0,-5-12 0,7 17 0,0 0 0,0 1 0,0-1 0,0 1 0,0-1 0,0 1 0,0 0 0,0-1 0,0 1 0,-1 0 0,1 0 0,-1 0 0,1 0 0,0 0 0,-1 0 0,0 0 0,1 0 0,-1 1 0,0-1 0,1 1 0,-1-1 0,0 1 0,0-1 0,1 1 0,-1 0 0,0 0 0,0 0 0,1 0 0,-1 0 0,0 1 0,0-1 0,1 0 0,-1 1 0,0-1 0,0 1 0,1 0 0,-1-1 0,1 1 0,-1 0 0,1 0 0,-1 0 0,1 0 0,-3 3 0,-1 0 0,0 1 0,1 0 0,-1 0 0,1 0 0,0 1 0,1-1 0,-1 1 0,1 0 0,1 0 0,-1 0 0,1 0 0,0 1 0,0-1 0,0 1 0,1-1 0,0 1 0,0 12 0,1-4 0,0-1 0,1 1 0,0 0 0,1-1 0,1 0 0,0 1 0,7 16 0,-7-24-44,0 1 0,0-2 0,0 1 0,1 0 0,0-1 0,0 1 0,1-1 0,0 0 0,0-1 0,0 1 0,1-1 0,0 0 0,0-1 0,0 1 0,0-1 0,1 0 0,0-1 0,0 1-1,0-1 1,0-1 0,0 1 0,0-1 0,1-1 0,-1 1 0,1-1 0,-1 0 0,1-1 0,0 0 0,-1 0 0,10-2 0,13-3-6782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2.483"/>
    </inkml:context>
    <inkml:brush xml:id="br0">
      <inkml:brushProperty name="width" value="0.05" units="cm"/>
      <inkml:brushProperty name="height" value="0.05" units="cm"/>
    </inkml:brush>
  </inkml:definitions>
  <inkml:trace contextRef="#ctx0" brushRef="#br0">65 144 24575,'-1'-10'0,"-1"-1"0,-1 0 0,0 1 0,0 0 0,-1-1 0,-9-16 0,7 15 0,4 6 0,0 1 0,-1 0 0,0 1 0,0-1 0,0 0 0,-7-6 0,7 11 0,3 7 0,7 14 0,-6-18 0,106 247 0,-29-77 0,-65-142-455,2 0 0,29 45 0,-22-45-6371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02.854"/>
    </inkml:context>
    <inkml:brush xml:id="br0">
      <inkml:brushProperty name="width" value="0.05" units="cm"/>
      <inkml:brushProperty name="height" value="0.05" units="cm"/>
    </inkml:brush>
  </inkml:definitions>
  <inkml:trace contextRef="#ctx0" brushRef="#br0">62 246 24575,'2'-1'0,"0"0"0,1 0 0,-1 0 0,0 0 0,1 1 0,-1-1 0,0 1 0,1-1 0,-1 1 0,1 0 0,-1 0 0,5 1 0,13-2 0,-12-1 0,-1 0 0,0 0 0,0 0 0,0-1 0,0 0 0,0 0 0,0-1 0,-1 0 0,0 0 0,1-1 0,4-5 0,-9 9 0,0-1 0,-1 0 0,1 1 0,-1-1 0,1 0 0,-1 0 0,0 0 0,0 0 0,0-1 0,0 1 0,0 0 0,-1 0 0,1-1 0,-1 1 0,1 0 0,-1 0 0,0-1 0,0 1 0,0-1 0,0 1 0,0 0 0,0-1 0,-1 1 0,1 0 0,-1-1 0,0 1 0,1 0 0,-1 0 0,0 0 0,0 0 0,-1 0 0,1 0 0,0 0 0,-1 0 0,1 0 0,-1 0 0,0 1 0,-2-3 0,1 0 0,0 1 0,-1 0 0,1 0 0,-1 0 0,1 1 0,-1-1 0,0 1 0,0 0 0,0 0 0,0 0 0,-1 0 0,1 1 0,0 0 0,-1 0 0,1 0 0,-1 0 0,1 1 0,-1 0 0,1 0 0,-1 0 0,0 0 0,1 1 0,-1-1 0,1 1 0,0 1 0,-1-1 0,1 0 0,0 1 0,0 0 0,-5 3 0,4-2 0,0 0 0,0 1 0,0 0 0,1 0 0,-1 0 0,1 1 0,0-1 0,1 1 0,-1 0 0,1 0 0,0 1 0,0-1 0,0 1 0,1-1 0,0 1 0,0 0 0,0 0 0,1 0 0,0 0 0,0 0 0,0 0 0,1 7 0,0-2 12,1 0 0,0-1 0,1 1 0,0-1 0,1 0 0,0 1 0,1-1 0,-1 0 0,12 18 0,-11-21-105,0-1 0,0 0 1,1-1-1,0 1 0,0-1 0,1 0 0,0 0 0,-1 0 1,2-1-1,-1 0 0,0 0 0,1-1 0,-1 0 1,1 0-1,7 2 0,16 2-6733</inkml:trace>
  <inkml:trace contextRef="#ctx0" brushRef="#br0" timeOffset="1">428 77 24575,'0'-6'0,"-2"0"0,1 1 0,-1-1 0,0 1 0,0-1 0,0 1 0,-1 0 0,0 0 0,0 0 0,0 0 0,-6-7 0,8 12 0,1 0 0,0-1 0,0 1 0,-1-1 0,1 1 0,0 0 0,-1-1 0,1 1 0,0 0 0,-1-1 0,1 1 0,0 0 0,-1 0 0,1-1 0,-1 1 0,1 0 0,0 0 0,-1 0 0,1 0 0,-1 0 0,1-1 0,-1 1 0,1 0 0,-1 0 0,1 0 0,-1 0 0,0 0 0,-1 12 0,9 18 0,5-9 0,1 0 0,1-1 0,24 25 0,-24-30 0,-1 1 0,0 1 0,-1 0 0,-1 1 0,11 22 0,-21-37 0,0 0 0,0 1 0,0-1 0,0 0 0,0 0 0,-1 1 0,1-1 0,-1 0 0,0 1 0,0-1 0,0 1 0,-1-1 0,1 0 0,-1 1 0,0-1 0,0 0 0,0 0 0,-2 4 0,1-2 0,-1 0 0,-1-1 0,1 1 0,-1-1 0,0 0 0,1 0 0,-2 0 0,1 0 0,0-1 0,-6 4 0,-11 5 0,0-2 0,-1 0 0,-1-1 0,-23 6 0,38-12 0,-83 24-1365,2-4-5461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16.397"/>
    </inkml:context>
    <inkml:brush xml:id="br0">
      <inkml:brushProperty name="width" value="0.05" units="cm"/>
      <inkml:brushProperty name="height" value="0.05" units="cm"/>
    </inkml:brush>
  </inkml:definitions>
  <inkml:trace contextRef="#ctx0" brushRef="#br0">3536 58 24575,'64'-3'0,"66"-11"0,-27 1 0,3 1 0,-45 4 0,1 3 0,79 2 0,-138 3 0,1 0 0,-1 0 0,0 1 0,0-1 0,0 1 0,0 0 0,1-1 0,-1 1 0,0 1 0,-1-1 0,1 0 0,0 1 0,0 0 0,0-1 0,-1 1 0,1 0 0,-1 0 0,0 1 0,0-1 0,1 0 0,-1 1 0,-1-1 0,1 1 0,0 0 0,-1 0 0,1-1 0,-1 1 0,0 0 0,0 0 0,0 0 0,0 1 0,0-1 0,-1 0 0,0 0 0,1 0 0,-1 0 0,-1 6 0,16 165 0,-10-123 0,7 41 0,5 76 0,-18 143 0,1-306 0,0 0 0,0-1 0,-1 1 0,1 0 0,-1-1 0,0 1 0,0-1 0,-1 1 0,1-1 0,-4 7 0,3-9 0,1 0 0,-1 0 0,0 0 0,0 0 0,0 0 0,0 0 0,-1 0 0,1-1 0,0 1 0,-1-1 0,1 0 0,-1 1 0,1-1 0,-1 0 0,0-1 0,1 1 0,-1 0 0,-5 0 0,-27 2 0,-59-2 0,-3 0 0,-893 128 0,911-117 0,-331 64 0,54-10 0,-10-2 0,-481 72 0,271-73 0,521-56 0,-1-2 0,-106-6 0,158 0 0,1 1 0,-1-1 0,1 0 0,-1 0 0,1 0 0,-1-1 0,1 1 0,0-1 0,0 0 0,0 0 0,0 0 0,0 0 0,0-1 0,0 1 0,1-1 0,-1 1 0,1-1 0,0 0 0,0 0 0,0 0 0,0 0 0,0-1 0,1 1 0,-1 0 0,1-1 0,0 1 0,0-1 0,0-3 0,-3-11 0,2-1 0,0 0 0,1 1 0,2-25 0,0 22 0,15-192 0,-8 144 0,-3 0 0,-7-130 0,-3 152 0,-2 1 0,-2-1 0,-2 2 0,-33-88 0,42 128 0,0 1 0,0 0 0,0-1 0,1 1 0,0-1 0,0 0 0,0 1 0,0-1 0,1-5 0,0 8 0,0 0 0,1 0 0,0 0 0,-1 0 0,1 0 0,0 0 0,0 0 0,0 1 0,0-1 0,0 0 0,1 1 0,-1-1 0,0 1 0,1-1 0,-1 1 0,1 0 0,0-1 0,-1 1 0,1 0 0,0 0 0,0 0 0,-1 1 0,1-1 0,3-1 0,23-7 0,0 1 0,0 1 0,35-4 0,8-3 0,95-10 0,-128 20 0,-11-2-1365,-6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7.439"/>
    </inkml:context>
    <inkml:brush xml:id="br0">
      <inkml:brushProperty name="width" value="0.05" units="cm"/>
      <inkml:brushProperty name="height" value="0.05" units="cm"/>
    </inkml:brush>
  </inkml:definitions>
  <inkml:trace contextRef="#ctx0" brushRef="#br0">0 1 24575,'0'5'0,"5"1"0,6 0 0,7-1 0,4-2 0,8-1 0,0 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16.816"/>
    </inkml:context>
    <inkml:brush xml:id="br0">
      <inkml:brushProperty name="width" value="0.05" units="cm"/>
      <inkml:brushProperty name="height" value="0.05" units="cm"/>
    </inkml:brush>
  </inkml:definitions>
  <inkml:trace contextRef="#ctx0" brushRef="#br0">0 1 24575,'1'2'0,"-1"1"0,1-1 0,0 1 0,0-1 0,0 0 0,0 0 0,0 1 0,1-1 0,-1 0 0,0 0 0,1 0 0,3 3 0,23 23 0,-26-27 0,57 44 0,-45-37 0,0 2 0,-1 0 0,-1 0 0,0 2 0,0-1 0,10 14 0,-19-20 0,0 1 0,0-1 0,0 1 0,-1-1 0,0 1 0,0 0 0,0 0 0,-1 0 0,0 0 0,0 0 0,0 1 0,-1-1 0,0 0 0,0 0 0,-1 0 0,1 1 0,-1-1 0,-1 0 0,1 0 0,-5 11 0,0-5 0,1 0 0,-2 0 0,1 0 0,-2-1 0,1 0 0,-2 0 0,1-1 0,-17 15 0,-38 30-1365,44-39-5461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3.122"/>
    </inkml:context>
    <inkml:brush xml:id="br0">
      <inkml:brushProperty name="width" value="0.05" units="cm"/>
      <inkml:brushProperty name="height" value="0.05" units="cm"/>
    </inkml:brush>
  </inkml:definitions>
  <inkml:trace contextRef="#ctx0" brushRef="#br0">0 30 24575,'1'1'0,"-1"0"0,0 0 0,1 0 0,-1 0 0,0 0 0,1 0 0,-1 0 0,1 0 0,0-1 0,-1 1 0,1 0 0,0 0 0,-1 0 0,1-1 0,0 1 0,0 0 0,0-1 0,0 1 0,-1-1 0,1 1 0,0-1 0,0 1 0,0-1 0,0 0 0,0 1 0,0-1 0,2 0 0,33 6 0,-32-6 0,119 5 0,219-20 0,-64-1 0,-268 16-102,-2 0-24,1 1-1,-1-2 1,0 1 0,1-1-1,-1-1 1,0 0 0,0 0 0,0 0-1,10-5 1,1-5-6700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3.496"/>
    </inkml:context>
    <inkml:brush xml:id="br0">
      <inkml:brushProperty name="width" value="0.05" units="cm"/>
      <inkml:brushProperty name="height" value="0.05" units="cm"/>
    </inkml:brush>
  </inkml:definitions>
  <inkml:trace contextRef="#ctx0" brushRef="#br0">9 1 24575,'-9'0'0,"26"7"0,10 8 0,-2 1 0,1 1 0,-2 2 0,41 39 0,-60-53 0,0 1 0,0 0 0,-1 0 0,1 0 0,-1 1 0,-1-1 0,1 1 0,-1 0 0,0 0 0,-1 0 0,1 1 0,-2-1 0,1 1 0,-1-1 0,0 1 0,0-1 0,-1 1 0,0 0 0,-1-1 0,1 1 0,-2-1 0,1 1 0,-1-1 0,0 1 0,-3 6 0,-2 1-124,-1 0 0,0 0 0,-1-1 0,-1 0 0,0-1 0,-1 0-1,-1-1 1,0 0 0,0 0 0,-14 9 0,0-3-6702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4.555"/>
    </inkml:context>
    <inkml:brush xml:id="br0">
      <inkml:brushProperty name="width" value="0.05" units="cm"/>
      <inkml:brushProperty name="height" value="0.05" units="cm"/>
    </inkml:brush>
  </inkml:definitions>
  <inkml:trace contextRef="#ctx0" brushRef="#br0">19 280 24575,'0'0'0,"0"-1"0,0 1 0,0 0 0,0-1 0,0 1 0,0 0 0,0-1 0,0 1 0,0 0 0,0-1 0,0 1 0,0 0 0,0-1 0,0 1 0,0 0 0,0-1 0,0 1 0,0 0 0,0 0 0,-1-1 0,1 1 0,0 0 0,0-1 0,0 1 0,-1 0 0,1 0 0,0 0 0,0-1 0,0 1 0,-1 0 0,1 0 0,0 0 0,-1-1 0,1 1 0,0 0 0,0 0 0,-1 0 0,1 0 0,0 0 0,-1 0 0,1 0 0,0 0 0,-1 0 0,1 0 0,0 0 0,-1 0 0,1 0 0,0 0 0,-1 0 0,1 0 0,-1 0 0,1 0 0,-1 1 0,0-1 0,1 1 0,-1 0 0,1-1 0,-1 1 0,1 0 0,-1-1 0,1 1 0,-1 0 0,1-1 0,0 1 0,-1 0 0,1 0 0,0 0 0,-1-1 0,1 1 0,0 0 0,0 0 0,0 0 0,0-1 0,0 1 0,0 0 0,0 1 0,31 263 0,1 6 0,8 387 0,-13-359 0,-28-298 0,1 1 0,0-1 0,0 0 0,0 0 0,0 0 0,0 0 0,1 0 0,-1 0 0,0 0 0,0 0 0,1 0 0,-1 0 0,0 0 0,1 0 0,-1 0 0,1 0 0,0 0 0,-1 0 0,1-1 0,0 1 0,0 1 0,1-2 0,-1 0 0,1 0 0,-1 0 0,1 0 0,-1 0 0,1 0 0,-1 0 0,1-1 0,-1 1 0,0 0 0,1-1 0,1 0 0,5-2 0,29-6 0,1 1 0,77-5 0,-64 9 0,699-16 0,-548 22 0,168 15 0,-228-8 0,-129-8 0,27 1 0,-38-2 0,0 0 0,0 0 0,1 0 0,-1-1 0,0 1 0,0-1 0,0 1 0,0-1 0,0 0 0,0 1 0,-1-1 0,1 0 0,0 0 0,2-2 0,-4 2 0,0 1 0,0-1 0,0 0 0,-1 1 0,1-1 0,0 0 0,0 1 0,-1-1 0,1 0 0,0 1 0,-1-1 0,1 1 0,0-1 0,-1 1 0,1-1 0,-1 1 0,1-1 0,-1 1 0,1-1 0,-1 1 0,0-1 0,1 1 0,-1 0 0,0-1 0,-22-14 0,19 12 0,-6-4 0,1 0 0,0-1 0,0 0 0,0 0 0,1-1 0,0 0 0,0-1 0,1 0 0,1 0 0,0 0 0,0-1 0,1 0 0,0 0 0,1 0 0,0-1 0,1 1 0,0-1 0,-1-15 0,-49-395 0,15 136 0,24 170 0,5 0 0,5-1 0,6 1 0,16-125 0,-15 223 0,0 8 0,-2 0 0,1 0 0,-2 0 0,1-14 0,-1 23 0,0-1 0,-1 1 0,1-1 0,0 1 0,0-1 0,-1 1 0,1 0 0,-1-1 0,1 1 0,-1-1 0,1 1 0,-1 0 0,0-1 0,0 1 0,0 0 0,0 0 0,0 0 0,0-1 0,0 1 0,0 0 0,0 0 0,0 1 0,-1-1 0,1 0 0,0 0 0,-1 1 0,1-1 0,0 0 0,-1 1 0,1-1 0,-1 1 0,1 0 0,-1 0 0,-2-1 0,-32 2 0,1 2 0,-56 10 0,34-4 0,-525 44 0,268-31 0,-5 12 0,315-34 0,-4 1 0,0 0 0,1 0 0,-1 1 0,0 0 0,1 0 0,-9 5 0,16-7 1,0 0-1,-1 0 0,1 0 0,0 0 1,0 0-1,0 0 0,-1 0 1,1 0-1,0 0 0,0 0 1,0 0-1,-1 0 0,1 0 1,0 1-1,0-1 0,0 0 1,0 0-1,-1 0 0,1 0 0,0 0 1,0 1-1,0-1 0,0 0 1,0 0-1,0 0 0,0 0 1,-1 1-1,1-1 0,0 0 1,0 0-1,0 0 0,0 1 0,0-1 1,0 0-1,0 0 0,0 0 1,0 1-1,0-1 0,0 0 1,0 0-1,0 0 0,0 1 1,0-1-1,0 0 0,1 0 0,-1 0 1,0 1-1,0-1 0,0 0 1,9 4-1382,7 0-5445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5.177"/>
    </inkml:context>
    <inkml:brush xml:id="br0">
      <inkml:brushProperty name="width" value="0.05" units="cm"/>
      <inkml:brushProperty name="height" value="0.05" units="cm"/>
    </inkml:brush>
  </inkml:definitions>
  <inkml:trace contextRef="#ctx0" brushRef="#br0">71 22 24575,'1'0'0,"-1"0"0,0 0 0,1 0 0,-1 0 0,0 0 0,0 0 0,1 0 0,-1 0 0,0 1 0,1-1 0,-1 0 0,0 0 0,0 0 0,1 0 0,-1-1 0,0 1 0,1 0 0,-1 0 0,0 0 0,1 0 0,-1 0 0,0 0 0,0 0 0,1 0 0,-1-1 0,0 1 0,0 0 0,1 0 0,-1 0 0,0-1 0,0 1 0,0 0 0,1 0 0,-1 0 0,0-1 0,0 1 0,0 0 0,0-1 0,1 1 0,-1 0 0,0 0 0,0-1 0,0 1 0,0 0 0,0-1 0,0 1 0,0 0 0,0 0 0,0-1 0,0 1 0,0 0 0,0-1 0,0 1 0,0 0 0,0-1 0,0 1 0,-1 0 0,1 0 0,0-1 0,0 1 0,-1-1 0,0 0 0,1 0 0,-1 0 0,0 0 0,0 1 0,0-1 0,0 0 0,0 0 0,0 1 0,0-1 0,0 1 0,0-1 0,0 1 0,0-1 0,0 1 0,-1 0 0,-1-1 0,1 1 0,0 0 0,-1 1 0,1-1 0,0 0 0,0 1 0,-1-1 0,1 1 0,0 0 0,0-1 0,0 1 0,0 0 0,0 0 0,0 1 0,0-1 0,0 0 0,0 1 0,0-1 0,1 1 0,-1-1 0,0 1 0,1 0 0,0 0 0,-1 0 0,1 0 0,0 0 0,-2 4 0,2-3 0,-1 1 0,1-1 0,0 1 0,0 0 0,0 0 0,0-1 0,1 1 0,-1 0 0,1 0 0,0 0 0,0 0 0,0-1 0,1 1 0,0 0 0,1 6 0,1-4 0,0 0 0,1 0 0,0-1 0,-1 1 0,2-1 0,-1 0 0,1 0 0,-1-1 0,1 1 0,1-1 0,-1 0 0,1-1 0,-1 1 0,1-1 0,12 5 0,-11-5 0,0 0 0,1-1 0,-1 0 0,1 0 0,-1-1 0,1 0 0,0 0 0,0 0 0,-1-1 0,1-1 0,0 1 0,0-1 0,9-3 0,-4-2 0,-16 1 0,1 5 0,0-1 0,0 1 0,0 0 0,-1-1 0,1 1 0,0 0 0,0 0 0,-1 1 0,-3 0 0,-1 1 0,0 0 0,1 1 0,-1-1 0,0 2 0,1-1 0,0 1 0,0 0 0,0 0 0,1 1 0,-1-1 0,1 1 0,0 0 0,0 1 0,1-1 0,-1 1 0,1 0 0,1 0 0,-1 1 0,1-1 0,0 1 0,1-1 0,-1 1 0,1 0 0,1 0 0,-1 0 0,1 0 0,0 0 0,1 1 0,0-1 0,0 0 0,0 0 0,1 0 0,0 0 0,0 1 0,1-1 0,0-1 0,1 1 0,-1 0 0,1 0 0,0-1 0,1 0 0,-1 0 0,1 0 0,1 0 0,-1 0 0,1-1 0,9 9 0,-9-10-97,0 0-1,0-1 1,0 0-1,0 0 1,0 0-1,1-1 1,-1 0-1,1 0 1,-1 0-1,1-1 1,0 0-1,0 0 0,8 0 1,11-2-6729</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5.563"/>
    </inkml:context>
    <inkml:brush xml:id="br0">
      <inkml:brushProperty name="width" value="0.05" units="cm"/>
      <inkml:brushProperty name="height" value="0.05" units="cm"/>
    </inkml:brush>
  </inkml:definitions>
  <inkml:trace contextRef="#ctx0" brushRef="#br0">6 71 24575,'-2'-10'0,"-1"-12"0,6 18 0,8 10 0,-3 2 0,0 1 0,-1 0 0,0 1 0,0-1 0,-1 1 0,7 13 0,-3 0 0,16 45 0,-14-21 0,12-122 0,-18 54-195,1 1 0,1-1 0,1 1 0,1 0 0,0 1 0,17-22 0,-10 21-6631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5.892"/>
    </inkml:context>
    <inkml:brush xml:id="br0">
      <inkml:brushProperty name="width" value="0.05" units="cm"/>
      <inkml:brushProperty name="height" value="0.05" units="cm"/>
    </inkml:brush>
  </inkml:definitions>
  <inkml:trace contextRef="#ctx0" brushRef="#br0">0 1 24575,'4'0'0,"-1"1"0,1-1 0,-1 1 0,0 0 0,0 0 0,0 0 0,1 1 0,-1-1 0,0 1 0,0-1 0,-1 1 0,1 0 0,0 0 0,-1 1 0,1-1 0,-1 0 0,1 1 0,-1-1 0,0 1 0,2 4 0,5 7 0,-1 1 0,12 29 0,-12-27 0,0 3 0,0 1 0,6 26 0,-12-40 0,0 1 0,-1 0 0,0 0 0,0 0 0,-1-1 0,0 1 0,0 0 0,-1 0 0,-2 11 0,3-19 0,0 1 0,0-1 0,0 1 0,0-1 0,0 1 0,0-1 0,0 1 0,0-1 0,-1 0 0,1 1 0,0-1 0,0 1 0,0-1 0,0 1 0,-1-1 0,1 0 0,0 1 0,0-1 0,-1 1 0,1-1 0,0 0 0,0 1 0,-1-1 0,1 0 0,-1 0 0,1 1 0,0-1 0,-1 0 0,1 0 0,-1 1 0,1-1 0,0 0 0,-1 0 0,1 0 0,-2 0 0,-5-16 0,-1-28 0,5-74 120,4 104-368,0-1 1,1 1-1,1-1 1,0 1-1,10-28 1,-1 17-6579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6.280"/>
    </inkml:context>
    <inkml:brush xml:id="br0">
      <inkml:brushProperty name="width" value="0.05" units="cm"/>
      <inkml:brushProperty name="height" value="0.05" units="cm"/>
    </inkml:brush>
  </inkml:definitions>
  <inkml:trace contextRef="#ctx0" brushRef="#br0">0 1 24575,'1'0'0,"0"0"0,0 1 0,0-1 0,0 0 0,0 1 0,0-1 0,0 1 0,0-1 0,-1 1 0,1-1 0,0 1 0,0 0 0,-1-1 0,1 1 0,0 0 0,-1 0 0,1 0 0,0-1 0,-1 1 0,1 0 0,-1 0 0,0 0 0,1 0 0,-1 0 0,0 0 0,1 0 0,-1 1 0,6 31 0,-6-30 0,2 25 0,-2 40 0,-1-46 0,0-1 0,2 1 0,6 40 0,-6-60 0,-1 1 0,1-1 0,0 1 0,0-1 0,0 1 0,0-1 0,0 1 0,1-1 0,-1 0 0,0 0 0,1 0 0,0 0 0,0 0 0,-1 0 0,1 0 0,0 0 0,3 1 0,-3-2 0,-1-1 0,1 1 0,-1-1 0,1 0 0,0 1 0,-1-1 0,1 0 0,0 0 0,-1 0 0,1 0 0,0 0 0,-1-1 0,1 1 0,-1 0 0,1-1 0,0 1 0,-1-1 0,1 0 0,-1 1 0,1-1 0,-1 0 0,0 0 0,1 0 0,-1 0 0,0 0 0,0 0 0,1 0 0,0-3 0,4-2 0,-1-1 0,0 0 0,0 0 0,-1 0 0,0 0 0,-1-1 0,1 0 0,3-12 0,-1-1 0,-1-1 0,3-22 0,-7 37-105,-1 0 0,0 0 0,0 0 0,0 0 0,-1 1 0,0-1 0,0 0 0,0 0 0,-1 1 0,0-1 0,-1 1 0,-5-12 0,-4-1-6721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6.685"/>
    </inkml:context>
    <inkml:brush xml:id="br0">
      <inkml:brushProperty name="width" value="0.05" units="cm"/>
      <inkml:brushProperty name="height" value="0.05" units="cm"/>
    </inkml:brush>
  </inkml:definitions>
  <inkml:trace contextRef="#ctx0" brushRef="#br0">0 4 24575,'0'0'0,"0"0"0,0-1 0,0 1 0,0 0 0,0 0 0,0 0 0,0 0 0,0 0 0,0-1 0,1 1 0,-1 0 0,0 0 0,0 0 0,0 0 0,0 0 0,0-1 0,0 1 0,0 0 0,0 0 0,0 0 0,1 0 0,-1 0 0,0 0 0,0 0 0,0 0 0,0 0 0,0 0 0,1-1 0,-1 1 0,0 0 0,0 0 0,0 0 0,0 0 0,1 0 0,-1 0 0,0 0 0,0 0 0,0 0 0,0 0 0,0 0 0,1 0 0,-1 0 0,0 0 0,0 1 0,0-1 0,0 0 0,0 0 0,1 0 0,-1 0 0,0 0 0,0 0 0,0 0 0,0 0 0,0 0 0,0 1 0,1-1 0,-1 0 0,15 12 0,12 15 0,-11-4 0,0 1 0,-2 0 0,21 47 0,-31-59 0,-1-1 0,-1 0 0,3 20 0,-8-38 0,-1-2 0,0-1 0,0 0 0,-4-20 0,8 18-124,0-1 0,1 1 0,0 0 0,0 0 0,1 0 0,1 0-1,0 0 1,1 0 0,0 1 0,10-18 0,1 3-6702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27.028"/>
    </inkml:context>
    <inkml:brush xml:id="br0">
      <inkml:brushProperty name="width" value="0.05" units="cm"/>
      <inkml:brushProperty name="height" value="0.05" units="cm"/>
    </inkml:brush>
  </inkml:definitions>
  <inkml:trace contextRef="#ctx0" brushRef="#br0">31 1 24575,'0'5'0,"0"6"0,0 6 0,5 1 0,1 1 0,0 3 0,-1 2 0,3 2 0,0 1 0,0 1 0,-3 1 0,-2-1 0,-1 1 0,-5 0 0,-8-1 0,-7 0 0,-9 1 0,-1-6-8191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7.799"/>
    </inkml:context>
    <inkml:brush xml:id="br0">
      <inkml:brushProperty name="width" value="0.05" units="cm"/>
      <inkml:brushProperty name="height" value="0.05" units="cm"/>
    </inkml:brush>
  </inkml:definitions>
  <inkml:trace contextRef="#ctx0" brushRef="#br0">0 2 24575,'7'1'0,"-1"0"0,0 0 0,0 0 0,1 1 0,7 4 0,21 4 0,25-5 0,0-2 0,0-3 0,114-15 0,31 0 0,-152 13 0,-1 3 0,1 3 0,56 10 0,-61-7 0,-1-2 0,65-2 0,48 4 0,115 28 0,-223-30 0,88-2 0,11 0 0,-100 8-81,-35-6-1203,4 0-5542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31.058"/>
    </inkml:context>
    <inkml:brush xml:id="br0">
      <inkml:brushProperty name="width" value="0.05" units="cm"/>
      <inkml:brushProperty name="height" value="0.05" units="cm"/>
    </inkml:brush>
  </inkml:definitions>
  <inkml:trace contextRef="#ctx0" brushRef="#br0">0 182 24575,'60'17'0,"24"-11"0,0-4 0,113-11 0,-128 5 0,846-73 0,-499 38 0,-379 36 0,-22 3 0,0-1 0,0-1 0,0 0 0,0-1 0,26-9 0,-40 12-4,0 0 0,-1 0-1,1-1 1,0 1-1,0 0 1,0-1 0,0 1-1,0-1 1,-1 1-1,1-1 1,0 0 0,0 1-1,-1-1 1,1 0 0,0 1-1,-1-1 1,1 0-1,-1 0 1,1 0 0,-1 1-1,1-3 1,-1 3 12,0-1 0,0 0 1,-1 1-1,1-1 0,0 0 0,0 1 1,-1-1-1,1 0 0,0 1 0,-1-1 1,1 1-1,-1-1 0,1 1 0,-1-1 1,1 1-1,-1-1 0,1 1 0,-1-1 1,1 1-1,-1 0 0,-1-1 0,-43-17-717,38 16-32,-19-7-6085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31.447"/>
    </inkml:context>
    <inkml:brush xml:id="br0">
      <inkml:brushProperty name="width" value="0.05" units="cm"/>
      <inkml:brushProperty name="height" value="0.05" units="cm"/>
    </inkml:brush>
  </inkml:definitions>
  <inkml:trace contextRef="#ctx0" brushRef="#br0">0 27 24575,'0'-2'0,"0"1"0,0-1 0,0 1 0,0-1 0,0 1 0,0-1 0,1 1 0,-1-1 0,0 1 0,1-1 0,-1 1 0,1 0 0,0-1 0,-1 1 0,3-3 0,-3 4 0,1 0 0,0 0 0,0 0 0,0 0 0,0 0 0,0 0 0,0 0 0,-1 0 0,1 0 0,0 0 0,0 0 0,0 1 0,0-1 0,0 0 0,-1 1 0,1-1 0,0 0 0,0 1 0,-1-1 0,1 1 0,0 0 0,0-1 0,-1 1 0,1-1 0,-1 1 0,1 0 0,-1-1 0,2 3 0,20 19 14,-1 1-1,-2 1 0,0 1 0,-1 0 1,-1 2-1,-2 0 0,-1 1 1,21 57-1,-30-69-35,-1-1-1,-1 1 1,0-1 0,-1 1-1,-1 0 1,-1 0 0,0 0-1,-3 22 1,0-26-77,1 0 0,-1-1 1,-1 1-1,0-1 0,-1 0 0,0 0 1,-1 0-1,0-1 0,-1 0 0,1 0 1,-2-1-1,-9 11 0,-8 3-6727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31.865"/>
    </inkml:context>
    <inkml:brush xml:id="br0">
      <inkml:brushProperty name="width" value="0.05" units="cm"/>
      <inkml:brushProperty name="height" value="0.05" units="cm"/>
    </inkml:brush>
  </inkml:definitions>
  <inkml:trace contextRef="#ctx0" brushRef="#br0">304 109 24575,'-3'-5'0,"0"-1"0,0 1 0,0 0 0,-1 1 0,1-1 0,-1 0 0,0 1 0,-1 0 0,-8-7 0,4 4 0,0-1 0,0 1 0,-1 1 0,0 0 0,-21-9 0,29 14 0,-1 0 0,0 0 0,0 0 0,0 1 0,0-1 0,0 1 0,0 0 0,0 0 0,0 0 0,0 0 0,0 0 0,0 1 0,0-1 0,0 1 0,0 0 0,0 0 0,1 0 0,-1 0 0,0 0 0,1 1 0,-1-1 0,1 1 0,-1 0 0,1 0 0,-1 0 0,1 0 0,-3 4 0,-3 4 0,0 1 0,1 0 0,1 0 0,0 1 0,1-1 0,0 1 0,-5 19 0,-17 93 0,18-75 0,6-34 0,0-1 0,1 0 0,1 0 0,0 1 0,3 24 0,-2-37 0,0 1 0,1 0 0,-1-1 0,1 1 0,0-1 0,0 1 0,0-1 0,0 1 0,0-1 0,0 0 0,0 0 0,1 1 0,0-1 0,-1 0 0,1 0 0,0 0 0,0-1 0,0 1 0,0 0 0,0-1 0,0 1 0,0-1 0,1 0 0,-1 0 0,0 0 0,1 0 0,-1 0 0,1 0 0,-1-1 0,1 1 0,0-1 0,-1 1 0,1-1 0,-1 0 0,1 0 0,0-1 0,-1 1 0,1 0 0,2-2 0,6 0 0,0-1 0,0 0 0,-1 0 0,0-1 0,1-1 0,-1 0 0,-1 0 0,1-1 0,-1-1 0,0 1 0,0-1 0,-1-1 0,0 1 0,8-11 0,-10 11 0,1-1 0,-1 0 0,-1 0 0,1-1 0,-1 0 0,-1 1 0,0-2 0,0 1 0,-1 0 0,0-1 0,0 0 0,-1 0 0,0 0 0,-1 0 0,0-18 0,-3 18 9,0 0 1,0-1-1,-1 1 0,-1 0 0,0 0 1,0 0-1,-1 1 0,0-1 0,0 1 0,-1 1 1,-1-1-1,-13-14 0,15 17-80,1 1 1,-2 0-1,1 1 0,0-1 0,-1 1 1,0 0-1,0 0 0,0 1 1,-1 0-1,1 0 0,-1 0 0,0 1 1,0 0-1,1 0 0,-1 1 1,0 0-1,0 0 0,-1 0 0,1 1 1,-7 1-1,-5 4-6755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32.524"/>
    </inkml:context>
    <inkml:brush xml:id="br0">
      <inkml:brushProperty name="width" value="0.05" units="cm"/>
      <inkml:brushProperty name="height" value="0.05" units="cm"/>
    </inkml:brush>
  </inkml:definitions>
  <inkml:trace contextRef="#ctx0" brushRef="#br0">1 423 24575,'0'31'0,"1"0"0,2 0 0,0 0 0,3-1 0,0 0 0,14 40 0,-19-68 0,0 1 0,-1-1 0,1 0 0,0 0 0,0 0 0,0 1 0,1-1 0,-1 0 0,0 0 0,1-1 0,-1 1 0,1 0 0,0 0 0,0-1 0,0 1 0,-1-1 0,1 1 0,0-1 0,1 0 0,-1 0 0,0 0 0,0 0 0,0 0 0,1-1 0,-1 1 0,3 0 0,-2-2 0,0 1 0,0-1 0,0 0 0,0 0 0,0 0 0,0 0 0,-1 0 0,1-1 0,0 1 0,-1-1 0,1 0 0,-1 1 0,0-1 0,1 0 0,-1-1 0,0 1 0,0 0 0,-1-1 0,1 1 0,2-4 0,1-3 0,0 0 0,-1-1 0,0 0 0,-1 1 0,0-1 0,0 0 0,-1 0 0,0-1 0,0-17 0,-1 15 0,-1 1 0,-1-1 0,0 0 0,0 1 0,-1-1 0,-6-18 0,14 47 0,1-1 0,1 1 0,0-1 0,1-1 0,0 1 0,2-2 0,-1 1 0,2-2 0,18 18 0,-24-25 0,0 1 0,0-2 0,1 1 0,0-1 0,-1 0 0,2 0 0,-1 0 0,0-1 0,1-1 0,-1 1 0,1-1 0,0 0 0,0-1 0,0 0 0,0 0 0,0-1 0,0 0 0,0 0 0,0-1 0,0 0 0,-1 0 0,11-3 0,-6 0 0,-1-1 0,1 0 0,-1-1 0,0 0 0,-1 0 0,1-1 0,-2 0 0,1-1 0,-1 0 0,0-1 0,0 0 0,-1 0 0,0-1 0,-1 0 0,0 0 0,10-23 0,-11 20 0,-1-1 0,0 0 0,-2-1 0,1 1 0,-2-1 0,0 0 0,0 1 0,-2-1 0,0 0 0,0 0 0,-1 0 0,-1 1 0,-7-28 0,-2 6 0,-1 0 0,-1 0 0,-2 1 0,-2 1 0,-24-39 0,39 71 0,0-1 0,0 0 0,0 1 0,0-1 0,0 1 0,-1 0 0,1 0 0,0 0 0,-1 0 0,0 0 0,0 0 0,-5-2 0,7 4 0,0 0 0,-1 0 0,1 0 0,0 0 0,0 0 0,0 0 0,0 0 0,-1 0 0,1 1 0,0-1 0,0 0 0,0 1 0,0-1 0,0 1 0,0-1 0,0 1 0,0-1 0,0 1 0,0 0 0,0-1 0,0 1 0,0 0 0,1 0 0,-1 0 0,0 0 0,0 0 0,1 0 0,-1 0 0,1 0 0,-1 0 0,1 0 0,-1 0 0,1 0 0,0 0 0,0 0 0,-1 1 0,1 0 0,-5 21 0,1 0 0,1 0 0,0 0 0,2 0 0,3 34 0,-2-17 0,3 51-341,4 0 0,3-1-1,27 105 1,-23-138-6485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9:32.875"/>
    </inkml:context>
    <inkml:brush xml:id="br0">
      <inkml:brushProperty name="width" value="0.05" units="cm"/>
      <inkml:brushProperty name="height" value="0.05" units="cm"/>
    </inkml:brush>
  </inkml:definitions>
  <inkml:trace contextRef="#ctx0" brushRef="#br0">0 205 24575,'0'-10'0,"0"-7"0,0-11 0,0-5 0,5-3 0,6 6 0,11 8 0,6 7 0,9 6 0,7 5 0,5 4 0,-5 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29.772"/>
    </inkml:context>
    <inkml:brush xml:id="br0">
      <inkml:brushProperty name="width" value="0.05" units="cm"/>
      <inkml:brushProperty name="height" value="0.05" units="cm"/>
    </inkml:brush>
  </inkml:definitions>
  <inkml:trace contextRef="#ctx0" brushRef="#br0">143 289 24575,'0'-4'0,"0"0"0,0 1 0,-1-1 0,1 1 0,-1-1 0,0 1 0,0-1 0,0 1 0,-1-1 0,1 1 0,-1 0 0,1 0 0,-5-6 0,6 9 0,-1 0 0,1 0 0,0 0 0,0 0 0,-1 0 0,1 0 0,0 0 0,-1 0 0,1 0 0,0 0 0,0 0 0,-1 0 0,1 0 0,0 0 0,0 0 0,-1 0 0,1 0 0,0 0 0,0 0 0,-1 1 0,1-1 0,0 0 0,0 0 0,0 0 0,-1 0 0,1 1 0,0-1 0,0 0 0,0 0 0,0 0 0,-1 1 0,1-1 0,0 0 0,0 0 0,0 1 0,0-1 0,0 0 0,0 0 0,0 1 0,0-1 0,-1 0 0,1 0 0,0 1 0,0-1 0,0 0 0,0 0 0,1 1 0,-1-1 0,0 0 0,0 0 0,0 1 0,-3 16 0,-3 195 0,-16 497 0,9-135 0,6-464 0,-3 259 0,10-361 0,1-1 0,0 0 0,0 0 0,0 0 0,1 0 0,3 9 0,-4-15 0,-1 1 0,1-1 0,0 0 0,-1 1 0,1-1 0,0 0 0,0 0 0,0 0 0,0 1 0,0-1 0,0 0 0,0-1 0,1 1 0,-1 0 0,0 0 0,0 0 0,1-1 0,-1 1 0,1-1 0,-1 1 0,0-1 0,1 1 0,-1-1 0,1 0 0,-1 0 0,1 0 0,-1 1 0,1-2 0,-1 1 0,1 0 0,-1 0 0,1 0 0,-1-1 0,3 0 0,9-4 0,0-1 0,0 0 0,-1-1 0,1 0 0,-2-1 0,1 0 0,11-12 0,-9 8 0,1 1 0,1 0 0,23-13 0,-13 14 0,-1 0 0,1 2 0,1 1 0,35-6 0,112-5 0,-129 14 0,593-24-479,0 31 0,571 71 479,-1121-60 0,-59-8 0,0-1 0,58 2 0,-83-7 8,-1-1 0,1 1 1,-1-1-1,0 1 0,1-1 1,-1 0-1,0 0 0,0 0 1,0-1-1,0 1 0,0-1 1,0 1-1,0-1 0,0 0 1,-1 0-1,1-1 0,2-2 0,-1 1 25,-1-1 0,0 1 0,0-1 0,-1 0 0,1 1 0,-1-1 0,0-1 0,0 1 0,1-10 0,0 1 27,-2-1 0,0 1 0,0-1 0,-2 0 0,0 1-1,0-1 1,-5-17 0,-11-46-60,4-1 0,-6-158 0,10 96 0,-5 0 0,-34-140 0,18 124 0,-10-182 0,38 290 0,6-74 0,-2 104 0,2-1 0,0 0 0,0 1 0,2 0 0,0 0 0,15-27 0,-11 25 0,24-47 0,-32 62 0,0 1 0,0-1 0,0 1 0,-1-1 0,0 1 0,0-1 0,0 0 0,-1 1 0,0-12 0,-1 15 0,1 0 0,-1 0 0,0 1 0,1-1 0,-1 0 0,0 1 0,0-1 0,0 0 0,0 1 0,-1-1 0,1 1 0,0 0 0,0-1 0,-1 1 0,1 0 0,-1 0 0,0 0 0,1 0 0,-1 0 0,0 0 0,1 0 0,-1 1 0,0-1 0,0 1 0,1-1 0,-4 1 0,-5-2 0,-1 1 0,0 0 0,-15 1 0,17 0 0,-1121 41-702,762-22 577,-268 14-474,-372 16-598,999-48 1195,-29 1 66,-52-5-1,67-2 299,23 5-343,0-1 1,0 1-1,0 0 0,0 0 1,0-1-1,0 1 0,0 0 1,0 0-1,0 0 0,0-1 1,0 1-1,0 0 0,0 0 1,0 0-1,0-1 0,1 1 1,-1 0-1,0 0 0,0 0 1,0-1-1,0 1 0,0 0 1,0 0-1,1 0 0,-1 0 1,0-1-1,0 1 0,0 0 1,0 0-1,1 0 0,-1 0 1,0 0-1,0 0 0,0 0 1,1 0-1,-1 0 0,0-1 1,0 1-1,0 0 0,1 0 1,-1 0-1,0 0 0,0 0 1,1 0-1,43-11 466,-33 9-1399,27-7-5582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0.437"/>
    </inkml:context>
    <inkml:brush xml:id="br0">
      <inkml:brushProperty name="width" value="0.05" units="cm"/>
      <inkml:brushProperty name="height" value="0.05" units="cm"/>
    </inkml:brush>
  </inkml:definitions>
  <inkml:trace contextRef="#ctx0" brushRef="#br0">447 553 24575,'-1'-13'0,"0"1"0,-1 1 0,-1-1 0,0 0 0,0 0 0,-1 1 0,-1 0 0,1 0 0,-2 0 0,0 0 0,0 1 0,-1 0 0,0 0 0,-1 1 0,0 0 0,0 0 0,-1 1 0,-14-10 0,16 12 0,-1 1 0,0 0 0,0 0 0,0 1 0,-1 1 0,0-1 0,1 1 0,-1 0 0,0 1 0,-18-2 0,20 4 0,-1 0 0,1 0 0,0 0 0,-1 1 0,1 1 0,0-1 0,-1 1 0,1 0 0,0 1 0,1 0 0,-1 0 0,0 0 0,1 1 0,-12 8 0,9-4 0,-1 1 0,2 0 0,0 1 0,0-1 0,0 2 0,1-1 0,1 1 0,0 0 0,0 0 0,1 1 0,1 0 0,-6 20 0,7-23 0,1 1 0,0-1 0,1 0 0,-1 1 0,2-1 0,0 1 0,0-1 0,0 1 0,1-1 0,1 1 0,0-1 0,0 0 0,1 0 0,0 0 0,0 0 0,1 0 0,7 11 0,-8-15 0,0-1 0,1 1 0,0-1 0,0 0 0,0 0 0,0-1 0,1 1 0,0-1 0,-1 0 0,1 0 0,0 0 0,1-1 0,-1 0 0,11 3 0,-8-3 0,0-1 0,0 0 0,0-1 0,0 0 0,0 0 0,0-1 0,0 0 0,0 0 0,13-4 0,-4-1 0,0 0 0,-1-2 0,1 0 0,-1 0 0,-1-2 0,0 0 0,0-1 0,22-20 0,-25 17 0,0 0 0,-1-1 0,0 0 0,-2-1 0,1 0 0,-2-1 0,0 0 0,-1 0 0,-1-1 0,-1 1 0,0-1 0,-1-1 0,3-33 0,-5 15 0,-1 0 0,-1 0 0,-2 0 0,-2 1 0,-1-1 0,-11-36 0,15 71 0,0-5 0,-1-1 0,0 1 0,-1 0 0,0-1 0,0 1 0,-5-7 0,6 22 0,1 9 0,11 59 0,2-1 0,40 128 0,-40-161 0,0 3-455,3-1 0,29 63 0,-21-65-6371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0.871"/>
    </inkml:context>
    <inkml:brush xml:id="br0">
      <inkml:brushProperty name="width" value="0.05" units="cm"/>
      <inkml:brushProperty name="height" value="0.05" units="cm"/>
    </inkml:brush>
  </inkml:definitions>
  <inkml:trace contextRef="#ctx0" brushRef="#br0">315 76 24575,'-1'-2'0,"0"-1"0,-1 1 0,1 0 0,-1 0 0,0-1 0,0 1 0,0 1 0,0-1 0,0 0 0,0 0 0,-1 1 0,1-1 0,0 1 0,-1 0 0,-3-2 0,-4-3 0,2 1 0,0 0 0,0 1 0,-1 0 0,1 0 0,-1 0 0,0 1 0,0 1 0,0 0 0,0 0 0,0 0 0,-1 1 0,-14 1 0,18 0 0,0 1 0,0 0 0,1 1 0,-1-1 0,0 1 0,1 0 0,0 0 0,-1 1 0,1 0 0,0 0 0,0 0 0,0 0 0,1 1 0,-1 0 0,1 0 0,0 0 0,0 1 0,0-1 0,1 1 0,-1 0 0,-3 7 0,2-1 0,0-1 0,1 0 0,0 1 0,1 0 0,0 0 0,1 0 0,0 0 0,1 1 0,0-1 0,1 0 0,0 1 0,1-1 0,0 0 0,5 20 0,-5-25 0,0-1 0,1 0 0,0 1 0,0-1 0,0 0 0,1 0 0,-1 0 0,1-1 0,0 1 0,1 0 0,-1-1 0,1 0 0,0 0 0,0 0 0,0-1 0,0 1 0,1-1 0,-1 0 0,1 0 0,0 0 0,0-1 0,0 0 0,0 0 0,0 0 0,1 0 0,-1-1 0,1 0 0,-1 0 0,1-1 0,-1 1 0,9-1 0,-8-1 0,0 0 0,0 0 0,0-1 0,0 0 0,-1 0 0,1 0 0,0 0 0,-1-1 0,0 0 0,1 0 0,-1-1 0,-1 1 0,1-1 0,0 0 0,-1 0 0,0-1 0,0 1 0,0-1 0,-1 0 0,1 0 0,3-9 0,5-9 0,-1-1 0,-1 0 0,10-39 0,-20 62 0,0 0 0,0 0 0,1 0 0,-1 0 0,0 1 0,0-1 0,1 0 0,-1 0 0,0 0 0,1 1 0,-1-1 0,0 0 0,1 1 0,-1-1 0,1 0 0,0 1 0,-1-1 0,1 0 0,-1 1 0,1-1 0,0 1 0,1-1 0,-2 1 0,1 0 0,-1 1 0,1-1 0,-1 1 0,1-1 0,0 0 0,-1 1 0,1-1 0,-1 1 0,0-1 0,1 1 0,-1-1 0,1 1 0,-1 0 0,0-1 0,1 1 0,-1-1 0,0 1 0,0 0 0,1 0 0,10 44 0,-10-42 0,3 22-195,1 0 0,2 0 0,0 0 0,2-1 0,1 0 0,24 43 0,-19-46-6631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1.307"/>
    </inkml:context>
    <inkml:brush xml:id="br0">
      <inkml:brushProperty name="width" value="0.05" units="cm"/>
      <inkml:brushProperty name="height" value="0.05" units="cm"/>
    </inkml:brush>
  </inkml:definitions>
  <inkml:trace contextRef="#ctx0" brushRef="#br0">50 1 24575,'-5'0'0,"-1"4"0,-5 7 0,0 7 0,1 8 0,3 11 0,7 8 0,4 6 0,6 9 0,1 4 0,3 0 0,0 0 0,2-8 0,3-7 0,-1-13-8191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1.637"/>
    </inkml:context>
    <inkml:brush xml:id="br0">
      <inkml:brushProperty name="width" value="0.05" units="cm"/>
      <inkml:brushProperty name="height" value="0.05" units="cm"/>
    </inkml:brush>
  </inkml:definitions>
  <inkml:trace contextRef="#ctx0" brushRef="#br0">2 219 24575,'1'0'0,"-1"0"0,0 0 0,0 0 0,0 0 0,0 0 0,0 0 0,1-1 0,-1 1 0,0 0 0,0 0 0,0 0 0,0 0 0,0 0 0,0-1 0,0 1 0,0 0 0,0 0 0,1 0 0,-1 0 0,0-1 0,0 1 0,0 0 0,0 0 0,0 0 0,0 0 0,0-1 0,0 1 0,0 0 0,0 0 0,0 0 0,0 0 0,-1-1 0,1 1 0,0 0 0,0 0 0,0 0 0,0 0 0,0-1 0,0 1 0,0 0 0,0 0 0,0 0 0,-1 0 0,1 0 0,0 0 0,0-1 0,0 1 0,0 0 0,0 0 0,-1 0 0,1 0 0,0 0 0,0 0 0,0 0 0,0 0 0,0 0 0,-1 0 0,1 0 0,0 0 0,0 0 0,-1 0 0,17-10 0,10 5 0,0 1 0,0 1 0,0 1 0,1 1 0,29 3 0,34-2 0,-57-1 0,58-11 0,-77 9 0,0-1 0,-1 0 0,1-1 0,-1 0 0,0-1 0,22-13 0,-34 18 0,1 0 0,-1 0 0,1 0 0,-1 0 0,1 0 0,-1 0 0,1 0 0,-1 0 0,0-1 0,0 1 0,0 0 0,1-1 0,-2 1 0,1-1 0,0 1 0,0-1 0,0 0 0,-1 1 0,1-1 0,-1 0 0,1 0 0,-1 1 0,0-1 0,1 0 0,-1 0 0,0 0 0,0 1 0,0-1 0,-1 0 0,1 0 0,0 1 0,-1-1 0,1 0 0,-1 0 0,1 1 0,-1-1 0,0 0 0,0 1 0,0-1 0,0 1 0,0-1 0,0 1 0,0 0 0,-1-1 0,1 1 0,0 0 0,-3-2 0,-5-4 0,1 1 0,-1 0 0,0 0 0,0 1 0,0 0 0,-20-7 0,25 10 0,0 1 0,-1-1 0,1 1 0,-1 0 0,1 0 0,-1 1 0,0-1 0,1 1 0,-1 0 0,0 0 0,1 0 0,-1 1 0,0 0 0,1 0 0,-1 0 0,1 0 0,-1 1 0,1 0 0,0 0 0,0 0 0,-1 0 0,1 1 0,1-1 0,-1 1 0,0 0 0,1 0 0,-1 1 0,1-1 0,0 1 0,0-1 0,1 1 0,-1 0 0,1 0 0,0 0 0,-3 6 0,-2 7 0,1 0 0,1 1 0,0-1 0,2 1 0,0 0 0,0 0 0,1 35 0,2-39 0,1-1 0,0 1 0,1 0 0,1-1 0,0 1 0,0-1 0,2 0 0,6 17 0,-9-26 0,0-1 0,0 1 0,0-1 0,0 1 0,1-1 0,-1 0 0,1 0 0,0 0 0,0 0 0,0 0 0,0-1 0,1 1 0,-1-1 0,1 0 0,-1 0 0,1 0 0,0-1 0,0 1 0,-1-1 0,1 0 0,0 0 0,0 0 0,0-1 0,1 1 0,-1-1 0,0 0 0,0 0 0,0 0 0,0-1 0,0 1 0,7-3 0,-6 1 0,1 0 0,-1 0 0,0 0 0,0-1 0,-1 1 0,1-1 0,0-1 0,-1 1 0,0 0 0,0-1 0,0 0 0,0 0 0,0 0 0,-1-1 0,0 1 0,5-8 0,0-5 0,0 0 0,-1 0 0,7-26 0,-3 22 0,-11 21 0,0-1 0,0 1 0,1 0 0,-1 0 0,0 0 0,0 0 0,0 0 0,1 0 0,-1 0 0,0 0 0,0 0 0,1 0 0,-1 0 0,0 0 0,0 0 0,1 0 0,-1 0 0,0 0 0,0 0 0,1 0 0,-1 0 0,0 0 0,0 0 0,1 0 0,-1 0 0,0 0 0,0 1 0,0-1 0,1 0 0,-1 0 0,0 0 0,0 0 0,0 0 0,1 1 0,-1-1 0,0 0 0,0 0 0,0 1 0,0-1 0,0 0 0,1 0 0,0 4 0,1 0 0,-1 0 0,1 0 0,-1 0 0,0 0 0,-1 0 0,1 8 0,2 20-341,0 0 0,2 0-1,13 42 1,-9-47-6485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8.129"/>
    </inkml:context>
    <inkml:brush xml:id="br0">
      <inkml:brushProperty name="width" value="0.05" units="cm"/>
      <inkml:brushProperty name="height" value="0.05" units="cm"/>
    </inkml:brush>
  </inkml:definitions>
  <inkml:trace contextRef="#ctx0" brushRef="#br0">0 0 24575,'0'5'0,"5"1"0,6 0 0,6-1 0,0-1-8191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1.990"/>
    </inkml:context>
    <inkml:brush xml:id="br0">
      <inkml:brushProperty name="width" value="0.05" units="cm"/>
      <inkml:brushProperty name="height" value="0.05" units="cm"/>
    </inkml:brush>
  </inkml:definitions>
  <inkml:trace contextRef="#ctx0" brushRef="#br0">81 184 24575,'2'-51'0,"0"34"0,-2 0 0,0 1 0,0-1 0,-2 0 0,-5-29 0,7 47 0,0-1 0,0 0 0,0 1 0,-1-1 0,1 0 0,0 0 0,0 1 0,0-1 0,0 0 0,-1 0 0,1 0 0,0 1 0,0-1 0,-1 0 0,1 0 0,0 0 0,0 0 0,-1 0 0,1 1 0,0-1 0,-1 0 0,1 0 0,0 0 0,0 0 0,-1 0 0,1 0 0,0 0 0,-1 0 0,1 0 0,0 0 0,-1 0 0,1 0 0,0 0 0,0 0 0,-1 0 0,1 0 0,0-1 0,-1 1 0,1 0 0,0 0 0,0 0 0,-1 0 0,1-1 0,0 1 0,0 0 0,0 0 0,-1 0 0,1-1 0,0 1 0,0 0 0,0 0 0,0-1 0,-1 1 0,1 0 0,0 0 0,0-1 0,0 1 0,0 0 0,0-1 0,0 1 0,0 0 0,0 0 0,0-1 0,0 0 0,-11 29 0,10-23 0,-5 13 0,1 1 0,1-1 0,0 1 0,1 0 0,2 0 0,0 0 0,0 0 0,5 30 0,-2-34 0,1 0 0,1 0 0,0-1 0,1 1 0,1-1 0,0 0 0,1 0 0,0-1 0,1 0 0,1 0 0,11 13 0,6 3 0,-13-17 0,-1 1 0,-1 1 0,0 0 0,-1 0 0,8 17 0,-16-27 0,0-1 0,-1 1 0,0-1 0,1 1 0,-1 0 0,-1-1 0,1 1 0,0 0 0,-1 0 0,0-1 0,0 1 0,0 0 0,-1 0 0,1 0 0,-1-1 0,0 1 0,0 0 0,0-1 0,0 1 0,-1-1 0,1 1 0,-1-1 0,0 0 0,0 1 0,0-1 0,0 0 0,-1 0 0,-5 4 0,2-1-68,-1-1 0,0 0-1,0-1 1,0 1 0,-1-2 0,0 1-1,0-1 1,1 0 0,-2 0 0,1-1-1,0 0 1,0-1 0,-1 0 0,1 0-1,-1-1 1,1 0 0,-1 0-1,1-1 1,-10-2 0,-7-3-6758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2.378"/>
    </inkml:context>
    <inkml:brush xml:id="br0">
      <inkml:brushProperty name="width" value="0.05" units="cm"/>
      <inkml:brushProperty name="height" value="0.05" units="cm"/>
    </inkml:brush>
  </inkml:definitions>
  <inkml:trace contextRef="#ctx0" brushRef="#br0">91 185 24575,'-1'8'0,"1"16"0,6-18 0,7-11 0,-9 1 0,-1 1 0,0 0 0,0-1 0,0 1 0,0-1 0,-1 0 0,1 0 0,-1 0 0,0 0 0,0-1 0,-1 1 0,1 0 0,-1-1 0,0 1 0,0-1 0,0 0 0,-1-7 0,1 4 0,-1 0 0,0 1 0,0-1 0,-1 0 0,0 0 0,0 1 0,-1-1 0,0 1 0,-6-14 0,7 18 0,-1 0 0,0 0 0,1 0 0,-1 0 0,-1 0 0,1 0 0,0 1 0,-1-1 0,1 1 0,-1 0 0,0 0 0,1 0 0,-1 0 0,0 0 0,0 1 0,-1-1 0,1 1 0,0 0 0,0 0 0,-4-1 0,4 2 0,1 0 0,0 0 0,-1 0 0,1 1 0,0-1 0,-1 1 0,1-1 0,0 1 0,0 0 0,0 0 0,0 0 0,-1 0 0,1 0 0,1 0 0,-1 1 0,0-1 0,0 1 0,0-1 0,1 1 0,-1 0 0,1-1 0,-1 1 0,1 0 0,0 0 0,0 0 0,-1 0 0,2 0 0,-1 1 0,0-1 0,-1 3 0,-2 9 0,0 0 0,1 1 0,0-1 0,1 1 0,1-1 0,0 1 0,1 0 0,0 0 0,1-1 0,1 1 0,1-1 0,0 1 0,6 17 0,-6-23 0,0-1 0,0 1 0,1-1 0,0 0 0,1 0 0,-1-1 0,2 1 0,-1-1 0,1 0 0,0 0 0,0-1 0,1 0 0,0 0 0,0 0 0,1-1 0,-1 0 0,1 0 0,0-1 0,0 0 0,1-1 0,-1 0 0,14 4 0,-5-5-151,0 0-1,0 0 0,0-2 0,0 0 1,0-1-1,0 0 0,0-2 1,33-8-1,-8-3-6674</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2.705"/>
    </inkml:context>
    <inkml:brush xml:id="br0">
      <inkml:brushProperty name="width" value="0.05" units="cm"/>
      <inkml:brushProperty name="height" value="0.05" units="cm"/>
    </inkml:brush>
  </inkml:definitions>
  <inkml:trace contextRef="#ctx0" brushRef="#br0">190 289 24575,'-20'-43'0,"1"1"0,-2 1 0,-1 1 0,-51-67 0,73 106 0,-1 0 0,0 0 0,-1-1 0,1 1 0,0 0 0,0 0 0,0 0 0,-1 0 0,1 0 0,0 0 0,-1 1 0,1-1 0,-1 0 0,-1 0 0,2 1 0,1 0 0,-1 0 0,1 0 0,-1 0 0,1 0 0,-1 1 0,1-1 0,-1 0 0,1 0 0,-1 0 0,1 1 0,0-1 0,-1 0 0,1 0 0,-1 1 0,1-1 0,0 0 0,-1 1 0,1-1 0,0 1 0,0-1 0,-1 0 0,1 1 0,0-1 0,0 1 0,0-1 0,-1 1 0,1-1 0,0 1 0,-1 5 0,0-1 0,0 1 0,1-1 0,0 1 0,0-1 0,2 12 0,11 57 0,37 115 0,-12-58 0,67 240 0,-98-336-1365,-2-8-5461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3.042"/>
    </inkml:context>
    <inkml:brush xml:id="br0">
      <inkml:brushProperty name="width" value="0.05" units="cm"/>
      <inkml:brushProperty name="height" value="0.05" units="cm"/>
    </inkml:brush>
  </inkml:definitions>
  <inkml:trace contextRef="#ctx0" brushRef="#br0">0 174 24575,'0'-9'0,"5"-9"0,2-5 0,3-5 0,6 4 0,5 0 0,8 5 0,5 5 0,5 6 0,6 3 0,5 3 0,-6 2-8191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3.724"/>
    </inkml:context>
    <inkml:brush xml:id="br0">
      <inkml:brushProperty name="width" value="0.05" units="cm"/>
      <inkml:brushProperty name="height" value="0.05" units="cm"/>
    </inkml:brush>
  </inkml:definitions>
  <inkml:trace contextRef="#ctx0" brushRef="#br0">0 216 24575,'0'1'0,"1"0"0,-1 0 0,0 0 0,1 0 0,-1-1 0,1 1 0,-1 0 0,1 0 0,-1 0 0,1 0 0,0 0 0,-1-1 0,1 1 0,0 0 0,0 0 0,-1-1 0,1 1 0,0-1 0,0 1 0,0-1 0,0 1 0,0-1 0,0 0 0,0 1 0,0-1 0,0 0 0,1 1 0,32 5 0,-32-6 0,37 1 0,0-2 0,0-2 0,0-1 0,55-14 0,-24 5 0,434-62 0,-204 32 0,-260 37 0,467-55 0,-454 59 0,-53 2 1,0 0 0,0 0-1,0 0 1,0-1 0,0 1 0,-1 0-1,1 0 1,0 0 0,0 0-1,0 0 1,0 0 0,0 0 0,0-1-1,0 1 1,0 0 0,0 0 0,0 0-1,0 0 1,0 0 0,0 0-1,0 0 1,0-1 0,0 1 0,0 0-1,0 0 1,0 0 0,1 0-1,-1 0 1,0 0 0,0 0 0,0-1-1,0 1 1,0 0 0,0 0-1,0 0 1,0 0 0,0 0 0,0 0-1,0 0 1,1 0 0,-1 0 0,0 0-1,0 0 1,0 0 0,0 0-1,0 0 1,-11-6-1329,11 6 1257,-14-6-6755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4.735"/>
    </inkml:context>
    <inkml:brush xml:id="br0">
      <inkml:brushProperty name="width" value="0.05" units="cm"/>
      <inkml:brushProperty name="height" value="0.05" units="cm"/>
    </inkml:brush>
  </inkml:definitions>
  <inkml:trace contextRef="#ctx0" brushRef="#br0">0 307 24575,'0'-270'0,"0"267"0,2-24 0,3 21 0,5 13 0,-3 3 0,-1-1 0,0 1 0,-1 0 0,0 1 0,6 18 0,14 64 0,-15-52 0,104 542 8,-41 11-93,-68-546 63,153 2263-472,-147-947 501,-13-835 579,5-473-586,10 61 0,-6-75 0,-3 1 0,-1 0 0,-3 48 0,-6-72 0,2-6 0,4-13 0,0 0 0,0 1 0,1-1 0,-1 0 0,0 0 0,0 0 0,0 0 0,0 1 0,1-1 0,-1 0 0,0 0 0,0 0 0,0 0 0,1 0 0,-1 0 0,0 0 0,0 1 0,1-1 0,-1 0 0,0 0 0,0 0 0,1 0 0,-1 0 0,0 0 0,0 0 0,1 0 0,-1 0 0,0-1 0,0 1 0,1 0 0,-1 0 0,0 0 0,0 0 0,0 0 0,1 0 0,-1 0 0,0 0 0,0-1 0,0 1 0,1 0 0,-1 0 0,0 0 0,0-1 0,0 1 0,1 0 0,27-11 0,1 1 0,0 2 0,0 1 0,1 1 0,52-3 0,-50 5 0,1110-70-488,-843 61 427,-176 9 61,110-8 0,-224 12 46,0-2-1,1 1 1,-1-2 0,0 1 0,15-7 0,-23 9-40,1-1 0,-1 0 1,0 1-1,1-1 1,-1 0-1,0 0 0,0 0 1,1 0-1,-1 0 0,0 0 1,0 0-1,0 0 1,0-1-1,-1 1 0,1 0 1,0-1-1,0 1 1,-1 0-1,1-1 0,-1 1 1,1-1-1,-1 1 0,0-1 1,1 1-1,-1-1 1,0 1-1,0-1 0,0 1 1,0-1-1,0 1 1,-1-1-1,1 1 0,0-1 1,-1 1-1,1-1 1,-1 1-1,0-1 0,1 1 1,-1 0-1,0-1 0,0 1 1,-1-1-1,-8-14-215,-2 1-1,0 0 0,-27-25 0,33 35-316,-17-18-6300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5.074"/>
    </inkml:context>
    <inkml:brush xml:id="br0">
      <inkml:brushProperty name="width" value="0.05" units="cm"/>
      <inkml:brushProperty name="height" value="0.05" units="cm"/>
    </inkml:brush>
  </inkml:definitions>
  <inkml:trace contextRef="#ctx0" brushRef="#br0">22 11 24575,'0'0'0,"0"-1"0,0 1 0,0 0 0,0 0 0,0-1 0,1 1 0,-1 0 0,0-1 0,0 1 0,0 0 0,0-1 0,0 1 0,0 0 0,0 0 0,0-1 0,0 1 0,0 0 0,-1-1 0,1 1 0,0 0 0,0-1 0,0 1 0,0 0 0,0 0 0,0-1 0,-1 1 0,1 0 0,0 0 0,0-1 0,0 1 0,-1 0 0,1 0 0,0 0 0,0-1 0,-1 1 0,1 0 0,0 0 0,0 0 0,-1 0 0,1 0 0,0 0 0,-1 0 0,1-1 0,0 1 0,-1 0 0,1 0 0,0 0 0,0 0 0,-1 0 0,1 0 0,0 0 0,-1 1 0,1-1 0,0 0 0,-1 0 0,1 0 0,0 0 0,0 0 0,-1 1 0,0-1 0,0 1 0,0 0 0,0-1 0,1 1 0,-1 0 0,0 0 0,0 0 0,1 0 0,-1 0 0,1 0 0,-1 0 0,1 0 0,-1 0 0,1 0 0,-1 0 0,1 0 0,0 2 0,0 5 0,0 0 0,0 0 0,1 0 0,0 0 0,1-1 0,-1 1 0,2 0 0,-1 0 0,1-1 0,0 0 0,0 1 0,1-1 0,8 10 0,6 8 0,1-1 0,26 25 0,-42-45 0,16 16 0,1-1 0,-2 1 0,0 1 0,-2 0 0,25 41 0,-38-56 0,0 0 0,0 0 0,-1 0 0,0 1 0,0-1 0,0 1 0,-1-1 0,0 1 0,0-1 0,-1 1 0,1 0 0,-2-1 0,1 1 0,-1 0 0,0-1 0,0 1 0,-1-1 0,0 1 0,0-1 0,0 0 0,-1 1 0,0-1 0,0-1 0,-7 11 0,-27 24-1365,-4-5-5461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5.696"/>
    </inkml:context>
    <inkml:brush xml:id="br0">
      <inkml:brushProperty name="width" value="0.05" units="cm"/>
      <inkml:brushProperty name="height" value="0.05" units="cm"/>
    </inkml:brush>
  </inkml:definitions>
  <inkml:trace contextRef="#ctx0" brushRef="#br0">0 66 24575,'961'-11'-928,"-53"-7"742,-890 17 186,240-16 0,-220 8-1180,-18 0-4717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6.021"/>
    </inkml:context>
    <inkml:brush xml:id="br0">
      <inkml:brushProperty name="width" value="0.05" units="cm"/>
      <inkml:brushProperty name="height" value="0.05" units="cm"/>
    </inkml:brush>
  </inkml:definitions>
  <inkml:trace contextRef="#ctx0" brushRef="#br0">1 70 24575,'21'-31'0,"-19"27"0,0 0 0,0 1 0,0 0 0,0-1 0,0 1 0,1 0 0,5-5 0,-7 7 0,1 0 0,-1 1 0,1-1 0,-1 0 0,1 1 0,0-1 0,-1 1 0,1-1 0,0 1 0,-1 0 0,1 0 0,0 0 0,-1 0 0,1 0 0,0 0 0,0 0 0,-1 1 0,1-1 0,0 0 0,-1 1 0,1 0 0,3 1 0,0 1 0,1 0 0,-1 0 0,0 0 0,0 1 0,0 0 0,0 0 0,0 0 0,-1 1 0,0 0 0,7 9 0,31 58 0,-29-47 0,6 7 24,-2 2 0,-2 0 0,-1 0 0,10 38 0,-21-57-138,0-1 0,0 1-1,-2 0 1,0-1 0,0 1 0,-1 0-1,-1 0 1,0-1 0,-2 1 0,1-1-1,-2 1 1,-9 27 0,-10 7-6712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7.251"/>
    </inkml:context>
    <inkml:brush xml:id="br0">
      <inkml:brushProperty name="width" value="0.05" units="cm"/>
      <inkml:brushProperty name="height" value="0.05" units="cm"/>
    </inkml:brush>
  </inkml:definitions>
  <inkml:trace contextRef="#ctx0" brushRef="#br0">172 539 24575,'-9'-23'0,"2"1"0,0-1 0,2 0 0,-6-45 0,8 42 0,0 10 0,-11-94 0,13 95 0,1-1 0,0 1 0,1 0 0,5-28 0,-6 42 0,0 0 0,0 1 0,0-1 0,0 1 0,0-1 0,0 1 0,0-1 0,1 1 0,-1-1 0,0 1 0,0-1 0,1 1 0,-1-1 0,0 1 0,1-1 0,-1 1 0,0-1 0,1 1 0,-1 0 0,1-1 0,-1 1 0,1 0 0,0-1 0,8 8 0,4 23 0,2 21 0,-2 0 0,8 78 0,-2 111 0,-18-227 0,6 930-1076,-74-1 1042,-3 69 906,70-1011-866,1 0-1,-1 0 1,0 1-1,0-1 1,1 0-1,-1 0 1,0 0-1,0 0 1,1 0-1,-1 0 0,0 0 1,0 0-1,1 0 1,-1 0-1,0 0 1,0 0-1,1 0 1,-1 0-1,0 0 1,0 0-1,1 0 1,-1 0-1,0-1 0,0 1 1,1 0-1,-1 0 1,0 0-1,0 0 1,0 0-1,1-1 1,-1 1-1,0 0 1,0 0-1,0 0 1,0-1-1,1 1 0,-1 0 1,0 0-1,0-1 1,0 1-1,0 0 1,0 0-1,0-1 1,22-19 2,9-8-19,-16 18 11,0 1 0,1 1 0,1 0 0,-1 1 0,29-8 0,94-16 0,65 3-468,218-1-1,-365 26 122,1030-25-1955,5 28-648,-606 1 2489,-32 1 145,580-3-720,-962 1 1161,36-1 766,160-20 0,-261 20-799,43-9 445,-47 9-416,-1 0-1,0 1 1,0-1-1,0 0 1,0 0-1,0 0 1,0 0-1,0 0 1,-1-1-1,1 1 1,0-1-1,-1 1 1,1-1-1,-1 1 0,1-1 1,-1 0-1,2-2 1,-3 3-82,1 0 0,-1 0 0,0 0 0,0 0 0,0 0 0,0-1 0,0 1 0,0 0 0,0 0 1,0 0-1,0 0 0,0 0 0,-1 0 0,1 0 0,0 0 0,-1 0 0,1 0 0,-1 0 0,1 0 0,-1 1 0,1-1 0,-1 0 0,0 0 0,1 0 0,-1 1 0,-1-2 1,-26-17 1060,-10 0-611,-2 2-1,-48-13 0,55 19-483,-1 0 0,2-2 0,0-2-1,-42-25 1,68 36-5,0-1 0,0 0 0,1 0 0,-1-1 0,1 1 0,0-1 0,1 0 0,-1-1 0,1 1 0,0-1 0,1 0 0,0 1 0,0-2 0,0 1 0,1 0 0,-2-13 0,1-6 0,0 0 0,2 0 0,4-41 0,-1 19 0,54-608 0,71 10 0,-98 534 0,52-233 0,-70 281 0,-2 0 0,-4 0 0,-3-93 0,-3 141 0,-1 0 0,-1 0 0,-1 0 0,0 1 0,-1-1 0,0 1 0,-1 0 0,-9-14 0,-7-10 0,-43-53 0,-13-22 0,65 90 0,-2 1 0,0 1 0,-22-24 0,28 37 0,0 0 0,-1 1 0,0-1 0,-1 2 0,1 0 0,-2 0 0,1 1 0,-22-9 0,10 8 0,1 0 0,-1 2 0,0 0 0,-34-1 0,-98 2 0,93 4 0,-1232 37-3126,4 56-81,1155-82 3347,-1063 96-273,860-76-746,241-21 733,-351 17 1007,405-31 361,43 5-1179,-1-1-1,1 0 1,0 0-1,-1 0 1,1-1-1,-1 1 1,1 0 0,-1 0-1,1 0 1,-1 0-1,1 0 1,0 0-1,-1-1 1,1 1 0,-1 0-1,1 0 1,0-1-1,-1 1 1,1 0-1,0 0 1,-1-1-1,1 1 1,0 0 0,-1-1-1,1 1 1,0-1-1,-1 0 1,11-5 1324,21-1-265,83-3-888,-81 10-7012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48:08.483"/>
    </inkml:context>
    <inkml:brush xml:id="br0">
      <inkml:brushProperty name="width" value="0.05" units="cm"/>
      <inkml:brushProperty name="height" value="0.05" units="cm"/>
    </inkml:brush>
  </inkml:definitions>
  <inkml:trace contextRef="#ctx0" brushRef="#br0">2 1 24575,'-2'118'0,"5"130"0,1-220 0,1-1 0,2 1 0,0-1 0,12 26 0,-9-27 0,-2 0 0,0 1 0,-2 0 0,4 28 0,-6 17 0,-8 128 0,-2-165 0,0 0 0,-3 0 0,-12 35 0,10-40 0,2 1 0,1 1 0,2-1 0,-4 41 0,11 149-1365,-1-196-5461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7.656"/>
    </inkml:context>
    <inkml:brush xml:id="br0">
      <inkml:brushProperty name="width" value="0.05" units="cm"/>
      <inkml:brushProperty name="height" value="0.05" units="cm"/>
    </inkml:brush>
  </inkml:definitions>
  <inkml:trace contextRef="#ctx0" brushRef="#br0">46 39 24575,'0'-5'0,"-5"-2"0,-1-3 0,-5-2 0,0 8 0,1 13 0,8 9 0,4 13 0,1 9 0,6 9 0,0 4 0,0 4 0,-3 1 0,3 1 0,0-1 0,-2-4 0,-1-13-8191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8.026"/>
    </inkml:context>
    <inkml:brush xml:id="br0">
      <inkml:brushProperty name="width" value="0.05" units="cm"/>
      <inkml:brushProperty name="height" value="0.05" units="cm"/>
    </inkml:brush>
  </inkml:definitions>
  <inkml:trace contextRef="#ctx0" brushRef="#br0">159 600 24575,'-22'-40'0,"1"0"0,2-1 0,-15-45 0,25 60 0,-5-11 0,-19-75 0,31 102 0,0 0 0,1 0 0,0 0 0,0 0 0,1 0 0,1 0 0,-1 0 0,2 0 0,-1 0 0,2 0 0,-1 0 0,1 1 0,6-14 0,-6 19 0,0-1 0,0 0 0,1 1 0,-1-1 0,1 1 0,0 0 0,1 1 0,-1-1 0,1 1 0,-1-1 0,1 2 0,0-1 0,0 0 0,0 1 0,1 0 0,-1 0 0,0 0 0,1 1 0,-1 0 0,1 0 0,0 0 0,-1 1 0,1 0 0,9 1 0,0 0 0,0 0 0,-1 2 0,1 0 0,-1 0 0,0 2 0,0 0 0,0 0 0,18 11 0,-11-3 0,-2 0 0,0 1 0,0 1 0,-1 1 0,-1 0 0,-1 1 0,0 1 0,-2 1 0,0 0 0,-1 1 0,0 0 0,-2 1 0,-1 0 0,13 35 0,-19-41 0,0 0 0,0 0 0,-2 1 0,0-1 0,0 1 0,-2-1 0,0 1 0,0 0 0,-2-1 0,-3 17 0,2-19 0,-1 0 0,0-1 0,-1 0 0,-1 0 0,0 0 0,0-1 0,-1 1 0,0-1 0,-1-1 0,0 0 0,-1 0 0,0 0 0,-12 8 0,5-5 0,0-1 0,-1-1 0,0 0 0,-1-2 0,0 0 0,0-1 0,-1 0 0,0-2 0,-1 0 0,1-1 0,-1-1 0,0-1 0,0-1 0,-23 0 0,40-2-85,0 0 0,-1 0-1,1 0 1,0-1 0,0 1-1,0-1 1,0 1 0,0-1-1,0 0 1,0 0 0,0-1-1,0 1 1,1-1 0,-1 1-1,-4-4 1,-2-9-6741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8.413"/>
    </inkml:context>
    <inkml:brush xml:id="br0">
      <inkml:brushProperty name="width" value="0.05" units="cm"/>
      <inkml:brushProperty name="height" value="0.05" units="cm"/>
    </inkml:brush>
  </inkml:definitions>
  <inkml:trace contextRef="#ctx0" brushRef="#br0">0 116 24575,'7'1'0,"-1"1"0,0 1 0,-1-1 0,1 1 0,0 0 0,-1 1 0,8 5 0,-1 1 0,0 0 0,-1 0 0,-1 1 0,0 0 0,0 1 0,-1 0 0,14 26 0,-8-9 0,-1 1 0,15 49 0,-21-33 0,-8-45 0,1 1 0,-1-1 0,0 0 0,-1 0 0,1 1 0,0-1 0,0 0 0,0 0 0,-1 0 0,1 1 0,-1-1 0,1 0 0,-1 0 0,0 1 0,1-1 0,-1-1 0,0 0 0,1 0 0,-1 1 0,1-1 0,-1 0 0,1 0 0,-1 0 0,1 0 0,-1 0 0,0 1 0,1-1 0,-1 0 0,1 0 0,-1-1 0,0 1 0,1 0 0,-1 0 0,1 0 0,-1 0 0,1 0 0,-1-1 0,0 1 0,1 0 0,-1 0 0,1-1 0,-1 1 0,1 0 0,-1-1 0,1 1 0,-1-1 0,-4-4 0,-1 0 0,1 0 0,1 0 0,-1 0 0,1-1 0,0 0 0,0 0 0,0 0 0,1 0 0,0-1 0,-4-11 0,1-2 0,0-1 0,-5-34 0,9 36 0,0 1 0,1 0 0,1 0 0,1-1 0,1 1 0,0 0 0,1 0 0,6-18 0,-7 29 0,1 1 0,-1-1 0,1 1 0,0 0 0,1 0 0,0 0 0,0 1 0,0-1 0,0 1 0,9-8 0,-9 10 0,1 0 0,-1 0 0,0 1 0,1-1 0,0 1 0,-1 0 0,1 0 0,0 1 0,0-1 0,0 1 0,0 0 0,0 1 0,0-1 0,1 1 0,8 0 0,21 5-1365,-5 1-5461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9.085"/>
    </inkml:context>
    <inkml:brush xml:id="br0">
      <inkml:brushProperty name="width" value="0.05" units="cm"/>
      <inkml:brushProperty name="height" value="0.05" units="cm"/>
    </inkml:brush>
  </inkml:definitions>
  <inkml:trace contextRef="#ctx0" brushRef="#br0">126 607 24575,'0'2'0,"0"0"0,-1 0 0,1 0 0,-1 1 0,0-1 0,1 0 0,-1 0 0,0 0 0,-3 3 0,3-4 0,0 0 0,1 0 0,-1 0 0,0 0 0,0 1 0,1-1 0,-1 0 0,1 0 0,-1 0 0,1 1 0,-1-1 0,1 0 0,0 0 0,0 1 0,-1-1 0,1 0 0,0 1 0,0-1 0,0 0 0,1 0 0,-1 1 0,0-1 0,0 0 0,1 1 0,-1-1 0,1 0 0,-1 0 0,1 0 0,-1 1 0,1-1 0,0 0 0,0 0 0,-1 0 0,2 1 0,2 1 0,-1-1 0,0 0 0,1 0 0,-1 0 0,1 0 0,0 0 0,0-1 0,0 0 0,0 1 0,0-2 0,0 1 0,0 0 0,0-1 0,0 0 0,0 1 0,0-2 0,0 1 0,0 0 0,0-1 0,0 0 0,0 0 0,0 0 0,0 0 0,0-1 0,4-2 0,-1 1 0,0 0 0,-1 0 0,0-1 0,0 0 0,0 0 0,0 0 0,-1-1 0,1 0 0,-1 0 0,0 0 0,-1-1 0,1 0 0,5-9 0,-9 11 0,1 1 0,-1 0 0,0-1 0,0 1 0,-1 0 0,1-1 0,0 1 0,-1-1 0,0 1 0,0-1 0,0 0 0,-1 1 0,1-1 0,-1 1 0,1 0 0,-1-1 0,-3-5 0,2 3 0,-1 1 0,-1-1 0,1 1 0,-1 0 0,0 0 0,0 0 0,0 0 0,-1 1 0,-7-6 0,3 4 0,0-1 0,0 2 0,0-1 0,-1 1 0,1 1 0,-1 0 0,0 0 0,-1 1 0,1 0 0,-1 1 0,-17-2 0,24 4 0,-1 0 0,0 0 0,0 1 0,1 0 0,-1 0 0,0 0 0,1 0 0,-1 1 0,1-1 0,-1 1 0,1 0 0,0 1 0,0-1 0,0 1 0,0-1 0,-6 7 0,6-4 0,-1 0 0,1 0 0,1 1 0,-1-1 0,1 1 0,0 0 0,0 0 0,0 0 0,1 0 0,-3 13 0,3-5 0,0 1 0,0-1 0,2 1 0,0-1 0,0 1 0,1-1 0,1 1 0,1-1 0,0 0 0,6 19 0,-3-19 0,-1-1 0,2 0 0,0 0 0,0-1 0,1 0 0,0 0 0,1-1 0,1 0 0,0 0 0,0-1 0,21 15 0,-17-16 0,1 0 0,0-1 0,0 0 0,1-1 0,0-1 0,0-1 0,0 0 0,1-1 0,17 2 0,-6-3 0,0-2 0,0-1 0,0 0 0,0-3 0,0 0 0,0-2 0,0 0 0,-1-2 0,0-1 0,-1-2 0,50-24 0,-57 24 0,-1 0 0,-1-2 0,1 0 0,-2-1 0,0 0 0,0-2 0,-2 1 0,15-19 0,-24 27 0,-1-1 0,0 1 0,0-1 0,0 1 0,-1-1 0,0 0 0,-1 0 0,1-1 0,-1 1 0,-1 0 0,1-1 0,-1 1 0,-1-1 0,1 1 0,-1-1 0,0 0 0,-1 1 0,0-1 0,0 1 0,-1-1 0,0 1 0,0 0 0,-1-1 0,0 1 0,-5-9 0,1 4 0,-1 0 0,-1 1 0,0 0 0,-1 0 0,0 1 0,0 0 0,-1 1 0,-1 0 0,1 0 0,-1 2 0,-1-1 0,0 2 0,0-1 0,0 2 0,0 0 0,-1 0 0,-19-3 0,28 7 0,1 0 0,0 1 0,0-1 0,-1 1 0,1 0 0,0 0 0,-1 0 0,1 1 0,0-1 0,0 1 0,-1 0 0,1 1 0,0-1 0,0 1 0,0-1 0,0 1 0,1 0 0,-1 1 0,0-1 0,1 1 0,-1-1 0,-2 4 0,2 0 0,0 0 0,0-1 0,0 2 0,1-1 0,0 0 0,0 0 0,1 1 0,-1 0 0,1-1 0,1 1 0,0 0 0,-1 13 0,0 0 0,1 0 0,1 1 0,2-1 0,-1 0 0,2 0 0,1 0 0,1 0 0,9 26 0,-11-39 0,0 0 0,1 1 0,0-1 0,0 0 0,0-1 0,1 1 0,0-1 0,1 0 0,-1 0 0,10 7 0,-10-10 0,0 0 0,0 0 0,1 0 0,-1 0 0,1-1 0,-1 0 0,1 0 0,0-1 0,0 0 0,0 1 0,0-2 0,0 1 0,0-1 0,0 0 0,9-1 0,-3-1 0,1 0 0,0-1 0,0-1 0,-1 0 0,0 0 0,0-1 0,0-1 0,0 0 0,-1 0 0,0-1 0,0-1 0,-1 0 0,0 0 0,0-1 0,-1 0 0,0-1 0,10-15 0,-8 9 0,-1 0 0,0 0 0,-2-1 0,0 0 0,0-1 0,-2 0 0,0 0 0,-2 0 0,0 0 0,0-1 0,0-27 0,-4 11 0,-1 0 0,-2 0 0,-2 0 0,-1 1 0,-1-1 0,-2 2 0,-2-1 0,-1 1 0,-31-60 0,42 92 0,-1-4 0,0 0 0,-1 0 0,0 0 0,0 0 0,0 1 0,-1-1 0,1 1 0,-1 0 0,0 0 0,-5-3 0,9 6 0,-1 1 0,1 0 0,-1 0 0,1 0 0,-1-1 0,1 1 0,0 0 0,-1 0 0,1 0 0,-1 0 0,1 0 0,-1 0 0,1 0 0,-1 0 0,1 0 0,-1 0 0,1 0 0,-1 0 0,1 0 0,0 1 0,-1-1 0,1 0 0,-1 0 0,1 0 0,-1 1 0,1-1 0,0 0 0,-1 0 0,1 1 0,0-1 0,-1 0 0,1 1 0,0-1 0,-1 0 0,1 1 0,0-1 0,-1 1 0,-5 20 0,5-6 0,1 0 0,0 0 0,1 0 0,1-1 0,4 23 0,25 77 0,-22-83 0,15 50-341,4-1 0,3-1-1,77 139 1,-78-169-6485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9.424"/>
    </inkml:context>
    <inkml:brush xml:id="br0">
      <inkml:brushProperty name="width" value="0.05" units="cm"/>
      <inkml:brushProperty name="height" value="0.05" units="cm"/>
    </inkml:brush>
  </inkml:definitions>
  <inkml:trace contextRef="#ctx0" brushRef="#br0">37 292 24575,'-4'-5'0,"-3"3"0,1 7 0,1 8 0,7 5 0,2 5 0,6 4 0,5 2 0,1 0 0,2 1 0,-2-1 0,1 0 0,-2-5-8191</inkml:trace>
  <inkml:trace contextRef="#ctx0" brushRef="#br0" timeOffset="1">65 37 24575,'-4'-5'0,"-7"-6"0,-7-1 0,1 6 0,3 4-8191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39.818"/>
    </inkml:context>
    <inkml:brush xml:id="br0">
      <inkml:brushProperty name="width" value="0.05" units="cm"/>
      <inkml:brushProperty name="height" value="0.05" units="cm"/>
    </inkml:brush>
  </inkml:definitions>
  <inkml:trace contextRef="#ctx0" brushRef="#br0">31 232 24575,'-1'-6'0,"0"0"0,0-1 0,0 1 0,-1 0 0,-4-9 0,-4-20 0,7 20 0,1 0 0,0 0 0,1 0 0,1 0 0,0 0 0,1-1 0,4-16 0,-5 32 0,0-1 0,0 1 0,0-1 0,0 0 0,0 1 0,0-1 0,1 1 0,-1-1 0,0 0 0,0 1 0,1-1 0,-1 1 0,0-1 0,1 1 0,-1-1 0,0 1 0,1-1 0,-1 1 0,1 0 0,-1-1 0,1 1 0,-1-1 0,1 1 0,-1 0 0,1 0 0,0-1 0,9 11 0,3 27 0,33 183 51,30 107-1467,-60-281-5410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0.204"/>
    </inkml:context>
    <inkml:brush xml:id="br0">
      <inkml:brushProperty name="width" value="0.05" units="cm"/>
      <inkml:brushProperty name="height" value="0.05" units="cm"/>
    </inkml:brush>
  </inkml:definitions>
  <inkml:trace contextRef="#ctx0" brushRef="#br0">84 219 24575,'-5'0'0,"-6"-5"0,-6-1 0,0-5 0,-3 0 0,8 1 0,10 3 0,16 3 0,9-4 0,11 0 0,5 2 0,4 1 0,6 2 0,-2-4 0,-8 0-8191</inkml:trace>
  <inkml:trace contextRef="#ctx0" brushRef="#br0" timeOffset="1">450 78 24575,'0'-5'0,"0"-6"0,0-6 0,-4-6 0,-3 7 0,1 11 0,6 10 0,8 15 0,2 13 0,5 11 0,4 2 0,4 3 0,3 4 0,-3-4 0,-1-4 0,0-6 0,-2-9-8191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0.560"/>
    </inkml:context>
    <inkml:brush xml:id="br0">
      <inkml:brushProperty name="width" value="0.05" units="cm"/>
      <inkml:brushProperty name="height" value="0.05" units="cm"/>
    </inkml:brush>
  </inkml:definitions>
  <inkml:trace contextRef="#ctx0" brushRef="#br0">32 65 24575,'-4'-5'0,"-3"-6"0,-3-6 0,3 0 0,4 7 0,7 6 0</inkml:trace>
  <inkml:trace contextRef="#ctx0" brushRef="#br0" timeOffset="1">343 264 24575,'-1'-1'0,"-1"1"0,0 0 0,1 1 0,-1-1 0,1 0 0,-1 0 0,0 1 0,1-1 0,-1 0 0,1 1 0,-1 0 0,1-1 0,0 1 0,-3 1 0,4-1 0,-1-1 0,1 1 0,-1 0 0,1 0 0,-1-1 0,1 1 0,-1 0 0,1 0 0,0-1 0,-1 1 0,1 0 0,0 0 0,0 0 0,0-1 0,0 1 0,-1 0 0,1 0 0,0 0 0,1 1 0,0 4 0,1 0 0,-1-1 0,1 1 0,1-1 0,-1 1 0,6 7 0,24 38 0,62 74 0,-23-34 0,-66-84 0,1 2 0,1 0 0,0-1 0,15 15 0,-21-22 0,0 0 0,0 0 0,0 0 0,0 0 0,0 0 0,0-1 0,0 1 0,0 0 0,0 0 0,0-1 0,1 1 0,-1-1 0,0 1 0,0-1 0,1 0 0,-1 1 0,0-1 0,1 0 0,-1 0 0,0 0 0,1 0 0,-1 0 0,0 0 0,1 0 0,-1-1 0,0 1 0,0 0 0,1-1 0,-1 1 0,0-1 0,0 1 0,1-1 0,-1 0 0,0 0 0,0 1 0,0-1 0,0 0 0,0 0 0,0 0 0,0 0 0,1-1 0,4-11 0,0 0 0,-1 0 0,0 0 0,-1-1 0,0 0 0,-1 1 0,1-21 0,-1 18 0,19-172 130,-9 58-1625,-9 93-5331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1.789"/>
    </inkml:context>
    <inkml:brush xml:id="br0">
      <inkml:brushProperty name="width" value="0.05" units="cm"/>
      <inkml:brushProperty name="height" value="0.05" units="cm"/>
    </inkml:brush>
  </inkml:definitions>
  <inkml:trace contextRef="#ctx0" brushRef="#br0">382 273 24575,'-23'4'0,"13"1"0,10-5 0,0 1 0,-1-1 0,1 0 0,0 0 0,0 0 0,0 0 0,0 0 0,0 1 0,0-1 0,0 0 0,0 0 0,0 0 0,0 0 0,0 1 0,0-1 0,0 0 0,0 0 0,0 0 0,0 0 0,0 1 0,0-1 0,0 0 0,0 0 0,0 0 0,0 0 0,0 1 0,0-1 0,0 0 0,0 0 0,1 0 0,-1 0 0,0 0 0,0 1 0,0-1 0,0 0 0,0 0 0,0 0 0,0 0 0,1 0 0,-1 0 0,0 0 0,0 0 0,0 1 0,0-1 0,1 0 0,0 0 0,0 0 0,0 1 0,0-1 0,1 0 0,-1 0 0,0 0 0,0 0 0,0 0 0,1 0 0,-1 0 0,0 0 0,0-1 0,0 1 0,0 0 0,0-1 0,1 1 0,-1-1 0,0 1 0,0-1 0,0 1 0,0-1 0,0 0 0,0 1 0,-1-1 0,1 0 0,0 0 0,0 0 0,0 0 0,-1 0 0,2-1 0,20-32 0,-19 29 0,0 0 0,-1 0 0,1 0 0,-1-1 0,-1 1 0,1-1 0,-1 0 0,0 1 0,0-1 0,-1 0 0,0 0 0,0 1 0,0-1 0,-1 0 0,1 0 0,-4-10 0,2 9 0,-1 0 0,0 1 0,-1-1 0,1 1 0,-1 0 0,-1 0 0,1 0 0,-1 0 0,0 1 0,0-1 0,0 1 0,-13-8 0,9 6 0,-1 1 0,0 1 0,-1-1 0,1 1 0,-1 1 0,0 0 0,0 1 0,0 0 0,0 1 0,-1 0 0,1 0 0,-1 1 0,0 1 0,-21 2 0,25-1 0,0 0 0,0 1 0,0 0 0,0 0 0,1 1 0,-1 0 0,1 0 0,0 1 0,0 0 0,0 1 0,0-1 0,1 1 0,-1 0 0,2 1 0,-1-1 0,0 1 0,1 1 0,0-1 0,0 1 0,1 0 0,0 0 0,-4 9 0,5-9 0,0 1 0,0 0 0,1-1 0,0 1 0,1 0 0,-1 0 0,2 1 0,-1-1 0,1 0 0,0 0 0,1 0 0,0 0 0,2 9 0,0-6 0,0 0 0,1-1 0,0 0 0,1 0 0,0 0 0,1 0 0,0-1 0,14 16 0,-7-10 0,1-2 0,0 1 0,1-2 0,1 0 0,0 0 0,1-2 0,0 0 0,0-1 0,1-1 0,30 10 0,-12-9-455,0-1 0,54 4 0,-16-7-6371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7T02:56:42.631"/>
    </inkml:context>
    <inkml:brush xml:id="br0">
      <inkml:brushProperty name="width" value="0.05" units="cm"/>
      <inkml:brushProperty name="height" value="0.05" units="cm"/>
    </inkml:brush>
  </inkml:definitions>
  <inkml:trace contextRef="#ctx0" brushRef="#br0">85 1 24575,'-5'4'0,"-1"7"0,0 7 0,1 9 0,-3 14 0,-1 11 0,2 10 0,-3 9 0,0 7 0,2 0 0,3 1 0,1-4 0,2-4 0,6-5 0,2-14-8191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7/8/2023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Data Actions &amp; Connections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Data Actions in SAC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Connections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Cloud Connector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Import data with BW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Connecting to S/4HANA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Build CDS Views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CDS View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Consume S/4HANA CDS views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Import data connection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Live Data connection with analytic Query</a:t>
            </a: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a:t>
            </a:fld>
            <a:endParaRPr lang="en-US"/>
          </a:p>
        </p:txBody>
      </p:sp>
    </p:spTree>
    <p:extLst>
      <p:ext uri="{BB962C8B-B14F-4D97-AF65-F5344CB8AC3E}">
        <p14:creationId xmlns:p14="http://schemas.microsoft.com/office/powerpoint/2010/main" val="255774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7/8/2023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7/8/2023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7/8/2023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7/8/2023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7/8/2023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3202.png"/><Relationship Id="rId63" Type="http://schemas.openxmlformats.org/officeDocument/2006/relationships/customXml" Target="../ink/ink31.xml"/><Relationship Id="rId84" Type="http://schemas.openxmlformats.org/officeDocument/2006/relationships/image" Target="../media/image3222.png"/><Relationship Id="rId138" Type="http://schemas.openxmlformats.org/officeDocument/2006/relationships/image" Target="../media/image3249.png"/><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3197.png"/><Relationship Id="rId53" Type="http://schemas.openxmlformats.org/officeDocument/2006/relationships/customXml" Target="../ink/ink26.xml"/><Relationship Id="rId74" Type="http://schemas.openxmlformats.org/officeDocument/2006/relationships/image" Target="../media/image3217.png"/><Relationship Id="rId128" Type="http://schemas.openxmlformats.org/officeDocument/2006/relationships/image" Target="../media/image3244.png"/><Relationship Id="rId149" Type="http://schemas.openxmlformats.org/officeDocument/2006/relationships/customXml" Target="../ink/ink74.xml"/><Relationship Id="rId5" Type="http://schemas.openxmlformats.org/officeDocument/2006/relationships/customXml" Target="../ink/ink2.xml"/><Relationship Id="rId95" Type="http://schemas.openxmlformats.org/officeDocument/2006/relationships/customXml" Target="../ink/ink47.xml"/><Relationship Id="rId22" Type="http://schemas.openxmlformats.org/officeDocument/2006/relationships/image" Target="../media/image3192.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3205.png"/><Relationship Id="rId64" Type="http://schemas.openxmlformats.org/officeDocument/2006/relationships/image" Target="../media/image3212.png"/><Relationship Id="rId69" Type="http://schemas.openxmlformats.org/officeDocument/2006/relationships/customXml" Target="../ink/ink34.xml"/><Relationship Id="rId113" Type="http://schemas.openxmlformats.org/officeDocument/2006/relationships/customXml" Target="../ink/ink56.xml"/><Relationship Id="rId118" Type="http://schemas.openxmlformats.org/officeDocument/2006/relationships/image" Target="../media/image3239.png"/><Relationship Id="rId134" Type="http://schemas.openxmlformats.org/officeDocument/2006/relationships/image" Target="../media/image3247.png"/><Relationship Id="rId139" Type="http://schemas.openxmlformats.org/officeDocument/2006/relationships/customXml" Target="../ink/ink69.xml"/><Relationship Id="rId80" Type="http://schemas.openxmlformats.org/officeDocument/2006/relationships/image" Target="../media/image3220.png"/><Relationship Id="rId85" Type="http://schemas.openxmlformats.org/officeDocument/2006/relationships/customXml" Target="../ink/ink42.xml"/><Relationship Id="rId150" Type="http://schemas.openxmlformats.org/officeDocument/2006/relationships/image" Target="../media/image3255.png"/><Relationship Id="rId12" Type="http://schemas.openxmlformats.org/officeDocument/2006/relationships/image" Target="../media/image3187.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3200.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3234.png"/><Relationship Id="rId124" Type="http://schemas.openxmlformats.org/officeDocument/2006/relationships/image" Target="../media/image3242.png"/><Relationship Id="rId129" Type="http://schemas.openxmlformats.org/officeDocument/2006/relationships/customXml" Target="../ink/ink64.xml"/><Relationship Id="rId54" Type="http://schemas.openxmlformats.org/officeDocument/2006/relationships/image" Target="../media/image3208.png"/><Relationship Id="rId70" Type="http://schemas.openxmlformats.org/officeDocument/2006/relationships/image" Target="../media/image3215.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3228.png"/><Relationship Id="rId140" Type="http://schemas.openxmlformats.org/officeDocument/2006/relationships/image" Target="../media/image3250.png"/><Relationship Id="rId145" Type="http://schemas.openxmlformats.org/officeDocument/2006/relationships/customXml" Target="../ink/ink72.xml"/><Relationship Id="rId1" Type="http://schemas.openxmlformats.org/officeDocument/2006/relationships/slideLayout" Target="../slideLayouts/slideLayout7.xml"/><Relationship Id="rId6" Type="http://schemas.openxmlformats.org/officeDocument/2006/relationships/image" Target="../media/image4.png"/><Relationship Id="rId23" Type="http://schemas.openxmlformats.org/officeDocument/2006/relationships/customXml" Target="../ink/ink11.xml"/><Relationship Id="rId28" Type="http://schemas.openxmlformats.org/officeDocument/2006/relationships/image" Target="../media/image3195.png"/><Relationship Id="rId49" Type="http://schemas.openxmlformats.org/officeDocument/2006/relationships/customXml" Target="../ink/ink24.xml"/><Relationship Id="rId114" Type="http://schemas.openxmlformats.org/officeDocument/2006/relationships/image" Target="../media/image3237.png"/><Relationship Id="rId119" Type="http://schemas.openxmlformats.org/officeDocument/2006/relationships/customXml" Target="../ink/ink59.xml"/><Relationship Id="rId44" Type="http://schemas.openxmlformats.org/officeDocument/2006/relationships/image" Target="../media/image3203.png"/><Relationship Id="rId60" Type="http://schemas.openxmlformats.org/officeDocument/2006/relationships/image" Target="../media/image3211.png"/><Relationship Id="rId65" Type="http://schemas.openxmlformats.org/officeDocument/2006/relationships/customXml" Target="../ink/ink32.xml"/><Relationship Id="rId81" Type="http://schemas.openxmlformats.org/officeDocument/2006/relationships/customXml" Target="../ink/ink40.xml"/><Relationship Id="rId86" Type="http://schemas.openxmlformats.org/officeDocument/2006/relationships/image" Target="../media/image3223.png"/><Relationship Id="rId130" Type="http://schemas.openxmlformats.org/officeDocument/2006/relationships/image" Target="../media/image3245.png"/><Relationship Id="rId135" Type="http://schemas.openxmlformats.org/officeDocument/2006/relationships/customXml" Target="../ink/ink67.xml"/><Relationship Id="rId13" Type="http://schemas.openxmlformats.org/officeDocument/2006/relationships/customXml" Target="../ink/ink6.xml"/><Relationship Id="rId18" Type="http://schemas.openxmlformats.org/officeDocument/2006/relationships/image" Target="../media/image3190.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3198.png"/><Relationship Id="rId50" Type="http://schemas.openxmlformats.org/officeDocument/2006/relationships/image" Target="../media/image3206.png"/><Relationship Id="rId55" Type="http://schemas.openxmlformats.org/officeDocument/2006/relationships/customXml" Target="../ink/ink27.xml"/><Relationship Id="rId76" Type="http://schemas.openxmlformats.org/officeDocument/2006/relationships/image" Target="../media/image3218.png"/><Relationship Id="rId97" Type="http://schemas.openxmlformats.org/officeDocument/2006/relationships/customXml" Target="../ink/ink48.xml"/><Relationship Id="rId104" Type="http://schemas.openxmlformats.org/officeDocument/2006/relationships/image" Target="../media/image3232.png"/><Relationship Id="rId120" Type="http://schemas.openxmlformats.org/officeDocument/2006/relationships/image" Target="../media/image3240.png"/><Relationship Id="rId125" Type="http://schemas.openxmlformats.org/officeDocument/2006/relationships/customXml" Target="../ink/ink62.xml"/><Relationship Id="rId141" Type="http://schemas.openxmlformats.org/officeDocument/2006/relationships/customXml" Target="../ink/ink70.xml"/><Relationship Id="rId146" Type="http://schemas.openxmlformats.org/officeDocument/2006/relationships/image" Target="../media/image3253.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3226.png"/><Relationship Id="rId2" Type="http://schemas.openxmlformats.org/officeDocument/2006/relationships/image" Target="../media/image2.png"/><Relationship Id="rId29" Type="http://schemas.openxmlformats.org/officeDocument/2006/relationships/customXml" Target="../ink/ink14.xml"/><Relationship Id="rId24" Type="http://schemas.openxmlformats.org/officeDocument/2006/relationships/image" Target="../media/image3193.png"/><Relationship Id="rId40" Type="http://schemas.openxmlformats.org/officeDocument/2006/relationships/image" Target="../media/image3201.png"/><Relationship Id="rId45" Type="http://schemas.openxmlformats.org/officeDocument/2006/relationships/customXml" Target="../ink/ink22.xml"/><Relationship Id="rId66" Type="http://schemas.openxmlformats.org/officeDocument/2006/relationships/image" Target="../media/image3213.png"/><Relationship Id="rId87" Type="http://schemas.openxmlformats.org/officeDocument/2006/relationships/customXml" Target="../ink/ink43.xml"/><Relationship Id="rId110" Type="http://schemas.openxmlformats.org/officeDocument/2006/relationships/image" Target="../media/image3235.png"/><Relationship Id="rId115" Type="http://schemas.openxmlformats.org/officeDocument/2006/relationships/customXml" Target="../ink/ink57.xml"/><Relationship Id="rId131" Type="http://schemas.openxmlformats.org/officeDocument/2006/relationships/customXml" Target="../ink/ink65.xml"/><Relationship Id="rId136" Type="http://schemas.openxmlformats.org/officeDocument/2006/relationships/image" Target="../media/image3248.png"/><Relationship Id="rId61" Type="http://schemas.openxmlformats.org/officeDocument/2006/relationships/customXml" Target="../ink/ink30.xml"/><Relationship Id="rId82" Type="http://schemas.openxmlformats.org/officeDocument/2006/relationships/image" Target="../media/image3221.png"/><Relationship Id="rId19" Type="http://schemas.openxmlformats.org/officeDocument/2006/relationships/customXml" Target="../ink/ink9.xml"/><Relationship Id="rId14" Type="http://schemas.openxmlformats.org/officeDocument/2006/relationships/image" Target="../media/image3188.png"/><Relationship Id="rId30" Type="http://schemas.openxmlformats.org/officeDocument/2006/relationships/image" Target="../media/image3196.png"/><Relationship Id="rId35" Type="http://schemas.openxmlformats.org/officeDocument/2006/relationships/customXml" Target="../ink/ink17.xml"/><Relationship Id="rId56" Type="http://schemas.openxmlformats.org/officeDocument/2006/relationships/image" Target="../media/image3209.png"/><Relationship Id="rId77" Type="http://schemas.openxmlformats.org/officeDocument/2006/relationships/customXml" Target="../ink/ink38.xml"/><Relationship Id="rId100" Type="http://schemas.openxmlformats.org/officeDocument/2006/relationships/image" Target="../media/image3230.png"/><Relationship Id="rId105" Type="http://schemas.openxmlformats.org/officeDocument/2006/relationships/customXml" Target="../ink/ink52.xml"/><Relationship Id="rId126" Type="http://schemas.openxmlformats.org/officeDocument/2006/relationships/image" Target="../media/image3243.png"/><Relationship Id="rId147" Type="http://schemas.openxmlformats.org/officeDocument/2006/relationships/customXml" Target="../ink/ink73.xml"/><Relationship Id="rId8" Type="http://schemas.openxmlformats.org/officeDocument/2006/relationships/image" Target="../media/image5.png"/><Relationship Id="rId51" Type="http://schemas.openxmlformats.org/officeDocument/2006/relationships/customXml" Target="../ink/ink25.xml"/><Relationship Id="rId72" Type="http://schemas.openxmlformats.org/officeDocument/2006/relationships/image" Target="../media/image3216.png"/><Relationship Id="rId93" Type="http://schemas.openxmlformats.org/officeDocument/2006/relationships/customXml" Target="../ink/ink46.xml"/><Relationship Id="rId98" Type="http://schemas.openxmlformats.org/officeDocument/2006/relationships/image" Target="../media/image3229.png"/><Relationship Id="rId121" Type="http://schemas.openxmlformats.org/officeDocument/2006/relationships/customXml" Target="../ink/ink60.xml"/><Relationship Id="rId142" Type="http://schemas.openxmlformats.org/officeDocument/2006/relationships/image" Target="../media/image3251.png"/><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3204.png"/><Relationship Id="rId67" Type="http://schemas.openxmlformats.org/officeDocument/2006/relationships/customXml" Target="../ink/ink33.xml"/><Relationship Id="rId116" Type="http://schemas.openxmlformats.org/officeDocument/2006/relationships/image" Target="../media/image3238.png"/><Relationship Id="rId137" Type="http://schemas.openxmlformats.org/officeDocument/2006/relationships/customXml" Target="../ink/ink68.xml"/><Relationship Id="rId20" Type="http://schemas.openxmlformats.org/officeDocument/2006/relationships/image" Target="../media/image3191.png"/><Relationship Id="rId41" Type="http://schemas.openxmlformats.org/officeDocument/2006/relationships/customXml" Target="../ink/ink20.xml"/><Relationship Id="rId62" Type="http://schemas.openxmlformats.org/officeDocument/2006/relationships/image" Target="../media/image2568.png"/><Relationship Id="rId83" Type="http://schemas.openxmlformats.org/officeDocument/2006/relationships/customXml" Target="../ink/ink41.xml"/><Relationship Id="rId88" Type="http://schemas.openxmlformats.org/officeDocument/2006/relationships/image" Target="../media/image3224.png"/><Relationship Id="rId111" Type="http://schemas.openxmlformats.org/officeDocument/2006/relationships/customXml" Target="../ink/ink55.xml"/><Relationship Id="rId132" Type="http://schemas.openxmlformats.org/officeDocument/2006/relationships/image" Target="../media/image3246.png"/><Relationship Id="rId15" Type="http://schemas.openxmlformats.org/officeDocument/2006/relationships/customXml" Target="../ink/ink7.xml"/><Relationship Id="rId36" Type="http://schemas.openxmlformats.org/officeDocument/2006/relationships/image" Target="../media/image3199.png"/><Relationship Id="rId57" Type="http://schemas.openxmlformats.org/officeDocument/2006/relationships/customXml" Target="../ink/ink28.xml"/><Relationship Id="rId106" Type="http://schemas.openxmlformats.org/officeDocument/2006/relationships/image" Target="../media/image3233.png"/><Relationship Id="rId127" Type="http://schemas.openxmlformats.org/officeDocument/2006/relationships/customXml" Target="../ink/ink63.xml"/><Relationship Id="rId10" Type="http://schemas.openxmlformats.org/officeDocument/2006/relationships/image" Target="../media/image3186.png"/><Relationship Id="rId31" Type="http://schemas.openxmlformats.org/officeDocument/2006/relationships/customXml" Target="../ink/ink15.xml"/><Relationship Id="rId52" Type="http://schemas.openxmlformats.org/officeDocument/2006/relationships/image" Target="../media/image3207.png"/><Relationship Id="rId73" Type="http://schemas.openxmlformats.org/officeDocument/2006/relationships/customXml" Target="../ink/ink36.xml"/><Relationship Id="rId78" Type="http://schemas.openxmlformats.org/officeDocument/2006/relationships/image" Target="../media/image3219.png"/><Relationship Id="rId94" Type="http://schemas.openxmlformats.org/officeDocument/2006/relationships/image" Target="../media/image3227.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3241.png"/><Relationship Id="rId143" Type="http://schemas.openxmlformats.org/officeDocument/2006/relationships/customXml" Target="../ink/ink71.xml"/><Relationship Id="rId148" Type="http://schemas.openxmlformats.org/officeDocument/2006/relationships/image" Target="../media/image3254.png"/><Relationship Id="rId4" Type="http://schemas.openxmlformats.org/officeDocument/2006/relationships/image" Target="../media/image3.png"/><Relationship Id="rId9" Type="http://schemas.openxmlformats.org/officeDocument/2006/relationships/customXml" Target="../ink/ink4.xml"/><Relationship Id="rId26" Type="http://schemas.openxmlformats.org/officeDocument/2006/relationships/image" Target="../media/image3194.png"/><Relationship Id="rId47" Type="http://schemas.openxmlformats.org/officeDocument/2006/relationships/customXml" Target="../ink/ink23.xml"/><Relationship Id="rId68" Type="http://schemas.openxmlformats.org/officeDocument/2006/relationships/image" Target="../media/image3214.png"/><Relationship Id="rId89" Type="http://schemas.openxmlformats.org/officeDocument/2006/relationships/customXml" Target="../ink/ink44.xml"/><Relationship Id="rId112" Type="http://schemas.openxmlformats.org/officeDocument/2006/relationships/image" Target="../media/image3236.png"/><Relationship Id="rId133" Type="http://schemas.openxmlformats.org/officeDocument/2006/relationships/customXml" Target="../ink/ink66.xml"/><Relationship Id="rId16" Type="http://schemas.openxmlformats.org/officeDocument/2006/relationships/image" Target="../media/image3189.png"/><Relationship Id="rId37" Type="http://schemas.openxmlformats.org/officeDocument/2006/relationships/customXml" Target="../ink/ink18.xml"/><Relationship Id="rId58" Type="http://schemas.openxmlformats.org/officeDocument/2006/relationships/image" Target="../media/image3210.png"/><Relationship Id="rId79" Type="http://schemas.openxmlformats.org/officeDocument/2006/relationships/customXml" Target="../ink/ink39.xml"/><Relationship Id="rId102" Type="http://schemas.openxmlformats.org/officeDocument/2006/relationships/image" Target="../media/image3231.png"/><Relationship Id="rId123" Type="http://schemas.openxmlformats.org/officeDocument/2006/relationships/customXml" Target="../ink/ink61.xml"/><Relationship Id="rId144" Type="http://schemas.openxmlformats.org/officeDocument/2006/relationships/image" Target="../media/image3252.png"/><Relationship Id="rId90" Type="http://schemas.openxmlformats.org/officeDocument/2006/relationships/image" Target="../media/image3225.png"/></Relationships>
</file>

<file path=ppt/slides/_rels/slide4.xml.rels><?xml version="1.0" encoding="UTF-8" standalone="yes"?>
<Relationships xmlns="http://schemas.openxmlformats.org/package/2006/relationships"><Relationship Id="rId117" Type="http://schemas.openxmlformats.org/officeDocument/2006/relationships/customXml" Target="../ink/ink132.xml"/><Relationship Id="rId21" Type="http://schemas.openxmlformats.org/officeDocument/2006/relationships/customXml" Target="../ink/ink84.xml"/><Relationship Id="rId42" Type="http://schemas.openxmlformats.org/officeDocument/2006/relationships/image" Target="../media/image3275.png"/><Relationship Id="rId63" Type="http://schemas.openxmlformats.org/officeDocument/2006/relationships/customXml" Target="../ink/ink105.xml"/><Relationship Id="rId84" Type="http://schemas.openxmlformats.org/officeDocument/2006/relationships/image" Target="../media/image3296.png"/><Relationship Id="rId138" Type="http://schemas.openxmlformats.org/officeDocument/2006/relationships/image" Target="../media/image3322.png"/><Relationship Id="rId159" Type="http://schemas.openxmlformats.org/officeDocument/2006/relationships/customXml" Target="../ink/ink153.xml"/><Relationship Id="rId170" Type="http://schemas.openxmlformats.org/officeDocument/2006/relationships/image" Target="../media/image3338.png"/><Relationship Id="rId107" Type="http://schemas.openxmlformats.org/officeDocument/2006/relationships/customXml" Target="../ink/ink127.xml"/><Relationship Id="rId11" Type="http://schemas.openxmlformats.org/officeDocument/2006/relationships/customXml" Target="../ink/ink79.xml"/><Relationship Id="rId32" Type="http://schemas.openxmlformats.org/officeDocument/2006/relationships/image" Target="../media/image3270.png"/><Relationship Id="rId53" Type="http://schemas.openxmlformats.org/officeDocument/2006/relationships/customXml" Target="../ink/ink100.xml"/><Relationship Id="rId74" Type="http://schemas.openxmlformats.org/officeDocument/2006/relationships/image" Target="../media/image3291.png"/><Relationship Id="rId128" Type="http://schemas.openxmlformats.org/officeDocument/2006/relationships/image" Target="../media/image3317.png"/><Relationship Id="rId149" Type="http://schemas.openxmlformats.org/officeDocument/2006/relationships/customXml" Target="../ink/ink148.xml"/><Relationship Id="rId5" Type="http://schemas.openxmlformats.org/officeDocument/2006/relationships/customXml" Target="../ink/ink76.xml"/><Relationship Id="rId95" Type="http://schemas.openxmlformats.org/officeDocument/2006/relationships/customXml" Target="../ink/ink121.xml"/><Relationship Id="rId160" Type="http://schemas.openxmlformats.org/officeDocument/2006/relationships/image" Target="../media/image3333.png"/><Relationship Id="rId22" Type="http://schemas.openxmlformats.org/officeDocument/2006/relationships/image" Target="../media/image3265.png"/><Relationship Id="rId43" Type="http://schemas.openxmlformats.org/officeDocument/2006/relationships/customXml" Target="../ink/ink95.xml"/><Relationship Id="rId64" Type="http://schemas.openxmlformats.org/officeDocument/2006/relationships/image" Target="../media/image3286.png"/><Relationship Id="rId118" Type="http://schemas.openxmlformats.org/officeDocument/2006/relationships/image" Target="../media/image3312.png"/><Relationship Id="rId139" Type="http://schemas.openxmlformats.org/officeDocument/2006/relationships/customXml" Target="../ink/ink143.xml"/><Relationship Id="rId85" Type="http://schemas.openxmlformats.org/officeDocument/2006/relationships/customXml" Target="../ink/ink116.xml"/><Relationship Id="rId150" Type="http://schemas.openxmlformats.org/officeDocument/2006/relationships/image" Target="../media/image3328.png"/><Relationship Id="rId171" Type="http://schemas.openxmlformats.org/officeDocument/2006/relationships/customXml" Target="../ink/ink159.xml"/><Relationship Id="rId12" Type="http://schemas.openxmlformats.org/officeDocument/2006/relationships/image" Target="../media/image3260.png"/><Relationship Id="rId33" Type="http://schemas.openxmlformats.org/officeDocument/2006/relationships/customXml" Target="../ink/ink90.xml"/><Relationship Id="rId108" Type="http://schemas.openxmlformats.org/officeDocument/2006/relationships/image" Target="../media/image3308.png"/><Relationship Id="rId129" Type="http://schemas.openxmlformats.org/officeDocument/2006/relationships/customXml" Target="../ink/ink138.xml"/><Relationship Id="rId54" Type="http://schemas.openxmlformats.org/officeDocument/2006/relationships/image" Target="../media/image3281.png"/><Relationship Id="rId75" Type="http://schemas.openxmlformats.org/officeDocument/2006/relationships/customXml" Target="../ink/ink111.xml"/><Relationship Id="rId96" Type="http://schemas.openxmlformats.org/officeDocument/2006/relationships/image" Target="../media/image3302.png"/><Relationship Id="rId140" Type="http://schemas.openxmlformats.org/officeDocument/2006/relationships/image" Target="../media/image3323.png"/><Relationship Id="rId161" Type="http://schemas.openxmlformats.org/officeDocument/2006/relationships/customXml" Target="../ink/ink154.xml"/><Relationship Id="rId1" Type="http://schemas.openxmlformats.org/officeDocument/2006/relationships/slideLayout" Target="../slideLayouts/slideLayout7.xml"/><Relationship Id="rId6" Type="http://schemas.openxmlformats.org/officeDocument/2006/relationships/image" Target="../media/image3257.png"/><Relationship Id="rId23" Type="http://schemas.openxmlformats.org/officeDocument/2006/relationships/customXml" Target="../ink/ink85.xml"/><Relationship Id="rId28" Type="http://schemas.openxmlformats.org/officeDocument/2006/relationships/image" Target="../media/image3268.png"/><Relationship Id="rId49" Type="http://schemas.openxmlformats.org/officeDocument/2006/relationships/customXml" Target="../ink/ink98.xml"/><Relationship Id="rId114" Type="http://schemas.openxmlformats.org/officeDocument/2006/relationships/image" Target="../media/image2672.png"/><Relationship Id="rId119" Type="http://schemas.openxmlformats.org/officeDocument/2006/relationships/customXml" Target="../ink/ink133.xml"/><Relationship Id="rId44" Type="http://schemas.openxmlformats.org/officeDocument/2006/relationships/image" Target="../media/image3276.png"/><Relationship Id="rId60" Type="http://schemas.openxmlformats.org/officeDocument/2006/relationships/image" Target="../media/image3284.png"/><Relationship Id="rId65" Type="http://schemas.openxmlformats.org/officeDocument/2006/relationships/customXml" Target="../ink/ink106.xml"/><Relationship Id="rId81" Type="http://schemas.openxmlformats.org/officeDocument/2006/relationships/customXml" Target="../ink/ink114.xml"/><Relationship Id="rId86" Type="http://schemas.openxmlformats.org/officeDocument/2006/relationships/image" Target="../media/image3297.png"/><Relationship Id="rId130" Type="http://schemas.openxmlformats.org/officeDocument/2006/relationships/image" Target="../media/image3318.png"/><Relationship Id="rId135" Type="http://schemas.openxmlformats.org/officeDocument/2006/relationships/customXml" Target="../ink/ink141.xml"/><Relationship Id="rId151" Type="http://schemas.openxmlformats.org/officeDocument/2006/relationships/customXml" Target="../ink/ink149.xml"/><Relationship Id="rId156" Type="http://schemas.openxmlformats.org/officeDocument/2006/relationships/image" Target="../media/image3331.png"/><Relationship Id="rId172" Type="http://schemas.openxmlformats.org/officeDocument/2006/relationships/image" Target="../media/image3339.png"/><Relationship Id="rId13" Type="http://schemas.openxmlformats.org/officeDocument/2006/relationships/customXml" Target="../ink/ink80.xml"/><Relationship Id="rId18" Type="http://schemas.openxmlformats.org/officeDocument/2006/relationships/image" Target="../media/image3263.png"/><Relationship Id="rId39" Type="http://schemas.openxmlformats.org/officeDocument/2006/relationships/customXml" Target="../ink/ink93.xml"/><Relationship Id="rId109" Type="http://schemas.openxmlformats.org/officeDocument/2006/relationships/customXml" Target="../ink/ink128.xml"/><Relationship Id="rId34" Type="http://schemas.openxmlformats.org/officeDocument/2006/relationships/image" Target="../media/image3271.png"/><Relationship Id="rId50" Type="http://schemas.openxmlformats.org/officeDocument/2006/relationships/image" Target="../media/image3279.png"/><Relationship Id="rId55" Type="http://schemas.openxmlformats.org/officeDocument/2006/relationships/customXml" Target="../ink/ink101.xml"/><Relationship Id="rId76" Type="http://schemas.openxmlformats.org/officeDocument/2006/relationships/image" Target="../media/image3292.png"/><Relationship Id="rId97" Type="http://schemas.openxmlformats.org/officeDocument/2006/relationships/customXml" Target="../ink/ink122.xml"/><Relationship Id="rId104" Type="http://schemas.openxmlformats.org/officeDocument/2006/relationships/image" Target="../media/image3306.png"/><Relationship Id="rId120" Type="http://schemas.openxmlformats.org/officeDocument/2006/relationships/image" Target="../media/image3313.png"/><Relationship Id="rId125" Type="http://schemas.openxmlformats.org/officeDocument/2006/relationships/customXml" Target="../ink/ink136.xml"/><Relationship Id="rId141" Type="http://schemas.openxmlformats.org/officeDocument/2006/relationships/customXml" Target="../ink/ink144.xml"/><Relationship Id="rId146" Type="http://schemas.openxmlformats.org/officeDocument/2006/relationships/image" Target="../media/image3326.png"/><Relationship Id="rId167" Type="http://schemas.openxmlformats.org/officeDocument/2006/relationships/customXml" Target="../ink/ink157.xml"/><Relationship Id="rId7" Type="http://schemas.openxmlformats.org/officeDocument/2006/relationships/customXml" Target="../ink/ink77.xml"/><Relationship Id="rId71" Type="http://schemas.openxmlformats.org/officeDocument/2006/relationships/customXml" Target="../ink/ink109.xml"/><Relationship Id="rId92" Type="http://schemas.openxmlformats.org/officeDocument/2006/relationships/image" Target="../media/image3300.png"/><Relationship Id="rId162" Type="http://schemas.openxmlformats.org/officeDocument/2006/relationships/image" Target="../media/image3334.png"/><Relationship Id="rId2" Type="http://schemas.openxmlformats.org/officeDocument/2006/relationships/image" Target="../media/image2.png"/><Relationship Id="rId29" Type="http://schemas.openxmlformats.org/officeDocument/2006/relationships/customXml" Target="../ink/ink88.xml"/><Relationship Id="rId24" Type="http://schemas.openxmlformats.org/officeDocument/2006/relationships/image" Target="../media/image3266.png"/><Relationship Id="rId40" Type="http://schemas.openxmlformats.org/officeDocument/2006/relationships/image" Target="../media/image3274.png"/><Relationship Id="rId45" Type="http://schemas.openxmlformats.org/officeDocument/2006/relationships/customXml" Target="../ink/ink96.xml"/><Relationship Id="rId66" Type="http://schemas.openxmlformats.org/officeDocument/2006/relationships/image" Target="../media/image3287.png"/><Relationship Id="rId87" Type="http://schemas.openxmlformats.org/officeDocument/2006/relationships/customXml" Target="../ink/ink117.xml"/><Relationship Id="rId110" Type="http://schemas.openxmlformats.org/officeDocument/2006/relationships/image" Target="../media/image3309.png"/><Relationship Id="rId115" Type="http://schemas.openxmlformats.org/officeDocument/2006/relationships/customXml" Target="../ink/ink131.xml"/><Relationship Id="rId131" Type="http://schemas.openxmlformats.org/officeDocument/2006/relationships/customXml" Target="../ink/ink139.xml"/><Relationship Id="rId136" Type="http://schemas.openxmlformats.org/officeDocument/2006/relationships/image" Target="../media/image3321.png"/><Relationship Id="rId157" Type="http://schemas.openxmlformats.org/officeDocument/2006/relationships/customXml" Target="../ink/ink152.xml"/><Relationship Id="rId61" Type="http://schemas.openxmlformats.org/officeDocument/2006/relationships/customXml" Target="../ink/ink104.xml"/><Relationship Id="rId82" Type="http://schemas.openxmlformats.org/officeDocument/2006/relationships/image" Target="../media/image3295.png"/><Relationship Id="rId152" Type="http://schemas.openxmlformats.org/officeDocument/2006/relationships/image" Target="../media/image3329.png"/><Relationship Id="rId173" Type="http://schemas.openxmlformats.org/officeDocument/2006/relationships/customXml" Target="../ink/ink160.xml"/><Relationship Id="rId19" Type="http://schemas.openxmlformats.org/officeDocument/2006/relationships/customXml" Target="../ink/ink83.xml"/><Relationship Id="rId14" Type="http://schemas.openxmlformats.org/officeDocument/2006/relationships/image" Target="../media/image3261.png"/><Relationship Id="rId30" Type="http://schemas.openxmlformats.org/officeDocument/2006/relationships/image" Target="../media/image3269.png"/><Relationship Id="rId35" Type="http://schemas.openxmlformats.org/officeDocument/2006/relationships/customXml" Target="../ink/ink91.xml"/><Relationship Id="rId56" Type="http://schemas.openxmlformats.org/officeDocument/2006/relationships/image" Target="../media/image3282.png"/><Relationship Id="rId77" Type="http://schemas.openxmlformats.org/officeDocument/2006/relationships/customXml" Target="../ink/ink112.xml"/><Relationship Id="rId100" Type="http://schemas.openxmlformats.org/officeDocument/2006/relationships/image" Target="../media/image3304.png"/><Relationship Id="rId105" Type="http://schemas.openxmlformats.org/officeDocument/2006/relationships/customXml" Target="../ink/ink126.xml"/><Relationship Id="rId126" Type="http://schemas.openxmlformats.org/officeDocument/2006/relationships/image" Target="../media/image3316.png"/><Relationship Id="rId147" Type="http://schemas.openxmlformats.org/officeDocument/2006/relationships/customXml" Target="../ink/ink147.xml"/><Relationship Id="rId168" Type="http://schemas.openxmlformats.org/officeDocument/2006/relationships/image" Target="../media/image3337.png"/><Relationship Id="rId8" Type="http://schemas.openxmlformats.org/officeDocument/2006/relationships/image" Target="../media/image3258.png"/><Relationship Id="rId51" Type="http://schemas.openxmlformats.org/officeDocument/2006/relationships/customXml" Target="../ink/ink99.xml"/><Relationship Id="rId72" Type="http://schemas.openxmlformats.org/officeDocument/2006/relationships/image" Target="../media/image3290.png"/><Relationship Id="rId93" Type="http://schemas.openxmlformats.org/officeDocument/2006/relationships/customXml" Target="../ink/ink120.xml"/><Relationship Id="rId98" Type="http://schemas.openxmlformats.org/officeDocument/2006/relationships/image" Target="../media/image3303.png"/><Relationship Id="rId121" Type="http://schemas.openxmlformats.org/officeDocument/2006/relationships/customXml" Target="../ink/ink134.xml"/><Relationship Id="rId142" Type="http://schemas.openxmlformats.org/officeDocument/2006/relationships/image" Target="../media/image3324.png"/><Relationship Id="rId163" Type="http://schemas.openxmlformats.org/officeDocument/2006/relationships/customXml" Target="../ink/ink155.xml"/><Relationship Id="rId3" Type="http://schemas.openxmlformats.org/officeDocument/2006/relationships/customXml" Target="../ink/ink75.xml"/><Relationship Id="rId25" Type="http://schemas.openxmlformats.org/officeDocument/2006/relationships/customXml" Target="../ink/ink86.xml"/><Relationship Id="rId46" Type="http://schemas.openxmlformats.org/officeDocument/2006/relationships/image" Target="../media/image3277.png"/><Relationship Id="rId67" Type="http://schemas.openxmlformats.org/officeDocument/2006/relationships/customXml" Target="../ink/ink107.xml"/><Relationship Id="rId116" Type="http://schemas.openxmlformats.org/officeDocument/2006/relationships/image" Target="../media/image3311.png"/><Relationship Id="rId137" Type="http://schemas.openxmlformats.org/officeDocument/2006/relationships/customXml" Target="../ink/ink142.xml"/><Relationship Id="rId158" Type="http://schemas.openxmlformats.org/officeDocument/2006/relationships/image" Target="../media/image3332.png"/><Relationship Id="rId20" Type="http://schemas.openxmlformats.org/officeDocument/2006/relationships/image" Target="../media/image3264.png"/><Relationship Id="rId41" Type="http://schemas.openxmlformats.org/officeDocument/2006/relationships/customXml" Target="../ink/ink94.xml"/><Relationship Id="rId62" Type="http://schemas.openxmlformats.org/officeDocument/2006/relationships/image" Target="../media/image3285.png"/><Relationship Id="rId83" Type="http://schemas.openxmlformats.org/officeDocument/2006/relationships/customXml" Target="../ink/ink115.xml"/><Relationship Id="rId88" Type="http://schemas.openxmlformats.org/officeDocument/2006/relationships/image" Target="../media/image3298.png"/><Relationship Id="rId111" Type="http://schemas.openxmlformats.org/officeDocument/2006/relationships/customXml" Target="../ink/ink129.xml"/><Relationship Id="rId132" Type="http://schemas.openxmlformats.org/officeDocument/2006/relationships/image" Target="../media/image3319.png"/><Relationship Id="rId153" Type="http://schemas.openxmlformats.org/officeDocument/2006/relationships/customXml" Target="../ink/ink150.xml"/><Relationship Id="rId174" Type="http://schemas.openxmlformats.org/officeDocument/2006/relationships/image" Target="../media/image3340.png"/><Relationship Id="rId15" Type="http://schemas.openxmlformats.org/officeDocument/2006/relationships/customXml" Target="../ink/ink81.xml"/><Relationship Id="rId36" Type="http://schemas.openxmlformats.org/officeDocument/2006/relationships/image" Target="../media/image3272.png"/><Relationship Id="rId57" Type="http://schemas.openxmlformats.org/officeDocument/2006/relationships/customXml" Target="../ink/ink102.xml"/><Relationship Id="rId106" Type="http://schemas.openxmlformats.org/officeDocument/2006/relationships/image" Target="../media/image3307.png"/><Relationship Id="rId127" Type="http://schemas.openxmlformats.org/officeDocument/2006/relationships/customXml" Target="../ink/ink137.xml"/><Relationship Id="rId10" Type="http://schemas.openxmlformats.org/officeDocument/2006/relationships/image" Target="../media/image3259.png"/><Relationship Id="rId31" Type="http://schemas.openxmlformats.org/officeDocument/2006/relationships/customXml" Target="../ink/ink89.xml"/><Relationship Id="rId52" Type="http://schemas.openxmlformats.org/officeDocument/2006/relationships/image" Target="../media/image3280.png"/><Relationship Id="rId73" Type="http://schemas.openxmlformats.org/officeDocument/2006/relationships/customXml" Target="../ink/ink110.xml"/><Relationship Id="rId78" Type="http://schemas.openxmlformats.org/officeDocument/2006/relationships/image" Target="../media/image3293.png"/><Relationship Id="rId94" Type="http://schemas.openxmlformats.org/officeDocument/2006/relationships/image" Target="../media/image3301.png"/><Relationship Id="rId99" Type="http://schemas.openxmlformats.org/officeDocument/2006/relationships/customXml" Target="../ink/ink123.xml"/><Relationship Id="rId101" Type="http://schemas.openxmlformats.org/officeDocument/2006/relationships/customXml" Target="../ink/ink124.xml"/><Relationship Id="rId122" Type="http://schemas.openxmlformats.org/officeDocument/2006/relationships/image" Target="../media/image3314.png"/><Relationship Id="rId143" Type="http://schemas.openxmlformats.org/officeDocument/2006/relationships/customXml" Target="../ink/ink145.xml"/><Relationship Id="rId148" Type="http://schemas.openxmlformats.org/officeDocument/2006/relationships/image" Target="../media/image3327.png"/><Relationship Id="rId164" Type="http://schemas.openxmlformats.org/officeDocument/2006/relationships/image" Target="../media/image3335.png"/><Relationship Id="rId169" Type="http://schemas.openxmlformats.org/officeDocument/2006/relationships/customXml" Target="../ink/ink158.xml"/><Relationship Id="rId4" Type="http://schemas.openxmlformats.org/officeDocument/2006/relationships/image" Target="../media/image3256.png"/><Relationship Id="rId9" Type="http://schemas.openxmlformats.org/officeDocument/2006/relationships/customXml" Target="../ink/ink78.xml"/><Relationship Id="rId26" Type="http://schemas.openxmlformats.org/officeDocument/2006/relationships/image" Target="../media/image3267.png"/><Relationship Id="rId47" Type="http://schemas.openxmlformats.org/officeDocument/2006/relationships/customXml" Target="../ink/ink97.xml"/><Relationship Id="rId68" Type="http://schemas.openxmlformats.org/officeDocument/2006/relationships/image" Target="../media/image3288.png"/><Relationship Id="rId89" Type="http://schemas.openxmlformats.org/officeDocument/2006/relationships/customXml" Target="../ink/ink118.xml"/><Relationship Id="rId112" Type="http://schemas.openxmlformats.org/officeDocument/2006/relationships/image" Target="../media/image3310.png"/><Relationship Id="rId133" Type="http://schemas.openxmlformats.org/officeDocument/2006/relationships/customXml" Target="../ink/ink140.xml"/><Relationship Id="rId154" Type="http://schemas.openxmlformats.org/officeDocument/2006/relationships/image" Target="../media/image3330.png"/><Relationship Id="rId175" Type="http://schemas.openxmlformats.org/officeDocument/2006/relationships/customXml" Target="../ink/ink161.xml"/><Relationship Id="rId16" Type="http://schemas.openxmlformats.org/officeDocument/2006/relationships/image" Target="../media/image3262.png"/><Relationship Id="rId37" Type="http://schemas.openxmlformats.org/officeDocument/2006/relationships/customXml" Target="../ink/ink92.xml"/><Relationship Id="rId58" Type="http://schemas.openxmlformats.org/officeDocument/2006/relationships/image" Target="../media/image3283.png"/><Relationship Id="rId79" Type="http://schemas.openxmlformats.org/officeDocument/2006/relationships/customXml" Target="../ink/ink113.xml"/><Relationship Id="rId102" Type="http://schemas.openxmlformats.org/officeDocument/2006/relationships/image" Target="../media/image3305.png"/><Relationship Id="rId123" Type="http://schemas.openxmlformats.org/officeDocument/2006/relationships/customXml" Target="../ink/ink135.xml"/><Relationship Id="rId144" Type="http://schemas.openxmlformats.org/officeDocument/2006/relationships/image" Target="../media/image3325.png"/><Relationship Id="rId90" Type="http://schemas.openxmlformats.org/officeDocument/2006/relationships/image" Target="../media/image3299.png"/><Relationship Id="rId165" Type="http://schemas.openxmlformats.org/officeDocument/2006/relationships/customXml" Target="../ink/ink156.xml"/><Relationship Id="rId27" Type="http://schemas.openxmlformats.org/officeDocument/2006/relationships/customXml" Target="../ink/ink87.xml"/><Relationship Id="rId48" Type="http://schemas.openxmlformats.org/officeDocument/2006/relationships/image" Target="../media/image3278.png"/><Relationship Id="rId69" Type="http://schemas.openxmlformats.org/officeDocument/2006/relationships/customXml" Target="../ink/ink108.xml"/><Relationship Id="rId113" Type="http://schemas.openxmlformats.org/officeDocument/2006/relationships/customXml" Target="../ink/ink130.xml"/><Relationship Id="rId134" Type="http://schemas.openxmlformats.org/officeDocument/2006/relationships/image" Target="../media/image3320.png"/><Relationship Id="rId80" Type="http://schemas.openxmlformats.org/officeDocument/2006/relationships/image" Target="../media/image3294.png"/><Relationship Id="rId155" Type="http://schemas.openxmlformats.org/officeDocument/2006/relationships/customXml" Target="../ink/ink151.xml"/><Relationship Id="rId176" Type="http://schemas.openxmlformats.org/officeDocument/2006/relationships/image" Target="../media/image3341.png"/><Relationship Id="rId17" Type="http://schemas.openxmlformats.org/officeDocument/2006/relationships/customXml" Target="../ink/ink82.xml"/><Relationship Id="rId38" Type="http://schemas.openxmlformats.org/officeDocument/2006/relationships/image" Target="../media/image3273.png"/><Relationship Id="rId59" Type="http://schemas.openxmlformats.org/officeDocument/2006/relationships/customXml" Target="../ink/ink103.xml"/><Relationship Id="rId103" Type="http://schemas.openxmlformats.org/officeDocument/2006/relationships/customXml" Target="../ink/ink125.xml"/><Relationship Id="rId124" Type="http://schemas.openxmlformats.org/officeDocument/2006/relationships/image" Target="../media/image3315.png"/><Relationship Id="rId70" Type="http://schemas.openxmlformats.org/officeDocument/2006/relationships/image" Target="../media/image3289.png"/><Relationship Id="rId91" Type="http://schemas.openxmlformats.org/officeDocument/2006/relationships/customXml" Target="../ink/ink119.xml"/><Relationship Id="rId145" Type="http://schemas.openxmlformats.org/officeDocument/2006/relationships/customXml" Target="../ink/ink146.xml"/><Relationship Id="rId166" Type="http://schemas.openxmlformats.org/officeDocument/2006/relationships/image" Target="../media/image33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14</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14</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91684"/>
            <a:ext cx="11696243" cy="369332"/>
          </a:xfrm>
          <a:prstGeom prst="rect">
            <a:avLst/>
          </a:prstGeom>
          <a:noFill/>
        </p:spPr>
        <p:txBody>
          <a:bodyPr wrap="square" rtlCol="0">
            <a:spAutoFit/>
          </a:bodyPr>
          <a:lstStyle/>
          <a:p>
            <a:pPr marL="0" marR="0" indent="0" algn="l" rtl="0" eaLnBrk="1" fontAlgn="auto" latinLnBrk="0" hangingPunct="1">
              <a:spcBef>
                <a:spcPts val="0"/>
              </a:spcBef>
              <a:spcAft>
                <a:spcPts val="0"/>
              </a:spcAft>
            </a:pPr>
            <a:r>
              <a:rPr lang="en-US" sz="1800" b="1" kern="1200">
                <a:solidFill>
                  <a:srgbClr val="000000"/>
                </a:solidFill>
                <a:effectLst/>
                <a:latin typeface="Calibri" panose="020F0502020204030204" pitchFamily="34" charset="0"/>
                <a:ea typeface="+mn-ea"/>
                <a:cs typeface="+mn-cs"/>
              </a:rPr>
              <a:t>Time Series</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Time Series</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4" name="TextBox 3">
            <a:extLst>
              <a:ext uri="{FF2B5EF4-FFF2-40B4-BE49-F238E27FC236}">
                <a16:creationId xmlns:a16="http://schemas.microsoft.com/office/drawing/2014/main" id="{1D476F02-4BAC-8B0D-045B-B75A9B911740}"/>
              </a:ext>
            </a:extLst>
          </p:cNvPr>
          <p:cNvSpPr txBox="1"/>
          <p:nvPr/>
        </p:nvSpPr>
        <p:spPr>
          <a:xfrm>
            <a:off x="185923" y="764705"/>
            <a:ext cx="11886741" cy="646331"/>
          </a:xfrm>
          <a:prstGeom prst="rect">
            <a:avLst/>
          </a:prstGeom>
          <a:noFill/>
        </p:spPr>
        <p:txBody>
          <a:bodyPr wrap="square" rtlCol="0">
            <a:spAutoFit/>
          </a:bodyPr>
          <a:lstStyle/>
          <a:p>
            <a:r>
              <a:rPr lang="en-US" dirty="0"/>
              <a:t>If you want to predict values which are of nature continuous (number). Unlike regression, in the time series our goal is to predict the trend also. Which means multiple values which are function of time.</a:t>
            </a:r>
            <a:endParaRPr lang="en-IN" dirty="0"/>
          </a:p>
        </p:txBody>
      </p:sp>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7A75027C-5242-CBA4-3B1B-FFD181843808}"/>
                  </a:ext>
                </a:extLst>
              </p14:cNvPr>
              <p14:cNvContentPartPr/>
              <p14:nvPr/>
            </p14:nvContentPartPr>
            <p14:xfrm>
              <a:off x="908228" y="3300120"/>
              <a:ext cx="4222800" cy="815400"/>
            </p14:xfrm>
          </p:contentPart>
        </mc:Choice>
        <mc:Fallback>
          <p:pic>
            <p:nvPicPr>
              <p:cNvPr id="9" name="Ink 8">
                <a:extLst>
                  <a:ext uri="{FF2B5EF4-FFF2-40B4-BE49-F238E27FC236}">
                    <a16:creationId xmlns:a16="http://schemas.microsoft.com/office/drawing/2014/main" id="{7A75027C-5242-CBA4-3B1B-FFD181843808}"/>
                  </a:ext>
                </a:extLst>
              </p:cNvPr>
              <p:cNvPicPr/>
              <p:nvPr/>
            </p:nvPicPr>
            <p:blipFill>
              <a:blip r:embed="rId4"/>
              <a:stretch>
                <a:fillRect/>
              </a:stretch>
            </p:blipFill>
            <p:spPr>
              <a:xfrm>
                <a:off x="899227" y="3291116"/>
                <a:ext cx="4240442" cy="833048"/>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876D597D-C6DA-41B3-2FD2-A1A129BC48D8}"/>
                  </a:ext>
                </a:extLst>
              </p14:cNvPr>
              <p14:cNvContentPartPr/>
              <p14:nvPr/>
            </p14:nvContentPartPr>
            <p14:xfrm>
              <a:off x="454268" y="2583360"/>
              <a:ext cx="126720" cy="2449800"/>
            </p14:xfrm>
          </p:contentPart>
        </mc:Choice>
        <mc:Fallback>
          <p:pic>
            <p:nvPicPr>
              <p:cNvPr id="6" name="Ink 5">
                <a:extLst>
                  <a:ext uri="{FF2B5EF4-FFF2-40B4-BE49-F238E27FC236}">
                    <a16:creationId xmlns:a16="http://schemas.microsoft.com/office/drawing/2014/main" id="{876D597D-C6DA-41B3-2FD2-A1A129BC48D8}"/>
                  </a:ext>
                </a:extLst>
              </p:cNvPr>
              <p:cNvPicPr/>
              <p:nvPr/>
            </p:nvPicPr>
            <p:blipFill>
              <a:blip r:embed="rId6"/>
              <a:stretch>
                <a:fillRect/>
              </a:stretch>
            </p:blipFill>
            <p:spPr>
              <a:xfrm>
                <a:off x="445268" y="2574360"/>
                <a:ext cx="144360" cy="2467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0AD86FE7-683C-8221-2BCD-F79645D8442A}"/>
                  </a:ext>
                </a:extLst>
              </p14:cNvPr>
              <p14:cNvContentPartPr/>
              <p14:nvPr/>
            </p14:nvContentPartPr>
            <p14:xfrm>
              <a:off x="50708" y="4784760"/>
              <a:ext cx="5402160" cy="217440"/>
            </p14:xfrm>
          </p:contentPart>
        </mc:Choice>
        <mc:Fallback>
          <p:pic>
            <p:nvPicPr>
              <p:cNvPr id="7" name="Ink 6">
                <a:extLst>
                  <a:ext uri="{FF2B5EF4-FFF2-40B4-BE49-F238E27FC236}">
                    <a16:creationId xmlns:a16="http://schemas.microsoft.com/office/drawing/2014/main" id="{0AD86FE7-683C-8221-2BCD-F79645D8442A}"/>
                  </a:ext>
                </a:extLst>
              </p:cNvPr>
              <p:cNvPicPr/>
              <p:nvPr/>
            </p:nvPicPr>
            <p:blipFill>
              <a:blip r:embed="rId8"/>
              <a:stretch>
                <a:fillRect/>
              </a:stretch>
            </p:blipFill>
            <p:spPr>
              <a:xfrm>
                <a:off x="41708" y="4775745"/>
                <a:ext cx="5419800" cy="235109"/>
              </a:xfrm>
              <a:prstGeom prst="rect">
                <a:avLst/>
              </a:prstGeom>
            </p:spPr>
          </p:pic>
        </mc:Fallback>
      </mc:AlternateContent>
      <p:grpSp>
        <p:nvGrpSpPr>
          <p:cNvPr id="73" name="Group 72">
            <a:extLst>
              <a:ext uri="{FF2B5EF4-FFF2-40B4-BE49-F238E27FC236}">
                <a16:creationId xmlns:a16="http://schemas.microsoft.com/office/drawing/2014/main" id="{A311164D-4F4D-1D8A-8B92-EFDE1A8A8928}"/>
              </a:ext>
            </a:extLst>
          </p:cNvPr>
          <p:cNvGrpSpPr/>
          <p:nvPr/>
        </p:nvGrpSpPr>
        <p:grpSpPr>
          <a:xfrm>
            <a:off x="833708" y="2046960"/>
            <a:ext cx="4258440" cy="2364120"/>
            <a:chOff x="832120" y="2046960"/>
            <a:chExt cx="4258440" cy="2364120"/>
          </a:xfrm>
        </p:grpSpPr>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4C4D1CC8-BB47-6497-EBB2-D5086840461E}"/>
                    </a:ext>
                  </a:extLst>
                </p14:cNvPr>
                <p14:cNvContentPartPr/>
                <p14:nvPr/>
              </p14:nvContentPartPr>
              <p14:xfrm>
                <a:off x="832120" y="3107520"/>
                <a:ext cx="1556280" cy="1122120"/>
              </p14:xfrm>
            </p:contentPart>
          </mc:Choice>
          <mc:Fallback xmlns="">
            <p:pic>
              <p:nvPicPr>
                <p:cNvPr id="10" name="Ink 9">
                  <a:extLst>
                    <a:ext uri="{FF2B5EF4-FFF2-40B4-BE49-F238E27FC236}">
                      <a16:creationId xmlns:a16="http://schemas.microsoft.com/office/drawing/2014/main" id="{4C4D1CC8-BB47-6497-EBB2-D5086840461E}"/>
                    </a:ext>
                  </a:extLst>
                </p:cNvPr>
                <p:cNvPicPr/>
                <p:nvPr/>
              </p:nvPicPr>
              <p:blipFill>
                <a:blip r:embed="rId10"/>
                <a:stretch>
                  <a:fillRect/>
                </a:stretch>
              </p:blipFill>
              <p:spPr>
                <a:xfrm>
                  <a:off x="823120" y="3098880"/>
                  <a:ext cx="1573920" cy="1139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87A6F850-CDBE-82AE-68B1-B252DC16BC0E}"/>
                    </a:ext>
                  </a:extLst>
                </p14:cNvPr>
                <p14:cNvContentPartPr/>
                <p14:nvPr/>
              </p14:nvContentPartPr>
              <p14:xfrm>
                <a:off x="2418280" y="3108600"/>
                <a:ext cx="10440" cy="8640"/>
              </p14:xfrm>
            </p:contentPart>
          </mc:Choice>
          <mc:Fallback xmlns="">
            <p:pic>
              <p:nvPicPr>
                <p:cNvPr id="12" name="Ink 11">
                  <a:extLst>
                    <a:ext uri="{FF2B5EF4-FFF2-40B4-BE49-F238E27FC236}">
                      <a16:creationId xmlns:a16="http://schemas.microsoft.com/office/drawing/2014/main" id="{87A6F850-CDBE-82AE-68B1-B252DC16BC0E}"/>
                    </a:ext>
                  </a:extLst>
                </p:cNvPr>
                <p:cNvPicPr/>
                <p:nvPr/>
              </p:nvPicPr>
              <p:blipFill>
                <a:blip r:embed="rId12"/>
                <a:stretch>
                  <a:fillRect/>
                </a:stretch>
              </p:blipFill>
              <p:spPr>
                <a:xfrm>
                  <a:off x="2409280" y="3099960"/>
                  <a:ext cx="280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13F1242F-4E05-B2CC-7F18-48DFD262611C}"/>
                    </a:ext>
                  </a:extLst>
                </p14:cNvPr>
                <p14:cNvContentPartPr/>
                <p14:nvPr/>
              </p14:nvContentPartPr>
              <p14:xfrm>
                <a:off x="2641480" y="3149280"/>
                <a:ext cx="42120" cy="10800"/>
              </p14:xfrm>
            </p:contentPart>
          </mc:Choice>
          <mc:Fallback xmlns="">
            <p:pic>
              <p:nvPicPr>
                <p:cNvPr id="13" name="Ink 12">
                  <a:extLst>
                    <a:ext uri="{FF2B5EF4-FFF2-40B4-BE49-F238E27FC236}">
                      <a16:creationId xmlns:a16="http://schemas.microsoft.com/office/drawing/2014/main" id="{13F1242F-4E05-B2CC-7F18-48DFD262611C}"/>
                    </a:ext>
                  </a:extLst>
                </p:cNvPr>
                <p:cNvPicPr/>
                <p:nvPr/>
              </p:nvPicPr>
              <p:blipFill>
                <a:blip r:embed="rId14"/>
                <a:stretch>
                  <a:fillRect/>
                </a:stretch>
              </p:blipFill>
              <p:spPr>
                <a:xfrm>
                  <a:off x="2632480" y="3140640"/>
                  <a:ext cx="597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B2CFBBE6-9649-75EE-4276-03217D3B7282}"/>
                    </a:ext>
                  </a:extLst>
                </p14:cNvPr>
                <p14:cNvContentPartPr/>
                <p14:nvPr/>
              </p14:nvContentPartPr>
              <p14:xfrm>
                <a:off x="2854960" y="3179520"/>
                <a:ext cx="712440" cy="39240"/>
              </p14:xfrm>
            </p:contentPart>
          </mc:Choice>
          <mc:Fallback xmlns="">
            <p:pic>
              <p:nvPicPr>
                <p:cNvPr id="14" name="Ink 13">
                  <a:extLst>
                    <a:ext uri="{FF2B5EF4-FFF2-40B4-BE49-F238E27FC236}">
                      <a16:creationId xmlns:a16="http://schemas.microsoft.com/office/drawing/2014/main" id="{B2CFBBE6-9649-75EE-4276-03217D3B7282}"/>
                    </a:ext>
                  </a:extLst>
                </p:cNvPr>
                <p:cNvPicPr/>
                <p:nvPr/>
              </p:nvPicPr>
              <p:blipFill>
                <a:blip r:embed="rId16"/>
                <a:stretch>
                  <a:fillRect/>
                </a:stretch>
              </p:blipFill>
              <p:spPr>
                <a:xfrm>
                  <a:off x="2845960" y="3170520"/>
                  <a:ext cx="73008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F855692A-CE64-CC97-25C9-5B31488DF893}"/>
                    </a:ext>
                  </a:extLst>
                </p14:cNvPr>
                <p14:cNvContentPartPr/>
                <p14:nvPr/>
              </p14:nvContentPartPr>
              <p14:xfrm>
                <a:off x="3698440" y="3220560"/>
                <a:ext cx="18360" cy="9360"/>
              </p14:xfrm>
            </p:contentPart>
          </mc:Choice>
          <mc:Fallback xmlns="">
            <p:pic>
              <p:nvPicPr>
                <p:cNvPr id="15" name="Ink 14">
                  <a:extLst>
                    <a:ext uri="{FF2B5EF4-FFF2-40B4-BE49-F238E27FC236}">
                      <a16:creationId xmlns:a16="http://schemas.microsoft.com/office/drawing/2014/main" id="{F855692A-CE64-CC97-25C9-5B31488DF893}"/>
                    </a:ext>
                  </a:extLst>
                </p:cNvPr>
                <p:cNvPicPr/>
                <p:nvPr/>
              </p:nvPicPr>
              <p:blipFill>
                <a:blip r:embed="rId18"/>
                <a:stretch>
                  <a:fillRect/>
                </a:stretch>
              </p:blipFill>
              <p:spPr>
                <a:xfrm>
                  <a:off x="3689440" y="3211560"/>
                  <a:ext cx="360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D88E7EDC-0738-FE0B-9231-F9B82A1D5862}"/>
                    </a:ext>
                  </a:extLst>
                </p14:cNvPr>
                <p14:cNvContentPartPr/>
                <p14:nvPr/>
              </p14:nvContentPartPr>
              <p14:xfrm>
                <a:off x="3748120" y="3291480"/>
                <a:ext cx="33120" cy="568800"/>
              </p14:xfrm>
            </p:contentPart>
          </mc:Choice>
          <mc:Fallback xmlns="">
            <p:pic>
              <p:nvPicPr>
                <p:cNvPr id="16" name="Ink 15">
                  <a:extLst>
                    <a:ext uri="{FF2B5EF4-FFF2-40B4-BE49-F238E27FC236}">
                      <a16:creationId xmlns:a16="http://schemas.microsoft.com/office/drawing/2014/main" id="{D88E7EDC-0738-FE0B-9231-F9B82A1D5862}"/>
                    </a:ext>
                  </a:extLst>
                </p:cNvPr>
                <p:cNvPicPr/>
                <p:nvPr/>
              </p:nvPicPr>
              <p:blipFill>
                <a:blip r:embed="rId20"/>
                <a:stretch>
                  <a:fillRect/>
                </a:stretch>
              </p:blipFill>
              <p:spPr>
                <a:xfrm>
                  <a:off x="3739120" y="3282840"/>
                  <a:ext cx="5076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BE487806-CD1D-4D1E-76DC-8D3BFE8A1A87}"/>
                    </a:ext>
                  </a:extLst>
                </p14:cNvPr>
                <p14:cNvContentPartPr/>
                <p14:nvPr/>
              </p14:nvContentPartPr>
              <p14:xfrm>
                <a:off x="3698440" y="4012920"/>
                <a:ext cx="20520" cy="173160"/>
              </p14:xfrm>
            </p:contentPart>
          </mc:Choice>
          <mc:Fallback xmlns="">
            <p:pic>
              <p:nvPicPr>
                <p:cNvPr id="17" name="Ink 16">
                  <a:extLst>
                    <a:ext uri="{FF2B5EF4-FFF2-40B4-BE49-F238E27FC236}">
                      <a16:creationId xmlns:a16="http://schemas.microsoft.com/office/drawing/2014/main" id="{BE487806-CD1D-4D1E-76DC-8D3BFE8A1A87}"/>
                    </a:ext>
                  </a:extLst>
                </p:cNvPr>
                <p:cNvPicPr/>
                <p:nvPr/>
              </p:nvPicPr>
              <p:blipFill>
                <a:blip r:embed="rId22"/>
                <a:stretch>
                  <a:fillRect/>
                </a:stretch>
              </p:blipFill>
              <p:spPr>
                <a:xfrm>
                  <a:off x="3689440" y="4004280"/>
                  <a:ext cx="381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6B78F2D9-1813-BCB0-E24A-8FC849A376FB}"/>
                    </a:ext>
                  </a:extLst>
                </p14:cNvPr>
                <p14:cNvContentPartPr/>
                <p14:nvPr/>
              </p14:nvContentPartPr>
              <p14:xfrm>
                <a:off x="3718600" y="4216320"/>
                <a:ext cx="16920" cy="52560"/>
              </p14:xfrm>
            </p:contentPart>
          </mc:Choice>
          <mc:Fallback xmlns="">
            <p:pic>
              <p:nvPicPr>
                <p:cNvPr id="18" name="Ink 17">
                  <a:extLst>
                    <a:ext uri="{FF2B5EF4-FFF2-40B4-BE49-F238E27FC236}">
                      <a16:creationId xmlns:a16="http://schemas.microsoft.com/office/drawing/2014/main" id="{6B78F2D9-1813-BCB0-E24A-8FC849A376FB}"/>
                    </a:ext>
                  </a:extLst>
                </p:cNvPr>
                <p:cNvPicPr/>
                <p:nvPr/>
              </p:nvPicPr>
              <p:blipFill>
                <a:blip r:embed="rId24"/>
                <a:stretch>
                  <a:fillRect/>
                </a:stretch>
              </p:blipFill>
              <p:spPr>
                <a:xfrm>
                  <a:off x="3709600" y="4207680"/>
                  <a:ext cx="3456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142D9C58-3CE8-9F46-4515-592F91D7AE13}"/>
                    </a:ext>
                  </a:extLst>
                </p14:cNvPr>
                <p14:cNvContentPartPr/>
                <p14:nvPr/>
              </p14:nvContentPartPr>
              <p14:xfrm>
                <a:off x="2866120" y="4256280"/>
                <a:ext cx="842760" cy="32040"/>
              </p14:xfrm>
            </p:contentPart>
          </mc:Choice>
          <mc:Fallback xmlns="">
            <p:pic>
              <p:nvPicPr>
                <p:cNvPr id="19" name="Ink 18">
                  <a:extLst>
                    <a:ext uri="{FF2B5EF4-FFF2-40B4-BE49-F238E27FC236}">
                      <a16:creationId xmlns:a16="http://schemas.microsoft.com/office/drawing/2014/main" id="{142D9C58-3CE8-9F46-4515-592F91D7AE13}"/>
                    </a:ext>
                  </a:extLst>
                </p:cNvPr>
                <p:cNvPicPr/>
                <p:nvPr/>
              </p:nvPicPr>
              <p:blipFill>
                <a:blip r:embed="rId26"/>
                <a:stretch>
                  <a:fillRect/>
                </a:stretch>
              </p:blipFill>
              <p:spPr>
                <a:xfrm>
                  <a:off x="2857120" y="4247280"/>
                  <a:ext cx="8604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4F0F50A4-9349-C3D1-8C50-C63FB8EC1813}"/>
                    </a:ext>
                  </a:extLst>
                </p14:cNvPr>
                <p14:cNvContentPartPr/>
                <p14:nvPr/>
              </p14:nvContentPartPr>
              <p14:xfrm>
                <a:off x="2327560" y="4235760"/>
                <a:ext cx="293760" cy="22320"/>
              </p14:xfrm>
            </p:contentPart>
          </mc:Choice>
          <mc:Fallback xmlns="">
            <p:pic>
              <p:nvPicPr>
                <p:cNvPr id="20" name="Ink 19">
                  <a:extLst>
                    <a:ext uri="{FF2B5EF4-FFF2-40B4-BE49-F238E27FC236}">
                      <a16:creationId xmlns:a16="http://schemas.microsoft.com/office/drawing/2014/main" id="{4F0F50A4-9349-C3D1-8C50-C63FB8EC1813}"/>
                    </a:ext>
                  </a:extLst>
                </p:cNvPr>
                <p:cNvPicPr/>
                <p:nvPr/>
              </p:nvPicPr>
              <p:blipFill>
                <a:blip r:embed="rId28"/>
                <a:stretch>
                  <a:fillRect/>
                </a:stretch>
              </p:blipFill>
              <p:spPr>
                <a:xfrm>
                  <a:off x="2318920" y="4226760"/>
                  <a:ext cx="3114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470804AE-3DB1-C74C-83D8-B6C71D4FA77C}"/>
                    </a:ext>
                  </a:extLst>
                </p14:cNvPr>
                <p14:cNvContentPartPr/>
                <p14:nvPr/>
              </p14:nvContentPartPr>
              <p14:xfrm>
                <a:off x="3712840" y="3250800"/>
                <a:ext cx="281160" cy="10800"/>
              </p14:xfrm>
            </p:contentPart>
          </mc:Choice>
          <mc:Fallback xmlns="">
            <p:pic>
              <p:nvPicPr>
                <p:cNvPr id="22" name="Ink 21">
                  <a:extLst>
                    <a:ext uri="{FF2B5EF4-FFF2-40B4-BE49-F238E27FC236}">
                      <a16:creationId xmlns:a16="http://schemas.microsoft.com/office/drawing/2014/main" id="{470804AE-3DB1-C74C-83D8-B6C71D4FA77C}"/>
                    </a:ext>
                  </a:extLst>
                </p:cNvPr>
                <p:cNvPicPr/>
                <p:nvPr/>
              </p:nvPicPr>
              <p:blipFill>
                <a:blip r:embed="rId30"/>
                <a:stretch>
                  <a:fillRect/>
                </a:stretch>
              </p:blipFill>
              <p:spPr>
                <a:xfrm>
                  <a:off x="3704200" y="3242160"/>
                  <a:ext cx="2988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BC19F3DB-E04F-8E17-534C-F0E71D270F78}"/>
                    </a:ext>
                  </a:extLst>
                </p14:cNvPr>
                <p14:cNvContentPartPr/>
                <p14:nvPr/>
              </p14:nvContentPartPr>
              <p14:xfrm>
                <a:off x="4267240" y="3229920"/>
                <a:ext cx="794160" cy="69840"/>
              </p14:xfrm>
            </p:contentPart>
          </mc:Choice>
          <mc:Fallback xmlns="">
            <p:pic>
              <p:nvPicPr>
                <p:cNvPr id="23" name="Ink 22">
                  <a:extLst>
                    <a:ext uri="{FF2B5EF4-FFF2-40B4-BE49-F238E27FC236}">
                      <a16:creationId xmlns:a16="http://schemas.microsoft.com/office/drawing/2014/main" id="{BC19F3DB-E04F-8E17-534C-F0E71D270F78}"/>
                    </a:ext>
                  </a:extLst>
                </p:cNvPr>
                <p:cNvPicPr/>
                <p:nvPr/>
              </p:nvPicPr>
              <p:blipFill>
                <a:blip r:embed="rId32"/>
                <a:stretch>
                  <a:fillRect/>
                </a:stretch>
              </p:blipFill>
              <p:spPr>
                <a:xfrm>
                  <a:off x="4258240" y="3221280"/>
                  <a:ext cx="81180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E9A718BD-CE5E-712F-EEA2-3C0AB6D4329F}"/>
                    </a:ext>
                  </a:extLst>
                </p14:cNvPr>
                <p14:cNvContentPartPr/>
                <p14:nvPr/>
              </p14:nvContentPartPr>
              <p14:xfrm>
                <a:off x="5059240" y="3474360"/>
                <a:ext cx="18720" cy="188640"/>
              </p14:xfrm>
            </p:contentPart>
          </mc:Choice>
          <mc:Fallback xmlns="">
            <p:pic>
              <p:nvPicPr>
                <p:cNvPr id="24" name="Ink 23">
                  <a:extLst>
                    <a:ext uri="{FF2B5EF4-FFF2-40B4-BE49-F238E27FC236}">
                      <a16:creationId xmlns:a16="http://schemas.microsoft.com/office/drawing/2014/main" id="{E9A718BD-CE5E-712F-EEA2-3C0AB6D4329F}"/>
                    </a:ext>
                  </a:extLst>
                </p:cNvPr>
                <p:cNvPicPr/>
                <p:nvPr/>
              </p:nvPicPr>
              <p:blipFill>
                <a:blip r:embed="rId34"/>
                <a:stretch>
                  <a:fillRect/>
                </a:stretch>
              </p:blipFill>
              <p:spPr>
                <a:xfrm>
                  <a:off x="5050600" y="3465720"/>
                  <a:ext cx="363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AAEEE08F-6666-9F30-FC88-3EAE9EF35551}"/>
                    </a:ext>
                  </a:extLst>
                </p14:cNvPr>
                <p14:cNvContentPartPr/>
                <p14:nvPr/>
              </p14:nvContentPartPr>
              <p14:xfrm>
                <a:off x="5069680" y="3972600"/>
                <a:ext cx="20880" cy="313920"/>
              </p14:xfrm>
            </p:contentPart>
          </mc:Choice>
          <mc:Fallback xmlns="">
            <p:pic>
              <p:nvPicPr>
                <p:cNvPr id="25" name="Ink 24">
                  <a:extLst>
                    <a:ext uri="{FF2B5EF4-FFF2-40B4-BE49-F238E27FC236}">
                      <a16:creationId xmlns:a16="http://schemas.microsoft.com/office/drawing/2014/main" id="{AAEEE08F-6666-9F30-FC88-3EAE9EF35551}"/>
                    </a:ext>
                  </a:extLst>
                </p:cNvPr>
                <p:cNvPicPr/>
                <p:nvPr/>
              </p:nvPicPr>
              <p:blipFill>
                <a:blip r:embed="rId36"/>
                <a:stretch>
                  <a:fillRect/>
                </a:stretch>
              </p:blipFill>
              <p:spPr>
                <a:xfrm>
                  <a:off x="5060680" y="3963960"/>
                  <a:ext cx="3852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2863AD1B-5A18-BDA8-7483-62087BF24B8B}"/>
                    </a:ext>
                  </a:extLst>
                </p14:cNvPr>
                <p14:cNvContentPartPr/>
                <p14:nvPr/>
              </p14:nvContentPartPr>
              <p14:xfrm>
                <a:off x="3797800" y="4318200"/>
                <a:ext cx="1289880" cy="92880"/>
              </p14:xfrm>
            </p:contentPart>
          </mc:Choice>
          <mc:Fallback xmlns="">
            <p:pic>
              <p:nvPicPr>
                <p:cNvPr id="26" name="Ink 25">
                  <a:extLst>
                    <a:ext uri="{FF2B5EF4-FFF2-40B4-BE49-F238E27FC236}">
                      <a16:creationId xmlns:a16="http://schemas.microsoft.com/office/drawing/2014/main" id="{2863AD1B-5A18-BDA8-7483-62087BF24B8B}"/>
                    </a:ext>
                  </a:extLst>
                </p:cNvPr>
                <p:cNvPicPr/>
                <p:nvPr/>
              </p:nvPicPr>
              <p:blipFill>
                <a:blip r:embed="rId38"/>
                <a:stretch>
                  <a:fillRect/>
                </a:stretch>
              </p:blipFill>
              <p:spPr>
                <a:xfrm>
                  <a:off x="3789160" y="4309560"/>
                  <a:ext cx="130752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8" name="Ink 27">
                  <a:extLst>
                    <a:ext uri="{FF2B5EF4-FFF2-40B4-BE49-F238E27FC236}">
                      <a16:creationId xmlns:a16="http://schemas.microsoft.com/office/drawing/2014/main" id="{1772C566-4078-68FC-38C3-98863F34F45E}"/>
                    </a:ext>
                  </a:extLst>
                </p14:cNvPr>
                <p14:cNvContentPartPr/>
                <p14:nvPr/>
              </p14:nvContentPartPr>
              <p14:xfrm>
                <a:off x="1524400" y="2753280"/>
                <a:ext cx="179280" cy="252360"/>
              </p14:xfrm>
            </p:contentPart>
          </mc:Choice>
          <mc:Fallback xmlns="">
            <p:pic>
              <p:nvPicPr>
                <p:cNvPr id="28" name="Ink 27">
                  <a:extLst>
                    <a:ext uri="{FF2B5EF4-FFF2-40B4-BE49-F238E27FC236}">
                      <a16:creationId xmlns:a16="http://schemas.microsoft.com/office/drawing/2014/main" id="{1772C566-4078-68FC-38C3-98863F34F45E}"/>
                    </a:ext>
                  </a:extLst>
                </p:cNvPr>
                <p:cNvPicPr/>
                <p:nvPr/>
              </p:nvPicPr>
              <p:blipFill>
                <a:blip r:embed="rId40"/>
                <a:stretch>
                  <a:fillRect/>
                </a:stretch>
              </p:blipFill>
              <p:spPr>
                <a:xfrm>
                  <a:off x="1515400" y="2744640"/>
                  <a:ext cx="19692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9" name="Ink 28">
                  <a:extLst>
                    <a:ext uri="{FF2B5EF4-FFF2-40B4-BE49-F238E27FC236}">
                      <a16:creationId xmlns:a16="http://schemas.microsoft.com/office/drawing/2014/main" id="{FCE4DB98-ECD6-FE33-67E2-64B4175C53CC}"/>
                    </a:ext>
                  </a:extLst>
                </p14:cNvPr>
                <p14:cNvContentPartPr/>
                <p14:nvPr/>
              </p14:nvContentPartPr>
              <p14:xfrm>
                <a:off x="1603600" y="2732760"/>
                <a:ext cx="543600" cy="223920"/>
              </p14:xfrm>
            </p:contentPart>
          </mc:Choice>
          <mc:Fallback xmlns="">
            <p:pic>
              <p:nvPicPr>
                <p:cNvPr id="29" name="Ink 28">
                  <a:extLst>
                    <a:ext uri="{FF2B5EF4-FFF2-40B4-BE49-F238E27FC236}">
                      <a16:creationId xmlns:a16="http://schemas.microsoft.com/office/drawing/2014/main" id="{FCE4DB98-ECD6-FE33-67E2-64B4175C53CC}"/>
                    </a:ext>
                  </a:extLst>
                </p:cNvPr>
                <p:cNvPicPr/>
                <p:nvPr/>
              </p:nvPicPr>
              <p:blipFill>
                <a:blip r:embed="rId42"/>
                <a:stretch>
                  <a:fillRect/>
                </a:stretch>
              </p:blipFill>
              <p:spPr>
                <a:xfrm>
                  <a:off x="1594600" y="2724120"/>
                  <a:ext cx="5612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8716B69E-D2EE-D9F8-F68F-97BF98DB8398}"/>
                    </a:ext>
                  </a:extLst>
                </p14:cNvPr>
                <p14:cNvContentPartPr/>
                <p14:nvPr/>
              </p14:nvContentPartPr>
              <p14:xfrm>
                <a:off x="2768560" y="2773440"/>
                <a:ext cx="154080" cy="198360"/>
              </p14:xfrm>
            </p:contentPart>
          </mc:Choice>
          <mc:Fallback xmlns="">
            <p:pic>
              <p:nvPicPr>
                <p:cNvPr id="30" name="Ink 29">
                  <a:extLst>
                    <a:ext uri="{FF2B5EF4-FFF2-40B4-BE49-F238E27FC236}">
                      <a16:creationId xmlns:a16="http://schemas.microsoft.com/office/drawing/2014/main" id="{8716B69E-D2EE-D9F8-F68F-97BF98DB8398}"/>
                    </a:ext>
                  </a:extLst>
                </p:cNvPr>
                <p:cNvPicPr/>
                <p:nvPr/>
              </p:nvPicPr>
              <p:blipFill>
                <a:blip r:embed="rId44"/>
                <a:stretch>
                  <a:fillRect/>
                </a:stretch>
              </p:blipFill>
              <p:spPr>
                <a:xfrm>
                  <a:off x="2759920" y="2764440"/>
                  <a:ext cx="1717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D214FE70-632C-3C20-AA20-0AF26FEF6562}"/>
                    </a:ext>
                  </a:extLst>
                </p14:cNvPr>
                <p14:cNvContentPartPr/>
                <p14:nvPr/>
              </p14:nvContentPartPr>
              <p14:xfrm>
                <a:off x="2897800" y="2543760"/>
                <a:ext cx="28800" cy="403200"/>
              </p14:xfrm>
            </p:contentPart>
          </mc:Choice>
          <mc:Fallback xmlns="">
            <p:pic>
              <p:nvPicPr>
                <p:cNvPr id="31" name="Ink 30">
                  <a:extLst>
                    <a:ext uri="{FF2B5EF4-FFF2-40B4-BE49-F238E27FC236}">
                      <a16:creationId xmlns:a16="http://schemas.microsoft.com/office/drawing/2014/main" id="{D214FE70-632C-3C20-AA20-0AF26FEF6562}"/>
                    </a:ext>
                  </a:extLst>
                </p:cNvPr>
                <p:cNvPicPr/>
                <p:nvPr/>
              </p:nvPicPr>
              <p:blipFill>
                <a:blip r:embed="rId46"/>
                <a:stretch>
                  <a:fillRect/>
                </a:stretch>
              </p:blipFill>
              <p:spPr>
                <a:xfrm>
                  <a:off x="2888800" y="2534760"/>
                  <a:ext cx="4644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087C8C9D-17DF-D6C8-9D11-9F6E6A35B26E}"/>
                    </a:ext>
                  </a:extLst>
                </p14:cNvPr>
                <p14:cNvContentPartPr/>
                <p14:nvPr/>
              </p14:nvContentPartPr>
              <p14:xfrm>
                <a:off x="3931360" y="2912040"/>
                <a:ext cx="250200" cy="178920"/>
              </p14:xfrm>
            </p:contentPart>
          </mc:Choice>
          <mc:Fallback xmlns="">
            <p:pic>
              <p:nvPicPr>
                <p:cNvPr id="32" name="Ink 31">
                  <a:extLst>
                    <a:ext uri="{FF2B5EF4-FFF2-40B4-BE49-F238E27FC236}">
                      <a16:creationId xmlns:a16="http://schemas.microsoft.com/office/drawing/2014/main" id="{087C8C9D-17DF-D6C8-9D11-9F6E6A35B26E}"/>
                    </a:ext>
                  </a:extLst>
                </p:cNvPr>
                <p:cNvPicPr/>
                <p:nvPr/>
              </p:nvPicPr>
              <p:blipFill>
                <a:blip r:embed="rId48"/>
                <a:stretch>
                  <a:fillRect/>
                </a:stretch>
              </p:blipFill>
              <p:spPr>
                <a:xfrm>
                  <a:off x="3922720" y="2903040"/>
                  <a:ext cx="26784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52236691-FF7D-A06B-2487-49217CA5A5E4}"/>
                    </a:ext>
                  </a:extLst>
                </p14:cNvPr>
                <p14:cNvContentPartPr/>
                <p14:nvPr/>
              </p14:nvContentPartPr>
              <p14:xfrm>
                <a:off x="3506560" y="2412720"/>
                <a:ext cx="608400" cy="615240"/>
              </p14:xfrm>
            </p:contentPart>
          </mc:Choice>
          <mc:Fallback xmlns="">
            <p:pic>
              <p:nvPicPr>
                <p:cNvPr id="33" name="Ink 32">
                  <a:extLst>
                    <a:ext uri="{FF2B5EF4-FFF2-40B4-BE49-F238E27FC236}">
                      <a16:creationId xmlns:a16="http://schemas.microsoft.com/office/drawing/2014/main" id="{52236691-FF7D-A06B-2487-49217CA5A5E4}"/>
                    </a:ext>
                  </a:extLst>
                </p:cNvPr>
                <p:cNvPicPr/>
                <p:nvPr/>
              </p:nvPicPr>
              <p:blipFill>
                <a:blip r:embed="rId50"/>
                <a:stretch>
                  <a:fillRect/>
                </a:stretch>
              </p:blipFill>
              <p:spPr>
                <a:xfrm>
                  <a:off x="3497560" y="2403720"/>
                  <a:ext cx="626040" cy="6328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CA13DCC8-C71B-FA4F-E7E5-1F97B551138D}"/>
                    </a:ext>
                  </a:extLst>
                </p14:cNvPr>
                <p14:cNvContentPartPr/>
                <p14:nvPr/>
              </p14:nvContentPartPr>
              <p14:xfrm>
                <a:off x="2295520" y="2059560"/>
                <a:ext cx="343080" cy="318600"/>
              </p14:xfrm>
            </p:contentPart>
          </mc:Choice>
          <mc:Fallback xmlns="">
            <p:pic>
              <p:nvPicPr>
                <p:cNvPr id="34" name="Ink 33">
                  <a:extLst>
                    <a:ext uri="{FF2B5EF4-FFF2-40B4-BE49-F238E27FC236}">
                      <a16:creationId xmlns:a16="http://schemas.microsoft.com/office/drawing/2014/main" id="{CA13DCC8-C71B-FA4F-E7E5-1F97B551138D}"/>
                    </a:ext>
                  </a:extLst>
                </p:cNvPr>
                <p:cNvPicPr/>
                <p:nvPr/>
              </p:nvPicPr>
              <p:blipFill>
                <a:blip r:embed="rId52"/>
                <a:stretch>
                  <a:fillRect/>
                </a:stretch>
              </p:blipFill>
              <p:spPr>
                <a:xfrm>
                  <a:off x="2286520" y="2050920"/>
                  <a:ext cx="36072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76B8F948-D82A-A58C-C7AE-647087CE2AF0}"/>
                    </a:ext>
                  </a:extLst>
                </p14:cNvPr>
                <p14:cNvContentPartPr/>
                <p14:nvPr/>
              </p14:nvContentPartPr>
              <p14:xfrm>
                <a:off x="2600800" y="2215080"/>
                <a:ext cx="131400" cy="141840"/>
              </p14:xfrm>
            </p:contentPart>
          </mc:Choice>
          <mc:Fallback xmlns="">
            <p:pic>
              <p:nvPicPr>
                <p:cNvPr id="35" name="Ink 34">
                  <a:extLst>
                    <a:ext uri="{FF2B5EF4-FFF2-40B4-BE49-F238E27FC236}">
                      <a16:creationId xmlns:a16="http://schemas.microsoft.com/office/drawing/2014/main" id="{76B8F948-D82A-A58C-C7AE-647087CE2AF0}"/>
                    </a:ext>
                  </a:extLst>
                </p:cNvPr>
                <p:cNvPicPr/>
                <p:nvPr/>
              </p:nvPicPr>
              <p:blipFill>
                <a:blip r:embed="rId54"/>
                <a:stretch>
                  <a:fillRect/>
                </a:stretch>
              </p:blipFill>
              <p:spPr>
                <a:xfrm>
                  <a:off x="2592160" y="2206080"/>
                  <a:ext cx="14904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6" name="Ink 35">
                  <a:extLst>
                    <a:ext uri="{FF2B5EF4-FFF2-40B4-BE49-F238E27FC236}">
                      <a16:creationId xmlns:a16="http://schemas.microsoft.com/office/drawing/2014/main" id="{8A33019F-E158-3C2C-D320-6F9EF13030D4}"/>
                    </a:ext>
                  </a:extLst>
                </p14:cNvPr>
                <p14:cNvContentPartPr/>
                <p14:nvPr/>
              </p14:nvContentPartPr>
              <p14:xfrm>
                <a:off x="2813200" y="2204640"/>
                <a:ext cx="109800" cy="162000"/>
              </p14:xfrm>
            </p:contentPart>
          </mc:Choice>
          <mc:Fallback xmlns="">
            <p:pic>
              <p:nvPicPr>
                <p:cNvPr id="36" name="Ink 35">
                  <a:extLst>
                    <a:ext uri="{FF2B5EF4-FFF2-40B4-BE49-F238E27FC236}">
                      <a16:creationId xmlns:a16="http://schemas.microsoft.com/office/drawing/2014/main" id="{8A33019F-E158-3C2C-D320-6F9EF13030D4}"/>
                    </a:ext>
                  </a:extLst>
                </p:cNvPr>
                <p:cNvPicPr/>
                <p:nvPr/>
              </p:nvPicPr>
              <p:blipFill>
                <a:blip r:embed="rId56"/>
                <a:stretch>
                  <a:fillRect/>
                </a:stretch>
              </p:blipFill>
              <p:spPr>
                <a:xfrm>
                  <a:off x="2804200" y="2196000"/>
                  <a:ext cx="1274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7" name="Ink 36">
                  <a:extLst>
                    <a:ext uri="{FF2B5EF4-FFF2-40B4-BE49-F238E27FC236}">
                      <a16:creationId xmlns:a16="http://schemas.microsoft.com/office/drawing/2014/main" id="{37429E7C-2138-B2D1-9C90-36283BB01089}"/>
                    </a:ext>
                  </a:extLst>
                </p14:cNvPr>
                <p14:cNvContentPartPr/>
                <p14:nvPr/>
              </p14:nvContentPartPr>
              <p14:xfrm>
                <a:off x="2980240" y="2176560"/>
                <a:ext cx="160560" cy="138240"/>
              </p14:xfrm>
            </p:contentPart>
          </mc:Choice>
          <mc:Fallback xmlns="">
            <p:pic>
              <p:nvPicPr>
                <p:cNvPr id="37" name="Ink 36">
                  <a:extLst>
                    <a:ext uri="{FF2B5EF4-FFF2-40B4-BE49-F238E27FC236}">
                      <a16:creationId xmlns:a16="http://schemas.microsoft.com/office/drawing/2014/main" id="{37429E7C-2138-B2D1-9C90-36283BB01089}"/>
                    </a:ext>
                  </a:extLst>
                </p:cNvPr>
                <p:cNvPicPr/>
                <p:nvPr/>
              </p:nvPicPr>
              <p:blipFill>
                <a:blip r:embed="rId58"/>
                <a:stretch>
                  <a:fillRect/>
                </a:stretch>
              </p:blipFill>
              <p:spPr>
                <a:xfrm>
                  <a:off x="2971240" y="2167560"/>
                  <a:ext cx="1782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8" name="Ink 37">
                  <a:extLst>
                    <a:ext uri="{FF2B5EF4-FFF2-40B4-BE49-F238E27FC236}">
                      <a16:creationId xmlns:a16="http://schemas.microsoft.com/office/drawing/2014/main" id="{E558E004-0DA5-614E-14B0-AF7C40AD2DB4}"/>
                    </a:ext>
                  </a:extLst>
                </p14:cNvPr>
                <p14:cNvContentPartPr/>
                <p14:nvPr/>
              </p14:nvContentPartPr>
              <p14:xfrm>
                <a:off x="3199840" y="2046960"/>
                <a:ext cx="155880" cy="266040"/>
              </p14:xfrm>
            </p:contentPart>
          </mc:Choice>
          <mc:Fallback xmlns="">
            <p:pic>
              <p:nvPicPr>
                <p:cNvPr id="38" name="Ink 37">
                  <a:extLst>
                    <a:ext uri="{FF2B5EF4-FFF2-40B4-BE49-F238E27FC236}">
                      <a16:creationId xmlns:a16="http://schemas.microsoft.com/office/drawing/2014/main" id="{E558E004-0DA5-614E-14B0-AF7C40AD2DB4}"/>
                    </a:ext>
                  </a:extLst>
                </p:cNvPr>
                <p:cNvPicPr/>
                <p:nvPr/>
              </p:nvPicPr>
              <p:blipFill>
                <a:blip r:embed="rId60"/>
                <a:stretch>
                  <a:fillRect/>
                </a:stretch>
              </p:blipFill>
              <p:spPr>
                <a:xfrm>
                  <a:off x="3190840" y="2037960"/>
                  <a:ext cx="17352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9" name="Ink 38">
                  <a:extLst>
                    <a:ext uri="{FF2B5EF4-FFF2-40B4-BE49-F238E27FC236}">
                      <a16:creationId xmlns:a16="http://schemas.microsoft.com/office/drawing/2014/main" id="{A9909332-07F4-EA14-0A82-A12DEAF7431A}"/>
                    </a:ext>
                  </a:extLst>
                </p14:cNvPr>
                <p14:cNvContentPartPr/>
                <p14:nvPr/>
              </p14:nvContentPartPr>
              <p14:xfrm>
                <a:off x="3413680" y="2206800"/>
                <a:ext cx="10440" cy="8280"/>
              </p14:xfrm>
            </p:contentPart>
          </mc:Choice>
          <mc:Fallback xmlns="">
            <p:pic>
              <p:nvPicPr>
                <p:cNvPr id="39" name="Ink 38">
                  <a:extLst>
                    <a:ext uri="{FF2B5EF4-FFF2-40B4-BE49-F238E27FC236}">
                      <a16:creationId xmlns:a16="http://schemas.microsoft.com/office/drawing/2014/main" id="{A9909332-07F4-EA14-0A82-A12DEAF7431A}"/>
                    </a:ext>
                  </a:extLst>
                </p:cNvPr>
                <p:cNvPicPr/>
                <p:nvPr/>
              </p:nvPicPr>
              <p:blipFill>
                <a:blip r:embed="rId62"/>
                <a:stretch>
                  <a:fillRect/>
                </a:stretch>
              </p:blipFill>
              <p:spPr>
                <a:xfrm>
                  <a:off x="3404680" y="2198160"/>
                  <a:ext cx="2808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3" name="Ink 62">
                  <a:extLst>
                    <a:ext uri="{FF2B5EF4-FFF2-40B4-BE49-F238E27FC236}">
                      <a16:creationId xmlns:a16="http://schemas.microsoft.com/office/drawing/2014/main" id="{0507D7F7-FB45-3C57-233F-09D1D43A5993}"/>
                    </a:ext>
                  </a:extLst>
                </p14:cNvPr>
                <p14:cNvContentPartPr/>
                <p14:nvPr/>
              </p14:nvContentPartPr>
              <p14:xfrm>
                <a:off x="2082040" y="2905560"/>
                <a:ext cx="60120" cy="158760"/>
              </p14:xfrm>
            </p:contentPart>
          </mc:Choice>
          <mc:Fallback xmlns="">
            <p:pic>
              <p:nvPicPr>
                <p:cNvPr id="63" name="Ink 62">
                  <a:extLst>
                    <a:ext uri="{FF2B5EF4-FFF2-40B4-BE49-F238E27FC236}">
                      <a16:creationId xmlns:a16="http://schemas.microsoft.com/office/drawing/2014/main" id="{0507D7F7-FB45-3C57-233F-09D1D43A5993}"/>
                    </a:ext>
                  </a:extLst>
                </p:cNvPr>
                <p:cNvPicPr/>
                <p:nvPr/>
              </p:nvPicPr>
              <p:blipFill>
                <a:blip r:embed="rId64"/>
                <a:stretch>
                  <a:fillRect/>
                </a:stretch>
              </p:blipFill>
              <p:spPr>
                <a:xfrm>
                  <a:off x="2073040" y="2896560"/>
                  <a:ext cx="777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4" name="Ink 63">
                  <a:extLst>
                    <a:ext uri="{FF2B5EF4-FFF2-40B4-BE49-F238E27FC236}">
                      <a16:creationId xmlns:a16="http://schemas.microsoft.com/office/drawing/2014/main" id="{C6D581DB-ECAD-D1EC-D61F-E4F27E559D71}"/>
                    </a:ext>
                  </a:extLst>
                </p14:cNvPr>
                <p14:cNvContentPartPr/>
                <p14:nvPr/>
              </p14:nvContentPartPr>
              <p14:xfrm>
                <a:off x="2184280" y="2937960"/>
                <a:ext cx="72360" cy="88560"/>
              </p14:xfrm>
            </p:contentPart>
          </mc:Choice>
          <mc:Fallback xmlns="">
            <p:pic>
              <p:nvPicPr>
                <p:cNvPr id="64" name="Ink 63">
                  <a:extLst>
                    <a:ext uri="{FF2B5EF4-FFF2-40B4-BE49-F238E27FC236}">
                      <a16:creationId xmlns:a16="http://schemas.microsoft.com/office/drawing/2014/main" id="{C6D581DB-ECAD-D1EC-D61F-E4F27E559D71}"/>
                    </a:ext>
                  </a:extLst>
                </p:cNvPr>
                <p:cNvPicPr/>
                <p:nvPr/>
              </p:nvPicPr>
              <p:blipFill>
                <a:blip r:embed="rId66"/>
                <a:stretch>
                  <a:fillRect/>
                </a:stretch>
              </p:blipFill>
              <p:spPr>
                <a:xfrm>
                  <a:off x="2175640" y="2928960"/>
                  <a:ext cx="900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5" name="Ink 64">
                  <a:extLst>
                    <a:ext uri="{FF2B5EF4-FFF2-40B4-BE49-F238E27FC236}">
                      <a16:creationId xmlns:a16="http://schemas.microsoft.com/office/drawing/2014/main" id="{A3C5E25A-B8F7-9DD4-E950-452EAFD11350}"/>
                    </a:ext>
                  </a:extLst>
                </p14:cNvPr>
                <p14:cNvContentPartPr/>
                <p14:nvPr/>
              </p14:nvContentPartPr>
              <p14:xfrm>
                <a:off x="2245480" y="2875320"/>
                <a:ext cx="151920" cy="141480"/>
              </p14:xfrm>
            </p:contentPart>
          </mc:Choice>
          <mc:Fallback xmlns="">
            <p:pic>
              <p:nvPicPr>
                <p:cNvPr id="65" name="Ink 64">
                  <a:extLst>
                    <a:ext uri="{FF2B5EF4-FFF2-40B4-BE49-F238E27FC236}">
                      <a16:creationId xmlns:a16="http://schemas.microsoft.com/office/drawing/2014/main" id="{A3C5E25A-B8F7-9DD4-E950-452EAFD11350}"/>
                    </a:ext>
                  </a:extLst>
                </p:cNvPr>
                <p:cNvPicPr/>
                <p:nvPr/>
              </p:nvPicPr>
              <p:blipFill>
                <a:blip r:embed="rId68"/>
                <a:stretch>
                  <a:fillRect/>
                </a:stretch>
              </p:blipFill>
              <p:spPr>
                <a:xfrm>
                  <a:off x="2236480" y="2866680"/>
                  <a:ext cx="1695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6" name="Ink 65">
                  <a:extLst>
                    <a:ext uri="{FF2B5EF4-FFF2-40B4-BE49-F238E27FC236}">
                      <a16:creationId xmlns:a16="http://schemas.microsoft.com/office/drawing/2014/main" id="{F53EE11D-9D01-79A5-4257-D4E7A8C929F0}"/>
                    </a:ext>
                  </a:extLst>
                </p14:cNvPr>
                <p14:cNvContentPartPr/>
                <p14:nvPr/>
              </p14:nvContentPartPr>
              <p14:xfrm>
                <a:off x="3159880" y="2893320"/>
                <a:ext cx="130320" cy="117720"/>
              </p14:xfrm>
            </p:contentPart>
          </mc:Choice>
          <mc:Fallback xmlns="">
            <p:pic>
              <p:nvPicPr>
                <p:cNvPr id="66" name="Ink 65">
                  <a:extLst>
                    <a:ext uri="{FF2B5EF4-FFF2-40B4-BE49-F238E27FC236}">
                      <a16:creationId xmlns:a16="http://schemas.microsoft.com/office/drawing/2014/main" id="{F53EE11D-9D01-79A5-4257-D4E7A8C929F0}"/>
                    </a:ext>
                  </a:extLst>
                </p:cNvPr>
                <p:cNvPicPr/>
                <p:nvPr/>
              </p:nvPicPr>
              <p:blipFill>
                <a:blip r:embed="rId70"/>
                <a:stretch>
                  <a:fillRect/>
                </a:stretch>
              </p:blipFill>
              <p:spPr>
                <a:xfrm>
                  <a:off x="3150880" y="2884320"/>
                  <a:ext cx="14796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7" name="Ink 66">
                  <a:extLst>
                    <a:ext uri="{FF2B5EF4-FFF2-40B4-BE49-F238E27FC236}">
                      <a16:creationId xmlns:a16="http://schemas.microsoft.com/office/drawing/2014/main" id="{07FB7337-AC7B-9F09-222A-704BA03E4C4C}"/>
                    </a:ext>
                  </a:extLst>
                </p14:cNvPr>
                <p14:cNvContentPartPr/>
                <p14:nvPr/>
              </p14:nvContentPartPr>
              <p14:xfrm>
                <a:off x="3334840" y="2863440"/>
                <a:ext cx="148320" cy="94680"/>
              </p14:xfrm>
            </p:contentPart>
          </mc:Choice>
          <mc:Fallback xmlns="">
            <p:pic>
              <p:nvPicPr>
                <p:cNvPr id="67" name="Ink 66">
                  <a:extLst>
                    <a:ext uri="{FF2B5EF4-FFF2-40B4-BE49-F238E27FC236}">
                      <a16:creationId xmlns:a16="http://schemas.microsoft.com/office/drawing/2014/main" id="{07FB7337-AC7B-9F09-222A-704BA03E4C4C}"/>
                    </a:ext>
                  </a:extLst>
                </p:cNvPr>
                <p:cNvPicPr/>
                <p:nvPr/>
              </p:nvPicPr>
              <p:blipFill>
                <a:blip r:embed="rId72"/>
                <a:stretch>
                  <a:fillRect/>
                </a:stretch>
              </p:blipFill>
              <p:spPr>
                <a:xfrm>
                  <a:off x="3326200" y="2854800"/>
                  <a:ext cx="16596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8" name="Ink 67">
                  <a:extLst>
                    <a:ext uri="{FF2B5EF4-FFF2-40B4-BE49-F238E27FC236}">
                      <a16:creationId xmlns:a16="http://schemas.microsoft.com/office/drawing/2014/main" id="{A41BF680-B968-8113-1E45-03DDAC1D5630}"/>
                    </a:ext>
                  </a:extLst>
                </p14:cNvPr>
                <p14:cNvContentPartPr/>
                <p14:nvPr/>
              </p14:nvContentPartPr>
              <p14:xfrm>
                <a:off x="3492520" y="2822040"/>
                <a:ext cx="103680" cy="141840"/>
              </p14:xfrm>
            </p:contentPart>
          </mc:Choice>
          <mc:Fallback xmlns="">
            <p:pic>
              <p:nvPicPr>
                <p:cNvPr id="68" name="Ink 67">
                  <a:extLst>
                    <a:ext uri="{FF2B5EF4-FFF2-40B4-BE49-F238E27FC236}">
                      <a16:creationId xmlns:a16="http://schemas.microsoft.com/office/drawing/2014/main" id="{A41BF680-B968-8113-1E45-03DDAC1D5630}"/>
                    </a:ext>
                  </a:extLst>
                </p:cNvPr>
                <p:cNvPicPr/>
                <p:nvPr/>
              </p:nvPicPr>
              <p:blipFill>
                <a:blip r:embed="rId74"/>
                <a:stretch>
                  <a:fillRect/>
                </a:stretch>
              </p:blipFill>
              <p:spPr>
                <a:xfrm>
                  <a:off x="3483520" y="2813400"/>
                  <a:ext cx="1213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9" name="Ink 68">
                  <a:extLst>
                    <a:ext uri="{FF2B5EF4-FFF2-40B4-BE49-F238E27FC236}">
                      <a16:creationId xmlns:a16="http://schemas.microsoft.com/office/drawing/2014/main" id="{8A9588E7-7D31-247D-54E6-1C1EC167007C}"/>
                    </a:ext>
                  </a:extLst>
                </p14:cNvPr>
                <p14:cNvContentPartPr/>
                <p14:nvPr/>
              </p14:nvContentPartPr>
              <p14:xfrm>
                <a:off x="4582960" y="2901960"/>
                <a:ext cx="86760" cy="123120"/>
              </p14:xfrm>
            </p:contentPart>
          </mc:Choice>
          <mc:Fallback xmlns="">
            <p:pic>
              <p:nvPicPr>
                <p:cNvPr id="69" name="Ink 68">
                  <a:extLst>
                    <a:ext uri="{FF2B5EF4-FFF2-40B4-BE49-F238E27FC236}">
                      <a16:creationId xmlns:a16="http://schemas.microsoft.com/office/drawing/2014/main" id="{8A9588E7-7D31-247D-54E6-1C1EC167007C}"/>
                    </a:ext>
                  </a:extLst>
                </p:cNvPr>
                <p:cNvPicPr/>
                <p:nvPr/>
              </p:nvPicPr>
              <p:blipFill>
                <a:blip r:embed="rId76"/>
                <a:stretch>
                  <a:fillRect/>
                </a:stretch>
              </p:blipFill>
              <p:spPr>
                <a:xfrm>
                  <a:off x="4573960" y="2893320"/>
                  <a:ext cx="1044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0" name="Ink 69">
                  <a:extLst>
                    <a:ext uri="{FF2B5EF4-FFF2-40B4-BE49-F238E27FC236}">
                      <a16:creationId xmlns:a16="http://schemas.microsoft.com/office/drawing/2014/main" id="{DF5C0F88-396A-4D0E-4A15-9B16B06AFEF1}"/>
                    </a:ext>
                  </a:extLst>
                </p14:cNvPr>
                <p14:cNvContentPartPr/>
                <p14:nvPr/>
              </p14:nvContentPartPr>
              <p14:xfrm>
                <a:off x="4709680" y="2874600"/>
                <a:ext cx="169560" cy="121320"/>
              </p14:xfrm>
            </p:contentPart>
          </mc:Choice>
          <mc:Fallback xmlns="">
            <p:pic>
              <p:nvPicPr>
                <p:cNvPr id="70" name="Ink 69">
                  <a:extLst>
                    <a:ext uri="{FF2B5EF4-FFF2-40B4-BE49-F238E27FC236}">
                      <a16:creationId xmlns:a16="http://schemas.microsoft.com/office/drawing/2014/main" id="{DF5C0F88-396A-4D0E-4A15-9B16B06AFEF1}"/>
                    </a:ext>
                  </a:extLst>
                </p:cNvPr>
                <p:cNvPicPr/>
                <p:nvPr/>
              </p:nvPicPr>
              <p:blipFill>
                <a:blip r:embed="rId78"/>
                <a:stretch>
                  <a:fillRect/>
                </a:stretch>
              </p:blipFill>
              <p:spPr>
                <a:xfrm>
                  <a:off x="4700680" y="2865960"/>
                  <a:ext cx="18720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1" name="Ink 70">
                  <a:extLst>
                    <a:ext uri="{FF2B5EF4-FFF2-40B4-BE49-F238E27FC236}">
                      <a16:creationId xmlns:a16="http://schemas.microsoft.com/office/drawing/2014/main" id="{93DD9DF3-B21B-DF15-0D9F-93017323D55C}"/>
                    </a:ext>
                  </a:extLst>
                </p14:cNvPr>
                <p14:cNvContentPartPr/>
                <p14:nvPr/>
              </p14:nvContentPartPr>
              <p14:xfrm>
                <a:off x="4836040" y="2838240"/>
                <a:ext cx="187920" cy="188280"/>
              </p14:xfrm>
            </p:contentPart>
          </mc:Choice>
          <mc:Fallback xmlns="">
            <p:pic>
              <p:nvPicPr>
                <p:cNvPr id="71" name="Ink 70">
                  <a:extLst>
                    <a:ext uri="{FF2B5EF4-FFF2-40B4-BE49-F238E27FC236}">
                      <a16:creationId xmlns:a16="http://schemas.microsoft.com/office/drawing/2014/main" id="{93DD9DF3-B21B-DF15-0D9F-93017323D55C}"/>
                    </a:ext>
                  </a:extLst>
                </p:cNvPr>
                <p:cNvPicPr/>
                <p:nvPr/>
              </p:nvPicPr>
              <p:blipFill>
                <a:blip r:embed="rId80"/>
                <a:stretch>
                  <a:fillRect/>
                </a:stretch>
              </p:blipFill>
              <p:spPr>
                <a:xfrm>
                  <a:off x="4827040" y="2829240"/>
                  <a:ext cx="205560" cy="205920"/>
                </a:xfrm>
                <a:prstGeom prst="rect">
                  <a:avLst/>
                </a:prstGeom>
              </p:spPr>
            </p:pic>
          </mc:Fallback>
        </mc:AlternateContent>
      </p:grpSp>
      <p:grpSp>
        <p:nvGrpSpPr>
          <p:cNvPr id="93" name="Group 92">
            <a:extLst>
              <a:ext uri="{FF2B5EF4-FFF2-40B4-BE49-F238E27FC236}">
                <a16:creationId xmlns:a16="http://schemas.microsoft.com/office/drawing/2014/main" id="{3674B9EE-B7BC-BBF1-EEBC-725889799EC9}"/>
              </a:ext>
            </a:extLst>
          </p:cNvPr>
          <p:cNvGrpSpPr/>
          <p:nvPr/>
        </p:nvGrpSpPr>
        <p:grpSpPr>
          <a:xfrm>
            <a:off x="6045788" y="2706840"/>
            <a:ext cx="5970600" cy="2566800"/>
            <a:chOff x="6044200" y="2706840"/>
            <a:chExt cx="5970600" cy="2566800"/>
          </a:xfrm>
        </p:grpSpPr>
        <mc:AlternateContent xmlns:mc="http://schemas.openxmlformats.org/markup-compatibility/2006" xmlns:p14="http://schemas.microsoft.com/office/powerpoint/2010/main">
          <mc:Choice Requires="p14">
            <p:contentPart p14:bwMode="auto" r:id="rId81">
              <p14:nvContentPartPr>
                <p14:cNvPr id="41" name="Ink 40">
                  <a:extLst>
                    <a:ext uri="{FF2B5EF4-FFF2-40B4-BE49-F238E27FC236}">
                      <a16:creationId xmlns:a16="http://schemas.microsoft.com/office/drawing/2014/main" id="{B83E5C89-602F-DCFC-1A52-3917F5FE0E4A}"/>
                    </a:ext>
                  </a:extLst>
                </p14:cNvPr>
                <p14:cNvContentPartPr/>
                <p14:nvPr/>
              </p14:nvContentPartPr>
              <p14:xfrm>
                <a:off x="6380440" y="2903760"/>
                <a:ext cx="5094720" cy="2369880"/>
              </p14:xfrm>
            </p:contentPart>
          </mc:Choice>
          <mc:Fallback xmlns="">
            <p:pic>
              <p:nvPicPr>
                <p:cNvPr id="41" name="Ink 40">
                  <a:extLst>
                    <a:ext uri="{FF2B5EF4-FFF2-40B4-BE49-F238E27FC236}">
                      <a16:creationId xmlns:a16="http://schemas.microsoft.com/office/drawing/2014/main" id="{B83E5C89-602F-DCFC-1A52-3917F5FE0E4A}"/>
                    </a:ext>
                  </a:extLst>
                </p:cNvPr>
                <p:cNvPicPr/>
                <p:nvPr/>
              </p:nvPicPr>
              <p:blipFill>
                <a:blip r:embed="rId82"/>
                <a:stretch>
                  <a:fillRect/>
                </a:stretch>
              </p:blipFill>
              <p:spPr>
                <a:xfrm>
                  <a:off x="6371800" y="2895120"/>
                  <a:ext cx="5112360" cy="2387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3" name="Ink 42">
                  <a:extLst>
                    <a:ext uri="{FF2B5EF4-FFF2-40B4-BE49-F238E27FC236}">
                      <a16:creationId xmlns:a16="http://schemas.microsoft.com/office/drawing/2014/main" id="{8CF37984-D752-733F-6FDF-F20999300035}"/>
                    </a:ext>
                  </a:extLst>
                </p14:cNvPr>
                <p14:cNvContentPartPr/>
                <p14:nvPr/>
              </p14:nvContentPartPr>
              <p14:xfrm>
                <a:off x="6408880" y="2706840"/>
                <a:ext cx="4969800" cy="2322000"/>
              </p14:xfrm>
            </p:contentPart>
          </mc:Choice>
          <mc:Fallback xmlns="">
            <p:pic>
              <p:nvPicPr>
                <p:cNvPr id="43" name="Ink 42">
                  <a:extLst>
                    <a:ext uri="{FF2B5EF4-FFF2-40B4-BE49-F238E27FC236}">
                      <a16:creationId xmlns:a16="http://schemas.microsoft.com/office/drawing/2014/main" id="{8CF37984-D752-733F-6FDF-F20999300035}"/>
                    </a:ext>
                  </a:extLst>
                </p:cNvPr>
                <p:cNvPicPr/>
                <p:nvPr/>
              </p:nvPicPr>
              <p:blipFill>
                <a:blip r:embed="rId84"/>
                <a:stretch>
                  <a:fillRect/>
                </a:stretch>
              </p:blipFill>
              <p:spPr>
                <a:xfrm>
                  <a:off x="6399880" y="2698200"/>
                  <a:ext cx="4987440" cy="23396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4" name="Ink 43">
                  <a:extLst>
                    <a:ext uri="{FF2B5EF4-FFF2-40B4-BE49-F238E27FC236}">
                      <a16:creationId xmlns:a16="http://schemas.microsoft.com/office/drawing/2014/main" id="{3BEB5028-59C4-CA1D-1C10-80ECFC13544E}"/>
                    </a:ext>
                  </a:extLst>
                </p14:cNvPr>
                <p14:cNvContentPartPr/>
                <p14:nvPr/>
              </p14:nvContentPartPr>
              <p14:xfrm>
                <a:off x="6834760" y="3515760"/>
                <a:ext cx="1244520" cy="796680"/>
              </p14:xfrm>
            </p:contentPart>
          </mc:Choice>
          <mc:Fallback xmlns="">
            <p:pic>
              <p:nvPicPr>
                <p:cNvPr id="44" name="Ink 43">
                  <a:extLst>
                    <a:ext uri="{FF2B5EF4-FFF2-40B4-BE49-F238E27FC236}">
                      <a16:creationId xmlns:a16="http://schemas.microsoft.com/office/drawing/2014/main" id="{3BEB5028-59C4-CA1D-1C10-80ECFC13544E}"/>
                    </a:ext>
                  </a:extLst>
                </p:cNvPr>
                <p:cNvPicPr/>
                <p:nvPr/>
              </p:nvPicPr>
              <p:blipFill>
                <a:blip r:embed="rId86"/>
                <a:stretch>
                  <a:fillRect/>
                </a:stretch>
              </p:blipFill>
              <p:spPr>
                <a:xfrm>
                  <a:off x="6826120" y="3506760"/>
                  <a:ext cx="1262160" cy="8143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5" name="Ink 44">
                  <a:extLst>
                    <a:ext uri="{FF2B5EF4-FFF2-40B4-BE49-F238E27FC236}">
                      <a16:creationId xmlns:a16="http://schemas.microsoft.com/office/drawing/2014/main" id="{3F35D6F2-6317-59BC-6356-A33379098CE9}"/>
                    </a:ext>
                  </a:extLst>
                </p14:cNvPr>
                <p14:cNvContentPartPr/>
                <p14:nvPr/>
              </p14:nvContentPartPr>
              <p14:xfrm>
                <a:off x="6990280" y="3834360"/>
                <a:ext cx="210960" cy="66960"/>
              </p14:xfrm>
            </p:contentPart>
          </mc:Choice>
          <mc:Fallback xmlns="">
            <p:pic>
              <p:nvPicPr>
                <p:cNvPr id="45" name="Ink 44">
                  <a:extLst>
                    <a:ext uri="{FF2B5EF4-FFF2-40B4-BE49-F238E27FC236}">
                      <a16:creationId xmlns:a16="http://schemas.microsoft.com/office/drawing/2014/main" id="{3F35D6F2-6317-59BC-6356-A33379098CE9}"/>
                    </a:ext>
                  </a:extLst>
                </p:cNvPr>
                <p:cNvPicPr/>
                <p:nvPr/>
              </p:nvPicPr>
              <p:blipFill>
                <a:blip r:embed="rId88"/>
                <a:stretch>
                  <a:fillRect/>
                </a:stretch>
              </p:blipFill>
              <p:spPr>
                <a:xfrm>
                  <a:off x="6981280" y="3825360"/>
                  <a:ext cx="22860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6" name="Ink 45">
                  <a:extLst>
                    <a:ext uri="{FF2B5EF4-FFF2-40B4-BE49-F238E27FC236}">
                      <a16:creationId xmlns:a16="http://schemas.microsoft.com/office/drawing/2014/main" id="{74F3508C-EE11-D7A3-B8CF-4A90FE0149B8}"/>
                    </a:ext>
                  </a:extLst>
                </p14:cNvPr>
                <p14:cNvContentPartPr/>
                <p14:nvPr/>
              </p14:nvContentPartPr>
              <p14:xfrm>
                <a:off x="7051120" y="3840120"/>
                <a:ext cx="145800" cy="254520"/>
              </p14:xfrm>
            </p:contentPart>
          </mc:Choice>
          <mc:Fallback xmlns="">
            <p:pic>
              <p:nvPicPr>
                <p:cNvPr id="46" name="Ink 45">
                  <a:extLst>
                    <a:ext uri="{FF2B5EF4-FFF2-40B4-BE49-F238E27FC236}">
                      <a16:creationId xmlns:a16="http://schemas.microsoft.com/office/drawing/2014/main" id="{74F3508C-EE11-D7A3-B8CF-4A90FE0149B8}"/>
                    </a:ext>
                  </a:extLst>
                </p:cNvPr>
                <p:cNvPicPr/>
                <p:nvPr/>
              </p:nvPicPr>
              <p:blipFill>
                <a:blip r:embed="rId90"/>
                <a:stretch>
                  <a:fillRect/>
                </a:stretch>
              </p:blipFill>
              <p:spPr>
                <a:xfrm>
                  <a:off x="7042120" y="3831480"/>
                  <a:ext cx="16344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7" name="Ink 46">
                  <a:extLst>
                    <a:ext uri="{FF2B5EF4-FFF2-40B4-BE49-F238E27FC236}">
                      <a16:creationId xmlns:a16="http://schemas.microsoft.com/office/drawing/2014/main" id="{DE98CBDA-4D33-C989-C52C-A314C87698FD}"/>
                    </a:ext>
                  </a:extLst>
                </p14:cNvPr>
                <p14:cNvContentPartPr/>
                <p14:nvPr/>
              </p14:nvContentPartPr>
              <p14:xfrm>
                <a:off x="7192960" y="3890880"/>
                <a:ext cx="136800" cy="174240"/>
              </p14:xfrm>
            </p:contentPart>
          </mc:Choice>
          <mc:Fallback xmlns="">
            <p:pic>
              <p:nvPicPr>
                <p:cNvPr id="47" name="Ink 46">
                  <a:extLst>
                    <a:ext uri="{FF2B5EF4-FFF2-40B4-BE49-F238E27FC236}">
                      <a16:creationId xmlns:a16="http://schemas.microsoft.com/office/drawing/2014/main" id="{DE98CBDA-4D33-C989-C52C-A314C87698FD}"/>
                    </a:ext>
                  </a:extLst>
                </p:cNvPr>
                <p:cNvPicPr/>
                <p:nvPr/>
              </p:nvPicPr>
              <p:blipFill>
                <a:blip r:embed="rId92"/>
                <a:stretch>
                  <a:fillRect/>
                </a:stretch>
              </p:blipFill>
              <p:spPr>
                <a:xfrm>
                  <a:off x="7183960" y="3881880"/>
                  <a:ext cx="15444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8" name="Ink 47">
                  <a:extLst>
                    <a:ext uri="{FF2B5EF4-FFF2-40B4-BE49-F238E27FC236}">
                      <a16:creationId xmlns:a16="http://schemas.microsoft.com/office/drawing/2014/main" id="{2843F7E3-B7CE-D1D8-FD45-7408B20BE5FD}"/>
                    </a:ext>
                  </a:extLst>
                </p14:cNvPr>
                <p14:cNvContentPartPr/>
                <p14:nvPr/>
              </p14:nvContentPartPr>
              <p14:xfrm>
                <a:off x="7394560" y="3893400"/>
                <a:ext cx="110520" cy="183960"/>
              </p14:xfrm>
            </p:contentPart>
          </mc:Choice>
          <mc:Fallback xmlns="">
            <p:pic>
              <p:nvPicPr>
                <p:cNvPr id="48" name="Ink 47">
                  <a:extLst>
                    <a:ext uri="{FF2B5EF4-FFF2-40B4-BE49-F238E27FC236}">
                      <a16:creationId xmlns:a16="http://schemas.microsoft.com/office/drawing/2014/main" id="{2843F7E3-B7CE-D1D8-FD45-7408B20BE5FD}"/>
                    </a:ext>
                  </a:extLst>
                </p:cNvPr>
                <p:cNvPicPr/>
                <p:nvPr/>
              </p:nvPicPr>
              <p:blipFill>
                <a:blip r:embed="rId94"/>
                <a:stretch>
                  <a:fillRect/>
                </a:stretch>
              </p:blipFill>
              <p:spPr>
                <a:xfrm>
                  <a:off x="7385920" y="3884400"/>
                  <a:ext cx="1281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9" name="Ink 48">
                  <a:extLst>
                    <a:ext uri="{FF2B5EF4-FFF2-40B4-BE49-F238E27FC236}">
                      <a16:creationId xmlns:a16="http://schemas.microsoft.com/office/drawing/2014/main" id="{C18B9218-0B89-8221-93B2-B8F9E4676575}"/>
                    </a:ext>
                  </a:extLst>
                </p14:cNvPr>
                <p14:cNvContentPartPr/>
                <p14:nvPr/>
              </p14:nvContentPartPr>
              <p14:xfrm>
                <a:off x="7560520" y="3907800"/>
                <a:ext cx="109800" cy="135720"/>
              </p14:xfrm>
            </p:contentPart>
          </mc:Choice>
          <mc:Fallback xmlns="">
            <p:pic>
              <p:nvPicPr>
                <p:cNvPr id="49" name="Ink 48">
                  <a:extLst>
                    <a:ext uri="{FF2B5EF4-FFF2-40B4-BE49-F238E27FC236}">
                      <a16:creationId xmlns:a16="http://schemas.microsoft.com/office/drawing/2014/main" id="{C18B9218-0B89-8221-93B2-B8F9E4676575}"/>
                    </a:ext>
                  </a:extLst>
                </p:cNvPr>
                <p:cNvPicPr/>
                <p:nvPr/>
              </p:nvPicPr>
              <p:blipFill>
                <a:blip r:embed="rId96"/>
                <a:stretch>
                  <a:fillRect/>
                </a:stretch>
              </p:blipFill>
              <p:spPr>
                <a:xfrm>
                  <a:off x="7551880" y="3899160"/>
                  <a:ext cx="12744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0" name="Ink 49">
                  <a:extLst>
                    <a:ext uri="{FF2B5EF4-FFF2-40B4-BE49-F238E27FC236}">
                      <a16:creationId xmlns:a16="http://schemas.microsoft.com/office/drawing/2014/main" id="{7E8E9B0B-07B0-365A-87EB-F65ADE5FB386}"/>
                    </a:ext>
                  </a:extLst>
                </p14:cNvPr>
                <p14:cNvContentPartPr/>
                <p14:nvPr/>
              </p14:nvContentPartPr>
              <p14:xfrm>
                <a:off x="7694440" y="3755160"/>
                <a:ext cx="90720" cy="321480"/>
              </p14:xfrm>
            </p:contentPart>
          </mc:Choice>
          <mc:Fallback xmlns="">
            <p:pic>
              <p:nvPicPr>
                <p:cNvPr id="50" name="Ink 49">
                  <a:extLst>
                    <a:ext uri="{FF2B5EF4-FFF2-40B4-BE49-F238E27FC236}">
                      <a16:creationId xmlns:a16="http://schemas.microsoft.com/office/drawing/2014/main" id="{7E8E9B0B-07B0-365A-87EB-F65ADE5FB386}"/>
                    </a:ext>
                  </a:extLst>
                </p:cNvPr>
                <p:cNvPicPr/>
                <p:nvPr/>
              </p:nvPicPr>
              <p:blipFill>
                <a:blip r:embed="rId98"/>
                <a:stretch>
                  <a:fillRect/>
                </a:stretch>
              </p:blipFill>
              <p:spPr>
                <a:xfrm>
                  <a:off x="7685440" y="3746520"/>
                  <a:ext cx="10836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1" name="Ink 50">
                  <a:extLst>
                    <a:ext uri="{FF2B5EF4-FFF2-40B4-BE49-F238E27FC236}">
                      <a16:creationId xmlns:a16="http://schemas.microsoft.com/office/drawing/2014/main" id="{2FBE8C69-CF92-8423-3B23-7D895F68EDBA}"/>
                    </a:ext>
                  </a:extLst>
                </p14:cNvPr>
                <p14:cNvContentPartPr/>
                <p14:nvPr/>
              </p14:nvContentPartPr>
              <p14:xfrm>
                <a:off x="6044200" y="3971520"/>
                <a:ext cx="615960" cy="92880"/>
              </p14:xfrm>
            </p:contentPart>
          </mc:Choice>
          <mc:Fallback xmlns="">
            <p:pic>
              <p:nvPicPr>
                <p:cNvPr id="51" name="Ink 50">
                  <a:extLst>
                    <a:ext uri="{FF2B5EF4-FFF2-40B4-BE49-F238E27FC236}">
                      <a16:creationId xmlns:a16="http://schemas.microsoft.com/office/drawing/2014/main" id="{2FBE8C69-CF92-8423-3B23-7D895F68EDBA}"/>
                    </a:ext>
                  </a:extLst>
                </p:cNvPr>
                <p:cNvPicPr/>
                <p:nvPr/>
              </p:nvPicPr>
              <p:blipFill>
                <a:blip r:embed="rId100"/>
                <a:stretch>
                  <a:fillRect/>
                </a:stretch>
              </p:blipFill>
              <p:spPr>
                <a:xfrm>
                  <a:off x="6035200" y="3962520"/>
                  <a:ext cx="63360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2" name="Ink 51">
                  <a:extLst>
                    <a:ext uri="{FF2B5EF4-FFF2-40B4-BE49-F238E27FC236}">
                      <a16:creationId xmlns:a16="http://schemas.microsoft.com/office/drawing/2014/main" id="{A2C4C1CC-2C1B-513F-24B5-A749B9628D35}"/>
                    </a:ext>
                  </a:extLst>
                </p14:cNvPr>
                <p14:cNvContentPartPr/>
                <p14:nvPr/>
              </p14:nvContentPartPr>
              <p14:xfrm>
                <a:off x="6543520" y="3875040"/>
                <a:ext cx="209880" cy="292320"/>
              </p14:xfrm>
            </p:contentPart>
          </mc:Choice>
          <mc:Fallback xmlns="">
            <p:pic>
              <p:nvPicPr>
                <p:cNvPr id="52" name="Ink 51">
                  <a:extLst>
                    <a:ext uri="{FF2B5EF4-FFF2-40B4-BE49-F238E27FC236}">
                      <a16:creationId xmlns:a16="http://schemas.microsoft.com/office/drawing/2014/main" id="{A2C4C1CC-2C1B-513F-24B5-A749B9628D35}"/>
                    </a:ext>
                  </a:extLst>
                </p:cNvPr>
                <p:cNvPicPr/>
                <p:nvPr/>
              </p:nvPicPr>
              <p:blipFill>
                <a:blip r:embed="rId102"/>
                <a:stretch>
                  <a:fillRect/>
                </a:stretch>
              </p:blipFill>
              <p:spPr>
                <a:xfrm>
                  <a:off x="6534520" y="3866400"/>
                  <a:ext cx="22752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4" name="Ink 53">
                  <a:extLst>
                    <a:ext uri="{FF2B5EF4-FFF2-40B4-BE49-F238E27FC236}">
                      <a16:creationId xmlns:a16="http://schemas.microsoft.com/office/drawing/2014/main" id="{ACD292E4-5CEE-D026-BB6E-5C320318C991}"/>
                    </a:ext>
                  </a:extLst>
                </p14:cNvPr>
                <p14:cNvContentPartPr/>
                <p14:nvPr/>
              </p14:nvContentPartPr>
              <p14:xfrm>
                <a:off x="7916560" y="3819240"/>
                <a:ext cx="397080" cy="42120"/>
              </p14:xfrm>
            </p:contentPart>
          </mc:Choice>
          <mc:Fallback xmlns="">
            <p:pic>
              <p:nvPicPr>
                <p:cNvPr id="54" name="Ink 53">
                  <a:extLst>
                    <a:ext uri="{FF2B5EF4-FFF2-40B4-BE49-F238E27FC236}">
                      <a16:creationId xmlns:a16="http://schemas.microsoft.com/office/drawing/2014/main" id="{ACD292E4-5CEE-D026-BB6E-5C320318C991}"/>
                    </a:ext>
                  </a:extLst>
                </p:cNvPr>
                <p:cNvPicPr/>
                <p:nvPr/>
              </p:nvPicPr>
              <p:blipFill>
                <a:blip r:embed="rId104"/>
                <a:stretch>
                  <a:fillRect/>
                </a:stretch>
              </p:blipFill>
              <p:spPr>
                <a:xfrm>
                  <a:off x="7907560" y="3810600"/>
                  <a:ext cx="41472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5" name="Ink 54">
                  <a:extLst>
                    <a:ext uri="{FF2B5EF4-FFF2-40B4-BE49-F238E27FC236}">
                      <a16:creationId xmlns:a16="http://schemas.microsoft.com/office/drawing/2014/main" id="{F756F317-B409-0574-89E3-172BF89A937B}"/>
                    </a:ext>
                  </a:extLst>
                </p14:cNvPr>
                <p14:cNvContentPartPr/>
                <p14:nvPr/>
              </p14:nvContentPartPr>
              <p14:xfrm>
                <a:off x="8270440" y="3697920"/>
                <a:ext cx="182160" cy="259560"/>
              </p14:xfrm>
            </p:contentPart>
          </mc:Choice>
          <mc:Fallback xmlns="">
            <p:pic>
              <p:nvPicPr>
                <p:cNvPr id="55" name="Ink 54">
                  <a:extLst>
                    <a:ext uri="{FF2B5EF4-FFF2-40B4-BE49-F238E27FC236}">
                      <a16:creationId xmlns:a16="http://schemas.microsoft.com/office/drawing/2014/main" id="{F756F317-B409-0574-89E3-172BF89A937B}"/>
                    </a:ext>
                  </a:extLst>
                </p:cNvPr>
                <p:cNvPicPr/>
                <p:nvPr/>
              </p:nvPicPr>
              <p:blipFill>
                <a:blip r:embed="rId106"/>
                <a:stretch>
                  <a:fillRect/>
                </a:stretch>
              </p:blipFill>
              <p:spPr>
                <a:xfrm>
                  <a:off x="8261440" y="3689280"/>
                  <a:ext cx="1998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6" name="Ink 55">
                  <a:extLst>
                    <a:ext uri="{FF2B5EF4-FFF2-40B4-BE49-F238E27FC236}">
                      <a16:creationId xmlns:a16="http://schemas.microsoft.com/office/drawing/2014/main" id="{8C450AF0-45D3-3069-D9AE-7671BF336500}"/>
                    </a:ext>
                  </a:extLst>
                </p14:cNvPr>
                <p14:cNvContentPartPr/>
                <p14:nvPr/>
              </p14:nvContentPartPr>
              <p14:xfrm>
                <a:off x="8463040" y="3416400"/>
                <a:ext cx="1195200" cy="865080"/>
              </p14:xfrm>
            </p:contentPart>
          </mc:Choice>
          <mc:Fallback xmlns="">
            <p:pic>
              <p:nvPicPr>
                <p:cNvPr id="56" name="Ink 55">
                  <a:extLst>
                    <a:ext uri="{FF2B5EF4-FFF2-40B4-BE49-F238E27FC236}">
                      <a16:creationId xmlns:a16="http://schemas.microsoft.com/office/drawing/2014/main" id="{8C450AF0-45D3-3069-D9AE-7671BF336500}"/>
                    </a:ext>
                  </a:extLst>
                </p:cNvPr>
                <p:cNvPicPr/>
                <p:nvPr/>
              </p:nvPicPr>
              <p:blipFill>
                <a:blip r:embed="rId108"/>
                <a:stretch>
                  <a:fillRect/>
                </a:stretch>
              </p:blipFill>
              <p:spPr>
                <a:xfrm>
                  <a:off x="8454400" y="3407760"/>
                  <a:ext cx="1212840" cy="8827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7" name="Ink 56">
                  <a:extLst>
                    <a:ext uri="{FF2B5EF4-FFF2-40B4-BE49-F238E27FC236}">
                      <a16:creationId xmlns:a16="http://schemas.microsoft.com/office/drawing/2014/main" id="{BD127EA3-EDE3-6131-4D8F-27FFFE791341}"/>
                    </a:ext>
                  </a:extLst>
                </p14:cNvPr>
                <p14:cNvContentPartPr/>
                <p14:nvPr/>
              </p14:nvContentPartPr>
              <p14:xfrm>
                <a:off x="8664280" y="3721320"/>
                <a:ext cx="155160" cy="285480"/>
              </p14:xfrm>
            </p:contentPart>
          </mc:Choice>
          <mc:Fallback xmlns="">
            <p:pic>
              <p:nvPicPr>
                <p:cNvPr id="57" name="Ink 56">
                  <a:extLst>
                    <a:ext uri="{FF2B5EF4-FFF2-40B4-BE49-F238E27FC236}">
                      <a16:creationId xmlns:a16="http://schemas.microsoft.com/office/drawing/2014/main" id="{BD127EA3-EDE3-6131-4D8F-27FFFE791341}"/>
                    </a:ext>
                  </a:extLst>
                </p:cNvPr>
                <p:cNvPicPr/>
                <p:nvPr/>
              </p:nvPicPr>
              <p:blipFill>
                <a:blip r:embed="rId110"/>
                <a:stretch>
                  <a:fillRect/>
                </a:stretch>
              </p:blipFill>
              <p:spPr>
                <a:xfrm>
                  <a:off x="8655280" y="3712320"/>
                  <a:ext cx="17280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58" name="Ink 57">
                  <a:extLst>
                    <a:ext uri="{FF2B5EF4-FFF2-40B4-BE49-F238E27FC236}">
                      <a16:creationId xmlns:a16="http://schemas.microsoft.com/office/drawing/2014/main" id="{3D204B06-CBAA-7065-ED9D-0A54A5603E15}"/>
                    </a:ext>
                  </a:extLst>
                </p14:cNvPr>
                <p14:cNvContentPartPr/>
                <p14:nvPr/>
              </p14:nvContentPartPr>
              <p14:xfrm>
                <a:off x="8866600" y="3854160"/>
                <a:ext cx="119880" cy="223200"/>
              </p14:xfrm>
            </p:contentPart>
          </mc:Choice>
          <mc:Fallback xmlns="">
            <p:pic>
              <p:nvPicPr>
                <p:cNvPr id="58" name="Ink 57">
                  <a:extLst>
                    <a:ext uri="{FF2B5EF4-FFF2-40B4-BE49-F238E27FC236}">
                      <a16:creationId xmlns:a16="http://schemas.microsoft.com/office/drawing/2014/main" id="{3D204B06-CBAA-7065-ED9D-0A54A5603E15}"/>
                    </a:ext>
                  </a:extLst>
                </p:cNvPr>
                <p:cNvPicPr/>
                <p:nvPr/>
              </p:nvPicPr>
              <p:blipFill>
                <a:blip r:embed="rId112"/>
                <a:stretch>
                  <a:fillRect/>
                </a:stretch>
              </p:blipFill>
              <p:spPr>
                <a:xfrm>
                  <a:off x="8857960" y="3845520"/>
                  <a:ext cx="13752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9" name="Ink 58">
                  <a:extLst>
                    <a:ext uri="{FF2B5EF4-FFF2-40B4-BE49-F238E27FC236}">
                      <a16:creationId xmlns:a16="http://schemas.microsoft.com/office/drawing/2014/main" id="{3AC82B05-DB10-B026-2A42-0AF7B18A6368}"/>
                    </a:ext>
                  </a:extLst>
                </p14:cNvPr>
                <p14:cNvContentPartPr/>
                <p14:nvPr/>
              </p14:nvContentPartPr>
              <p14:xfrm>
                <a:off x="9062440" y="3832560"/>
                <a:ext cx="87840" cy="138240"/>
              </p14:xfrm>
            </p:contentPart>
          </mc:Choice>
          <mc:Fallback xmlns="">
            <p:pic>
              <p:nvPicPr>
                <p:cNvPr id="59" name="Ink 58">
                  <a:extLst>
                    <a:ext uri="{FF2B5EF4-FFF2-40B4-BE49-F238E27FC236}">
                      <a16:creationId xmlns:a16="http://schemas.microsoft.com/office/drawing/2014/main" id="{3AC82B05-DB10-B026-2A42-0AF7B18A6368}"/>
                    </a:ext>
                  </a:extLst>
                </p:cNvPr>
                <p:cNvPicPr/>
                <p:nvPr/>
              </p:nvPicPr>
              <p:blipFill>
                <a:blip r:embed="rId114"/>
                <a:stretch>
                  <a:fillRect/>
                </a:stretch>
              </p:blipFill>
              <p:spPr>
                <a:xfrm>
                  <a:off x="9053800" y="3823920"/>
                  <a:ext cx="1054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60" name="Ink 59">
                  <a:extLst>
                    <a:ext uri="{FF2B5EF4-FFF2-40B4-BE49-F238E27FC236}">
                      <a16:creationId xmlns:a16="http://schemas.microsoft.com/office/drawing/2014/main" id="{A7CD3D2A-F260-E772-364B-ECC353A33C98}"/>
                    </a:ext>
                  </a:extLst>
                </p14:cNvPr>
                <p14:cNvContentPartPr/>
                <p14:nvPr/>
              </p14:nvContentPartPr>
              <p14:xfrm>
                <a:off x="9161440" y="3707280"/>
                <a:ext cx="103680" cy="225000"/>
              </p14:xfrm>
            </p:contentPart>
          </mc:Choice>
          <mc:Fallback xmlns="">
            <p:pic>
              <p:nvPicPr>
                <p:cNvPr id="60" name="Ink 59">
                  <a:extLst>
                    <a:ext uri="{FF2B5EF4-FFF2-40B4-BE49-F238E27FC236}">
                      <a16:creationId xmlns:a16="http://schemas.microsoft.com/office/drawing/2014/main" id="{A7CD3D2A-F260-E772-364B-ECC353A33C98}"/>
                    </a:ext>
                  </a:extLst>
                </p:cNvPr>
                <p:cNvPicPr/>
                <p:nvPr/>
              </p:nvPicPr>
              <p:blipFill>
                <a:blip r:embed="rId116"/>
                <a:stretch>
                  <a:fillRect/>
                </a:stretch>
              </p:blipFill>
              <p:spPr>
                <a:xfrm>
                  <a:off x="9152800" y="3698640"/>
                  <a:ext cx="1213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61" name="Ink 60">
                  <a:extLst>
                    <a:ext uri="{FF2B5EF4-FFF2-40B4-BE49-F238E27FC236}">
                      <a16:creationId xmlns:a16="http://schemas.microsoft.com/office/drawing/2014/main" id="{9D17C342-BA5A-67BA-8F36-D3876882B6C9}"/>
                    </a:ext>
                  </a:extLst>
                </p14:cNvPr>
                <p14:cNvContentPartPr/>
                <p14:nvPr/>
              </p14:nvContentPartPr>
              <p14:xfrm>
                <a:off x="9294640" y="3772440"/>
                <a:ext cx="201240" cy="178920"/>
              </p14:xfrm>
            </p:contentPart>
          </mc:Choice>
          <mc:Fallback xmlns="">
            <p:pic>
              <p:nvPicPr>
                <p:cNvPr id="61" name="Ink 60">
                  <a:extLst>
                    <a:ext uri="{FF2B5EF4-FFF2-40B4-BE49-F238E27FC236}">
                      <a16:creationId xmlns:a16="http://schemas.microsoft.com/office/drawing/2014/main" id="{9D17C342-BA5A-67BA-8F36-D3876882B6C9}"/>
                    </a:ext>
                  </a:extLst>
                </p:cNvPr>
                <p:cNvPicPr/>
                <p:nvPr/>
              </p:nvPicPr>
              <p:blipFill>
                <a:blip r:embed="rId118"/>
                <a:stretch>
                  <a:fillRect/>
                </a:stretch>
              </p:blipFill>
              <p:spPr>
                <a:xfrm>
                  <a:off x="9285640" y="3763440"/>
                  <a:ext cx="2188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4" name="Ink 73">
                  <a:extLst>
                    <a:ext uri="{FF2B5EF4-FFF2-40B4-BE49-F238E27FC236}">
                      <a16:creationId xmlns:a16="http://schemas.microsoft.com/office/drawing/2014/main" id="{2ED69B48-FAD4-7FE4-B9EB-04B5347ECFE9}"/>
                    </a:ext>
                  </a:extLst>
                </p14:cNvPr>
                <p14:cNvContentPartPr/>
                <p14:nvPr/>
              </p14:nvContentPartPr>
              <p14:xfrm>
                <a:off x="8317960" y="4012920"/>
                <a:ext cx="1558080" cy="549720"/>
              </p14:xfrm>
            </p:contentPart>
          </mc:Choice>
          <mc:Fallback xmlns="">
            <p:pic>
              <p:nvPicPr>
                <p:cNvPr id="74" name="Ink 73">
                  <a:extLst>
                    <a:ext uri="{FF2B5EF4-FFF2-40B4-BE49-F238E27FC236}">
                      <a16:creationId xmlns:a16="http://schemas.microsoft.com/office/drawing/2014/main" id="{2ED69B48-FAD4-7FE4-B9EB-04B5347ECFE9}"/>
                    </a:ext>
                  </a:extLst>
                </p:cNvPr>
                <p:cNvPicPr/>
                <p:nvPr/>
              </p:nvPicPr>
              <p:blipFill>
                <a:blip r:embed="rId120"/>
                <a:stretch>
                  <a:fillRect/>
                </a:stretch>
              </p:blipFill>
              <p:spPr>
                <a:xfrm>
                  <a:off x="8309320" y="4003920"/>
                  <a:ext cx="1575720" cy="5673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5" name="Ink 74">
                  <a:extLst>
                    <a:ext uri="{FF2B5EF4-FFF2-40B4-BE49-F238E27FC236}">
                      <a16:creationId xmlns:a16="http://schemas.microsoft.com/office/drawing/2014/main" id="{BD71B9FF-7377-C727-4811-2CFCE627125A}"/>
                    </a:ext>
                  </a:extLst>
                </p14:cNvPr>
                <p14:cNvContentPartPr/>
                <p14:nvPr/>
              </p14:nvContentPartPr>
              <p14:xfrm>
                <a:off x="8453320" y="4033440"/>
                <a:ext cx="83160" cy="185760"/>
              </p14:xfrm>
            </p:contentPart>
          </mc:Choice>
          <mc:Fallback xmlns="">
            <p:pic>
              <p:nvPicPr>
                <p:cNvPr id="75" name="Ink 74">
                  <a:extLst>
                    <a:ext uri="{FF2B5EF4-FFF2-40B4-BE49-F238E27FC236}">
                      <a16:creationId xmlns:a16="http://schemas.microsoft.com/office/drawing/2014/main" id="{BD71B9FF-7377-C727-4811-2CFCE627125A}"/>
                    </a:ext>
                  </a:extLst>
                </p:cNvPr>
                <p:cNvPicPr/>
                <p:nvPr/>
              </p:nvPicPr>
              <p:blipFill>
                <a:blip r:embed="rId122"/>
                <a:stretch>
                  <a:fillRect/>
                </a:stretch>
              </p:blipFill>
              <p:spPr>
                <a:xfrm>
                  <a:off x="8444320" y="4024800"/>
                  <a:ext cx="10080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7" name="Ink 76">
                  <a:extLst>
                    <a:ext uri="{FF2B5EF4-FFF2-40B4-BE49-F238E27FC236}">
                      <a16:creationId xmlns:a16="http://schemas.microsoft.com/office/drawing/2014/main" id="{B7C1C5CC-BE5E-ADA7-4278-7E37039B3C9B}"/>
                    </a:ext>
                  </a:extLst>
                </p14:cNvPr>
                <p14:cNvContentPartPr/>
                <p14:nvPr/>
              </p14:nvContentPartPr>
              <p14:xfrm>
                <a:off x="9611440" y="3687480"/>
                <a:ext cx="333360" cy="21600"/>
              </p14:xfrm>
            </p:contentPart>
          </mc:Choice>
          <mc:Fallback xmlns="">
            <p:pic>
              <p:nvPicPr>
                <p:cNvPr id="77" name="Ink 76">
                  <a:extLst>
                    <a:ext uri="{FF2B5EF4-FFF2-40B4-BE49-F238E27FC236}">
                      <a16:creationId xmlns:a16="http://schemas.microsoft.com/office/drawing/2014/main" id="{B7C1C5CC-BE5E-ADA7-4278-7E37039B3C9B}"/>
                    </a:ext>
                  </a:extLst>
                </p:cNvPr>
                <p:cNvPicPr/>
                <p:nvPr/>
              </p:nvPicPr>
              <p:blipFill>
                <a:blip r:embed="rId124"/>
                <a:stretch>
                  <a:fillRect/>
                </a:stretch>
              </p:blipFill>
              <p:spPr>
                <a:xfrm>
                  <a:off x="9602440" y="3678840"/>
                  <a:ext cx="3510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8" name="Ink 77">
                  <a:extLst>
                    <a:ext uri="{FF2B5EF4-FFF2-40B4-BE49-F238E27FC236}">
                      <a16:creationId xmlns:a16="http://schemas.microsoft.com/office/drawing/2014/main" id="{4517C6A7-B7EE-0E76-B4BD-71CACB3A0917}"/>
                    </a:ext>
                  </a:extLst>
                </p14:cNvPr>
                <p14:cNvContentPartPr/>
                <p14:nvPr/>
              </p14:nvContentPartPr>
              <p14:xfrm>
                <a:off x="9862360" y="3585960"/>
                <a:ext cx="85320" cy="178920"/>
              </p14:xfrm>
            </p:contentPart>
          </mc:Choice>
          <mc:Fallback xmlns="">
            <p:pic>
              <p:nvPicPr>
                <p:cNvPr id="78" name="Ink 77">
                  <a:extLst>
                    <a:ext uri="{FF2B5EF4-FFF2-40B4-BE49-F238E27FC236}">
                      <a16:creationId xmlns:a16="http://schemas.microsoft.com/office/drawing/2014/main" id="{4517C6A7-B7EE-0E76-B4BD-71CACB3A0917}"/>
                    </a:ext>
                  </a:extLst>
                </p:cNvPr>
                <p:cNvPicPr/>
                <p:nvPr/>
              </p:nvPicPr>
              <p:blipFill>
                <a:blip r:embed="rId126"/>
                <a:stretch>
                  <a:fillRect/>
                </a:stretch>
              </p:blipFill>
              <p:spPr>
                <a:xfrm>
                  <a:off x="9853360" y="3577320"/>
                  <a:ext cx="1029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79" name="Ink 78">
                  <a:extLst>
                    <a:ext uri="{FF2B5EF4-FFF2-40B4-BE49-F238E27FC236}">
                      <a16:creationId xmlns:a16="http://schemas.microsoft.com/office/drawing/2014/main" id="{3432CBE2-FD4C-0F64-7CF4-1A0DF049BD0A}"/>
                    </a:ext>
                  </a:extLst>
                </p14:cNvPr>
                <p14:cNvContentPartPr/>
                <p14:nvPr/>
              </p14:nvContentPartPr>
              <p14:xfrm>
                <a:off x="10031560" y="3404520"/>
                <a:ext cx="704520" cy="650160"/>
              </p14:xfrm>
            </p:contentPart>
          </mc:Choice>
          <mc:Fallback xmlns="">
            <p:pic>
              <p:nvPicPr>
                <p:cNvPr id="79" name="Ink 78">
                  <a:extLst>
                    <a:ext uri="{FF2B5EF4-FFF2-40B4-BE49-F238E27FC236}">
                      <a16:creationId xmlns:a16="http://schemas.microsoft.com/office/drawing/2014/main" id="{3432CBE2-FD4C-0F64-7CF4-1A0DF049BD0A}"/>
                    </a:ext>
                  </a:extLst>
                </p:cNvPr>
                <p:cNvPicPr/>
                <p:nvPr/>
              </p:nvPicPr>
              <p:blipFill>
                <a:blip r:embed="rId128"/>
                <a:stretch>
                  <a:fillRect/>
                </a:stretch>
              </p:blipFill>
              <p:spPr>
                <a:xfrm>
                  <a:off x="10022920" y="3395520"/>
                  <a:ext cx="722160" cy="6678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0" name="Ink 79">
                  <a:extLst>
                    <a:ext uri="{FF2B5EF4-FFF2-40B4-BE49-F238E27FC236}">
                      <a16:creationId xmlns:a16="http://schemas.microsoft.com/office/drawing/2014/main" id="{67C6B4DF-75A7-16A2-B925-0C4666834189}"/>
                    </a:ext>
                  </a:extLst>
                </p14:cNvPr>
                <p14:cNvContentPartPr/>
                <p14:nvPr/>
              </p14:nvContentPartPr>
              <p14:xfrm>
                <a:off x="10154680" y="3649680"/>
                <a:ext cx="84600" cy="178560"/>
              </p14:xfrm>
            </p:contentPart>
          </mc:Choice>
          <mc:Fallback xmlns="">
            <p:pic>
              <p:nvPicPr>
                <p:cNvPr id="80" name="Ink 79">
                  <a:extLst>
                    <a:ext uri="{FF2B5EF4-FFF2-40B4-BE49-F238E27FC236}">
                      <a16:creationId xmlns:a16="http://schemas.microsoft.com/office/drawing/2014/main" id="{67C6B4DF-75A7-16A2-B925-0C4666834189}"/>
                    </a:ext>
                  </a:extLst>
                </p:cNvPr>
                <p:cNvPicPr/>
                <p:nvPr/>
              </p:nvPicPr>
              <p:blipFill>
                <a:blip r:embed="rId130"/>
                <a:stretch>
                  <a:fillRect/>
                </a:stretch>
              </p:blipFill>
              <p:spPr>
                <a:xfrm>
                  <a:off x="10145680" y="3640680"/>
                  <a:ext cx="1022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1" name="Ink 80">
                  <a:extLst>
                    <a:ext uri="{FF2B5EF4-FFF2-40B4-BE49-F238E27FC236}">
                      <a16:creationId xmlns:a16="http://schemas.microsoft.com/office/drawing/2014/main" id="{971F7DF8-D315-A5D2-2B8C-F9AABE80B5DF}"/>
                    </a:ext>
                  </a:extLst>
                </p14:cNvPr>
                <p14:cNvContentPartPr/>
                <p14:nvPr/>
              </p14:nvContentPartPr>
              <p14:xfrm>
                <a:off x="10269520" y="3682800"/>
                <a:ext cx="85320" cy="92880"/>
              </p14:xfrm>
            </p:contentPart>
          </mc:Choice>
          <mc:Fallback xmlns="">
            <p:pic>
              <p:nvPicPr>
                <p:cNvPr id="81" name="Ink 80">
                  <a:extLst>
                    <a:ext uri="{FF2B5EF4-FFF2-40B4-BE49-F238E27FC236}">
                      <a16:creationId xmlns:a16="http://schemas.microsoft.com/office/drawing/2014/main" id="{971F7DF8-D315-A5D2-2B8C-F9AABE80B5DF}"/>
                    </a:ext>
                  </a:extLst>
                </p:cNvPr>
                <p:cNvPicPr/>
                <p:nvPr/>
              </p:nvPicPr>
              <p:blipFill>
                <a:blip r:embed="rId132"/>
                <a:stretch>
                  <a:fillRect/>
                </a:stretch>
              </p:blipFill>
              <p:spPr>
                <a:xfrm>
                  <a:off x="10260880" y="3673800"/>
                  <a:ext cx="10296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2" name="Ink 81">
                  <a:extLst>
                    <a:ext uri="{FF2B5EF4-FFF2-40B4-BE49-F238E27FC236}">
                      <a16:creationId xmlns:a16="http://schemas.microsoft.com/office/drawing/2014/main" id="{7AC5B3D4-0C9A-A304-3D1F-ED10F7071A1D}"/>
                    </a:ext>
                  </a:extLst>
                </p14:cNvPr>
                <p14:cNvContentPartPr/>
                <p14:nvPr/>
              </p14:nvContentPartPr>
              <p14:xfrm>
                <a:off x="10363120" y="3687840"/>
                <a:ext cx="52920" cy="115200"/>
              </p14:xfrm>
            </p:contentPart>
          </mc:Choice>
          <mc:Fallback xmlns="">
            <p:pic>
              <p:nvPicPr>
                <p:cNvPr id="82" name="Ink 81">
                  <a:extLst>
                    <a:ext uri="{FF2B5EF4-FFF2-40B4-BE49-F238E27FC236}">
                      <a16:creationId xmlns:a16="http://schemas.microsoft.com/office/drawing/2014/main" id="{7AC5B3D4-0C9A-A304-3D1F-ED10F7071A1D}"/>
                    </a:ext>
                  </a:extLst>
                </p:cNvPr>
                <p:cNvPicPr/>
                <p:nvPr/>
              </p:nvPicPr>
              <p:blipFill>
                <a:blip r:embed="rId134"/>
                <a:stretch>
                  <a:fillRect/>
                </a:stretch>
              </p:blipFill>
              <p:spPr>
                <a:xfrm>
                  <a:off x="10354120" y="3679200"/>
                  <a:ext cx="7056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3" name="Ink 82">
                  <a:extLst>
                    <a:ext uri="{FF2B5EF4-FFF2-40B4-BE49-F238E27FC236}">
                      <a16:creationId xmlns:a16="http://schemas.microsoft.com/office/drawing/2014/main" id="{1D17BA41-9D04-D6C8-1723-E1997C6E58E6}"/>
                    </a:ext>
                  </a:extLst>
                </p14:cNvPr>
                <p14:cNvContentPartPr/>
                <p14:nvPr/>
              </p14:nvContentPartPr>
              <p14:xfrm>
                <a:off x="10465000" y="3687840"/>
                <a:ext cx="60840" cy="116640"/>
              </p14:xfrm>
            </p:contentPart>
          </mc:Choice>
          <mc:Fallback xmlns="">
            <p:pic>
              <p:nvPicPr>
                <p:cNvPr id="83" name="Ink 82">
                  <a:extLst>
                    <a:ext uri="{FF2B5EF4-FFF2-40B4-BE49-F238E27FC236}">
                      <a16:creationId xmlns:a16="http://schemas.microsoft.com/office/drawing/2014/main" id="{1D17BA41-9D04-D6C8-1723-E1997C6E58E6}"/>
                    </a:ext>
                  </a:extLst>
                </p:cNvPr>
                <p:cNvPicPr/>
                <p:nvPr/>
              </p:nvPicPr>
              <p:blipFill>
                <a:blip r:embed="rId136"/>
                <a:stretch>
                  <a:fillRect/>
                </a:stretch>
              </p:blipFill>
              <p:spPr>
                <a:xfrm>
                  <a:off x="10456000" y="3679200"/>
                  <a:ext cx="784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4" name="Ink 83">
                  <a:extLst>
                    <a:ext uri="{FF2B5EF4-FFF2-40B4-BE49-F238E27FC236}">
                      <a16:creationId xmlns:a16="http://schemas.microsoft.com/office/drawing/2014/main" id="{6CECA426-FD16-0DCD-4E68-8BF47DA70A99}"/>
                    </a:ext>
                  </a:extLst>
                </p14:cNvPr>
                <p14:cNvContentPartPr/>
                <p14:nvPr/>
              </p14:nvContentPartPr>
              <p14:xfrm>
                <a:off x="10515400" y="3686760"/>
                <a:ext cx="61200" cy="89280"/>
              </p14:xfrm>
            </p:contentPart>
          </mc:Choice>
          <mc:Fallback xmlns="">
            <p:pic>
              <p:nvPicPr>
                <p:cNvPr id="84" name="Ink 83">
                  <a:extLst>
                    <a:ext uri="{FF2B5EF4-FFF2-40B4-BE49-F238E27FC236}">
                      <a16:creationId xmlns:a16="http://schemas.microsoft.com/office/drawing/2014/main" id="{6CECA426-FD16-0DCD-4E68-8BF47DA70A99}"/>
                    </a:ext>
                  </a:extLst>
                </p:cNvPr>
                <p:cNvPicPr/>
                <p:nvPr/>
              </p:nvPicPr>
              <p:blipFill>
                <a:blip r:embed="rId138"/>
                <a:stretch>
                  <a:fillRect/>
                </a:stretch>
              </p:blipFill>
              <p:spPr>
                <a:xfrm>
                  <a:off x="10506400" y="3677760"/>
                  <a:ext cx="788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5" name="Ink 84">
                  <a:extLst>
                    <a:ext uri="{FF2B5EF4-FFF2-40B4-BE49-F238E27FC236}">
                      <a16:creationId xmlns:a16="http://schemas.microsoft.com/office/drawing/2014/main" id="{DD786F8A-B562-CF04-A0DB-A0718421EB2F}"/>
                    </a:ext>
                  </a:extLst>
                </p14:cNvPr>
                <p14:cNvContentPartPr/>
                <p14:nvPr/>
              </p14:nvContentPartPr>
              <p14:xfrm>
                <a:off x="10596040" y="3697920"/>
                <a:ext cx="31680" cy="151920"/>
              </p14:xfrm>
            </p:contentPart>
          </mc:Choice>
          <mc:Fallback xmlns="">
            <p:pic>
              <p:nvPicPr>
                <p:cNvPr id="85" name="Ink 84">
                  <a:extLst>
                    <a:ext uri="{FF2B5EF4-FFF2-40B4-BE49-F238E27FC236}">
                      <a16:creationId xmlns:a16="http://schemas.microsoft.com/office/drawing/2014/main" id="{DD786F8A-B562-CF04-A0DB-A0718421EB2F}"/>
                    </a:ext>
                  </a:extLst>
                </p:cNvPr>
                <p:cNvPicPr/>
                <p:nvPr/>
              </p:nvPicPr>
              <p:blipFill>
                <a:blip r:embed="rId140"/>
                <a:stretch>
                  <a:fillRect/>
                </a:stretch>
              </p:blipFill>
              <p:spPr>
                <a:xfrm>
                  <a:off x="10587040" y="3689280"/>
                  <a:ext cx="4932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87" name="Ink 86">
                  <a:extLst>
                    <a:ext uri="{FF2B5EF4-FFF2-40B4-BE49-F238E27FC236}">
                      <a16:creationId xmlns:a16="http://schemas.microsoft.com/office/drawing/2014/main" id="{734FAF8E-0187-F14B-7A64-F508A42ED9BC}"/>
                    </a:ext>
                  </a:extLst>
                </p14:cNvPr>
                <p14:cNvContentPartPr/>
                <p14:nvPr/>
              </p14:nvContentPartPr>
              <p14:xfrm>
                <a:off x="10678120" y="3663360"/>
                <a:ext cx="718200" cy="74880"/>
              </p14:xfrm>
            </p:contentPart>
          </mc:Choice>
          <mc:Fallback xmlns="">
            <p:pic>
              <p:nvPicPr>
                <p:cNvPr id="87" name="Ink 86">
                  <a:extLst>
                    <a:ext uri="{FF2B5EF4-FFF2-40B4-BE49-F238E27FC236}">
                      <a16:creationId xmlns:a16="http://schemas.microsoft.com/office/drawing/2014/main" id="{734FAF8E-0187-F14B-7A64-F508A42ED9BC}"/>
                    </a:ext>
                  </a:extLst>
                </p:cNvPr>
                <p:cNvPicPr/>
                <p:nvPr/>
              </p:nvPicPr>
              <p:blipFill>
                <a:blip r:embed="rId142"/>
                <a:stretch>
                  <a:fillRect/>
                </a:stretch>
              </p:blipFill>
              <p:spPr>
                <a:xfrm>
                  <a:off x="10669120" y="3654360"/>
                  <a:ext cx="73584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88" name="Ink 87">
                  <a:extLst>
                    <a:ext uri="{FF2B5EF4-FFF2-40B4-BE49-F238E27FC236}">
                      <a16:creationId xmlns:a16="http://schemas.microsoft.com/office/drawing/2014/main" id="{FCF78D83-6B53-A227-CF3A-2B167CEC41B3}"/>
                    </a:ext>
                  </a:extLst>
                </p14:cNvPr>
                <p14:cNvContentPartPr/>
                <p14:nvPr/>
              </p14:nvContentPartPr>
              <p14:xfrm>
                <a:off x="11297680" y="3597480"/>
                <a:ext cx="82440" cy="228600"/>
              </p14:xfrm>
            </p:contentPart>
          </mc:Choice>
          <mc:Fallback xmlns="">
            <p:pic>
              <p:nvPicPr>
                <p:cNvPr id="88" name="Ink 87">
                  <a:extLst>
                    <a:ext uri="{FF2B5EF4-FFF2-40B4-BE49-F238E27FC236}">
                      <a16:creationId xmlns:a16="http://schemas.microsoft.com/office/drawing/2014/main" id="{FCF78D83-6B53-A227-CF3A-2B167CEC41B3}"/>
                    </a:ext>
                  </a:extLst>
                </p:cNvPr>
                <p:cNvPicPr/>
                <p:nvPr/>
              </p:nvPicPr>
              <p:blipFill>
                <a:blip r:embed="rId144"/>
                <a:stretch>
                  <a:fillRect/>
                </a:stretch>
              </p:blipFill>
              <p:spPr>
                <a:xfrm>
                  <a:off x="11288680" y="3588840"/>
                  <a:ext cx="10008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89" name="Ink 88">
                  <a:extLst>
                    <a:ext uri="{FF2B5EF4-FFF2-40B4-BE49-F238E27FC236}">
                      <a16:creationId xmlns:a16="http://schemas.microsoft.com/office/drawing/2014/main" id="{A424D4BC-974F-9460-4804-66FC24E79890}"/>
                    </a:ext>
                  </a:extLst>
                </p14:cNvPr>
                <p14:cNvContentPartPr/>
                <p14:nvPr/>
              </p14:nvContentPartPr>
              <p14:xfrm>
                <a:off x="11595040" y="3648960"/>
                <a:ext cx="109440" cy="171720"/>
              </p14:xfrm>
            </p:contentPart>
          </mc:Choice>
          <mc:Fallback xmlns="">
            <p:pic>
              <p:nvPicPr>
                <p:cNvPr id="89" name="Ink 88">
                  <a:extLst>
                    <a:ext uri="{FF2B5EF4-FFF2-40B4-BE49-F238E27FC236}">
                      <a16:creationId xmlns:a16="http://schemas.microsoft.com/office/drawing/2014/main" id="{A424D4BC-974F-9460-4804-66FC24E79890}"/>
                    </a:ext>
                  </a:extLst>
                </p:cNvPr>
                <p:cNvPicPr/>
                <p:nvPr/>
              </p:nvPicPr>
              <p:blipFill>
                <a:blip r:embed="rId146"/>
                <a:stretch>
                  <a:fillRect/>
                </a:stretch>
              </p:blipFill>
              <p:spPr>
                <a:xfrm>
                  <a:off x="11586040" y="3640320"/>
                  <a:ext cx="12708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1" name="Ink 90">
                  <a:extLst>
                    <a:ext uri="{FF2B5EF4-FFF2-40B4-BE49-F238E27FC236}">
                      <a16:creationId xmlns:a16="http://schemas.microsoft.com/office/drawing/2014/main" id="{AE4BF8F2-EC55-1DA4-6C4D-F88EEB9F4447}"/>
                    </a:ext>
                  </a:extLst>
                </p14:cNvPr>
                <p14:cNvContentPartPr/>
                <p14:nvPr/>
              </p14:nvContentPartPr>
              <p14:xfrm>
                <a:off x="11775040" y="3535920"/>
                <a:ext cx="235080" cy="274320"/>
              </p14:xfrm>
            </p:contentPart>
          </mc:Choice>
          <mc:Fallback xmlns="">
            <p:pic>
              <p:nvPicPr>
                <p:cNvPr id="91" name="Ink 90">
                  <a:extLst>
                    <a:ext uri="{FF2B5EF4-FFF2-40B4-BE49-F238E27FC236}">
                      <a16:creationId xmlns:a16="http://schemas.microsoft.com/office/drawing/2014/main" id="{AE4BF8F2-EC55-1DA4-6C4D-F88EEB9F4447}"/>
                    </a:ext>
                  </a:extLst>
                </p:cNvPr>
                <p:cNvPicPr/>
                <p:nvPr/>
              </p:nvPicPr>
              <p:blipFill>
                <a:blip r:embed="rId148"/>
                <a:stretch>
                  <a:fillRect/>
                </a:stretch>
              </p:blipFill>
              <p:spPr>
                <a:xfrm>
                  <a:off x="11766400" y="3527280"/>
                  <a:ext cx="25272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2" name="Ink 91">
                  <a:extLst>
                    <a:ext uri="{FF2B5EF4-FFF2-40B4-BE49-F238E27FC236}">
                      <a16:creationId xmlns:a16="http://schemas.microsoft.com/office/drawing/2014/main" id="{004BD327-390D-22C7-E219-601D476079A5}"/>
                    </a:ext>
                  </a:extLst>
                </p14:cNvPr>
                <p14:cNvContentPartPr/>
                <p14:nvPr/>
              </p14:nvContentPartPr>
              <p14:xfrm>
                <a:off x="11928040" y="3644640"/>
                <a:ext cx="86760" cy="73800"/>
              </p14:xfrm>
            </p:contentPart>
          </mc:Choice>
          <mc:Fallback xmlns="">
            <p:pic>
              <p:nvPicPr>
                <p:cNvPr id="92" name="Ink 91">
                  <a:extLst>
                    <a:ext uri="{FF2B5EF4-FFF2-40B4-BE49-F238E27FC236}">
                      <a16:creationId xmlns:a16="http://schemas.microsoft.com/office/drawing/2014/main" id="{004BD327-390D-22C7-E219-601D476079A5}"/>
                    </a:ext>
                  </a:extLst>
                </p:cNvPr>
                <p:cNvPicPr/>
                <p:nvPr/>
              </p:nvPicPr>
              <p:blipFill>
                <a:blip r:embed="rId150"/>
                <a:stretch>
                  <a:fillRect/>
                </a:stretch>
              </p:blipFill>
              <p:spPr>
                <a:xfrm>
                  <a:off x="11919040" y="3636000"/>
                  <a:ext cx="104400" cy="91440"/>
                </a:xfrm>
                <a:prstGeom prst="rect">
                  <a:avLst/>
                </a:prstGeom>
              </p:spPr>
            </p:pic>
          </mc:Fallback>
        </mc:AlternateContent>
      </p:grpSp>
      <p:sp>
        <p:nvSpPr>
          <p:cNvPr id="94" name="TextBox 93">
            <a:extLst>
              <a:ext uri="{FF2B5EF4-FFF2-40B4-BE49-F238E27FC236}">
                <a16:creationId xmlns:a16="http://schemas.microsoft.com/office/drawing/2014/main" id="{FB1CF80A-23E4-150B-ADF8-BFA364B7239C}"/>
              </a:ext>
            </a:extLst>
          </p:cNvPr>
          <p:cNvSpPr txBox="1"/>
          <p:nvPr/>
        </p:nvSpPr>
        <p:spPr>
          <a:xfrm>
            <a:off x="185922" y="5002201"/>
            <a:ext cx="11743706" cy="1200329"/>
          </a:xfrm>
          <a:prstGeom prst="rect">
            <a:avLst/>
          </a:prstGeom>
          <a:noFill/>
        </p:spPr>
        <p:txBody>
          <a:bodyPr wrap="square" rtlCol="0">
            <a:spAutoFit/>
          </a:bodyPr>
          <a:lstStyle/>
          <a:p>
            <a:r>
              <a:rPr lang="en-US" dirty="0"/>
              <a:t>Time series will help</a:t>
            </a:r>
          </a:p>
          <a:p>
            <a:pPr marL="342900" indent="-342900">
              <a:buFontTx/>
              <a:buChar char="-"/>
            </a:pPr>
            <a:r>
              <a:rPr lang="en-US" dirty="0"/>
              <a:t>Multiple values which are factor of time</a:t>
            </a:r>
          </a:p>
          <a:p>
            <a:pPr marL="342900" indent="-342900">
              <a:buFontTx/>
              <a:buChar char="-"/>
            </a:pPr>
            <a:r>
              <a:rPr lang="en-US" dirty="0"/>
              <a:t>Output predicted based on a segment</a:t>
            </a:r>
          </a:p>
          <a:p>
            <a:pPr marL="342900" indent="-342900">
              <a:buFontTx/>
              <a:buChar char="-"/>
            </a:pPr>
            <a:r>
              <a:rPr lang="en-US" dirty="0"/>
              <a:t>One axis is always time</a:t>
            </a:r>
          </a:p>
        </p:txBody>
      </p:sp>
    </p:spTree>
    <p:extLst>
      <p:ext uri="{BB962C8B-B14F-4D97-AF65-F5344CB8AC3E}">
        <p14:creationId xmlns:p14="http://schemas.microsoft.com/office/powerpoint/2010/main" val="324685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09076-42D5-1865-E12D-562955C97C37}"/>
              </a:ext>
            </a:extLst>
          </p:cNvPr>
          <p:cNvSpPr txBox="1"/>
          <p:nvPr/>
        </p:nvSpPr>
        <p:spPr>
          <a:xfrm>
            <a:off x="191344" y="141825"/>
            <a:ext cx="11377264" cy="553998"/>
          </a:xfrm>
          <a:prstGeom prst="rect">
            <a:avLst/>
          </a:prstGeom>
          <a:noFill/>
        </p:spPr>
        <p:txBody>
          <a:bodyPr wrap="square" lIns="0" tIns="0" rIns="0" bIns="0" rtlCol="0" anchor="ctr">
            <a:spAutoFit/>
          </a:bodyPr>
          <a:lstStyle/>
          <a:p>
            <a:pPr>
              <a:lnSpc>
                <a:spcPct val="90000"/>
              </a:lnSpc>
            </a:pPr>
            <a:r>
              <a:rPr lang="en-US" sz="4000" b="1" dirty="0">
                <a:solidFill>
                  <a:schemeClr val="accent1"/>
                </a:solidFill>
                <a:latin typeface="Cooper Black" panose="0208090404030B020404" pitchFamily="18" charset="0"/>
              </a:rPr>
              <a:t>Expenditure and Revenue</a:t>
            </a:r>
            <a:endParaRPr lang="en-IN" sz="4000" b="1" dirty="0">
              <a:solidFill>
                <a:schemeClr val="accent1"/>
              </a:solidFill>
              <a:latin typeface="Cooper Black" panose="0208090404030B020404" pitchFamily="18" charset="0"/>
            </a:endParaRPr>
          </a:p>
        </p:txBody>
      </p:sp>
      <p:pic>
        <p:nvPicPr>
          <p:cNvPr id="3" name="Picture 2">
            <a:extLst>
              <a:ext uri="{FF2B5EF4-FFF2-40B4-BE49-F238E27FC236}">
                <a16:creationId xmlns:a16="http://schemas.microsoft.com/office/drawing/2014/main" id="{222140CB-E9BD-A33E-9AF3-6DC03495B9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2624" y="6758"/>
            <a:ext cx="417196" cy="412067"/>
          </a:xfrm>
          <a:prstGeom prst="rect">
            <a:avLst/>
          </a:prstGeom>
        </p:spPr>
      </p:pic>
      <p:sp>
        <p:nvSpPr>
          <p:cNvPr id="5" name="TextBox 4">
            <a:extLst>
              <a:ext uri="{FF2B5EF4-FFF2-40B4-BE49-F238E27FC236}">
                <a16:creationId xmlns:a16="http://schemas.microsoft.com/office/drawing/2014/main" id="{2126F35F-25C1-5A6A-0791-F7DED3DF3677}"/>
              </a:ext>
            </a:extLst>
          </p:cNvPr>
          <p:cNvSpPr txBox="1"/>
          <p:nvPr/>
        </p:nvSpPr>
        <p:spPr>
          <a:xfrm>
            <a:off x="5002005" y="6505164"/>
            <a:ext cx="2187991" cy="276999"/>
          </a:xfrm>
          <a:prstGeom prst="rect">
            <a:avLst/>
          </a:prstGeom>
          <a:noFill/>
        </p:spPr>
        <p:txBody>
          <a:bodyPr wrap="square" rtlCol="0">
            <a:spAutoFit/>
          </a:bodyPr>
          <a:lstStyle/>
          <a:p>
            <a:r>
              <a:rPr lang="en-US" sz="1200" dirty="0"/>
              <a:t>www.anubhavtrainings.com</a:t>
            </a:r>
            <a:endParaRPr lang="en-IN" sz="1200" dirty="0"/>
          </a:p>
        </p:txBody>
      </p:sp>
      <p:grpSp>
        <p:nvGrpSpPr>
          <p:cNvPr id="102" name="Group 101">
            <a:extLst>
              <a:ext uri="{FF2B5EF4-FFF2-40B4-BE49-F238E27FC236}">
                <a16:creationId xmlns:a16="http://schemas.microsoft.com/office/drawing/2014/main" id="{E17502AB-2E49-FA27-5272-DDBD2289474A}"/>
              </a:ext>
            </a:extLst>
          </p:cNvPr>
          <p:cNvGrpSpPr/>
          <p:nvPr/>
        </p:nvGrpSpPr>
        <p:grpSpPr>
          <a:xfrm>
            <a:off x="305948" y="1395720"/>
            <a:ext cx="11824920" cy="3694680"/>
            <a:chOff x="304360" y="1395720"/>
            <a:chExt cx="11824920" cy="369468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5914AC1-09D3-2E83-4CC6-C94BECFCA051}"/>
                    </a:ext>
                  </a:extLst>
                </p14:cNvPr>
                <p14:cNvContentPartPr/>
                <p14:nvPr/>
              </p14:nvContentPartPr>
              <p14:xfrm>
                <a:off x="304360" y="2771640"/>
                <a:ext cx="1260360" cy="833760"/>
              </p14:xfrm>
            </p:contentPart>
          </mc:Choice>
          <mc:Fallback xmlns="">
            <p:pic>
              <p:nvPicPr>
                <p:cNvPr id="6" name="Ink 5">
                  <a:extLst>
                    <a:ext uri="{FF2B5EF4-FFF2-40B4-BE49-F238E27FC236}">
                      <a16:creationId xmlns:a16="http://schemas.microsoft.com/office/drawing/2014/main" id="{25914AC1-09D3-2E83-4CC6-C94BECFCA051}"/>
                    </a:ext>
                  </a:extLst>
                </p:cNvPr>
                <p:cNvPicPr/>
                <p:nvPr/>
              </p:nvPicPr>
              <p:blipFill>
                <a:blip r:embed="rId4"/>
                <a:stretch>
                  <a:fillRect/>
                </a:stretch>
              </p:blipFill>
              <p:spPr>
                <a:xfrm>
                  <a:off x="295360" y="2763000"/>
                  <a:ext cx="1278000" cy="851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99381F9-6BA0-315E-ED72-EDFAA9942370}"/>
                    </a:ext>
                  </a:extLst>
                </p14:cNvPr>
                <p14:cNvContentPartPr/>
                <p14:nvPr/>
              </p14:nvContentPartPr>
              <p14:xfrm>
                <a:off x="458800" y="3072600"/>
                <a:ext cx="220320" cy="261720"/>
              </p14:xfrm>
            </p:contentPart>
          </mc:Choice>
          <mc:Fallback xmlns="">
            <p:pic>
              <p:nvPicPr>
                <p:cNvPr id="7" name="Ink 6">
                  <a:extLst>
                    <a:ext uri="{FF2B5EF4-FFF2-40B4-BE49-F238E27FC236}">
                      <a16:creationId xmlns:a16="http://schemas.microsoft.com/office/drawing/2014/main" id="{299381F9-6BA0-315E-ED72-EDFAA9942370}"/>
                    </a:ext>
                  </a:extLst>
                </p:cNvPr>
                <p:cNvPicPr/>
                <p:nvPr/>
              </p:nvPicPr>
              <p:blipFill>
                <a:blip r:embed="rId6"/>
                <a:stretch>
                  <a:fillRect/>
                </a:stretch>
              </p:blipFill>
              <p:spPr>
                <a:xfrm>
                  <a:off x="450160" y="3063960"/>
                  <a:ext cx="23796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D14B1CEC-1435-2458-D4B9-76880F4E2131}"/>
                    </a:ext>
                  </a:extLst>
                </p14:cNvPr>
                <p14:cNvContentPartPr/>
                <p14:nvPr/>
              </p14:nvContentPartPr>
              <p14:xfrm>
                <a:off x="719800" y="3173040"/>
                <a:ext cx="155160" cy="154800"/>
              </p14:xfrm>
            </p:contentPart>
          </mc:Choice>
          <mc:Fallback xmlns="">
            <p:pic>
              <p:nvPicPr>
                <p:cNvPr id="8" name="Ink 7">
                  <a:extLst>
                    <a:ext uri="{FF2B5EF4-FFF2-40B4-BE49-F238E27FC236}">
                      <a16:creationId xmlns:a16="http://schemas.microsoft.com/office/drawing/2014/main" id="{D14B1CEC-1435-2458-D4B9-76880F4E2131}"/>
                    </a:ext>
                  </a:extLst>
                </p:cNvPr>
                <p:cNvPicPr/>
                <p:nvPr/>
              </p:nvPicPr>
              <p:blipFill>
                <a:blip r:embed="rId8"/>
                <a:stretch>
                  <a:fillRect/>
                </a:stretch>
              </p:blipFill>
              <p:spPr>
                <a:xfrm>
                  <a:off x="711160" y="3164400"/>
                  <a:ext cx="17280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0D9D84A9-6B21-7898-CD9A-A1291B7D185E}"/>
                    </a:ext>
                  </a:extLst>
                </p14:cNvPr>
                <p14:cNvContentPartPr/>
                <p14:nvPr/>
              </p14:nvContentPartPr>
              <p14:xfrm>
                <a:off x="916720" y="3058200"/>
                <a:ext cx="38520" cy="211320"/>
              </p14:xfrm>
            </p:contentPart>
          </mc:Choice>
          <mc:Fallback xmlns="">
            <p:pic>
              <p:nvPicPr>
                <p:cNvPr id="9" name="Ink 8">
                  <a:extLst>
                    <a:ext uri="{FF2B5EF4-FFF2-40B4-BE49-F238E27FC236}">
                      <a16:creationId xmlns:a16="http://schemas.microsoft.com/office/drawing/2014/main" id="{0D9D84A9-6B21-7898-CD9A-A1291B7D185E}"/>
                    </a:ext>
                  </a:extLst>
                </p:cNvPr>
                <p:cNvPicPr/>
                <p:nvPr/>
              </p:nvPicPr>
              <p:blipFill>
                <a:blip r:embed="rId10"/>
                <a:stretch>
                  <a:fillRect/>
                </a:stretch>
              </p:blipFill>
              <p:spPr>
                <a:xfrm>
                  <a:off x="907720" y="3049560"/>
                  <a:ext cx="5616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77541EA6-F8C9-CB83-40F2-44D27FF20264}"/>
                    </a:ext>
                  </a:extLst>
                </p14:cNvPr>
                <p14:cNvContentPartPr/>
                <p14:nvPr/>
              </p14:nvContentPartPr>
              <p14:xfrm>
                <a:off x="882880" y="3131640"/>
                <a:ext cx="218160" cy="179280"/>
              </p14:xfrm>
            </p:contentPart>
          </mc:Choice>
          <mc:Fallback xmlns="">
            <p:pic>
              <p:nvPicPr>
                <p:cNvPr id="10" name="Ink 9">
                  <a:extLst>
                    <a:ext uri="{FF2B5EF4-FFF2-40B4-BE49-F238E27FC236}">
                      <a16:creationId xmlns:a16="http://schemas.microsoft.com/office/drawing/2014/main" id="{77541EA6-F8C9-CB83-40F2-44D27FF20264}"/>
                    </a:ext>
                  </a:extLst>
                </p:cNvPr>
                <p:cNvPicPr/>
                <p:nvPr/>
              </p:nvPicPr>
              <p:blipFill>
                <a:blip r:embed="rId12"/>
                <a:stretch>
                  <a:fillRect/>
                </a:stretch>
              </p:blipFill>
              <p:spPr>
                <a:xfrm>
                  <a:off x="873880" y="3123000"/>
                  <a:ext cx="2358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43ED9783-F894-3FBE-B62F-89C1C1F12918}"/>
                    </a:ext>
                  </a:extLst>
                </p14:cNvPr>
                <p14:cNvContentPartPr/>
                <p14:nvPr/>
              </p14:nvContentPartPr>
              <p14:xfrm>
                <a:off x="1139200" y="3073320"/>
                <a:ext cx="80280" cy="250560"/>
              </p14:xfrm>
            </p:contentPart>
          </mc:Choice>
          <mc:Fallback xmlns="">
            <p:pic>
              <p:nvPicPr>
                <p:cNvPr id="11" name="Ink 10">
                  <a:extLst>
                    <a:ext uri="{FF2B5EF4-FFF2-40B4-BE49-F238E27FC236}">
                      <a16:creationId xmlns:a16="http://schemas.microsoft.com/office/drawing/2014/main" id="{43ED9783-F894-3FBE-B62F-89C1C1F12918}"/>
                    </a:ext>
                  </a:extLst>
                </p:cNvPr>
                <p:cNvPicPr/>
                <p:nvPr/>
              </p:nvPicPr>
              <p:blipFill>
                <a:blip r:embed="rId14"/>
                <a:stretch>
                  <a:fillRect/>
                </a:stretch>
              </p:blipFill>
              <p:spPr>
                <a:xfrm>
                  <a:off x="1130560" y="3064320"/>
                  <a:ext cx="9792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DC52A891-454D-63E5-79BA-76559470E4E5}"/>
                    </a:ext>
                  </a:extLst>
                </p14:cNvPr>
                <p14:cNvContentPartPr/>
                <p14:nvPr/>
              </p14:nvContentPartPr>
              <p14:xfrm>
                <a:off x="1257640" y="3143880"/>
                <a:ext cx="144360" cy="150120"/>
              </p14:xfrm>
            </p:contentPart>
          </mc:Choice>
          <mc:Fallback xmlns="">
            <p:pic>
              <p:nvPicPr>
                <p:cNvPr id="12" name="Ink 11">
                  <a:extLst>
                    <a:ext uri="{FF2B5EF4-FFF2-40B4-BE49-F238E27FC236}">
                      <a16:creationId xmlns:a16="http://schemas.microsoft.com/office/drawing/2014/main" id="{DC52A891-454D-63E5-79BA-76559470E4E5}"/>
                    </a:ext>
                  </a:extLst>
                </p:cNvPr>
                <p:cNvPicPr/>
                <p:nvPr/>
              </p:nvPicPr>
              <p:blipFill>
                <a:blip r:embed="rId16"/>
                <a:stretch>
                  <a:fillRect/>
                </a:stretch>
              </p:blipFill>
              <p:spPr>
                <a:xfrm>
                  <a:off x="1249000" y="3135240"/>
                  <a:ext cx="16200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DF07F7F4-307C-1F5B-735D-C1CDA77EDBFF}"/>
                    </a:ext>
                  </a:extLst>
                </p14:cNvPr>
                <p14:cNvContentPartPr/>
                <p14:nvPr/>
              </p14:nvContentPartPr>
              <p14:xfrm>
                <a:off x="1363840" y="3015360"/>
                <a:ext cx="79920" cy="319320"/>
              </p14:xfrm>
            </p:contentPart>
          </mc:Choice>
          <mc:Fallback xmlns="">
            <p:pic>
              <p:nvPicPr>
                <p:cNvPr id="13" name="Ink 12">
                  <a:extLst>
                    <a:ext uri="{FF2B5EF4-FFF2-40B4-BE49-F238E27FC236}">
                      <a16:creationId xmlns:a16="http://schemas.microsoft.com/office/drawing/2014/main" id="{DF07F7F4-307C-1F5B-735D-C1CDA77EDBFF}"/>
                    </a:ext>
                  </a:extLst>
                </p:cNvPr>
                <p:cNvPicPr/>
                <p:nvPr/>
              </p:nvPicPr>
              <p:blipFill>
                <a:blip r:embed="rId18"/>
                <a:stretch>
                  <a:fillRect/>
                </a:stretch>
              </p:blipFill>
              <p:spPr>
                <a:xfrm>
                  <a:off x="1355200" y="3006720"/>
                  <a:ext cx="9756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2022DFDF-8096-B11D-3482-2D6F95A424B8}"/>
                    </a:ext>
                  </a:extLst>
                </p14:cNvPr>
                <p14:cNvContentPartPr/>
                <p14:nvPr/>
              </p14:nvContentPartPr>
              <p14:xfrm>
                <a:off x="1402000" y="3137760"/>
                <a:ext cx="108000" cy="63000"/>
              </p14:xfrm>
            </p:contentPart>
          </mc:Choice>
          <mc:Fallback xmlns="">
            <p:pic>
              <p:nvPicPr>
                <p:cNvPr id="14" name="Ink 13">
                  <a:extLst>
                    <a:ext uri="{FF2B5EF4-FFF2-40B4-BE49-F238E27FC236}">
                      <a16:creationId xmlns:a16="http://schemas.microsoft.com/office/drawing/2014/main" id="{2022DFDF-8096-B11D-3482-2D6F95A424B8}"/>
                    </a:ext>
                  </a:extLst>
                </p:cNvPr>
                <p:cNvPicPr/>
                <p:nvPr/>
              </p:nvPicPr>
              <p:blipFill>
                <a:blip r:embed="rId20"/>
                <a:stretch>
                  <a:fillRect/>
                </a:stretch>
              </p:blipFill>
              <p:spPr>
                <a:xfrm>
                  <a:off x="1393000" y="3128760"/>
                  <a:ext cx="12564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08EF7BDC-3D81-3EFF-124A-3F28BAF77189}"/>
                    </a:ext>
                  </a:extLst>
                </p14:cNvPr>
                <p14:cNvContentPartPr/>
                <p14:nvPr/>
              </p14:nvContentPartPr>
              <p14:xfrm>
                <a:off x="1554280" y="3021120"/>
                <a:ext cx="641880" cy="87120"/>
              </p14:xfrm>
            </p:contentPart>
          </mc:Choice>
          <mc:Fallback xmlns="">
            <p:pic>
              <p:nvPicPr>
                <p:cNvPr id="15" name="Ink 14">
                  <a:extLst>
                    <a:ext uri="{FF2B5EF4-FFF2-40B4-BE49-F238E27FC236}">
                      <a16:creationId xmlns:a16="http://schemas.microsoft.com/office/drawing/2014/main" id="{08EF7BDC-3D81-3EFF-124A-3F28BAF77189}"/>
                    </a:ext>
                  </a:extLst>
                </p:cNvPr>
                <p:cNvPicPr/>
                <p:nvPr/>
              </p:nvPicPr>
              <p:blipFill>
                <a:blip r:embed="rId22"/>
                <a:stretch>
                  <a:fillRect/>
                </a:stretch>
              </p:blipFill>
              <p:spPr>
                <a:xfrm>
                  <a:off x="1545280" y="3012120"/>
                  <a:ext cx="6595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106D4BE0-DA1F-7B6C-CC90-74A287F0F6C5}"/>
                    </a:ext>
                  </a:extLst>
                </p14:cNvPr>
                <p14:cNvContentPartPr/>
                <p14:nvPr/>
              </p14:nvContentPartPr>
              <p14:xfrm>
                <a:off x="2123440" y="2287440"/>
                <a:ext cx="946800" cy="2187720"/>
              </p14:xfrm>
            </p:contentPart>
          </mc:Choice>
          <mc:Fallback xmlns="">
            <p:pic>
              <p:nvPicPr>
                <p:cNvPr id="16" name="Ink 15">
                  <a:extLst>
                    <a:ext uri="{FF2B5EF4-FFF2-40B4-BE49-F238E27FC236}">
                      <a16:creationId xmlns:a16="http://schemas.microsoft.com/office/drawing/2014/main" id="{106D4BE0-DA1F-7B6C-CC90-74A287F0F6C5}"/>
                    </a:ext>
                  </a:extLst>
                </p:cNvPr>
                <p:cNvPicPr/>
                <p:nvPr/>
              </p:nvPicPr>
              <p:blipFill>
                <a:blip r:embed="rId24"/>
                <a:stretch>
                  <a:fillRect/>
                </a:stretch>
              </p:blipFill>
              <p:spPr>
                <a:xfrm>
                  <a:off x="2114440" y="2278800"/>
                  <a:ext cx="964440" cy="2205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F4CBD778-015B-F9DE-8885-14CB848E8D85}"/>
                    </a:ext>
                  </a:extLst>
                </p14:cNvPr>
                <p14:cNvContentPartPr/>
                <p14:nvPr/>
              </p14:nvContentPartPr>
              <p14:xfrm>
                <a:off x="2928400" y="4253040"/>
                <a:ext cx="98640" cy="232920"/>
              </p14:xfrm>
            </p:contentPart>
          </mc:Choice>
          <mc:Fallback xmlns="">
            <p:pic>
              <p:nvPicPr>
                <p:cNvPr id="17" name="Ink 16">
                  <a:extLst>
                    <a:ext uri="{FF2B5EF4-FFF2-40B4-BE49-F238E27FC236}">
                      <a16:creationId xmlns:a16="http://schemas.microsoft.com/office/drawing/2014/main" id="{F4CBD778-015B-F9DE-8885-14CB848E8D85}"/>
                    </a:ext>
                  </a:extLst>
                </p:cNvPr>
                <p:cNvPicPr/>
                <p:nvPr/>
              </p:nvPicPr>
              <p:blipFill>
                <a:blip r:embed="rId26"/>
                <a:stretch>
                  <a:fillRect/>
                </a:stretch>
              </p:blipFill>
              <p:spPr>
                <a:xfrm>
                  <a:off x="2919760" y="4244040"/>
                  <a:ext cx="1162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6D955977-8585-07E4-1A00-124CAE762946}"/>
                    </a:ext>
                  </a:extLst>
                </p14:cNvPr>
                <p14:cNvContentPartPr/>
                <p14:nvPr/>
              </p14:nvContentPartPr>
              <p14:xfrm>
                <a:off x="2143600" y="2262240"/>
                <a:ext cx="793080" cy="24120"/>
              </p14:xfrm>
            </p:contentPart>
          </mc:Choice>
          <mc:Fallback xmlns="">
            <p:pic>
              <p:nvPicPr>
                <p:cNvPr id="18" name="Ink 17">
                  <a:extLst>
                    <a:ext uri="{FF2B5EF4-FFF2-40B4-BE49-F238E27FC236}">
                      <a16:creationId xmlns:a16="http://schemas.microsoft.com/office/drawing/2014/main" id="{6D955977-8585-07E4-1A00-124CAE762946}"/>
                    </a:ext>
                  </a:extLst>
                </p:cNvPr>
                <p:cNvPicPr/>
                <p:nvPr/>
              </p:nvPicPr>
              <p:blipFill>
                <a:blip r:embed="rId28"/>
                <a:stretch>
                  <a:fillRect/>
                </a:stretch>
              </p:blipFill>
              <p:spPr>
                <a:xfrm>
                  <a:off x="2134600" y="2253600"/>
                  <a:ext cx="8107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D0622941-7C9E-B5E2-39A7-58ACA568C430}"/>
                    </a:ext>
                  </a:extLst>
                </p14:cNvPr>
                <p14:cNvContentPartPr/>
                <p14:nvPr/>
              </p14:nvContentPartPr>
              <p14:xfrm>
                <a:off x="2773240" y="2098080"/>
                <a:ext cx="108720" cy="226080"/>
              </p14:xfrm>
            </p:contentPart>
          </mc:Choice>
          <mc:Fallback xmlns="">
            <p:pic>
              <p:nvPicPr>
                <p:cNvPr id="19" name="Ink 18">
                  <a:extLst>
                    <a:ext uri="{FF2B5EF4-FFF2-40B4-BE49-F238E27FC236}">
                      <a16:creationId xmlns:a16="http://schemas.microsoft.com/office/drawing/2014/main" id="{D0622941-7C9E-B5E2-39A7-58ACA568C430}"/>
                    </a:ext>
                  </a:extLst>
                </p:cNvPr>
                <p:cNvPicPr/>
                <p:nvPr/>
              </p:nvPicPr>
              <p:blipFill>
                <a:blip r:embed="rId30"/>
                <a:stretch>
                  <a:fillRect/>
                </a:stretch>
              </p:blipFill>
              <p:spPr>
                <a:xfrm>
                  <a:off x="2764600" y="2089440"/>
                  <a:ext cx="1263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D8AA2425-91AF-B9DC-4A69-0BA226460241}"/>
                    </a:ext>
                  </a:extLst>
                </p14:cNvPr>
                <p14:cNvContentPartPr/>
                <p14:nvPr/>
              </p14:nvContentPartPr>
              <p14:xfrm>
                <a:off x="2894560" y="1594440"/>
                <a:ext cx="2084040" cy="1271160"/>
              </p14:xfrm>
            </p:contentPart>
          </mc:Choice>
          <mc:Fallback xmlns="">
            <p:pic>
              <p:nvPicPr>
                <p:cNvPr id="20" name="Ink 19">
                  <a:extLst>
                    <a:ext uri="{FF2B5EF4-FFF2-40B4-BE49-F238E27FC236}">
                      <a16:creationId xmlns:a16="http://schemas.microsoft.com/office/drawing/2014/main" id="{D8AA2425-91AF-B9DC-4A69-0BA226460241}"/>
                    </a:ext>
                  </a:extLst>
                </p:cNvPr>
                <p:cNvPicPr/>
                <p:nvPr/>
              </p:nvPicPr>
              <p:blipFill>
                <a:blip r:embed="rId32"/>
                <a:stretch>
                  <a:fillRect/>
                </a:stretch>
              </p:blipFill>
              <p:spPr>
                <a:xfrm>
                  <a:off x="2885560" y="1585440"/>
                  <a:ext cx="2101680" cy="1288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20">
                  <a:extLst>
                    <a:ext uri="{FF2B5EF4-FFF2-40B4-BE49-F238E27FC236}">
                      <a16:creationId xmlns:a16="http://schemas.microsoft.com/office/drawing/2014/main" id="{36489C18-C65C-9444-0D87-45607017AD3D}"/>
                    </a:ext>
                  </a:extLst>
                </p14:cNvPr>
                <p14:cNvContentPartPr/>
                <p14:nvPr/>
              </p14:nvContentPartPr>
              <p14:xfrm>
                <a:off x="3275440" y="1977480"/>
                <a:ext cx="25200" cy="190440"/>
              </p14:xfrm>
            </p:contentPart>
          </mc:Choice>
          <mc:Fallback xmlns="">
            <p:pic>
              <p:nvPicPr>
                <p:cNvPr id="21" name="Ink 20">
                  <a:extLst>
                    <a:ext uri="{FF2B5EF4-FFF2-40B4-BE49-F238E27FC236}">
                      <a16:creationId xmlns:a16="http://schemas.microsoft.com/office/drawing/2014/main" id="{36489C18-C65C-9444-0D87-45607017AD3D}"/>
                    </a:ext>
                  </a:extLst>
                </p:cNvPr>
                <p:cNvPicPr/>
                <p:nvPr/>
              </p:nvPicPr>
              <p:blipFill>
                <a:blip r:embed="rId34"/>
                <a:stretch>
                  <a:fillRect/>
                </a:stretch>
              </p:blipFill>
              <p:spPr>
                <a:xfrm>
                  <a:off x="3266800" y="1968840"/>
                  <a:ext cx="4284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Ink 21">
                  <a:extLst>
                    <a:ext uri="{FF2B5EF4-FFF2-40B4-BE49-F238E27FC236}">
                      <a16:creationId xmlns:a16="http://schemas.microsoft.com/office/drawing/2014/main" id="{C298637D-AAA1-6A2C-41D4-A5F14E7D566A}"/>
                    </a:ext>
                  </a:extLst>
                </p14:cNvPr>
                <p14:cNvContentPartPr/>
                <p14:nvPr/>
              </p14:nvContentPartPr>
              <p14:xfrm>
                <a:off x="3142960" y="1755360"/>
                <a:ext cx="200520" cy="289080"/>
              </p14:xfrm>
            </p:contentPart>
          </mc:Choice>
          <mc:Fallback xmlns="">
            <p:pic>
              <p:nvPicPr>
                <p:cNvPr id="22" name="Ink 21">
                  <a:extLst>
                    <a:ext uri="{FF2B5EF4-FFF2-40B4-BE49-F238E27FC236}">
                      <a16:creationId xmlns:a16="http://schemas.microsoft.com/office/drawing/2014/main" id="{C298637D-AAA1-6A2C-41D4-A5F14E7D566A}"/>
                    </a:ext>
                  </a:extLst>
                </p:cNvPr>
                <p:cNvPicPr/>
                <p:nvPr/>
              </p:nvPicPr>
              <p:blipFill>
                <a:blip r:embed="rId36"/>
                <a:stretch>
                  <a:fillRect/>
                </a:stretch>
              </p:blipFill>
              <p:spPr>
                <a:xfrm>
                  <a:off x="3133960" y="1746720"/>
                  <a:ext cx="21816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Ink 22">
                  <a:extLst>
                    <a:ext uri="{FF2B5EF4-FFF2-40B4-BE49-F238E27FC236}">
                      <a16:creationId xmlns:a16="http://schemas.microsoft.com/office/drawing/2014/main" id="{96D3FED3-F5C7-F847-9E56-6B5C7E8075DC}"/>
                    </a:ext>
                  </a:extLst>
                </p14:cNvPr>
                <p14:cNvContentPartPr/>
                <p14:nvPr/>
              </p14:nvContentPartPr>
              <p14:xfrm>
                <a:off x="3393520" y="1939680"/>
                <a:ext cx="118080" cy="166680"/>
              </p14:xfrm>
            </p:contentPart>
          </mc:Choice>
          <mc:Fallback xmlns="">
            <p:pic>
              <p:nvPicPr>
                <p:cNvPr id="23" name="Ink 22">
                  <a:extLst>
                    <a:ext uri="{FF2B5EF4-FFF2-40B4-BE49-F238E27FC236}">
                      <a16:creationId xmlns:a16="http://schemas.microsoft.com/office/drawing/2014/main" id="{96D3FED3-F5C7-F847-9E56-6B5C7E8075DC}"/>
                    </a:ext>
                  </a:extLst>
                </p:cNvPr>
                <p:cNvPicPr/>
                <p:nvPr/>
              </p:nvPicPr>
              <p:blipFill>
                <a:blip r:embed="rId38"/>
                <a:stretch>
                  <a:fillRect/>
                </a:stretch>
              </p:blipFill>
              <p:spPr>
                <a:xfrm>
                  <a:off x="3384520" y="1931040"/>
                  <a:ext cx="1357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4" name="Ink 23">
                  <a:extLst>
                    <a:ext uri="{FF2B5EF4-FFF2-40B4-BE49-F238E27FC236}">
                      <a16:creationId xmlns:a16="http://schemas.microsoft.com/office/drawing/2014/main" id="{1B96198E-801F-06C8-E68C-9FDA40C4F118}"/>
                    </a:ext>
                  </a:extLst>
                </p14:cNvPr>
                <p14:cNvContentPartPr/>
                <p14:nvPr/>
              </p14:nvContentPartPr>
              <p14:xfrm>
                <a:off x="3531040" y="1793160"/>
                <a:ext cx="397800" cy="340920"/>
              </p14:xfrm>
            </p:contentPart>
          </mc:Choice>
          <mc:Fallback xmlns="">
            <p:pic>
              <p:nvPicPr>
                <p:cNvPr id="24" name="Ink 23">
                  <a:extLst>
                    <a:ext uri="{FF2B5EF4-FFF2-40B4-BE49-F238E27FC236}">
                      <a16:creationId xmlns:a16="http://schemas.microsoft.com/office/drawing/2014/main" id="{1B96198E-801F-06C8-E68C-9FDA40C4F118}"/>
                    </a:ext>
                  </a:extLst>
                </p:cNvPr>
                <p:cNvPicPr/>
                <p:nvPr/>
              </p:nvPicPr>
              <p:blipFill>
                <a:blip r:embed="rId40"/>
                <a:stretch>
                  <a:fillRect/>
                </a:stretch>
              </p:blipFill>
              <p:spPr>
                <a:xfrm>
                  <a:off x="3522400" y="1784520"/>
                  <a:ext cx="41544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5" name="Ink 24">
                  <a:extLst>
                    <a:ext uri="{FF2B5EF4-FFF2-40B4-BE49-F238E27FC236}">
                      <a16:creationId xmlns:a16="http://schemas.microsoft.com/office/drawing/2014/main" id="{3915E4E7-0483-E64C-A254-2F4461A52ABA}"/>
                    </a:ext>
                  </a:extLst>
                </p14:cNvPr>
                <p14:cNvContentPartPr/>
                <p14:nvPr/>
              </p14:nvContentPartPr>
              <p14:xfrm>
                <a:off x="3949000" y="1866240"/>
                <a:ext cx="46440" cy="195120"/>
              </p14:xfrm>
            </p:contentPart>
          </mc:Choice>
          <mc:Fallback xmlns="">
            <p:pic>
              <p:nvPicPr>
                <p:cNvPr id="25" name="Ink 24">
                  <a:extLst>
                    <a:ext uri="{FF2B5EF4-FFF2-40B4-BE49-F238E27FC236}">
                      <a16:creationId xmlns:a16="http://schemas.microsoft.com/office/drawing/2014/main" id="{3915E4E7-0483-E64C-A254-2F4461A52ABA}"/>
                    </a:ext>
                  </a:extLst>
                </p:cNvPr>
                <p:cNvPicPr/>
                <p:nvPr/>
              </p:nvPicPr>
              <p:blipFill>
                <a:blip r:embed="rId42"/>
                <a:stretch>
                  <a:fillRect/>
                </a:stretch>
              </p:blipFill>
              <p:spPr>
                <a:xfrm>
                  <a:off x="3940360" y="1857600"/>
                  <a:ext cx="6408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6" name="Ink 25">
                  <a:extLst>
                    <a:ext uri="{FF2B5EF4-FFF2-40B4-BE49-F238E27FC236}">
                      <a16:creationId xmlns:a16="http://schemas.microsoft.com/office/drawing/2014/main" id="{792640E6-815A-6C87-41DF-ADAD1F4B807C}"/>
                    </a:ext>
                  </a:extLst>
                </p14:cNvPr>
                <p14:cNvContentPartPr/>
                <p14:nvPr/>
              </p14:nvContentPartPr>
              <p14:xfrm>
                <a:off x="4032520" y="1866960"/>
                <a:ext cx="63720" cy="230760"/>
              </p14:xfrm>
            </p:contentPart>
          </mc:Choice>
          <mc:Fallback xmlns="">
            <p:pic>
              <p:nvPicPr>
                <p:cNvPr id="26" name="Ink 25">
                  <a:extLst>
                    <a:ext uri="{FF2B5EF4-FFF2-40B4-BE49-F238E27FC236}">
                      <a16:creationId xmlns:a16="http://schemas.microsoft.com/office/drawing/2014/main" id="{792640E6-815A-6C87-41DF-ADAD1F4B807C}"/>
                    </a:ext>
                  </a:extLst>
                </p:cNvPr>
                <p:cNvPicPr/>
                <p:nvPr/>
              </p:nvPicPr>
              <p:blipFill>
                <a:blip r:embed="rId44"/>
                <a:stretch>
                  <a:fillRect/>
                </a:stretch>
              </p:blipFill>
              <p:spPr>
                <a:xfrm>
                  <a:off x="4023880" y="1857960"/>
                  <a:ext cx="8136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7" name="Ink 26">
                  <a:extLst>
                    <a:ext uri="{FF2B5EF4-FFF2-40B4-BE49-F238E27FC236}">
                      <a16:creationId xmlns:a16="http://schemas.microsoft.com/office/drawing/2014/main" id="{AD9EF072-5342-CB4D-B899-4F8D9D9A8F23}"/>
                    </a:ext>
                  </a:extLst>
                </p14:cNvPr>
                <p14:cNvContentPartPr/>
                <p14:nvPr/>
              </p14:nvContentPartPr>
              <p14:xfrm>
                <a:off x="4003360" y="1963440"/>
                <a:ext cx="223560" cy="149040"/>
              </p14:xfrm>
            </p:contentPart>
          </mc:Choice>
          <mc:Fallback xmlns="">
            <p:pic>
              <p:nvPicPr>
                <p:cNvPr id="27" name="Ink 26">
                  <a:extLst>
                    <a:ext uri="{FF2B5EF4-FFF2-40B4-BE49-F238E27FC236}">
                      <a16:creationId xmlns:a16="http://schemas.microsoft.com/office/drawing/2014/main" id="{AD9EF072-5342-CB4D-B899-4F8D9D9A8F23}"/>
                    </a:ext>
                  </a:extLst>
                </p:cNvPr>
                <p:cNvPicPr/>
                <p:nvPr/>
              </p:nvPicPr>
              <p:blipFill>
                <a:blip r:embed="rId46"/>
                <a:stretch>
                  <a:fillRect/>
                </a:stretch>
              </p:blipFill>
              <p:spPr>
                <a:xfrm>
                  <a:off x="3994360" y="1954800"/>
                  <a:ext cx="2412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8" name="Ink 27">
                  <a:extLst>
                    <a:ext uri="{FF2B5EF4-FFF2-40B4-BE49-F238E27FC236}">
                      <a16:creationId xmlns:a16="http://schemas.microsoft.com/office/drawing/2014/main" id="{AA7E721D-6314-EA25-2DF5-DCC747A0A6CE}"/>
                    </a:ext>
                  </a:extLst>
                </p14:cNvPr>
                <p14:cNvContentPartPr/>
                <p14:nvPr/>
              </p14:nvContentPartPr>
              <p14:xfrm>
                <a:off x="4133680" y="1866240"/>
                <a:ext cx="253800" cy="240840"/>
              </p14:xfrm>
            </p:contentPart>
          </mc:Choice>
          <mc:Fallback xmlns="">
            <p:pic>
              <p:nvPicPr>
                <p:cNvPr id="28" name="Ink 27">
                  <a:extLst>
                    <a:ext uri="{FF2B5EF4-FFF2-40B4-BE49-F238E27FC236}">
                      <a16:creationId xmlns:a16="http://schemas.microsoft.com/office/drawing/2014/main" id="{AA7E721D-6314-EA25-2DF5-DCC747A0A6CE}"/>
                    </a:ext>
                  </a:extLst>
                </p:cNvPr>
                <p:cNvPicPr/>
                <p:nvPr/>
              </p:nvPicPr>
              <p:blipFill>
                <a:blip r:embed="rId48"/>
                <a:stretch>
                  <a:fillRect/>
                </a:stretch>
              </p:blipFill>
              <p:spPr>
                <a:xfrm>
                  <a:off x="4125040" y="1857600"/>
                  <a:ext cx="27144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Ink 29">
                  <a:extLst>
                    <a:ext uri="{FF2B5EF4-FFF2-40B4-BE49-F238E27FC236}">
                      <a16:creationId xmlns:a16="http://schemas.microsoft.com/office/drawing/2014/main" id="{1072E5C0-C867-436B-68E5-1918F175D344}"/>
                    </a:ext>
                  </a:extLst>
                </p14:cNvPr>
                <p14:cNvContentPartPr/>
                <p14:nvPr/>
              </p14:nvContentPartPr>
              <p14:xfrm>
                <a:off x="4444720" y="1883160"/>
                <a:ext cx="181080" cy="182520"/>
              </p14:xfrm>
            </p:contentPart>
          </mc:Choice>
          <mc:Fallback xmlns="">
            <p:pic>
              <p:nvPicPr>
                <p:cNvPr id="30" name="Ink 29">
                  <a:extLst>
                    <a:ext uri="{FF2B5EF4-FFF2-40B4-BE49-F238E27FC236}">
                      <a16:creationId xmlns:a16="http://schemas.microsoft.com/office/drawing/2014/main" id="{1072E5C0-C867-436B-68E5-1918F175D344}"/>
                    </a:ext>
                  </a:extLst>
                </p:cNvPr>
                <p:cNvPicPr/>
                <p:nvPr/>
              </p:nvPicPr>
              <p:blipFill>
                <a:blip r:embed="rId50"/>
                <a:stretch>
                  <a:fillRect/>
                </a:stretch>
              </p:blipFill>
              <p:spPr>
                <a:xfrm>
                  <a:off x="4436080" y="1874520"/>
                  <a:ext cx="1987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Ink 30">
                  <a:extLst>
                    <a:ext uri="{FF2B5EF4-FFF2-40B4-BE49-F238E27FC236}">
                      <a16:creationId xmlns:a16="http://schemas.microsoft.com/office/drawing/2014/main" id="{A0CDB34A-645E-F3BE-32DB-01603DB3D874}"/>
                    </a:ext>
                  </a:extLst>
                </p14:cNvPr>
                <p14:cNvContentPartPr/>
                <p14:nvPr/>
              </p14:nvContentPartPr>
              <p14:xfrm>
                <a:off x="2986720" y="2346840"/>
                <a:ext cx="30960" cy="282960"/>
              </p14:xfrm>
            </p:contentPart>
          </mc:Choice>
          <mc:Fallback xmlns="">
            <p:pic>
              <p:nvPicPr>
                <p:cNvPr id="31" name="Ink 30">
                  <a:extLst>
                    <a:ext uri="{FF2B5EF4-FFF2-40B4-BE49-F238E27FC236}">
                      <a16:creationId xmlns:a16="http://schemas.microsoft.com/office/drawing/2014/main" id="{A0CDB34A-645E-F3BE-32DB-01603DB3D874}"/>
                    </a:ext>
                  </a:extLst>
                </p:cNvPr>
                <p:cNvPicPr/>
                <p:nvPr/>
              </p:nvPicPr>
              <p:blipFill>
                <a:blip r:embed="rId52"/>
                <a:stretch>
                  <a:fillRect/>
                </a:stretch>
              </p:blipFill>
              <p:spPr>
                <a:xfrm>
                  <a:off x="2977720" y="2338200"/>
                  <a:ext cx="4860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2" name="Ink 31">
                  <a:extLst>
                    <a:ext uri="{FF2B5EF4-FFF2-40B4-BE49-F238E27FC236}">
                      <a16:creationId xmlns:a16="http://schemas.microsoft.com/office/drawing/2014/main" id="{9A38324C-B76F-91E7-2CB7-B453044B1613}"/>
                    </a:ext>
                  </a:extLst>
                </p14:cNvPr>
                <p14:cNvContentPartPr/>
                <p14:nvPr/>
              </p14:nvContentPartPr>
              <p14:xfrm>
                <a:off x="2987800" y="2275920"/>
                <a:ext cx="250560" cy="290880"/>
              </p14:xfrm>
            </p:contentPart>
          </mc:Choice>
          <mc:Fallback xmlns="">
            <p:pic>
              <p:nvPicPr>
                <p:cNvPr id="32" name="Ink 31">
                  <a:extLst>
                    <a:ext uri="{FF2B5EF4-FFF2-40B4-BE49-F238E27FC236}">
                      <a16:creationId xmlns:a16="http://schemas.microsoft.com/office/drawing/2014/main" id="{9A38324C-B76F-91E7-2CB7-B453044B1613}"/>
                    </a:ext>
                  </a:extLst>
                </p:cNvPr>
                <p:cNvPicPr/>
                <p:nvPr/>
              </p:nvPicPr>
              <p:blipFill>
                <a:blip r:embed="rId54"/>
                <a:stretch>
                  <a:fillRect/>
                </a:stretch>
              </p:blipFill>
              <p:spPr>
                <a:xfrm>
                  <a:off x="2979160" y="2267280"/>
                  <a:ext cx="2682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3" name="Ink 32">
                  <a:extLst>
                    <a:ext uri="{FF2B5EF4-FFF2-40B4-BE49-F238E27FC236}">
                      <a16:creationId xmlns:a16="http://schemas.microsoft.com/office/drawing/2014/main" id="{35B2DDDB-F1C8-2ABD-D1DF-AB872B84FBDF}"/>
                    </a:ext>
                  </a:extLst>
                </p14:cNvPr>
                <p14:cNvContentPartPr/>
                <p14:nvPr/>
              </p14:nvContentPartPr>
              <p14:xfrm>
                <a:off x="3303160" y="2279160"/>
                <a:ext cx="290160" cy="344160"/>
              </p14:xfrm>
            </p:contentPart>
          </mc:Choice>
          <mc:Fallback xmlns="">
            <p:pic>
              <p:nvPicPr>
                <p:cNvPr id="33" name="Ink 32">
                  <a:extLst>
                    <a:ext uri="{FF2B5EF4-FFF2-40B4-BE49-F238E27FC236}">
                      <a16:creationId xmlns:a16="http://schemas.microsoft.com/office/drawing/2014/main" id="{35B2DDDB-F1C8-2ABD-D1DF-AB872B84FBDF}"/>
                    </a:ext>
                  </a:extLst>
                </p:cNvPr>
                <p:cNvPicPr/>
                <p:nvPr/>
              </p:nvPicPr>
              <p:blipFill>
                <a:blip r:embed="rId56"/>
                <a:stretch>
                  <a:fillRect/>
                </a:stretch>
              </p:blipFill>
              <p:spPr>
                <a:xfrm>
                  <a:off x="3294520" y="2270520"/>
                  <a:ext cx="30780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4" name="Ink 33">
                  <a:extLst>
                    <a:ext uri="{FF2B5EF4-FFF2-40B4-BE49-F238E27FC236}">
                      <a16:creationId xmlns:a16="http://schemas.microsoft.com/office/drawing/2014/main" id="{28DB5D21-2034-F0E7-512B-C8507001CCD7}"/>
                    </a:ext>
                  </a:extLst>
                </p14:cNvPr>
                <p14:cNvContentPartPr/>
                <p14:nvPr/>
              </p14:nvContentPartPr>
              <p14:xfrm>
                <a:off x="3626800" y="2228400"/>
                <a:ext cx="204120" cy="363600"/>
              </p14:xfrm>
            </p:contentPart>
          </mc:Choice>
          <mc:Fallback xmlns="">
            <p:pic>
              <p:nvPicPr>
                <p:cNvPr id="34" name="Ink 33">
                  <a:extLst>
                    <a:ext uri="{FF2B5EF4-FFF2-40B4-BE49-F238E27FC236}">
                      <a16:creationId xmlns:a16="http://schemas.microsoft.com/office/drawing/2014/main" id="{28DB5D21-2034-F0E7-512B-C8507001CCD7}"/>
                    </a:ext>
                  </a:extLst>
                </p:cNvPr>
                <p:cNvPicPr/>
                <p:nvPr/>
              </p:nvPicPr>
              <p:blipFill>
                <a:blip r:embed="rId58"/>
                <a:stretch>
                  <a:fillRect/>
                </a:stretch>
              </p:blipFill>
              <p:spPr>
                <a:xfrm>
                  <a:off x="3617800" y="2219760"/>
                  <a:ext cx="22176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5" name="Ink 34">
                  <a:extLst>
                    <a:ext uri="{FF2B5EF4-FFF2-40B4-BE49-F238E27FC236}">
                      <a16:creationId xmlns:a16="http://schemas.microsoft.com/office/drawing/2014/main" id="{7E77AFE6-479A-3064-E09A-3CDFB1C70F62}"/>
                    </a:ext>
                  </a:extLst>
                </p14:cNvPr>
                <p14:cNvContentPartPr/>
                <p14:nvPr/>
              </p14:nvContentPartPr>
              <p14:xfrm>
                <a:off x="3969520" y="2477880"/>
                <a:ext cx="82800" cy="32040"/>
              </p14:xfrm>
            </p:contentPart>
          </mc:Choice>
          <mc:Fallback xmlns="">
            <p:pic>
              <p:nvPicPr>
                <p:cNvPr id="35" name="Ink 34">
                  <a:extLst>
                    <a:ext uri="{FF2B5EF4-FFF2-40B4-BE49-F238E27FC236}">
                      <a16:creationId xmlns:a16="http://schemas.microsoft.com/office/drawing/2014/main" id="{7E77AFE6-479A-3064-E09A-3CDFB1C70F62}"/>
                    </a:ext>
                  </a:extLst>
                </p:cNvPr>
                <p:cNvPicPr/>
                <p:nvPr/>
              </p:nvPicPr>
              <p:blipFill>
                <a:blip r:embed="rId60"/>
                <a:stretch>
                  <a:fillRect/>
                </a:stretch>
              </p:blipFill>
              <p:spPr>
                <a:xfrm>
                  <a:off x="3960520" y="2469240"/>
                  <a:ext cx="10044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6" name="Ink 35">
                  <a:extLst>
                    <a:ext uri="{FF2B5EF4-FFF2-40B4-BE49-F238E27FC236}">
                      <a16:creationId xmlns:a16="http://schemas.microsoft.com/office/drawing/2014/main" id="{105211FC-E010-998B-A7B9-6998DB791EA9}"/>
                    </a:ext>
                  </a:extLst>
                </p14:cNvPr>
                <p14:cNvContentPartPr/>
                <p14:nvPr/>
              </p14:nvContentPartPr>
              <p14:xfrm>
                <a:off x="4126120" y="2382840"/>
                <a:ext cx="35280" cy="254160"/>
              </p14:xfrm>
            </p:contentPart>
          </mc:Choice>
          <mc:Fallback xmlns="">
            <p:pic>
              <p:nvPicPr>
                <p:cNvPr id="36" name="Ink 35">
                  <a:extLst>
                    <a:ext uri="{FF2B5EF4-FFF2-40B4-BE49-F238E27FC236}">
                      <a16:creationId xmlns:a16="http://schemas.microsoft.com/office/drawing/2014/main" id="{105211FC-E010-998B-A7B9-6998DB791EA9}"/>
                    </a:ext>
                  </a:extLst>
                </p:cNvPr>
                <p:cNvPicPr/>
                <p:nvPr/>
              </p:nvPicPr>
              <p:blipFill>
                <a:blip r:embed="rId62"/>
                <a:stretch>
                  <a:fillRect/>
                </a:stretch>
              </p:blipFill>
              <p:spPr>
                <a:xfrm>
                  <a:off x="4117120" y="2374200"/>
                  <a:ext cx="529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7" name="Ink 36">
                  <a:extLst>
                    <a:ext uri="{FF2B5EF4-FFF2-40B4-BE49-F238E27FC236}">
                      <a16:creationId xmlns:a16="http://schemas.microsoft.com/office/drawing/2014/main" id="{93575204-15F1-0673-9DBC-58E78A5D144C}"/>
                    </a:ext>
                  </a:extLst>
                </p14:cNvPr>
                <p14:cNvContentPartPr/>
                <p14:nvPr/>
              </p14:nvContentPartPr>
              <p14:xfrm>
                <a:off x="4096960" y="2130120"/>
                <a:ext cx="328320" cy="544680"/>
              </p14:xfrm>
            </p:contentPart>
          </mc:Choice>
          <mc:Fallback xmlns="">
            <p:pic>
              <p:nvPicPr>
                <p:cNvPr id="37" name="Ink 36">
                  <a:extLst>
                    <a:ext uri="{FF2B5EF4-FFF2-40B4-BE49-F238E27FC236}">
                      <a16:creationId xmlns:a16="http://schemas.microsoft.com/office/drawing/2014/main" id="{93575204-15F1-0673-9DBC-58E78A5D144C}"/>
                    </a:ext>
                  </a:extLst>
                </p:cNvPr>
                <p:cNvPicPr/>
                <p:nvPr/>
              </p:nvPicPr>
              <p:blipFill>
                <a:blip r:embed="rId64"/>
                <a:stretch>
                  <a:fillRect/>
                </a:stretch>
              </p:blipFill>
              <p:spPr>
                <a:xfrm>
                  <a:off x="4087960" y="2121480"/>
                  <a:ext cx="345960" cy="5623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8" name="Ink 37">
                  <a:extLst>
                    <a:ext uri="{FF2B5EF4-FFF2-40B4-BE49-F238E27FC236}">
                      <a16:creationId xmlns:a16="http://schemas.microsoft.com/office/drawing/2014/main" id="{C443E091-F8B2-8388-D563-049D68D10FC9}"/>
                    </a:ext>
                  </a:extLst>
                </p14:cNvPr>
                <p14:cNvContentPartPr/>
                <p14:nvPr/>
              </p14:nvContentPartPr>
              <p14:xfrm>
                <a:off x="4413400" y="2411640"/>
                <a:ext cx="112680" cy="192600"/>
              </p14:xfrm>
            </p:contentPart>
          </mc:Choice>
          <mc:Fallback xmlns="">
            <p:pic>
              <p:nvPicPr>
                <p:cNvPr id="38" name="Ink 37">
                  <a:extLst>
                    <a:ext uri="{FF2B5EF4-FFF2-40B4-BE49-F238E27FC236}">
                      <a16:creationId xmlns:a16="http://schemas.microsoft.com/office/drawing/2014/main" id="{C443E091-F8B2-8388-D563-049D68D10FC9}"/>
                    </a:ext>
                  </a:extLst>
                </p:cNvPr>
                <p:cNvPicPr/>
                <p:nvPr/>
              </p:nvPicPr>
              <p:blipFill>
                <a:blip r:embed="rId66"/>
                <a:stretch>
                  <a:fillRect/>
                </a:stretch>
              </p:blipFill>
              <p:spPr>
                <a:xfrm>
                  <a:off x="4404760" y="2402640"/>
                  <a:ext cx="13032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9" name="Ink 38">
                  <a:extLst>
                    <a:ext uri="{FF2B5EF4-FFF2-40B4-BE49-F238E27FC236}">
                      <a16:creationId xmlns:a16="http://schemas.microsoft.com/office/drawing/2014/main" id="{FB8233D6-97C9-371D-84AC-524042F57C6E}"/>
                    </a:ext>
                  </a:extLst>
                </p14:cNvPr>
                <p14:cNvContentPartPr/>
                <p14:nvPr/>
              </p14:nvContentPartPr>
              <p14:xfrm>
                <a:off x="4532920" y="2398680"/>
                <a:ext cx="206280" cy="181800"/>
              </p14:xfrm>
            </p:contentPart>
          </mc:Choice>
          <mc:Fallback xmlns="">
            <p:pic>
              <p:nvPicPr>
                <p:cNvPr id="39" name="Ink 38">
                  <a:extLst>
                    <a:ext uri="{FF2B5EF4-FFF2-40B4-BE49-F238E27FC236}">
                      <a16:creationId xmlns:a16="http://schemas.microsoft.com/office/drawing/2014/main" id="{FB8233D6-97C9-371D-84AC-524042F57C6E}"/>
                    </a:ext>
                  </a:extLst>
                </p:cNvPr>
                <p:cNvPicPr/>
                <p:nvPr/>
              </p:nvPicPr>
              <p:blipFill>
                <a:blip r:embed="rId68"/>
                <a:stretch>
                  <a:fillRect/>
                </a:stretch>
              </p:blipFill>
              <p:spPr>
                <a:xfrm>
                  <a:off x="4524280" y="2390040"/>
                  <a:ext cx="22392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0" name="Ink 39">
                  <a:extLst>
                    <a:ext uri="{FF2B5EF4-FFF2-40B4-BE49-F238E27FC236}">
                      <a16:creationId xmlns:a16="http://schemas.microsoft.com/office/drawing/2014/main" id="{CBC14640-3C40-5AFD-5C83-341C491D01E3}"/>
                    </a:ext>
                  </a:extLst>
                </p14:cNvPr>
                <p14:cNvContentPartPr/>
                <p14:nvPr/>
              </p14:nvContentPartPr>
              <p14:xfrm>
                <a:off x="3077440" y="3850560"/>
                <a:ext cx="72360" cy="1239840"/>
              </p14:xfrm>
            </p:contentPart>
          </mc:Choice>
          <mc:Fallback xmlns="">
            <p:pic>
              <p:nvPicPr>
                <p:cNvPr id="40" name="Ink 39">
                  <a:extLst>
                    <a:ext uri="{FF2B5EF4-FFF2-40B4-BE49-F238E27FC236}">
                      <a16:creationId xmlns:a16="http://schemas.microsoft.com/office/drawing/2014/main" id="{CBC14640-3C40-5AFD-5C83-341C491D01E3}"/>
                    </a:ext>
                  </a:extLst>
                </p:cNvPr>
                <p:cNvPicPr/>
                <p:nvPr/>
              </p:nvPicPr>
              <p:blipFill>
                <a:blip r:embed="rId70"/>
                <a:stretch>
                  <a:fillRect/>
                </a:stretch>
              </p:blipFill>
              <p:spPr>
                <a:xfrm>
                  <a:off x="3068800" y="3841920"/>
                  <a:ext cx="90000" cy="12574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1" name="Ink 40">
                  <a:extLst>
                    <a:ext uri="{FF2B5EF4-FFF2-40B4-BE49-F238E27FC236}">
                      <a16:creationId xmlns:a16="http://schemas.microsoft.com/office/drawing/2014/main" id="{F77C6218-EF61-0E2D-B9D7-CC2429AB0EAE}"/>
                    </a:ext>
                  </a:extLst>
                </p14:cNvPr>
                <p14:cNvContentPartPr/>
                <p14:nvPr/>
              </p14:nvContentPartPr>
              <p14:xfrm>
                <a:off x="3128920" y="4931280"/>
                <a:ext cx="1603800" cy="34560"/>
              </p14:xfrm>
            </p:contentPart>
          </mc:Choice>
          <mc:Fallback xmlns="">
            <p:pic>
              <p:nvPicPr>
                <p:cNvPr id="41" name="Ink 40">
                  <a:extLst>
                    <a:ext uri="{FF2B5EF4-FFF2-40B4-BE49-F238E27FC236}">
                      <a16:creationId xmlns:a16="http://schemas.microsoft.com/office/drawing/2014/main" id="{F77C6218-EF61-0E2D-B9D7-CC2429AB0EAE}"/>
                    </a:ext>
                  </a:extLst>
                </p:cNvPr>
                <p:cNvPicPr/>
                <p:nvPr/>
              </p:nvPicPr>
              <p:blipFill>
                <a:blip r:embed="rId72"/>
                <a:stretch>
                  <a:fillRect/>
                </a:stretch>
              </p:blipFill>
              <p:spPr>
                <a:xfrm>
                  <a:off x="3120280" y="4922280"/>
                  <a:ext cx="162144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2" name="Ink 41">
                  <a:extLst>
                    <a:ext uri="{FF2B5EF4-FFF2-40B4-BE49-F238E27FC236}">
                      <a16:creationId xmlns:a16="http://schemas.microsoft.com/office/drawing/2014/main" id="{E6D046FF-0E29-5F64-3F04-CF6A99946289}"/>
                    </a:ext>
                  </a:extLst>
                </p14:cNvPr>
                <p14:cNvContentPartPr/>
                <p14:nvPr/>
              </p14:nvContentPartPr>
              <p14:xfrm>
                <a:off x="2966560" y="3656520"/>
                <a:ext cx="2232720" cy="1329840"/>
              </p14:xfrm>
            </p:contentPart>
          </mc:Choice>
          <mc:Fallback xmlns="">
            <p:pic>
              <p:nvPicPr>
                <p:cNvPr id="42" name="Ink 41">
                  <a:extLst>
                    <a:ext uri="{FF2B5EF4-FFF2-40B4-BE49-F238E27FC236}">
                      <a16:creationId xmlns:a16="http://schemas.microsoft.com/office/drawing/2014/main" id="{E6D046FF-0E29-5F64-3F04-CF6A99946289}"/>
                    </a:ext>
                  </a:extLst>
                </p:cNvPr>
                <p:cNvPicPr/>
                <p:nvPr/>
              </p:nvPicPr>
              <p:blipFill>
                <a:blip r:embed="rId74"/>
                <a:stretch>
                  <a:fillRect/>
                </a:stretch>
              </p:blipFill>
              <p:spPr>
                <a:xfrm>
                  <a:off x="2957560" y="3647520"/>
                  <a:ext cx="2250360" cy="13474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4" name="Ink 43">
                  <a:extLst>
                    <a:ext uri="{FF2B5EF4-FFF2-40B4-BE49-F238E27FC236}">
                      <a16:creationId xmlns:a16="http://schemas.microsoft.com/office/drawing/2014/main" id="{F9E74929-ED15-5F0F-721E-D56D8211AD34}"/>
                    </a:ext>
                  </a:extLst>
                </p14:cNvPr>
                <p14:cNvContentPartPr/>
                <p14:nvPr/>
              </p14:nvContentPartPr>
              <p14:xfrm>
                <a:off x="3291640" y="3925080"/>
                <a:ext cx="92520" cy="338040"/>
              </p14:xfrm>
            </p:contentPart>
          </mc:Choice>
          <mc:Fallback xmlns="">
            <p:pic>
              <p:nvPicPr>
                <p:cNvPr id="44" name="Ink 43">
                  <a:extLst>
                    <a:ext uri="{FF2B5EF4-FFF2-40B4-BE49-F238E27FC236}">
                      <a16:creationId xmlns:a16="http://schemas.microsoft.com/office/drawing/2014/main" id="{F9E74929-ED15-5F0F-721E-D56D8211AD34}"/>
                    </a:ext>
                  </a:extLst>
                </p:cNvPr>
                <p:cNvPicPr/>
                <p:nvPr/>
              </p:nvPicPr>
              <p:blipFill>
                <a:blip r:embed="rId76"/>
                <a:stretch>
                  <a:fillRect/>
                </a:stretch>
              </p:blipFill>
              <p:spPr>
                <a:xfrm>
                  <a:off x="3283000" y="3916080"/>
                  <a:ext cx="11016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5" name="Ink 44">
                  <a:extLst>
                    <a:ext uri="{FF2B5EF4-FFF2-40B4-BE49-F238E27FC236}">
                      <a16:creationId xmlns:a16="http://schemas.microsoft.com/office/drawing/2014/main" id="{7169D3C9-493B-FCCD-85A6-CEFC18641B38}"/>
                    </a:ext>
                  </a:extLst>
                </p14:cNvPr>
                <p14:cNvContentPartPr/>
                <p14:nvPr/>
              </p14:nvContentPartPr>
              <p14:xfrm>
                <a:off x="3025240" y="3610080"/>
                <a:ext cx="492480" cy="465480"/>
              </p14:xfrm>
            </p:contentPart>
          </mc:Choice>
          <mc:Fallback xmlns="">
            <p:pic>
              <p:nvPicPr>
                <p:cNvPr id="45" name="Ink 44">
                  <a:extLst>
                    <a:ext uri="{FF2B5EF4-FFF2-40B4-BE49-F238E27FC236}">
                      <a16:creationId xmlns:a16="http://schemas.microsoft.com/office/drawing/2014/main" id="{7169D3C9-493B-FCCD-85A6-CEFC18641B38}"/>
                    </a:ext>
                  </a:extLst>
                </p:cNvPr>
                <p:cNvPicPr/>
                <p:nvPr/>
              </p:nvPicPr>
              <p:blipFill>
                <a:blip r:embed="rId78"/>
                <a:stretch>
                  <a:fillRect/>
                </a:stretch>
              </p:blipFill>
              <p:spPr>
                <a:xfrm>
                  <a:off x="3016240" y="3601440"/>
                  <a:ext cx="51012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6" name="Ink 45">
                  <a:extLst>
                    <a:ext uri="{FF2B5EF4-FFF2-40B4-BE49-F238E27FC236}">
                      <a16:creationId xmlns:a16="http://schemas.microsoft.com/office/drawing/2014/main" id="{B21D6108-F93B-4563-4340-8755E2F82A83}"/>
                    </a:ext>
                  </a:extLst>
                </p14:cNvPr>
                <p14:cNvContentPartPr/>
                <p14:nvPr/>
              </p14:nvContentPartPr>
              <p14:xfrm>
                <a:off x="3454360" y="4003560"/>
                <a:ext cx="151920" cy="111600"/>
              </p14:xfrm>
            </p:contentPart>
          </mc:Choice>
          <mc:Fallback xmlns="">
            <p:pic>
              <p:nvPicPr>
                <p:cNvPr id="46" name="Ink 45">
                  <a:extLst>
                    <a:ext uri="{FF2B5EF4-FFF2-40B4-BE49-F238E27FC236}">
                      <a16:creationId xmlns:a16="http://schemas.microsoft.com/office/drawing/2014/main" id="{B21D6108-F93B-4563-4340-8755E2F82A83}"/>
                    </a:ext>
                  </a:extLst>
                </p:cNvPr>
                <p:cNvPicPr/>
                <p:nvPr/>
              </p:nvPicPr>
              <p:blipFill>
                <a:blip r:embed="rId80"/>
                <a:stretch>
                  <a:fillRect/>
                </a:stretch>
              </p:blipFill>
              <p:spPr>
                <a:xfrm>
                  <a:off x="3445720" y="3994920"/>
                  <a:ext cx="1695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7" name="Ink 46">
                  <a:extLst>
                    <a:ext uri="{FF2B5EF4-FFF2-40B4-BE49-F238E27FC236}">
                      <a16:creationId xmlns:a16="http://schemas.microsoft.com/office/drawing/2014/main" id="{4D1AE4C8-74A5-F5BB-C76B-B9E2D74BC9F7}"/>
                    </a:ext>
                  </a:extLst>
                </p14:cNvPr>
                <p14:cNvContentPartPr/>
                <p14:nvPr/>
              </p14:nvContentPartPr>
              <p14:xfrm>
                <a:off x="3637240" y="3944880"/>
                <a:ext cx="144360" cy="172440"/>
              </p14:xfrm>
            </p:contentPart>
          </mc:Choice>
          <mc:Fallback xmlns="">
            <p:pic>
              <p:nvPicPr>
                <p:cNvPr id="47" name="Ink 46">
                  <a:extLst>
                    <a:ext uri="{FF2B5EF4-FFF2-40B4-BE49-F238E27FC236}">
                      <a16:creationId xmlns:a16="http://schemas.microsoft.com/office/drawing/2014/main" id="{4D1AE4C8-74A5-F5BB-C76B-B9E2D74BC9F7}"/>
                    </a:ext>
                  </a:extLst>
                </p:cNvPr>
                <p:cNvPicPr/>
                <p:nvPr/>
              </p:nvPicPr>
              <p:blipFill>
                <a:blip r:embed="rId82"/>
                <a:stretch>
                  <a:fillRect/>
                </a:stretch>
              </p:blipFill>
              <p:spPr>
                <a:xfrm>
                  <a:off x="3628600" y="3935880"/>
                  <a:ext cx="16200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8" name="Ink 47">
                  <a:extLst>
                    <a:ext uri="{FF2B5EF4-FFF2-40B4-BE49-F238E27FC236}">
                      <a16:creationId xmlns:a16="http://schemas.microsoft.com/office/drawing/2014/main" id="{AE99E3F9-6E54-A8FA-CF92-7584C0272CA9}"/>
                    </a:ext>
                  </a:extLst>
                </p14:cNvPr>
                <p14:cNvContentPartPr/>
                <p14:nvPr/>
              </p14:nvContentPartPr>
              <p14:xfrm>
                <a:off x="3841720" y="3819960"/>
                <a:ext cx="170640" cy="294840"/>
              </p14:xfrm>
            </p:contentPart>
          </mc:Choice>
          <mc:Fallback xmlns="">
            <p:pic>
              <p:nvPicPr>
                <p:cNvPr id="48" name="Ink 47">
                  <a:extLst>
                    <a:ext uri="{FF2B5EF4-FFF2-40B4-BE49-F238E27FC236}">
                      <a16:creationId xmlns:a16="http://schemas.microsoft.com/office/drawing/2014/main" id="{AE99E3F9-6E54-A8FA-CF92-7584C0272CA9}"/>
                    </a:ext>
                  </a:extLst>
                </p:cNvPr>
                <p:cNvPicPr/>
                <p:nvPr/>
              </p:nvPicPr>
              <p:blipFill>
                <a:blip r:embed="rId84"/>
                <a:stretch>
                  <a:fillRect/>
                </a:stretch>
              </p:blipFill>
              <p:spPr>
                <a:xfrm>
                  <a:off x="3832720" y="3810960"/>
                  <a:ext cx="18828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9" name="Ink 48">
                  <a:extLst>
                    <a:ext uri="{FF2B5EF4-FFF2-40B4-BE49-F238E27FC236}">
                      <a16:creationId xmlns:a16="http://schemas.microsoft.com/office/drawing/2014/main" id="{C35C0269-0D0A-3B6A-FA9C-10C128F84B87}"/>
                    </a:ext>
                  </a:extLst>
                </p14:cNvPr>
                <p14:cNvContentPartPr/>
                <p14:nvPr/>
              </p14:nvContentPartPr>
              <p14:xfrm>
                <a:off x="4060960" y="3859560"/>
                <a:ext cx="58320" cy="240120"/>
              </p14:xfrm>
            </p:contentPart>
          </mc:Choice>
          <mc:Fallback xmlns="">
            <p:pic>
              <p:nvPicPr>
                <p:cNvPr id="49" name="Ink 48">
                  <a:extLst>
                    <a:ext uri="{FF2B5EF4-FFF2-40B4-BE49-F238E27FC236}">
                      <a16:creationId xmlns:a16="http://schemas.microsoft.com/office/drawing/2014/main" id="{C35C0269-0D0A-3B6A-FA9C-10C128F84B87}"/>
                    </a:ext>
                  </a:extLst>
                </p:cNvPr>
                <p:cNvPicPr/>
                <p:nvPr/>
              </p:nvPicPr>
              <p:blipFill>
                <a:blip r:embed="rId86"/>
                <a:stretch>
                  <a:fillRect/>
                </a:stretch>
              </p:blipFill>
              <p:spPr>
                <a:xfrm>
                  <a:off x="4051960" y="3850560"/>
                  <a:ext cx="7596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0" name="Ink 49">
                  <a:extLst>
                    <a:ext uri="{FF2B5EF4-FFF2-40B4-BE49-F238E27FC236}">
                      <a16:creationId xmlns:a16="http://schemas.microsoft.com/office/drawing/2014/main" id="{08C18CDD-6981-C65E-A06A-068B25437781}"/>
                    </a:ext>
                  </a:extLst>
                </p14:cNvPr>
                <p14:cNvContentPartPr/>
                <p14:nvPr/>
              </p14:nvContentPartPr>
              <p14:xfrm>
                <a:off x="4150960" y="3861000"/>
                <a:ext cx="72360" cy="230760"/>
              </p14:xfrm>
            </p:contentPart>
          </mc:Choice>
          <mc:Fallback xmlns="">
            <p:pic>
              <p:nvPicPr>
                <p:cNvPr id="50" name="Ink 49">
                  <a:extLst>
                    <a:ext uri="{FF2B5EF4-FFF2-40B4-BE49-F238E27FC236}">
                      <a16:creationId xmlns:a16="http://schemas.microsoft.com/office/drawing/2014/main" id="{08C18CDD-6981-C65E-A06A-068B25437781}"/>
                    </a:ext>
                  </a:extLst>
                </p:cNvPr>
                <p:cNvPicPr/>
                <p:nvPr/>
              </p:nvPicPr>
              <p:blipFill>
                <a:blip r:embed="rId88"/>
                <a:stretch>
                  <a:fillRect/>
                </a:stretch>
              </p:blipFill>
              <p:spPr>
                <a:xfrm>
                  <a:off x="4141960" y="3852360"/>
                  <a:ext cx="9000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1" name="Ink 50">
                  <a:extLst>
                    <a:ext uri="{FF2B5EF4-FFF2-40B4-BE49-F238E27FC236}">
                      <a16:creationId xmlns:a16="http://schemas.microsoft.com/office/drawing/2014/main" id="{98E3927D-C687-E327-AEBF-1F29350AD68F}"/>
                    </a:ext>
                  </a:extLst>
                </p14:cNvPr>
                <p14:cNvContentPartPr/>
                <p14:nvPr/>
              </p14:nvContentPartPr>
              <p14:xfrm>
                <a:off x="4120360" y="3812760"/>
                <a:ext cx="209520" cy="279720"/>
              </p14:xfrm>
            </p:contentPart>
          </mc:Choice>
          <mc:Fallback xmlns="">
            <p:pic>
              <p:nvPicPr>
                <p:cNvPr id="51" name="Ink 50">
                  <a:extLst>
                    <a:ext uri="{FF2B5EF4-FFF2-40B4-BE49-F238E27FC236}">
                      <a16:creationId xmlns:a16="http://schemas.microsoft.com/office/drawing/2014/main" id="{98E3927D-C687-E327-AEBF-1F29350AD68F}"/>
                    </a:ext>
                  </a:extLst>
                </p:cNvPr>
                <p:cNvPicPr/>
                <p:nvPr/>
              </p:nvPicPr>
              <p:blipFill>
                <a:blip r:embed="rId90"/>
                <a:stretch>
                  <a:fillRect/>
                </a:stretch>
              </p:blipFill>
              <p:spPr>
                <a:xfrm>
                  <a:off x="4111720" y="3804120"/>
                  <a:ext cx="2271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2" name="Ink 51">
                  <a:extLst>
                    <a:ext uri="{FF2B5EF4-FFF2-40B4-BE49-F238E27FC236}">
                      <a16:creationId xmlns:a16="http://schemas.microsoft.com/office/drawing/2014/main" id="{5B51EEBF-DF0D-3C41-3A73-1A8C733713D3}"/>
                    </a:ext>
                  </a:extLst>
                </p14:cNvPr>
                <p14:cNvContentPartPr/>
                <p14:nvPr/>
              </p14:nvContentPartPr>
              <p14:xfrm>
                <a:off x="4345360" y="3891240"/>
                <a:ext cx="304920" cy="180360"/>
              </p14:xfrm>
            </p:contentPart>
          </mc:Choice>
          <mc:Fallback xmlns="">
            <p:pic>
              <p:nvPicPr>
                <p:cNvPr id="52" name="Ink 51">
                  <a:extLst>
                    <a:ext uri="{FF2B5EF4-FFF2-40B4-BE49-F238E27FC236}">
                      <a16:creationId xmlns:a16="http://schemas.microsoft.com/office/drawing/2014/main" id="{5B51EEBF-DF0D-3C41-3A73-1A8C733713D3}"/>
                    </a:ext>
                  </a:extLst>
                </p:cNvPr>
                <p:cNvPicPr/>
                <p:nvPr/>
              </p:nvPicPr>
              <p:blipFill>
                <a:blip r:embed="rId92"/>
                <a:stretch>
                  <a:fillRect/>
                </a:stretch>
              </p:blipFill>
              <p:spPr>
                <a:xfrm>
                  <a:off x="4336360" y="3882240"/>
                  <a:ext cx="32256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3" name="Ink 52">
                  <a:extLst>
                    <a:ext uri="{FF2B5EF4-FFF2-40B4-BE49-F238E27FC236}">
                      <a16:creationId xmlns:a16="http://schemas.microsoft.com/office/drawing/2014/main" id="{3BFF88FC-8F4E-2936-291A-4EB7E76A6FFF}"/>
                    </a:ext>
                  </a:extLst>
                </p14:cNvPr>
                <p14:cNvContentPartPr/>
                <p14:nvPr/>
              </p14:nvContentPartPr>
              <p14:xfrm>
                <a:off x="2794120" y="4524840"/>
                <a:ext cx="142560" cy="248760"/>
              </p14:xfrm>
            </p:contentPart>
          </mc:Choice>
          <mc:Fallback xmlns="">
            <p:pic>
              <p:nvPicPr>
                <p:cNvPr id="53" name="Ink 52">
                  <a:extLst>
                    <a:ext uri="{FF2B5EF4-FFF2-40B4-BE49-F238E27FC236}">
                      <a16:creationId xmlns:a16="http://schemas.microsoft.com/office/drawing/2014/main" id="{3BFF88FC-8F4E-2936-291A-4EB7E76A6FFF}"/>
                    </a:ext>
                  </a:extLst>
                </p:cNvPr>
                <p:cNvPicPr/>
                <p:nvPr/>
              </p:nvPicPr>
              <p:blipFill>
                <a:blip r:embed="rId94"/>
                <a:stretch>
                  <a:fillRect/>
                </a:stretch>
              </p:blipFill>
              <p:spPr>
                <a:xfrm>
                  <a:off x="2785120" y="4516200"/>
                  <a:ext cx="1602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4" name="Ink 53">
                  <a:extLst>
                    <a:ext uri="{FF2B5EF4-FFF2-40B4-BE49-F238E27FC236}">
                      <a16:creationId xmlns:a16="http://schemas.microsoft.com/office/drawing/2014/main" id="{8A459C42-3909-2993-858A-03BB58C1B5B2}"/>
                    </a:ext>
                  </a:extLst>
                </p14:cNvPr>
                <p14:cNvContentPartPr/>
                <p14:nvPr/>
              </p14:nvContentPartPr>
              <p14:xfrm>
                <a:off x="3038560" y="4559760"/>
                <a:ext cx="19800" cy="12240"/>
              </p14:xfrm>
            </p:contentPart>
          </mc:Choice>
          <mc:Fallback xmlns="">
            <p:pic>
              <p:nvPicPr>
                <p:cNvPr id="54" name="Ink 53">
                  <a:extLst>
                    <a:ext uri="{FF2B5EF4-FFF2-40B4-BE49-F238E27FC236}">
                      <a16:creationId xmlns:a16="http://schemas.microsoft.com/office/drawing/2014/main" id="{8A459C42-3909-2993-858A-03BB58C1B5B2}"/>
                    </a:ext>
                  </a:extLst>
                </p:cNvPr>
                <p:cNvPicPr/>
                <p:nvPr/>
              </p:nvPicPr>
              <p:blipFill>
                <a:blip r:embed="rId96"/>
                <a:stretch>
                  <a:fillRect/>
                </a:stretch>
              </p:blipFill>
              <p:spPr>
                <a:xfrm>
                  <a:off x="3029920" y="4550760"/>
                  <a:ext cx="3744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5" name="Ink 54">
                  <a:extLst>
                    <a:ext uri="{FF2B5EF4-FFF2-40B4-BE49-F238E27FC236}">
                      <a16:creationId xmlns:a16="http://schemas.microsoft.com/office/drawing/2014/main" id="{5B2ED5AF-7DFB-3043-3DC3-D0B71A484FCE}"/>
                    </a:ext>
                  </a:extLst>
                </p14:cNvPr>
                <p14:cNvContentPartPr/>
                <p14:nvPr/>
              </p14:nvContentPartPr>
              <p14:xfrm>
                <a:off x="2829760" y="4422960"/>
                <a:ext cx="469800" cy="392400"/>
              </p14:xfrm>
            </p:contentPart>
          </mc:Choice>
          <mc:Fallback xmlns="">
            <p:pic>
              <p:nvPicPr>
                <p:cNvPr id="55" name="Ink 54">
                  <a:extLst>
                    <a:ext uri="{FF2B5EF4-FFF2-40B4-BE49-F238E27FC236}">
                      <a16:creationId xmlns:a16="http://schemas.microsoft.com/office/drawing/2014/main" id="{5B2ED5AF-7DFB-3043-3DC3-D0B71A484FCE}"/>
                    </a:ext>
                  </a:extLst>
                </p:cNvPr>
                <p:cNvPicPr/>
                <p:nvPr/>
              </p:nvPicPr>
              <p:blipFill>
                <a:blip r:embed="rId98"/>
                <a:stretch>
                  <a:fillRect/>
                </a:stretch>
              </p:blipFill>
              <p:spPr>
                <a:xfrm>
                  <a:off x="2820760" y="4413960"/>
                  <a:ext cx="48744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6" name="Ink 55">
                  <a:extLst>
                    <a:ext uri="{FF2B5EF4-FFF2-40B4-BE49-F238E27FC236}">
                      <a16:creationId xmlns:a16="http://schemas.microsoft.com/office/drawing/2014/main" id="{6E61A7F0-8457-3E2F-A625-709658A10C1B}"/>
                    </a:ext>
                  </a:extLst>
                </p14:cNvPr>
                <p14:cNvContentPartPr/>
                <p14:nvPr/>
              </p14:nvContentPartPr>
              <p14:xfrm>
                <a:off x="3351760" y="4430160"/>
                <a:ext cx="295560" cy="376560"/>
              </p14:xfrm>
            </p:contentPart>
          </mc:Choice>
          <mc:Fallback xmlns="">
            <p:pic>
              <p:nvPicPr>
                <p:cNvPr id="56" name="Ink 55">
                  <a:extLst>
                    <a:ext uri="{FF2B5EF4-FFF2-40B4-BE49-F238E27FC236}">
                      <a16:creationId xmlns:a16="http://schemas.microsoft.com/office/drawing/2014/main" id="{6E61A7F0-8457-3E2F-A625-709658A10C1B}"/>
                    </a:ext>
                  </a:extLst>
                </p:cNvPr>
                <p:cNvPicPr/>
                <p:nvPr/>
              </p:nvPicPr>
              <p:blipFill>
                <a:blip r:embed="rId100"/>
                <a:stretch>
                  <a:fillRect/>
                </a:stretch>
              </p:blipFill>
              <p:spPr>
                <a:xfrm>
                  <a:off x="3342760" y="4421160"/>
                  <a:ext cx="31320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7" name="Ink 56">
                  <a:extLst>
                    <a:ext uri="{FF2B5EF4-FFF2-40B4-BE49-F238E27FC236}">
                      <a16:creationId xmlns:a16="http://schemas.microsoft.com/office/drawing/2014/main" id="{CA0C042C-0083-A99B-395A-3679A263D514}"/>
                    </a:ext>
                  </a:extLst>
                </p14:cNvPr>
                <p14:cNvContentPartPr/>
                <p14:nvPr/>
              </p14:nvContentPartPr>
              <p14:xfrm>
                <a:off x="3727240" y="4367880"/>
                <a:ext cx="205560" cy="378000"/>
              </p14:xfrm>
            </p:contentPart>
          </mc:Choice>
          <mc:Fallback xmlns="">
            <p:pic>
              <p:nvPicPr>
                <p:cNvPr id="57" name="Ink 56">
                  <a:extLst>
                    <a:ext uri="{FF2B5EF4-FFF2-40B4-BE49-F238E27FC236}">
                      <a16:creationId xmlns:a16="http://schemas.microsoft.com/office/drawing/2014/main" id="{CA0C042C-0083-A99B-395A-3679A263D514}"/>
                    </a:ext>
                  </a:extLst>
                </p:cNvPr>
                <p:cNvPicPr/>
                <p:nvPr/>
              </p:nvPicPr>
              <p:blipFill>
                <a:blip r:embed="rId102"/>
                <a:stretch>
                  <a:fillRect/>
                </a:stretch>
              </p:blipFill>
              <p:spPr>
                <a:xfrm>
                  <a:off x="3718240" y="4359240"/>
                  <a:ext cx="22320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8" name="Ink 57">
                  <a:extLst>
                    <a:ext uri="{FF2B5EF4-FFF2-40B4-BE49-F238E27FC236}">
                      <a16:creationId xmlns:a16="http://schemas.microsoft.com/office/drawing/2014/main" id="{6B2477F4-FDED-A8CF-25B3-04EFDD288A80}"/>
                    </a:ext>
                  </a:extLst>
                </p14:cNvPr>
                <p14:cNvContentPartPr/>
                <p14:nvPr/>
              </p14:nvContentPartPr>
              <p14:xfrm>
                <a:off x="4093000" y="4566600"/>
                <a:ext cx="131040" cy="46080"/>
              </p14:xfrm>
            </p:contentPart>
          </mc:Choice>
          <mc:Fallback xmlns="">
            <p:pic>
              <p:nvPicPr>
                <p:cNvPr id="58" name="Ink 57">
                  <a:extLst>
                    <a:ext uri="{FF2B5EF4-FFF2-40B4-BE49-F238E27FC236}">
                      <a16:creationId xmlns:a16="http://schemas.microsoft.com/office/drawing/2014/main" id="{6B2477F4-FDED-A8CF-25B3-04EFDD288A80}"/>
                    </a:ext>
                  </a:extLst>
                </p:cNvPr>
                <p:cNvPicPr/>
                <p:nvPr/>
              </p:nvPicPr>
              <p:blipFill>
                <a:blip r:embed="rId104"/>
                <a:stretch>
                  <a:fillRect/>
                </a:stretch>
              </p:blipFill>
              <p:spPr>
                <a:xfrm>
                  <a:off x="4084000" y="4557960"/>
                  <a:ext cx="1486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9" name="Ink 58">
                  <a:extLst>
                    <a:ext uri="{FF2B5EF4-FFF2-40B4-BE49-F238E27FC236}">
                      <a16:creationId xmlns:a16="http://schemas.microsoft.com/office/drawing/2014/main" id="{3A135CBE-6D85-231E-A508-9E123995396A}"/>
                    </a:ext>
                  </a:extLst>
                </p14:cNvPr>
                <p14:cNvContentPartPr/>
                <p14:nvPr/>
              </p14:nvContentPartPr>
              <p14:xfrm>
                <a:off x="4204960" y="4267440"/>
                <a:ext cx="315720" cy="507600"/>
              </p14:xfrm>
            </p:contentPart>
          </mc:Choice>
          <mc:Fallback xmlns="">
            <p:pic>
              <p:nvPicPr>
                <p:cNvPr id="59" name="Ink 58">
                  <a:extLst>
                    <a:ext uri="{FF2B5EF4-FFF2-40B4-BE49-F238E27FC236}">
                      <a16:creationId xmlns:a16="http://schemas.microsoft.com/office/drawing/2014/main" id="{3A135CBE-6D85-231E-A508-9E123995396A}"/>
                    </a:ext>
                  </a:extLst>
                </p:cNvPr>
                <p:cNvPicPr/>
                <p:nvPr/>
              </p:nvPicPr>
              <p:blipFill>
                <a:blip r:embed="rId106"/>
                <a:stretch>
                  <a:fillRect/>
                </a:stretch>
              </p:blipFill>
              <p:spPr>
                <a:xfrm>
                  <a:off x="4196320" y="4258440"/>
                  <a:ext cx="33336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0" name="Ink 59">
                  <a:extLst>
                    <a:ext uri="{FF2B5EF4-FFF2-40B4-BE49-F238E27FC236}">
                      <a16:creationId xmlns:a16="http://schemas.microsoft.com/office/drawing/2014/main" id="{4FC7EC3D-175E-2B51-60C6-9FF25049A9EA}"/>
                    </a:ext>
                  </a:extLst>
                </p14:cNvPr>
                <p14:cNvContentPartPr/>
                <p14:nvPr/>
              </p14:nvContentPartPr>
              <p14:xfrm>
                <a:off x="4464880" y="4481280"/>
                <a:ext cx="106200" cy="166680"/>
              </p14:xfrm>
            </p:contentPart>
          </mc:Choice>
          <mc:Fallback xmlns="">
            <p:pic>
              <p:nvPicPr>
                <p:cNvPr id="60" name="Ink 59">
                  <a:extLst>
                    <a:ext uri="{FF2B5EF4-FFF2-40B4-BE49-F238E27FC236}">
                      <a16:creationId xmlns:a16="http://schemas.microsoft.com/office/drawing/2014/main" id="{4FC7EC3D-175E-2B51-60C6-9FF25049A9EA}"/>
                    </a:ext>
                  </a:extLst>
                </p:cNvPr>
                <p:cNvPicPr/>
                <p:nvPr/>
              </p:nvPicPr>
              <p:blipFill>
                <a:blip r:embed="rId108"/>
                <a:stretch>
                  <a:fillRect/>
                </a:stretch>
              </p:blipFill>
              <p:spPr>
                <a:xfrm>
                  <a:off x="4456240" y="4472640"/>
                  <a:ext cx="1238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1" name="Ink 60">
                  <a:extLst>
                    <a:ext uri="{FF2B5EF4-FFF2-40B4-BE49-F238E27FC236}">
                      <a16:creationId xmlns:a16="http://schemas.microsoft.com/office/drawing/2014/main" id="{D9869186-4C78-258F-8631-F9DD24815B14}"/>
                    </a:ext>
                  </a:extLst>
                </p14:cNvPr>
                <p14:cNvContentPartPr/>
                <p14:nvPr/>
              </p14:nvContentPartPr>
              <p14:xfrm>
                <a:off x="4440760" y="4484520"/>
                <a:ext cx="121320" cy="226440"/>
              </p14:xfrm>
            </p:contentPart>
          </mc:Choice>
          <mc:Fallback xmlns="">
            <p:pic>
              <p:nvPicPr>
                <p:cNvPr id="61" name="Ink 60">
                  <a:extLst>
                    <a:ext uri="{FF2B5EF4-FFF2-40B4-BE49-F238E27FC236}">
                      <a16:creationId xmlns:a16="http://schemas.microsoft.com/office/drawing/2014/main" id="{D9869186-4C78-258F-8631-F9DD24815B14}"/>
                    </a:ext>
                  </a:extLst>
                </p:cNvPr>
                <p:cNvPicPr/>
                <p:nvPr/>
              </p:nvPicPr>
              <p:blipFill>
                <a:blip r:embed="rId110"/>
                <a:stretch>
                  <a:fillRect/>
                </a:stretch>
              </p:blipFill>
              <p:spPr>
                <a:xfrm>
                  <a:off x="4431760" y="4475880"/>
                  <a:ext cx="1389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2" name="Ink 61">
                  <a:extLst>
                    <a:ext uri="{FF2B5EF4-FFF2-40B4-BE49-F238E27FC236}">
                      <a16:creationId xmlns:a16="http://schemas.microsoft.com/office/drawing/2014/main" id="{281BEF1E-E8FB-2CE1-C74F-BF21A76D33C6}"/>
                    </a:ext>
                  </a:extLst>
                </p14:cNvPr>
                <p14:cNvContentPartPr/>
                <p14:nvPr/>
              </p14:nvContentPartPr>
              <p14:xfrm>
                <a:off x="4562440" y="4450320"/>
                <a:ext cx="100800" cy="349920"/>
              </p14:xfrm>
            </p:contentPart>
          </mc:Choice>
          <mc:Fallback xmlns="">
            <p:pic>
              <p:nvPicPr>
                <p:cNvPr id="62" name="Ink 61">
                  <a:extLst>
                    <a:ext uri="{FF2B5EF4-FFF2-40B4-BE49-F238E27FC236}">
                      <a16:creationId xmlns:a16="http://schemas.microsoft.com/office/drawing/2014/main" id="{281BEF1E-E8FB-2CE1-C74F-BF21A76D33C6}"/>
                    </a:ext>
                  </a:extLst>
                </p:cNvPr>
                <p:cNvPicPr/>
                <p:nvPr/>
              </p:nvPicPr>
              <p:blipFill>
                <a:blip r:embed="rId112"/>
                <a:stretch>
                  <a:fillRect/>
                </a:stretch>
              </p:blipFill>
              <p:spPr>
                <a:xfrm>
                  <a:off x="4553440" y="4441680"/>
                  <a:ext cx="11844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3" name="Ink 62">
                  <a:extLst>
                    <a:ext uri="{FF2B5EF4-FFF2-40B4-BE49-F238E27FC236}">
                      <a16:creationId xmlns:a16="http://schemas.microsoft.com/office/drawing/2014/main" id="{D98BC2CD-AB52-F582-99AD-DB1CC2A91C1B}"/>
                    </a:ext>
                  </a:extLst>
                </p14:cNvPr>
                <p14:cNvContentPartPr/>
                <p14:nvPr/>
              </p14:nvContentPartPr>
              <p14:xfrm>
                <a:off x="4714000" y="4592160"/>
                <a:ext cx="10800" cy="2520"/>
              </p14:xfrm>
            </p:contentPart>
          </mc:Choice>
          <mc:Fallback xmlns="">
            <p:pic>
              <p:nvPicPr>
                <p:cNvPr id="63" name="Ink 62">
                  <a:extLst>
                    <a:ext uri="{FF2B5EF4-FFF2-40B4-BE49-F238E27FC236}">
                      <a16:creationId xmlns:a16="http://schemas.microsoft.com/office/drawing/2014/main" id="{D98BC2CD-AB52-F582-99AD-DB1CC2A91C1B}"/>
                    </a:ext>
                  </a:extLst>
                </p:cNvPr>
                <p:cNvPicPr/>
                <p:nvPr/>
              </p:nvPicPr>
              <p:blipFill>
                <a:blip r:embed="rId114"/>
                <a:stretch>
                  <a:fillRect/>
                </a:stretch>
              </p:blipFill>
              <p:spPr>
                <a:xfrm>
                  <a:off x="4705000" y="4583520"/>
                  <a:ext cx="284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65" name="Ink 64">
                  <a:extLst>
                    <a:ext uri="{FF2B5EF4-FFF2-40B4-BE49-F238E27FC236}">
                      <a16:creationId xmlns:a16="http://schemas.microsoft.com/office/drawing/2014/main" id="{54B2762A-C684-8C12-8F08-CDFA07878257}"/>
                    </a:ext>
                  </a:extLst>
                </p14:cNvPr>
                <p14:cNvContentPartPr/>
                <p14:nvPr/>
              </p14:nvContentPartPr>
              <p14:xfrm>
                <a:off x="4903000" y="2132640"/>
                <a:ext cx="748440" cy="11880"/>
              </p14:xfrm>
            </p:contentPart>
          </mc:Choice>
          <mc:Fallback xmlns="">
            <p:pic>
              <p:nvPicPr>
                <p:cNvPr id="65" name="Ink 64">
                  <a:extLst>
                    <a:ext uri="{FF2B5EF4-FFF2-40B4-BE49-F238E27FC236}">
                      <a16:creationId xmlns:a16="http://schemas.microsoft.com/office/drawing/2014/main" id="{54B2762A-C684-8C12-8F08-CDFA07878257}"/>
                    </a:ext>
                  </a:extLst>
                </p:cNvPr>
                <p:cNvPicPr/>
                <p:nvPr/>
              </p:nvPicPr>
              <p:blipFill>
                <a:blip r:embed="rId116"/>
                <a:stretch>
                  <a:fillRect/>
                </a:stretch>
              </p:blipFill>
              <p:spPr>
                <a:xfrm>
                  <a:off x="4894360" y="2124000"/>
                  <a:ext cx="76608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66" name="Ink 65">
                  <a:extLst>
                    <a:ext uri="{FF2B5EF4-FFF2-40B4-BE49-F238E27FC236}">
                      <a16:creationId xmlns:a16="http://schemas.microsoft.com/office/drawing/2014/main" id="{76F96C6D-2ED3-9F2B-2A76-7E2FDBD72D8C}"/>
                    </a:ext>
                  </a:extLst>
                </p14:cNvPr>
                <p14:cNvContentPartPr/>
                <p14:nvPr/>
              </p14:nvContentPartPr>
              <p14:xfrm>
                <a:off x="5469280" y="2032920"/>
                <a:ext cx="135720" cy="212400"/>
              </p14:xfrm>
            </p:contentPart>
          </mc:Choice>
          <mc:Fallback xmlns="">
            <p:pic>
              <p:nvPicPr>
                <p:cNvPr id="66" name="Ink 65">
                  <a:extLst>
                    <a:ext uri="{FF2B5EF4-FFF2-40B4-BE49-F238E27FC236}">
                      <a16:creationId xmlns:a16="http://schemas.microsoft.com/office/drawing/2014/main" id="{76F96C6D-2ED3-9F2B-2A76-7E2FDBD72D8C}"/>
                    </a:ext>
                  </a:extLst>
                </p:cNvPr>
                <p:cNvPicPr/>
                <p:nvPr/>
              </p:nvPicPr>
              <p:blipFill>
                <a:blip r:embed="rId118"/>
                <a:stretch>
                  <a:fillRect/>
                </a:stretch>
              </p:blipFill>
              <p:spPr>
                <a:xfrm>
                  <a:off x="5460640" y="2024280"/>
                  <a:ext cx="1533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68" name="Ink 67">
                  <a:extLst>
                    <a:ext uri="{FF2B5EF4-FFF2-40B4-BE49-F238E27FC236}">
                      <a16:creationId xmlns:a16="http://schemas.microsoft.com/office/drawing/2014/main" id="{9097A91D-3481-393E-269B-E3C5D8A359AF}"/>
                    </a:ext>
                  </a:extLst>
                </p14:cNvPr>
                <p14:cNvContentPartPr/>
                <p14:nvPr/>
              </p14:nvContentPartPr>
              <p14:xfrm>
                <a:off x="5688880" y="1595520"/>
                <a:ext cx="1469880" cy="1101240"/>
              </p14:xfrm>
            </p:contentPart>
          </mc:Choice>
          <mc:Fallback xmlns="">
            <p:pic>
              <p:nvPicPr>
                <p:cNvPr id="68" name="Ink 67">
                  <a:extLst>
                    <a:ext uri="{FF2B5EF4-FFF2-40B4-BE49-F238E27FC236}">
                      <a16:creationId xmlns:a16="http://schemas.microsoft.com/office/drawing/2014/main" id="{9097A91D-3481-393E-269B-E3C5D8A359AF}"/>
                    </a:ext>
                  </a:extLst>
                </p:cNvPr>
                <p:cNvPicPr/>
                <p:nvPr/>
              </p:nvPicPr>
              <p:blipFill>
                <a:blip r:embed="rId120"/>
                <a:stretch>
                  <a:fillRect/>
                </a:stretch>
              </p:blipFill>
              <p:spPr>
                <a:xfrm>
                  <a:off x="5679880" y="1586520"/>
                  <a:ext cx="1487520" cy="11188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69" name="Ink 68">
                  <a:extLst>
                    <a:ext uri="{FF2B5EF4-FFF2-40B4-BE49-F238E27FC236}">
                      <a16:creationId xmlns:a16="http://schemas.microsoft.com/office/drawing/2014/main" id="{3FF59D2C-12CD-5683-7FB4-25683DE31930}"/>
                    </a:ext>
                  </a:extLst>
                </p14:cNvPr>
                <p14:cNvContentPartPr/>
                <p14:nvPr/>
              </p14:nvContentPartPr>
              <p14:xfrm>
                <a:off x="5688160" y="1395720"/>
                <a:ext cx="1887840" cy="1361160"/>
              </p14:xfrm>
            </p:contentPart>
          </mc:Choice>
          <mc:Fallback xmlns="">
            <p:pic>
              <p:nvPicPr>
                <p:cNvPr id="69" name="Ink 68">
                  <a:extLst>
                    <a:ext uri="{FF2B5EF4-FFF2-40B4-BE49-F238E27FC236}">
                      <a16:creationId xmlns:a16="http://schemas.microsoft.com/office/drawing/2014/main" id="{3FF59D2C-12CD-5683-7FB4-25683DE31930}"/>
                    </a:ext>
                  </a:extLst>
                </p:cNvPr>
                <p:cNvPicPr/>
                <p:nvPr/>
              </p:nvPicPr>
              <p:blipFill>
                <a:blip r:embed="rId122"/>
                <a:stretch>
                  <a:fillRect/>
                </a:stretch>
              </p:blipFill>
              <p:spPr>
                <a:xfrm>
                  <a:off x="5679520" y="1386720"/>
                  <a:ext cx="1905480" cy="1378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0" name="Ink 69">
                  <a:extLst>
                    <a:ext uri="{FF2B5EF4-FFF2-40B4-BE49-F238E27FC236}">
                      <a16:creationId xmlns:a16="http://schemas.microsoft.com/office/drawing/2014/main" id="{D8C7F0EA-9BA8-B5C0-90DD-9D63AAC24105}"/>
                    </a:ext>
                  </a:extLst>
                </p14:cNvPr>
                <p14:cNvContentPartPr/>
                <p14:nvPr/>
              </p14:nvContentPartPr>
              <p14:xfrm>
                <a:off x="6129160" y="1957680"/>
                <a:ext cx="250560" cy="362880"/>
              </p14:xfrm>
            </p:contentPart>
          </mc:Choice>
          <mc:Fallback xmlns="">
            <p:pic>
              <p:nvPicPr>
                <p:cNvPr id="70" name="Ink 69">
                  <a:extLst>
                    <a:ext uri="{FF2B5EF4-FFF2-40B4-BE49-F238E27FC236}">
                      <a16:creationId xmlns:a16="http://schemas.microsoft.com/office/drawing/2014/main" id="{D8C7F0EA-9BA8-B5C0-90DD-9D63AAC24105}"/>
                    </a:ext>
                  </a:extLst>
                </p:cNvPr>
                <p:cNvPicPr/>
                <p:nvPr/>
              </p:nvPicPr>
              <p:blipFill>
                <a:blip r:embed="rId124"/>
                <a:stretch>
                  <a:fillRect/>
                </a:stretch>
              </p:blipFill>
              <p:spPr>
                <a:xfrm>
                  <a:off x="6120160" y="1948680"/>
                  <a:ext cx="26820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1" name="Ink 70">
                  <a:extLst>
                    <a:ext uri="{FF2B5EF4-FFF2-40B4-BE49-F238E27FC236}">
                      <a16:creationId xmlns:a16="http://schemas.microsoft.com/office/drawing/2014/main" id="{B84CCF8F-369A-14A8-C4B7-CBE3260C7507}"/>
                    </a:ext>
                  </a:extLst>
                </p14:cNvPr>
                <p14:cNvContentPartPr/>
                <p14:nvPr/>
              </p14:nvContentPartPr>
              <p14:xfrm>
                <a:off x="6431200" y="2061360"/>
                <a:ext cx="210600" cy="223560"/>
              </p14:xfrm>
            </p:contentPart>
          </mc:Choice>
          <mc:Fallback xmlns="">
            <p:pic>
              <p:nvPicPr>
                <p:cNvPr id="71" name="Ink 70">
                  <a:extLst>
                    <a:ext uri="{FF2B5EF4-FFF2-40B4-BE49-F238E27FC236}">
                      <a16:creationId xmlns:a16="http://schemas.microsoft.com/office/drawing/2014/main" id="{B84CCF8F-369A-14A8-C4B7-CBE3260C7507}"/>
                    </a:ext>
                  </a:extLst>
                </p:cNvPr>
                <p:cNvPicPr/>
                <p:nvPr/>
              </p:nvPicPr>
              <p:blipFill>
                <a:blip r:embed="rId126"/>
                <a:stretch>
                  <a:fillRect/>
                </a:stretch>
              </p:blipFill>
              <p:spPr>
                <a:xfrm>
                  <a:off x="6422200" y="2052360"/>
                  <a:ext cx="2282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72" name="Ink 71">
                  <a:extLst>
                    <a:ext uri="{FF2B5EF4-FFF2-40B4-BE49-F238E27FC236}">
                      <a16:creationId xmlns:a16="http://schemas.microsoft.com/office/drawing/2014/main" id="{3C19995E-697D-D3FD-2A83-9636A6C079EA}"/>
                    </a:ext>
                  </a:extLst>
                </p14:cNvPr>
                <p14:cNvContentPartPr/>
                <p14:nvPr/>
              </p14:nvContentPartPr>
              <p14:xfrm>
                <a:off x="6725680" y="1996560"/>
                <a:ext cx="144360" cy="263160"/>
              </p14:xfrm>
            </p:contentPart>
          </mc:Choice>
          <mc:Fallback xmlns="">
            <p:pic>
              <p:nvPicPr>
                <p:cNvPr id="72" name="Ink 71">
                  <a:extLst>
                    <a:ext uri="{FF2B5EF4-FFF2-40B4-BE49-F238E27FC236}">
                      <a16:creationId xmlns:a16="http://schemas.microsoft.com/office/drawing/2014/main" id="{3C19995E-697D-D3FD-2A83-9636A6C079EA}"/>
                    </a:ext>
                  </a:extLst>
                </p:cNvPr>
                <p:cNvPicPr/>
                <p:nvPr/>
              </p:nvPicPr>
              <p:blipFill>
                <a:blip r:embed="rId128"/>
                <a:stretch>
                  <a:fillRect/>
                </a:stretch>
              </p:blipFill>
              <p:spPr>
                <a:xfrm>
                  <a:off x="6716680" y="1987560"/>
                  <a:ext cx="16200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1" name="Ink 80">
                  <a:extLst>
                    <a:ext uri="{FF2B5EF4-FFF2-40B4-BE49-F238E27FC236}">
                      <a16:creationId xmlns:a16="http://schemas.microsoft.com/office/drawing/2014/main" id="{AB5F424C-E87B-468A-6486-2670F0B46ABC}"/>
                    </a:ext>
                  </a:extLst>
                </p14:cNvPr>
                <p14:cNvContentPartPr/>
                <p14:nvPr/>
              </p14:nvContentPartPr>
              <p14:xfrm>
                <a:off x="5893000" y="2174040"/>
                <a:ext cx="155880" cy="153000"/>
              </p14:xfrm>
            </p:contentPart>
          </mc:Choice>
          <mc:Fallback xmlns="">
            <p:pic>
              <p:nvPicPr>
                <p:cNvPr id="81" name="Ink 80">
                  <a:extLst>
                    <a:ext uri="{FF2B5EF4-FFF2-40B4-BE49-F238E27FC236}">
                      <a16:creationId xmlns:a16="http://schemas.microsoft.com/office/drawing/2014/main" id="{AB5F424C-E87B-468A-6486-2670F0B46ABC}"/>
                    </a:ext>
                  </a:extLst>
                </p:cNvPr>
                <p:cNvPicPr/>
                <p:nvPr/>
              </p:nvPicPr>
              <p:blipFill>
                <a:blip r:embed="rId130"/>
                <a:stretch>
                  <a:fillRect/>
                </a:stretch>
              </p:blipFill>
              <p:spPr>
                <a:xfrm>
                  <a:off x="5884000" y="2165400"/>
                  <a:ext cx="1735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3" name="Ink 82">
                  <a:extLst>
                    <a:ext uri="{FF2B5EF4-FFF2-40B4-BE49-F238E27FC236}">
                      <a16:creationId xmlns:a16="http://schemas.microsoft.com/office/drawing/2014/main" id="{D32EADDC-B6E6-F354-CE96-76027059E777}"/>
                    </a:ext>
                  </a:extLst>
                </p14:cNvPr>
                <p14:cNvContentPartPr/>
                <p14:nvPr/>
              </p14:nvContentPartPr>
              <p14:xfrm>
                <a:off x="7621360" y="2176560"/>
                <a:ext cx="428400" cy="28800"/>
              </p14:xfrm>
            </p:contentPart>
          </mc:Choice>
          <mc:Fallback xmlns="">
            <p:pic>
              <p:nvPicPr>
                <p:cNvPr id="83" name="Ink 82">
                  <a:extLst>
                    <a:ext uri="{FF2B5EF4-FFF2-40B4-BE49-F238E27FC236}">
                      <a16:creationId xmlns:a16="http://schemas.microsoft.com/office/drawing/2014/main" id="{D32EADDC-B6E6-F354-CE96-76027059E777}"/>
                    </a:ext>
                  </a:extLst>
                </p:cNvPr>
                <p:cNvPicPr/>
                <p:nvPr/>
              </p:nvPicPr>
              <p:blipFill>
                <a:blip r:embed="rId132"/>
                <a:stretch>
                  <a:fillRect/>
                </a:stretch>
              </p:blipFill>
              <p:spPr>
                <a:xfrm>
                  <a:off x="7612720" y="2167560"/>
                  <a:ext cx="4460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4" name="Ink 83">
                  <a:extLst>
                    <a:ext uri="{FF2B5EF4-FFF2-40B4-BE49-F238E27FC236}">
                      <a16:creationId xmlns:a16="http://schemas.microsoft.com/office/drawing/2014/main" id="{6BE6547A-7CCA-899A-EE7A-8FEAE2F587F0}"/>
                    </a:ext>
                  </a:extLst>
                </p14:cNvPr>
                <p14:cNvContentPartPr/>
                <p14:nvPr/>
              </p14:nvContentPartPr>
              <p14:xfrm>
                <a:off x="7924480" y="2073240"/>
                <a:ext cx="115560" cy="177480"/>
              </p14:xfrm>
            </p:contentPart>
          </mc:Choice>
          <mc:Fallback xmlns="">
            <p:pic>
              <p:nvPicPr>
                <p:cNvPr id="84" name="Ink 83">
                  <a:extLst>
                    <a:ext uri="{FF2B5EF4-FFF2-40B4-BE49-F238E27FC236}">
                      <a16:creationId xmlns:a16="http://schemas.microsoft.com/office/drawing/2014/main" id="{6BE6547A-7CCA-899A-EE7A-8FEAE2F587F0}"/>
                    </a:ext>
                  </a:extLst>
                </p:cNvPr>
                <p:cNvPicPr/>
                <p:nvPr/>
              </p:nvPicPr>
              <p:blipFill>
                <a:blip r:embed="rId134"/>
                <a:stretch>
                  <a:fillRect/>
                </a:stretch>
              </p:blipFill>
              <p:spPr>
                <a:xfrm>
                  <a:off x="7915840" y="2064600"/>
                  <a:ext cx="13320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5" name="Ink 84">
                  <a:extLst>
                    <a:ext uri="{FF2B5EF4-FFF2-40B4-BE49-F238E27FC236}">
                      <a16:creationId xmlns:a16="http://schemas.microsoft.com/office/drawing/2014/main" id="{F6E8AE7B-CCB8-8D45-B20E-F106B02932E2}"/>
                    </a:ext>
                  </a:extLst>
                </p14:cNvPr>
                <p14:cNvContentPartPr/>
                <p14:nvPr/>
              </p14:nvContentPartPr>
              <p14:xfrm>
                <a:off x="8175760" y="1594440"/>
                <a:ext cx="1735560" cy="1117800"/>
              </p14:xfrm>
            </p:contentPart>
          </mc:Choice>
          <mc:Fallback xmlns="">
            <p:pic>
              <p:nvPicPr>
                <p:cNvPr id="85" name="Ink 84">
                  <a:extLst>
                    <a:ext uri="{FF2B5EF4-FFF2-40B4-BE49-F238E27FC236}">
                      <a16:creationId xmlns:a16="http://schemas.microsoft.com/office/drawing/2014/main" id="{F6E8AE7B-CCB8-8D45-B20E-F106B02932E2}"/>
                    </a:ext>
                  </a:extLst>
                </p:cNvPr>
                <p:cNvPicPr/>
                <p:nvPr/>
              </p:nvPicPr>
              <p:blipFill>
                <a:blip r:embed="rId136"/>
                <a:stretch>
                  <a:fillRect/>
                </a:stretch>
              </p:blipFill>
              <p:spPr>
                <a:xfrm>
                  <a:off x="8167120" y="1585440"/>
                  <a:ext cx="1753200" cy="11354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6" name="Ink 85">
                  <a:extLst>
                    <a:ext uri="{FF2B5EF4-FFF2-40B4-BE49-F238E27FC236}">
                      <a16:creationId xmlns:a16="http://schemas.microsoft.com/office/drawing/2014/main" id="{78967564-98D1-4E8E-2B72-68A31DA01E0B}"/>
                    </a:ext>
                  </a:extLst>
                </p14:cNvPr>
                <p14:cNvContentPartPr/>
                <p14:nvPr/>
              </p14:nvContentPartPr>
              <p14:xfrm>
                <a:off x="8584360" y="1984680"/>
                <a:ext cx="381960" cy="289440"/>
              </p14:xfrm>
            </p:contentPart>
          </mc:Choice>
          <mc:Fallback xmlns="">
            <p:pic>
              <p:nvPicPr>
                <p:cNvPr id="86" name="Ink 85">
                  <a:extLst>
                    <a:ext uri="{FF2B5EF4-FFF2-40B4-BE49-F238E27FC236}">
                      <a16:creationId xmlns:a16="http://schemas.microsoft.com/office/drawing/2014/main" id="{78967564-98D1-4E8E-2B72-68A31DA01E0B}"/>
                    </a:ext>
                  </a:extLst>
                </p:cNvPr>
                <p:cNvPicPr/>
                <p:nvPr/>
              </p:nvPicPr>
              <p:blipFill>
                <a:blip r:embed="rId138"/>
                <a:stretch>
                  <a:fillRect/>
                </a:stretch>
              </p:blipFill>
              <p:spPr>
                <a:xfrm>
                  <a:off x="8575360" y="1976040"/>
                  <a:ext cx="39960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7" name="Ink 86">
                  <a:extLst>
                    <a:ext uri="{FF2B5EF4-FFF2-40B4-BE49-F238E27FC236}">
                      <a16:creationId xmlns:a16="http://schemas.microsoft.com/office/drawing/2014/main" id="{F85D5869-F15B-1191-84B3-6D7105060275}"/>
                    </a:ext>
                  </a:extLst>
                </p14:cNvPr>
                <p14:cNvContentPartPr/>
                <p14:nvPr/>
              </p14:nvContentPartPr>
              <p14:xfrm>
                <a:off x="9022120" y="2017080"/>
                <a:ext cx="82080" cy="213840"/>
              </p14:xfrm>
            </p:contentPart>
          </mc:Choice>
          <mc:Fallback xmlns="">
            <p:pic>
              <p:nvPicPr>
                <p:cNvPr id="87" name="Ink 86">
                  <a:extLst>
                    <a:ext uri="{FF2B5EF4-FFF2-40B4-BE49-F238E27FC236}">
                      <a16:creationId xmlns:a16="http://schemas.microsoft.com/office/drawing/2014/main" id="{F85D5869-F15B-1191-84B3-6D7105060275}"/>
                    </a:ext>
                  </a:extLst>
                </p:cNvPr>
                <p:cNvPicPr/>
                <p:nvPr/>
              </p:nvPicPr>
              <p:blipFill>
                <a:blip r:embed="rId140"/>
                <a:stretch>
                  <a:fillRect/>
                </a:stretch>
              </p:blipFill>
              <p:spPr>
                <a:xfrm>
                  <a:off x="9013120" y="2008080"/>
                  <a:ext cx="997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74" name="Ink 73">
                  <a:extLst>
                    <a:ext uri="{FF2B5EF4-FFF2-40B4-BE49-F238E27FC236}">
                      <a16:creationId xmlns:a16="http://schemas.microsoft.com/office/drawing/2014/main" id="{F5F463E1-CD1D-BB34-DAB7-1B1463686719}"/>
                    </a:ext>
                  </a:extLst>
                </p14:cNvPr>
                <p14:cNvContentPartPr/>
                <p14:nvPr/>
              </p14:nvContentPartPr>
              <p14:xfrm>
                <a:off x="5342920" y="4239360"/>
                <a:ext cx="550080" cy="256680"/>
              </p14:xfrm>
            </p:contentPart>
          </mc:Choice>
          <mc:Fallback xmlns="">
            <p:pic>
              <p:nvPicPr>
                <p:cNvPr id="74" name="Ink 73">
                  <a:extLst>
                    <a:ext uri="{FF2B5EF4-FFF2-40B4-BE49-F238E27FC236}">
                      <a16:creationId xmlns:a16="http://schemas.microsoft.com/office/drawing/2014/main" id="{F5F463E1-CD1D-BB34-DAB7-1B1463686719}"/>
                    </a:ext>
                  </a:extLst>
                </p:cNvPr>
                <p:cNvPicPr/>
                <p:nvPr/>
              </p:nvPicPr>
              <p:blipFill>
                <a:blip r:embed="rId142"/>
                <a:stretch>
                  <a:fillRect/>
                </a:stretch>
              </p:blipFill>
              <p:spPr>
                <a:xfrm>
                  <a:off x="5333920" y="4230720"/>
                  <a:ext cx="56772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75" name="Ink 74">
                  <a:extLst>
                    <a:ext uri="{FF2B5EF4-FFF2-40B4-BE49-F238E27FC236}">
                      <a16:creationId xmlns:a16="http://schemas.microsoft.com/office/drawing/2014/main" id="{86992CF9-24B2-7D25-69CD-95F8041A23ED}"/>
                    </a:ext>
                  </a:extLst>
                </p14:cNvPr>
                <p14:cNvContentPartPr/>
                <p14:nvPr/>
              </p14:nvContentPartPr>
              <p14:xfrm>
                <a:off x="5773840" y="3870000"/>
                <a:ext cx="1957680" cy="1160640"/>
              </p14:xfrm>
            </p:contentPart>
          </mc:Choice>
          <mc:Fallback xmlns="">
            <p:pic>
              <p:nvPicPr>
                <p:cNvPr id="75" name="Ink 74">
                  <a:extLst>
                    <a:ext uri="{FF2B5EF4-FFF2-40B4-BE49-F238E27FC236}">
                      <a16:creationId xmlns:a16="http://schemas.microsoft.com/office/drawing/2014/main" id="{86992CF9-24B2-7D25-69CD-95F8041A23ED}"/>
                    </a:ext>
                  </a:extLst>
                </p:cNvPr>
                <p:cNvPicPr/>
                <p:nvPr/>
              </p:nvPicPr>
              <p:blipFill>
                <a:blip r:embed="rId144"/>
                <a:stretch>
                  <a:fillRect/>
                </a:stretch>
              </p:blipFill>
              <p:spPr>
                <a:xfrm>
                  <a:off x="5764840" y="3861000"/>
                  <a:ext cx="1975320" cy="11782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76" name="Ink 75">
                  <a:extLst>
                    <a:ext uri="{FF2B5EF4-FFF2-40B4-BE49-F238E27FC236}">
                      <a16:creationId xmlns:a16="http://schemas.microsoft.com/office/drawing/2014/main" id="{F9503830-1A23-0F70-79DD-0A1DB8344813}"/>
                    </a:ext>
                  </a:extLst>
                </p14:cNvPr>
                <p14:cNvContentPartPr/>
                <p14:nvPr/>
              </p14:nvContentPartPr>
              <p14:xfrm>
                <a:off x="6177400" y="4337280"/>
                <a:ext cx="182520" cy="223560"/>
              </p14:xfrm>
            </p:contentPart>
          </mc:Choice>
          <mc:Fallback xmlns="">
            <p:pic>
              <p:nvPicPr>
                <p:cNvPr id="76" name="Ink 75">
                  <a:extLst>
                    <a:ext uri="{FF2B5EF4-FFF2-40B4-BE49-F238E27FC236}">
                      <a16:creationId xmlns:a16="http://schemas.microsoft.com/office/drawing/2014/main" id="{F9503830-1A23-0F70-79DD-0A1DB8344813}"/>
                    </a:ext>
                  </a:extLst>
                </p:cNvPr>
                <p:cNvPicPr/>
                <p:nvPr/>
              </p:nvPicPr>
              <p:blipFill>
                <a:blip r:embed="rId146"/>
                <a:stretch>
                  <a:fillRect/>
                </a:stretch>
              </p:blipFill>
              <p:spPr>
                <a:xfrm>
                  <a:off x="6168760" y="4328640"/>
                  <a:ext cx="2001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77" name="Ink 76">
                  <a:extLst>
                    <a:ext uri="{FF2B5EF4-FFF2-40B4-BE49-F238E27FC236}">
                      <a16:creationId xmlns:a16="http://schemas.microsoft.com/office/drawing/2014/main" id="{9ED24D4F-58E2-362C-25A3-B66441A304DF}"/>
                    </a:ext>
                  </a:extLst>
                </p14:cNvPr>
                <p14:cNvContentPartPr/>
                <p14:nvPr/>
              </p14:nvContentPartPr>
              <p14:xfrm>
                <a:off x="6440200" y="4251960"/>
                <a:ext cx="195120" cy="306000"/>
              </p14:xfrm>
            </p:contentPart>
          </mc:Choice>
          <mc:Fallback xmlns="">
            <p:pic>
              <p:nvPicPr>
                <p:cNvPr id="77" name="Ink 76">
                  <a:extLst>
                    <a:ext uri="{FF2B5EF4-FFF2-40B4-BE49-F238E27FC236}">
                      <a16:creationId xmlns:a16="http://schemas.microsoft.com/office/drawing/2014/main" id="{9ED24D4F-58E2-362C-25A3-B66441A304DF}"/>
                    </a:ext>
                  </a:extLst>
                </p:cNvPr>
                <p:cNvPicPr/>
                <p:nvPr/>
              </p:nvPicPr>
              <p:blipFill>
                <a:blip r:embed="rId148"/>
                <a:stretch>
                  <a:fillRect/>
                </a:stretch>
              </p:blipFill>
              <p:spPr>
                <a:xfrm>
                  <a:off x="6431200" y="4243320"/>
                  <a:ext cx="21276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78" name="Ink 77">
                  <a:extLst>
                    <a:ext uri="{FF2B5EF4-FFF2-40B4-BE49-F238E27FC236}">
                      <a16:creationId xmlns:a16="http://schemas.microsoft.com/office/drawing/2014/main" id="{1EFF129C-452E-AE73-0991-8903E0E6769B}"/>
                    </a:ext>
                  </a:extLst>
                </p14:cNvPr>
                <p14:cNvContentPartPr/>
                <p14:nvPr/>
              </p14:nvContentPartPr>
              <p14:xfrm>
                <a:off x="6748000" y="4320360"/>
                <a:ext cx="164880" cy="234000"/>
              </p14:xfrm>
            </p:contentPart>
          </mc:Choice>
          <mc:Fallback xmlns="">
            <p:pic>
              <p:nvPicPr>
                <p:cNvPr id="78" name="Ink 77">
                  <a:extLst>
                    <a:ext uri="{FF2B5EF4-FFF2-40B4-BE49-F238E27FC236}">
                      <a16:creationId xmlns:a16="http://schemas.microsoft.com/office/drawing/2014/main" id="{1EFF129C-452E-AE73-0991-8903E0E6769B}"/>
                    </a:ext>
                  </a:extLst>
                </p:cNvPr>
                <p:cNvPicPr/>
                <p:nvPr/>
              </p:nvPicPr>
              <p:blipFill>
                <a:blip r:embed="rId150"/>
                <a:stretch>
                  <a:fillRect/>
                </a:stretch>
              </p:blipFill>
              <p:spPr>
                <a:xfrm>
                  <a:off x="6739000" y="4311360"/>
                  <a:ext cx="18252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79" name="Ink 78">
                  <a:extLst>
                    <a:ext uri="{FF2B5EF4-FFF2-40B4-BE49-F238E27FC236}">
                      <a16:creationId xmlns:a16="http://schemas.microsoft.com/office/drawing/2014/main" id="{0218FA0B-C6BC-C4B9-AC92-760DA787E810}"/>
                    </a:ext>
                  </a:extLst>
                </p14:cNvPr>
                <p14:cNvContentPartPr/>
                <p14:nvPr/>
              </p14:nvContentPartPr>
              <p14:xfrm>
                <a:off x="6990280" y="4299480"/>
                <a:ext cx="272520" cy="245880"/>
              </p14:xfrm>
            </p:contentPart>
          </mc:Choice>
          <mc:Fallback xmlns="">
            <p:pic>
              <p:nvPicPr>
                <p:cNvPr id="79" name="Ink 78">
                  <a:extLst>
                    <a:ext uri="{FF2B5EF4-FFF2-40B4-BE49-F238E27FC236}">
                      <a16:creationId xmlns:a16="http://schemas.microsoft.com/office/drawing/2014/main" id="{0218FA0B-C6BC-C4B9-AC92-760DA787E810}"/>
                    </a:ext>
                  </a:extLst>
                </p:cNvPr>
                <p:cNvPicPr/>
                <p:nvPr/>
              </p:nvPicPr>
              <p:blipFill>
                <a:blip r:embed="rId152"/>
                <a:stretch>
                  <a:fillRect/>
                </a:stretch>
              </p:blipFill>
              <p:spPr>
                <a:xfrm>
                  <a:off x="6981280" y="4290840"/>
                  <a:ext cx="2901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88" name="Ink 87">
                  <a:extLst>
                    <a:ext uri="{FF2B5EF4-FFF2-40B4-BE49-F238E27FC236}">
                      <a16:creationId xmlns:a16="http://schemas.microsoft.com/office/drawing/2014/main" id="{60865B4F-C75A-2A2E-7DBE-48AD7CF9195A}"/>
                    </a:ext>
                  </a:extLst>
                </p14:cNvPr>
                <p14:cNvContentPartPr/>
                <p14:nvPr/>
              </p14:nvContentPartPr>
              <p14:xfrm>
                <a:off x="7785160" y="4267440"/>
                <a:ext cx="524160" cy="179640"/>
              </p14:xfrm>
            </p:contentPart>
          </mc:Choice>
          <mc:Fallback xmlns="">
            <p:pic>
              <p:nvPicPr>
                <p:cNvPr id="88" name="Ink 87">
                  <a:extLst>
                    <a:ext uri="{FF2B5EF4-FFF2-40B4-BE49-F238E27FC236}">
                      <a16:creationId xmlns:a16="http://schemas.microsoft.com/office/drawing/2014/main" id="{60865B4F-C75A-2A2E-7DBE-48AD7CF9195A}"/>
                    </a:ext>
                  </a:extLst>
                </p:cNvPr>
                <p:cNvPicPr/>
                <p:nvPr/>
              </p:nvPicPr>
              <p:blipFill>
                <a:blip r:embed="rId154"/>
                <a:stretch>
                  <a:fillRect/>
                </a:stretch>
              </p:blipFill>
              <p:spPr>
                <a:xfrm>
                  <a:off x="7776520" y="4258440"/>
                  <a:ext cx="5418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90" name="Ink 89">
                  <a:extLst>
                    <a:ext uri="{FF2B5EF4-FFF2-40B4-BE49-F238E27FC236}">
                      <a16:creationId xmlns:a16="http://schemas.microsoft.com/office/drawing/2014/main" id="{D9B0D961-340A-F823-F0E4-AECEF568416E}"/>
                    </a:ext>
                  </a:extLst>
                </p14:cNvPr>
                <p14:cNvContentPartPr/>
                <p14:nvPr/>
              </p14:nvContentPartPr>
              <p14:xfrm>
                <a:off x="8396440" y="3826800"/>
                <a:ext cx="1802520" cy="1057680"/>
              </p14:xfrm>
            </p:contentPart>
          </mc:Choice>
          <mc:Fallback xmlns="">
            <p:pic>
              <p:nvPicPr>
                <p:cNvPr id="90" name="Ink 89">
                  <a:extLst>
                    <a:ext uri="{FF2B5EF4-FFF2-40B4-BE49-F238E27FC236}">
                      <a16:creationId xmlns:a16="http://schemas.microsoft.com/office/drawing/2014/main" id="{D9B0D961-340A-F823-F0E4-AECEF568416E}"/>
                    </a:ext>
                  </a:extLst>
                </p:cNvPr>
                <p:cNvPicPr/>
                <p:nvPr/>
              </p:nvPicPr>
              <p:blipFill>
                <a:blip r:embed="rId156"/>
                <a:stretch>
                  <a:fillRect/>
                </a:stretch>
              </p:blipFill>
              <p:spPr>
                <a:xfrm>
                  <a:off x="8387440" y="3817800"/>
                  <a:ext cx="1820160" cy="10753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91" name="Ink 90">
                  <a:extLst>
                    <a:ext uri="{FF2B5EF4-FFF2-40B4-BE49-F238E27FC236}">
                      <a16:creationId xmlns:a16="http://schemas.microsoft.com/office/drawing/2014/main" id="{448D1084-4BBB-858D-7FB2-D64F36E3A114}"/>
                    </a:ext>
                  </a:extLst>
                </p14:cNvPr>
                <p14:cNvContentPartPr/>
                <p14:nvPr/>
              </p14:nvContentPartPr>
              <p14:xfrm>
                <a:off x="8782000" y="4249080"/>
                <a:ext cx="451440" cy="243000"/>
              </p14:xfrm>
            </p:contentPart>
          </mc:Choice>
          <mc:Fallback xmlns="">
            <p:pic>
              <p:nvPicPr>
                <p:cNvPr id="91" name="Ink 90">
                  <a:extLst>
                    <a:ext uri="{FF2B5EF4-FFF2-40B4-BE49-F238E27FC236}">
                      <a16:creationId xmlns:a16="http://schemas.microsoft.com/office/drawing/2014/main" id="{448D1084-4BBB-858D-7FB2-D64F36E3A114}"/>
                    </a:ext>
                  </a:extLst>
                </p:cNvPr>
                <p:cNvPicPr/>
                <p:nvPr/>
              </p:nvPicPr>
              <p:blipFill>
                <a:blip r:embed="rId158"/>
                <a:stretch>
                  <a:fillRect/>
                </a:stretch>
              </p:blipFill>
              <p:spPr>
                <a:xfrm>
                  <a:off x="8773000" y="4240080"/>
                  <a:ext cx="46908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2" name="Ink 91">
                  <a:extLst>
                    <a:ext uri="{FF2B5EF4-FFF2-40B4-BE49-F238E27FC236}">
                      <a16:creationId xmlns:a16="http://schemas.microsoft.com/office/drawing/2014/main" id="{EFE0CF0D-1C93-0BB2-E6D3-3AC5793DB5DA}"/>
                    </a:ext>
                  </a:extLst>
                </p14:cNvPr>
                <p14:cNvContentPartPr/>
                <p14:nvPr/>
              </p14:nvContentPartPr>
              <p14:xfrm>
                <a:off x="9235240" y="4260960"/>
                <a:ext cx="330120" cy="200520"/>
              </p14:xfrm>
            </p:contentPart>
          </mc:Choice>
          <mc:Fallback xmlns="">
            <p:pic>
              <p:nvPicPr>
                <p:cNvPr id="92" name="Ink 91">
                  <a:extLst>
                    <a:ext uri="{FF2B5EF4-FFF2-40B4-BE49-F238E27FC236}">
                      <a16:creationId xmlns:a16="http://schemas.microsoft.com/office/drawing/2014/main" id="{EFE0CF0D-1C93-0BB2-E6D3-3AC5793DB5DA}"/>
                    </a:ext>
                  </a:extLst>
                </p:cNvPr>
                <p:cNvPicPr/>
                <p:nvPr/>
              </p:nvPicPr>
              <p:blipFill>
                <a:blip r:embed="rId160"/>
                <a:stretch>
                  <a:fillRect/>
                </a:stretch>
              </p:blipFill>
              <p:spPr>
                <a:xfrm>
                  <a:off x="9226240" y="4252320"/>
                  <a:ext cx="3477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94" name="Ink 93">
                  <a:extLst>
                    <a:ext uri="{FF2B5EF4-FFF2-40B4-BE49-F238E27FC236}">
                      <a16:creationId xmlns:a16="http://schemas.microsoft.com/office/drawing/2014/main" id="{9807B1DD-90A6-3E0F-257D-36AC03F71177}"/>
                    </a:ext>
                  </a:extLst>
                </p14:cNvPr>
                <p14:cNvContentPartPr/>
                <p14:nvPr/>
              </p14:nvContentPartPr>
              <p14:xfrm>
                <a:off x="9739240" y="2123280"/>
                <a:ext cx="1015200" cy="794880"/>
              </p14:xfrm>
            </p:contentPart>
          </mc:Choice>
          <mc:Fallback xmlns="">
            <p:pic>
              <p:nvPicPr>
                <p:cNvPr id="94" name="Ink 93">
                  <a:extLst>
                    <a:ext uri="{FF2B5EF4-FFF2-40B4-BE49-F238E27FC236}">
                      <a16:creationId xmlns:a16="http://schemas.microsoft.com/office/drawing/2014/main" id="{9807B1DD-90A6-3E0F-257D-36AC03F71177}"/>
                    </a:ext>
                  </a:extLst>
                </p:cNvPr>
                <p:cNvPicPr/>
                <p:nvPr/>
              </p:nvPicPr>
              <p:blipFill>
                <a:blip r:embed="rId162"/>
                <a:stretch>
                  <a:fillRect/>
                </a:stretch>
              </p:blipFill>
              <p:spPr>
                <a:xfrm>
                  <a:off x="9730240" y="2114640"/>
                  <a:ext cx="1032840" cy="8125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5" name="Ink 94">
                  <a:extLst>
                    <a:ext uri="{FF2B5EF4-FFF2-40B4-BE49-F238E27FC236}">
                      <a16:creationId xmlns:a16="http://schemas.microsoft.com/office/drawing/2014/main" id="{5E9B0889-1A90-A565-A010-65CB87C1E064}"/>
                    </a:ext>
                  </a:extLst>
                </p14:cNvPr>
                <p14:cNvContentPartPr/>
                <p14:nvPr/>
              </p14:nvContentPartPr>
              <p14:xfrm>
                <a:off x="10074760" y="3373920"/>
                <a:ext cx="782280" cy="796320"/>
              </p14:xfrm>
            </p:contentPart>
          </mc:Choice>
          <mc:Fallback xmlns="">
            <p:pic>
              <p:nvPicPr>
                <p:cNvPr id="95" name="Ink 94">
                  <a:extLst>
                    <a:ext uri="{FF2B5EF4-FFF2-40B4-BE49-F238E27FC236}">
                      <a16:creationId xmlns:a16="http://schemas.microsoft.com/office/drawing/2014/main" id="{5E9B0889-1A90-A565-A010-65CB87C1E064}"/>
                    </a:ext>
                  </a:extLst>
                </p:cNvPr>
                <p:cNvPicPr/>
                <p:nvPr/>
              </p:nvPicPr>
              <p:blipFill>
                <a:blip r:embed="rId164"/>
                <a:stretch>
                  <a:fillRect/>
                </a:stretch>
              </p:blipFill>
              <p:spPr>
                <a:xfrm>
                  <a:off x="10066120" y="3364920"/>
                  <a:ext cx="799920" cy="8139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96" name="Ink 95">
                  <a:extLst>
                    <a:ext uri="{FF2B5EF4-FFF2-40B4-BE49-F238E27FC236}">
                      <a16:creationId xmlns:a16="http://schemas.microsoft.com/office/drawing/2014/main" id="{47750FE8-8822-9805-D73C-10650256978F}"/>
                    </a:ext>
                  </a:extLst>
                </p14:cNvPr>
                <p14:cNvContentPartPr/>
                <p14:nvPr/>
              </p14:nvContentPartPr>
              <p14:xfrm>
                <a:off x="10763800" y="3288960"/>
                <a:ext cx="165960" cy="114480"/>
              </p14:xfrm>
            </p:contentPart>
          </mc:Choice>
          <mc:Fallback xmlns="">
            <p:pic>
              <p:nvPicPr>
                <p:cNvPr id="96" name="Ink 95">
                  <a:extLst>
                    <a:ext uri="{FF2B5EF4-FFF2-40B4-BE49-F238E27FC236}">
                      <a16:creationId xmlns:a16="http://schemas.microsoft.com/office/drawing/2014/main" id="{47750FE8-8822-9805-D73C-10650256978F}"/>
                    </a:ext>
                  </a:extLst>
                </p:cNvPr>
                <p:cNvPicPr/>
                <p:nvPr/>
              </p:nvPicPr>
              <p:blipFill>
                <a:blip r:embed="rId166"/>
                <a:stretch>
                  <a:fillRect/>
                </a:stretch>
              </p:blipFill>
              <p:spPr>
                <a:xfrm>
                  <a:off x="10755160" y="3280320"/>
                  <a:ext cx="1836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97" name="Ink 96">
                  <a:extLst>
                    <a:ext uri="{FF2B5EF4-FFF2-40B4-BE49-F238E27FC236}">
                      <a16:creationId xmlns:a16="http://schemas.microsoft.com/office/drawing/2014/main" id="{12A359B2-0FA6-4359-6607-B99EDB2E1CAB}"/>
                    </a:ext>
                  </a:extLst>
                </p14:cNvPr>
                <p14:cNvContentPartPr/>
                <p14:nvPr/>
              </p14:nvContentPartPr>
              <p14:xfrm>
                <a:off x="10680640" y="2853360"/>
                <a:ext cx="189000" cy="184680"/>
              </p14:xfrm>
            </p:contentPart>
          </mc:Choice>
          <mc:Fallback xmlns="">
            <p:pic>
              <p:nvPicPr>
                <p:cNvPr id="97" name="Ink 96">
                  <a:extLst>
                    <a:ext uri="{FF2B5EF4-FFF2-40B4-BE49-F238E27FC236}">
                      <a16:creationId xmlns:a16="http://schemas.microsoft.com/office/drawing/2014/main" id="{12A359B2-0FA6-4359-6607-B99EDB2E1CAB}"/>
                    </a:ext>
                  </a:extLst>
                </p:cNvPr>
                <p:cNvPicPr/>
                <p:nvPr/>
              </p:nvPicPr>
              <p:blipFill>
                <a:blip r:embed="rId168"/>
                <a:stretch>
                  <a:fillRect/>
                </a:stretch>
              </p:blipFill>
              <p:spPr>
                <a:xfrm>
                  <a:off x="10671640" y="2844720"/>
                  <a:ext cx="2066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98" name="Ink 97">
                  <a:extLst>
                    <a:ext uri="{FF2B5EF4-FFF2-40B4-BE49-F238E27FC236}">
                      <a16:creationId xmlns:a16="http://schemas.microsoft.com/office/drawing/2014/main" id="{EA673205-0937-329B-50E0-E194A54F7B47}"/>
                    </a:ext>
                  </a:extLst>
                </p14:cNvPr>
                <p14:cNvContentPartPr/>
                <p14:nvPr/>
              </p14:nvContentPartPr>
              <p14:xfrm>
                <a:off x="10444120" y="2787120"/>
                <a:ext cx="1685160" cy="718920"/>
              </p14:xfrm>
            </p:contentPart>
          </mc:Choice>
          <mc:Fallback xmlns="">
            <p:pic>
              <p:nvPicPr>
                <p:cNvPr id="98" name="Ink 97">
                  <a:extLst>
                    <a:ext uri="{FF2B5EF4-FFF2-40B4-BE49-F238E27FC236}">
                      <a16:creationId xmlns:a16="http://schemas.microsoft.com/office/drawing/2014/main" id="{EA673205-0937-329B-50E0-E194A54F7B47}"/>
                    </a:ext>
                  </a:extLst>
                </p:cNvPr>
                <p:cNvPicPr/>
                <p:nvPr/>
              </p:nvPicPr>
              <p:blipFill>
                <a:blip r:embed="rId170"/>
                <a:stretch>
                  <a:fillRect/>
                </a:stretch>
              </p:blipFill>
              <p:spPr>
                <a:xfrm>
                  <a:off x="10435120" y="2778480"/>
                  <a:ext cx="1702800" cy="7365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99" name="Ink 98">
                  <a:extLst>
                    <a:ext uri="{FF2B5EF4-FFF2-40B4-BE49-F238E27FC236}">
                      <a16:creationId xmlns:a16="http://schemas.microsoft.com/office/drawing/2014/main" id="{2C73F800-404D-E3DB-9413-9779D0BCC8A8}"/>
                    </a:ext>
                  </a:extLst>
                </p14:cNvPr>
                <p14:cNvContentPartPr/>
                <p14:nvPr/>
              </p14:nvContentPartPr>
              <p14:xfrm>
                <a:off x="10803040" y="3040920"/>
                <a:ext cx="298800" cy="313560"/>
              </p14:xfrm>
            </p:contentPart>
          </mc:Choice>
          <mc:Fallback xmlns="">
            <p:pic>
              <p:nvPicPr>
                <p:cNvPr id="99" name="Ink 98">
                  <a:extLst>
                    <a:ext uri="{FF2B5EF4-FFF2-40B4-BE49-F238E27FC236}">
                      <a16:creationId xmlns:a16="http://schemas.microsoft.com/office/drawing/2014/main" id="{2C73F800-404D-E3DB-9413-9779D0BCC8A8}"/>
                    </a:ext>
                  </a:extLst>
                </p:cNvPr>
                <p:cNvPicPr/>
                <p:nvPr/>
              </p:nvPicPr>
              <p:blipFill>
                <a:blip r:embed="rId172"/>
                <a:stretch>
                  <a:fillRect/>
                </a:stretch>
              </p:blipFill>
              <p:spPr>
                <a:xfrm>
                  <a:off x="10794040" y="3032280"/>
                  <a:ext cx="3164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0" name="Ink 99">
                  <a:extLst>
                    <a:ext uri="{FF2B5EF4-FFF2-40B4-BE49-F238E27FC236}">
                      <a16:creationId xmlns:a16="http://schemas.microsoft.com/office/drawing/2014/main" id="{36FAB272-217B-FC45-160E-8002D465D273}"/>
                    </a:ext>
                  </a:extLst>
                </p14:cNvPr>
                <p14:cNvContentPartPr/>
                <p14:nvPr/>
              </p14:nvContentPartPr>
              <p14:xfrm>
                <a:off x="11124880" y="2980440"/>
                <a:ext cx="127080" cy="369000"/>
              </p14:xfrm>
            </p:contentPart>
          </mc:Choice>
          <mc:Fallback xmlns="">
            <p:pic>
              <p:nvPicPr>
                <p:cNvPr id="100" name="Ink 99">
                  <a:extLst>
                    <a:ext uri="{FF2B5EF4-FFF2-40B4-BE49-F238E27FC236}">
                      <a16:creationId xmlns:a16="http://schemas.microsoft.com/office/drawing/2014/main" id="{36FAB272-217B-FC45-160E-8002D465D273}"/>
                    </a:ext>
                  </a:extLst>
                </p:cNvPr>
                <p:cNvPicPr/>
                <p:nvPr/>
              </p:nvPicPr>
              <p:blipFill>
                <a:blip r:embed="rId174"/>
                <a:stretch>
                  <a:fillRect/>
                </a:stretch>
              </p:blipFill>
              <p:spPr>
                <a:xfrm>
                  <a:off x="11115880" y="2971440"/>
                  <a:ext cx="14472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1" name="Ink 100">
                  <a:extLst>
                    <a:ext uri="{FF2B5EF4-FFF2-40B4-BE49-F238E27FC236}">
                      <a16:creationId xmlns:a16="http://schemas.microsoft.com/office/drawing/2014/main" id="{8DC37CD1-BF47-0C58-BAD8-F4D7B6441493}"/>
                    </a:ext>
                  </a:extLst>
                </p14:cNvPr>
                <p14:cNvContentPartPr/>
                <p14:nvPr/>
              </p14:nvContentPartPr>
              <p14:xfrm>
                <a:off x="11176000" y="3156480"/>
                <a:ext cx="937800" cy="536400"/>
              </p14:xfrm>
            </p:contentPart>
          </mc:Choice>
          <mc:Fallback xmlns="">
            <p:pic>
              <p:nvPicPr>
                <p:cNvPr id="101" name="Ink 100">
                  <a:extLst>
                    <a:ext uri="{FF2B5EF4-FFF2-40B4-BE49-F238E27FC236}">
                      <a16:creationId xmlns:a16="http://schemas.microsoft.com/office/drawing/2014/main" id="{8DC37CD1-BF47-0C58-BAD8-F4D7B6441493}"/>
                    </a:ext>
                  </a:extLst>
                </p:cNvPr>
                <p:cNvPicPr/>
                <p:nvPr/>
              </p:nvPicPr>
              <p:blipFill>
                <a:blip r:embed="rId176"/>
                <a:stretch>
                  <a:fillRect/>
                </a:stretch>
              </p:blipFill>
              <p:spPr>
                <a:xfrm>
                  <a:off x="11167000" y="3147480"/>
                  <a:ext cx="955440" cy="554040"/>
                </a:xfrm>
                <a:prstGeom prst="rect">
                  <a:avLst/>
                </a:prstGeom>
              </p:spPr>
            </p:pic>
          </mc:Fallback>
        </mc:AlternateContent>
      </p:grpSp>
    </p:spTree>
    <p:extLst>
      <p:ext uri="{BB962C8B-B14F-4D97-AF65-F5344CB8AC3E}">
        <p14:creationId xmlns:p14="http://schemas.microsoft.com/office/powerpoint/2010/main" val="163294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008746" y="2441059"/>
            <a:ext cx="6174508" cy="1323439"/>
          </a:xfrm>
          <a:prstGeom prst="rect">
            <a:avLst/>
          </a:prstGeom>
          <a:noFill/>
        </p:spPr>
        <p:txBody>
          <a:bodyPr wrap="square">
            <a:spAutoFit/>
          </a:bodyPr>
          <a:lstStyle/>
          <a:p>
            <a:r>
              <a:rPr lang="en-US" sz="8000" b="1" dirty="0"/>
              <a:t>End of Day 14</a:t>
            </a:r>
          </a:p>
        </p:txBody>
      </p:sp>
    </p:spTree>
    <p:extLst>
      <p:ext uri="{BB962C8B-B14F-4D97-AF65-F5344CB8AC3E}">
        <p14:creationId xmlns:p14="http://schemas.microsoft.com/office/powerpoint/2010/main" val="3867772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5282</TotalTime>
  <Words>163</Words>
  <Application>Microsoft Office PowerPoint</Application>
  <PresentationFormat>Widescreen</PresentationFormat>
  <Paragraphs>40</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Cooper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542</cp:revision>
  <dcterms:created xsi:type="dcterms:W3CDTF">2016-07-10T03:33:26Z</dcterms:created>
  <dcterms:modified xsi:type="dcterms:W3CDTF">2023-07-08T12:28:57Z</dcterms:modified>
</cp:coreProperties>
</file>