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  <p:sldMasterId id="2147483785" r:id="rId2"/>
    <p:sldMasterId id="2147483812" r:id="rId3"/>
    <p:sldMasterId id="2147483828" r:id="rId4"/>
    <p:sldMasterId id="2147483867" r:id="rId5"/>
  </p:sldMasterIdLst>
  <p:notesMasterIdLst>
    <p:notesMasterId r:id="rId39"/>
  </p:notesMasterIdLst>
  <p:handoutMasterIdLst>
    <p:handoutMasterId r:id="rId40"/>
  </p:handoutMasterIdLst>
  <p:sldIdLst>
    <p:sldId id="4631" r:id="rId6"/>
    <p:sldId id="4122" r:id="rId7"/>
    <p:sldId id="4034" r:id="rId8"/>
    <p:sldId id="4047" r:id="rId9"/>
    <p:sldId id="4889" r:id="rId10"/>
    <p:sldId id="323" r:id="rId11"/>
    <p:sldId id="4890" r:id="rId12"/>
    <p:sldId id="324" r:id="rId13"/>
    <p:sldId id="4882" r:id="rId14"/>
    <p:sldId id="411" r:id="rId15"/>
    <p:sldId id="4883" r:id="rId16"/>
    <p:sldId id="412" r:id="rId17"/>
    <p:sldId id="312" r:id="rId18"/>
    <p:sldId id="313" r:id="rId19"/>
    <p:sldId id="4884" r:id="rId20"/>
    <p:sldId id="315" r:id="rId21"/>
    <p:sldId id="406" r:id="rId22"/>
    <p:sldId id="407" r:id="rId23"/>
    <p:sldId id="413" r:id="rId24"/>
    <p:sldId id="4885" r:id="rId25"/>
    <p:sldId id="4891" r:id="rId26"/>
    <p:sldId id="4886" r:id="rId27"/>
    <p:sldId id="319" r:id="rId28"/>
    <p:sldId id="4893" r:id="rId29"/>
    <p:sldId id="4892" r:id="rId30"/>
    <p:sldId id="320" r:id="rId31"/>
    <p:sldId id="4894" r:id="rId32"/>
    <p:sldId id="4887" r:id="rId33"/>
    <p:sldId id="4895" r:id="rId34"/>
    <p:sldId id="322" r:id="rId35"/>
    <p:sldId id="466" r:id="rId36"/>
    <p:sldId id="4534" r:id="rId37"/>
    <p:sldId id="463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Microsoft Office User" initials="MOU" lastIdx="3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18A7CD"/>
    <a:srgbClr val="FA8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3699"/>
  </p:normalViewPr>
  <p:slideViewPr>
    <p:cSldViewPr snapToGrid="0" snapToObjects="1">
      <p:cViewPr varScale="1">
        <p:scale>
          <a:sx n="82" d="100"/>
          <a:sy n="82" d="100"/>
        </p:scale>
        <p:origin x="10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BBCDCC-8B1A-5347-BFD9-45979776F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7970-F7A1-1745-A72A-135688AAD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64B99-89A5-0741-917D-F1E7FD46FE7A}" type="datetimeFigureOut">
              <a:rPr lang="en-US" smtClean="0">
                <a:latin typeface="Arial" panose="020B0604020202020204" pitchFamily="34" charset="0"/>
              </a:rPr>
              <a:t>6/21/2023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B0BEE-A415-EE40-8618-E3A0D9A433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8FF6-DE6B-5545-A7C6-D3EDE8EE84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A7A5-76D1-9345-B141-98B5494953C9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2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1T06:05:46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4269 7267 0,'-18'-17'15,"36"34"-15,-54-52 0,36 17 16,-17 18 0,-19 53 46,36-18-46,0 36-16,0-36 15,-17 18-15,17 0 0,0 18 16,0-1-16,-18 1 0,0-1 16,18 1-16,-17-1 15,-54 230 1,36-229-16,17 17 16,-35 106-1,18-141-15,0 53 16,17-36-1,1-17 1,17-35 0,17-18-1,36 0 1,-18 0 0,1 0-16,17 0 15,-18 0-15,106 0 16,-53 0-16,18 0 15,335-18 1,-247 18-16,0 0 16,212-17-16,-212-1 15,335 18 1,-370-18-16,88 1 16,-89-1-1,-34 1 1,-106-1-16,-1 0 15,-52-17 1,0 0 0,17-1-1,18 19 1,-18-19-16,18 19 0,0-18 16,0-1-16,0 1 0,0 0 15,0-18-15,0 0 16,0 18-16,0-18 15,18-141 1,-18 123-16,18-17 0,-1-88 16,-17 87-16,18 1 15,0-141 1,-1 123 0,18 18-1,-17 70-15,0-17 16,-1 0-1,-34 17 17,-19 0-17,19 1 1,-1 17-16,1-18 16,-36 18-16,17 0 0,-17-18 15,-17 18-15,-89-17 16,53-1-16,0 18 15,-282 0 1,247 0-16,0 0 16,0 0-16,0 18 0,0-18 15,17 17-15,-87 1 16,34 0 0,107-1-16,17-17 15,18 18-15,-1-18 0,-34 35 16,52-35-1</inkml:trace>
  <inkml:trace contextRef="#ctx0" brushRef="#br0" timeOffset="457.44">4851 7708 0,'-18'-17'15,"36"34"-15,-54-52 0,19 17 16,-1 18-16,0 0 0,1 0 16,-18 18-16,17 0 15,-17-1-15,-1 1 0,1-1 16,17 19-16,1-1 15,-1 71 1,18-71-16,0 0 0,18-17 16,70 70-1,-53-88-15,36 18 16,-18-18-16</inkml:trace>
  <inkml:trace contextRef="#ctx0" brushRef="#br0" timeOffset="897.69">5080 7708 0,'0'0'15,"18"18"17,-1 35-1,-17-36-31,0 19 0,0-1 15,0-17-15,0 17 0,0 0 16,0 0-16,0-17 16,0 17-16,0-17 0,0 0 15,-17-18 1,-1-36 0,18 19-16,0-19 15,0-17-15,0-105 16,18 52-1,35-18 1,-36 107-16,18-1 16,36 36-1,-53 17 1,-18 53 15,-18-17-31,-70-1 31,35-52-15</inkml:trace>
  <inkml:trace contextRef="#ctx0" brushRef="#br0" timeOffset="1252.02">5503 7585 0,'0'0'0,"18"-18"15,0 18-15,-18 18 32,0 35-17,-18-36 1,18 36-16,-18-18 0,18 18 16,-17 0-16,17 0 15,0 0-15,0 35 16,53-35-1,-36-53-15,19 0 16,87-70 0,-70 17-16,17-53 15,1-53 1,-71 106-16,0 18 16,0 0-16,0 17 15,0 0-15,-18 18 0,1 0 16,-1 0-16,0 0 15</inkml:trace>
  <inkml:trace contextRef="#ctx0" brushRef="#br0" timeOffset="4360.59">9878 6879 0,'0'-17'0,"0"34"0,0 1 47,17 141-32,-17-89-15,0 18 16,0 18-16,18 212 16,-18-213-1,-18 1-15,18-18 16,-17 265 15,17-317-31,0-1 0,0 0 0,0-17 16,0-1-1,17-34 17,72-19-17,-54 36-15,18-17 0,17-1 16,1 18-16,123-17 16,141 17-1,-123-18 1,-18 18-1,-159 0-15,-17 18 16,-54-18 0,-17 0-1,18 0 1,18 0-16,-19 0 0,19-18 16,-1 18-16,0-18 15,18 1-15,0-1 16,0 0-16,0 1 15,0-1 1,18 0-16,-18-17 16,18-18-1,-1 0 1,19 36 0,-19 17-16,18 0 15,36 17 1,17 1-1,-52 0 1,-19-1-16,1 19 16,-1 16-1,-17-34 1,0 17-16,0-17 16,0 0-16,0-1 0,0 1 15,0 17 1,-17-17-16,17-1 15,0-34 48,53-1-47,-36 18-16,19-17 15,-19 17-15,19 0 0,52 0 16,-35 0-1,70 0-15,-52 0 16,17 0-16,-18 17 0,19-17 16,-19 0-16,142 18 15,-159-18 1,0 0-16,-18 0 16,0 0-16,1 0 15,34 0 1,-70-18 124,18 18-140,-18-17 16,17 17-16,1-18 0,0 18 16,-1-18-16,19 18 15,16-17-15,1 17 0,88-36 32,-88 36-32,-17 0 0,-19-17 15,19-1 1,-36 0-16,-18 18 15,-17-52 1,17 52-16,18-18 0,-18 18 16,18-18-16,18 1 15,35-1 1,-18 0-16,-17 18 16,52-17-1,-52 17 1,0 0-16,-1 0 15,1 17-15,-18 1 16,18 17-16,-18-17 0,17 0 16,-17-1-16,0 18 15,0-17-15,0 17 0,0-17 16,0 0-16,0-1 16,-17 19-1,34-36 16,36 0-15,-35-18 0,-1 18-16,1 0 15,17 0 1,1 0 0,52 0-1,-53 0 1,18 18-16,-18-18 0,18 0 15,212 0 1,-195 0-16,107 17 16,123-17-1,-195 0 1,1 0-16,0 0 16,-18 0-16,1 0 0,-19 0 15,1 0-15,-1 0 16,71 0-1,-105 0-15,-1 0 16,18 18-16,-18-18 0,0 0 16,1 0-16,17 0 0,35 0 15,-18 0 1,36 0 0,-53 0-1,0 0 1,-71-18 15,1-17-15,-1 0-1,-17-36 1,35 36 0,0-53-1,-18-71 1,18 88-16,0 1 0,0-18 15,0 17-15,18-105 16,-18 87-16,0 19 16,17-1-16,-17 18 15,0 0-15,18 18 0,-18 0 16,0 0-16,18-18 16,-18 35-16,0 0 0,0 1 15,0-1-15,0 1 16,0-1-1,0 0 1,-18 18 15,-17-17 1,-18 17-32,18 0 15,-18 0-15,0 0 0,-35 0 16,-265 0-1,176 0-15,1 0 16,-36 0-16,-229 0 16,-53 0-1,-246 17 1,228 1-16,265-18 16,-476 18-1,511-18-15,-229 17 16,-88 1-1,370-18 1,18 17-16,0-17 16,-53 18-16,18-18 15,158 0 1,71 0 15,18 0-31,-36 0 0</inkml:trace>
  <inkml:trace contextRef="#ctx0" brushRef="#br0" timeOffset="5247.02">13847 7302 0,'0'0'16,"17"0"-1,-17 18 17,0 35-32,0-35 15,0 88 1,0-71-16,0 0 15,0-17-15,0 17 0,0-17 16,-17 17 0,-1-53-1,18-35 1,-18 18-16,18-18 16,0 0-16,0-123 15,18 17 1,52 71-1,-34 88 1,17 0-16,0 35 16,-18 71-1,-35-53 1,-35 35 0,17-53-16,-17 1 0,-1-1 15,-34 18 1,35-35-16,17-1 0,0 1 15,1-18-15,52 0 32,18 0-17,-18 0-15,18 35 16,35 18 0,-53 0-1,-17-35 1</inkml:trace>
  <inkml:trace contextRef="#ctx0" brushRef="#br0" timeOffset="5645.89">14182 7408 0,'17'-35'16,"-34"70"-16,34-88 0,-17 36 15,0-1-15,18 18 16,-18 18-16,0-1 15,0 1-15,0 17 0,18-17 16,-18 17-16,0 1 16,0-1-16,0 0 0,-18 89 31,0-177 0,1-18-15,17 36-1,17-18-15,-17-18 0,18 18 16,0 0-16,34-52 16,19 87-1,-36 36 1,-17 17-16,0-17 0,-1 34 16,19-16-16,-19-1 15,18 106 1,-17-106-16,-18 1 15,0 17 1</inkml:trace>
  <inkml:trace contextRef="#ctx0" brushRef="#br0" timeOffset="6329.78">14270 7461 0,'0'0'15,"-18"-17"-15,1 17 0,17-18 16,0 0-1,17 18-15,36-35 16,-35 17-16,52-17 16,54 0-1,-18-18 17,-36 18-17,-52 35-15,-1-18 31,-17 36-15,0-1 0,0 19-1,18 105 1,-18-106 0,0 0-16,18 18 0,-18-35 15,0 17-15,0-17 0,0-1 16,17 1-1,-17-53 1,0-71 0,0-35 15,18 35-31,0 71 16,-1-1-16,1 1 15,0 35-15,-1 0 16,18 0-1,1 53 1,-19-35-16,-17-1 16,18 36-1,0-35 1,-18-53 0,0-18-1,35-18 1,-17 36-1,-1 17-15,1 18 0,17 0 16,-17 0-16,17 18 0,-17 17 16,17 0-16,18 54 15,-35-37-15,-18 90 16</inkml:trace>
  <inkml:trace contextRef="#ctx0" brushRef="#br0" timeOffset="7979.96">20620 6897 0,'0'0'0,"0"-18"16,17 18-16,-17 18 31,0 52-16,0-34-15,0-1 16,18 141 0,-18-105-16,0 70 15,0 88 1,0-158 0,0 52-16,-18-70 15,18 0-15,0-18 0,0-17 16,0 17-16,0-17 15,18-18 17,0 0-17,158-18 17,106 18-17,212 36 1,159-1-1,-159 0 1,176 18 0,-317-35-1,-194-18-15,-54 17 16,125-17 0,-177-35-1,-53 0 1,-18 17-16,-53-35 15,19 0 1,-19 0 0,53-17-1,1-1-15,17-35 32,0 54-32,35-284 15,0 160 1,1 88-1,34-106 1,-52 141-16,52-106 31,-52 89-15,0 34 0,-18 19-16,-18 17 15,-88 17 1,53-17-1,-106 36 1,36-36-16,-353 35 16,282-35-1,-247 0-15,-247 0 32,176-18-17,265 18 1,212 0-16,53 0 31,-1 0-31,72 0 31,-72 0-31,36 0 0,-35 0 16,-1 0 0</inkml:trace>
  <inkml:trace contextRef="#ctx0" brushRef="#br0" timeOffset="8787.58">20637 6685 0,'0'0'0,"36"-18"16,-36 1-16,17 17 15,142-35 1,-106 17 0,88 18-16,18-18 15,0 18 1,-89 0-16,36 18 15,-18-18 1</inkml:trace>
  <inkml:trace contextRef="#ctx0" brushRef="#br0" timeOffset="9116.66">21343 7197 0,'0'-18'15,"0"36"-15,18-54 0,-1 19 0,1-1 16,53 265 31,-54-176-31,-17 34-16,0-52 15,0 36 1</inkml:trace>
  <inkml:trace contextRef="#ctx0" brushRef="#br0" timeOffset="9451.77">21484 7285 0,'0'-18'16,"0"36"-16,0-18 16,0 17-1,18 36 1,52-17-1,1-36 1,-36-18 0,0 18-16,1-18 15,-19 1-15,19-54 16,-36 1 0,0 34-16,0 19 0,0-1 15,0 71 16,17 53-15,1-71-16,0 71 16,-18-71-16,17 1 15,-17 34 1,18-70-16</inkml:trace>
  <inkml:trace contextRef="#ctx0" brushRef="#br0" timeOffset="9647.42">22119 7214 0,'18'-17'0,"-36"34"0,36-52 31,-18 53-31,0-1 0,0 1 16,0 17-16,0 0 15,0 1-15,0 17 0,0 0 16,17 70-1,-17-70 1</inkml:trace>
  <inkml:trace contextRef="#ctx0" brushRef="#br0" timeOffset="10098.09">22119 7197 0,'0'-18'16,"0"0"-16,-17 1 15,52-1 17,35 18-17,-34 0-15,-19 0 0,19 18 16,-19-1-16,1 1 16,-18 35-16,0-18 15,-18 89 1,1-71-1,17-18-15,-18-17 0,18 17 16,0-18-16,0 1 0,0 0 16,0-1-16,-18-34 47,1-19-32,-1 19-15,0 17 31,-17 17-15,17-17 0,1 18-16,-1-18 0,1 0 15,-36 18 1,17-1-16,1-17 0,0 0 16,-1 0-16,1 0 0</inkml:trace>
  <inkml:trace contextRef="#ctx0" brushRef="#br0" timeOffset="10411.89">22825 7126 0,'0'0'0,"0"88"62,-18-70-46,18 35-16,0 17 15,-18 54 1,18-106-16</inkml:trace>
  <inkml:trace contextRef="#ctx0" brushRef="#br0" timeOffset="10662.15">22648 7232 0,'-17'-35'15,"34"70"-15,-70-141 0,53 71 16,0 17-16,18-17 0,0 35 16,17-18-1,106 36 1,-17 17-16,-54 0 16,-17 18-16,0-17 0,-18 17 15,-35 105 1,-106-69-1,-158-1 1,176-71-16,-18-17 16,18 18-16</inkml:trace>
  <inkml:trace contextRef="#ctx0" brushRef="#br0" timeOffset="11698.21">26987 6862 0,'0'-18'0,"18"18"15,0 18 16,-18 17-15,0 18-16,0-18 16,0 88-1,0-70-15,0-17 16,0-1-16</inkml:trace>
  <inkml:trace contextRef="#ctx0" brushRef="#br0" timeOffset="12087.48">26952 7003 0,'-53'-159'31,"53"124"-31,53 229 0,-123-494 16,70 264-16,17 1 16,107 0-1,-18 35 1,17 70-1,-88-34-15,1 34 16,-36-34 0,-18-1-16,-17 0 0,-1 0 15,1-17-15,0 0 16,-53 17-16,52-17 0,19-1 16,-19-17-1,54 0 1,88 36-1,-18-19 1,-53 1-16,18-1 16,-17 19-16,-1-19 15,0 1-15,-17 0 16,17-1-16,-17-17 0,-18 18 0,17-18 16</inkml:trace>
  <inkml:trace contextRef="#ctx0" brushRef="#br0" timeOffset="12316.39">27693 6826 0,'0'0'0,"0"-70"16,0 52 0,0 36-1,18 70 1,-1-35-1,1 17-15,-18-17 16,18-17-16,-18-1 16,17 0-16,-17 0 0,0-17 15,0 0-15</inkml:trace>
  <inkml:trace contextRef="#ctx0" brushRef="#br0" timeOffset="12630.2">27622 6879 0,'-17'-35'16,"34"70"-16,-52-88 0,0 0 16,17 36-16,18-1 0,-17 0 15,17 1 1,17-1-16,54-17 16,-18 35-1,53 0-15,88 35 16,-89 18-1,-16 71 17,-89-72-32,0-16 0,-18 17 15,-123 35 1,88-71-16,0 1 16,-106 0-1,124-36-15,0 0 0,17 1 16,18-1-16,0 1 0</inkml:trace>
  <inkml:trace contextRef="#ctx0" brushRef="#br0" timeOffset="14340.02">28346 6809 0,'0'-18'15,"17"18"32,1 35-15,-18-17-17,0 0 16,0-36 469,0 0-171,0 1-314,0-1 1,0 0-16,0-17 15,0 17 17,0 1-17,0 34-15,0 1 16,0 35 0,0-18-16,18 1 0,-18-1 15,0 0-15,0-17 16,0 17-16,0-17 0,0 17 15,0 0 1,0-17-16,0-36 31,0-35-15,0 0 0,0-52-1,0-1 1,17 17-1,-17 72 1,18 17-16,0 0 16,-1 17-1,1 19 1,-1-1-16,-17 0 0,18-17 16,17 88-1,-35-89-15,0 1 16,18 0-16,-18-1 0,0 1 15,0-53 17,18-1-17,-18 1-15,17 0 16,1 0-16,0-1 0,17-17 16,-18 18-1,19 17-15,-1 18 16,18 71 15,-35-36-31,-1 1 0,1 17 16,-18-18-16,17 0 0,1 0 15,0 71 1,-18-88-16,0-1 16</inkml:trace>
  <inkml:trace contextRef="#ctx0" brushRef="#br0" timeOffset="14831.64">29245 6756 0,'18'-18'0,"0"0"15,-54 54-15,89-89 0,-53 35 0,18 0 0,-18 1 16,17-1-16,-34-35 31,-36 53-15,0 0-1,18 18-15,17 0 0,-17-18 16,17 35-16,-17 0 16,35-17-16,0-1 0,18 1 15,34 35 1,19-18-1,35 1 1,-89-19-16,19-17 16,-19 35-16,-17 1 15,-17 17 1,-19-18 0,-34-17-1,52-18 1,1 0-16,-1 0 0,-35-36 31,53 19-31,-18 17 0,18-18 16,-17 0-1,17 1 1</inkml:trace>
  <inkml:trace contextRef="#ctx0" brushRef="#br0" timeOffset="21482.53">22490 8502 0,'0'0'15,"0"-35"17,17 17-17,1 0 1,-1 1-16,1-19 31,-18 19-31,18-1 0,-1-17 31,19 0-15,-19 35-16,1-18 0,0 0 16,-1 18-16,19 0 15,34 0 1,-52 18 0,-1 0-1,-17-1-15,18 1 16,0 52-1,-1-34 1,19 17 15,-19-36-31,-17 1 0,18 0 0,-18-1 16,17 1 0</inkml:trace>
  <inkml:trace contextRef="#ctx0" brushRef="#br0" timeOffset="22000.15">22754 8555 0,'0'0'15,"0"-18"-15,18 18 0,-1 0 16,-17 18 0,18-18-16,0 17 15,17 1 1,-17 0-16,-1-1 16,36 1-1,-35-18-15,-1 18 16,1-18-16,0-18 15,-1 18-15,1-35 16,0-1 0,-1-16-1,1 34 1,-18 0-16,18 18 31,-54 36-15</inkml:trace>
  <inkml:trace contextRef="#ctx0" brushRef="#br0" timeOffset="22467.02">22684 8767 0,'0'0'16,"-18"-18"0,-53 0 15,54 1-16,-1 17-15,0 0 0,1 0 16,-18 0-16,17 0 16,0 0-1,1 0-15,34 0 32,1 35-17,0-17 1,17 70-1,-18-35 1,1 35 0,-18-71-1,0 1-15,0 0 16,18-1-16</inkml:trace>
  <inkml:trace contextRef="#ctx0" brushRef="#br0" timeOffset="22802.41">22560 8819 0,'0'0'0,"-18"0"16,36 0 0,17 36-1,-17-19-15,17 1 16,1 0-16,69 35 15,-69-36 1,52 1-16,0-1 16,-70-17-16,17-17 15,0 17-15,-17-18 16,17-105 0,-35 70 15,-17 18-16,17 17-15,0 53 32</inkml:trace>
  <inkml:trace contextRef="#ctx0" brushRef="#br0" timeOffset="25918.64">20743 7373 0,'0'-18'110,"-17"18"-110,-1 0 47,0 0-1,1 0-30,-1 0 31,0 0 62,-34 0-77,34 0-32,0 0 15,1 0-15,-1 0 0,0 0 16,-87 0-1,69 0-15,1 0 16,-18 0-16,0 0 0,0 0 16,-106 0-1,107 0 1,-1 0-16,0 0 0,0 0 16,0 0-16,0 0 0,-70 0 15,70 0-15,-18-17 16,18 17-16,-88 0 15,70 0-15,-52 0 16,52 0 0,1-18-16,-1 18 0,-105 0 15,105 0 1,-52 0-16,-53 0 31,123 0-31,-18 0 0,18 18 16,-17-18-16,17 0 15,0 0-15,-71 0 16,71 0-16,-52 17 16,-54-17-1,106 0-15,0 0 16,18 18-16,-71-18 16,-35 0-1,105 0 1,-52 0-16,-35 0 15,52 0 1,-52 0 0,87 0-1,-52 0 1,53 0-16,-53 0 16,53 0-16,-1 0 0,1 0 15,0 0-15,-1 0 16,19 0-16,-19 0 0,19 0 15,-1 0-15,1 0 16,-1 0-16,0 0 0,1 0 16,-19 0-1,19 0-15,-1 18 16,0-18-16,36 0 47,0 0-32,-1-18 1,1 18-16,0-18 16</inkml:trace>
  <inkml:trace contextRef="#ctx0" brushRef="#br0" timeOffset="26289.62">16210 7126 0,'0'0'0,"18"-18"16,-1 1 0,-17 34 15,-17 19-15,-19-1-1,36 0-15,-35-17 16,18 17-16,-72 36 15,54-54 1,0 19-16,-18-36 16,53 17-1,0-34 1,35-1 0,53 0-1,-52 18-15,-1 0 0,0 0 16,0 18-16,1 0 15,-19 17-15,19 0 0,-19 1 16,36 52 0</inkml:trace>
  <inkml:trace contextRef="#ctx0" brushRef="#br0" timeOffset="27937.91">9719 7461 0,'0'0'0,"35"18"15,-17-18 1,17 0 0,-17 0-1,-1 0 17,-17 18-1,-35-18-16,0 0-15,0 0 0,-1 0 16,-140 0 0,-89 17-1,160-17 1,-1 0-16,-18 18 0,1-18 16,-1 0-16,1 17 15,-1-17-15,19 18 0,-213 17 16,106-17-1,107 0 1,-1-18 0,70 0-1,19 0-15,-1 0 0,1 0 16,-1 0-16,0 0 16,1 0-16,-1 0 15,0 0 1,1-18-16,-1 18 31,0-18 0,1 18-15,-1 0 0,-17 18-1,52-18 48,-17-18-48</inkml:trace>
  <inkml:trace contextRef="#ctx0" brushRef="#br0" timeOffset="28278.77">7373 7373 0,'0'0'15,"18"-18"1,-1 18 0,1 18-1,-18 0-15,18-1 16,-36 36-1,-35 18 1,18-36 0,-1-35-1,1 35 1,-18-35 0,71 0 15,52 53-16,-17 0-15,-35-18 16,17 1-16</inkml:trace>
  <inkml:trace contextRef="#ctx0" brushRef="#br0" timeOffset="30738.43">2469 7743 0,'0'0'0,"0"-17"62,0-1-62,0 1 0,0-1 16,18-53-1,0 54-15,17-54 16,18 18 0,35-53-1,-53 89 1,-17-1-16,17 0 0,-17 1 15,0 17-15,17 0 0,-18 17 16,36 89 15,-17-17-31,-19-54 0,1 0 16,-18 0-16,18-17 16,17 35-1,-35-35-15</inkml:trace>
  <inkml:trace contextRef="#ctx0" brushRef="#br0" timeOffset="31090.08">2805 7779 0,'0'0'0,"17"0"15,-17-18 1,18 0-16,-1 18 15,1-17-15,70 34 47,-70 1-47,0-18 0,-1 18 16,1-18-16,0 0 16,-1 0-1,1-36 1,-18 19-16,17-1 0,-17 1 15,0-36 1,0 17 0,18 19-1,-18 34 1,18-17-16,-18 53 16</inkml:trace>
  <inkml:trace contextRef="#ctx0" brushRef="#br0" timeOffset="31569.83">2628 8061 0,'0'-18'16,"0"36"-16,-17-36 16,-1 18-1,0 0 1,-17 18 0,-36 17-1,36-17 1,-18-18-16,18 0 15,35-18 1,35-17 15,1 17-31,-19 1 16,1 17-16,-1 0 0,19 0 16,-36 17-1,17 1-15,-17 17 0,18-17 16,-18 17-16,0-17 0,18 17 15,-18 0-15,17 18 16,1 0 0,-18-35-1</inkml:trace>
  <inkml:trace contextRef="#ctx0" brushRef="#br0" timeOffset="31920.14">2540 8167 0,'0'-18'0,"-18"18"31,36 0 0,35 35-15,-35-17-16,17 0 15,-18-18-15,19 17 0,-1-17 16,-17 18-16,52-18 16,18-18-1,-70 1-15,17-1 16,-17 0-16,0 1 0,-1-36 16,-17 0-1,0 18 1,-17 17-1,17 0-15,0 36 32</inkml:trace>
  <inkml:trace contextRef="#ctx0" brushRef="#br0" timeOffset="46025.71">18186 5803 0,'-18'-17'32,"0"-1"-17,1 18 1,17 18-16,0-1 15,-18 1 1,18-1-16,0 1 16,0 0-1,0-1-15,0 19 16,18 17 15,-18-18-31,17 0 16,1 18-1,17 0 1,-35-35-16,18-1 16,0 1-16,-1 0 15,1-18-15,-18 17 16,18 1-16,-1-18 0,-17 17 16,18 1-16,-1 0 15,19-1 32,-19-17-16,-17 18 110,-17 0 46,-1-1-171,0 1 0,1 17-1,17-17-15,-18-18 16,18 17-16,0 1 16,-17-18-16,-1 35 15,18-17-15,-18 0 16,1 17-1,-1 0 1,0 0 0,1 1-1,-1-1 17,18-17-32,-18 17 31,18-17-31,0-1 15,-17 19 1,17-19-16,0 1 16,0-1-16,0 1 31,0 0-15,0-1-1,0 1 16,0 0 32,0-1-32,35-17 94,0-17-109,-17 17-16,17 0 15,-17 0 1,35 0-16,0 0 16,35 0-1,0 0 1,-17 0 15,-36 0-31,-17 0 0,-1 0 16,1 0-16,-1 0 0,1 0 15,17 17 1,18-17 0,-35 0-16,0 0 15,35 0 1,-36 0 0,1 0-1,-1 0 16,1 0 94,-18-17-109,-18-36 47,1-18-48,17 36 1,0-36-1,0 54-15,0-19 16,-18-17 0,18 18 15,-17 35-31,17-17 0,-18-1 0,18 0 16,-18 1-16,1 17 15,17-18-15,-18 0 0,18 1 16,-18 17-16,18-18 0,-35 0 31,17 1-15,1-1-16,-1 1 15,-17-1 1,17 18 0,1-18-1,-1 1-15,0 17 16,18-18-1,-17 18 1,-1-18 0,0 18-1,36-17 173,0 17-173,17-18 1,-17 18-16,17-18 16,18 1 15,-36-1-31,1 1 0,17-1 31,-17 0-15,0-35-1,-18 36-15,0-19 16,17-17 0,-17 36-16,0-1 0,18-17 15,-18 0 1,0 17-16,18 0 16,-18 1-16,0-19 15,17 19 1,-17-1-1,0 1 1,0-1 0,0 0-1,18 18 1,-18-17 15,-18 34 110,1-17-126,-1 0 1</inkml:trace>
  <inkml:trace contextRef="#ctx0" brushRef="#br0" timeOffset="46525.67">17851 5891 0,'-18'-17'0,"36"-1"47,70 0-16,-53 18-31,247-35 31,-211 35-15,17 0-16,0-17 0,0 17 15,18 0-15,-18 0 0,-17-18 16,17 18-16,-35 0 16,88-18-1,-123 18-15,-1 0 0,1 0 16,0 0 0,-36 0 30,0 0-46</inkml:trace>
  <inkml:trace contextRef="#ctx0" brushRef="#br0" timeOffset="46912.53">18415 5927 0,'0'0'0,"18"0"15,-1 0 32,19 0-31,-36 17-16,17-17 15,1 0 1,-18 18-16,17-18 0</inkml:trace>
  <inkml:trace contextRef="#ctx0" brushRef="#br0" timeOffset="47199.63">18574 6068 0,'0'17'31,"0"-34"-31,0 70 16,17-36-1,-17 1 17,18 0-17,-18-1 1,18 1-16,-18 0 62,-18-18-46,0 17-16</inkml:trace>
  <inkml:trace contextRef="#ctx0" brushRef="#br0" timeOffset="47525.97">18503 6350 0,'0'18'0,"0"-36"0,-17 71 32,17-35-32,0-1 15,0 1 1,0-1-16,0 19 31,-18-1-15,18-17-16,0-1 15,0 1 1,0 0 0,0-1-1,0 1-15,0-1 16,0 19-1,0-19 1</inkml:trace>
  <inkml:trace contextRef="#ctx0" brushRef="#br0" timeOffset="47677.94">18450 6809 0,'0'0'0,"0"17"15,0 1-15,0 0 16,18 17 0</inkml:trace>
  <inkml:trace contextRef="#ctx0" brushRef="#br0" timeOffset="48446.15">17780 7003 0,'-35'0'0,"17"0"0,-17 0 16,52 17 0,1-17-1,53 0-15,123 0 32,70-17-17,71-1 1,-229 18-16,0-18 15,-18 18-15,89 0 16,-19 0 0,-122-17-1,-54-1 1</inkml:trace>
  <inkml:trace contextRef="#ctx0" brushRef="#br0" timeOffset="56296.45">3334 10248 0,'0'0'0,"0"18"15,35 35 1,0 88-1,1 53 1,16 335 0,-34-388-1,0 18-15,-18 264 16,0-176 0,0-123-16,-18-1 15,18-17 1,0 106-16,0 70 15,0-176 17</inkml:trace>
  <inkml:trace contextRef="#ctx0" brushRef="#br0" timeOffset="56679.9">2752 12894 0,'0'0'0,"17"0"0,19 0 15,228-18 17,-140 1-32,34-1 0,19 0 15,52-17-15,18 18 0,35-19 16,724-70 0,-654 89-16,-16-18 15,-19 17-15,177 0 16,-106 1-1,-335 17-15,0 0 16,-106 0 0,0 0-1</inkml:trace>
  <inkml:trace contextRef="#ctx0" brushRef="#br0" timeOffset="57996.6">2646 11889 0,'17'0'0,"-34"0"0,34-18 16,-17 0-16,0 1 15,-17-1-15,-1 0 16,1 1 0,-1 17-16,0 0 15,-52 35 1,-1-17-16,36-1 16,17 1-16,-17 17 15,123 18 32,106 35-31,-159-70-16,-17 0 15,-18-1-15,0 19 16,0-19-16,-35 1 16,17 17-16,-35-17 0,18-1 15,-18 1-15,0 0 0,0-1 16,18-17-16</inkml:trace>
  <inkml:trace contextRef="#ctx0" brushRef="#br0" timeOffset="58229.8">2205 11853 0,'17'-35'0,"1"17"0,-53 71 0,70-123 15,-17 52-15,-1 18 0,-17 18 16,18 35-1,-18-18 1,0 53-16,0-17 16,18-1-16,-18 1 0,17-1 15,36 213 1,18-160 0</inkml:trace>
  <inkml:trace contextRef="#ctx0" brushRef="#br0" timeOffset="59517.69">3492 11024 0,'0'0'16,"0"-17"-16,0-1 0,53-35 31,-35 53-15,35 0-1,0 53 16,0 18-31,0 34 32,-18-69-32,-17 17 0,-1-18 15,36 88 1,-35-105-16,-18 17 16,17-17-16,-17 0 0,0-1 15,18 1 1,0-36-1,-18 1-15,17-1 0,1 0 16,53-70 0,-54 70-16,36-34 15,18 34 1,-36 18 0,36 18-16,-36-1 15,53 18 1,-35-17-16,-18 0 0,18-1 15,-18 1-15,1 0 0,-1-1 16,35 19 0,-17-1-1,-17-35-15,-1 17 0,0-17 16,89 18 0,-71 0-16,-18-18 15,0 0-15,0 0 0,-17-18 16,53 0-1,-54 18-15,1 0 16,0-17-16,-1 17 0,18 0 16,-17 0-16,17 0 0,71 0 31,-88 17-15,17 1-16,-17 0 0,-1-1 0,19 1 15,52 53 16,-53-54-31,0 1 16,-17-18-16,17 0 0,-17 0 16,17-18-1,1-17-15,-19 35 16,36-18 0,-18 18-16,-17 0 15,123 36 1,-106-19-1,1 1-15,-19-1 0,36 36 16,0-17 0,-35-19-16,-18 1 15,17 0-15,1-18 16,0-18 0,-1 18-1,1-18-15,0 18 31,-18 18-31</inkml:trace>
  <inkml:trace contextRef="#ctx0" brushRef="#br0" timeOffset="59718.15">6332 11942 0,'-17'17'16,"34"36"15,19-53-16,34 0 1,1 0 0,-36 18-1,-17-18-15,-1 17 16,19 1-16,-1 17 16</inkml:trace>
  <inkml:trace contextRef="#ctx0" brushRef="#br0" timeOffset="60320.24">6562 11765 0,'0'0'16,"0"-18"-16,-18 18 0,18-17 15,0 34 17,35 19-17,-17-19-15,0 36 16,34 18 0,-52-36-1,36 18 1,-36-35-16,17 17 15,-17 0 1,0 1 0,-17-19-16,-1-17 0,-17 18 15,-53 17 1</inkml:trace>
  <inkml:trace contextRef="#ctx0" brushRef="#br0" timeOffset="60715.57">6174 12965 0,'0'0'0,"17"-18"15,1 18-15,35-18 16,0 18-16,17-17 0,18 17 15,1-18-15,34 18 16,-17-18-16,229 1 16,-247 17-16,36 0 15,-71 0 1,-106-18 0</inkml:trace>
  <inkml:trace contextRef="#ctx0" brushRef="#br0" timeOffset="60965.86">7038 12718 0,'18'0'15,"-36"0"-15,53-18 16,-17 18-16,-1 0 16,1 0-1,17 18 1,54 17-1,-72-17-15,18 34 16,-17 19 0,-53-18-1,-53 17 1,52-70 0,-17 18-16</inkml:trace>
  <inkml:trace contextRef="#ctx0" brushRef="#br0" timeOffset="61301.97">7708 12647 0,'0'-18'16,"18"1"-16,-36 52 0,53-17 62,1 88-46,-36-71 0,17-18-16,-17 19 0,18-1 15,53 71 16,-54-89-31,1 1 0,-1 0 16,19-18-16,-1-18 16,-17-17-16</inkml:trace>
  <inkml:trace contextRef="#ctx0" brushRef="#br0" timeOffset="61445.68">7743 12841 0,'-105'-18'31,"210"36"-31,-157-53 16,87 35 0,0 0-16,0-18 0,18 18 15,0-17 1,18 17-16</inkml:trace>
  <inkml:trace contextRef="#ctx0" brushRef="#br0" timeOffset="67788.56">9507 13406 0,'18'-53'15,"-36"53"-15,18-18 0,0 0 16,53-35 15,-35 36-31,0-1 0,17 1 16,-18 17-16,19 0 0,-19 0 15,19 35 1,17 53 0,-53-35-16,-18 35 15,-35 18 1,35-53-16,-52 53 16,-36-18-1,88-70-15,-35-1 16,36-34-1,34-19 1,36-52 0,-17 70-1,17 1-15,52 17 16,-34 35 15,-53-17-31,17-1 0,-18 1 16,19 17-1,-19-17-15,-17 0 16,18-18-16</inkml:trace>
  <inkml:trace contextRef="#ctx0" brushRef="#br0" timeOffset="68450.09">10089 13317 0,'0'-17'16,"0"34"-16,0-52 0,0 17 15,36 1 1,-19 17 0,19 17-1,-19 19-15,1 34 16,0-34-16,-1 69 16,-17-69-16,0 17 15,0 52 1,0-87-16,0 0 15,0-1 1,35-158 15,-17 106-15,-18-18-16,18 18 0,-18-1 16,17 1-16,1-18 31,0 36-16,-1 34-15,1 1 16,-18 52 0,0-52-16,0 0 15,0-1-15,-18 1 0,-17 17 16,17-17 0,1 0-1,34-18 1,1 17-1,0-17-15,-1 0 0,19 18 16,-19-18-16,18 17 16,-17 1-16,17-18 0,-17 18 15,17-18-15,-35 17 0,18-17 16,0 0-16</inkml:trace>
  <inkml:trace contextRef="#ctx0" brushRef="#br0" timeOffset="69002.59">11271 13212 0,'0'-18'16,"0"0"-16,0 54 0,-17-89 0,17 35 15,-18 0-15,0 18 0,1-17 16,-54-1 0,36 18-1,0 18-15,-1-1 0,-34 1 16,34 53 0,36-36-1,18 0-15,17-17 16,1-1-16,87 19 15,-70-19 1,35 1-16,-17 0 16,-18 17 15,-53-18-31,-18 1 0,0 0 16,1-1-16,-18 1 0,-1 0 0,1-18 15,-36 0 1,54 0-16</inkml:trace>
  <inkml:trace contextRef="#ctx0" brushRef="#br0" timeOffset="69260.75">11077 12912 0,'18'-18'0,"-36"36"0,36-54 15,-1 36-15,1 0 0,-18 71 31,18 70-15,-1-35 0,36 88 15,-35-141-31,17 53 0,1 17 31,-36-88-31,0 1 0,0-1 16,-18-17-1</inkml:trace>
  <inkml:trace contextRef="#ctx0" brushRef="#br0" timeOffset="69737.67">11959 13176 0,'-17'0'0,"34"0"16,-52 0-16,17 0 15,54-17 16,69-19-15,-69 19 0,17-1-16,-18 18 15,-18-18-15,19 18 16,-1-17-16,-53 17 31</inkml:trace>
  <inkml:trace contextRef="#ctx0" brushRef="#br0" timeOffset="70337.31">12594 12753 0,'0'-18'15,"0"36"-15,0-53 16,0 17-16,-17 18 31,-19 35-15,36-17-1,-17 0-15,17-1 16,0 18-16,17-17 16,54 35-1,-36-35-15,0-1 0,1 1 16,-1 0-16,0-1 15,36 36 1,-54-35 0,-52 17-1,0-35-15,17 0 0,-17 0 16,17-18-16</inkml:trace>
  <inkml:trace contextRef="#ctx0" brushRef="#br0" timeOffset="70502.95">12629 12700 0,'18'-18'16,"-36"36"-16,107-36 31,-72 18-31,1-17 0,17 17 16,-17 0-16,17 0 15,0 0-15,1-18 0,-19 18 16,1 0-16,0 0 0</inkml:trace>
  <inkml:trace contextRef="#ctx0" brushRef="#br0" timeOffset="70704.71">12982 12594 0,'0'-17'0,"18"17"16,-1 35-1,1-18-15,-18 1 16,18 0-16,-18 17 15,17 0-15,-17 1 0,18-1 16,-18 0-16,35 71 16,-35-71-1,18 0 1,0-35-16</inkml:trace>
  <inkml:trace contextRef="#ctx0" brushRef="#br0" timeOffset="71071.25">13335 12682 0,'0'-17'0,"0"-1"16,0 53-16,18-105 0,-18 52 15,17 1-15,54-36 16,-1 35-1,-34 36 1,-19 52 15,-17-35-31,-17 1 0,-36 52 16,17-53-16,-34 53 31,35-35-15,52-53-16,19 0 15,-19 0-15,18 0 0,-17-17 16,17 17-16,36-18 16,-1 18-1,36-35 1</inkml:trace>
  <inkml:trace contextRef="#ctx0" brushRef="#br0" timeOffset="71728.91">13970 12559 0,'-18'-35'31,"36"70"-31,-36-53 31,36 54-15,-18-19-16,18 1 0,-18 17 16,17 53-1,-17-52-15,0 16 16,0-16 0,-17-19-1,-1-52 1,18 17-16,0 1 15,0-18-15,0-18 16,18-159 0,-1 159 15,19 35-15,-19 18-16,1 18 15,-1 70 1,-17-70-16,18 17 15,-18 53 1,18-70-16,-18 0 16,17-1-1,-17-34 1,0-19-16,18 19 16,0-19-16,-18 19 0,17-18 15,89-89 1,-35 124-1,-36 18 1,0 52 0,-35-34-16,18-19 15,-18 18-15,18 1 16,-18 52 0,17-88-16,-17 18 0</inkml:trace>
  <inkml:trace contextRef="#ctx0" brushRef="#br0" timeOffset="72353.06">14623 12435 0,'17'-17'16,"-17"-1"-16,-17 53 0,34-52 31,-17 87-15,0-52-16,0 17 15,0-17-15,18 17 16,-18-17-16,35 70 16,-17-70 15,-18-36-15,0 0-16,-18 1 15,18-1-15,-17-17 0,17 0 16,-18-89-1,18 36 1,35 17 0,-35 54-16,18-1 0,-1 18 15,1 0-15,0 0 16,17 18 0,-17-1-1,-1 1-15,-17 0 16,-17 34-1,-1-16 1,0-36 0,18 17 15,36 1-15,-36 0-16,35-18 0,-17 0 15,-1 0-15,18 17 0,-17-17 16,0 18-16,17-18 15,-17 18-15,-18-1 0,17 36 16,-17-35 0,-17 17-16,-36 0 15,-71 1 1,1-36 0,52 0-16</inkml:trace>
  <inkml:trace contextRef="#ctx0" brushRef="#br0" timeOffset="98663.6">12153 7973 0,'-17'-18'0,"-36"-35"16,35 53-1,18 18 17,0-1-32,18 54 15,-1-36-15,1 89 16,0-54-16,17 89 16,-18-71-16,1 0 15,35 159 1,-35-176-16,-1 35 15,-17-36 1,0-52 0</inkml:trace>
  <inkml:trace contextRef="#ctx0" brushRef="#br0" timeOffset="98979.49">12065 8996 0,'0'0'0,"0"35"15,18-17 1,17-1 0,35-17-1,-34 18-15,-19-18 16,19 0-16,-1 0 0,-17 0 16,-1 0-16,36 0 15,-35-18-15,-1 18 16,-17-17-16,18-1 0,-18 0 15,18 1-15,-18-18 16,17 17 0,-34 36-1,-19 52 1,19 1 0,-1-18-1</inkml:trace>
  <inkml:trace contextRef="#ctx0" brushRef="#br0" timeOffset="99998.9">12682 9419 0,'0'-17'0,"-17"17"0,34 17 0,-34-52 15,-1 35-15,-35-18 16,18 18-16,0 0 15,-18 0-15,-159 18 32,106 17-17,36-17-15,17-1 0,17 19 16,-16 17-16,52-18 16,70 71-1,-17-71-15,88 18 16,-70-53-16,34 0 15,-16 0-15,87-35 16,53-71 0,-176 71-16,18-36 15,-54-17 1,-105 0 0,35 70-1,-17 18-15,-1 0 0,1 0 16,-107 18-16</inkml:trace>
  <inkml:trace contextRef="#ctx0" brushRef="#br0" timeOffset="100510.65">12030 9631 0,'-18'-18'31,"0"36"-31,18-1 16,-35 142-1,18-35 1,-19 70-1,19-71 1,17-88-16,0 18 16,0-17-16,0-1 15,0-17-15,0 17 16,17-18 0,1-17-1,17 0 1,-17 0-16,17 0 15,18 0-15,-18 18 16,106-18 0,-70 0-16,52 0 15,89-18 1,-71 18 0,-88 0-1,-53-17 1,-18 17-16,1 0 0,-1 0 15,1-18-15</inkml:trace>
  <inkml:trace contextRef="#ctx0" brushRef="#br0" timeOffset="100852.16">12876 9596 0,'0'-18'16,"0"36"-16,0-54 16,0 54-1,-17-18-15,17 18 0,0-1 16,17 124-1,-17-105 1,0 34-16,0-17 16,0 159-1,-17-142-15,17-17 0,0 18 16,-18-18-16,18 0 16,-18-1-16,18 1 0,-17-17 15,17-1-15</inkml:trace>
  <inkml:trace contextRef="#ctx0" brushRef="#br0" timeOffset="107133.12">16316 7902 0,'0'0'0,"-18"0"16,-17 0 0,17 0-1,18 18 17,36-1-1,70-17-16,-54 0-15,37 0 16,16 0-16,1 0 16,35 0-16,36 0 0,-1 0 15,18 0-15,459-17 16,52 34 15,-475-17-31,-1 18 0,-17-18 16,405 35-1,-441-35-15,1 18 0,-36-18 16,0 0-16,-35 0 16,-18 0-16,-17 0 0,-18 0 15,-18-18 1,-53 18-16,1-17 16,-1 17-16,-35-18 15,18 0-15,-18 1 16,0 17-1</inkml:trace>
  <inkml:trace contextRef="#ctx0" brushRef="#br0" timeOffset="107466.79">20408 7779 0,'-17'0'0,"17"17"31,17-17-15,-17 18-16,18-18 15,-1 0-15,1 18 0,0-18 16,-1 17-16,19 1 15,-1 0-15,18 17 16,17 35 0,-52-34-1,0-19-15,-18 19 16,-18-19-16,-17 19 0,-18-19 16,-106 36-16</inkml:trace>
  <inkml:trace contextRef="#ctx0" brushRef="#br0" timeOffset="108311.77">17992 8308 0,'0'0'0,"0"-18"31,0 36-15,17 35 0,-17-18-1,0 0-15,18-17 16,-18 17-16,18 18 15,-18-35-15,0-1 16,0 1-16,-18-88 47,0 34-31,18-34-16,-17 34 15,17-16-15,0 16 16,0-52-1,35 53-15,-17 35 16,34 0 0,-34 0-16,0 17 15,-1 1-15,36 17 16,-35 1-16,-18-19 16,-18 36-1,18-35-15,-17-1 16,-36 36-1,35-53 1,18 18-16,18-18 31,17 0-31,36 18 32,-54-18-32,19 17 15,-19 1-15,1 17 0,-18-17 16,-18-1-16,1 1 15,-1 0-15,-35 17 16,18-17-16,-1-18 16,1 0-16,-18-18 15,36 18-15,-1-18 0</inkml:trace>
  <inkml:trace contextRef="#ctx0" brushRef="#br0" timeOffset="108747.1">18521 8414 0,'35'0'0,"-70"0"0,158 17 31,-105-17-31,-18-17 16,-35-1 15,17 0-31,0 18 15,-17-17-15,17 17 0,1 0 0,-1 0 16,1 17-16,-19 36 31,19 18-15,17-53-16,0-1 16,0 1-16,17-1 15,1 1-15,35 0 16,0-18-1,-36-18 1,19 0-16,-19 1 16,1-1-1,-18 53 32,0 1-31,18-36-16</inkml:trace>
  <inkml:trace contextRef="#ctx0" brushRef="#br0" timeOffset="109471.94">18891 8537 0,'0'0'0,"36"-35"16,-36 17-1,-18 1-15,18-1 16,-18 18-16,-17 0 15,-18 18 1,18 35 0,35-36-1,0 1-15,0-1 0,17 36 32,19-35-32,-1-18 15,18-18-15,17-35 31,-52 36-31,17-36 16,-17-53 0,-18 88-16,0-17 15,-18 18-15,18-1 16,0 0-16,-17 1 0,34 70 47,1 35-32,-18-53 1,18 0-16,-18 1 0,0-1 16,0 0-16,17-17 0,-17-1 15,0 1-15,0 0 16,0-1-16,18-70 31,-18 0-15,18 36-16,-1-18 0,-17 17 15,35-17 1,-17 35-16,-18 53 31,-18-18-15,1-18-16,-1 1 16,-35 0-1,36-18 1,70 0 15,17 17-15,-17 1-1,-18 17 1,-17-17 0,-18 0-16</inkml:trace>
  <inkml:trace contextRef="#ctx0" brushRef="#br0" timeOffset="110236.73">19332 8431 0,'0'0'0,"0"-17"16,0 52 31,18 53-16,-18-70-15,17-1-16,19 19 31,-19-36-31,1-18 0,0 18 15,-1-53 1,1 0 0,-18 36-16,0-1 15,-18 18-15,1-18 0,-1 18 32,0 36-17,36-36 1,17 17-1,-17-17 1,0 0 0,-18 18 15,17 17 0,-17 0-31,0-17 0,0 17 16,18 1-16,-18-19 0,18 19 15,-18-1-15,17-17 16,1 52 0,-18-52-16,17-1 0,-34 1 31,-36-71-15,18 0-1,17-53 1,18 71-16,0 0 15,0-1-15,18 1 16,-18 0-16,17 17 0,19 1 16,-19 17-16,1 0 0,35 17 15,-36-17 1,1 18-16,-18 17 0,0-17 16,-123 88-1</inkml:trace>
  <inkml:trace contextRef="#ctx0" brushRef="#br0" timeOffset="123857.29">19332 10142 0,'0'-17'0,"0"34"15,-17-52-15,-1 17 16,18-17 0,0 18-1,0-1-15,-18-17 16,1 17 0,-1 18-1,0 0-15,1 0 0,-19 0 16,19 0-16,-18 0 15,17 18-15,-17-1 0,17 1 16,-17 52 0,52-17-1,72 36 1,-54-54-16,0-18 16,141 89-1,-158-88-15,0 0 16,-18 34-1,-106 1 1,-70-35 0,70-18-1,-18-35 1,107 17 0,-1-17-16,18 17 15,0 1-15</inkml:trace>
  <inkml:trace contextRef="#ctx0" brushRef="#br0" timeOffset="124114.07">19667 10125 0,'18'-18'0,"-36"36"15,36-54-15,-36 36 16,18 36-1,-17-1 1,17 88 0,0-87-16,0 52 15,-18 35 1,18-70 0,-18 18-1</inkml:trace>
  <inkml:trace contextRef="#ctx0" brushRef="#br0" timeOffset="124641.74">19914 10231 0,'0'0'0,"18"-18"15,-36 18 16,18 18-15,0 17 0,0 35 15,0-34-31,0-19 0,0 19 16,0-19-16,-17 18 15,17-17-15,0 0 31,35-18-15,-17-18-16,-1 18 0,18-18 16,1 1-16,-19 17 15,54-35 1,-53 17-16,-18 0 16,0-17-1,0 17 1,0 1-16,-18-1 15,18 0 1,0 36 0,18 17-1,-1 54 1,1-54 0,-18 53-16,0-53 15,0 1-15,0 17 16,0-18-1</inkml:trace>
  <inkml:trace contextRef="#ctx0" brushRef="#br0" timeOffset="124855.66">20408 10266 0,'18'-35'0,"-36"70"16,53-88-16,-35 71 15,0-1 1,0 1-16,0 35 16,18 53-1,-18-54 1,0 19-16,0-36 16,0 18-16,-18-17 15</inkml:trace>
  <inkml:trace contextRef="#ctx0" brushRef="#br0" timeOffset="125202.47">20355 10477 0,'0'-17'15,"0"34"-15,0-52 0,0 18 16,18 17 0,0 0-1,52-18 1,1 0-1,34-17 1,-87 35-16,17-18 16,-17-17-1,-18 17 1,0-17 0,0 18-1,0 34 1,0 1-1,0 70 1,0-53-16,0 1 16,-18 69-1,18-69-15,0-1 0,0-17 16,0-1-16,0 1 0</inkml:trace>
  <inkml:trace contextRef="#ctx0" brushRef="#br0" timeOffset="125641.87">20920 10213 0,'0'-18'0,"0"36"16,17-36-16,-17 36 16,0 52-1,-17 1 16,17 52-15,-18-52-16,18-18 16,0-35-16,0-1 15,-18 1 1,18-36-16,0-88 31,36-52-15,-1 52-1,53-18 1,-70 107 0,-1 17-16,1 35 15,0 0-15,-1 1 16,-17-1-16,18 0 0,-18 18 16,18-18-16,-18 71 15,17-71 1,-17 18-1,0-35-15</inkml:trace>
  <inkml:trace contextRef="#ctx0" brushRef="#br0" timeOffset="125825.03">20849 10477 0,'0'0'0,"0"-17"0,35-1 31,-17 18-15,17-17-16,18 17 0,-17-18 16,16 0-16,1 18 15,0-17-15</inkml:trace>
  <inkml:trace contextRef="#ctx0" brushRef="#br0" timeOffset="126008.29">21431 10248 0,'0'-17'31,"0"34"-31,-17-52 16,17 53 15,0 34-15,0-16-16,-18-19 16,18 54-16,0-36 15,-18 18-15,18-35 16,-17-1-16,17 1 0</inkml:trace>
  <inkml:trace contextRef="#ctx0" brushRef="#br0" timeOffset="126224.03">21343 10319 0,'0'0'0,"0"-106"31,0 71-31,18 17 16,35 159 15,-36-106-15,19 1-16,16 34 15,-34-52-15,35 35 16,-18-53 0,-17 0-16,0 0 0,-1-18 15</inkml:trace>
  <inkml:trace contextRef="#ctx0" brushRef="#br0" timeOffset="126383.5">21678 10319 0,'0'-36'0,"0"72"0,-17-195 16,17 124 0,-18 17-16,18-17 15,0 70 1,-18 53 0,18-17-1,-17 17 16,17-53-31</inkml:trace>
  <inkml:trace contextRef="#ctx0" brushRef="#br0" timeOffset="126849.32">21872 10125 0,'18'0'0,"-36"0"0,53 17 16,-35 1 15,18 105-15,-18-87 0,0-19-16,0 54 15,0-36-15,-18-17 16,-17 35 15,35-71-15,0-52-1,0 34-15,0-17 0,18-35 16,-1 35-16,-17 18 16,18 0-16,0-1 15,-1 19-15,-17-1 0,18 18 16,17 18-1,18 70 1,0 18 0,0 17-1,-35-70 1,-18 35 0,0-70-1</inkml:trace>
  <inkml:trace contextRef="#ctx0" brushRef="#br0" timeOffset="127027.4">21960 10372 0,'-35'-89'31,"70"178"-31,-88-213 16,71 124-1,70 18 1,-35-18-16,71 0 15,17 0 1</inkml:trace>
  <inkml:trace contextRef="#ctx0" brushRef="#br0" timeOffset="128108.06">18821 11606 0,'0'0'0,"35"-35"16,-35 17-1,18 1 1,-1 17 0,-17 35 15,18-17-31,-18 35 15,0-36-15,0 1 0,0 0 16,0-1-16,0 1 16,-18-18-1,1-35 1,17 17-16,0 0 16,-18-88-1,18 71-15,18-53 16,35-53-1,35 53 1,-18 52 0,-17 36-16,-18 18 15,-17-18-15,17 35 16,-17-17-16,0 17 0,-18 1 16,0-1-1,-18 0-15,0 0 0,1-17 0,-1 17 16,-17-17-16,17 0 0,1-1 15,-19 1 1,72-18 15,34-18-15,-35 18-16,54 0 16,-1 18-1,-71-1-15,1 19 16,-53 17-1,-53 0 1,35-53-16,-36 17 16,-34-17-1,52-53 1,54-17 15,17 52-31,0 0 0</inkml:trace>
  <inkml:trace contextRef="#ctx0" brushRef="#br0" timeOffset="128680.62">19491 11359 0,'0'0'0,"0"-17"15,0-1-15,18 53 47,-1 54-31,-17-54 0,0 0-16,18 0 0,-18 54 31,18-36-16,-18-71 17,17-53-17,-17 54-15,18-19 0,-18 19 16,35-54 0,-17 71-16,17 18 15,-35 0 1,18-1-16,-1 1 0,1 17 15,0-17-15,34 52 16,-34-52 0,17-18-1,-17 0 1,-18-18-16,18-17 0,-18 0 16,17-36-16,-17-35 31,0 53-16,-17 18 1,17 53 0,0-1-1</inkml:trace>
  <inkml:trace contextRef="#ctx0" brushRef="#br0" timeOffset="128943.26">20214 11289 0,'0'-18'16,"0"36"-16,18-53 15,-18 70 17,-35 88-1,17-87-31,-17 69 0,17-34 15,0-36-15,18 18 16,-53 53 0,53-53-1,-17-53 1</inkml:trace>
  <inkml:trace contextRef="#ctx0" brushRef="#br0" timeOffset="129217.44">20549 11395 0,'18'-18'31,"-36"36"-31,36-18 31,-18 17-31,0 1 0,0 0 16,18 17-16,-18 0 16,17 53-1,-17-52-15,0 17 16,0 17 0,-17-70-16</inkml:trace>
  <inkml:trace contextRef="#ctx0" brushRef="#br0" timeOffset="129524.82">20514 11430 0,'-18'-88'31,"36"176"-15,-53-176-16,17 105 0,18 1 15,-18 0-15,-70 88 31,71-54-15,-1-16-16,18-1 16,0 0-1,18-17 1,35-18 0,-18 0-16,35-18 15,-34 18-15,34 0 16,1-17-1,-54 17 1</inkml:trace>
  <inkml:trace contextRef="#ctx0" brushRef="#br0" timeOffset="130007.99">20937 11289 0,'0'0'0,"-17"-18"15,17 1 1,0-1 0,17 36-1,19 70 1,-36-53-16,17 53 16,1 36-1,-18-54 1,-18 1-1</inkml:trace>
  <inkml:trace contextRef="#ctx0" brushRef="#br0" timeOffset="130353.18">20955 11536 0,'18'-35'31,"-36"70"-31,53-88 16,-17 53-16,35 0 31,35 0-15,-53-18-16,-17 18 0,17 0 15,-17-17-15,-1-19 32,-34-17-17,-1 36-15,1-18 16,17 17-1,0 36 1,17 34 0,1-34-1,-18 17-15,17 1 0,1-1 16,0 0-16,-18 0 16,17 36-1,-17-53-15</inkml:trace>
  <inkml:trace contextRef="#ctx0" brushRef="#br0" timeOffset="130758.42">21431 11359 0,'0'-17'0,"18"-1"16,-36 53-16,54-87 0,-36 69 15,0 1-15,17 105 31,-17-52-15,0-18 0,0-18-1,-17-35 1,17-53 15,0 35-31,0-17 0,0 0 0,0 0 16,0-36-1,17 18-15,-17 18 0,18 17 16,-1 1-16,1-1 16,35 36-1,-35-1-15,17 36 16,18 71 0,-53-89-16,17 0 15,-17 36 1,0-54-16,-17 1 15</inkml:trace>
  <inkml:trace contextRef="#ctx0" brushRef="#br0" timeOffset="130893.54">21537 11536 0,'-18'-18'0,"36"36"0,-36-89 16,36 71 0,35-17 15,0-1-16,35 0-15</inkml:trace>
  <inkml:trace contextRef="#ctx0" brushRef="#br0" timeOffset="131110.5">21872 11307 0,'0'0'0,"-17"-18"15,17 0-15,0 1 31,0 70-15,0-1 0,0 54-1,0-70 1,0-19-16,-18 36 16,18-35-1</inkml:trace>
  <inkml:trace contextRef="#ctx0" brushRef="#br0" timeOffset="131426.99">21855 11342 0,'0'-35'16,"0"70"-16,17-123 15,-17 70-15,18 36 32,17 35-17,-17-18-15,17 18 16,0 17-1,-17-52-15,0 0 16,35 17-16,-36-35 16,18-35-1,-35-54 17,0 1-17,0 35-15,0 18 0,0 0 0,0 17 16,-17-17-1,17 70 1,0 0 0,0-17-16,0 0 0</inkml:trace>
  <inkml:trace contextRef="#ctx0" brushRef="#br0" timeOffset="131843.48">22331 11201 0,'0'0'0,"0"-53"16,0 123 15,17 36 0,-17-71-31,0 54 16,0-72-16,0 19 15,0-1 1,0-53 0,0-52-1,0 34-15,0-17 0,0 18 16,0-18-16,18 18 16,0 0-16,-1 17 0,1-17 15,0 35-15,-1 0 16,36 88-1,-35-17 1,17 70 0,-17-71-1,-18-35-15,17-17 16,-17 17-16</inkml:trace>
  <inkml:trace contextRef="#ctx0" brushRef="#br0" timeOffset="131992.82">22348 11448 0,'0'0'0,"-17"0"16,34 0-1,72-18 1,-36 18-16,-1 0 0,1 0 16,89 0-1,-125 0-15</inkml:trace>
  <inkml:trace contextRef="#ctx0" brushRef="#br0" timeOffset="132896.71">19526 12559 0,'36'-35'47,"16"-36"-15,-52 53-32,0 1 15,-17-1 1,-1 0-16,-17 18 0,-53-17 15,-1 34 1,37-17-16,-1 18 16,-36 35-1,89-35-15,18 17 16,123 36 0,0-19-1,53 19 1,-141-36-16,0 1 15,-70 16 1,-54-16 0,-105-19-1,123-17 1,-18-17-16,18 17 16,0-18-16,18 0 0,0 1 15,17-1-15,0-35 16,18 36-1,18-1-15,0 0 0,17 1 16</inkml:trace>
  <inkml:trace contextRef="#ctx0" brushRef="#br0" timeOffset="133327">19879 12559 0,'18'-18'31,"-36"36"-31,36-18 16,-18 18-1,0-1-15,17 89 32,-17-71-32,0 1 0,0-19 15,0 18-15,0-17 16,0 0-16,0-1 15,-17-34 1,17-1-16,0-35 16,0-17-1,17-54 1,1 89-16,0-36 16,34 18-1,-16 53 1,17 71-1,-18-36 1,-17 1-16,-1-1 0,1 18 16,0-18-16,-1 18 0,1-18 15,-1 71 1</inkml:trace>
  <inkml:trace contextRef="#ctx0" brushRef="#br0" timeOffset="133490.93">19914 12682 0,'0'-35'15,"0"70"-15,53-70 16,-18 35-16,1 0 16,17-18-16,-18 18 15,18 0-15,-18 0 0,18 0 16</inkml:trace>
  <inkml:trace contextRef="#ctx0" brushRef="#br0" timeOffset="133799.41">20743 12488 0,'18'-17'16,"-18"-1"-16,-18 53 0,36-88 15,-36 36-15,1-1 16,-1 18-16,-17-18 0,-1 18 16,-69 53-1,34 36 1,53-19 0,71 36-1,88-35 1,36-54-1,-71-34 1,-18-36 0,-88 35-1</inkml:trace>
  <inkml:trace contextRef="#ctx0" brushRef="#br0" timeOffset="135697.57">19720 13564 0,'18'18'0,"-18"-36"31,18-17-15,-1 17-16,-17 1 0,18-1 15,-18-17 1,-35 0 0,17 17-16,-35 18 15,18 0-15,-1 0 16,-16 18-16,16-1 16,1 1-16,-36 35 15,71-18 1,0-17-16,18 17 0,0-17 15,17 17-15,0-18 0,1 19 16,16-19-16,1 1 0,0 0 16,106 52-1,-106-34 17,-88 16-17,-1-52-15,-17 18 16,-52-18-16,52 0 15,0 0-15,0-18 0,18 18 16,-71-52 0,88 34-1,18 0-15</inkml:trace>
  <inkml:trace contextRef="#ctx0" brushRef="#br0" timeOffset="136276.92">20496 13441 0,'18'-18'16,"-36"36"-16,54-36 15,-36 18 17,17 18-32,-17-1 0,0 19 0,0-1 15,18 18-15,0 88 16,-18-106-1,0 54-15,0-37 16</inkml:trace>
  <inkml:trace contextRef="#ctx0" brushRef="#br0" timeOffset="136556.81">20214 13547 0,'-35'-106'31,"70"212"-31,0-247 16,18 123-16,0 18 15,18 0-15,-1 0 16,19 0-16,-19 18 0,54 34 16,-71-16-16,-18-1 15,-88 124 1,-35-106-1,-124 17 1,159-52 0,-17-18-16,17 0 0,0 0 15,17-18-15</inkml:trace>
  <inkml:trace contextRef="#ctx0" brushRef="#br0" timeOffset="137113.32">20884 13423 0,'0'-17'15,"0"34"-15,0-70 16,0 36-16,0-1 16,36 159 30,34 106-14,-70-229-32,18 35 15,-18-71 17,18 0-32,-18 1 0,0-1 15,17-88 1,1 71-16,-18 0 0,17-1 15,1 19-15,17 34 32,1 54-17,17-1 1,-36-34 0,18-19-16,1 1 15,17-36 1,-36 1-1,19-36-15,-36-53 16,-18 35 15,-17 1-31,17 52 16,-35 1 0,35 17-16</inkml:trace>
  <inkml:trace contextRef="#ctx0" brushRef="#br0" timeOffset="137478.09">21890 13317 0,'0'0'0,"53"-53"16,-53 36-1,0-1-15,-36 1 16,1 17 0,-35 35-16,-19 53 15,19 35 17,70-87-32,0 52 15,35-18 1,71 1-1,-71-71-15,18 0 0,-18 0 16,1 0-16,-1 0 16,0-18-16,1 1 0,-19-36 47,-52 35-47</inkml:trace>
  <inkml:trace contextRef="#ctx0" brushRef="#br0" timeOffset="137762.04">22401 13476 0,'0'0'0,"-35"-18"16,17 1-1,18-1 1,36 1 0,-19 17-16,54 0 15,52-18 1,-70 18 0,0 0-1,-35 0-15,-18 18 16,-35-18-1</inkml:trace>
  <inkml:trace contextRef="#ctx0" brushRef="#br0" timeOffset="138911.37">23389 13159 0,'0'0'0,"18"-36"31,-18 19-31,17 70 32,1 70-17,-18-70-15,18 0 16,-1 106-1,-17-106-15,18 17 16</inkml:trace>
  <inkml:trace contextRef="#ctx0" brushRef="#br0" timeOffset="139201.93">23177 13406 0,'-17'-36'15,"34"72"-15,-52-125 0,18 54 0,17-18 16,0 18-16,0 17 0,17-17 16,1 17-16,17 1 15,124-1 1,-89 18-16,-17 0 16,18 18-16,-1 17 0,-17-17 15,-17 17-15,34 35 16,-105 72-1,-53-72 1,-106 1 0,141-54-16,-71 1 15,71-18-15,0-35 16</inkml:trace>
  <inkml:trace contextRef="#ctx0" brushRef="#br0" timeOffset="139566.16">24148 13229 0,'35'-35'0,"0"17"0,-105 71 0,158-141 16,-53 70-16,-17-17 0,-18 17 15,17 1-15,-17-19 16,-17 19-16,-19-1 15,1 18-15,-53 0 16,-35 35 0,87-17-16,1 17 15,35 1 1,71 52 0,-36-70-16,35 52 15,36 1 1,-88-54-1,-1 36-15,-17-35 16,-35-1-16,18-17 16,-72 36-1,-105-19-15</inkml:trace>
  <inkml:trace contextRef="#ctx0" brushRef="#br0" timeOffset="141512.26">18327 9666 0,'0'-18'16,"-18"1"31,1 34-32,-1-17-15,0 18 0,18 17 16,-17 1-16,-19-1 0,19 0 16,-19 71-1,19-53-15,-19 53 16,36 53-1,0-107-15,36 54 16,-19-70 0,19 69-16,-19-52 15,19 18-15,17 123 16,-18 18 0,-18-71-1,-17-71-15,0 1 16,0-1-16,-17-17 15,-1 18-15,-52 158 16,-19-70 15,36-71-15,18-53-16,-53 54 0,53-54 16,-1 0-1,-16-17-15,16 17 0,19-17 0,-19-1 16,19-17-16,-1 18 15,0-18 1,18-18 0,18 18-16,0 0 0,52-17 15,1 17 1,88 35 0,-107 0-16,54 18 15,-17 88 16,-72-70-31,1-18 0,-1 158 16,1 36 15,-18-158-31,18-1 0,-18-18 16,17 18-16,-17 89 16,18 87-1,-18-193-15,0 0 16,18 123-1,-1-142-15,1-16 0,17-1 16,-17-17-16,52 17 16,1-35-1,52 0 1,-105 0-16,35-18 16,-35 18-1</inkml:trace>
  <inkml:trace contextRef="#ctx0" brushRef="#br0" timeOffset="143031.85">24871 9895 0,'0'-17'16,"0"-1"-1,35 18 1,89 18 0,-19 17-1,37 0 1,-107 1-1,18-19-15,-36 1 0,54 70 32,-71-53-32,0 1 0,0-1 15,0 71 1,-53 105 0,18-105-1,-18 53 1,35-106-16,-17 53 15,0-18 1,17-35-16,18-18 16,0 53-16,18-17 15,70-18 1,-18-18 0,19-17-1,-37-1 1,-34-17-16,-71 71 47,-17-1-32,34-17-15,19-17 16,17 52 0,0-35-16,0-18 15,17 0-15,1 18 0,0 18 16,17-18-16,0 88 15,-17-71-15,17 89 16,-35 70 0,0-158-1,0 0-15,-18-1 0,1 1 16,-1-18-16,1 17 16,-19-17-16,19 0 0,-19-18 15,1 1-15,0-1 16,-36 0-16,36-35 0,0 0 15,-1-18-15,1-34 16</inkml:trace>
  <inkml:trace contextRef="#ctx0" brushRef="#br0" timeOffset="143597.79">25717 11677 0,'-17'0'0,"-1"0"15,1-18-15,-1 1 0,0 17 16,18-18-16,36-17 15,175-18 17,-105 53-32,123-18 15,54-17 1,-125 35-16,1 0 0,-18-18 16,265 18-1,-124-17 1,-176 17-1,-141-18 17,-1 18-17,19 0 1,17 18 0,0-1-1,0 71 16,0-35-31,0 0 0,0 0 16,0 0-16,17 18 0,-17-1 16,18-17-16,-18 18 0,18-1 15,-18-17-15,17 0 16,-17-18-16,18 1 0,-18-1 16,0-17-16</inkml:trace>
  <inkml:trace contextRef="#ctx0" brushRef="#br0" timeOffset="144230.76">27570 12488 0,'35'-17'15,"-70"34"-15,123-70 16,-88 36 0,0-1-1,-18 18-15,0-18 16,-17 18-16,0 0 0,-89 36 31,54 17-15,70-36-16,0 19 0,18-19 15,87 54 1,-52-54-16,0 1 0,0 0 16,71-18-1,-54 0-15,36-36 16,-71 19-16,18-1 15,-18-17-15,-17 17 0,0-17 16,-18 0-16,0-1 16,-18 19-16,0-19 0,-70 1 15,-106 0 1,0 17 0,106 36-1</inkml:trace>
  <inkml:trace contextRef="#ctx0" brushRef="#br0" timeOffset="144791.18">27323 12524 0,'0'0'0,"-36"70"47,1 89-32,17-53 1,18 52 0,18-105-1,-18 0-15,0-17 0,35 52 16,-35-53-1,0-17-15,0 17 16,0-17 0,0-1-1,0 1-15,18-18 16,0 0 0,17 0-16,-17 0 15,176-18 1,-124 18-1,-17 0-15,18-17 0,211 17 47,-247 17-47,18-17 0,-18 0 16,-17 0-16,0 0 16,-1-35-1,-17 0 1,-17-1 15,17 19-31,0-18 0,-18 17 16,18 0-16</inkml:trace>
  <inkml:trace contextRef="#ctx0" brushRef="#br0" timeOffset="145033.78">28099 12859 0,'0'0'15,"-18"-88"-15,18 52 0,0 1 16,0 0-16,0-18 15,0 0 1,0 35 0,18 18-1,-18 71 1,0-36 0,0 18-16,0 0 15,0 0-15,0 17 0,17 1 16,-17-18-16,0 17 0,0 1 15,-35 105 1</inkml:trace>
  <inkml:trace contextRef="#ctx0" brushRef="#br0" timeOffset="145818.54">28751 12541 0,'0'0'0,"18"0"15,-18-17-15,18 17 0,-1-18 16,-17 0 0,-35 36 15,0 17-16,17 1 1,36 87 0,-1-105-1,1-1-15,53 36 16,-1-53 0,-52-17-1,-1-36 16,-17 35-31,-17-35 16,-19 18 0,36 17-16,-17 1 0,17-1 15</inkml:trace>
  <inkml:trace contextRef="#ctx0" brushRef="#br0" timeOffset="146048.76">28910 12559 0,'0'18'16,"18"-18"0,-1 0-16,1 17 15,0-17-15,17 0 0,106 18 16,-35-18 0,70 17-1,-88-17 1,-52 0-16,17-17 31,-53-1-15</inkml:trace>
  <inkml:trace contextRef="#ctx0" brushRef="#br0" timeOffset="146670.39">29580 12559 0,'0'0'0,"0"-18"47,0 36-16,0 0-15,0 17 0,18 0-1,-18-17 1,18-1-1,-1 1-15,1-18 0,17 18 32,18-18-17,-35-18 1,-18 0 0,0 1-16,0-1 15,-18 0-15,18 1 0,-17-1 16,17-17-1,-18 17 1,0 18 0,1 0-16,-1 0 15,0 18 1,18 0 0,18-18 15,-18-18 31,0 0-46,0 1 46</inkml:trace>
  <inkml:trace contextRef="#ctx0" brushRef="#br0" timeOffset="147900.54">28998 13053 0,'0'0'0,"-17"-18"32,17 0-17,17 1-15,1 17 16,-18 17 31,-18 36-32,1-17 1,-19 34 0,36-52-16,0 17 15,18 0 1,17-35 0,18-35-1,-35 18 1,0-1-16,-1 0 15,1-52 1,-18 52-16,-35 0 16,-1 1-1,19-1-15,-1 18 0,0 0 16,1 18-16,17-1 16,-18 1-1,36-18-15,-1 0 31,19 0-15,-19 0-16,36 0 16,53 0-1,0 0 1,-53 0 0,-18 0-16,18-18 15,-18 18-15,0 0 0,1 0 0,-19 0 16,1 0-16,0 0 15,-18 18 17,0-36 61</inkml:trace>
  <inkml:trace contextRef="#ctx0" brushRef="#br0" timeOffset="148257.9">29616 13000 0,'0'0'0,"0"-35"15,-36 70 48,19 0-48,17-17-15,0-1 16,0 1-16,17 17 16,19 1-1,-19-36-15,19 17 16,17-34-1,-36-1 1,1 0-16,-18 1 16,-18-19-1,1 36 1,-1-17-16,0 17 16,1-18-16,-1 18 15,0 0-15,1-18 31</inkml:trace>
  <inkml:trace contextRef="#ctx0" brushRef="#br0" timeOffset="149167.42">29263 12524 0,'-18'0'16,"18"-18"-16,18 36 0,-53-36 15,35 0-15,0 1 16,-18 17 15,18 17 0,-18 54-15,18-36-16,0 36 16,0 17-1,0-35-15,18 35 16,-18 18-1,0-89-15,0 36 16,-18 0 0,1-35-1,-1 0 1,18-1-16,0 1 16,0-36 30,35 1-30,-17 17-16,0 0 0,-1 0 16,1-18-16,17 18 15,-17 0-15,-1 0 0,1 0 16,0 0-16,17 0 16,18 0-1,-35 0 1,-18-18 31,0-17-16,-36-53 0,36 70-15,-35-52-1,35-54 1,0 89-16,0 0 0,0 17 16,18-17-16,-18 17 15,0 0-15,-18 1 32,-35 17-1,35 0 0,-70 35-15</inkml:trace>
  <inkml:trace contextRef="#ctx0" brushRef="#br0" timeOffset="169006.05">5574 15381 0,'0'0'0,"-71"-18"16,36 18 0,-53-17-16,17 17 15,36 0 1,0 17-16,-1 1 15,-34 70 1,35-17-16,35-36 16,-18 0-16,18 1 0,0 17 15,18-18-15,-1 0 16,1-17-16,17 17 0,0-17 16,107-18-1,-90 0 1,1 0-16,0-18 0,0-17 0,-17 17 15</inkml:trace>
  <inkml:trace contextRef="#ctx0" brushRef="#br0" timeOffset="169159.91">5151 15663 0,'-18'0'16,"36"0"-16,-18-17 15,17 17-15,1-18 0,17 18 16,0-18-16,71-17 16</inkml:trace>
  <inkml:trace contextRef="#ctx0" brushRef="#br0" timeOffset="169779.32">5803 15452 0,'-17'-18'0,"-1"53"47,18 18-32,0-18-15,35 107 31,-35-107-31,0 0 16,0 36 0,0-54-1,0-70 1,0 36-16,0-18 16,-17-107-1,-1 89-15,18-17 16,-18 17-16,18 0 0,0-35 15,18 17 1,70 36 0,-53 35-16,54 18 15,-19 70 1,-52-70 0,-1 34-1,-17-16-15,-17-1 0,-1-17 16,-35 35-1,18-36-15,0-17 0,-1 18 16,-34-18 0,70-18-16,53-17 31,35 53-15,-53-1-16,0 1 15,71 88 1,-53-53-1,-35-36-15,0 1 16,-1 0-16,-17-1 0</inkml:trace>
  <inkml:trace contextRef="#ctx0" brushRef="#br0" timeOffset="170276.47">6332 15399 0,'0'0'0,"-17"-36"16,17 54 15,17 53-15,1-54-16,0 54 15,-1-1 1,-17 19-1,0-72-15,0 19 16,0-54 0,0-17-1,-17-71 1,17 53 0,-18 0-16,18 0 0,0 0 15,35-106 1,18 124 15,-35 35-31,17 0 0,-17 18 16,52 35-1,-34-18-15,-19 18 16,1 17 0,-53-34-1,-36-19 1,36-17-16,-18 0 15,-18-35 1</inkml:trace>
  <inkml:trace contextRef="#ctx0" brushRef="#br0" timeOffset="170881.62">6862 15434 0,'0'0'16,"35"-18"-1,-18 1 1,19 17-16,17-18 16,0 18-16,-1-18 0,19 18 15,0 0-15,70-17 16,-88 17-16,-18 0 15</inkml:trace>
  <inkml:trace contextRef="#ctx0" brushRef="#br0" timeOffset="171349.35">7885 15240 0,'0'0'0,"-18"-18"15,18 1-15,-18 17 16,18-18-16,-17 18 15,-1 18 1,0 52 0,18-52-16,0 17 0,0 0 15,36 36 1,17 0 0,-18-54-16,-18-17 15,19 0-15,-19 0 0,36-17 16,0-19-1,-35-52 1,-18 70-16,-35-52 16,-54-18-1,19 70 1,35 18 0,17 18-1</inkml:trace>
  <inkml:trace contextRef="#ctx0" brushRef="#br0" timeOffset="171758.03">8202 15240 0,'0'-18'0,"0"36"0,0-53 16,18 17-1,52 36 17,-52-1-32,0 19 0,17-19 15,-18 19-15,-17-19 16,18 107 15,-36-107-31,1-17 0,52-158 63,36 69-48,-54 72-15,19 17 16,-19 0-16,18 0 0,1 53 16,-19-36-16,1 54 15,0-1 1,-18-17-1</inkml:trace>
  <inkml:trace contextRef="#ctx0" brushRef="#br0" timeOffset="172117.26">9172 15152 0,'0'0'0,"0"-18"15,18 1-15,-18-1 16,0 0-16,0 1 15,17 17-15,1 17 16,17 54 0,-17-36-16,0 53 15,17 36 1,-17-18 15,-18-89-31,0 1 0,0-1 16</inkml:trace>
  <inkml:trace contextRef="#ctx0" brushRef="#br0" timeOffset="172458.89">9207 15363 0,'-17'-17'16,"34"34"-16,-17-52 16,18 18-16,0 17 15,35 0 1,-36-18-16,54 18 15,35-18 1,-36 1 0,-34-1-1,-36 0 1,0-17 0,0 17-16,0 1 0,0-36 31,0 88 0,17 36-15,-17-36-16,0 0 0,18 1 15,-18 52 1,0-35 0</inkml:trace>
  <inkml:trace contextRef="#ctx0" brushRef="#br0" timeOffset="172880.01">9790 15152 0,'0'0'0,"17"-35"16,-17 87 31,18 19-32,-18-36-15,0 1 0,0-19 16,0 18-16,0 1 16,0-19-16,0 19 15,0-54 17,0-70-17,0 35-15,17-18 16,19-34-1,-19 69 1,19 19 0,-1 52-1,-17-17-15,-1-1 16,1 18-16,17 71 16,0-18 15,-17-70-31,-18 17 0,18-17 15</inkml:trace>
  <inkml:trace contextRef="#ctx0" brushRef="#br0" timeOffset="173059.83">9807 15311 0,'0'-18'0,"0"36"0,18-36 16,-1 0-1,19 18-15,-19-17 16,19 17-16,-1-18 16,0 18-16,1-18 0</inkml:trace>
  <inkml:trace contextRef="#ctx0" brushRef="#br0" timeOffset="173247.63">10283 15081 0,'0'-17'15,"0"34"-15,0-52 16,0 53 15,18 35-15,0-1 0,-18-16-16,0-1 15,0 0-15,0 1 0,-18-19 16,18 1-16</inkml:trace>
  <inkml:trace contextRef="#ctx0" brushRef="#br0" timeOffset="173610.13">10266 15081 0,'0'-17'0,"0"34"0,0-87 31,17 70-31,1 17 15,17 19 1,-17-19-16,17 19 0,-17-1 16,17-18-16,0 19 15,1-19-15,70 36 16,-71-53-16,-17 0 16,34-35-1,-52 17 1,0 1-16,0-19 15,-17 1-15,-36-106 16,35 106 0,18 17-16,-17 0 15,-1 54 1,18 34 15,0-17-31</inkml:trace>
  <inkml:trace contextRef="#ctx0" brushRef="#br0" timeOffset="174059.13">10901 14993 0,'0'-18'0,"0"36"0,0-71 16,0 106 15,-18-18-15,1 89-1,17-71 1,-18 0 15,18-36-31,-18-17 16,18-17-1,0-1-15,0-17 0,0-1 16,18 1-16,0-53 16,-1 53-16,1-1 15,35-52 1,-36 71 0,1 17-16,0 0 0,52 141 31,-52-106-16,17 88 1,-17-70 0,-18-17-1</inkml:trace>
  <inkml:trace contextRef="#ctx0" brushRef="#br0" timeOffset="174242.19">10918 15134 0,'0'0'16,"0"-17"-16,18 17 15,17-18 1,18 0 0,-35 18-16,17 0 0,-17-17 15,17 17-15,-17 0 16</inkml:trace>
  <inkml:trace contextRef="#ctx0" brushRef="#br0" timeOffset="177010.08">10301 16369 0,'18'0'15,"-36"0"-15,71-18 16,-35 1-16,-1-1 15,1 18-15,-18-18 16,-18 1 0,1 17-1,-1 0 1,-70 0 0,53 0-16,-36 17 15,-52-17 1,70 18-1,17-18 1,19 0 0,34 18 15,-17-1-15,18 1-16,-18 0 15,18 70 1,-18-53-16,0 0 0,0 18 15,0 88 1,0-105-16,0 52 16,0-53-16,17-17 15,-17-1-15,36 1 16,16-36 0,-16 1-16,17-19 15,-36 1 1,19 17-16,-19-17 0</inkml:trace>
  <inkml:trace contextRef="#ctx0" brushRef="#br0" timeOffset="177178.41">10107 16651 0,'-35'0'15,"70"0"-15,-176 0 32,123 0-32,1 0 0,34 0 31,54-18-16,-36 18-15,18 0 16,-18 0-16,54 0 16,-54-17-16,0 17 0,0 0 15</inkml:trace>
  <inkml:trace contextRef="#ctx0" brushRef="#br0" timeOffset="177543.71">10883 16422 0,'0'-18'15,"0"36"-15,-17-53 16,-1 17-16,18 0 0,-18 18 15,-17-17 1,-53 17 0,53 17-16,-36 19 15,0 52 1,54-18 0,17-17-16,0-18 15,17 1-15,54 52 16,52-53-1,-34-35 1,-19-17 0</inkml:trace>
  <inkml:trace contextRef="#ctx0" brushRef="#br0" timeOffset="177865.86">11307 16457 0,'17'-18'0,"-34"36"0,52-71 15,-35 36 1,0-1 0,-18 0-16,1 18 15,-1 0-15,-35 18 16,18 0-1,17-1-15,-35 18 16,35-17-16,18 0 16,0 17-16,0-17 0,0 17 15,18-17-15,0-1 0,-1 18 16,19-17-16,-19 0 0,1-18 16,17 17-16,-17-17 15,17 0-15,-17 0 0,-1-17 16</inkml:trace>
  <inkml:trace contextRef="#ctx0" brushRef="#br0" timeOffset="178646.23">9860 16069 0,'0'-18'0,"0"36"0,0-53 15,0 17 1,0 0-16,0 36 31,0 70-15,0-35-1,-18 0-15,18 18 0,-35 193 32,18 18-17,-1-176-15,0-17 16,18-1-16,-17-18 0,-1 1 15,0-18-15,18 0 0,-17-18 16,17 0-16,-18-17 16,36-36 15,17-17-15,36 17-1,87 1 1,36 17-1,230-18 1,-266 18 0,178-18-1,-178 18-15,107-17 16,-159 17-16,-18 0 16,-35 0-16,-18 0 0,0 0 15,-52-18 1,-1 0-16,-52 1 15,34-1-15</inkml:trace>
  <inkml:trace contextRef="#ctx0" brushRef="#br0" timeOffset="179421.48">9931 15857 0,'-53'0'0,"106"0"0,-159-17 16,88 17-16,1 0 15,-1 0-15,36 0 16,-1 0 0,54 17-16,-1-17 15,1 0-15,299 0 16,-35-17 0,230-36-1,-389 35-15,142 1 16,35-36-1,-230 35 1,-88 18 0,-17 0-16,0 0 0,-18 35 93,-18 18-77,18-35-16,0 17 16,0-17-16,0 35 15,0 70 1,0-88-16,0 89 16,-18 88-1,1 34 1,17-87-1,-18-88 1,18-1-16,0 1 0,0-18 16,0 0-16,18-18 0,-18 0 15,0 1-15,0-19 16,0 1-16,17-1 16,-52-52 15,-53 0-16,-36 0 1,-140 35 0,158 0-16,0 0 0</inkml:trace>
  <inkml:trace contextRef="#ctx0" brushRef="#br0" timeOffset="180511.27">12700 16404 0,'-18'0'15,"18"-17"1,18 17 15,105 0-15,-34 0-16,158-18 15,317 0 1,-317 1-16,-18-1 16,424 0-1,-494 18-15,-18 0 16,-18-17-16,-52 17 0,-18 0 16,-18 0-16,-17-18 15,-36 18-15,-17-35 16,-1 35-1</inkml:trace>
  <inkml:trace contextRef="#ctx0" brushRef="#br0" timeOffset="180761.45">15346 16034 0,'17'0'0,"-34"0"0,34-18 46,1 18-30,0 0-16,17 18 16,18 17-1,0 53 1,-53-35 0,0-18-16,-35 18 15,-71 18 1,0-53-1</inkml:trace>
  <inkml:trace contextRef="#ctx0" brushRef="#br0" timeOffset="181351.96">13335 15822 0,'-18'-35'31,"36"0"-15,-18 17-16,18 0 15,-1 1-15,1 17 0,17-18 16,36 36-1,-18 52 1,-71 1 0,-17-1-16,-1-52 15,-69 70 1,87-70-16,-35-1 16,35-17-1,18-17 1,18 17-16,0-18 15,-1 0-15,1 1 0,17-1 16,-17 1-16,17 17 16,-17 0-16,17 0 0,-17 0 15,17 35 1,0-18-16,-17 1 0,0 0 16,17 17-1,-18-35-15</inkml:trace>
  <inkml:trace contextRef="#ctx0" brushRef="#br0" timeOffset="181711.73">13847 15910 0,'0'0'0,"0"-70"16,17 34-16,-17 19 16,0-1-1,0 36 1,0-1-16,-17 19 15,17-19-15,0 107 32,17-89-32,18 0 31,-17-35-31,0-17 16,-1-19-1,-17 1-15,0 18 0,0-19 16,-17 1-16,-1 0 15,18 17-15,-18-35 16,1 53 0,-1 18-1,36 35 1</inkml:trace>
  <inkml:trace contextRef="#ctx0" brushRef="#br0" timeOffset="181946.13">14093 15734 0,'0'-18'15,"0"36"-15,0-71 0,0 35 0,0 1 0,0-1 16,0 36 15,0 70-15,18-18-16,-18 36 15,18-35 1,-18-36-16,0 0 16,0-17-16,0 0 15,0-1-15</inkml:trace>
  <inkml:trace contextRef="#ctx0" brushRef="#br0" timeOffset="182331.3">14305 15716 0,'0'0'0,"0"-17"0,0-1 15,18 18 17,-18 18-17,-18 35 1,0 17-1,18-35-15,0 18 16,0-35 0,0 0-16,18-18 0,0 17 15,70-34 1,-70-1 0,17 0-16,-17 1 0,34-1 15,-16 36 1,-36-1-1,0 19-15,-36 34 32,19-35-32,-36-17 15,18 0 1,17-18-16</inkml:trace>
  <inkml:trace contextRef="#ctx0" brushRef="#br0" timeOffset="182478.45">14305 15787 0,'0'0'0,"71"-124"16,-18 89 0,-18 35-16,0 0 15,0 0-15,36 18 16,-36-18-16,-17 17 16,0 1-16,-1-18 0,-34 35 15</inkml:trace>
  <inkml:trace contextRef="#ctx0" brushRef="#br0" timeOffset="188641.51">15963 15610 0,'0'-17'0,"0"34"0,18-52 15,-18 17 1,0 107 15,0-36-15,0 0-16,17 17 15,-17 177 1,0-159-16,0 89 16,0 52-1,-17-106 1,-18 1-1,35-89-15,0-17 16</inkml:trace>
  <inkml:trace contextRef="#ctx0" brushRef="#br0" timeOffset="189033.03">16104 16792 0,'0'0'15,"-17"0"1,34 35 15,54-17-15,-18-18-1,35 0-15,0 0 0,230-35 16,422-18 0,-422 18-16,-1 17 15,19 0-15,281 1 16,106-19 0,-546 36-1,52-17-15,-159-1 16,-17 18-16,-35-17 15,-18-1 1,-53 0-16</inkml:trace>
  <inkml:trace contextRef="#ctx0" brushRef="#br0" timeOffset="189697.59">16334 15487 0,'-18'0'15,"0"-18"-15,1 18 31,34 0 1,36 18-17,0-18-15,35 0 0,18 0 16,53 0-16,35 0 0,35 0 16,688-35-1,-211 35 1,194-18-1,-689 18-15,89 0 16,-123 0 0,-142 0-1,-35-18-15</inkml:trace>
  <inkml:trace contextRef="#ctx0" brushRef="#br0" timeOffset="190067.35">20426 15399 0,'0'17'47,"17"1"-31,1-18-16,-18 35 15,18 71 1,-18 18 0,0-54-16,-18 71 15,18 89 1,0-19 0,0-52-1,0-124 1,0 1-16,0-19 15,0 1-15,0-1 0,-18-52 47,1 0-47</inkml:trace>
  <inkml:trace contextRef="#ctx0" brushRef="#br0" timeOffset="190823.27">16933 15998 0,'18'0'31,"0"-17"0,17-36-15,-35 35-1,-18-35 1,-17 36 0,-53-1-1,52 18-15,-34 0 16,-1 53-1,71 0 1,89 35 15,-37-70-31,1 17 0,0 0 16,18-17-16,-18 17 0,-18-17 16,0-1-16,-17 19 0,-18 17 31,-35-36-31,-18-17 0,18 18 15,-36-18-15,18 0 0,0 0 16,0 0-16,18 0 16,0-18-16,-1-17 15,54-53 1</inkml:trace>
  <inkml:trace contextRef="#ctx0" brushRef="#br0" timeOffset="191068.72">17321 15857 0,'0'0'0,"53"-17"15,-53-1 1,18 18-16,-18 53 31,0 70 0,-18-34-31,18-36 16,-17 70 0,17-88-16,0 18 15,0-35-15,0 0 16</inkml:trace>
  <inkml:trace contextRef="#ctx0" brushRef="#br0" timeOffset="191336.79">17745 15946 0,'0'-18'0,"0"36"16,0-54 0,0 54-1,0 52 16,0-34-31,-18-1 0,18 18 16,0-18-16,0 0 16,0 1-16,0-1 0,0-17 15,18 35 1</inkml:trace>
  <inkml:trace contextRef="#ctx0" brushRef="#br0" timeOffset="191692.71">17674 15822 0,'0'-18'0,"0"36"0,18-36 15,-36 18 1,-35 53 0,36-17-1,-1 17 1,0-36-16,-17 71 31,35-35-15,0-35-16,0 0 0,0-1 15,18-17-15,-18 18 16,17-1-16,1-17 16,17 0-1,-17 0-15,35 0 16,-36 0-16,1-17 15,0 17-15,17 0 16,0-18 0,-17 18-1,0-17 1</inkml:trace>
  <inkml:trace contextRef="#ctx0" brushRef="#br0" timeOffset="192000.34">18150 15875 0,'0'-18'0,"0"36"16,0-71-16,0 35 15,18 18 1,-18 71 0,0 52-1,0-34 1,0-54 0,-18 18-16,18-36 0,0 19 15,0-19-15,0 1 0</inkml:trace>
  <inkml:trace contextRef="#ctx0" brushRef="#br0" timeOffset="192317.69">18150 16122 0,'0'0'0,"0"-53"16,18 53-16,-18-18 16,18 1-1,-1 17-15,1 0 16,0 0-16,-1-18 0,1 18 15,17-18-15,-17 18 16,-1-17-16,19 17 16,-36-35-1,0 17 1,0 0-16,0 1 16,-18 17 15,18 17-31,0 1 15,0 141 1,0-106-16,0-18 16,0 0-16,0 18 15,18-18-15</inkml:trace>
  <inkml:trace contextRef="#ctx0" brushRef="#br0" timeOffset="192715.96">18627 15928 0,'0'0'16,"0"-18"-16,17 18 0,-17 124 47,-17 17-16,17-106-31,-18-17 0,18-1 15,-18 1 1,1-36 0,17-35-1,0 36-15,0-18 0,17-54 16,1 54 0,0 0-16,35-36 15,-1 54 1,19 70-1,-36-18-15,1 35 16,-19 36 0,-17-71-1,0 18-15,0-17 16,-17-19-16</inkml:trace>
  <inkml:trace contextRef="#ctx0" brushRef="#br0" timeOffset="192842.26">18680 16210 0,'-36'-35'16,"72"70"-16,-72-88 16,36 36-16,18 17 0,0-18 15,-1 18-15,36-18 16,0 1-16,35-1 16,-52 18-16</inkml:trace>
  <inkml:trace contextRef="#ctx0" brushRef="#br0" timeOffset="193067.61">19103 15998 0,'0'-17'0,"-18"-18"16,1 17-1,-1 18 1,36 18 0,-1 70 15,-17-53-31,0 18 0,0-18 15,0 0-15,0 1 16,0-1-16,0 0 0,0-17 16,0 0-16,-17-1 15</inkml:trace>
  <inkml:trace contextRef="#ctx0" brushRef="#br0" timeOffset="193430.22">19050 16051 0,'0'0'0,"0"-17"32,18-1-17,17 0 1,-17 18 0,17 53 30,35 36-30,-52-54-16,0 0 0,35 18 16,-36-35-1,1-1-15,17-17 16,0-35 0,-17 0-16,17-36 15,-17-52 1,0 35-1,-18 52-15,-18 19 16,0-1-16,1 18 16,-1 0-16,0 18 15,1-1-15</inkml:trace>
  <inkml:trace contextRef="#ctx0" brushRef="#br0" timeOffset="193846.86">19703 15857 0,'0'0'16,"0"-17"-1,0 52 17,0 53-17,0-17 1,0 52-1,0-105-15,-18 17 16,18-17-16,0-1 16,-35-17-1,35-17 1,0-19-16,0 1 0,0-53 16,0 35-1,17 0-15,-17 0 0,18 0 16,17-35-1,-17 88-15,17 35 16,-17 36 0,35 52-1,-36-70-15,1 18 16,-18-36 0,0 0-16,0-17 0,-18-18 15</inkml:trace>
  <inkml:trace contextRef="#ctx0" brushRef="#br0" timeOffset="193965.56">19720 16157 0,'-17'-35'16,"34"70"-16,-17-105 16,0 52-16,36 0 15,-1 18-15,0-17 16,177-36 0</inkml:trace>
  <inkml:trace contextRef="#ctx0" brushRef="#br0" timeOffset="194816.94">16792 15646 0,'0'0'0,"0"17"15,-17 1 1,-1-36 0,0 1-1,1-36 1,-1 17-1,18 1-15,0 0 0,0-18 16,123-247 0,1 159-1,-36 88 1,89-53-16,105 0 16,-71 89 15,-140 34-16,-53-17-15,-18 18 0,0 0 16,-36 17 0,19-17-16,-1-1 15</inkml:trace>
  <inkml:trace contextRef="#ctx0" brushRef="#br0" timeOffset="195102.65">17586 14587 0,'-18'0'0,"1"0"0,-1 0 16,-17-17-16,123 70 46,-53-36-30,-17 1-16,17 17 0,53 36 31,-70 17-15,-18-70-16,-18 34 16,-35-16-1</inkml:trace>
  <inkml:trace contextRef="#ctx0" brushRef="#br0" timeOffset="195599.98">18239 14676 0,'53'-53'31,"-36"35"-15,-17 0-1,0-17-15,-17 0 16,-36 35 0,17 0-16,-34 17 15,-18 36 1,52 0 0,72 18 15,-1-54-31,0 1 0,18 0 15,-18-1-15,1 1 16,52 53 0,-71-54-16,-17 1 15,-52 35 1,34-53-16,-53 0 16,1 0-1</inkml:trace>
  <inkml:trace contextRef="#ctx0" brushRef="#br0" timeOffset="195801.04">18221 14570 0,'0'-18'15,"0"36"-15,18-54 0,-36 54 16,0 35 15,1-18-31,-19 1 0,19 16 16,-19 72-1,19-71-15,-1 17 16,53 1 0,-17-53-16,0-18 15</inkml:trace>
  <inkml:trace contextRef="#ctx0" brushRef="#br0" timeOffset="196018.96">18503 14676 0,'-17'0'0,"17"-18"16,17 36-16,-17 17 31,71 71 0,-54-89-31,1 19 0,-18-1 16,18-18-16,-18 19 15</inkml:trace>
  <inkml:trace contextRef="#ctx0" brushRef="#br0" timeOffset="196140.63">18591 14587 0,'-17'-17'0,"17"-1"16,17 53-16,-52-70 0,35 17 15</inkml:trace>
  <inkml:trace contextRef="#ctx0" brushRef="#br0" timeOffset="196678.5">18732 14728 0,'-17'18'16,"-1"-18"15,36 0-15,17 35-1,18 36 1,-35-18 0,-1-18-1,-34-53 16,-1-34-15,18 34 0,0-17-16,0 17 0,0-35 15,0 35-15,35-17 16,-17 35 15,17 88-15,-35-52-16,0-19 15,0 1-15,0 0 0,18-1 16,17-70 31,0-35-31,-35 70-1,18 1-15,0-1 0,-1 18 16,1 0-16,17 35 15,-17 1 1,-18-1-16,18-17 0,-18 17 16,17 0-16,-17-17 0,0-1 15</inkml:trace>
  <inkml:trace contextRef="#ctx0" brushRef="#br0" timeOffset="197097.91">19209 14728 0,'0'0'16,"0"-17"-16,17 34 31,1 54-15,0-53-16,-18 17 16,17 0-16,1 0 15,-18 1-15,18-1 0,-1 18 16,-17-18-1,-17-70 17,-19-71-17,19 18 1,-1 35-16,18 18 16,0-53-1,18 52-15,-1 1 16,19 17-1,-19 18-15,1 18 0,17 17 16,-17-17-16,-18 35 16,-36 0-1,19-18-15,-18-17 16,-54-1 0,72-17-16,-1 0 15</inkml:trace>
  <inkml:trace contextRef="#ctx0" brushRef="#br0" timeOffset="197317.53">19420 14446 0,'18'-17'0,"-36"34"0,54-34 32,-19 17-32,-17 17 15,0 1-15,18 17 0,-18-17 16,18 17-16,-1 18 15,-17-18-15,18 53 16,0-52-16,-18 17 16,0-18-16,17-17 15</inkml:trace>
  <inkml:trace contextRef="#ctx0" brushRef="#br0" timeOffset="197485.99">19667 14623 0,'0'0'0,"0"-53"15,0 35-15,18 53 32,0 36-1,-18-53-31,17 17 0,1 0 16,-18-17-1,0-1-15</inkml:trace>
  <inkml:trace contextRef="#ctx0" brushRef="#br0" timeOffset="197622.83">19720 14429 0,'0'0'0,"0"-53"16,0 35 0,0 36-1,0 17 1,0-17-16</inkml:trace>
  <inkml:trace contextRef="#ctx0" brushRef="#br0" timeOffset="197919.84">20055 14323 0,'0'-88'15,"0"70"-15,-17-17 16,-1 17 0,-17 53-1,17 71 1,18-71-16,0 36 16,0-18-16,18 17 15,-1 1-15,-17 0 0,36 52 16,-1 36-1,-35-89 1,0-52 0,-18 0-16,1-18 0</inkml:trace>
  <inkml:trace contextRef="#ctx0" brushRef="#br0" timeOffset="198231.04">19826 14693 0,'0'-35'0,"0"17"15,71-35 1,-54 36-16,19-1 16,-1 18-16,-18 0 0,19-18 15,-19 18-15,1 0 0,0 0 16,-1 0-16,1 0 16,-18-17-1,-18 17 1,18 17 31,0 125-32,0-107 1,18 0-16,-18-17 16,18 17-1,-1-35-15,1 0 0</inkml:trace>
  <inkml:trace contextRef="#ctx0" brushRef="#br0" timeOffset="198367.98">20214 14376 0,'-17'-18'16,"34"36"-16,-52-54 0,17 36 16,1 18-1,17 0 1</inkml:trace>
  <inkml:trace contextRef="#ctx0" brushRef="#br0" timeOffset="199168.68">20373 14464 0,'18'0'16,"-36"0"-16,71 0 0,-36 0 16,-17-18 15,-35 1-16,0 17 1,-18 35 0,53 0-16,-18 18 15,36 35 1,35-17 0,0-54-1,53-34 1,-18-36-1,-18-18 1,-34 18 0,-36-17 15,0 35-31,-18-1 0,-17 19 31,17 34-15,-17 19-1,35-1-15,-18-17 0,18-1 16,0 18-16,0-17 16,18 0-16,-18-1 0,17 1 15,1-18-15,0 0 0,-1 0 16,1 0-16,17-18 16,1-35-1,-36 36 1,0-36-16,0 35 15,0 1-15,0 52 32,17 35-17,-17-34 1,36 17 0,-19-36-16,-17 1 15,71-18 1,-36-18-16,-17 1 0,-1-1 15,1-17-15,0-1 16,-18 1-16,0-18 0,0 0 16,0 0-16,0 0 0,-18 18 15,0-18-15,1 0 16,17 53 0,0 36-1,0 17-15,17-1 16,1 1-16,35 141 15,-36-141 1,19 53-16,-19-71 16</inkml:trace>
  <inkml:trace contextRef="#ctx0" brushRef="#br0" timeOffset="199482.68">20973 14429 0,'-18'-18'16,"0"0"-16,54 54 0,-107-72 15,89 54 17,52 0-17,-34-18-15,-19 0 16,18 0-16,-17-18 0,0 18 16,17-35-1,-35 17 1,-18 0-1,1 18 1,17 18 0,0 0-16,17 70 31,-17-53-31,0 0 0,18-17 16,-18 17-16,0-17 0,0 0 15,0-1-15</inkml:trace>
  <inkml:trace contextRef="#ctx0" brushRef="#br0" timeOffset="199635.81">21184 14182 0,'-17'-36'16,"34"72"-16,-52-89 0,17 88 31,36 0-16</inkml:trace>
  <inkml:trace contextRef="#ctx0" brushRef="#br0" timeOffset="200290.35">21308 14323 0,'0'0'16,"-36"53"30,36-18-30,0 36 0,18 34-1,0-87-15,-1 17 16,36-17 0,-35-18-16,0-18 15,-18 1-15,17-36 16,-17-35-1,-17 70 1,-1-17-16,-35 17 31,35 36-31,18-1 16,-17 19-16,17-19 0,0 1 16,0 35-1,0-18-15,17-35 16,19-18-1,-36 1-15,17-1 16,36-35 0,-35 18-16,0 0 15,-1 17-15,18-17 0,-17 17 16,88-17 0,-53 88-1,-36-36-15,1 19 16,0 17-16,-1-18 15,-17 0-15,0-17 0,18 17 16,-18-17-16,-35-1 16,17-34 15,0-72-15,18 54-16,18-35 15,35-19 1,-35 89-16,17 18 15,-17 17-15,-1 1 0,18 17 16,-17 17-16,0 71 16</inkml:trace>
  <inkml:trace contextRef="#ctx0" brushRef="#br0" timeOffset="201302.08">17886 15804 0,'-18'0'31,"18"-17"-16,0-1-15,0 1 0,0-1 16,18-17-16,-1 17 0,1-17 16,17-1-16,1 1 15,175-106 1,-105 106-16,35-18 16,18 18-16,423-54 15,-353 72-15,248 17 16,211 53-1,-318 0 1,-229-36 0,-17 18-16,-19-17 0,72 35 31,-142-35-31,-17-1 0,-18 1 16,17-18-1,-17 18-15,0-1 16,18 1-1,-18-36 17,-18 1-32</inkml:trace>
  <inkml:trace contextRef="#ctx0" brushRef="#br0" timeOffset="201789.62">21819 15205 0,'0'0'0,"0"-18"16,18 53 46,-18 18-46,0-35-16,18 17 15,-18-17-15,17-1 0,18 36 16,18-17 0,0-36-1,18-36 1,-18-34-1,-36-18 1,-17 70 0,0 0-16,0 1 15,0-1-15,0 36 32,-17 70-17,17-53-15,0 53 16,0 1-1,0-54-15,0 0 0,17 0 16,-17-17-16,18 0 16</inkml:trace>
  <inkml:trace contextRef="#ctx0" brushRef="#br0" timeOffset="202011.23">22472 15152 0,'0'-53'32,"0"106"-32,0-88 31,0 70-31,0-18 0,0 1 16,0 17-16,-18 1 0,18-1 15,-17 35 1,17-17-1,0-35-15</inkml:trace>
  <inkml:trace contextRef="#ctx0" brushRef="#br0" timeOffset="202457.64">22401 15346 0,'0'-18'0,"0"36"0,-17-71 16,-1 35-16,0-17 16,18 17-1,53 1 16,18-1-15,-53 18 0,17-18-16,-18 1 15,1 17-15,0-18 0,-1 1 16,-17-1 0,0 0-16,0 1 0,-17-19 31,17 54-16,0 0-15,0-1 16,0 1-16,0 35 16,0-36-16,0 36 15,0 0 1,17-53 15,36-35-15,-35 17-1,0 1-15,17-1 16,-17 36 0,-18-1-1,0 36 1,-18 18-16</inkml:trace>
  <inkml:trace contextRef="#ctx0" brushRef="#br0" timeOffset="202887.15">23301 15187 0,'0'0'0,"0"-88"16,-35 53-1,-36 17 1,1 71-1,17 0 1,35 0 0,0-18-16,18 18 0,0 70 31,0-87-31,18-1 0,17 0 16,-17-17-16,35 17 15,17-35 1,-34-18-16,-19 1 0,19-1 15,-19-17-15,1 0 0,-18-1 16,18-17 0,-18 36-1,-18 17-15,18 17 16,-18 19-16,-35 87 16,53-70-16,-17 53 15,17-18 1,17-53-16,19 1 15</inkml:trace>
  <inkml:trace contextRef="#ctx0" brushRef="#br0" timeOffset="203246.36">23601 15487 0,'-18'0'15,"36"0"-15,-53 0 16,17 0-16,0 0 31,36 0-15,-18-18-16,35 18 15,18-17 1,-35 17-16,-1-18 16,-17 0-1,-17 1 1,-1 17-16,-17-18 15,0 18 1,17 0 0,0 35 15,1 18-15,17-17-16,0 16 15,53 1 1,-36-53-16</inkml:trace>
  <inkml:trace contextRef="#ctx0" brushRef="#br0" timeOffset="203620.87">23865 15399 0,'0'-18'0,"0"36"0,-35-71 16,17 53-16,18-18 15,-17 18 1,34 35-1,-17 1 1,0 17 15,0-18-31,0-17 0,0-1 16,-17 18 0,34-70 15,36-18-16,-35 36-15,17-36 16,18 35 0,-17 36-1,-19-1-15,1 36 16,-18 35 0,0-70-16,0 17 15</inkml:trace>
  <inkml:trace contextRef="#ctx0" brushRef="#br0" timeOffset="203723.78">24253 15434 0,'18'0'16,"-36"0"-16,18 0 16</inkml:trace>
  <inkml:trace contextRef="#ctx0" brushRef="#br0" timeOffset="206020.45">10548 17798 0,'0'0'0,"35"-53"31,-35 35-15,-17 18 0,-36 35-16,35-17 15,-35 35 1,36-35-16,17 17 15,17-35-15,36 35 16,71-17 0,-54-36-1,1-17 1,-89 0 0,-52-1-1,-19-17 1,-17-17-1,89 35 1,17-18 0,17 35-16,1 0 0,17 1 15,36-19 1,52 54 0,-105 35-1,-18 18 1,-35-1-1,17-52 1</inkml:trace>
  <inkml:trace contextRef="#ctx0" brushRef="#br0" timeOffset="206374.3">10936 17657 0,'18'0'16,"-36"0"-16,36 17 15,-18 18 17,-18 18-17,36-35-15,-1 0 16,36 52 0,-35-52-16,52-18 15,-17 0 1,-17 0-16,-1-35 15,0-36 1,-70-17 0,-18 35-1,0 53 1,-17 0 0,52 18-16,0-1 15,18 1 1,18-18-16</inkml:trace>
  <inkml:trace contextRef="#ctx0" brushRef="#br0" timeOffset="206708.76">11606 17621 0,'-17'-35'31,"-1"17"-31,-17 1 15,17 17-15,1 0 16,-19 17 0,19 54-1,17-36-15,17 18 16,54 18 0,52-54-1,-35-52 1,-17-18-1,-53 35-15,-1-70 32,-34 53-32,-36-18 15,-88 35 1,52 18-16</inkml:trace>
  <inkml:trace contextRef="#ctx0" brushRef="#br0" timeOffset="207993.45">18591 17039 0,'0'0'0,"36"-70"32,-19 70-32,1-18 15,0-35 1,-18 35-16,-18 1 16,-35-19-1,35 36-15,-52 18 16,-1 0-1,36-1-15,-18 19 16,53 52 0,0-70-16,71 34 15,34-16 1,107 34 0,-159-52-16,53 0 15,-71 34 1,-88 1 15,18-35-31,0-18 0,-18 0 16,-35 0-1,35 0-15,17 0 0,1-18 16,17 1-16,-17-1 0,0-70 31,53 53-15</inkml:trace>
  <inkml:trace contextRef="#ctx0" brushRef="#br0" timeOffset="208772.13">19121 17057 0,'0'0'0,"-18"0"16,0 53 31,1 17-32,17-34-15,0 16 16,17 19 0,19-53-1,16-18 1,-34 0-16,35-36 15,-35 1 1,-1-35 0,-34 34-16,-1-17 15,0 0 1,1 53 0,17 36-1,35 34 1,-17-34-1,-1-19-15,1 18 16,70 1 0,-53-19-16,1-17 15,34-17 1,-34-1-16,-19 0 0,1-17 16,-18 18-16,0-36 15,0-18 1,-18 53-1,1 36 1,17 35 0,35 0-1,-18-18 1,19 0-16,17-17 16,17-18-1,-52-18 1,17-17-16,-35-35 31,-18-1-15,1 1-1,-1 52 1,18 53 0,0-17-16,0 35 15,18 17 1,-18-52-16,17 17 15,1 0 1</inkml:trace>
  <inkml:trace contextRef="#ctx0" brushRef="#br0" timeOffset="208888.48">19791 16986 0,'0'-35'0,"0"70"0,-35-141 15,17 71 1</inkml:trace>
  <inkml:trace contextRef="#ctx0" brushRef="#br0" timeOffset="209191.59">20108 16880 0,'0'-17'0,"0"34"0,0-70 16,-17 36-16,17-18 0,0-1 15,0 19-15,0-19 16,-18 36 0,0 18-16,1 53 15,-19 87 1,36 54 0,18-71-1,0-88-15,17 53 16,-17 0-1,-54-89 17,-52-34-17,35-19-15</inkml:trace>
  <inkml:trace contextRef="#ctx0" brushRef="#br0" timeOffset="209278.45">19791 17180 0,'17'-17'0,"-34"34"0,123-105 15,-53 70-15,-18 1 16,0 17-16</inkml:trace>
  <inkml:trace contextRef="#ctx0" brushRef="#br0" timeOffset="209527.85">20232 16951 0,'0'0'0,"0"-88"16,0 52-1,17 1-15,1 18 32,0 34-32,-18 1 15,17-1-15,-17 19 0,18-1 16,0 106 0,-18-88-16,0 0 15,17 53 1,-17-89-16,18 19 15,17-36 1,-17 0-16</inkml:trace>
  <inkml:trace contextRef="#ctx0" brushRef="#br0" timeOffset="209657.96">20355 17127 0,'0'0'0,"-53"-35"0,36 17 15,-19-17-15,72 0 16,17 17 15,0 18-31</inkml:trace>
  <inkml:trace contextRef="#ctx0" brushRef="#br0" timeOffset="-213410.73">20461 16334 0,'0'0'16,"-18"0"-1,71 0 17,141-18-17,-123 18 1,17-18-16,0 18 0,89 0 16,-1 0-1,-105 0-15,35 0 16,-18 0-1,-71 0-15,-17 18 172,0 0-156,0-1-16,18 1 16,-18 52-1,0-34-15,-18 87 16,18-88-16,-17 54 15,17-19 1,0 1 0,0-54-1,0 19-15,0-54 32</inkml:trace>
  <inkml:trace contextRef="#ctx0" brushRef="#br0" timeOffset="-212399.8">21255 17092 0,'0'18'62</inkml:trace>
  <inkml:trace contextRef="#ctx0" brushRef="#br0" timeOffset="-211915.68">21713 17022 0,'36'0'16,"-72"0"-16,142-36 16,-106 19-1,-35 17 1,-53-18 15,35 18-31,-35 0 16,-36 35-1,89-35-15,17 18 16,-52 17 0,52 0-16,0 1 15,18-19-15,36 19 16,17-1 0,0-35-16,70 18 15,106-36 1,-140 0-16,34-17 15,-35-18 1,-88 0 0,-17 36-1,-54-19-15,-88 1 32</inkml:trace>
  <inkml:trace contextRef="#ctx0" brushRef="#br0" timeOffset="-211403.42">21449 17039 0,'0'18'0,"-18"-18"32,18 53-17,0-36-15,0 36 16,18 0-1,-18 71 1,0-89-16,0 35 16,0-34-1,-18 34-15,18-34 16,0 34 15,0-52-15,36-18 46,52-18-46,-35 1-16,-18 17 16,35 0-16,54-18 15,52 18 1,-123-18-16,18 18 15,-36 0 1,-53 0 15,18-17-15,0-1 0,0 0-16</inkml:trace>
  <inkml:trace contextRef="#ctx0" brushRef="#br0" timeOffset="-211194.67">22137 17392 0,'-35'-53'16,"70"106"-16,-88-159 16,53 88-16,0 1 0,0-1 15,0 36 17,0 70-17,-18-53 1,18 1-16,0-1 0,0 35 15,0-34 1,0-19-16,0 36 16,0-35-1</inkml:trace>
  <inkml:trace contextRef="#ctx0" brushRef="#br0" timeOffset="-210927.8">22472 17233 0,'0'0'0,"-18"-17"16,1-1-16,17 88 47,0 1-32,0-36-15,0 36 16,0 17 0,0-70-1,0 17-15</inkml:trace>
  <inkml:trace contextRef="#ctx0" brushRef="#br0" timeOffset="-210570.15">22401 17445 0,'0'-18'0,"0"1"0,0 52 16,0-88-16,0 35 16,18 18-16,0 0 0,-1 0 15,1 0-15,0-17 16,17 17-16,53 0 16,-53-18-1,18 0 1,-35 18-16,-18-17 15,0-1-15,0-17 16,-18 0 0,18 70 15,0 35 0,0-52-31,18 17 0,-18 1 16,18 69-1,-18-87-15,17 0 16,-17-1-16,0 1 0</inkml:trace>
  <inkml:trace contextRef="#ctx0" brushRef="#br0" timeOffset="-210350.44">23019 17268 0,'17'0'31,"-17"36"-15,-17 34 15,-1-34-31,18-19 16,0 54-1,0-54-15,-18 1 16</inkml:trace>
  <inkml:trace contextRef="#ctx0" brushRef="#br0" timeOffset="-210053.93">22895 17286 0,'-17'-18'15,"17"1"-15,17 52 0,-34-88 0,17 36 16,105-1 31,1 53-31,-70-17-16,-1-1 0,-18 1 15,19 0-15,-36 17 0,17-17 16,-34 35-1,-54-1 1,36-34-16,0 0 16,-36-1-16,36-17 15,-18 0 1</inkml:trace>
  <inkml:trace contextRef="#ctx0" brushRef="#br0" timeOffset="-209385.25">23424 17268 0,'0'-17'31,"-17"34"0,34 72-15,-17-54-16,18-17 16,0 34-16,-18-34 15,0 0-15,17-18 16,-17 17-16,0-34 47,-53-142-16,53 124-31,0-1 16,0 1-16,18 18 0,-18-19 15,18 19-15,35-1 32,0 36-17,-18-18-15,-18 17 16,36 19-1,-53-1 1,-35 0 0,0-17-16,0-1 15,-18-17 1,53 18-16,-18-18 16,36 0-1,70 35 1,-53-35-1,-17 18-15,70 17 16,-70-35 0,-18 18-16,-53 17 15,-88-17 17,88-18-32,-18 0 15,18-18-15</inkml:trace>
  <inkml:trace contextRef="#ctx0" brushRef="#br0" timeOffset="-207761.76">9790 16598 0,'-18'-17'32,"-17"-1"-1,-1 0-16,-17 18 1,-105-17 0,87-1-16,-123 18 15,-88 18 1,123-18 0,36 17-1,105-17-15</inkml:trace>
  <inkml:trace contextRef="#ctx0" brushRef="#br0" timeOffset="-206748.57">8220 16228 0,'0'-18'0,"0"36"16,-18-54-16,0 19 15,-34-1 1,-54 18-1,17 0 1,-87 53 0,123-35-1,-53 17-15,36 18 32,140 0-17,54-35 1,-36-18-16,0 0 0,18-18 15,229-17 1,-70-36 0,-142 36-1,-87 17-15,-19-17 16,-105 0 0,-53-1-1,-18 36 1</inkml:trace>
  <inkml:trace contextRef="#ctx0" brushRef="#br0" timeOffset="-206414.5">7867 16281 0,'0'0'0,"-18"0"47,-17 17-32,35 1-15,-18 35 16,18-18 0,0 18-16,0-18 0,0 18 15,0 0-15,0-18 0,0 18 16,18-17-16,-18-1 15,0 0-15,0 0 0,0-17 16,0 0-16,0 17 16,0-70 15,18 17-15</inkml:trace>
  <inkml:trace contextRef="#ctx0" brushRef="#br0" timeOffset="-206084.84">7761 16810 0,'-18'0'0,"36"0"0,0 0 47,88 0-31,-36-18-16,71 1 16,-53-1-16,1 0 0,-1 1 15,53-1 1,18 0-1,-124 18 1,-88 0 0</inkml:trace>
  <inkml:trace contextRef="#ctx0" brushRef="#br0" timeOffset="-205802.98">8555 16351 0,'0'0'15,"0"-17"17,17 34-32,-17 1 15,18 35 1,-18 17-16,18 1 15,-18-18 1,0 35-16,0-17 16,0-19-16,0-16 15,0-19-15</inkml:trace>
  <inkml:trace contextRef="#ctx0" brushRef="#br0" timeOffset="-190096.31">10601 14270 0,'-18'0'31,"18"-18"-15,0 1-16,-17 17 31,17 17-16,0 1-15,-18-1 16,18 36 0,-18-17-1,18-1 1,0-17 0,-17-18 15,17-71-16,0 53-15,0-17 16,0-18-16,0 18 0,17 0 16,-17-18-16,18 17 0,0 1 15,-1 0-15,1 0 16,0 17-16,-1 0 0,36 1 16,-18 17-1,1 35 1,-36-17-16,0-1 15,0 1-15,-36 35 32,19 0-32,-1-53 15,18 35-15,-17-17 32,34-18-17,18 0 1,-17 0-16,17 0 0,-17 0 15,0 0-15,17 17 16,0 19 0,-35-19-16,0 1 15,0-1-15,-17-17 0,-19 18 16,-70 35 0,71-53-16,-35 18 15,-19-36 1,54-17-1,53-18 1</inkml:trace>
  <inkml:trace contextRef="#ctx0" brushRef="#br0" timeOffset="-189577.93">11007 14041 0,'17'-18'31,"-34"36"-31,34-18 31,1 52-15,-18-16-16,18-1 16,-18 36-1,0-36 1,17-35-1,1 0 1,-18-18 0,17 1-16,1-1 0,35-70 31,-35 70-31,-1 0 0,-17 1 16,18 17-16,0 0 15,-18 53 1,17-18-16,1 0 15,17 18 1,-17-35 0,17-18-1,-17-18-15,-1-17 16,19-53 0,-36 52-1,0 1-15,-18-35 16,18 52-16,-18 0 15,-17 36 1,17-18 0</inkml:trace>
  <inkml:trace contextRef="#ctx0" brushRef="#br0" timeOffset="-188766.38">11783 13776 0,'0'-18'16,"-36"1"15,-87-1-16,-71 36 17,18-1-32,70-17 15,-106 18-15,-70 17 16,123-17 15,0 17-15,142-17-16,-19-1 31,36 19-15,-17-19-16,17 1 15,0 17 1,0 1-16,0-19 16,0 1-16,0 17 15,-18 18-15,18-18 16,0 1-16,0 52 15,0-53-15,0 36 16,0 34 0,-17-34-1,17-18 17,0-35-32,0-1 15,17 1 1,18-1-16,-17-17 15,106 0 1,-72 0-16,19-17 16,194-1-1,-177 1-15,106-19 16,18 19 0,-160 17-16,-16-18 15,-1 18-15,-17 0 16,-1 0-16,19 0 78,-19 0-62,-17-18-1,0 1-15,0-1 0</inkml:trace>
  <inkml:trace contextRef="#ctx0" brushRef="#br0" timeOffset="-188309.37">11606 13847 0,'0'0'16,"18"-36"15,0 36 0,-18 18-15,0 17 15,17 0-15,-17 18-1,0-17-15,18-1 0,-18 35 16,0 72 0,-18-90-1,18-16-15,-17 17 16,17-18-16,-18 106 15,18-123 1,0-1-16,0 1 16,-18-36 15</inkml:trace>
  <inkml:trace contextRef="#ctx0" brushRef="#br0" timeOffset="-187646.61">12206 14023 0,'0'0'0,"18"0"62,105 0-46,-52-18-1,140 1-15,213-19 32,-248 19-32,142-1 15,-160 0-15,-34 1 0,-1 17 16,54-18-1,-54 1-15,-88 17 16,18 0-16,-35-18 16,-36 18 15,-35 0-15,36 0-1,-1 0-15</inkml:trace>
  <inkml:trace contextRef="#ctx0" brushRef="#br0" timeOffset="-187307.45">14076 13670 0,'0'0'0,"-18"0"15,1 0 17,17 18-17,17-18-15,-17 17 0,18-17 16,-1 18-16,19 17 16,-1 1-1,-17-19-15,-1 1 0,1 17 16,0-17-16,-36 35 15,-53 17 1,-87 1 0</inkml:trace>
  <inkml:trace contextRef="#ctx0" brushRef="#br0" timeOffset="-185960.53">14905 13511 0,'17'0'15,"-34"0"-15,34 18 32,-17 53-17,0-19-15,0 1 0,-17 0 16,17 18-16,0-1 15,-18 1-15,18-18 0,-17 17 16,17-17-16,-18 53 16,0 0-1,18-88 1,0-1 0,0-34-16,18 17 15,0-18-15,-1 0 0,54-17 16,35 17-1,176-17 1,-141 18 0,18-1-16,52 18 0,477-35 31,-35 35-15,-477 0-16,-35 0 15,89 17 1,-301-34 15,18 17-31</inkml:trace>
  <inkml:trace contextRef="#ctx0" brushRef="#br0" timeOffset="-185248.29">15328 13564 0,'-106'-35'31,"106"17"-31,106 71 16,-194-106-16,106 53 0,35 0 15,-1-17-15,37 17 0,16-18 16,566-17 0,-442 35-1,-17 0-15,405 0 16,-441 0-16,71 17 15,-158-17 1,16 18-16,-69-18 16,-1-18 15,-17 18-15,-1-17-1,1 17 16,-18 17 1,0 1-17,18 0 1,-18 17 0,0-17-16,0 17 15,0-17-15,0 87 16,0-52-1,0-17-15,0 17 0,-18-18 16,18 0-16,0 53 16,0-52-16,0 34 31,0-35-15,-71-35-1,18 0-15,1 0 0,-1-17 16,-36 17-16</inkml:trace>
  <inkml:trace contextRef="#ctx0" brushRef="#br0" timeOffset="-184309.1">15152 13829 0,'0'0'0,"17"35"47,-17-17-32,0 17-15,18-17 16,-18-1-16,0 1 0,0 17 15,0-17-15,0 0 16,0-36 15,0 0-15,-18 1-16,18-19 0,0 1 16,0 0-16,0-71 15,18 71-15,0-18 16,17 17-1,0 36 1,-35 18 0,18-18-16,-18 18 0,0 35 31,-18-36-31,18 1 16,-17 0-16,-1 17 31,18-17-16,18-18 1,-1 0-16,36 17 16,-35-17-16,17 18 15,-17-18-15,17 17 16,-17 1-16,-1 17 16,-17-17-16,-35 0 15,-36 17 1,-34 0-1,69-35 1,-17 0-16,1-35 31,52 17-31,0 1 0</inkml:trace>
  <inkml:trace contextRef="#ctx0" brushRef="#br0" timeOffset="-183732.87">15434 13758 0,'0'-17'16,"0"34"30,18 54-30,-1-53 0,-17-1-16,18 18 15,-18-17-15,0 0 0,18 17 16,-18-17 0,17-1-1,-17-34 1,18-19-1,-18 1-15,17 17 0,-17-17 16,0 18-16,18-36 16,-18 35-1,0 36 1,18 35 0,-1-36-16,-17 18 15,18-17-15,-18 0 16,18-1-16,-18 1 0,17 0 15,1-18-15,0 0 16,-1-18 0,1-88 15,0 71-31,-18 17 0,0-17 16,0 0-1,-18 35-15,0 0 16,1 17-1,17 1-15</inkml:trace>
  <inkml:trace contextRef="#ctx0" brushRef="#br0" timeOffset="-183476.67">15946 13635 0,'-18'0'0,"18"-18"16,-18 18-16,18 35 31,-17 36-15,-19 35 0,36-71-16,-17 18 15,-19 35 1,19-52-16,-1-1 15</inkml:trace>
  <inkml:trace contextRef="#ctx0" brushRef="#br0" timeOffset="-183227">16034 13758 0,'0'0'15,"0"-17"1,17 52 31,1 36-31,-18-54-16,0 18 0,0-17 15,0 53 1,0-54-1,-18-17-15</inkml:trace>
  <inkml:trace contextRef="#ctx0" brushRef="#br0" timeOffset="-182977.31">16051 13794 0,'0'-36'0,"0"72"0,0-107 16,0 53-16,-17 18 15,-19 36 1,19-19-1,-1 19-15,-17 34 32,17-35-17,18-17-15,18-18 16,17 18 0,-17-18-16,-1 0 0,19-18 15,34 0 1,-34 18-16,-19-17 15,36-1-15</inkml:trace>
  <inkml:trace contextRef="#ctx0" brushRef="#br0" timeOffset="-182734.11">16334 13723 0,'0'0'16,"-18"-18"0,18 54 15,18 17-15,-18-18-16,0 0 15,0 53 1,0-70-16,0 0 15,-18-1-15,18 1 0</inkml:trace>
  <inkml:trace contextRef="#ctx0" brushRef="#br0" timeOffset="-182392.87">16245 13935 0,'0'0'0,"0"-36"16,36 19 15,34 17-16,-52-18 1,17 18-16,0-17 0,36-19 31,-53 19-31,-1 17 0,-17-18 16,0-17 0,-17-18-1,-1 53-15,18-18 16,0 18-1,0 35 1,18 36 0,-18-36-16,0 36 15,17-1 1,-17-52 0</inkml:trace>
  <inkml:trace contextRef="#ctx0" brushRef="#br0" timeOffset="-181985.63">16722 13688 0,'-18'0'15,"0"35"1,1-17-16,17-1 0,0 19 15,-18 34 1,0 1 0,18-36-1,-17-17 1,17-36 0,0 0-16,0-17 15,0 17-15,17-105 16,1 52-1,0 1 1,-18 52-16,17 18 16,1 0-16,0 0 15,-1 71 1,1-36-16,-18 0 16,35 71-1,-35-71-15,18-17 0,-18 17 16,17-17-16</inkml:trace>
  <inkml:trace contextRef="#ctx0" brushRef="#br0" timeOffset="-181825.61">16669 13847 0,'-18'-18'0,"36"36"0,-54-54 31,54 36-15,70 0-1,-70 0 1,52-17 0,-34-1-16</inkml:trace>
  <inkml:trace contextRef="#ctx0" brushRef="#br0" timeOffset="-181636.56">16933 13688 0,'0'0'0,"0"-18"15,0 36 32,18 17-31,-18-17-16,18 35 15,-18 35 1,0-71 0,0 1-16,0 17 15,-18-35 1</inkml:trace>
  <inkml:trace contextRef="#ctx0" brushRef="#br0" timeOffset="-181288.48">16916 13758 0,'0'-35'16,"0"70"-16,0-88 16,17 53-16,-17 18 0,0 0 15,36 17 1,-19-17-16,19 35 15,16-1 1,-34-34-16,17 0 16,-17-18-16,17 17 15,1-52 1,-36-35 0,-18 34-16,18 1 15,-18 0-15,1 17 16,-19-35-16,36 35 15,-17 1-15,17 52 32,17 0-17,1 18 1,0-17-16</inkml:trace>
  <inkml:trace contextRef="#ctx0" brushRef="#br0" timeOffset="-180841.76">17374 13723 0,'0'0'16,"0"18"0,18 35-1,-18-18 1,0 35-1,0-52 1,0 17 0,-18 1-1,18-19-15,0-34 32,0-54-17,0 18-15,0 0 16,18-53-1,-18 53 1,35 18 0,-35 53-16,18 17 15,17 53 1,-17-35 0,-18-17-16,17 16 15,19 1 1,-19-53-1</inkml:trace>
  <inkml:trace contextRef="#ctx0" brushRef="#br0" timeOffset="-180690.54">17427 13935 0,'-17'-18'0,"34"36"0,-52-36 15,35 0-15,35-17 31,36 0-15,17 0 0,-70 17-16</inkml:trace>
  <inkml:trace contextRef="#ctx0" brushRef="#br0" timeOffset="-178375.25">16051 14252 0,'0'-17'31,"0"-1"-15,18 18-16,-18-18 31,18 18-15,-18 53-1,0 35 1,0-52 0,0 17-16,0-18 0,0 0 15,0 0-15,0 1 0,0 17 16,0 0 0</inkml:trace>
  <inkml:trace contextRef="#ctx0" brushRef="#br0" timeOffset="-177800.42">16051 14711 0,'0'-18'15,"0"36"-15,18-71 16,0 53-1,-18-18 1,-18 18 0,-35 0-1,18 0-15,0 0 0,-1 18 16,-70 0 0,71-18-16,0 17 15,-36 18 1,71-17-16,0 0 0,106 35 31,71-36-15,-107-17-1,18 0-15,-35 0 0,18-17 16,-1 17-16,-17-18 16,-17 18-16,-1-18 0,-18 1 15,-69-71 1,16 70-1,1 18 1,0-18-16,-18 18 0,17-17 16,-69 17-1,69 0-15,19 17 0,-1-17 16</inkml:trace>
  <inkml:trace contextRef="#ctx0" brushRef="#br0" timeOffset="-177360.73">15769 14746 0,'0'0'0,"-17"0"16,17 35 31,-53 106-16,35-123-31,18 17 16,-35 54-1,17-54 1,18 0 0,18-35-1,17 0 1,-17 0-1,35 0 1,-36 0-16,54 0 16,70 18-1,-71-18 1,36 0-16,-53 0 16,0 0-16,-18-18 15,1 18-15,-19 0 0,19-17 31,-36-1-31</inkml:trace>
  <inkml:trace contextRef="#ctx0" brushRef="#br0" timeOffset="-177123.29">16422 14887 0,'0'0'0,"-18"-53"15,18 36-15,0-1 16,18 89 31,-36 70-16,1-106-31,-36 36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6-21T06:11:23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12876 4762 0,'18'-17'31,"17"17"-15,-35-18-16,-17 18 62,-89 71-31,71-54-31,17 19 16,0-1-16,1 0 0,17 18 16,-18-18-16,18 18 0,0 0 15,18-17-15,-18-1 0,17 0 16,19 0-16,-19-17 16,89 17-1,-53-35-15,35-17 16,36-36-1,-71-18 1,-18-52 0,-35 70-1,-18 0-15,18 18 0,-53-54 16,18 54-16,-36-18 16,36 36-16,-35 17 15,-1 0 1,53 0-1,18 17 1,0 1-16,18-18 16,-18 17-16</inkml:trace>
  <inkml:trace contextRef="#ctx0" brushRef="#br0" timeOffset="394.07">13212 4692 0,'0'0'0,"-18"0"15,53 18 17,18 52-17,0 18 1,0 36 15,-35-71-31,-1-18 0,-17 0 16,18 1-16,-1 16 15,1-16 1,0-36-16,-1 0 16,1-18-16,0 0 15,70-34 1,-18-1-1,-17 17 1,-17 19 0,-36-1-1</inkml:trace>
  <inkml:trace contextRef="#ctx0" brushRef="#br0" timeOffset="874.31">13652 4551 0,'-35'-18'16,"18"18"-16,69 18 15,-122-36-15,88 18 16,-1 0-1,89-35 1,-53 17-16,35 1 16,36-19-1,-89 19-15,-17 17 16,-1-18 0,-52 18-1,-36 18 1,54-18-1,-1 17-15,0-17 16,1 18-16,-1-18 16,18 18-1,0 17 1,18-17-16,-1-1 0,-17 1 16,53 88-1,-35-71-15,0 0 16,-1 36-16,1-54 15,0 72 1,-1-54 0</inkml:trace>
  <inkml:trace contextRef="#ctx0" brushRef="#br0" timeOffset="1425.46">14323 4463 0,'0'0'0,"-18"-18"16,36 53 15,17 18-15,-17-18-16,-1 1 15,1-19-15,17 54 16,1 35 0,-19-89-16,1 19 15,-18-1 1,-18-53 0,1-17-1,-1 0 1,0-1-16,-17-16 0,17 16 15,-88-211 17,106 212-32,0-18 15,18 18 1,0 17-16,-1 18 0,19-17 16,87 17-1,-88 0-15,36 17 16,0 36-1,-54 0 1,-70 0 0,18-18-16,0-17 15,-1 0-15,-69 17 16,34-18 0</inkml:trace>
  <inkml:trace contextRef="#ctx0" brushRef="#br0" timeOffset="25422.97">14429 5327 0,'0'0'0,"0"-18"16,0 1-16,35 87 47,18 124-16,-53-141-31,17-18 16,19 36-1,-36-36-15,17-17 0,-17 0 16,-17 52 0</inkml:trace>
  <inkml:trace contextRef="#ctx0" brushRef="#br0" timeOffset="25767.11">14270 5838 0,'-18'-17'16,"36"34"-16,-53-52 15,52 35 1,1 0 0,-1 0-16,1 0 0,0 0 0,52 35 15,1 1 16,-36-36-15,36 0 0,-54 0-16,36-36 15,18-16 1,-36 34-16,-17 0 16,-18 1-16,17 17 0,1-18 15,-18 53 16,-35 18-15,17 0 0,0-18-1</inkml:trace>
  <inkml:trace contextRef="#ctx0" brushRef="#br0" timeOffset="26037.27">14940 5239 0,'0'-18'16,"0"36"-16,0-18 16,0 35-1,53 53 1,-35-35-1,-1-18-15,1 1 0,0 17 0,-1-18 16,1 71 0,-18-18-1,-18-35 1</inkml:trace>
  <inkml:trace contextRef="#ctx0" brushRef="#br0" timeOffset="26362.01">14975 5750 0,'-17'-17'0,"34"34"0,-34-52 16,-1 35-16,53 53 47,1 0-32,-19-36-15,36 1 16,-17 0-1,-1-18-15,-18 0 16,1-18-16,0 18 0,-1-18 16,19-70 15,-1 18 0,-35 123 0,-35 52-15,17-87-16</inkml:trace>
  <inkml:trace contextRef="#ctx0" brushRef="#br0" timeOffset="26757.05">14041 5450 0,'0'-17'0,"0"-1"16,0 53-16,0-88 0,0 36 31,0 52-15,0-17-1,0 17-15,0 0 0,0 1 16,35 158-1,-35-124 1,17 18 0,-17-70-16</inkml:trace>
  <inkml:trace contextRef="#ctx0" brushRef="#br0" timeOffset="27099.04">13917 5874 0,'-35'17'32,"70"-34"-32,-70 52 31,35-17-15,17-18-16,1 17 15,0-17-15,-1 0 16,1 0-16,0 0 0,-1 0 15,1 0-15,17-17 16,0-19 0,1-17-1,-19 18 1,1 18 0,-124 246 30</inkml:trace>
  <inkml:trace contextRef="#ctx0" brushRef="#br0" timeOffset="37222.32">18150 13123 0,'-35'0'0,"17"18"16,1-18 15,17 18 16,17-18-31,19 0-1,87-18 1,-70 18-16,88-18 16,89-17-1,-178 35-15,1 0 16,53 0 0,-70-18-1,-54 18 1,0 0-1</inkml:trace>
  <inkml:trace contextRef="#ctx0" brushRef="#br0" timeOffset="37591.99">18203 13423 0,'53'18'63,"0"-36"-48,-18 18-15,142-35 16,-89 17 0,-17 1-16,-1-1 0,142-17 31,-124 17-15,-35 18-1,-71 0-15,1 0 16,-19 0-16</inkml:trace>
  <inkml:trace contextRef="#ctx0" brushRef="#br0" timeOffset="48478.16">13106 8237 0,'35'-17'31,"-17"17"0,-18-18 1,17-17-1,-17 17 0,-35 18-15,17 0-16,1 18 0,-1-18 15,-53 35 1,54-17-16,17 17 31,53 0-15,-18-35-16,36 36 15,-36-36-15,0 17 16,-17 1 0,-1-1-16,1-17 0,-18 36 15,-18-19-15,-17 19 16,0-19-16,0 1 0,-18 0 16,-141 52-1,158-70 1,-17 0-1,89-70-15</inkml:trace>
  <inkml:trace contextRef="#ctx0" brushRef="#br0" timeOffset="48890.89">13247 8255 0,'0'0'16,"35"-18"-16,-17 1 0,-1 17 15,1 0-15,0-18 16,-18 36 15,17 35-15,-17-36-1,18 54-15,0-36 16,-1 18-16,-17 18 16,0-19 15,0-87 0,0-71-15,0 71-16,0-18 15,0 0-15,18 18 0,-18 0 16,17-1-16,1 19 16,0-18-16,17 52 15,-17 1 1,-1-1-16,1 19 0,-18-1 15,18 0-15,-1 1 0,1-1 16,-1 35 0,-17-52-16,0 17 15,0-17-15,0 0 0</inkml:trace>
  <inkml:trace contextRef="#ctx0" brushRef="#br0" timeOffset="49467.57">13406 8467 0,'-18'-36'0,"18"19"16,-18-36 0,36 35-16,0 18 15,52-17 1,-35 17-16,1-18 16,-1 18-16,35-18 15,1 1 1,-36-19-1,-35 1 1,0 17 0,0-17-1,0 53 1,18 52 15,-18-34-31,0-1 0,0 0 16,0 36-1,0-36-15,0 0 0,0 1 16,0 16-16,0-34 16,0 0-16,0-36 31,0-70-15,0 35-16,-18 18 15,18-18-15,0 0 0,0 0 16,0 0-16,18 18 15,-18 0-15,18 17 0,17 0 16,-17 18-16,-1 0 16,71 71-1,-70-54 1,0 36 0,-36-17-16,-88 17 15,53-53 1,0 0-16,0 0 15,0 0-15</inkml:trace>
  <inkml:trace contextRef="#ctx0" brushRef="#br0" timeOffset="51495.75">28187 6862 0,'18'0'31,"-18"17"32,0 36-47,0-35-16,0 17 15,0-17-15,0 52 16,0-17-1,17-71 17,54-70-17,88-53 1,-18 35 15,-53 53-31,-18 0 0,19 1 16,140-19-1,-176 53-15,35 18 16,-70 0-16</inkml:trace>
  <inkml:trace contextRef="#ctx0" brushRef="#br0" timeOffset="53038.13">28222 8484 0,'0'-17'0,"0"34"15,18-52-15,-1 35 32,-17 18-17,18-1 1,0 54 0,-18-1-1,0 1 1,0-53-1,0-1-15,0 1 0,0 0 0,0-1 16,0-34 31,35-19-16,-17 1-31,17 0 0,18-1 16,0-17-16,17-17 0,1 17 15,123-53 1,0 18-16,-106 53 16,0 17-16,-17 0 15,-18 18-15,0 0 0,-36 0 16,1 0-16,-18 18 0</inkml:trace>
  <inkml:trace contextRef="#ctx0" brushRef="#br0" timeOffset="54263.01">28152 10019 0,'-18'0'0,"18"-18"15,18 36 48,-18 0-32,0 34-15,0-16-16,0 17 15,-18 52 1,0-87-1,18 17-15,0-17 0,0 0 16,0-1 0,0-34-1,18-1-15,0 0 16,-1 1-16,54-71 16,-18 35-16,0 0 15,17-18-15,71-52 16,89-18-1,-160 105-15,54-17 16,-36 36 0,-53 17-16</inkml:trace>
  <inkml:trace contextRef="#ctx0" brushRef="#br0" timeOffset="71783.86">20920 12629 0,'-18'0'31,"0"-17"16,1 17-16,17 17 0,53-17 16,123-35-31,-88 18-16,159-19 16,194-34-1,-159 17 1,36 17-1,-265 19-15,0 17 16,-18-18-16,-17 18 16,-54 0-1,19 0 1,-1 0-16</inkml:trace>
  <inkml:trace contextRef="#ctx0" brushRef="#br0" timeOffset="72121.22">22490 12206 0,'0'-18'15,"0"36"-15,17-36 16,1 18 0,-1 0-16,1 18 15,0-18 1,-1 18-16,1-1 0,0 1 16,-1 0-16,1-1 0,17 54 31,-52-1-16,-1-52-15,0 17 0,-17-17 16,-36 35-16</inkml:trace>
  <inkml:trace contextRef="#ctx0" brushRef="#br0" timeOffset="72855.06">23407 11942 0,'0'-18'0,"17"0"0,-34 54 0,34-107 16,1 53-16,-18 1 15,0-1 1,0 0-16,-35-17 15,-36 35 1,36 0-16,0 0 16,-1 18-16,-52 17 15,53-17-15,0 17 16,35 36 0,70-19-1,71 19 1,-88-53-16,35 17 15,18 0 1,-88 18 0,-53-18-1,17-17 1,-17 0-16,-18-1 0,-88 1 31,88-18-31,17 0 0,-34-18 16,35-17-1,35 17-15,0 1 16</inkml:trace>
  <inkml:trace contextRef="#ctx0" brushRef="#br0" timeOffset="73403.1">23971 11836 0,'0'0'0,"0"-36"16,18 36-16,-18-35 16,0 17-16,0 1 15,-35-1 1,35 1-16,-53 17 16,-18 35-1,36-18 1,0 36-16,17-35 15,0 0-15,18-1 0,18 19 16,-18-19-16,88 36 16,-53-35-1,36 17-15,35 0 16,-89-17 0,19 17-1,-36-17-15,0 0 16,-71 34-1,36-34-15,0 0 16,-89-1 0,89-17-16,0 0 0,-1 0 15,1-17-15</inkml:trace>
  <inkml:trace contextRef="#ctx0" brushRef="#br0" timeOffset="73923.24">24306 11765 0,'-17'0'0,"-19"-18"0,89 36 0,-123-36 16,52 18-16,18-17 16,18-1-1,70 1 1,35-1-1,-87 0 1,34 18-16,-34-17 16,-19 17-1,-34 0 1,-19 0-16,-17 0 31,0 17-15,53 1-16,0 0 15,0 17 1,0-18-16,0 19 0,18 17 16,0 105-1,-1-52 1,1 35 0</inkml:trace>
  <inkml:trace contextRef="#ctx0" brushRef="#br0" timeOffset="78305.87">17374 9313 0,'0'-17'0,"0"-1"16,0-35 0,0 35-16,-17 1 15,-19-1 1,-87 18 0,70 0-16,-18 18 15,1-1-15,-212 89 16,88-17-1,88-37-15,18 19 16,-1-18-16,1 17 16,18-17-16,17 18 0,-53 141 31,106-71-15,88 70-1,-17-140-15,-18-1 0,105 36 16,-69-70-1,16-1-15,-16 0 0,122-17 16,-87-18-16,-1-18 16,1 1-16,-1-19 15,18 1-15,265-124 16,-283 89-16,89-71 16,-124 70-16,-17-17 15,35-177 1,-106 177-16,0 0 15,-53-89 1,0 107-16,0 17 0,-176-71 16,123 107-1,-141 17 1,106 17-16,0 19 16,-18-19-16,18 36 0,17-17 15</inkml:trace>
  <inkml:trace contextRef="#ctx0" brushRef="#br0" timeOffset="84657.39">22860 13159 0,'18'-18'16,"-1"18"-1,-17-18 1,18 18 15,-18 18-15,0 17-1,0 18 1,0-18-16,0 1 16,0-1-16,0 0 0,0 18 15,0-18-15,0 18 0,0-17 16,-18 87 0,1-105-16,17 17 15,-18-17-15,18 35 16,53-71 31,-35 18-32,-1-18-15,18 18 16,18 0-16,0-17 16,88 17-1,-88 0-15,18 0 16,123 0-1,-141 0-15,17 0 0,-34 0 16,17-18-16,-1 18 16,-34 0-1</inkml:trace>
  <inkml:trace contextRef="#ctx0" brushRef="#br0" timeOffset="85094.62">23019 13194 0,'-18'0'16,"0"0"-16,36 0 46,194-18-14,-89 1-17,89 17 1,-71-18 0,-18 18-1,-105 0-15,0 0 16,-54 0-1</inkml:trace>
  <inkml:trace contextRef="#ctx0" brushRef="#br0" timeOffset="85406.67">23707 13159 0,'17'0'31,"1"35"0,-18 35-15,18-34-16,-18-1 15,17 88 1,1-87-16,-18 17 0,0-18 16,17 88-1,-17-70 1,0 18-1,0-53-15,-17-1 16,-1-17 15</inkml:trace>
  <inkml:trace contextRef="#ctx0" brushRef="#br0" timeOffset="86344.52">23442 13741 0,'18'0'47,"88"70"-31,-54-52-1,-16 17-15,34 0 16,-17 1-16,0-1 16,0 0-16,0 1 0,-18-1 0,18 0 15,-18 0-15,-17 1 16,0-19-16,17 19 16,-35-19-16,0 1 31,-18-36-31</inkml:trace>
  <inkml:trace contextRef="#ctx0" brushRef="#br0" timeOffset="86766.82">24271 14182 0,'0'-18'0,"18"18"0,-36 18 16,0-18 15,-17 17-15,18 1-1,-1 0-15,0-18 0,1 17 16,17 18-16,-18-17 0,18 0 15,0-1-15,18 19 16,52-1 0,-35-35-16,18 0 15,36-35 1,-54-18 0,-35 17-1,-35-16 1,-1 34-1,-17 0-15,-17 1 32,35 17-17,17 0-15</inkml:trace>
  <inkml:trace contextRef="#ctx0" brushRef="#br0" timeOffset="87526.59">23336 13776 0,'0'-18'15,"18"18"1,-18 18 31,-35 70-16,35-53-31,-36 89 31,36-106-31,0 17 0,-17 18 16,17-36 0,-18 1-16,18 17 15,-18-17-15</inkml:trace>
  <inkml:trace contextRef="#ctx0" brushRef="#br0" timeOffset="87965.23">23142 14235 0,'-17'17'32,"-1"1"-17,0-18-15,18 17 0,-17 1 16,-1 35 0,18-35-16,0 17 15,18-17-15,17 17 16,-17-35-16,-1 0 15,71-18 1,-70 18-16,17-35 16,-17 0-1,0 17-15,-1 0 0,-17-17 16,-35 0 0,17 17-1,-35 18 1,18 0-16,0 0 0,17 0 15</inkml:trace>
  <inkml:trace contextRef="#ctx0" brushRef="#br0" timeOffset="88524.29">22931 13776 0,'0'0'16,"-53"-18"31,-88 18-31,88 18-16,0-18 15,0 18-15,-124-1 16,107 1-1,-18 0 1,17-1 0</inkml:trace>
  <inkml:trace contextRef="#ctx0" brushRef="#br0" timeOffset="88959.06">22278 13758 0,'0'0'0,"-18"0"16,1 0-16,-1 0 16,-17 0-1,-18 36 1,35-19-16,1 1 0,-1 0 16,0 17-1,18 0-15,0-17 16,36-1-1,-1 1-15,0-18 0,159-53 32,-123 18-17,-54 17-15,-17-17 16,-70-18 0,-36 35-1,35 18 1</inkml:trace>
  <inkml:trace contextRef="#ctx0" brushRef="#br0" timeOffset="89727.59">23283 13141 0,'18'0'0,"-18"-18"16,0 1 31,-18-1-32,1 0 1,-36-17-16,35 17 15,-17 1-15,-89-54 16,36 18 0,-53 0-1,123 36 1,-17 17-16,18-18 0,-1 18 16,0 0-16,36 18 31,17-1-16,0 1-15</inkml:trace>
  <inkml:trace contextRef="#ctx0" brushRef="#br0" timeOffset="90212.41">22842 12718 0,'0'-18'15,"-53"-17"16,1 35-15,34 0-16,0 0 0,-17 0 16,17 0-16,-17 17 15,17-17-15,1 18 0,17 0 16,-18-18-16,18 17 0,18 19 31,52-19-15,1-17-1,35-17 1,-89-1-16,1 0 16,-18-17-1,-35 17 1,-53 1 0,52 17-1,19 0-15,-19 0 0,1 17 16</inkml:trace>
  <inkml:trace contextRef="#ctx0" brushRef="#br0" timeOffset="90817.84">23424 13088 0,'18'0'63,"53"-53"-47,-36 35-1,18-17 1,0 0-16,17 0 0,18-1 15,177-87 1,-177 88-16,89-36 16,-19 18-1,-122 36-15,-19 17 16,-34 0 0,-36 17-1,35-17-15</inkml:trace>
  <inkml:trace contextRef="#ctx0" brushRef="#br0" timeOffset="91308.93">24606 12488 0,'0'0'16,"-17"0"-16,17-17 0,-36 52 62,-17 53-46,53-70-1,-17-1-15,17 1 16,17 0-16,1-18 16,0 17-16,-1-17 0,89-17 31,-88-1-31,17 0 15,53-52 1,-88 35-16,0 17 16,0 0-16,-17 1 0,-19-1 15,19 18-15,-36-18 16,18 18-16,-36 18 16,18 0-16</inkml:trace>
  <inkml:trace contextRef="#ctx0" brushRef="#br0" timeOffset="91972.32">23936 13370 0,'88'0'110,"247"-53"-79,-247 53-31,124-17 31,-212-1 0,-17 18-31</inkml:trace>
  <inkml:trace contextRef="#ctx0" brushRef="#br0" timeOffset="92376.07">24659 13212 0,'0'0'0,"18"-18"15,-1 18 1,-17-18-16,0 36 47,-17-18-31,17 18-16,-18-1 15,18 1-15,-17-1 0,-1 1 16,18 0-16,-18-1 15,18 19-15,0-19 0,18 1 16,-18 0-16,18-18 0,-1 17 16,18-17-16,-17 0 0,17 0 15,36 0 1,-53-17-16,17-1 0,-18 0 16,1-35-1,-53 0 1,-18 18-1,-35 18 1,35 17-16,18 0 16</inkml:trace>
  <inkml:trace contextRef="#ctx0" brushRef="#br0" timeOffset="101357.41">25506 12735 0,'0'0'0,"-18"-17"15,-17-19 1,17 19-16,18-1 16,0 0-1,18 1 1,35 17-1,0 0 1,70 17 15,-70 1-31,18 17 0,-36 18 32,-35-17-32,-35 34 15,-36-17 1,36-18-16,-18 1 0,18-1 15,-54 53 1,72-70-16,-1 52 16,18-17-1,18-18-15,-1 36 16,54 17 0,17-35-1,18-35 1,-35-18-1,-36 0 1,-35 0 0,-53 17 15,-18 19-15,-52 52-1,88-53-15,-1 0 0,19 1 16,-19 87-1,36-52 1,53 52 0,-35-88-16,0 1 0,-18-1 15,17 53 1,-17-70-16,-35 17 16,-18 0-1,18-35-15,-18 0 16,0-70-1,35 52 1</inkml:trace>
  <inkml:trace contextRef="#ctx0" brushRef="#br0" timeOffset="102108">26282 13441 0,'0'0'0,"-35"-35"16,17 17 0,18 0-1,18 36 1,-1 17-1,-17-17 1,18-1-16,0 19 16,-1 17-16,-17 0 31,18-36-31,-18 18 16,0-17-16,0 0 31,-18-36-16,18 0-15,-17-17 16,17 18-16,0-19 16,35-70-1,-18 89-15,19-54 16,34 18 0,-17 53-1,0 36 1,-35 17-1,-1 17 1,-17-52 0,18 17-1,-18 0 1,-18-17 0,18-36-1,0-35 1,0 36-16,18-19 0,0 1 15,17-18 1,53-17 0,-53 70-1,1 70 1,-19 18 0,-17-35-1,0-17-15,0-1 16,0 0-1,18-35 1</inkml:trace>
  <inkml:trace contextRef="#ctx0" brushRef="#br0" timeOffset="102449.02">27111 13370 0,'0'0'0,"0"-17"15,0-1-15,0 0 16,0 1-1,0-1-15,-18 18 16,-35 53 0,36-35-16,-19 35 15,19 35 1,34-35 0,1-36-16,17 19 15,54-36 1,-19-53-1,-35 0 1,-35 17 0,-17-34-16,-36-36 31,18 88-31,17 1 0,-17 17 16,17 0-16,-17 17 15,-1 1-15</inkml:trace>
  <inkml:trace contextRef="#ctx0" brushRef="#br0" timeOffset="103013.9">27693 13317 0,'-35'-35'16,"-18"0"15,35 35-31,-17-18 16,17 18-16,-17 18 0,17-18 16,1 17-16,-1 1 15,-35 53 1,36-54-16,-1 54 15,36-1 1,34-34 0,37-19-1,-36-17-15,17-17 16,18-72 0,-35 19-1,-35-106 1,-18 123-16,0-53 15,-35-18 1,35 71 15,-18 53-15,18 36 0,35 69-1,-35-52-15,18 36 16,17 34-1,-17-52 1,-1-18 0,1-36-16</inkml:trace>
  <inkml:trace contextRef="#ctx0" brushRef="#br0" timeOffset="103653.01">28081 13264 0,'0'0'0,"0"-35"16,0 53 47,18-1-48,-1-17 1,19-17-1,-19 17-15,1-35 16,0-18 0,-18 35-16,-18-17 15,-17-1 1,17 36-16,0 0 16,1-17-16,-54 34 15,54 1-15,-1 35 16,18 18-1,18 52 1,-1-88 0,54 18-1,35-35 1,-71-18-16,53-18 16,-35-52-1,-18 34-15,1 1 0,-19-18 16,1 0-16,-18-17 0,17 17 15,-17-124 1,-17 89 0,17 71-16,-18-19 0,-17 54 31,0 70-15,17 0-1,18 53 1,18-88-1,-1 36-15,54 16 16,-18-34 15,-18-71-15</inkml:trace>
  <inkml:trace contextRef="#ctx0" brushRef="#br0" timeOffset="104501.2">28910 13212 0,'0'-18'16,"0"36"-16,-18-36 15,18 0-15,0 1 16,-17 17 0,-1 70 31,18-52-32,0 17-15,0 0 16,18 18-1,-18-35-15,17 17 16,1-35-16</inkml:trace>
  <inkml:trace contextRef="#ctx0" brushRef="#br0" timeOffset="104646.97">28928 12982 0,'0'-17'15,"0"34"-15,0-70 0,0 36 16,0 17 15,0 17-31</inkml:trace>
  <inkml:trace contextRef="#ctx0" brushRef="#br0" timeOffset="105564.43">29104 13159 0,'18'17'16,"-36"-34"-16,36 52 47,-1-17-31,-17-1-16,18 18 15,-18 1 1,0-19-1,18-17 32,17-35-31,-17 17-16,-1 1 16,19-18-1,-19 70 16,1 18-15,-18-36-16,17-17 16,1 18-16,17 0 15,54-36 1,-19-17 0,1-36-1,-71 36 1,0-36-1,-18 54 1,0-1-16,-17 18 0,-35 0 31,52 18-31,0-18 0,1 35 16,17 0 0,0-17-16,0 17 0,0-17 15,17-1-15,1 1 0,0 0 16,-1-18-16,1 17 0,-1-17 15,36-17 1,-53-1-16,18 18 16,-18-18-16,0 1 15,18-1-15,-18 1 16,0 105 15,0 70-15,0 36-1,0-35 17,0-88-17,0 17 1,0-70-16,-18-18 16,0-18-16,-17-17 15,17-1-15,1 1 16,-1 0-16,-17-53 15,35 35-15,0 0 0,0 0 16,35-53 0,0 53-1,1 36-15,-19 17 16,1 0-16,0 0 0,-1 0 16,19 0-1</inkml:trace>
  <inkml:trace contextRef="#ctx0" brushRef="#br0" timeOffset="139135.45">18362 14852 0,'0'-18'16,"-18"1"-16,18-1 0,-17 0 16,-1 1-1,-52 34 1,52-17 0,0 18-16,1-18 15,-1 18-15,-17-1 0,17 1 0,0 17 16,1-17-16,-1 17 15,1 89 1,17-89 0,17 18-16,36 35 15,0-35 1,18 35 15,-54-53-31,1 1 0,0-1 16,-1-17-16,-17 52 15,0 54 1,-17-71-16,-19-1 16,-52 72-1,53-71-15,-1-18 0,1 0 16,0 1-16,0-19 16,-1 1-16,1 0 0,17-1 15,1 1-15,-18-18 16,17-18-1,18-35 1,35-17 0,0 34-1,36-16 17,-36 52-32,18 17 15,-18 1-15,-17-1 0,0 19 16,-1-1-16,1 0 15,-36 142 1,18-124-16,-17 17 0,-1 1 16,-35 140-1,36-70 1,17 18 0,17-123-16,18 16 15,54 1 1,-54-35-16,53-18 15,0-18 1,-52 18-16,52-17 16,-71-1-1</inkml:trace>
  <inkml:trace contextRef="#ctx0" brushRef="#br0" timeOffset="140403.07">20426 15399 0,'0'0'0,"0"-18"15</inkml:trace>
  <inkml:trace contextRef="#ctx0" brushRef="#br0" timeOffset="141029.29">20743 16633 0,'-17'-17'0,"17"-1"47,317 18-15,-211 18-32,0-18 15,0 0-15,0 17 0,-1-17 16,-16 18-16,-19-18 0,-17 0 15,35 18 1,-35-18 0,-35 0-1</inkml:trace>
  <inkml:trace contextRef="#ctx0" brushRef="#br0" timeOffset="141438.68">24430 16775 0,'194'17'47,"264"1"-16,-352-18-31,0 17 0,-18-17 16,1 0-16,-19 18 0,-17-18 16,0 0-16,-18 0 15,-17 0-15</inkml:trace>
  <inkml:trace contextRef="#ctx0" brushRef="#br0" timeOffset="147884.9">14058 11924 0,'-35'-18'32,"17"18"61,-17-17-61,17-1-32,-52-17 31,17-36-15,18 53-16,17-17 15,-123-53 1,88 53-16,-106-53 15,-158-71 1,87 35 0,-140-70-1,-18-17 1,-35-1 0,264 141-1,-18 18-15,19-17 16,-19 17-16,1 0 0,0 18 15,-565-142 17,635 142-32,0 18 0,18-1 15,0 0-15,17 1 0,-123-19 32,141 19-32,18 17 0,-18 0 15,-35 0-15,52 0 16,19 0-16,-18 0 15,-1 0 1,36 17-16,-17-17 16,17 18-16,-36 0 15,19-1 1,-19 19 0,19-36-1,-1 17-15,53-17 47,1-35-31</inkml:trace>
  <inkml:trace contextRef="#ctx0" brushRef="#br0" timeOffset="148283.95">9013 9737 0,'0'0'15,"0"-18"-15,0 0 16,-17 1-16,-18 17 31,17 0-15,-70 70-1,52-52 1,1 17-16,-18 0 0,-106 54 31,107-72-31,-19 19 16,53-36-16,1 17 16,105 1 15,-18 0-16,19 34 1,34 54 0,-70-70-16,-18-1 15,18 18-15,35 17 16</inkml:trace>
  <inkml:trace contextRef="#ctx0" brushRef="#br0" timeOffset="151049.24">7691 11642 0,'0'0'0,"17"0"16,-17-18 0,18-17-1,-1 35 1,-17-18-1,18 0 1,-18 36 0,-35 35-1,-36 70 1,36-70-16,17 0 16,-52 71-1,52-89-15,18 0 0,0-17 16,0 0-16,18-1 15,-1 19-15,1-36 0,0 17 16,17 1-16,0-1 16,18 1-16,-18-18 0,1 18 15,105 35 1,-124-36-16</inkml:trace>
  <inkml:trace contextRef="#ctx0" brushRef="#br0" timeOffset="151549.09">7761 11959 0,'-18'0'16,"36"0"-16,-36-17 16,142-19 31,335-34-16,-283 34-31,776-87 31,-34 35-15,-601 70-16,-17 0 15,529 1 1,-600 17-16,-17 17 0,-18-17 16,-18 0-16,124 18 15,-88-18 1,-124 0-16,-17 0 0,17 0 15,-70 0 1,-1-18-16,-123-34 47,53 34-31</inkml:trace>
  <inkml:trace contextRef="#ctx0" brushRef="#br0" timeOffset="153627.43">14093 12188 0,'-17'0'62,"-54"36"-31,54-19-31,-19-17 16,-17 18-16,1 0 0,-19-1 16,-17 1-1,-124 17-15,89-17 16,-495 88 0,301-53-1,-212 17 1,-18 1-1,141-36 1,212-17-16,-194 35 16,-124-18-1,142 0 1,105-35 0,107 18-1,-72 17 16,142-35-31,18 18 0,17-18 16,-18 17-16,-17-17 16,35 18-1,35-18-15,1 0 0,-1 0 16,1 18-16,-1-18 16,0 17-1,-17-17-15,17 18 16,1-18-16,-1 0 0,0 17 15,-17-17-15,18 0 16,-54 18 0,53-18-16,1 0 15,17 18 1,-18-18-16,0 0 16,36 0 46,17-18-46,-17 18-16</inkml:trace>
  <inkml:trace contextRef="#ctx0" brushRef="#br0" timeOffset="153999.76">8079 12753 0,'0'0'16,"0"18"31,-36 105-16,19-88-31,-1 1 16,0-1-16,-17 0 0,17 0 15,1 1-15,-1-19 0,1 1 16,17 0-16,35-1 31,35-17-15,-34 0-16,-1 18 15,53 17-15,-17 18 16,-36-18 0</inkml:trace>
  <inkml:trace contextRef="#ctx0" brushRef="#br0" timeOffset="156023.32">3016 14446 0,'0'0'16,"0"-17"-16,0-1 0,0-17 31,0-18-15,0 35-16,18 0 15,0 18 1,-1 36 0,1-1-1,-1 0-15,1 18 0,17 18 0,-17-1 16,0-17-16,35 88 15,17 0 1,-17-52 0,-35-36-1</inkml:trace>
  <inkml:trace contextRef="#ctx0" brushRef="#br0" timeOffset="156335.56">3122 15028 0,'18'0'32,"35"0"-17,-36 0-15,1 18 16,17-18-16,-17 0 0,17 0 16,18 0-16,-35-18 15,-1 18-15,19-17 0,-19 17 16,36-53-1,-35 35 1,-18-35 0,0 36-16,-18-19 15,0 19-15,1-19 16,-1 72 0,53 52 15,-17-53-31</inkml:trace>
  <inkml:trace contextRef="#ctx0" brushRef="#br0" timeOffset="157322.39">5433 14323 0,'-18'0'15,"36"0"-15,-36-18 16,0 18-16,18-18 31,0 54-15,36 52-1,-1 18 1,-17-53-16,17 0 16,-17 17-16,17 1 0,-17-18 15,17 0-15,0-1 16,-17 1-16,52 36 16,-52-54-1</inkml:trace>
  <inkml:trace contextRef="#ctx0" brushRef="#br0" timeOffset="157717.97">5539 14958 0,'-18'0'16,"36"0"-16,-18 0 47,88 0-32,-35 17 1,-36-17 0,1 0-16,0 18 0,-1-18 15,1 0-15,0 0 16,-1-18-1,1 18-15,-18-17 16,17-71 0,-17 70-16,0 0 15,0 1-15,0-1 16,18 0 0,-18 54-1,-35 52 1,35-53-16,-35 0 15</inkml:trace>
  <inkml:trace contextRef="#ctx0" brushRef="#br0" timeOffset="162303.6">13917 12700 0,'0'0'0,"0"-18"16,-18 18 15,-17 36 1,18-19-32,-1 1 0,0 0 15,1-1-15,-19 18 16,-87 54-1,70-54-15,-18 0 0,-17 0 16,-212 89 0,194-89-16,-140 53 15,-19 18 1,141-53-16,-158 53 16,-194 53-1,300-106 1,-177 53-16,176-36 15,-175 18-15,193-35 16,0 0-16,18-18 16,0 1-16,35-1 0,-17 18 15,34-18-15,-16 0 0,16-17 16,1 35-16,-176 53 31,-89 35-15,282-106-16,1 0 15,-89 18 1,124-35-16,17 0 0,0-1 16,1-17-1,-1 18-15,1-18 16,-36 35 0,35-17-16,-17-1 15,17-17-15,0 18 16,-34 0-1,34-18 1,0 0-16,1 17 16,17-34 15</inkml:trace>
  <inkml:trace contextRef="#ctx0" brushRef="#br0" timeOffset="162653.46">8308 14623 0,'0'0'15,"0"-18"-15,-18 0 16,1 18-1,-1 0 1,0 36 0,1 34-1,-1-52 1,0 52 0,1-52-16,-36 35 15,35-18-15,1-17 16,-1-1-16,18 1 15,35 0 1,-17-18-16,17 17 0,-17 1 16,88 53-1,-36-18 1</inkml:trace>
  <inkml:trace contextRef="#ctx0" brushRef="#br0" timeOffset="168149.32">1411 7973 0,'0'17'16,"18"1"-16,-1 17 16,1-17-16,0 35 15,17 0-15,0 35 16,89 194-1,-89-176-15,53 123 16,-53-123-16,1-18 16,-19-17-16,19-1 15,-19-17-15,1 0 0,0-17 16</inkml:trace>
  <inkml:trace contextRef="#ctx0" brushRef="#br0" timeOffset="168455.27">1358 9155 0,'-17'-18'0,"34"36"0,-52-36 16,53 0 15,87 1-15,-34-19-16,141-17 15,105-52 1,-141 52-16,19-18 0,-1 18 16,335-123-1,-388 141-15,88-36 16,-70 18 0,-141 35-1,-54 18 1</inkml:trace>
  <inkml:trace contextRef="#ctx0" brushRef="#br0" timeOffset="169408.39">2046 8802 0,'-18'0'0,"18"-18"16,-17 18-1,34 0 16,1 0-15,0 0-16,17 18 16,-35-1-1,18-17-15,-1 0 0,1 18 16,0-36 0,-1-17-1,18-71 1,-17 53-1,-18 18-15,0-18 16,0 0-16,0 0 16,0 0-16,0-35 15,0 18 1,18 70 0,35 53-1,17-18-15,1 18 16,-18-18-1,-18-17-15,-17-1 16,17-17-16,-17 0 0,-1 0 16,18-35-1,-17 17 1,-18 1-16,0-18 0,0-1 16,0-52-16,0 53 15,0 0-15,0-1 0,0-34 16,18 34-1,-1 54 17,36 0-17,-35-18-15,0 0 16,-1 0 0,1-18-16,-18 0 0,17 1 15,-17-1-15,18-17 0,0 0 16,-18-1-16,17 19 15,1-19-15,0 1 0,-18 17 16,17-17-16,19 18 16,-1-1-1,-17 18-15</inkml:trace>
  <inkml:trace contextRef="#ctx0" brushRef="#br0" timeOffset="170559.76">1323 6156 0,'-18'-71'0,"1"36"15,52 141-15,-88-247 0,53 123 16,-18-17-16,18 17 16,18 71-1,53 212 1,-71-195-1,17 1 1,1 17-16,-1 0 0,1 0 0,17-17 16,-17 17-16,17-17 0,53 123 31,-52-159-31,17 36 16,-36-36-16,1-17 15,0-1-15,-54-34 31,-17-1-15,18 18 0,17 0-1,54-18 1,105-17 0,53-36-1,212-52 1,-248 70-1,19 0-15,-19 0 0,301-70 16,-194 70 15,-212 53-15,-71 0-16,0 17 0,-35 1 16,-176 35-1</inkml:trace>
  <inkml:trace contextRef="#ctx0" brushRef="#br0" timeOffset="171114.93">2117 5980 0,'0'-18'0,"17"-17"0,-34 88 0,52-124 16,-17 53-1,-18 1-15,-18-1 16,0 36-1,-17-18-15,-18 53 16,-35 70 0,53-70-16,-1 71 15,36-1 1,89 18 0,-37-106-1,54 18-15,106-35 16,-124-36-1,-17 1-15,-1-1 16,1-17-16,-18-1 0,53-105 31,-106 88-31,-36-70 16,-105-53 0,0 70-1,-71 18 1,159 70-16,1 18 15,16 18-15,1-1 0,0 18 16,35 18-16</inkml:trace>
  <inkml:trace contextRef="#ctx0" brushRef="#br0" timeOffset="171606.49">2099 6121 0,'0'-18'15,"0"36"32,0 52-31,18-17 0,17-18-1,0-17-15,18-18 16,35-18-1,1-34 17,-72-1-17,-17 0-15,0 17 16,-88-34 0,53 52-16,-18 18 0,0 0 15,-88 35 1,88 18-1,35 36 1</inkml:trace>
  <inkml:trace contextRef="#ctx0" brushRef="#br0" timeOffset="172394.45">2805 4463 0,'0'0'0,"-18"-18"16,18 53 15,35 89-15,0-54-16,-17 18 15,17 18-15,1 0 0,17 0 16,-18 17-16,18-17 0,0 0 15,-18-18-15,18 1 16,-18-19-16,0 1 0,-17-36 16,17 18-16,-17-36 15,-18 19-15</inkml:trace>
  <inkml:trace contextRef="#ctx0" brushRef="#br0" timeOffset="172707.62">3122 4410 0,'-18'-36'16,"36"72"-16,-53-89 15,17 53-15,18 17 0,18 1 16,35 106-1,17 17 1,54 141 0,-89-194-16,0 0 15,36 89-15,-18-36 16,-36-88 0,1 17-16,0-34 15,-18-19 1</inkml:trace>
  <inkml:trace contextRef="#ctx0" brushRef="#br0" timeOffset="173008.87">3422 4269 0,'0'-18'0,"18"0"0,-36 54 15,53-72-15,-35 54 16,18 17-16,35 36 16,53 105-1,-71-105 1,71 105-16,-18 1 16,18 69-1,-89-175 1,19 35-16,-19-53 15,-17-18-15,0-17 16,0-1-16</inkml:trace>
  <inkml:trace contextRef="#ctx0" brushRef="#br0" timeOffset="173278.89">3757 4180 0,'-18'0'0,"36"0"15,-36 36-15,36-19 16,-18 36-16,18-17 0,52 87 16,54 124-1,34 18 16,-122-177-31,-1 0 0,18 106 32,-53-141-32,0 0 0,0-36 15,0 19-15</inkml:trace>
  <inkml:trace contextRef="#ctx0" brushRef="#br0" timeOffset="173588.5">2540 4833 0,'-18'0'0,"1"0"16,52 0-16,-88-18 0,71 18 15,17-17-15,0 17 16,18-18-16,388-105 31,-300 70-31,18 17 16,282-105 0,-318 106-16,71-35 15,-123 34-15,-18 19 16,-35 17-16,-1 0 0</inkml:trace>
  <inkml:trace contextRef="#ctx0" brushRef="#br0" timeOffset="173842.27">3016 5292 0,'-35'53'0,"70"-106"0,-194 176 31,177-141-15,176-87-1,-70 52-15,-1-18 0,18 1 16,0-1-16,0 1 16,371-125-1,-441 160 1,52 18-16,-105 17 0</inkml:trace>
  <inkml:trace contextRef="#ctx0" brushRef="#br0" timeOffset="174044.81">3351 5539 0,'18'17'0,"0"1"0,-54-53 0,283 17 31,-176-17-31,35-1 16,0 1-16,-1-18 15,19 18-15,-18-18 0,0 18 0,-18 17 16</inkml:trace>
  <inkml:trace contextRef="#ctx0" brushRef="#br0" timeOffset="174992.49">4233 8608 0,'0'-18'0,"0"36"0,0-71 15,0 35-15,-17 1 16,17-1-1,17 36 1,19 105 0,-1-70-16,35 70 15,36 71 1,-35-70 0,-36-89-1,-17 18-15,-1-18 0,1 1 16,0-19-16,17 54 31</inkml:trace>
  <inkml:trace contextRef="#ctx0" brushRef="#br0" timeOffset="175297.77">4586 9296 0,'0'17'16,"0"-34"-16,71 34 31,-36-34-31,18-1 0,17 0 15,19 1-15,-1-1 0,0-17 16,124-18 0,-124 18-16,88-36 15,-17 1 1,-141 52-16,-18 0 16,0 1-16</inkml:trace>
  <inkml:trace contextRef="#ctx0" brushRef="#br0" timeOffset="175758.96">4674 8961 0,'0'0'0,"0"-18"31,36 18-15,-19 0-1,36 18 1,-35-1-16,-1 1 16,1-18-16,-18 17 31,-35-17-15,35-17-1,-36 17-15,19-35 31,17 17-15</inkml:trace>
  <inkml:trace contextRef="#ctx0" brushRef="#br0" timeOffset="176108.52">4868 8749 0,'0'0'0,"0"-18"16,18 18-16,-18-17 16,0-1-1,18 18 16,-18 18-31,17-18 16,-17 17 15,-17-17-15,-1 0 0,18-35-1,18 17 16</inkml:trace>
  <inkml:trace contextRef="#ctx0" brushRef="#br0" timeOffset="176459.64">5221 8625 0,'0'0'0,"18"18"62,-1-18-46,-17 18-1,-17-1 17,-1-34-1,18-19-15,18 19-1</inkml:trace>
  <inkml:trace contextRef="#ctx0" brushRef="#br0" timeOffset="176777.05">5292 9013 0,'0'-17'15,"0"-18"1,0 17-16,0 0 31,0 36-15,-18-18 0,18 18-16,-18-18 0,18 17 15,-17 1-15,-1-18 31,18-18 16,0 1-47</inkml:trace>
  <inkml:trace contextRef="#ctx0" brushRef="#br0" timeOffset="177192.9">4833 8167 0,'0'0'16,"-18"17"-16,36-34 125,0-1-94,-18 1-15,17 17 0,1 0-16,-18 17 15</inkml:trace>
  <inkml:trace contextRef="#ctx0" brushRef="#br0" timeOffset="177498.48">4621 8696 0,'-17'-18'16,"34"36"-16,-52-53 0,35 17 15,-18 18-15,18-18 0,-17 1 47,34 17 0,19 17-31</inkml:trace>
  <inkml:trace contextRef="#ctx0" brushRef="#br0" timeOffset="182545.47">7285 16369 0,'0'-35'16,"0"-1"0,0 1-1,17 0 1,1 35-1,-18 53 1,-18 105 0,-17-34-1,0-71 1,17 17-16,-17-17 0,17-17 16,1-1-16,-1 0 15,0-17-15,18-1 16,18-34-1,0-1-15,-1 18 16,19-18-16,-1 1 0,18 17 16,-18-18-16,71 36 15,35 17 1,-106-17-16</inkml:trace>
  <inkml:trace contextRef="#ctx0" brushRef="#br0" timeOffset="182765.47">7302 16704 0,'-17'0'0,"34"0"15,-52-35-15,53 17 16,211-105-1,-88 52-15,18-17 16,53 0-16,246-142 16,19 1-1,-266 123-15</inkml:trace>
  <inkml:trace contextRef="#ctx0" brushRef="#br0" timeOffset="-205448.84">14129 6685 0,'-36'-53'16,"19"36"-16,70 87 0,-124-158 0,54 70 15,-19 1-15,1-1 16,0 0-16,-18 18 0,-18 0 16,-140 18-1,122 0-15,-16 17 16,16 0-16,-16 0 0,16 1 16,19 34-16,-18-17 15,35 18-15,0 17 0,0 88 16,123 107-1,-17-195 1,0 0-16,35-17 0,89 17 16,158-18-1,-229-70 1,17-17 0,1-19-16,105-69 0,-106 34 15,-17 0-15,-17-17 16,69-123-16,-105 105 15,-18-18-15,-35 1 16,-194-265 0,-70 282-1,-318 124 1,352 34-16,1 19 16,0 0-16</inkml:trace>
  <inkml:trace contextRef="#ctx0" brushRef="#br0" timeOffset="-203951.92">17568 11906 0,'-17'0'0,"34"0"0,-70 0 15,18-17-15,0 17 0,-36 0 16,1 0-16,-1 0 0,-35 0 15,-123 35 1,-194 71 0,123 17-1,141-52-15,36 17 16,-1 0-16,18 0 0,-52 124 16,105-106-16,17 105 15,125 72 1,-19-213-16,177 89 15,88-53 1,406-18 0,-459-88-1,300-18-15,283-105 16,-371-36 15,-283 71-31,-34-35 0,-19 17 16,125-282-1,-266 264-15,-17 1 0,-35-1 16,-36 18-16,-193-88 16,70 124-16,-53 17 15,-35 0-15,-36 35 0,-52 18 16,-918 159 0</inkml:trace>
  <inkml:trace contextRef="#ctx0" brushRef="#br0" timeOffset="-202633.42">15134 14376 0,'0'-18'15,"18"89"32,-1-1-31,1-17 0,-18 18-16,0-18 0,18 70 15,-18 53 1,0-123-16,0 18 15,-18-18 1</inkml:trace>
  <inkml:trace contextRef="#ctx0" brushRef="#br0" timeOffset="-202107.38">15205 15134 0,'0'0'15,"0"-17"-15,-18-1 16,0 18-16,-17 0 15,-53 0 1,53 18-16,-71 17 16,-71 35-1,89-17 17,18 18-17,70-36-15,17-17 0,19-1 16,17 19-16,17-19 0,1-17 15,17 18-15,0-18 0,230-35 32,-19-18-17,-228 35-15,-18 0 0,0-17 16,0-35 0,-106 17-1,-71 0 1,54 35-1,-1 1-15,1 17 0,-71 0 16,70 17-16,18 1 16,-17-18-16,34 17 15,1 1-15</inkml:trace>
  <inkml:trace contextRef="#ctx0" brushRef="#br0" timeOffset="-201601.44">14728 15363 0,'0'0'0,"18"0"15,-18 18 1,0 35 0,-18 88 15,1-88-31,17 18 0,-18-1 16,18-17-16,-17 18 0,17-18 15,-18 17-15,18-17 0,-18-18 16,18 1-16,-17-1 15,17-18-15,-18 19 16,18-19 0,18-17-16,35-17 31,35-19-15,-53 36-16,71-17 15,106 17 1,-54 0-1,-87 0 1,-1 0-16,-17 17 0,88 1 16,-105-18-1,-19 0-15</inkml:trace>
  <inkml:trace contextRef="#ctx0" brushRef="#br0" timeOffset="-201291.95">15734 15505 0,'0'-18'0,"0"36"0,-18-71 16,1 53-1,17-18-15,0 71 31,17 53-15,1 88 0,0 0 15,-18-141-31,17 0 16,1 52-16,-18-69 0,0 17 15,0-18-15,0 0 16,-18-17-16</inkml:trace>
  <inkml:trace contextRef="#ctx0" brushRef="#br0" timeOffset="-199739.06">15134 16140 0,'0'0'0,"-17"0"172,-125 0-141,107 0-31,0 0 16,0 0-16,-1 0 15,-17 0-15,18 0 0,-18-18 16,-35 18 0,-18 0-16,36 0 15,-107-18 1,124 18-16,-70 0 15,-71-17 1,123 17-16,1 0 16,-1 0-16,1-18 15,-230 18 1,229-18-16,-88 18 16,18 0-1,-70-17 1,140 17-16,-52 0 15,-71 0 1,70 0 0,-70 17 15,141-17-31,-17 0 0,17 0 16,-159 18-1,159-18-15,-17 0 16,-124 18-1,123-18-15,-53 17 16,-87 1 0,123 0-16,-53-1 15,-18 1 1,-53-1 0,142-17-16,-72 18 15,-34 0 1,35-1-1,53 1 1,35-18 0,18 0-16,-18 18 0,-88-1 31,105-17-31,-52 0 16,53 0-16,-1 0 0,1 0 15,18 0-15,-19 0 16,19 0-16,-19 0 0,-34 0 15,52 0-15,-17 0 16,-36 18 0,-52 0-1,88-18-15,-36 17 16,-35-17 0,0 18-1,1 0 1,52-18-1,17 0-15,-34 17 16,35-17-16,-1 0 16,1 0-16,-53-17 31,35 17-15,35-18-16,1 18 31,17 18-16,0-1 1,0 1 0</inkml:trace>
  <inkml:trace contextRef="#ctx0" brushRef="#br0" timeOffset="-199414.88">8026 16245 0,'17'-35'32,"-34"35"-32,17 35 0,-18-70 15,0 53 1,1-18-16,-1 17 0,0 1 0,1 0 15,-18 17 1,-18 18 0,17 0-1,36 0 1,0-18 0,53 36-1,-35-36-15,17 0 16,0 18-16</inkml:trace>
  <inkml:trace contextRef="#ctx0" brushRef="#br0" timeOffset="-196529.08">10442 17992 0,'0'0'0,"-17"0"16,-1-53 15,18 35-16,0 0-15,18 1 16,-18-1 0,17-17-16,36-18 31,35-35-15,-35 70-16,-17-17 15,105-18 1,-106 53-16,53 0 15,0 35 1,-70-17-16,0 0 16,34 52-1,-52 18 1,0-70 0,0 0-16,-17-1 0,17 1 0,-35 17 15,17-35 1,18-18-1,0 1-15,18-1 16,-1 1 0,36-1-1,-35 18-15,17-18 0,0 1 16,36 17 0,-53 0-16,17 17 0,18 1 15,-18 0-15,-17-1 0,-1 1 0,19-1 16,-19 36-16,1 0 15,-1-35-15,-17 0 0,0 34 16,-17 54 0,-1-53-1,1-35-15,-1 0 16,0-18-16,1 0 16,-1 17-16,53 1 46,18 52-30,-35-52 0,-1 17-16,1 1 15,-18-1-15,0-18 0,0 1 16,0 0-16,0-1 0,-18 1 16,1 0-16,-18-18 0,17 17 0,-17 1 15,-71 35 1,35-18-16,-35 0 15,71-17-15,0-18 16,0 0-16,-36 0 0,36-18 16,17 18-16,-70-35 15,88 17-15,-18 18 0,18-35 16,0 18 0,18 17-1,0 17 1,-18 71 15,-18-52-31,0-19 16,1 19-16,-1-19 0,-53 1 15,54 0-15,-18-18 16,-36 17-16,36-17 0,-1 0 16,1 0-16,0-17 0,-18 17 0,18-18 15,-1 0-15,-17 1 0,18-1 0,-18-17 16,-123-159-1,105 88 1,18-53 0,36 89-1,-1 17 1,18 35-16,0 0 16,0-17-16,0 0 15,0-1-15,35 1 16,-17 18-16,70-72 15,-52 72 1,-19-1-16,1 18 0,-1-18 31,-52 18 1,0 18-17,17-18-15,1-18 16,-1 1-1,18-1 1,0 1 0,18-1-1,52-35 1,-52 35-16,70 1 16,35-1-1,-70 36 1,18 17-1,-71-17 1,0 17-16,-35-17 31,17-18-31,-17-18 32,35-17-17,17 35-15,-17-18 16,36-17-16,-1 17 15</inkml:trace>
  <inkml:trace contextRef="#ctx0" brushRef="#br0" timeOffset="-195552.26">9878 18186 0,'-18'0'31,"0"0"-15,-158 53 15,106-36-31,17 1 0,-18 0 16,-17-1-16,-71 18 16,-141 18-1,71-17 1,-106-1-1,123-17 1,-88-1 0,230-17-16,-18-17 0,17-1 15,-70-17 1,88-1 0,35 36-16,1 0 15,-1 0 1,0 0 15,18 18 0,-17-18-15,-1-18 15,0 18-15,18-17-16,-17-19 15,-1 1-15,1 0 16,17 0-16,-36-54 16,19 36-16,-1 1 15,-17-19-15,-18-35 16,35 53-16,-17 18 16,17 0-16,-17-1 0,17 19 15,1-1-15,-1 1 16,0 17-1,1 17 1,17 1 15</inkml:trace>
  <inkml:trace contextRef="#ctx0" brushRef="#br0" timeOffset="-195070.89">6914 17851 0,'-17'0'0,"-1"0"0,53 0 0,-87 0 15,34 0-15,0 0 16,36 0 31,17 17-16,-17-17-15,-1-35 15,1-53-15,-18 52-1,0-52-15,-18 0 16,1 35-1,-1 35 17,36 18-32,-1 0 0,1 18 15,0 0-15,17-1 0,18 1 16,17 35 0,-17-35-16,0 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D836CE6-5034-F64B-B166-C8ADB9025842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EB38FF-9B17-1A46-B959-49EC4F2E6D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05E7B3-D3BA-4132-8735-9C615BC825A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10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E74492-35DB-42C4-9C28-4C19F9B8BB1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0825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49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311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0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4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358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82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86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94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365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E3267-B3C8-46B7-93A7-DDAE92021CF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140655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772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7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63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50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13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028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709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248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7837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5215312"/>
      </p:ext>
    </p:extLst>
  </p:cSld>
  <p:clrMapOvr>
    <a:masterClrMapping/>
  </p:clrMapOvr>
  <p:transition>
    <p:wipe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5815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132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30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50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1076826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4" y="1036639"/>
            <a:ext cx="483023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03999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954226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207" y="610195"/>
            <a:ext cx="10361587" cy="1143000"/>
          </a:xfrm>
          <a:prstGeom prst="rect">
            <a:avLst/>
          </a:prstGeom>
        </p:spPr>
        <p:txBody>
          <a:bodyPr lIns="86493" tIns="43247" rIns="86493" bIns="4324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5207" y="1980904"/>
            <a:ext cx="5084032" cy="4115097"/>
          </a:xfrm>
          <a:prstGeom prst="rect">
            <a:avLst/>
          </a:prstGeom>
        </p:spPr>
        <p:txBody>
          <a:bodyPr lIns="86493" tIns="43247" rIns="86493" bIns="43247"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2763" y="1980904"/>
            <a:ext cx="5084032" cy="4115097"/>
          </a:xfrm>
          <a:prstGeom prst="rect">
            <a:avLst/>
          </a:prstGeom>
        </p:spPr>
        <p:txBody>
          <a:bodyPr lIns="86493" tIns="43247" rIns="86493" bIns="43247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317529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5018" y="914400"/>
            <a:ext cx="11468100" cy="0"/>
          </a:xfrm>
          <a:prstGeom prst="line">
            <a:avLst/>
          </a:prstGeom>
          <a:ln>
            <a:solidFill>
              <a:srgbClr val="010D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0233" y="2895601"/>
            <a:ext cx="10724600" cy="609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916824"/>
      </p:ext>
    </p:extLst>
  </p:cSld>
  <p:clrMapOvr>
    <a:masterClrMapping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356378"/>
            <a:ext cx="3860800" cy="365125"/>
          </a:xfrm>
          <a:prstGeom prst="rect">
            <a:avLst/>
          </a:prstGeom>
        </p:spPr>
        <p:txBody>
          <a:bodyPr/>
          <a:lstStyle>
            <a:lvl1pPr algn="ctr" defTabSz="477838" eaLnBrk="0" fontAlgn="base" hangingPunct="0">
              <a:spcBef>
                <a:spcPct val="0"/>
              </a:spcBef>
              <a:spcAft>
                <a:spcPct val="0"/>
              </a:spcAft>
              <a:defRPr sz="1200">
                <a:latin typeface="Arial" panose="020B0604020202020204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dirty="0"/>
              <a:t>Private and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356378"/>
            <a:ext cx="2844800" cy="365125"/>
          </a:xfrm>
          <a:prstGeom prst="rect">
            <a:avLst/>
          </a:prstGeom>
        </p:spPr>
        <p:txBody>
          <a:bodyPr/>
          <a:lstStyle>
            <a:lvl1pPr defTabSz="477838"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A71638-5D5D-4D76-9B73-6C9254A28C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7A97FF-107F-429E-988B-C53F8DCB930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5411831"/>
      </p:ext>
    </p:extLst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3DD1C1-E6D1-43CE-B7E9-8597951C2361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0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004412-F76B-4863-BF7F-02D9866C524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774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3674EF-8979-48C1-8787-2CB1C35B3AFF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693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44B9CA-1279-433E-9641-5EFC25F91A88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09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67C55C-BD17-4628-A2EC-77BDADD66EBD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56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BE792E-1640-4650-8F2E-50D47EA09FAB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99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804229-8694-4CD2-9C3F-2F2D885516C3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977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E31F3B-4133-439B-8785-7E95A5E2AF59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24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7E0AB9-C755-4764-8137-2D2FD041F5AE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391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81DC0F-1A22-48BA-B6C6-D7C825648257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031080"/>
      </p:ext>
    </p:extLst>
  </p:cSld>
  <p:clrMapOvr>
    <a:masterClrMapping/>
  </p:clrMapOvr>
  <p:transition>
    <p:wipe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11E745-6C5D-449D-825D-D9DD7959AFEA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8338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027256"/>
      </p:ext>
    </p:extLst>
  </p:cSld>
  <p:clrMapOvr>
    <a:masterClrMapping/>
  </p:clrMapOvr>
  <p:transition>
    <p:wipe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FCB1D5-F4D7-4B0E-A6DB-BE6CDF6F04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525963"/>
          </a:xfrm>
        </p:spPr>
        <p:txBody>
          <a:bodyPr>
            <a:normAutofit/>
          </a:bodyPr>
          <a:lstStyle>
            <a:lvl1pPr marL="234950" indent="-234950">
              <a:defRPr sz="2000">
                <a:latin typeface="Arial" panose="020B0604020202020204" pitchFamily="34" charset="0"/>
              </a:defRPr>
            </a:lvl1pPr>
            <a:lvl2pPr marL="457200" indent="-222250">
              <a:buSzPct val="70000"/>
              <a:buFont typeface="Courier New" pitchFamily="49" charset="0"/>
              <a:buChar char="o"/>
              <a:tabLst>
                <a:tab pos="457200" algn="l"/>
              </a:tabLst>
              <a:defRPr sz="1800">
                <a:latin typeface="Arial" panose="020B0604020202020204" pitchFamily="34" charset="0"/>
              </a:defRPr>
            </a:lvl2pPr>
            <a:lvl3pPr marL="692150" indent="-234950">
              <a:defRPr sz="1600">
                <a:latin typeface="Arial" panose="020B0604020202020204" pitchFamily="34" charset="0"/>
              </a:defRPr>
            </a:lvl3pPr>
            <a:lvl4pPr marL="914400" indent="-222250">
              <a:defRPr sz="1400">
                <a:latin typeface="Arial" panose="020B0604020202020204" pitchFamily="34" charset="0"/>
              </a:defRPr>
            </a:lvl4pPr>
            <a:lvl5pPr marL="1371600" indent="-222250"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905F4E-3881-4FEB-A5B2-37A79F5D9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4575"/>
      </p:ext>
    </p:extLst>
  </p:cSld>
  <p:clrMapOvr>
    <a:masterClrMapping/>
  </p:clrMapOvr>
  <p:transition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12700"/>
            <a:ext cx="12234333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990600"/>
            <a:ext cx="6705600" cy="1905000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14400" y="2895600"/>
            <a:ext cx="7213600" cy="685800"/>
          </a:xfrm>
        </p:spPr>
        <p:txBody>
          <a:bodyPr>
            <a:noAutofit/>
          </a:bodyPr>
          <a:lstStyle>
            <a:lvl1pPr marL="0" indent="0">
              <a:buNone/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 Unicode MS" pitchFamily="34" charset="-128"/>
                <a:cs typeface="Arial" charset="0"/>
              </a:defRPr>
            </a:lvl1pPr>
            <a:lvl2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2pPr>
            <a:lvl3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3pPr>
            <a:lvl4pPr>
              <a:defRPr lang="en-US" sz="3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4pPr>
            <a:lvl5pPr>
              <a:def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Arial Unicode MS" pitchFamily="34" charset="-128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66078"/>
      </p:ext>
    </p:extLst>
  </p:cSld>
  <p:clrMapOvr>
    <a:masterClrMapping/>
  </p:clrMapOvr>
  <p:transition>
    <p:wipe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endParaRPr lang="de-DE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Arial"/>
                  <a:rtl val="0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100263"/>
              <a:ext cx="2855913" cy="2886076"/>
              <a:chOff x="339" y="1329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8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  <a:cs typeface="Arial" charset="0"/>
              <a:sym typeface="Arial"/>
              <a:rtl val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1D8BC-4141-40FE-AC0B-95B7AA36F7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1504"/>
      </p:ext>
    </p:extLst>
  </p:cSld>
  <p:clrMapOvr>
    <a:masterClrMapping/>
  </p:clrMapOvr>
  <p:transition>
    <p:wipe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139288-3DB7-4C17-B5B7-EA6CA6F745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86090"/>
      </p:ext>
    </p:extLst>
  </p:cSld>
  <p:clrMapOvr>
    <a:masterClrMapping/>
  </p:clrMapOvr>
  <p:transition>
    <p:wipe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889D95C-A8AE-4960-B430-76B40577A4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1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670F8CD-F250-4BD8-944F-4C89D8ABD1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69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609601" y="1835151"/>
            <a:ext cx="3865033" cy="2898775"/>
            <a:chOff x="457200" y="2093913"/>
            <a:chExt cx="2898775" cy="2898775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gray">
              <a:xfrm>
                <a:off x="1639888" y="3276601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</p:spPr>
            <p:txBody>
              <a:bodyPr wrap="none" lIns="0" tIns="0" rIns="0" bIns="0" anchor="ctr"/>
              <a:lstStyle>
                <a:lvl1pPr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5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charset="2"/>
                  <a:buNone/>
                  <a:defRPr/>
                </a:pPr>
                <a:endParaRPr lang="de-DE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7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13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endParaRPr lang="en-IN" sz="18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AutoShape 13"/>
          <p:cNvSpPr>
            <a:spLocks noChangeArrowheads="1"/>
          </p:cNvSpPr>
          <p:nvPr/>
        </p:nvSpPr>
        <p:spPr bwMode="gray">
          <a:xfrm flipH="1">
            <a:off x="2588684" y="1219201"/>
            <a:ext cx="8913283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marL="457200" indent="-347663" eaLnBrk="1" hangingPunct="1">
              <a:lnSpc>
                <a:spcPct val="110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35642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775200" y="1219200"/>
            <a:ext cx="6197600" cy="4114800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000" b="1" kern="1200" baseline="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1pPr>
            <a:lvl2pPr marL="457200" indent="-222250" algn="l">
              <a:buFont typeface="Arial" pitchFamily="34" charset="0"/>
              <a:buChar char="•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2pPr>
            <a:lvl3pPr marL="692150" indent="-234950" algn="l">
              <a:buFont typeface="Courier New" pitchFamily="49" charset="0"/>
              <a:buChar char="o"/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3pPr>
            <a:lvl4pPr algn="l">
              <a:defRPr lang="en-US" sz="2000" kern="1200" dirty="0" smtClean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4pPr>
            <a:lvl5pPr algn="l">
              <a:defRPr lang="en-US" sz="2000" kern="1200" dirty="0">
                <a:solidFill>
                  <a:srgbClr val="035642"/>
                </a:solidFill>
                <a:latin typeface="Arial" panose="020B0604020202020204" pitchFamily="34" charset="0"/>
                <a:ea typeface="ＭＳ Ｐゴシック" charset="-128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01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0284787-9524-4BAF-B0DA-953C9FAE04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6192"/>
      </p:ext>
    </p:extLst>
  </p:cSld>
  <p:clrMapOvr>
    <a:masterClrMapping/>
  </p:clrMapOvr>
  <p:transition>
    <p:wipe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4CD936-D7D3-437C-B5AC-F481A7E35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1"/>
      </p:ext>
    </p:extLst>
  </p:cSld>
  <p:clrMapOvr>
    <a:masterClrMapping/>
  </p:clrMapOvr>
  <p:transition>
    <p:wipe dir="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01874C-A5B9-4E95-9FD3-1B89AF68C2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04142"/>
      </p:ext>
    </p:extLst>
  </p:cSld>
  <p:clrMapOvr>
    <a:masterClrMapping/>
  </p:clrMapOvr>
  <p:transition>
    <p:wipe dir="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955917"/>
      </p:ext>
    </p:extLst>
  </p:cSld>
  <p:clrMapOvr>
    <a:masterClrMapping/>
  </p:clrMapOvr>
  <p:transition>
    <p:wipe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72" y="914401"/>
            <a:ext cx="10520928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847323"/>
      </p:ext>
    </p:extLst>
  </p:cSld>
  <p:clrMapOvr>
    <a:masterClrMapping/>
  </p:clrMapOvr>
  <p:transition>
    <p:wipe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041205"/>
      </p:ext>
    </p:extLst>
  </p:cSld>
  <p:clrMapOvr>
    <a:masterClrMapping/>
  </p:clrMapOvr>
  <p:transition>
    <p:wipe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4D94F6-4945-407D-97F0-791483FD53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912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550" y="404869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E6B56-FD07-9E44-B65F-38357D604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15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164BC5A6-8E6C-BA43-ABCB-A0843230253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874610" y="1346252"/>
            <a:ext cx="9921875" cy="47894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D062FB-750B-CC40-8BBE-42BF6D93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610" y="443784"/>
            <a:ext cx="10515600" cy="578771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9CF427-EAFF-0B4D-B839-5D561514FAB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E645C9-9155-BE49-9B4D-7E17BD950CAF}"/>
              </a:ext>
            </a:extLst>
          </p:cNvPr>
          <p:cNvSpPr/>
          <p:nvPr userDrawn="1"/>
        </p:nvSpPr>
        <p:spPr>
          <a:xfrm>
            <a:off x="5281257" y="3244334"/>
            <a:ext cx="162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SLIDE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E4A4A8-F977-924C-82A7-5EB309AB3C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09AF45-BE74-449D-8E28-6F91E66D7BF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030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81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520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52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3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514600"/>
            <a:ext cx="12590339" cy="4517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8209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6A2A9F8-ADD0-214C-93EA-26BDEA2FB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6072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F1644F8-5C1A-284F-A02F-89AC3BBEB73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93230" y="1579564"/>
            <a:ext cx="1870562" cy="187007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02646-0F8F-8B4E-A9BA-E36B20A91D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2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115BB40-9CA9-3843-9468-FEC322EBE9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2862" y="0"/>
            <a:ext cx="696913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90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A09674A-15F1-9E40-8117-54AA0E174B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116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87A423C-8384-184E-BAF4-41AC91138B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3119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BB729B-660B-C641-9E50-4533D31A95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89152" y="2066599"/>
            <a:ext cx="1333653" cy="133330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B6BE2CD-34F9-3344-9870-D4805BC2BF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9155" y="3890151"/>
            <a:ext cx="1333648" cy="13332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340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8" y="1581144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06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84331" y="1315673"/>
            <a:ext cx="5879817" cy="4203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670B-B74A-6A4E-A6B7-596B8DAEC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7"/>
            <a:ext cx="10515600" cy="62793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72DA06-16BE-9843-8D83-675DE9253FF8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C86B7-99AF-5D4C-8BDA-F8D60800B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0258" y="419996"/>
            <a:ext cx="892157" cy="79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71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117" y="1712348"/>
            <a:ext cx="5382883" cy="243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529DF7-E0D7-4CF2-BBEA-4FD0C08EF3E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548788"/>
      </p:ext>
    </p:extLst>
  </p:cSld>
  <p:clrMapOvr>
    <a:masterClrMapping/>
  </p:clrMapOvr>
  <p:transition>
    <p:wipe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9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7E72CB-7F04-D84A-BF9C-9774DD8BC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908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8CD4847-8A47-2545-9CF1-8C437D37DA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1600" y="2677076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AA873F2-5DFE-C640-AEAD-5A96923A48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0399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329C1EA-DC5E-0A4A-82B8-31BC020A980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01200" y="3884084"/>
            <a:ext cx="2010401" cy="804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95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E481FD9-F09C-BA4D-9951-230A0DD955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0799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B00E25EF-5B78-5C40-A906-0744167719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5120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02FDB7C5-5967-A947-A543-23BD4596D6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944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1E31D769-A895-EC4D-95ED-918AE5B3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13761" y="197774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201607AD-276F-BD4E-9E7B-CEC512B83D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0799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FC53868E-8AC0-E84A-AF05-6CA9A28525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25120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87F80031-74B9-2E41-87A9-A5139AA128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6944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E378ED47-B244-2548-8421-629773EA77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13761" y="3236659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7E432B6E-20B0-804F-AEE6-194845FC8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0799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07571149-3B48-A046-8B39-52BDC6FEEA1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5120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8062579F-7ED7-124E-BFFB-4CFC4F1B21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944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27FD66BC-56B6-724F-962D-220EEF45257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13761" y="4495568"/>
            <a:ext cx="2397440" cy="89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92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58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0279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672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48023" y="-11151"/>
            <a:ext cx="4643977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0945" h="14436119">
                <a:moveTo>
                  <a:pt x="0" y="0"/>
                </a:moveTo>
                <a:lnTo>
                  <a:pt x="16620945" y="23435"/>
                </a:lnTo>
                <a:lnTo>
                  <a:pt x="16620945" y="14436119"/>
                </a:lnTo>
                <a:lnTo>
                  <a:pt x="7422891" y="1443611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96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0732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3073A1D2-50E0-FA4F-B681-30A72EC2A9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90013" y="1735566"/>
            <a:ext cx="3454687" cy="3999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34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B647704-C8A0-9340-AA81-BE267EBDF7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9579" y="-11152"/>
            <a:ext cx="7812421" cy="6869151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8620520 w 16820550"/>
              <a:gd name="connsiteY3" fmla="*/ 14389249 h 14412684"/>
              <a:gd name="connsiteX4" fmla="*/ 0 w 16820550"/>
              <a:gd name="connsiteY4" fmla="*/ 1 h 14412684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7622496 w 16820550"/>
              <a:gd name="connsiteY3" fmla="*/ 14412684 h 14412684"/>
              <a:gd name="connsiteX4" fmla="*/ 0 w 16820550"/>
              <a:gd name="connsiteY4" fmla="*/ 1 h 14412684"/>
              <a:gd name="connsiteX0" fmla="*/ 0 w 16101972"/>
              <a:gd name="connsiteY0" fmla="*/ 0 h 14436119"/>
              <a:gd name="connsiteX1" fmla="*/ 16101972 w 16101972"/>
              <a:gd name="connsiteY1" fmla="*/ 23435 h 14436119"/>
              <a:gd name="connsiteX2" fmla="*/ 16101972 w 16101972"/>
              <a:gd name="connsiteY2" fmla="*/ 14436119 h 14436119"/>
              <a:gd name="connsiteX3" fmla="*/ 6903918 w 16101972"/>
              <a:gd name="connsiteY3" fmla="*/ 14436119 h 14436119"/>
              <a:gd name="connsiteX4" fmla="*/ 0 w 16101972"/>
              <a:gd name="connsiteY4" fmla="*/ 0 h 14436119"/>
              <a:gd name="connsiteX0" fmla="*/ 0 w 16620945"/>
              <a:gd name="connsiteY0" fmla="*/ 0 h 14436119"/>
              <a:gd name="connsiteX1" fmla="*/ 16620945 w 16620945"/>
              <a:gd name="connsiteY1" fmla="*/ 23435 h 14436119"/>
              <a:gd name="connsiteX2" fmla="*/ 16620945 w 16620945"/>
              <a:gd name="connsiteY2" fmla="*/ 14436119 h 14436119"/>
              <a:gd name="connsiteX3" fmla="*/ 7422891 w 16620945"/>
              <a:gd name="connsiteY3" fmla="*/ 14436119 h 14436119"/>
              <a:gd name="connsiteX4" fmla="*/ 0 w 16620945"/>
              <a:gd name="connsiteY4" fmla="*/ 0 h 14436119"/>
              <a:gd name="connsiteX0" fmla="*/ 0 w 16620945"/>
              <a:gd name="connsiteY0" fmla="*/ 1 h 14436120"/>
              <a:gd name="connsiteX1" fmla="*/ 16581025 w 16620945"/>
              <a:gd name="connsiteY1" fmla="*/ 0 h 14436120"/>
              <a:gd name="connsiteX2" fmla="*/ 16620945 w 16620945"/>
              <a:gd name="connsiteY2" fmla="*/ 14436120 h 14436120"/>
              <a:gd name="connsiteX3" fmla="*/ 7422891 w 16620945"/>
              <a:gd name="connsiteY3" fmla="*/ 14436120 h 14436120"/>
              <a:gd name="connsiteX4" fmla="*/ 0 w 16620945"/>
              <a:gd name="connsiteY4" fmla="*/ 1 h 14436120"/>
              <a:gd name="connsiteX0" fmla="*/ 0 w 20573123"/>
              <a:gd name="connsiteY0" fmla="*/ 23436 h 14436120"/>
              <a:gd name="connsiteX1" fmla="*/ 20533203 w 20573123"/>
              <a:gd name="connsiteY1" fmla="*/ 0 h 14436120"/>
              <a:gd name="connsiteX2" fmla="*/ 20573123 w 20573123"/>
              <a:gd name="connsiteY2" fmla="*/ 14436120 h 14436120"/>
              <a:gd name="connsiteX3" fmla="*/ 11375069 w 20573123"/>
              <a:gd name="connsiteY3" fmla="*/ 14436120 h 14436120"/>
              <a:gd name="connsiteX4" fmla="*/ 0 w 20573123"/>
              <a:gd name="connsiteY4" fmla="*/ 23436 h 14436120"/>
              <a:gd name="connsiteX0" fmla="*/ 7387790 w 27960913"/>
              <a:gd name="connsiteY0" fmla="*/ 23436 h 14436120"/>
              <a:gd name="connsiteX1" fmla="*/ 27920993 w 27960913"/>
              <a:gd name="connsiteY1" fmla="*/ 0 h 14436120"/>
              <a:gd name="connsiteX2" fmla="*/ 27960913 w 27960913"/>
              <a:gd name="connsiteY2" fmla="*/ 14436120 h 14436120"/>
              <a:gd name="connsiteX3" fmla="*/ 0 w 27960913"/>
              <a:gd name="connsiteY3" fmla="*/ 14436120 h 14436120"/>
              <a:gd name="connsiteX4" fmla="*/ 7387790 w 27960913"/>
              <a:gd name="connsiteY4" fmla="*/ 23436 h 144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0913" h="14436120">
                <a:moveTo>
                  <a:pt x="7387790" y="23436"/>
                </a:moveTo>
                <a:lnTo>
                  <a:pt x="27920993" y="0"/>
                </a:lnTo>
                <a:lnTo>
                  <a:pt x="27960913" y="14436120"/>
                </a:lnTo>
                <a:lnTo>
                  <a:pt x="0" y="14436120"/>
                </a:lnTo>
                <a:lnTo>
                  <a:pt x="7387790" y="234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37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34CD519-EE3F-594D-B640-A4759BC749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511399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4600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1BA98B9-1C43-C648-B91F-528B28D08E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80602" y="1712857"/>
            <a:ext cx="5022797" cy="289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768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0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5783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8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818066" cy="6869413"/>
          </a:xfrm>
          <a:custGeom>
            <a:avLst/>
            <a:gdLst>
              <a:gd name="connsiteX0" fmla="*/ 0 w 15632061"/>
              <a:gd name="connsiteY0" fmla="*/ 0 h 13738825"/>
              <a:gd name="connsiteX1" fmla="*/ 15632061 w 15632061"/>
              <a:gd name="connsiteY1" fmla="*/ 0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  <a:gd name="connsiteX0" fmla="*/ 0 w 15632061"/>
              <a:gd name="connsiteY0" fmla="*/ 0 h 13738825"/>
              <a:gd name="connsiteX1" fmla="*/ 11483807 w 15632061"/>
              <a:gd name="connsiteY1" fmla="*/ 22302 h 13738825"/>
              <a:gd name="connsiteX2" fmla="*/ 15632061 w 15632061"/>
              <a:gd name="connsiteY2" fmla="*/ 13738825 h 13738825"/>
              <a:gd name="connsiteX3" fmla="*/ 0 w 15632061"/>
              <a:gd name="connsiteY3" fmla="*/ 13738825 h 13738825"/>
              <a:gd name="connsiteX4" fmla="*/ 0 w 15632061"/>
              <a:gd name="connsiteY4" fmla="*/ 0 h 1373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2061" h="13738825">
                <a:moveTo>
                  <a:pt x="0" y="0"/>
                </a:moveTo>
                <a:lnTo>
                  <a:pt x="11483807" y="22302"/>
                </a:lnTo>
                <a:lnTo>
                  <a:pt x="15632061" y="13738825"/>
                </a:lnTo>
                <a:lnTo>
                  <a:pt x="0" y="13738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C5EC18-6EE4-43E0-8448-4EECBB106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1359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10742" y="1641727"/>
            <a:ext cx="5435475" cy="403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1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4EFDCC5-A673-B449-B7F8-575FC37F34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6218" y="0"/>
            <a:ext cx="6142693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2187" h="13716000">
                <a:moveTo>
                  <a:pt x="0" y="0"/>
                </a:moveTo>
                <a:lnTo>
                  <a:pt x="8089328" y="0"/>
                </a:lnTo>
                <a:lnTo>
                  <a:pt x="12282187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554EB93-65C7-0C44-851E-51A5988CD6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41024" y="0"/>
            <a:ext cx="4659195" cy="6858000"/>
          </a:xfrm>
          <a:custGeom>
            <a:avLst/>
            <a:gdLst>
              <a:gd name="connsiteX0" fmla="*/ 0 w 12282187"/>
              <a:gd name="connsiteY0" fmla="*/ 0 h 13716000"/>
              <a:gd name="connsiteX1" fmla="*/ 12282187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0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8089328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12282187"/>
              <a:gd name="connsiteY0" fmla="*/ 0 h 13716000"/>
              <a:gd name="connsiteX1" fmla="*/ 9271357 w 12282187"/>
              <a:gd name="connsiteY1" fmla="*/ 0 h 13716000"/>
              <a:gd name="connsiteX2" fmla="*/ 12282187 w 12282187"/>
              <a:gd name="connsiteY2" fmla="*/ 13716000 h 13716000"/>
              <a:gd name="connsiteX3" fmla="*/ 4170556 w 12282187"/>
              <a:gd name="connsiteY3" fmla="*/ 13716000 h 13716000"/>
              <a:gd name="connsiteX4" fmla="*/ 0 w 12282187"/>
              <a:gd name="connsiteY4" fmla="*/ 0 h 13716000"/>
              <a:gd name="connsiteX0" fmla="*/ 0 w 9271357"/>
              <a:gd name="connsiteY0" fmla="*/ 0 h 13716000"/>
              <a:gd name="connsiteX1" fmla="*/ 9271357 w 9271357"/>
              <a:gd name="connsiteY1" fmla="*/ 0 h 13716000"/>
              <a:gd name="connsiteX2" fmla="*/ 7955514 w 9271357"/>
              <a:gd name="connsiteY2" fmla="*/ 12913112 h 13716000"/>
              <a:gd name="connsiteX3" fmla="*/ 4170556 w 9271357"/>
              <a:gd name="connsiteY3" fmla="*/ 13716000 h 13716000"/>
              <a:gd name="connsiteX4" fmla="*/ 0 w 9271357"/>
              <a:gd name="connsiteY4" fmla="*/ 0 h 13716000"/>
              <a:gd name="connsiteX0" fmla="*/ 0 w 9315963"/>
              <a:gd name="connsiteY0" fmla="*/ 0 h 13716000"/>
              <a:gd name="connsiteX1" fmla="*/ 9271357 w 9315963"/>
              <a:gd name="connsiteY1" fmla="*/ 0 h 13716000"/>
              <a:gd name="connsiteX2" fmla="*/ 9315963 w 9315963"/>
              <a:gd name="connsiteY2" fmla="*/ 13716000 h 13716000"/>
              <a:gd name="connsiteX3" fmla="*/ 4170556 w 9315963"/>
              <a:gd name="connsiteY3" fmla="*/ 13716000 h 13716000"/>
              <a:gd name="connsiteX4" fmla="*/ 0 w 931596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963" h="13716000">
                <a:moveTo>
                  <a:pt x="0" y="0"/>
                </a:moveTo>
                <a:lnTo>
                  <a:pt x="9271357" y="0"/>
                </a:lnTo>
                <a:lnTo>
                  <a:pt x="9315963" y="13716000"/>
                </a:lnTo>
                <a:lnTo>
                  <a:pt x="4170556" y="1371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721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926CDE8-73C7-754F-8CC6-072689BBD5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71026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6137688-9143-CC4D-B49C-54C627A92D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60923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97A0936A-DAFA-7D40-BE51-E559897D05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15" y="-1"/>
            <a:ext cx="3970043" cy="4434836"/>
          </a:xfrm>
          <a:custGeom>
            <a:avLst/>
            <a:gdLst>
              <a:gd name="connsiteX0" fmla="*/ 0 w 7938019"/>
              <a:gd name="connsiteY0" fmla="*/ 0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0 w 7938019"/>
              <a:gd name="connsiteY4" fmla="*/ 0 h 8869671"/>
              <a:gd name="connsiteX0" fmla="*/ 4482791 w 7938019"/>
              <a:gd name="connsiteY0" fmla="*/ 89209 h 8869671"/>
              <a:gd name="connsiteX1" fmla="*/ 7938019 w 7938019"/>
              <a:gd name="connsiteY1" fmla="*/ 0 h 8869671"/>
              <a:gd name="connsiteX2" fmla="*/ 7938019 w 7938019"/>
              <a:gd name="connsiteY2" fmla="*/ 8869671 h 8869671"/>
              <a:gd name="connsiteX3" fmla="*/ 0 w 7938019"/>
              <a:gd name="connsiteY3" fmla="*/ 8869671 h 8869671"/>
              <a:gd name="connsiteX4" fmla="*/ 4482791 w 7938019"/>
              <a:gd name="connsiteY4" fmla="*/ 89209 h 8869671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7938019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3142995 w 7938019"/>
              <a:gd name="connsiteY2" fmla="*/ 8557438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39425 w 7938019"/>
              <a:gd name="connsiteY2" fmla="*/ 8847370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914277"/>
              <a:gd name="connsiteX1" fmla="*/ 7938019 w 7938019"/>
              <a:gd name="connsiteY1" fmla="*/ 1 h 8914277"/>
              <a:gd name="connsiteX2" fmla="*/ 5217122 w 7938019"/>
              <a:gd name="connsiteY2" fmla="*/ 8914277 h 8914277"/>
              <a:gd name="connsiteX3" fmla="*/ 0 w 7938019"/>
              <a:gd name="connsiteY3" fmla="*/ 8869672 h 8914277"/>
              <a:gd name="connsiteX4" fmla="*/ 2653991 w 7938019"/>
              <a:gd name="connsiteY4" fmla="*/ 0 h 8914277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194820 w 7938019"/>
              <a:gd name="connsiteY2" fmla="*/ 7799155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  <a:gd name="connsiteX0" fmla="*/ 2653991 w 7938019"/>
              <a:gd name="connsiteY0" fmla="*/ 0 h 8869672"/>
              <a:gd name="connsiteX1" fmla="*/ 7938019 w 7938019"/>
              <a:gd name="connsiteY1" fmla="*/ 1 h 8869672"/>
              <a:gd name="connsiteX2" fmla="*/ 5284030 w 7938019"/>
              <a:gd name="connsiteY2" fmla="*/ 8869672 h 8869672"/>
              <a:gd name="connsiteX3" fmla="*/ 0 w 7938019"/>
              <a:gd name="connsiteY3" fmla="*/ 8869672 h 8869672"/>
              <a:gd name="connsiteX4" fmla="*/ 2653991 w 7938019"/>
              <a:gd name="connsiteY4" fmla="*/ 0 h 886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8019" h="8869672">
                <a:moveTo>
                  <a:pt x="2653991" y="0"/>
                </a:moveTo>
                <a:lnTo>
                  <a:pt x="7938019" y="1"/>
                </a:lnTo>
                <a:lnTo>
                  <a:pt x="5284030" y="8869672"/>
                </a:lnTo>
                <a:lnTo>
                  <a:pt x="0" y="8869672"/>
                </a:lnTo>
                <a:lnTo>
                  <a:pt x="265399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7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5063" y="627903"/>
            <a:ext cx="2218958" cy="2218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CB240E4-FEFB-AB41-9AE2-F308D161F7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87915" y="2988577"/>
            <a:ext cx="2923285" cy="2922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70D01-74E6-B44E-A0BA-5BE54B4602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36696" y="2988577"/>
            <a:ext cx="1697038" cy="16965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43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515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1A24B99D-5B06-9649-BEBC-E2D7508A06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218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CD7744E6-5E97-8E4B-B755-926C96EED8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5754" y="1616567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264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3251" y="2099608"/>
            <a:ext cx="2528229" cy="3379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22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0D90B513-1654-124A-8601-F0544BBA0A2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49316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26F332-9E25-204C-8598-BF8CF2B0FC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3347" y="2114606"/>
            <a:ext cx="3626150" cy="2266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AD7DC8-2A9C-894E-AAA3-65F437BF6B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5346" y="1769693"/>
            <a:ext cx="4586924" cy="2866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33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03EDEDA6-202B-0B4F-8457-706A656C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1886" y="1651649"/>
            <a:ext cx="1945814" cy="4111559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181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39F3300-101E-CC40-A007-9C92666DAE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2432304"/>
            <a:ext cx="12590339" cy="4599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26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1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68273B-10C2-4E29-8FE6-E79B00387AB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78069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BA1CD0-DC43-5542-B28E-D985E1AF9A7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39C373-21EA-5D42-A674-B1D80B4D9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1" y="495335"/>
            <a:ext cx="10515600" cy="640714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D094-03FA-4D08-BF40-9B4118C0A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775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81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029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94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2058"/>
      </p:ext>
    </p:extLst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2013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70590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5941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6541-B631-4AF1-8D07-8827D2AA3227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3A569-B6C8-4A2B-9316-6B8D0F9A0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13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77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C30074-A777-4667-AA8B-9C0D99B547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1143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3433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34187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00167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8704" y="-174171"/>
            <a:ext cx="8412466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F87A31-8B7B-7D4E-A89C-EC1FD9A04FC1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25919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448" indent="0">
              <a:buNone/>
              <a:defRPr sz="3733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1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1930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A85F3E-2CF6-9E46-AE01-96E27850575D}"/>
              </a:ext>
            </a:extLst>
          </p:cNvPr>
          <p:cNvSpPr txBox="1">
            <a:spLocks/>
          </p:cNvSpPr>
          <p:nvPr userDrawn="1"/>
        </p:nvSpPr>
        <p:spPr>
          <a:xfrm>
            <a:off x="4320462" y="6408739"/>
            <a:ext cx="3431899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EA0CF45-0B24-394D-8134-22C65E72D591}"/>
              </a:ext>
            </a:extLst>
          </p:cNvPr>
          <p:cNvSpPr txBox="1">
            <a:spLocks/>
          </p:cNvSpPr>
          <p:nvPr userDrawn="1"/>
        </p:nvSpPr>
        <p:spPr>
          <a:xfrm>
            <a:off x="10849294" y="6408739"/>
            <a:ext cx="1067078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z="16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983AE-5F98-8142-8644-576D24C8A10D}"/>
              </a:ext>
            </a:extLst>
          </p:cNvPr>
          <p:cNvSpPr/>
          <p:nvPr userDrawn="1"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DC0029-D190-9C42-8D89-A191974B24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088" y="540046"/>
            <a:ext cx="10515600" cy="716422"/>
          </a:xfrm>
        </p:spPr>
        <p:txBody>
          <a:bodyPr>
            <a:normAutofit/>
          </a:bodyPr>
          <a:lstStyle>
            <a:lvl1pPr>
              <a:defRPr sz="2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43C9A-6E04-FB02-9044-B39FA0EDDC8A}"/>
              </a:ext>
            </a:extLst>
          </p:cNvPr>
          <p:cNvSpPr/>
          <p:nvPr userDrawn="1"/>
        </p:nvSpPr>
        <p:spPr>
          <a:xfrm>
            <a:off x="10104582" y="323273"/>
            <a:ext cx="1948873" cy="831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2CAA42DD-B116-93C4-DA9E-AA84E423DF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2688" y="157610"/>
            <a:ext cx="809647" cy="7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66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720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3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50EFD41-8159-9E40-A592-47434D5388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9169" y="-174171"/>
            <a:ext cx="12590339" cy="4288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633AE-06B4-F14F-9BED-A96D818DBC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5840" y="4367129"/>
            <a:ext cx="10421727" cy="216601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65813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76130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3BB37AB-D80B-564A-AEE5-51984972F8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92911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F77852-CC01-1640-82DF-AA20A8B6C7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129" y="1447800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A89E061-A513-234D-AAEF-ED53D9AC6B9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2911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3E4AFE6-9E6D-204C-B9FB-00F6A19A88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09129" y="4433954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CFE32ED-AC96-3C4A-B326-33CCEFA1FA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25909" y="2940877"/>
            <a:ext cx="1389961" cy="13895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71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D0E04D6-3064-E641-BC33-6BD331FF36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37975" y="4303749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7BAA65-1B4A-A84C-82BC-18D2CD55E8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7115" y="3122288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1C5C190-CA98-F74D-88C0-C78EEFE639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4057" y="1959965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E379F096-E912-FA48-988A-AFE6909D1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90998" y="784547"/>
            <a:ext cx="1333651" cy="133330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8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9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115.xml"/><Relationship Id="rId42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32" Type="http://schemas.openxmlformats.org/officeDocument/2006/relationships/slideLayout" Target="../slideLayouts/slideLayout113.xml"/><Relationship Id="rId37" Type="http://schemas.openxmlformats.org/officeDocument/2006/relationships/slideLayout" Target="../slideLayouts/slideLayout118.xml"/><Relationship Id="rId40" Type="http://schemas.openxmlformats.org/officeDocument/2006/relationships/slideLayout" Target="../slideLayouts/slideLayout121.xml"/><Relationship Id="rId45" Type="http://schemas.openxmlformats.org/officeDocument/2006/relationships/image" Target="../media/image6.png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9.xml"/><Relationship Id="rId3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12.xml"/><Relationship Id="rId44" Type="http://schemas.openxmlformats.org/officeDocument/2006/relationships/theme" Target="../theme/theme5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Relationship Id="rId30" Type="http://schemas.openxmlformats.org/officeDocument/2006/relationships/slideLayout" Target="../slideLayouts/slideLayout111.xml"/><Relationship Id="rId35" Type="http://schemas.openxmlformats.org/officeDocument/2006/relationships/slideLayout" Target="../slideLayouts/slideLayout116.xml"/><Relationship Id="rId43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33" Type="http://schemas.openxmlformats.org/officeDocument/2006/relationships/slideLayout" Target="../slideLayouts/slideLayout114.xml"/><Relationship Id="rId38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0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62E6E112-37FD-4A3B-918D-AC2420F956D5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  <p:pic>
        <p:nvPicPr>
          <p:cNvPr id="3" name="Picture 2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F62BECF1-31EC-B7F6-10B1-47805F17872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177155" y="101600"/>
            <a:ext cx="810490" cy="8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9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5C2C8C-1DC0-4A67-BF9F-74B3A0414295}" type="slidenum">
              <a:rPr lang="en-IN" smtClean="0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12192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01600"/>
            <a:ext cx="824653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charset="0"/>
                <a:sym typeface="Arial"/>
                <a:rtl val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7174" name="Picture 11" descr="120616---Final-Logo-Transparent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67" y="0"/>
            <a:ext cx="103293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71"/>
          <p:cNvSpPr txBox="1">
            <a:spLocks noChangeArrowheads="1"/>
          </p:cNvSpPr>
          <p:nvPr userDrawn="1"/>
        </p:nvSpPr>
        <p:spPr bwMode="auto">
          <a:xfrm>
            <a:off x="4165600" y="641667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SzPct val="25000"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sym typeface="Cambria" pitchFamily="18" charset="0"/>
              </a:rPr>
              <a:t>Private and Confidential</a:t>
            </a:r>
          </a:p>
        </p:txBody>
      </p:sp>
      <p:sp>
        <p:nvSpPr>
          <p:cNvPr id="14" name="Shape 72"/>
          <p:cNvSpPr txBox="1">
            <a:spLocks noChangeArrowheads="1"/>
          </p:cNvSpPr>
          <p:nvPr userDrawn="1"/>
        </p:nvSpPr>
        <p:spPr bwMode="auto">
          <a:xfrm>
            <a:off x="8839200" y="64166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SzPct val="25000"/>
              <a:defRPr/>
            </a:pPr>
            <a:fld id="{A3E5A86D-8442-41FC-8572-26E1A76CD4FE}" type="slidenum">
              <a:rPr lang="en-US" sz="1100">
                <a:solidFill>
                  <a:srgbClr val="000000"/>
                </a:solidFill>
                <a:latin typeface="Arial" panose="020B0604020202020204" pitchFamily="34" charset="0"/>
                <a:sym typeface="Cambria" panose="02040503050406030204" pitchFamily="18" charset="0"/>
              </a:rPr>
              <a:pPr algn="r" eaLnBrk="1" hangingPunct="1">
                <a:buSzPct val="25000"/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latin typeface="Arial" panose="020B0604020202020204" pitchFamily="34" charset="0"/>
              <a:sym typeface="Cambria" panose="02040503050406030204" pitchFamily="18" charset="0"/>
            </a:endParaRP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5929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transition>
    <p:wipe dir="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212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B327-5574-4F7A-B7C1-C95E4F83E855}"/>
              </a:ext>
            </a:extLst>
          </p:cNvPr>
          <p:cNvSpPr txBox="1"/>
          <p:nvPr userDrawn="1"/>
        </p:nvSpPr>
        <p:spPr>
          <a:xfrm>
            <a:off x="11829114" y="305271"/>
            <a:ext cx="304726" cy="40009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1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9727-1190-4659-BFAC-9DCDC9890DBC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6.wdp"/><Relationship Id="rId1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1.png"/><Relationship Id="rId17" Type="http://schemas.microsoft.com/office/2007/relationships/hdphoto" Target="../media/hdphoto8.wdp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20.png"/><Relationship Id="rId19" Type="http://schemas.microsoft.com/office/2007/relationships/hdphoto" Target="../media/hdphoto9.wdp"/><Relationship Id="rId4" Type="http://schemas.openxmlformats.org/officeDocument/2006/relationships/image" Target="../media/image17.png"/><Relationship Id="rId9" Type="http://schemas.microsoft.com/office/2007/relationships/hdphoto" Target="../media/hdphoto4.wdp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tif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blogs.sap.com/2016/11/18/sap-businessobjects-cloud-content/" TargetMode="External"/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/00f68c2e08b941f081002fd3691d86a7/2020.12/en-US/1fb1f4ce92f44fc983debc25ac1f2cc9.html" TargetMode="External"/><Relationship Id="rId13" Type="http://schemas.openxmlformats.org/officeDocument/2006/relationships/hyperlink" Target="https://blogs.sap.com/2019/06/24/webinar-summary-sap-bi-roadmap-update-with-saps-patrick-sims/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www.youtube.com/@AnalyticsSolutionsfromSAP" TargetMode="External"/><Relationship Id="rId12" Type="http://schemas.openxmlformats.org/officeDocument/2006/relationships/hyperlink" Target="https://www.sapanalytics.cloud/try-for-free/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5.xml"/><Relationship Id="rId6" Type="http://schemas.openxmlformats.org/officeDocument/2006/relationships/hyperlink" Target="https://assets.sapanalytics.cloud/production/help/help-2020.12/en/1fb1f4ce92f44fc983debc25ac1f2cc9.html?css=https://sactrial-saceu10-ynk5zdd6eex0s13n9nzqfop5.eu10.hanacloudservices.cloud.sap/sap/fpa/services/rest/epm/feature/css?tenant%3D1R" TargetMode="External"/><Relationship Id="rId11" Type="http://schemas.openxmlformats.org/officeDocument/2006/relationships/hyperlink" Target="https://www.sapanalytics.cloud/plans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guided_playlists/connection-administration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youtube.com/watch?v=TGl7b1B5TeI&amp;list=PLcxqFaocb9WJ8g8TZPsHQIEcSjKW9F0I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JPG"/><Relationship Id="rId7" Type="http://schemas.openxmlformats.org/officeDocument/2006/relationships/hyperlink" Target="https://www.anubhavtrainings.com/analytics-cloud-training" TargetMode="External"/><Relationship Id="rId2" Type="http://schemas.openxmlformats.org/officeDocument/2006/relationships/hyperlink" Target="https://training.sap.com/course/CER006" TargetMode="Externa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48.png"/><Relationship Id="rId5" Type="http://schemas.microsoft.com/office/2007/relationships/hdphoto" Target="../media/hdphoto10.wdp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3.jpeg"/><Relationship Id="rId7" Type="http://schemas.openxmlformats.org/officeDocument/2006/relationships/image" Target="../media/image5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1.xml"/><Relationship Id="rId6" Type="http://schemas.openxmlformats.org/officeDocument/2006/relationships/image" Target="../media/image56.tiff"/><Relationship Id="rId5" Type="http://schemas.openxmlformats.org/officeDocument/2006/relationships/image" Target="../media/image55.tiff"/><Relationship Id="rId4" Type="http://schemas.openxmlformats.org/officeDocument/2006/relationships/image" Target="../media/image5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loudplatform.sap.com/" TargetMode="Externa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/aa1ccd10da6c4337aa737df2ead1855b/Cloud/en-US/3b642f68227b4b1398d2ce1a5351389a.html" TargetMode="Externa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1"/>
            <a:ext cx="1219041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1"/>
            <a:ext cx="12190411" cy="6858000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6E509-7677-6B46-8B3B-A2FD45DA050D}"/>
              </a:ext>
            </a:extLst>
          </p:cNvPr>
          <p:cNvSpPr/>
          <p:nvPr/>
        </p:nvSpPr>
        <p:spPr>
          <a:xfrm>
            <a:off x="1587" y="4507667"/>
            <a:ext cx="12190411" cy="1609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FED54B-A0C4-AD45-BC49-272F16D1A13E}"/>
              </a:ext>
            </a:extLst>
          </p:cNvPr>
          <p:cNvSpPr txBox="1"/>
          <p:nvPr/>
        </p:nvSpPr>
        <p:spPr>
          <a:xfrm>
            <a:off x="3018080" y="4813305"/>
            <a:ext cx="81812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217" fontAlgn="base">
              <a:spcBef>
                <a:spcPts val="25"/>
              </a:spcBef>
              <a:spcAft>
                <a:spcPts val="25"/>
              </a:spcAft>
            </a:pPr>
            <a:r>
              <a:rPr lang="en-US" altLang="en-US" sz="3200" b="1" dirty="0">
                <a:solidFill>
                  <a:srgbClr val="000000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Analytics Cloud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6FB5FD-D3E3-CE41-828B-9FCCF170BE43}"/>
              </a:ext>
            </a:extLst>
          </p:cNvPr>
          <p:cNvSpPr txBox="1"/>
          <p:nvPr/>
        </p:nvSpPr>
        <p:spPr>
          <a:xfrm>
            <a:off x="3018080" y="5398080"/>
            <a:ext cx="515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9"/>
              </a:spcBef>
              <a:spcAft>
                <a:spcPts val="19"/>
              </a:spcAft>
            </a:pPr>
            <a:r>
              <a:rPr 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Anubhav Oberoy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E83CD11F-C67D-18FD-DA21-BAA12311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4" y="4394099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HANA AND S/4HANA?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FE79D-585E-462E-A8BF-D4F8EEF5C6BC}"/>
              </a:ext>
            </a:extLst>
          </p:cNvPr>
          <p:cNvSpPr/>
          <p:nvPr/>
        </p:nvSpPr>
        <p:spPr>
          <a:xfrm>
            <a:off x="0" y="1233996"/>
            <a:ext cx="12192000" cy="6303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HANA – Stands for High Performance Analytical Appliance. It is SAP’s in-memory DB. It keeps all data in RAM. Combination of HW and SW.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92785D-8808-A11E-A454-D76F13A9FA6D}"/>
                  </a:ext>
                </a:extLst>
              </p14:cNvPr>
              <p14:cNvContentPartPr/>
              <p14:nvPr/>
            </p14:nvContentPartPr>
            <p14:xfrm>
              <a:off x="793800" y="2063880"/>
              <a:ext cx="9919080" cy="439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92785D-8808-A11E-A454-D76F13A9FA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2054520"/>
                <a:ext cx="9937800" cy="44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DIFFERENT SOLUTIONS WORK?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56B28-EBC1-43AC-B51D-47AD831970CF}"/>
              </a:ext>
            </a:extLst>
          </p:cNvPr>
          <p:cNvGrpSpPr/>
          <p:nvPr/>
        </p:nvGrpSpPr>
        <p:grpSpPr>
          <a:xfrm>
            <a:off x="303410" y="1422388"/>
            <a:ext cx="11585180" cy="4895918"/>
            <a:chOff x="319596" y="1422388"/>
            <a:chExt cx="11585180" cy="48959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835B8-47DD-4E05-B232-87486EB0181C}"/>
                </a:ext>
              </a:extLst>
            </p:cNvPr>
            <p:cNvSpPr/>
            <p:nvPr/>
          </p:nvSpPr>
          <p:spPr>
            <a:xfrm>
              <a:off x="1938739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Miami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73E14-81EA-4777-A1DB-DF88D6B50D79}"/>
                </a:ext>
              </a:extLst>
            </p:cNvPr>
            <p:cNvSpPr/>
            <p:nvPr/>
          </p:nvSpPr>
          <p:spPr>
            <a:xfrm>
              <a:off x="1938739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Santa Clara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94394B-6D3C-40C9-815C-93F27413CD44}"/>
                </a:ext>
              </a:extLst>
            </p:cNvPr>
            <p:cNvSpPr/>
            <p:nvPr/>
          </p:nvSpPr>
          <p:spPr>
            <a:xfrm>
              <a:off x="6293685" y="1422388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Kings County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16350-8FA4-471C-9718-8689F32A69E4}"/>
                </a:ext>
              </a:extLst>
            </p:cNvPr>
            <p:cNvSpPr/>
            <p:nvPr/>
          </p:nvSpPr>
          <p:spPr>
            <a:xfrm>
              <a:off x="6293685" y="2232471"/>
              <a:ext cx="1782619" cy="62804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775652-827C-407C-B950-F17B55D77C76}"/>
                </a:ext>
              </a:extLst>
            </p:cNvPr>
            <p:cNvSpPr/>
            <p:nvPr/>
          </p:nvSpPr>
          <p:spPr>
            <a:xfrm>
              <a:off x="4321721" y="2124351"/>
              <a:ext cx="1283855" cy="10714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ERP</a:t>
              </a:r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2A115784-08D8-4E0D-BB7D-4F7D3D208133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3721358" y="1736413"/>
              <a:ext cx="600363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3313701-0486-4E2A-B474-B2BC0A34E008}"/>
                </a:ext>
              </a:extLst>
            </p:cNvPr>
            <p:cNvCxnSpPr>
              <a:stCxn id="6" idx="3"/>
              <a:endCxn id="3" idx="1"/>
            </p:cNvCxnSpPr>
            <p:nvPr/>
          </p:nvCxnSpPr>
          <p:spPr>
            <a:xfrm>
              <a:off x="3721358" y="2546496"/>
              <a:ext cx="600363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650CE07-B7C8-4462-83D9-E888AB1B5482}"/>
                </a:ext>
              </a:extLst>
            </p:cNvPr>
            <p:cNvCxnSpPr>
              <a:stCxn id="7" idx="1"/>
            </p:cNvCxnSpPr>
            <p:nvPr/>
          </p:nvCxnSpPr>
          <p:spPr>
            <a:xfrm rot="10800000" flipV="1">
              <a:off x="5605577" y="1736413"/>
              <a:ext cx="688109" cy="496058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CD72DD-9583-4071-9DAB-3AB07CA3E236}"/>
                </a:ext>
              </a:extLst>
            </p:cNvPr>
            <p:cNvCxnSpPr>
              <a:stCxn id="8" idx="1"/>
              <a:endCxn id="3" idx="3"/>
            </p:cNvCxnSpPr>
            <p:nvPr/>
          </p:nvCxnSpPr>
          <p:spPr>
            <a:xfrm rot="10800000" flipV="1">
              <a:off x="5605577" y="2546495"/>
              <a:ext cx="688109" cy="113563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D5885B-F2F7-4C0F-9D25-D4CD78E768D9}"/>
                </a:ext>
              </a:extLst>
            </p:cNvPr>
            <p:cNvSpPr/>
            <p:nvPr/>
          </p:nvSpPr>
          <p:spPr>
            <a:xfrm>
              <a:off x="9928194" y="231883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ORAFIN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03BFE-B648-460E-A13B-86B4CC69E328}"/>
                </a:ext>
              </a:extLst>
            </p:cNvPr>
            <p:cNvSpPr/>
            <p:nvPr/>
          </p:nvSpPr>
          <p:spPr>
            <a:xfrm>
              <a:off x="9928194" y="2867027"/>
              <a:ext cx="1976582" cy="455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C6554-1DA0-4908-A460-DBD68FAF29A2}"/>
                </a:ext>
              </a:extLst>
            </p:cNvPr>
            <p:cNvSpPr/>
            <p:nvPr/>
          </p:nvSpPr>
          <p:spPr>
            <a:xfrm>
              <a:off x="9928194" y="2860520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BAAN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36CCA3-89F3-42CE-B092-52F1C339B2A2}"/>
                </a:ext>
              </a:extLst>
            </p:cNvPr>
            <p:cNvSpPr/>
            <p:nvPr/>
          </p:nvSpPr>
          <p:spPr>
            <a:xfrm>
              <a:off x="9928194" y="3405454"/>
              <a:ext cx="1976582" cy="45532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Salesforce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8CA4C0-CD78-4E7F-AA54-83A21AFEBDCA}"/>
                </a:ext>
              </a:extLst>
            </p:cNvPr>
            <p:cNvSpPr/>
            <p:nvPr/>
          </p:nvSpPr>
          <p:spPr>
            <a:xfrm>
              <a:off x="4963648" y="3914903"/>
              <a:ext cx="2830946" cy="12834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BW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D1DFC70C-ED54-41AA-ABB9-7A78E93153B5}"/>
                </a:ext>
              </a:extLst>
            </p:cNvPr>
            <p:cNvSpPr/>
            <p:nvPr/>
          </p:nvSpPr>
          <p:spPr>
            <a:xfrm>
              <a:off x="5125285" y="3195766"/>
              <a:ext cx="147782" cy="70686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5AD6273-9DA6-40BE-B9AA-37CAF49FBE54}"/>
                </a:ext>
              </a:extLst>
            </p:cNvPr>
            <p:cNvSpPr/>
            <p:nvPr/>
          </p:nvSpPr>
          <p:spPr>
            <a:xfrm rot="9151038">
              <a:off x="7515749" y="3506064"/>
              <a:ext cx="2349780" cy="24575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28B14-8320-470C-9AC8-AE5DFE107E23}"/>
                </a:ext>
              </a:extLst>
            </p:cNvPr>
            <p:cNvSpPr txBox="1"/>
            <p:nvPr/>
          </p:nvSpPr>
          <p:spPr>
            <a:xfrm>
              <a:off x="5827248" y="3397543"/>
              <a:ext cx="220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ETL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09230-0BAE-4759-AB2D-5C0AC53F2493}"/>
                </a:ext>
              </a:extLst>
            </p:cNvPr>
            <p:cNvSpPr/>
            <p:nvPr/>
          </p:nvSpPr>
          <p:spPr>
            <a:xfrm>
              <a:off x="319597" y="35097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SAPBI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A2633-406B-4A89-9F81-AB675932FCBF}"/>
                </a:ext>
              </a:extLst>
            </p:cNvPr>
            <p:cNvSpPr/>
            <p:nvPr/>
          </p:nvSpPr>
          <p:spPr>
            <a:xfrm>
              <a:off x="319597" y="40763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BOBJ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6A88CC-7A21-41F0-B016-739315F07021}"/>
                </a:ext>
              </a:extLst>
            </p:cNvPr>
            <p:cNvSpPr/>
            <p:nvPr/>
          </p:nvSpPr>
          <p:spPr>
            <a:xfrm>
              <a:off x="319596" y="4642990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Lumira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988BC0-7A74-4E68-A8FE-2A32902A2189}"/>
                </a:ext>
              </a:extLst>
            </p:cNvPr>
            <p:cNvSpPr/>
            <p:nvPr/>
          </p:nvSpPr>
          <p:spPr>
            <a:xfrm>
              <a:off x="319596" y="5290032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Power BI/ Tableau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68CD7F-B074-4727-B4A1-81444A171C77}"/>
                </a:ext>
              </a:extLst>
            </p:cNvPr>
            <p:cNvSpPr/>
            <p:nvPr/>
          </p:nvSpPr>
          <p:spPr>
            <a:xfrm>
              <a:off x="319596" y="5861106"/>
              <a:ext cx="2325489" cy="4572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Analytics Cloud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5543374-D664-462E-8121-84976AF5E976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rot="5400000">
              <a:off x="2114468" y="3633071"/>
              <a:ext cx="2987252" cy="1926018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04DEFC7E-7031-41EB-B811-823A3E9D6C37}"/>
                </a:ext>
              </a:extLst>
            </p:cNvPr>
            <p:cNvCxnSpPr>
              <a:stCxn id="17" idx="2"/>
            </p:cNvCxnSpPr>
            <p:nvPr/>
          </p:nvCxnSpPr>
          <p:spPr>
            <a:xfrm rot="5400000">
              <a:off x="4015541" y="3827847"/>
              <a:ext cx="993124" cy="3734037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426886-B732-44AA-B724-9950740F026A}"/>
                </a:ext>
              </a:extLst>
            </p:cNvPr>
            <p:cNvSpPr txBox="1"/>
            <p:nvPr/>
          </p:nvSpPr>
          <p:spPr>
            <a:xfrm>
              <a:off x="6575394" y="5374251"/>
              <a:ext cx="3607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OLAP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Online Analytical processing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207BF2-1118-DDBE-15A0-55686ACD4249}"/>
                  </a:ext>
                </a:extLst>
              </p14:cNvPr>
              <p14:cNvContentPartPr/>
              <p14:nvPr/>
            </p14:nvContentPartPr>
            <p14:xfrm>
              <a:off x="450720" y="1504800"/>
              <a:ext cx="10230480" cy="531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207BF2-1118-DDBE-15A0-55686ACD42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495440"/>
                <a:ext cx="1024920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BW, BOBJ &amp; BPC? </a:t>
            </a: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20FAA543-0C34-4A64-80CC-6B6295F41D28}"/>
              </a:ext>
            </a:extLst>
          </p:cNvPr>
          <p:cNvSpPr/>
          <p:nvPr/>
        </p:nvSpPr>
        <p:spPr>
          <a:xfrm>
            <a:off x="450052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66B1C74-493D-495A-B542-A6CC637CF9AA}"/>
              </a:ext>
            </a:extLst>
          </p:cNvPr>
          <p:cNvSpPr/>
          <p:nvPr/>
        </p:nvSpPr>
        <p:spPr>
          <a:xfrm>
            <a:off x="4199549" y="1465483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87285764-7961-466D-8CDB-3C91C2F4F91C}"/>
              </a:ext>
            </a:extLst>
          </p:cNvPr>
          <p:cNvSpPr/>
          <p:nvPr/>
        </p:nvSpPr>
        <p:spPr>
          <a:xfrm>
            <a:off x="7966624" y="1528290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F7EF86-7E90-45C5-8911-BACCAFDA5332}"/>
              </a:ext>
            </a:extLst>
          </p:cNvPr>
          <p:cNvSpPr/>
          <p:nvPr/>
        </p:nvSpPr>
        <p:spPr>
          <a:xfrm>
            <a:off x="1837670" y="1465483"/>
            <a:ext cx="2227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BW – Business Warehouse system which bring all data together using ETL from different Data sources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69FFE-6AC6-419D-929C-6BA72BB05F79}"/>
              </a:ext>
            </a:extLst>
          </p:cNvPr>
          <p:cNvSpPr/>
          <p:nvPr/>
        </p:nvSpPr>
        <p:spPr>
          <a:xfrm>
            <a:off x="5677154" y="1865697"/>
            <a:ext cx="1917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All are on-premise 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36050B-FB9C-4F49-8485-76257F9557F6}"/>
              </a:ext>
            </a:extLst>
          </p:cNvPr>
          <p:cNvSpPr/>
          <p:nvPr/>
        </p:nvSpPr>
        <p:spPr>
          <a:xfrm>
            <a:off x="9426472" y="1697022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Both Co-exist and depends on Use cases, what does a co. want.</a:t>
            </a:r>
          </a:p>
        </p:txBody>
      </p:sp>
      <p:sp>
        <p:nvSpPr>
          <p:cNvPr id="39" name="Shape 64">
            <a:extLst>
              <a:ext uri="{FF2B5EF4-FFF2-40B4-BE49-F238E27FC236}">
                <a16:creationId xmlns:a16="http://schemas.microsoft.com/office/drawing/2014/main" id="{C6074574-1A15-4412-A980-4217259C1D1F}"/>
              </a:ext>
            </a:extLst>
          </p:cNvPr>
          <p:cNvSpPr/>
          <p:nvPr/>
        </p:nvSpPr>
        <p:spPr>
          <a:xfrm>
            <a:off x="450052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Shape 64">
            <a:extLst>
              <a:ext uri="{FF2B5EF4-FFF2-40B4-BE49-F238E27FC236}">
                <a16:creationId xmlns:a16="http://schemas.microsoft.com/office/drawing/2014/main" id="{8EB46CF6-E1C2-4355-A089-1328CF63FEB2}"/>
              </a:ext>
            </a:extLst>
          </p:cNvPr>
          <p:cNvSpPr/>
          <p:nvPr/>
        </p:nvSpPr>
        <p:spPr>
          <a:xfrm>
            <a:off x="4199549" y="3121041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Shape 64">
            <a:extLst>
              <a:ext uri="{FF2B5EF4-FFF2-40B4-BE49-F238E27FC236}">
                <a16:creationId xmlns:a16="http://schemas.microsoft.com/office/drawing/2014/main" id="{4A30DDA0-4F11-4013-A730-E7EC584DCC93}"/>
              </a:ext>
            </a:extLst>
          </p:cNvPr>
          <p:cNvSpPr/>
          <p:nvPr/>
        </p:nvSpPr>
        <p:spPr>
          <a:xfrm>
            <a:off x="7966624" y="3183848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16000-9D49-42CB-A0C7-49D583B031EC}"/>
              </a:ext>
            </a:extLst>
          </p:cNvPr>
          <p:cNvSpPr/>
          <p:nvPr/>
        </p:nvSpPr>
        <p:spPr>
          <a:xfrm>
            <a:off x="1837670" y="3307473"/>
            <a:ext cx="2227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BOBJ – Data mining and Business Intelligence solution offers BI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7CB674-EA04-4877-B763-45D85B4FB7D3}"/>
              </a:ext>
            </a:extLst>
          </p:cNvPr>
          <p:cNvSpPr/>
          <p:nvPr/>
        </p:nvSpPr>
        <p:spPr>
          <a:xfrm>
            <a:off x="5739298" y="3228868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SAC – SAP Analytics Cloud – All-in-One – Cloud Based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46E531-AE49-4FE5-A0AC-BEC0D4B3E488}"/>
              </a:ext>
            </a:extLst>
          </p:cNvPr>
          <p:cNvSpPr/>
          <p:nvPr/>
        </p:nvSpPr>
        <p:spPr>
          <a:xfrm>
            <a:off x="9426472" y="3352580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SAP – 65% world GDP, 300mn active customer, 80k partners</a:t>
            </a:r>
          </a:p>
        </p:txBody>
      </p:sp>
      <p:sp>
        <p:nvSpPr>
          <p:cNvPr id="53" name="Shape 64">
            <a:extLst>
              <a:ext uri="{FF2B5EF4-FFF2-40B4-BE49-F238E27FC236}">
                <a16:creationId xmlns:a16="http://schemas.microsoft.com/office/drawing/2014/main" id="{CA3C2DCD-970A-4C76-A9CA-9C4CF53F22AA}"/>
              </a:ext>
            </a:extLst>
          </p:cNvPr>
          <p:cNvSpPr/>
          <p:nvPr/>
        </p:nvSpPr>
        <p:spPr>
          <a:xfrm>
            <a:off x="450052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Shape 64">
            <a:extLst>
              <a:ext uri="{FF2B5EF4-FFF2-40B4-BE49-F238E27FC236}">
                <a16:creationId xmlns:a16="http://schemas.microsoft.com/office/drawing/2014/main" id="{B68E50FC-9794-4555-AC9C-E8298C44978C}"/>
              </a:ext>
            </a:extLst>
          </p:cNvPr>
          <p:cNvSpPr/>
          <p:nvPr/>
        </p:nvSpPr>
        <p:spPr>
          <a:xfrm>
            <a:off x="4199549" y="4776599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Shape 64">
            <a:extLst>
              <a:ext uri="{FF2B5EF4-FFF2-40B4-BE49-F238E27FC236}">
                <a16:creationId xmlns:a16="http://schemas.microsoft.com/office/drawing/2014/main" id="{8C4143EC-A6E0-4A80-ACE7-59BA45BE29EB}"/>
              </a:ext>
            </a:extLst>
          </p:cNvPr>
          <p:cNvSpPr/>
          <p:nvPr/>
        </p:nvSpPr>
        <p:spPr>
          <a:xfrm>
            <a:off x="7966624" y="4839406"/>
            <a:ext cx="1387618" cy="138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5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886EA9-8099-41D5-A51B-663EA5E89929}"/>
              </a:ext>
            </a:extLst>
          </p:cNvPr>
          <p:cNvSpPr/>
          <p:nvPr/>
        </p:nvSpPr>
        <p:spPr>
          <a:xfrm>
            <a:off x="1837670" y="4776599"/>
            <a:ext cx="2227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BPC – Business Planning and Consolidation system for Financial, HR, etc. planning scenarios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3C7DAA-CCBC-4D01-8194-022BF85805F4}"/>
              </a:ext>
            </a:extLst>
          </p:cNvPr>
          <p:cNvSpPr/>
          <p:nvPr/>
        </p:nvSpPr>
        <p:spPr>
          <a:xfrm>
            <a:off x="5739298" y="4884426"/>
            <a:ext cx="1917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BI | Predictive | Planning | Application Design | more..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0E49BA-671E-4DED-B1FA-E4EE5CF81FB1}"/>
              </a:ext>
            </a:extLst>
          </p:cNvPr>
          <p:cNvSpPr/>
          <p:nvPr/>
        </p:nvSpPr>
        <p:spPr>
          <a:xfrm>
            <a:off x="9426472" y="5008138"/>
            <a:ext cx="231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17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75% beer, 65k jet, 70% oil, 62% chocs, 350Bn per day</a:t>
            </a:r>
          </a:p>
        </p:txBody>
      </p:sp>
      <p:pic>
        <p:nvPicPr>
          <p:cNvPr id="44034" name="Picture 2" descr="Analytics ">
            <a:extLst>
              <a:ext uri="{FF2B5EF4-FFF2-40B4-BE49-F238E27FC236}">
                <a16:creationId xmlns:a16="http://schemas.microsoft.com/office/drawing/2014/main" id="{9F627263-310B-4A27-844F-6DC607C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18139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Analysis ">
            <a:extLst>
              <a:ext uri="{FF2B5EF4-FFF2-40B4-BE49-F238E27FC236}">
                <a16:creationId xmlns:a16="http://schemas.microsoft.com/office/drawing/2014/main" id="{EDE269CD-7A47-4749-BEB0-6139C851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35217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8" name="Picture 6" descr="Dashboard ">
            <a:extLst>
              <a:ext uri="{FF2B5EF4-FFF2-40B4-BE49-F238E27FC236}">
                <a16:creationId xmlns:a16="http://schemas.microsoft.com/office/drawing/2014/main" id="{E1C1CFD1-7582-475D-85FE-9630F95E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2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ata processing ">
            <a:extLst>
              <a:ext uri="{FF2B5EF4-FFF2-40B4-BE49-F238E27FC236}">
                <a16:creationId xmlns:a16="http://schemas.microsoft.com/office/drawing/2014/main" id="{D7E34A8E-93AD-4F37-90D3-F4BDAFEB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18408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ata ">
            <a:extLst>
              <a:ext uri="{FF2B5EF4-FFF2-40B4-BE49-F238E27FC236}">
                <a16:creationId xmlns:a16="http://schemas.microsoft.com/office/drawing/2014/main" id="{8BC2841B-5519-407A-9878-076B2AA6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35012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4" name="Picture 12" descr="Data ">
            <a:extLst>
              <a:ext uri="{FF2B5EF4-FFF2-40B4-BE49-F238E27FC236}">
                <a16:creationId xmlns:a16="http://schemas.microsoft.com/office/drawing/2014/main" id="{97B751A5-4A32-42C1-8C9B-6A7B02A2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1" y="51616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6" name="Picture 14" descr="Monitor ">
            <a:extLst>
              <a:ext uri="{FF2B5EF4-FFF2-40B4-BE49-F238E27FC236}">
                <a16:creationId xmlns:a16="http://schemas.microsoft.com/office/drawing/2014/main" id="{5AB29EB6-63BE-4A3A-9A68-7618FB0C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186569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8" name="Picture 16" descr="Distributed ">
            <a:extLst>
              <a:ext uri="{FF2B5EF4-FFF2-40B4-BE49-F238E27FC236}">
                <a16:creationId xmlns:a16="http://schemas.microsoft.com/office/drawing/2014/main" id="{400DF34D-9BD2-4EB9-94C9-9B3F3B26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35476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50" name="Picture 18" descr="Database ">
            <a:extLst>
              <a:ext uri="{FF2B5EF4-FFF2-40B4-BE49-F238E27FC236}">
                <a16:creationId xmlns:a16="http://schemas.microsoft.com/office/drawing/2014/main" id="{594DD6CF-1F3C-44F6-A152-EE1C6B40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3" y="52295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1A7385-B4AD-4E0E-AF13-D04949F20D04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ANALYTICS CLOUD?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120775"/>
            <a:ext cx="6929438" cy="47355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Is a Software-as-a-Service (SaaS) is an independent SAP product.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It allows Business Users / CIOs/ Decision Makers to take informed and confident decision.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Decision Making = Based on past Data - BI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Confident Decision = Insight (experiences) – Turn into action – ML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SAC enables the intelligent enterprise by providing everyone with insight to make confident decisions and actions immediately. A solution which is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Complete – </a:t>
            </a:r>
            <a:r>
              <a:rPr lang="en-US" sz="1800" dirty="0"/>
              <a:t>It’s a single solution for BI, Planning, Prediction and App design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Contextual – </a:t>
            </a:r>
            <a:r>
              <a:rPr lang="en-US" sz="1800" dirty="0"/>
              <a:t>Turn our insight to actions in context of data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Confident </a:t>
            </a:r>
            <a:r>
              <a:rPr lang="en-US" sz="1800" dirty="0"/>
              <a:t>– usage powerful AL-driven insights w/o any ML knowledge.</a:t>
            </a:r>
            <a:endParaRPr lang="en-US" sz="1800" b="1" dirty="0"/>
          </a:p>
        </p:txBody>
      </p:sp>
      <p:pic>
        <p:nvPicPr>
          <p:cNvPr id="45058" name="Picture 2" descr="Enable SAP Analytics Cloud for Smart Decision Making - LMTEQ">
            <a:extLst>
              <a:ext uri="{FF2B5EF4-FFF2-40B4-BE49-F238E27FC236}">
                <a16:creationId xmlns:a16="http://schemas.microsoft.com/office/drawing/2014/main" id="{47E4AC48-D295-4A1D-B687-123AED3F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4" y="2287385"/>
            <a:ext cx="4304273" cy="29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2B9A0-B19C-4ADD-90C0-A3D2CCF79327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HISTORY OF SAP SAC?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7835C3-39FE-47D3-A255-B8F01F6FAC82}"/>
              </a:ext>
            </a:extLst>
          </p:cNvPr>
          <p:cNvSpPr/>
          <p:nvPr/>
        </p:nvSpPr>
        <p:spPr>
          <a:xfrm>
            <a:off x="700551" y="1121291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BBB1-45F4-4517-8A3D-CC54FBE5DDCB}"/>
              </a:ext>
            </a:extLst>
          </p:cNvPr>
          <p:cNvSpPr txBox="1"/>
          <p:nvPr/>
        </p:nvSpPr>
        <p:spPr>
          <a:xfrm>
            <a:off x="1582625" y="123647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Mid 2013 – Project Orca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3AFF5-057B-45FE-A5BC-72D81E2D9D10}"/>
              </a:ext>
            </a:extLst>
          </p:cNvPr>
          <p:cNvSpPr/>
          <p:nvPr/>
        </p:nvSpPr>
        <p:spPr>
          <a:xfrm>
            <a:off x="700551" y="221553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C0417-70FF-46DE-8556-34CD4E2533E9}"/>
              </a:ext>
            </a:extLst>
          </p:cNvPr>
          <p:cNvSpPr txBox="1"/>
          <p:nvPr/>
        </p:nvSpPr>
        <p:spPr>
          <a:xfrm>
            <a:off x="1582625" y="233071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2014 – SAP Cloud for planning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3B8DD-0317-4AE3-8022-4720B1430F07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1088479" y="1813330"/>
            <a:ext cx="0" cy="40220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58AF73-D8D8-4974-BE55-9B63D9F1A74F}"/>
              </a:ext>
            </a:extLst>
          </p:cNvPr>
          <p:cNvSpPr/>
          <p:nvPr/>
        </p:nvSpPr>
        <p:spPr>
          <a:xfrm>
            <a:off x="700551" y="3229568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B157E-9D1A-4645-9F69-A6A06601259A}"/>
              </a:ext>
            </a:extLst>
          </p:cNvPr>
          <p:cNvSpPr txBox="1"/>
          <p:nvPr/>
        </p:nvSpPr>
        <p:spPr>
          <a:xfrm>
            <a:off x="1566569" y="3336252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2015 – SAP BOBJ Cloud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479B3-5BEB-4121-82CF-BDDAC6BF1AA7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1088479" y="2907572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C897FC-3B6A-4E3A-AFC4-B0B45F54ED96}"/>
              </a:ext>
            </a:extLst>
          </p:cNvPr>
          <p:cNvSpPr/>
          <p:nvPr/>
        </p:nvSpPr>
        <p:spPr>
          <a:xfrm>
            <a:off x="700551" y="4243603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A5F3F-16F7-477F-9653-809097D52268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1088479" y="3921607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91C2AE-8DB9-4BBE-9B7B-FCD995550766}"/>
              </a:ext>
            </a:extLst>
          </p:cNvPr>
          <p:cNvSpPr txBox="1"/>
          <p:nvPr/>
        </p:nvSpPr>
        <p:spPr>
          <a:xfrm>
            <a:off x="1647280" y="4339897"/>
            <a:ext cx="454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2017 – SAP Cloud for Analytics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9153AB-0C9F-4176-85CF-824C95496248}"/>
              </a:ext>
            </a:extLst>
          </p:cNvPr>
          <p:cNvSpPr/>
          <p:nvPr/>
        </p:nvSpPr>
        <p:spPr>
          <a:xfrm>
            <a:off x="700550" y="5236237"/>
            <a:ext cx="775855" cy="6920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93C999-B2A7-4CB9-A81F-508DBE46E606}"/>
              </a:ext>
            </a:extLst>
          </p:cNvPr>
          <p:cNvCxnSpPr/>
          <p:nvPr/>
        </p:nvCxnSpPr>
        <p:spPr>
          <a:xfrm>
            <a:off x="1088477" y="4914241"/>
            <a:ext cx="0" cy="321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E42A1E-A8CF-45D6-A9FA-8CC15DBC415D}"/>
              </a:ext>
            </a:extLst>
          </p:cNvPr>
          <p:cNvSpPr txBox="1"/>
          <p:nvPr/>
        </p:nvSpPr>
        <p:spPr>
          <a:xfrm>
            <a:off x="1647280" y="5262057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 – SAP Analytics Cloud</a:t>
            </a:r>
          </a:p>
        </p:txBody>
      </p:sp>
      <p:pic>
        <p:nvPicPr>
          <p:cNvPr id="41986" name="Picture 2" descr="SAP Analytics Cloud | End-to-End Analytics Platform- AstuteOne">
            <a:extLst>
              <a:ext uri="{FF2B5EF4-FFF2-40B4-BE49-F238E27FC236}">
                <a16:creationId xmlns:a16="http://schemas.microsoft.com/office/drawing/2014/main" id="{0E5D48E1-76D4-4CE8-A386-F0D2ADA8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07" y="1412903"/>
            <a:ext cx="6635725" cy="384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0F37FE-D749-4554-94F6-5BC5BE4E9DF9}"/>
              </a:ext>
            </a:extLst>
          </p:cNvPr>
          <p:cNvSpPr/>
          <p:nvPr/>
        </p:nvSpPr>
        <p:spPr>
          <a:xfrm>
            <a:off x="8478078" y="0"/>
            <a:ext cx="9243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SAC STRATEGY - PRINCIPLES OF 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700550" y="1276164"/>
            <a:ext cx="5600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are converging USE CASES not FEATURES and FUNCTIONS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Force Migration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Exception: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explorer, SAP BOBJ Dashboard – Dec 2020 – ADOBE Flash technology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BOBJ Desktop Intelligence – Dec 2018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6082" name="Picture 2" descr="SAP Analytics Cloud | SAP Analytics Cloud Services">
            <a:extLst>
              <a:ext uri="{FF2B5EF4-FFF2-40B4-BE49-F238E27FC236}">
                <a16:creationId xmlns:a16="http://schemas.microsoft.com/office/drawing/2014/main" id="{E2ADB112-762E-4DF2-9177-ED0D0DAD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894" y="1909641"/>
            <a:ext cx="6958106" cy="39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BBF05-16D8-40E6-B19C-BEE61096A7D8}"/>
              </a:ext>
            </a:extLst>
          </p:cNvPr>
          <p:cNvGrpSpPr/>
          <p:nvPr/>
        </p:nvGrpSpPr>
        <p:grpSpPr>
          <a:xfrm>
            <a:off x="304967" y="1552314"/>
            <a:ext cx="11307025" cy="4475228"/>
            <a:chOff x="722088" y="4001592"/>
            <a:chExt cx="22614050" cy="8950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B93BB4-DABD-4294-A000-B596970E9E9D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45" name="Rounded Rectangle 31">
                <a:extLst>
                  <a:ext uri="{FF2B5EF4-FFF2-40B4-BE49-F238E27FC236}">
                    <a16:creationId xmlns:a16="http://schemas.microsoft.com/office/drawing/2014/main" id="{ED494145-1269-4917-A3B8-9AB0EEEBDF36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riangle 32">
                <a:extLst>
                  <a:ext uri="{FF2B5EF4-FFF2-40B4-BE49-F238E27FC236}">
                    <a16:creationId xmlns:a16="http://schemas.microsoft.com/office/drawing/2014/main" id="{135C0396-8EBC-43B2-9E33-318E9990D1C8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5BF1B9A-99E3-4389-BC4C-A7BBEF730BDD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43" name="Rounded Rectangle 34">
                <a:extLst>
                  <a:ext uri="{FF2B5EF4-FFF2-40B4-BE49-F238E27FC236}">
                    <a16:creationId xmlns:a16="http://schemas.microsoft.com/office/drawing/2014/main" id="{5147AD75-668B-4579-8700-7979AEFC98AF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35">
                <a:extLst>
                  <a:ext uri="{FF2B5EF4-FFF2-40B4-BE49-F238E27FC236}">
                    <a16:creationId xmlns:a16="http://schemas.microsoft.com/office/drawing/2014/main" id="{8D1BF2A1-D23B-4BA0-B750-81AE82DD0EDD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09304B8-F4DB-472B-936E-4A6CFF4B0B98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39" name="Rounded Rectangle 39">
                <a:extLst>
                  <a:ext uri="{FF2B5EF4-FFF2-40B4-BE49-F238E27FC236}">
                    <a16:creationId xmlns:a16="http://schemas.microsoft.com/office/drawing/2014/main" id="{94397172-95E7-431C-A7E2-16C00C97DF05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0">
                <a:extLst>
                  <a:ext uri="{FF2B5EF4-FFF2-40B4-BE49-F238E27FC236}">
                    <a16:creationId xmlns:a16="http://schemas.microsoft.com/office/drawing/2014/main" id="{C81FD9B7-7A67-405E-A504-49EA2A7D2A6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AF87E8-1A76-46D2-AB89-EB7DC0AE6146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36" name="Rounded Rectangle 48">
                <a:extLst>
                  <a:ext uri="{FF2B5EF4-FFF2-40B4-BE49-F238E27FC236}">
                    <a16:creationId xmlns:a16="http://schemas.microsoft.com/office/drawing/2014/main" id="{DDCD3E2E-CBCA-46A8-8EA2-43AB4ADE5241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riangle 49">
                <a:extLst>
                  <a:ext uri="{FF2B5EF4-FFF2-40B4-BE49-F238E27FC236}">
                    <a16:creationId xmlns:a16="http://schemas.microsoft.com/office/drawing/2014/main" id="{4C7F822D-2511-4FED-9953-9EA6D0273079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217"/>
                <a:endParaRPr lang="en-US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D98042-91D2-47A5-8EC7-69733589CBB6}"/>
                </a:ext>
              </a:extLst>
            </p:cNvPr>
            <p:cNvSpPr/>
            <p:nvPr/>
          </p:nvSpPr>
          <p:spPr>
            <a:xfrm>
              <a:off x="11062724" y="50854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FD6179-5D52-42BC-B0D7-EE2DC8DE914A}"/>
                </a:ext>
              </a:extLst>
            </p:cNvPr>
            <p:cNvSpPr/>
            <p:nvPr/>
          </p:nvSpPr>
          <p:spPr>
            <a:xfrm>
              <a:off x="13688872" y="697702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A23A19-D790-42E3-99D7-8944CC388F25}"/>
                </a:ext>
              </a:extLst>
            </p:cNvPr>
            <p:cNvSpPr/>
            <p:nvPr/>
          </p:nvSpPr>
          <p:spPr>
            <a:xfrm>
              <a:off x="8916592" y="7714860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19424F-5BF4-4AB7-BD39-5BB845419799}"/>
                </a:ext>
              </a:extLst>
            </p:cNvPr>
            <p:cNvSpPr/>
            <p:nvPr/>
          </p:nvSpPr>
          <p:spPr>
            <a:xfrm>
              <a:off x="11633318" y="9954006"/>
              <a:ext cx="181987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217"/>
              <a:r>
                <a:rPr lang="en-US" sz="3300" dirty="0">
                  <a:solidFill>
                    <a:srgbClr val="FFFFFF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BCE5E7-E9B6-4342-A39D-ED66E8E69E62}"/>
                </a:ext>
              </a:extLst>
            </p:cNvPr>
            <p:cNvGrpSpPr/>
            <p:nvPr/>
          </p:nvGrpSpPr>
          <p:grpSpPr>
            <a:xfrm>
              <a:off x="17121298" y="5921511"/>
              <a:ext cx="6214840" cy="3481992"/>
              <a:chOff x="2181171" y="7352625"/>
              <a:chExt cx="6214840" cy="348199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E5C5CF-651A-4796-A152-E9667D96AF07}"/>
                  </a:ext>
                </a:extLst>
              </p:cNvPr>
              <p:cNvSpPr txBox="1"/>
              <p:nvPr/>
            </p:nvSpPr>
            <p:spPr>
              <a:xfrm>
                <a:off x="2269959" y="7352625"/>
                <a:ext cx="5952272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Lumira 2.x – by 2024</a:t>
                </a:r>
              </a:p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After must move to SAC</a:t>
                </a:r>
              </a:p>
            </p:txBody>
          </p:sp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D703056D-6CB5-4362-8F42-B3A1E89E6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7"/>
                <a:ext cx="6214840" cy="2189330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Dashboard and App Design BOBJ Designer Studio Bex WebApp Designer BOBJ Dashboard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780835A-C993-4130-8E6B-68AC229E17C6}"/>
                </a:ext>
              </a:extLst>
            </p:cNvPr>
            <p:cNvGrpSpPr/>
            <p:nvPr/>
          </p:nvGrpSpPr>
          <p:grpSpPr>
            <a:xfrm>
              <a:off x="15299082" y="9728589"/>
              <a:ext cx="5043758" cy="3223458"/>
              <a:chOff x="2337789" y="7995773"/>
              <a:chExt cx="5043758" cy="322345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72A40D-8A3E-49C3-83A4-78C0B021818B}"/>
                  </a:ext>
                </a:extLst>
              </p:cNvPr>
              <p:cNvSpPr txBox="1"/>
              <p:nvPr/>
            </p:nvSpPr>
            <p:spPr>
              <a:xfrm>
                <a:off x="2337789" y="7995773"/>
                <a:ext cx="44473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Analysis for Office</a:t>
                </a:r>
              </a:p>
            </p:txBody>
          </p:sp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D1FEBA42-B176-473D-8796-03EE670DA6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7789" y="8734437"/>
                <a:ext cx="5043758" cy="248479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Office Integration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Live Office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EPM Add-in</a:t>
                </a:r>
              </a:p>
              <a:p>
                <a:pPr algn="l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Bex Analyzer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23AB13-0AC6-44DF-953E-A2AFE8E6119D}"/>
                </a:ext>
              </a:extLst>
            </p:cNvPr>
            <p:cNvGrpSpPr/>
            <p:nvPr/>
          </p:nvGrpSpPr>
          <p:grpSpPr>
            <a:xfrm>
              <a:off x="982165" y="4001592"/>
              <a:ext cx="8421646" cy="2543378"/>
              <a:chOff x="-1196717" y="7995773"/>
              <a:chExt cx="8421646" cy="254337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12FCC1-91DB-4581-B3C7-294AAA7FC1EB}"/>
                  </a:ext>
                </a:extLst>
              </p:cNvPr>
              <p:cNvSpPr txBox="1"/>
              <p:nvPr/>
            </p:nvSpPr>
            <p:spPr>
              <a:xfrm>
                <a:off x="4651989" y="7995773"/>
                <a:ext cx="24128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SAC</a:t>
                </a:r>
              </a:p>
            </p:txBody>
          </p:sp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id="{348B8CE6-AF2F-4948-9AB0-07612EE39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196717" y="8645287"/>
                <a:ext cx="8421646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SAP BOBJ explorer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Rombi</a:t>
                </a:r>
                <a:endPara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Lato Light" panose="020F0502020204030203" pitchFamily="34" charset="0"/>
                  <a:cs typeface="Arial" panose="020B0604020202020204" pitchFamily="34" charset="0"/>
                </a:endParaRP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Lumira Desktop and Discovery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Lato Light" panose="020F0502020204030203" pitchFamily="34" charset="0"/>
                    <a:cs typeface="Arial" panose="020B0604020202020204" pitchFamily="34" charset="0"/>
                  </a:rPr>
                  <a:t>BOBJ Analysis for OLAP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DBB259-3C57-4EA1-9C93-837C5482B8B2}"/>
                </a:ext>
              </a:extLst>
            </p:cNvPr>
            <p:cNvGrpSpPr/>
            <p:nvPr/>
          </p:nvGrpSpPr>
          <p:grpSpPr>
            <a:xfrm>
              <a:off x="722088" y="7045057"/>
              <a:ext cx="6385670" cy="3339684"/>
              <a:chOff x="631457" y="7995773"/>
              <a:chExt cx="6385670" cy="333968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B16AEB-17F9-475A-A400-56145CD57737}"/>
                  </a:ext>
                </a:extLst>
              </p:cNvPr>
              <p:cNvSpPr txBox="1"/>
              <p:nvPr/>
            </p:nvSpPr>
            <p:spPr>
              <a:xfrm>
                <a:off x="631457" y="7995773"/>
                <a:ext cx="638567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4217"/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SAP Crystal Reports (BOBJ) SAP SAC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79D5ABAF-9B70-4A08-BDF0-DC80CCC05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3369" y="9441593"/>
                <a:ext cx="5043758" cy="1893864"/>
              </a:xfrm>
              <a:prstGeom prst="rect">
                <a:avLst/>
              </a:prstGeom>
            </p:spPr>
            <p:txBody>
              <a:bodyPr vert="horz" wrap="square" lIns="108717" tIns="54359" rIns="108717" bIns="54359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Reporting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Desktop Intelligence</a:t>
                </a:r>
              </a:p>
              <a:p>
                <a:pPr algn="r" defTabSz="543818">
                  <a:lnSpc>
                    <a:spcPct val="100000"/>
                  </a:lnSpc>
                </a:pPr>
                <a:r>
                  <a:rPr 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Roboto Light" panose="02000000000000000000" pitchFamily="2" charset="0"/>
                    <a:cs typeface="Arial" panose="020B0604020202020204" pitchFamily="34" charset="0"/>
                  </a:rPr>
                  <a:t>BOBJ Set Analytics</a:t>
                </a:r>
              </a:p>
            </p:txBody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 STRATEGY</a:t>
            </a: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5893FB03-23D0-4A9A-ABBE-AF35C2F7AE17}"/>
              </a:ext>
            </a:extLst>
          </p:cNvPr>
          <p:cNvSpPr/>
          <p:nvPr/>
        </p:nvSpPr>
        <p:spPr>
          <a:xfrm>
            <a:off x="635687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for standalone planning along FIN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Cloud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Stand along planning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B73287-5CD4-4ACF-98D1-81B8A629E4EE}"/>
              </a:ext>
            </a:extLst>
          </p:cNvPr>
          <p:cNvSpPr/>
          <p:nvPr/>
        </p:nvSpPr>
        <p:spPr>
          <a:xfrm>
            <a:off x="1867885" y="1307082"/>
            <a:ext cx="1233377" cy="123337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BE91F903-7E64-4505-9BA2-2225E902099E}"/>
              </a:ext>
            </a:extLst>
          </p:cNvPr>
          <p:cNvSpPr/>
          <p:nvPr/>
        </p:nvSpPr>
        <p:spPr>
          <a:xfrm>
            <a:off x="8163365" y="1634434"/>
            <a:ext cx="3697773" cy="4372238"/>
          </a:xfrm>
          <a:prstGeom prst="roundRect">
            <a:avLst>
              <a:gd name="adj" fmla="val 91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0"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Consolidation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Business Planning &amp; Consolidation system (BPC)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On-premise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S/4HANA group reporting functionality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BPC – On-premise planning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EC94E1-29E7-4910-9AC9-A1455C5A20BD}"/>
              </a:ext>
            </a:extLst>
          </p:cNvPr>
          <p:cNvSpPr/>
          <p:nvPr/>
        </p:nvSpPr>
        <p:spPr>
          <a:xfrm>
            <a:off x="9395563" y="1307082"/>
            <a:ext cx="1233377" cy="1233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 STRATEGY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7106" name="Picture 2" descr="Planning ">
            <a:extLst>
              <a:ext uri="{FF2B5EF4-FFF2-40B4-BE49-F238E27FC236}">
                <a16:creationId xmlns:a16="http://schemas.microsoft.com/office/drawing/2014/main" id="{4BD32395-5592-4BFE-815C-7B6BB42A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51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Solution ">
            <a:extLst>
              <a:ext uri="{FF2B5EF4-FFF2-40B4-BE49-F238E27FC236}">
                <a16:creationId xmlns:a16="http://schemas.microsoft.com/office/drawing/2014/main" id="{1D476B86-CC53-4636-8045-5C609487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036" y="1562470"/>
            <a:ext cx="681564" cy="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A0F78C7A-FF83-4E5B-A516-E569A39E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0" y="2883824"/>
            <a:ext cx="3871999" cy="229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F87294-E1A9-4225-9BA5-FEC005B8D375}"/>
              </a:ext>
            </a:extLst>
          </p:cNvPr>
          <p:cNvGrpSpPr/>
          <p:nvPr/>
        </p:nvGrpSpPr>
        <p:grpSpPr>
          <a:xfrm>
            <a:off x="4650453" y="1963094"/>
            <a:ext cx="6809364" cy="3374218"/>
            <a:chOff x="5281701" y="1963094"/>
            <a:chExt cx="6809364" cy="3374218"/>
          </a:xfrm>
        </p:grpSpPr>
        <p:sp>
          <p:nvSpPr>
            <p:cNvPr id="8" name="Rounded Rectangle 8">
              <a:extLst>
                <a:ext uri="{FF2B5EF4-FFF2-40B4-BE49-F238E27FC236}">
                  <a16:creationId xmlns:a16="http://schemas.microsoft.com/office/drawing/2014/main" id="{D739309F-7BB0-4C87-AFE8-34751E212A63}"/>
                </a:ext>
              </a:extLst>
            </p:cNvPr>
            <p:cNvSpPr/>
            <p:nvPr/>
          </p:nvSpPr>
          <p:spPr>
            <a:xfrm>
              <a:off x="5281701" y="3814415"/>
              <a:ext cx="6809364" cy="1522897"/>
            </a:xfrm>
            <a:prstGeom prst="roundRect">
              <a:avLst>
                <a:gd name="adj" fmla="val 9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Together with all of it, SAP introduced a state of art app builder called Application Layer.</a:t>
              </a:r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6455EF51-ADAE-4343-BE90-222890859668}"/>
                </a:ext>
              </a:extLst>
            </p:cNvPr>
            <p:cNvSpPr/>
            <p:nvPr/>
          </p:nvSpPr>
          <p:spPr>
            <a:xfrm>
              <a:off x="5281701" y="1963094"/>
              <a:ext cx="6809364" cy="1535480"/>
            </a:xfrm>
            <a:prstGeom prst="roundRect">
              <a:avLst>
                <a:gd name="adj" fmla="val 911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3040" rtlCol="0" anchor="ctr"/>
            <a:lstStyle/>
            <a:p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SAP Data Intelligence is a solution which On-premise and allows us to create models and apply them on dataset to get prediction. Going forward all the developments related to this since 2018 were channelized to SAC.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F0F6864-2904-4757-B4FE-DDC148AC7848}"/>
                </a:ext>
              </a:extLst>
            </p:cNvPr>
            <p:cNvSpPr/>
            <p:nvPr/>
          </p:nvSpPr>
          <p:spPr>
            <a:xfrm>
              <a:off x="5356131" y="2084417"/>
              <a:ext cx="1233377" cy="12333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E79E44-CE74-414B-9FD8-814CF3BB6220}"/>
                </a:ext>
              </a:extLst>
            </p:cNvPr>
            <p:cNvSpPr/>
            <p:nvPr/>
          </p:nvSpPr>
          <p:spPr>
            <a:xfrm>
              <a:off x="5356131" y="3995375"/>
              <a:ext cx="1233377" cy="12333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IMPACT ON EXISTING SOLUTION – </a:t>
            </a:r>
            <a:r>
              <a:rPr lang="en-IN" sz="24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8130" name="Picture 2" descr="SAP Analytics Cloud | SAP Analytics Cloud Services">
            <a:extLst>
              <a:ext uri="{FF2B5EF4-FFF2-40B4-BE49-F238E27FC236}">
                <a16:creationId xmlns:a16="http://schemas.microsoft.com/office/drawing/2014/main" id="{CF825E2A-C598-4BEA-9034-2CEEFA88C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8" y="1279249"/>
            <a:ext cx="42767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olution ">
            <a:extLst>
              <a:ext uri="{FF2B5EF4-FFF2-40B4-BE49-F238E27FC236}">
                <a16:creationId xmlns:a16="http://schemas.microsoft.com/office/drawing/2014/main" id="{0C787601-B83B-46B3-9145-DC3F46BD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23760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 descr="Consolidate ">
            <a:extLst>
              <a:ext uri="{FF2B5EF4-FFF2-40B4-BE49-F238E27FC236}">
                <a16:creationId xmlns:a16="http://schemas.microsoft.com/office/drawing/2014/main" id="{C96841B3-BE6D-4B70-8103-090F957E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83" y="4242974"/>
            <a:ext cx="775667" cy="7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WHY SAC IS IMPORTANT AS COMPARE TO OUTSIDE MARKET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C797F1-9B67-45BA-BCCF-A036422C765C}"/>
              </a:ext>
            </a:extLst>
          </p:cNvPr>
          <p:cNvSpPr/>
          <p:nvPr/>
        </p:nvSpPr>
        <p:spPr>
          <a:xfrm>
            <a:off x="1044715" y="1788425"/>
            <a:ext cx="4719981" cy="2948937"/>
          </a:xfrm>
          <a:prstGeom prst="roundRect">
            <a:avLst>
              <a:gd name="adj" fmla="val 91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 – Business Intelligence – Tableau (Salesforce 15.7Bn), Power BI,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QuickTech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 – Hyperion,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Apaplan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Predictive – Watson, SAS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Application Designer – UI5 &amp; Fiori, Android, Angular, React etc.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SAC – Can cover all above scenarios.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5427D-D23E-4FF6-B521-EC35A6CFE906}"/>
              </a:ext>
            </a:extLst>
          </p:cNvPr>
          <p:cNvSpPr/>
          <p:nvPr/>
        </p:nvSpPr>
        <p:spPr>
          <a:xfrm>
            <a:off x="1823995" y="4082799"/>
            <a:ext cx="1233377" cy="12333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154" name="Picture 2" descr="Process ">
            <a:extLst>
              <a:ext uri="{FF2B5EF4-FFF2-40B4-BE49-F238E27FC236}">
                <a16:creationId xmlns:a16="http://schemas.microsoft.com/office/drawing/2014/main" id="{15C1A356-2A26-4BA1-89E4-D4AD239D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09" y="4306446"/>
            <a:ext cx="735716" cy="73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Unlocking the Value of SAP S/4HANA with SAP Analytics Cloud | Applexus  Technologies">
            <a:extLst>
              <a:ext uri="{FF2B5EF4-FFF2-40B4-BE49-F238E27FC236}">
                <a16:creationId xmlns:a16="http://schemas.microsoft.com/office/drawing/2014/main" id="{B892EA5B-7461-4248-A4CD-66C21F1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1788425"/>
            <a:ext cx="6569660" cy="3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8" y="-14288"/>
            <a:ext cx="12188825" cy="68722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" y="3190420"/>
            <a:ext cx="12188825" cy="2510293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" y="3362964"/>
            <a:ext cx="12188825" cy="2128315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ko-KR" altLang="en-US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1715" y="3436581"/>
            <a:ext cx="45085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36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300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135" y="4060016"/>
            <a:ext cx="1130773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217"/>
            <a:r>
              <a:rPr lang="en-IN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</a:t>
            </a:r>
            <a:r>
              <a:rPr lang="en-IN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Anubhav Trainings.</a:t>
            </a:r>
            <a:endParaRPr lang="en-IN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C7E32701-D942-EE76-B9A9-7565B2E0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92278"/>
              </p:ext>
            </p:extLst>
          </p:nvPr>
        </p:nvGraphicFramePr>
        <p:xfrm>
          <a:off x="595040" y="1349891"/>
          <a:ext cx="11186476" cy="448157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737896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964096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519005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17490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82666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51080"/>
              </p:ext>
            </p:extLst>
          </p:nvPr>
        </p:nvGraphicFramePr>
        <p:xfrm>
          <a:off x="4210458" y="596042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HOW SAC IS ADVANCED FROM ITS COMPETITOR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19583"/>
              </p:ext>
            </p:extLst>
          </p:nvPr>
        </p:nvGraphicFramePr>
        <p:xfrm>
          <a:off x="595040" y="1303750"/>
          <a:ext cx="11186476" cy="48803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916801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222513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248343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167798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10087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7782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5476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73500"/>
              </p:ext>
            </p:extLst>
          </p:nvPr>
        </p:nvGraphicFramePr>
        <p:xfrm>
          <a:off x="4210458" y="6084904"/>
          <a:ext cx="7571058" cy="377350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77350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84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Arial" panose="020B0604020202020204" pitchFamily="34" charset="0"/>
              </a:rPr>
              <a:t>SAP SAC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2066593" y="1365907"/>
            <a:ext cx="9661504" cy="3175221"/>
          </a:xfrm>
          <a:prstGeom prst="rect">
            <a:avLst/>
          </a:prstGeom>
          <a:solidFill>
            <a:schemeClr val="tx2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2797" b="0" i="0" u="none" strike="noStrike" kern="0" cap="none" spc="0" normalizeH="0" baseline="0" noProof="0" dirty="0">
              <a:ln>
                <a:noFill/>
              </a:ln>
              <a:solidFill>
                <a:srgbClr val="004F8A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589443" y="5248030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Cloud data sources</a:t>
              </a:r>
            </a:p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4093542" y="1898926"/>
            <a:ext cx="2071023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Events and workflows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driver tree simulation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2240385" y="1898926"/>
            <a:ext cx="1853157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Discovery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Charts and tables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Geospatial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6164566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Assist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 &amp; deploy predictive models</a:t>
            </a:r>
          </a:p>
          <a:p>
            <a:pPr marL="0" marR="0" lvl="0" indent="0" algn="l" defTabSz="108761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br>
              <a:rPr kumimoji="0" 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819497" y="1893487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Analytics into applications</a:t>
            </a: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69710" marR="0" lvl="0" indent="-16971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itchFamily="2" charset="2"/>
              <a:buChar char="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108761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2240384" y="1517771"/>
            <a:ext cx="7475457" cy="271524"/>
          </a:xfrm>
          <a:prstGeom prst="round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marR="0" lvl="0" indent="-57133" algn="l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7187000" y="5316523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10876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5" b="0" i="0" u="none" strike="noStrike" kern="0" cap="none" spc="0" normalizeH="0" baseline="0" noProof="0" dirty="0">
                  <a:ln>
                    <a:noFill/>
                  </a:ln>
                  <a:solidFill>
                    <a:srgbClr val="0076CB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76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On-premise data sources and applications</a:t>
              </a:r>
              <a:endPara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2066594" y="3765863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823726" y="4525454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544165" y="3150541"/>
            <a:ext cx="14308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572421" y="2259821"/>
            <a:ext cx="14539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819497" y="1517799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556592" y="1607887"/>
            <a:ext cx="14539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Applications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2240383" y="3110344"/>
            <a:ext cx="1096644" cy="58562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2240382" y="3841675"/>
            <a:ext cx="9300724" cy="25346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4489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3398436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4556489" y="3110344"/>
            <a:ext cx="1096644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714542" y="3110344"/>
            <a:ext cx="1186378" cy="582279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962329" y="3110344"/>
            <a:ext cx="1096644" cy="581314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8120382" y="3110344"/>
            <a:ext cx="1096644" cy="576961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9278435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929115" y="3835614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087615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PaaS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20" y="4173700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744121" y="4191777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Data Center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8315506" y="4519121"/>
            <a:ext cx="362549" cy="646399"/>
          </a:xfrm>
          <a:prstGeom prst="upDownArrow">
            <a:avLst/>
          </a:prstGeom>
          <a:solidFill>
            <a:schemeClr val="tx2">
              <a:lumMod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10436487" y="3110344"/>
            <a:ext cx="1096644" cy="572836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marL="0" marR="0" lvl="0" indent="0" algn="ctr" defTabSz="108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563700" y="4191665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Amazon Web Services</a:t>
            </a: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909567" y="1901343"/>
            <a:ext cx="1745001" cy="1104457"/>
          </a:xfrm>
          <a:prstGeom prst="rect">
            <a:avLst/>
          </a:prstGeom>
          <a:solidFill>
            <a:schemeClr val="tx2">
              <a:lumMod val="20000"/>
              <a:lumOff val="80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marL="0" marR="0" lvl="0" indent="0" algn="ctr" defTabSz="91339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Scripting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Composites</a:t>
            </a:r>
          </a:p>
          <a:p>
            <a:pPr marL="0" marR="0" lvl="0" indent="0" algn="ctr" defTabSz="91339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32756-3046-4A50-93F7-5BFA36D2C142}"/>
              </a:ext>
            </a:extLst>
          </p:cNvPr>
          <p:cNvSpPr/>
          <p:nvPr/>
        </p:nvSpPr>
        <p:spPr>
          <a:xfrm>
            <a:off x="0" y="5763042"/>
            <a:ext cx="12192000" cy="4810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rPr>
              <a:t>Accelerate your Enterprise Analytics projects with pre-built analytics from SAP and our Partners</a:t>
            </a:r>
            <a:endParaRPr kumimoji="0" lang="en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0C22-2BB0-4839-B12B-85BAF327401B}"/>
              </a:ext>
            </a:extLst>
          </p:cNvPr>
          <p:cNvSpPr/>
          <p:nvPr/>
        </p:nvSpPr>
        <p:spPr>
          <a:xfrm>
            <a:off x="0" y="1391478"/>
            <a:ext cx="12192000" cy="4371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EMBEDDED STANDARD CONTENT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613498" y="3998718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S/4HANA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C/4HANA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SFSF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Concur 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Ariba</a:t>
            </a:r>
          </a:p>
          <a:p>
            <a:pPr marL="284480" marR="0" lvl="0" indent="-284480" algn="r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9388873" y="378071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65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80126" y="3485326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1" indent="0" algn="r" defTabSz="5993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72 Packages</a:t>
            </a:r>
            <a:b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88873" y="421628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SAP data 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 Unicode MS"/>
            </a:endParaRPr>
          </a:p>
          <a:p>
            <a:pPr marL="284480" marR="0" lvl="0" indent="-284480" algn="l" defTabSz="1087188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 Unicode MS"/>
              </a:rPr>
              <a:t>Non-SAP data sources</a:t>
            </a: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Advanced Compliance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Business 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ByDesign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(Finance and Procurement)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Environment, Health and Safety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Field Service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Account Receivable – Invoice Payment Forecasting.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Contract Accounts (FI-CA)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 – Live based on Semantic Tags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Consolidation for SAP S/4HC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Goods and Services Tax GST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– Simplified Chinese Localization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(SuccessFactors)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Intelligent Asset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Marketing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Manufacturing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Procurement for SAP S/4HC (BPE)</a:t>
              </a: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Product Cost Planning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and Portfolio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Receivables Management for S/4HANA Cloud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Finance – Contract-based revenue recognition (CBRR)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Financial Products Subledger IFRS17 for S/4HANA 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Integrated Business Planning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Intelligent Asset Management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Customer Satisfaction Score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Qualtrics  - Survey distribution and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 Supply Base Optimization 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99654877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SAP S/4HANA for Financial Products Subledger – Reporting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 S/4HANA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Cloud for SAP  S/4HANA Cloud 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SAP Sales Planning for SAP S/4HANA Cloud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Service Cloud Analytics (CRM)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Manager: Test Suite Analysis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Solution Manager IT Service Management Analytics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Sports One Analytics 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Sports One Analytics (German)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Trade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Travel &amp; Expense – Concur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Treasury Management</a:t>
              </a: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Vendor Management System (Fieldglass)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115" marR="0" lvl="5" indent="-285115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Line of Business</a:t>
            </a:r>
          </a:p>
        </p:txBody>
      </p:sp>
      <p:pic>
        <p:nvPicPr>
          <p:cNvPr id="50178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9876F9C4-28D5-45B2-B45F-E9E11DC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234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Agriculture Origination, Trading and Risk Management (New)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 panose="020B0604020202020204" pitchFamily="34" charset="0"/>
                </a:rPr>
                <a:t>Banking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Consumer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Customer Profitability Analysis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Engineering, Construction, &amp; Operations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Health Care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High Tech (New)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Industry Innovation Kit – Leonardo Zero Waste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InsuranceMill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 Products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Mining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Professional Services S/4HC (BPE)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Public Services: Higher Education and Research</a:t>
              </a: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Arial"/>
                </a:rPr>
                <a:t>Real Estate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lt"/>
                  <a:cs typeface="Arial" panose="020B0604020202020204" pitchFamily="34" charset="0"/>
                </a:rPr>
                <a:t>Retail (Model Company Fashion for Vertical Business)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lt"/>
                <a:cs typeface="Arial" panose="020B0604020202020204" pitchFamily="34" charset="0"/>
              </a:endParaRPr>
            </a:p>
            <a:p>
              <a:pPr marL="285750" marR="0" lvl="5" indent="-285750" algn="l" defTabSz="1218987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(Model Company Core Retail)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Retail (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Omnichannel Article Availability and Sourcing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)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Rural Sourcing Management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Utilities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Industry</a:t>
            </a:r>
          </a:p>
        </p:txBody>
      </p:sp>
      <p:pic>
        <p:nvPicPr>
          <p:cNvPr id="21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FE925B1F-4792-4394-A8FB-6B6D2031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BUSINESS CONTENT DELIVERED BY SAP 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0AB00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Further information can be found in the following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blog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282907" y="6442915"/>
            <a:ext cx="3132191" cy="4847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marR="0" lvl="5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</a:endParaRPr>
          </a:p>
          <a:p>
            <a:pPr marL="285115" marR="0" lvl="5" indent="-28511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CCA77-6FBC-416C-B019-4BD100CBC8F7}"/>
              </a:ext>
            </a:extLst>
          </p:cNvPr>
          <p:cNvGrpSpPr/>
          <p:nvPr/>
        </p:nvGrpSpPr>
        <p:grpSpPr>
          <a:xfrm>
            <a:off x="619069" y="1307682"/>
            <a:ext cx="10991515" cy="5140982"/>
            <a:chOff x="2120696" y="1557991"/>
            <a:chExt cx="7031913" cy="47587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94842E-6A3A-4780-90B2-1AA129E3C52C}"/>
                </a:ext>
              </a:extLst>
            </p:cNvPr>
            <p:cNvSpPr/>
            <p:nvPr/>
          </p:nvSpPr>
          <p:spPr>
            <a:xfrm>
              <a:off x="2120696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Banking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Chemicals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Finance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Financial Planning &amp; Analysis S/4HC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FI Operational Expense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High Tech 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Human Resources Salary Planning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Integrated Financial Planning for SAP S/4HANA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6D4463-CD9E-4057-B967-0B9D6BE191AA}"/>
                </a:ext>
              </a:extLst>
            </p:cNvPr>
            <p:cNvSpPr/>
            <p:nvPr/>
          </p:nvSpPr>
          <p:spPr>
            <a:xfrm>
              <a:off x="4464667" y="1557991"/>
              <a:ext cx="2343971" cy="4758709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115" marR="0" lvl="5" indent="-28511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 Unicode MS"/>
                <a:cs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F2020-5EAB-473C-80E7-70ADA0190D12}"/>
                </a:ext>
              </a:extLst>
            </p:cNvPr>
            <p:cNvSpPr/>
            <p:nvPr/>
          </p:nvSpPr>
          <p:spPr>
            <a:xfrm>
              <a:off x="6808638" y="1789962"/>
              <a:ext cx="2343971" cy="429476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Liquidity Planning for SAP S/4HANA Cloud (BPE)</a:t>
              </a:r>
            </a:p>
            <a:p>
              <a:pPr marL="285750" marR="0" lvl="0" indent="-285750" algn="l" defTabSz="1218987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/>
                </a:buClr>
                <a:buSzPct val="11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Oil &amp; Gas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Product Cost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Budgeting &amp; Planning S/4HC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Project Staff Planning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Performance and Target Planning (CRM)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Sales Planning for SAP S/4HANA Cloud (BPE)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Travel &amp; Expense (Budget Planning)</a:t>
              </a:r>
            </a:p>
            <a:p>
              <a:pPr marL="285750" marR="0" lvl="5" indent="-28575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/>
                  <a:cs typeface="+mn-cs"/>
                </a:rPr>
                <a:t>Workforce Planning for SAP S/4HC (BPE)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2B6E09-2674-42F8-9E5C-E609009C83CB}"/>
              </a:ext>
            </a:extLst>
          </p:cNvPr>
          <p:cNvSpPr txBox="1"/>
          <p:nvPr/>
        </p:nvSpPr>
        <p:spPr>
          <a:xfrm>
            <a:off x="619069" y="1121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1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rPr>
              <a:t>Packages that include Planning</a:t>
            </a:r>
          </a:p>
        </p:txBody>
      </p:sp>
      <p:pic>
        <p:nvPicPr>
          <p:cNvPr id="19" name="Picture 2" descr="The Walldorf siblings in the cloud – SAP Analytics Cloud (SAC) and Data  Warehouse Cloud (DWC) - CubeServ">
            <a:extLst>
              <a:ext uri="{FF2B5EF4-FFF2-40B4-BE49-F238E27FC236}">
                <a16:creationId xmlns:a16="http://schemas.microsoft.com/office/drawing/2014/main" id="{5B1E52C1-3619-4C80-8D08-F51D173A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638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349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1EF639-1635-49A4-8BBF-26B87531966F}"/>
              </a:ext>
            </a:extLst>
          </p:cNvPr>
          <p:cNvSpPr/>
          <p:nvPr/>
        </p:nvSpPr>
        <p:spPr>
          <a:xfrm>
            <a:off x="1588" y="-827"/>
            <a:ext cx="4764506" cy="6858000"/>
          </a:xfrm>
          <a:prstGeom prst="rect">
            <a:avLst/>
          </a:prstGeom>
          <a:solidFill>
            <a:srgbClr val="25B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r>
              <a:rPr lang="en-US" dirty="0">
                <a:solidFill>
                  <a:srgbClr val="FFFFFF"/>
                </a:solidFill>
                <a:latin typeface="Arial" panose="020B0604020202020204"/>
              </a:rPr>
              <a:t>x</a:t>
            </a:r>
          </a:p>
        </p:txBody>
      </p:sp>
      <p:pic>
        <p:nvPicPr>
          <p:cNvPr id="8" name="Picture Placeholder 1">
            <a:extLst>
              <a:ext uri="{FF2B5EF4-FFF2-40B4-BE49-F238E27FC236}">
                <a16:creationId xmlns:a16="http://schemas.microsoft.com/office/drawing/2014/main" id="{B7AC49BF-9F60-424E-BF32-96F7CB8D85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0725" y="1333004"/>
            <a:ext cx="5014913" cy="409654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11663AF-E941-4C05-BE10-4A59BEA3C0BF}"/>
              </a:ext>
            </a:extLst>
          </p:cNvPr>
          <p:cNvSpPr/>
          <p:nvPr/>
        </p:nvSpPr>
        <p:spPr>
          <a:xfrm flipH="1">
            <a:off x="-8351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1438" y="1314450"/>
            <a:ext cx="5770562" cy="4395788"/>
          </a:xfrm>
        </p:spPr>
        <p:txBody>
          <a:bodyPr>
            <a:noAutofit/>
          </a:bodyPr>
          <a:lstStyle/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Product Roadmap</a:t>
            </a:r>
            <a:endParaRPr lang="en-US" sz="1800" dirty="0"/>
          </a:p>
          <a:p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Analytics Cloud Help Documentation</a:t>
            </a:r>
            <a:endParaRPr lang="en-US" sz="1800" dirty="0"/>
          </a:p>
          <a:p>
            <a:r>
              <a:rPr lang="en-US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Webinars</a:t>
            </a:r>
            <a:endParaRPr lang="en-US" sz="1800" dirty="0"/>
          </a:p>
          <a:p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 Library</a:t>
            </a:r>
            <a:endParaRPr lang="en-US" sz="1800" dirty="0"/>
          </a:p>
          <a:p>
            <a:r>
              <a:rPr lang="en-US" sz="1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learning videos</a:t>
            </a:r>
            <a:endParaRPr lang="en-US" sz="1800" dirty="0"/>
          </a:p>
          <a:p>
            <a:r>
              <a:rPr lang="en-US" sz="1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with SAP SAC</a:t>
            </a:r>
            <a:endParaRPr lang="en-US" sz="1800" dirty="0"/>
          </a:p>
          <a:p>
            <a:r>
              <a:rPr lang="en-US" sz="1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YouTube Playlist</a:t>
            </a:r>
            <a:endParaRPr lang="en-US" sz="1800" dirty="0"/>
          </a:p>
          <a:p>
            <a:r>
              <a:rPr lang="en-US" sz="18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SAC Admin guide for Live connection</a:t>
            </a:r>
            <a:endParaRPr lang="en-US" sz="1800" dirty="0"/>
          </a:p>
          <a:p>
            <a:r>
              <a:rPr lang="en-US" sz="18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https://www.sapanalytics.cloud/plans/ </a:t>
            </a:r>
            <a:endParaRPr lang="en-US" sz="1800" dirty="0"/>
          </a:p>
          <a:p>
            <a:r>
              <a:rPr lang="en-US" sz="18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 for your SAP SAC Server</a:t>
            </a:r>
            <a:endParaRPr lang="en-US" sz="1800" dirty="0"/>
          </a:p>
          <a:p>
            <a:r>
              <a:rPr lang="en-US" sz="18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https://blogs.sap.com/2019/06/24/webinar-summary-sap-bi-roadmap-update-with-saps-patrick-sims/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159026" y="3044279"/>
            <a:ext cx="75123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System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F1120-6BCE-44AF-BAB7-B78913FB60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/>
          <a:stretch/>
        </p:blipFill>
        <p:spPr>
          <a:xfrm>
            <a:off x="10177810" y="497975"/>
            <a:ext cx="1738562" cy="5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6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7" b="1237"/>
          <a:stretch/>
        </p:blipFill>
        <p:spPr>
          <a:xfrm>
            <a:off x="3978704" y="0"/>
            <a:ext cx="8213296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FBF5BE-EB29-0A45-93D9-360EDBB07ED9}"/>
              </a:ext>
            </a:extLst>
          </p:cNvPr>
          <p:cNvSpPr/>
          <p:nvPr/>
        </p:nvSpPr>
        <p:spPr>
          <a:xfrm flipH="1">
            <a:off x="4024507" y="0"/>
            <a:ext cx="8166551" cy="6858000"/>
          </a:xfrm>
          <a:custGeom>
            <a:avLst/>
            <a:gdLst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6143890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76386 w 16143890"/>
              <a:gd name="connsiteY2" fmla="*/ 13684469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  <a:gd name="connsiteX0" fmla="*/ 0 w 16143890"/>
              <a:gd name="connsiteY0" fmla="*/ 0 h 13716000"/>
              <a:gd name="connsiteX1" fmla="*/ 16143890 w 16143890"/>
              <a:gd name="connsiteY1" fmla="*/ 0 h 13716000"/>
              <a:gd name="connsiteX2" fmla="*/ 12044855 w 16143890"/>
              <a:gd name="connsiteY2" fmla="*/ 13716000 h 13716000"/>
              <a:gd name="connsiteX3" fmla="*/ 0 w 16143890"/>
              <a:gd name="connsiteY3" fmla="*/ 13716000 h 13716000"/>
              <a:gd name="connsiteX4" fmla="*/ 0 w 1614389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890" h="13716000">
                <a:moveTo>
                  <a:pt x="0" y="0"/>
                </a:moveTo>
                <a:lnTo>
                  <a:pt x="16143890" y="0"/>
                </a:lnTo>
                <a:lnTo>
                  <a:pt x="12044855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25B5C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28877C9-AFE0-2942-89C4-D35EB564C462}"/>
              </a:ext>
            </a:extLst>
          </p:cNvPr>
          <p:cNvSpPr/>
          <p:nvPr/>
        </p:nvSpPr>
        <p:spPr>
          <a:xfrm flipH="1">
            <a:off x="1588" y="2337971"/>
            <a:ext cx="8198069" cy="2182058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617538" y="3044279"/>
            <a:ext cx="70538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3" name="Picture 2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6BEBDD21-2931-73B0-720E-B2042AAD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51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4">
            <a:extLst>
              <a:ext uri="{FF2B5EF4-FFF2-40B4-BE49-F238E27FC236}">
                <a16:creationId xmlns:a16="http://schemas.microsoft.com/office/drawing/2014/main" id="{B5D40F86-7738-47D6-96DE-92D7C7525102}"/>
              </a:ext>
            </a:extLst>
          </p:cNvPr>
          <p:cNvSpPr/>
          <p:nvPr/>
        </p:nvSpPr>
        <p:spPr>
          <a:xfrm>
            <a:off x="150502" y="1544803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7C6DAF77-4E32-4EDA-9BF9-FC2786511BA4}"/>
              </a:ext>
            </a:extLst>
          </p:cNvPr>
          <p:cNvSpPr/>
          <p:nvPr/>
        </p:nvSpPr>
        <p:spPr>
          <a:xfrm>
            <a:off x="150502" y="3216336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FA3A501C-AC4B-4A9B-95A1-6820C227EB8F}"/>
              </a:ext>
            </a:extLst>
          </p:cNvPr>
          <p:cNvSpPr/>
          <p:nvPr/>
        </p:nvSpPr>
        <p:spPr>
          <a:xfrm>
            <a:off x="150502" y="4907488"/>
            <a:ext cx="914400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EE0A5-E132-4100-BF1B-239A8D2686EA}"/>
              </a:ext>
            </a:extLst>
          </p:cNvPr>
          <p:cNvGrpSpPr/>
          <p:nvPr/>
        </p:nvGrpSpPr>
        <p:grpSpPr>
          <a:xfrm>
            <a:off x="1125237" y="1259821"/>
            <a:ext cx="6505009" cy="4833476"/>
            <a:chOff x="1125237" y="1259821"/>
            <a:chExt cx="6505009" cy="3761184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A169BACC-BCEB-4277-87DD-D4D28BACF815}"/>
                </a:ext>
              </a:extLst>
            </p:cNvPr>
            <p:cNvSpPr/>
            <p:nvPr/>
          </p:nvSpPr>
          <p:spPr>
            <a:xfrm>
              <a:off x="1125237" y="1259821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B42F2A87-91C1-417E-A28E-9DD04E114D96}"/>
                </a:ext>
              </a:extLst>
            </p:cNvPr>
            <p:cNvSpPr/>
            <p:nvPr/>
          </p:nvSpPr>
          <p:spPr>
            <a:xfrm>
              <a:off x="1125237" y="2560498"/>
              <a:ext cx="6505009" cy="11295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marR="0" lvl="0" indent="-285750" algn="l" defTabSz="1218987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105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CER006 - SAP Certification in the Cloud (6 attempts)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6618AB90-6CB8-42AD-BAF5-1BCA03B0C9FB}"/>
                </a:ext>
              </a:extLst>
            </p:cNvPr>
            <p:cNvSpPr/>
            <p:nvPr/>
          </p:nvSpPr>
          <p:spPr>
            <a:xfrm>
              <a:off x="1125237" y="3891452"/>
              <a:ext cx="6505009" cy="11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SAP ANALYTICS CLOUD CERTIFICATION – </a:t>
            </a:r>
            <a:r>
              <a:rPr lang="en-US" sz="2400" i="0" dirty="0">
                <a:effectLst/>
              </a:rPr>
              <a:t>C_SAC_2302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66587" y="1236451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1704875"/>
            <a:ext cx="561247" cy="56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01" y="3434039"/>
            <a:ext cx="511281" cy="4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385633" y="477878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https://www.anubhavtrainings.com/analytics-cloud-training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5687" y="5164670"/>
            <a:ext cx="4446513" cy="876575"/>
          </a:xfrm>
          <a:prstGeom prst="rect">
            <a:avLst/>
          </a:prstGeom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2" y="5028635"/>
            <a:ext cx="668366" cy="66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DF8F68-A39F-47B7-8C28-F35521781FF3}"/>
              </a:ext>
            </a:extLst>
          </p:cNvPr>
          <p:cNvSpPr/>
          <p:nvPr/>
        </p:nvSpPr>
        <p:spPr>
          <a:xfrm>
            <a:off x="0" y="4864963"/>
            <a:ext cx="12192000" cy="9232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C3FD4-C230-4C39-8E0E-4764BDE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700550" y="1363769"/>
            <a:ext cx="5103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Dataset is available here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1202" name="Picture 2" descr="SAP Analytics Cloud | SAP Analytics Cloud Services">
            <a:extLst>
              <a:ext uri="{FF2B5EF4-FFF2-40B4-BE49-F238E27FC236}">
                <a16:creationId xmlns:a16="http://schemas.microsoft.com/office/drawing/2014/main" id="{D64BBFCF-0F49-4B2D-83CB-C63DF8B4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0" y="1236700"/>
            <a:ext cx="6075391" cy="52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AE1226-47D7-3347-8CCD-776C6211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603326"/>
            <a:ext cx="10515600" cy="424732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914217"/>
            <a:r>
              <a:rPr lang="en-US" sz="2400" b="1" dirty="0"/>
              <a:t>FEEDBACK</a:t>
            </a:r>
          </a:p>
        </p:txBody>
      </p:sp>
      <p:pic>
        <p:nvPicPr>
          <p:cNvPr id="4" name="Picture 2" descr="Ahpra on Twitter: &quot;Time is running out to share your thoughts on ...">
            <a:extLst>
              <a:ext uri="{FF2B5EF4-FFF2-40B4-BE49-F238E27FC236}">
                <a16:creationId xmlns:a16="http://schemas.microsoft.com/office/drawing/2014/main" id="{9C7111F2-4498-8E4C-BCF8-C1291A34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07277" y="1136049"/>
            <a:ext cx="9561312" cy="4780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924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30278" y="2339163"/>
            <a:ext cx="9161718" cy="4518837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Picture Placeholder 9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38F7C19B-3A27-73A8-3000-2A596BC1BD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9744" b="29744"/>
          <a:stretch>
            <a:fillRect/>
          </a:stretch>
        </p:blipFill>
        <p:spPr>
          <a:xfrm>
            <a:off x="0" y="0"/>
            <a:ext cx="12192000" cy="487838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-1"/>
            <a:ext cx="12188826" cy="48779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6" y="-10291"/>
            <a:ext cx="12187238" cy="4888227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660" y="5992677"/>
            <a:ext cx="3368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 us today!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80349" y="2925900"/>
            <a:ext cx="3230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build the workforce of the future.</a:t>
            </a:r>
            <a:endParaRPr kumimoji="0" lang="en-US" sz="1200" b="0" i="0" u="none" strike="noStrike" kern="1200" cap="none" spc="5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995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880" y="311377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30,000+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6601" y="3111414"/>
            <a:ext cx="1801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25000+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92" y="2279542"/>
            <a:ext cx="640226" cy="64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6417" y="2272463"/>
            <a:ext cx="672103" cy="67210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685" y="691519"/>
            <a:ext cx="65726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We’re committed to empower you to be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FutureReady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AC6D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660" y="4998907"/>
            <a:ext cx="39015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FREE WEBINARS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977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741" y="2194371"/>
            <a:ext cx="852087" cy="85208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9296" y="3369105"/>
            <a:ext cx="5612646" cy="3381741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3739" y="5575313"/>
            <a:ext cx="2196807" cy="5474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400880" y="5490869"/>
            <a:ext cx="2196807" cy="5474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4221" y="55908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Enroll Now!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5" name="Picture 14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A51FCAEA-F56C-E679-831E-F7572F3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869" y="489627"/>
            <a:ext cx="185944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001880"/>
            <a:ext cx="4097395" cy="413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 to SAP Terminologies and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Cloud and OP systems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Cloud Offerings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Introduction to SAP Cloud Platform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Difference between HANA and S/4HANA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How ERP and BW are used today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are all other SAP Solutions used in industry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What is SAP Analytics Cloud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History of SAC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 SAC Strategy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---Break---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239775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DABAE5E5-EDA3-D366-F746-B75F2BD5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6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714519" y="528451"/>
            <a:ext cx="450857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17">
              <a:defRPr sz="2200" b="1">
                <a:solidFill>
                  <a:schemeClr val="tx2">
                    <a:lumMod val="75000"/>
                  </a:schemeClr>
                </a:solidFill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Arial Regular"/>
                <a:ea typeface="Open Sans" panose="020B0606030504020204" pitchFamily="34" charset="0"/>
                <a:cs typeface="Open Sans" panose="020B0606030504020204" pitchFamily="34" charset="0"/>
              </a:rPr>
              <a:t>LEARNING OBJECTIVES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166CAA3-2442-394A-86E8-999EFA59E499}"/>
              </a:ext>
            </a:extLst>
          </p:cNvPr>
          <p:cNvSpPr/>
          <p:nvPr/>
        </p:nvSpPr>
        <p:spPr>
          <a:xfrm flipH="1">
            <a:off x="1588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rgbClr val="19A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22B80F5-F023-F447-9455-D313B6CF2306}"/>
              </a:ext>
            </a:extLst>
          </p:cNvPr>
          <p:cNvSpPr/>
          <p:nvPr/>
        </p:nvSpPr>
        <p:spPr>
          <a:xfrm>
            <a:off x="7541449" y="4862147"/>
            <a:ext cx="4648964" cy="1237402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1402" h="3987559">
                <a:moveTo>
                  <a:pt x="1229711" y="0"/>
                </a:moveTo>
                <a:lnTo>
                  <a:pt x="14981402" y="0"/>
                </a:lnTo>
                <a:lnTo>
                  <a:pt x="14981402" y="3987559"/>
                </a:lnTo>
                <a:lnTo>
                  <a:pt x="0" y="3987559"/>
                </a:lnTo>
                <a:lnTo>
                  <a:pt x="12297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68B2C-5B3F-6E4E-BA63-D6A1223C430D}"/>
              </a:ext>
            </a:extLst>
          </p:cNvPr>
          <p:cNvSpPr txBox="1"/>
          <p:nvPr/>
        </p:nvSpPr>
        <p:spPr>
          <a:xfrm>
            <a:off x="714519" y="2149896"/>
            <a:ext cx="4097395" cy="223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768" marR="0" lvl="0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Through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SAC Architecture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Compare SAC with others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Embedded Content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References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System Walk over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Guidance on SAC Certification</a:t>
            </a:r>
          </a:p>
          <a:p>
            <a:pPr marL="228600" marR="0" lvl="0" indent="-173832" algn="l" defTabSz="914217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Create a simple dashboard on Covid-19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12316-2C09-E74C-86B3-6E57ECFDE683}"/>
              </a:ext>
            </a:extLst>
          </p:cNvPr>
          <p:cNvSpPr txBox="1"/>
          <p:nvPr/>
        </p:nvSpPr>
        <p:spPr>
          <a:xfrm>
            <a:off x="714519" y="1387791"/>
            <a:ext cx="40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At the end of this session, you will be able to: </a:t>
            </a:r>
          </a:p>
        </p:txBody>
      </p:sp>
      <p:pic>
        <p:nvPicPr>
          <p:cNvPr id="2050" name="Picture 2" descr="The Burning Mind Project | Whose Objective Is It Anyway?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23090" y="0"/>
            <a:ext cx="69673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5223090" y="0"/>
            <a:ext cx="6967323" cy="6858001"/>
          </a:xfrm>
          <a:prstGeom prst="rect">
            <a:avLst/>
          </a:prstGeom>
          <a:gradFill flip="none" rotWithShape="1">
            <a:gsLst>
              <a:gs pos="2000">
                <a:srgbClr val="25B6C2">
                  <a:alpha val="20000"/>
                </a:srgbClr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14409" y="6667500"/>
            <a:ext cx="4759730" cy="190500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Picture 1" descr="A picture containing symbol, font, logo, graphics&#10;&#10;Description automatically generated">
            <a:extLst>
              <a:ext uri="{FF2B5EF4-FFF2-40B4-BE49-F238E27FC236}">
                <a16:creationId xmlns:a16="http://schemas.microsoft.com/office/drawing/2014/main" id="{0C39B9DC-E32E-CCC3-50C5-4BA7270C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093" y="186611"/>
            <a:ext cx="830529" cy="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E0D26473-D4FA-4625-BE28-D553265420C1}"/>
              </a:ext>
            </a:extLst>
          </p:cNvPr>
          <p:cNvSpPr/>
          <p:nvPr/>
        </p:nvSpPr>
        <p:spPr>
          <a:xfrm>
            <a:off x="6795163" y="473088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Scalability is difficult to achieve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605F07-2F24-48A9-9122-50319E8AE725}"/>
              </a:ext>
            </a:extLst>
          </p:cNvPr>
          <p:cNvSpPr/>
          <p:nvPr/>
        </p:nvSpPr>
        <p:spPr>
          <a:xfrm>
            <a:off x="954915" y="5632551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Install all OS and manage network</a:t>
            </a: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3B8B0BFD-F3B4-4557-A135-3DCBD67EE744}"/>
              </a:ext>
            </a:extLst>
          </p:cNvPr>
          <p:cNvSpPr/>
          <p:nvPr/>
        </p:nvSpPr>
        <p:spPr>
          <a:xfrm>
            <a:off x="954915" y="4725167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people to manage that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64">
            <a:extLst>
              <a:ext uri="{FF2B5EF4-FFF2-40B4-BE49-F238E27FC236}">
                <a16:creationId xmlns:a16="http://schemas.microsoft.com/office/drawing/2014/main" id="{EF1DBBDD-9F6D-4134-9593-21FE32E6F947}"/>
              </a:ext>
            </a:extLst>
          </p:cNvPr>
          <p:cNvSpPr/>
          <p:nvPr/>
        </p:nvSpPr>
        <p:spPr>
          <a:xfrm>
            <a:off x="545637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4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4">
            <a:extLst>
              <a:ext uri="{FF2B5EF4-FFF2-40B4-BE49-F238E27FC236}">
                <a16:creationId xmlns:a16="http://schemas.microsoft.com/office/drawing/2014/main" id="{C484C470-B4E3-488C-B119-C0EC9C6BE429}"/>
              </a:ext>
            </a:extLst>
          </p:cNvPr>
          <p:cNvSpPr/>
          <p:nvPr/>
        </p:nvSpPr>
        <p:spPr>
          <a:xfrm>
            <a:off x="545636" y="5549190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5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B821D23-19EE-4093-81F6-0C9E5CA9B92E}"/>
              </a:ext>
            </a:extLst>
          </p:cNvPr>
          <p:cNvSpPr/>
          <p:nvPr/>
        </p:nvSpPr>
        <p:spPr>
          <a:xfrm>
            <a:off x="6795163" y="3853222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Initial investment is very high</a:t>
            </a: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EDED2A0F-38A9-4799-B49F-6308EE55E4C5}"/>
              </a:ext>
            </a:extLst>
          </p:cNvPr>
          <p:cNvSpPr/>
          <p:nvPr/>
        </p:nvSpPr>
        <p:spPr>
          <a:xfrm>
            <a:off x="6795163" y="2902635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Every upgrade and new patch needs to be applied</a:t>
            </a:r>
          </a:p>
        </p:txBody>
      </p: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61198476-5BDD-4CD4-AC1D-1C52BEA12B8C}"/>
              </a:ext>
            </a:extLst>
          </p:cNvPr>
          <p:cNvSpPr/>
          <p:nvPr/>
        </p:nvSpPr>
        <p:spPr>
          <a:xfrm>
            <a:off x="6795163" y="2024976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Hire professionals to maintain system and get development done on top</a:t>
            </a: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A75AD3DA-CB32-46AE-8AE7-1087D58C898E}"/>
              </a:ext>
            </a:extLst>
          </p:cNvPr>
          <p:cNvSpPr/>
          <p:nvPr/>
        </p:nvSpPr>
        <p:spPr>
          <a:xfrm>
            <a:off x="954915" y="3847508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License to be bought by the vendor by paying lump-sum</a:t>
            </a:r>
          </a:p>
        </p:txBody>
      </p:sp>
      <p:sp>
        <p:nvSpPr>
          <p:cNvPr id="20" name="Rounded Rectangle 25">
            <a:extLst>
              <a:ext uri="{FF2B5EF4-FFF2-40B4-BE49-F238E27FC236}">
                <a16:creationId xmlns:a16="http://schemas.microsoft.com/office/drawing/2014/main" id="{F5B75FE1-F944-4AFF-A212-1CFC9330DC42}"/>
              </a:ext>
            </a:extLst>
          </p:cNvPr>
          <p:cNvSpPr/>
          <p:nvPr/>
        </p:nvSpPr>
        <p:spPr>
          <a:xfrm>
            <a:off x="954915" y="2896921"/>
            <a:ext cx="4420987" cy="626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Networking to be setup</a:t>
            </a:r>
          </a:p>
        </p:txBody>
      </p:sp>
      <p:sp>
        <p:nvSpPr>
          <p:cNvPr id="21" name="Rounded Rectangle 24">
            <a:extLst>
              <a:ext uri="{FF2B5EF4-FFF2-40B4-BE49-F238E27FC236}">
                <a16:creationId xmlns:a16="http://schemas.microsoft.com/office/drawing/2014/main" id="{1E5FD75E-3BA4-43F4-9451-C654D3E20EB4}"/>
              </a:ext>
            </a:extLst>
          </p:cNvPr>
          <p:cNvSpPr/>
          <p:nvPr/>
        </p:nvSpPr>
        <p:spPr>
          <a:xfrm>
            <a:off x="954915" y="2019262"/>
            <a:ext cx="4420987" cy="626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Hardware to be purchased</a:t>
            </a:r>
          </a:p>
        </p:txBody>
      </p:sp>
      <p:sp>
        <p:nvSpPr>
          <p:cNvPr id="22" name="Shape 64">
            <a:extLst>
              <a:ext uri="{FF2B5EF4-FFF2-40B4-BE49-F238E27FC236}">
                <a16:creationId xmlns:a16="http://schemas.microsoft.com/office/drawing/2014/main" id="{46632E88-BFE5-43DA-B577-519944A4397B}"/>
              </a:ext>
            </a:extLst>
          </p:cNvPr>
          <p:cNvSpPr/>
          <p:nvPr/>
        </p:nvSpPr>
        <p:spPr>
          <a:xfrm>
            <a:off x="545637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1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4">
            <a:extLst>
              <a:ext uri="{FF2B5EF4-FFF2-40B4-BE49-F238E27FC236}">
                <a16:creationId xmlns:a16="http://schemas.microsoft.com/office/drawing/2014/main" id="{94244B0A-5A89-4603-A971-24B0A1C922FD}"/>
              </a:ext>
            </a:extLst>
          </p:cNvPr>
          <p:cNvSpPr/>
          <p:nvPr/>
        </p:nvSpPr>
        <p:spPr>
          <a:xfrm>
            <a:off x="545638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2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64">
            <a:extLst>
              <a:ext uri="{FF2B5EF4-FFF2-40B4-BE49-F238E27FC236}">
                <a16:creationId xmlns:a16="http://schemas.microsoft.com/office/drawing/2014/main" id="{80D6AF64-B261-4ACF-B2CC-45F09C922820}"/>
              </a:ext>
            </a:extLst>
          </p:cNvPr>
          <p:cNvSpPr/>
          <p:nvPr/>
        </p:nvSpPr>
        <p:spPr>
          <a:xfrm>
            <a:off x="545637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3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64">
            <a:extLst>
              <a:ext uri="{FF2B5EF4-FFF2-40B4-BE49-F238E27FC236}">
                <a16:creationId xmlns:a16="http://schemas.microsoft.com/office/drawing/2014/main" id="{1F6D338A-FF1A-4298-8F28-5EC34528F765}"/>
              </a:ext>
            </a:extLst>
          </p:cNvPr>
          <p:cNvSpPr/>
          <p:nvPr/>
        </p:nvSpPr>
        <p:spPr>
          <a:xfrm>
            <a:off x="6336835" y="1896798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6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6" name="Shape 64">
            <a:extLst>
              <a:ext uri="{FF2B5EF4-FFF2-40B4-BE49-F238E27FC236}">
                <a16:creationId xmlns:a16="http://schemas.microsoft.com/office/drawing/2014/main" id="{B04CA9F0-0948-4BA1-8CBE-6B17C5A97602}"/>
              </a:ext>
            </a:extLst>
          </p:cNvPr>
          <p:cNvSpPr/>
          <p:nvPr/>
        </p:nvSpPr>
        <p:spPr>
          <a:xfrm>
            <a:off x="6336836" y="2809896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7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64">
            <a:extLst>
              <a:ext uri="{FF2B5EF4-FFF2-40B4-BE49-F238E27FC236}">
                <a16:creationId xmlns:a16="http://schemas.microsoft.com/office/drawing/2014/main" id="{9C27C5B0-DB58-434A-BD9D-A94323AF29D4}"/>
              </a:ext>
            </a:extLst>
          </p:cNvPr>
          <p:cNvSpPr/>
          <p:nvPr/>
        </p:nvSpPr>
        <p:spPr>
          <a:xfrm>
            <a:off x="6336835" y="3722994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8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64">
            <a:extLst>
              <a:ext uri="{FF2B5EF4-FFF2-40B4-BE49-F238E27FC236}">
                <a16:creationId xmlns:a16="http://schemas.microsoft.com/office/drawing/2014/main" id="{AE24E727-2912-4B9A-BE92-BD1D2FC97481}"/>
              </a:ext>
            </a:extLst>
          </p:cNvPr>
          <p:cNvSpPr/>
          <p:nvPr/>
        </p:nvSpPr>
        <p:spPr>
          <a:xfrm>
            <a:off x="6336835" y="4636092"/>
            <a:ext cx="818559" cy="814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25B5CA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 defTabSz="292100">
              <a:defRPr sz="1800" cap="none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9</a:t>
            </a:r>
            <a:endParaRPr sz="4000" b="1" dirty="0">
              <a:solidFill>
                <a:schemeClr val="bg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C8E1A-2A76-42CD-BA05-0AF47158FBD3}"/>
              </a:ext>
            </a:extLst>
          </p:cNvPr>
          <p:cNvSpPr/>
          <p:nvPr/>
        </p:nvSpPr>
        <p:spPr>
          <a:xfrm>
            <a:off x="0" y="1209040"/>
            <a:ext cx="12192000" cy="467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 on-premise software requires following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489261-A795-4863-B8BC-B97B2FF66A47}"/>
              </a:ext>
            </a:extLst>
          </p:cNvPr>
          <p:cNvSpPr txBox="1"/>
          <p:nvPr/>
        </p:nvSpPr>
        <p:spPr>
          <a:xfrm>
            <a:off x="6689034" y="5465090"/>
            <a:ext cx="45271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e.g. outlook, SAP BW, SAP BO, SAP BPC, SAP ECC, SAP Business Suite, SAP S/4HANAOP (large </a:t>
            </a:r>
            <a:r>
              <a:rPr lang="en-US" sz="1800" dirty="0" err="1">
                <a:solidFill>
                  <a:schemeClr val="tx1"/>
                </a:solidFill>
              </a:rPr>
              <a:t>corp</a:t>
            </a:r>
            <a:r>
              <a:rPr lang="en-US" sz="1800" dirty="0">
                <a:solidFill>
                  <a:schemeClr val="tx1"/>
                </a:solidFill>
              </a:rPr>
              <a:t>) 8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ON-PREMISE AND CLOUD?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39A795-472B-4BDF-AF6B-6A804939C3E3}"/>
              </a:ext>
            </a:extLst>
          </p:cNvPr>
          <p:cNvGrpSpPr/>
          <p:nvPr/>
        </p:nvGrpSpPr>
        <p:grpSpPr>
          <a:xfrm>
            <a:off x="650853" y="1784799"/>
            <a:ext cx="10858659" cy="3999775"/>
            <a:chOff x="650853" y="1784799"/>
            <a:chExt cx="10858659" cy="3999775"/>
          </a:xfrm>
        </p:grpSpPr>
        <p:sp>
          <p:nvSpPr>
            <p:cNvPr id="4" name="Rounded Rectangle 26">
              <a:extLst>
                <a:ext uri="{FF2B5EF4-FFF2-40B4-BE49-F238E27FC236}">
                  <a16:creationId xmlns:a16="http://schemas.microsoft.com/office/drawing/2014/main" id="{99558371-166F-4B4F-9A2B-31DC86FADF9E}"/>
                </a:ext>
              </a:extLst>
            </p:cNvPr>
            <p:cNvSpPr/>
            <p:nvPr/>
          </p:nvSpPr>
          <p:spPr>
            <a:xfrm>
              <a:off x="1140847" y="4967839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Faster innovation (3 months)</a:t>
              </a:r>
            </a:p>
          </p:txBody>
        </p:sp>
        <p:sp>
          <p:nvSpPr>
            <p:cNvPr id="6" name="Shape 64">
              <a:extLst>
                <a:ext uri="{FF2B5EF4-FFF2-40B4-BE49-F238E27FC236}">
                  <a16:creationId xmlns:a16="http://schemas.microsoft.com/office/drawing/2014/main" id="{652435B3-CCA5-48D9-9A14-C0B86F234FF2}"/>
                </a:ext>
              </a:extLst>
            </p:cNvPr>
            <p:cNvSpPr/>
            <p:nvPr/>
          </p:nvSpPr>
          <p:spPr>
            <a:xfrm>
              <a:off x="650853" y="4867594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4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:a16="http://schemas.microsoft.com/office/drawing/2014/main" id="{73A1CE02-0678-4192-A4AC-FCD0112BD41E}"/>
                </a:ext>
              </a:extLst>
            </p:cNvPr>
            <p:cNvSpPr/>
            <p:nvPr/>
          </p:nvSpPr>
          <p:spPr>
            <a:xfrm>
              <a:off x="6753460" y="3986554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Lower TCO, quality is service provider’s responsibility</a:t>
              </a:r>
            </a:p>
          </p:txBody>
        </p:sp>
        <p:sp>
          <p:nvSpPr>
            <p:cNvPr id="9" name="Rounded Rectangle 30">
              <a:extLst>
                <a:ext uri="{FF2B5EF4-FFF2-40B4-BE49-F238E27FC236}">
                  <a16:creationId xmlns:a16="http://schemas.microsoft.com/office/drawing/2014/main" id="{9DA5C5D1-63C0-49BF-A24C-1083F377FDDF}"/>
                </a:ext>
              </a:extLst>
            </p:cNvPr>
            <p:cNvSpPr/>
            <p:nvPr/>
          </p:nvSpPr>
          <p:spPr>
            <a:xfrm>
              <a:off x="6753460" y="2916766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Scalability is easier</a:t>
              </a:r>
            </a:p>
          </p:txBody>
        </p:sp>
        <p:sp>
          <p:nvSpPr>
            <p:cNvPr id="10" name="Rounded Rectangle 31">
              <a:extLst>
                <a:ext uri="{FF2B5EF4-FFF2-40B4-BE49-F238E27FC236}">
                  <a16:creationId xmlns:a16="http://schemas.microsoft.com/office/drawing/2014/main" id="{A88FC2CB-C47A-48F8-AD13-26F12B7012A6}"/>
                </a:ext>
              </a:extLst>
            </p:cNvPr>
            <p:cNvSpPr/>
            <p:nvPr/>
          </p:nvSpPr>
          <p:spPr>
            <a:xfrm>
              <a:off x="6753460" y="1929050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Pay per user or use – subscription (multi-services)</a:t>
              </a:r>
            </a:p>
          </p:txBody>
        </p:sp>
        <p:sp>
          <p:nvSpPr>
            <p:cNvPr id="12" name="Rounded Rectangle 27">
              <a:extLst>
                <a:ext uri="{FF2B5EF4-FFF2-40B4-BE49-F238E27FC236}">
                  <a16:creationId xmlns:a16="http://schemas.microsoft.com/office/drawing/2014/main" id="{607FDF5A-91A4-46B2-AA1B-A5CA53B12188}"/>
                </a:ext>
              </a:extLst>
            </p:cNvPr>
            <p:cNvSpPr/>
            <p:nvPr/>
          </p:nvSpPr>
          <p:spPr>
            <a:xfrm>
              <a:off x="1140847" y="3980124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Software upgrades are automatic hence its vendor responsibility to upgrade</a:t>
              </a:r>
            </a:p>
          </p:txBody>
        </p:sp>
        <p:sp>
          <p:nvSpPr>
            <p:cNvPr id="13" name="Rounded Rectangle 25">
              <a:extLst>
                <a:ext uri="{FF2B5EF4-FFF2-40B4-BE49-F238E27FC236}">
                  <a16:creationId xmlns:a16="http://schemas.microsoft.com/office/drawing/2014/main" id="{DC0F7F37-3C37-4880-BA6F-5D4258D5C18C}"/>
                </a:ext>
              </a:extLst>
            </p:cNvPr>
            <p:cNvSpPr/>
            <p:nvPr/>
          </p:nvSpPr>
          <p:spPr>
            <a:xfrm>
              <a:off x="1140847" y="2910335"/>
              <a:ext cx="4756052" cy="7054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need to hire skill to manage the HW – NW, OS</a:t>
              </a:r>
            </a:p>
          </p:txBody>
        </p:sp>
        <p:sp>
          <p:nvSpPr>
            <p:cNvPr id="14" name="Rounded Rectangle 24">
              <a:extLst>
                <a:ext uri="{FF2B5EF4-FFF2-40B4-BE49-F238E27FC236}">
                  <a16:creationId xmlns:a16="http://schemas.microsoft.com/office/drawing/2014/main" id="{FCF3C455-F8F4-46FE-9BBE-5E3377E28DE1}"/>
                </a:ext>
              </a:extLst>
            </p:cNvPr>
            <p:cNvSpPr/>
            <p:nvPr/>
          </p:nvSpPr>
          <p:spPr>
            <a:xfrm>
              <a:off x="1140847" y="1922620"/>
              <a:ext cx="4756052" cy="705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No upfront hardware investment, rather we can rent HW</a:t>
              </a:r>
            </a:p>
          </p:txBody>
        </p:sp>
        <p:sp>
          <p:nvSpPr>
            <p:cNvPr id="15" name="Shape 64">
              <a:extLst>
                <a:ext uri="{FF2B5EF4-FFF2-40B4-BE49-F238E27FC236}">
                  <a16:creationId xmlns:a16="http://schemas.microsoft.com/office/drawing/2014/main" id="{4942FFA6-8938-40CF-9D7A-E9FE12BC80B1}"/>
                </a:ext>
              </a:extLst>
            </p:cNvPr>
            <p:cNvSpPr/>
            <p:nvPr/>
          </p:nvSpPr>
          <p:spPr>
            <a:xfrm>
              <a:off x="650853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1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64">
              <a:extLst>
                <a:ext uri="{FF2B5EF4-FFF2-40B4-BE49-F238E27FC236}">
                  <a16:creationId xmlns:a16="http://schemas.microsoft.com/office/drawing/2014/main" id="{07F3BDFE-09B8-4B93-AD1E-A78B24870BB3}"/>
                </a:ext>
              </a:extLst>
            </p:cNvPr>
            <p:cNvSpPr/>
            <p:nvPr/>
          </p:nvSpPr>
          <p:spPr>
            <a:xfrm>
              <a:off x="650854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2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hape 64">
              <a:extLst>
                <a:ext uri="{FF2B5EF4-FFF2-40B4-BE49-F238E27FC236}">
                  <a16:creationId xmlns:a16="http://schemas.microsoft.com/office/drawing/2014/main" id="{3FFE8806-63A5-4F9C-93EC-6079F9F30877}"/>
                </a:ext>
              </a:extLst>
            </p:cNvPr>
            <p:cNvSpPr/>
            <p:nvPr/>
          </p:nvSpPr>
          <p:spPr>
            <a:xfrm>
              <a:off x="650853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3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Shape 64">
              <a:extLst>
                <a:ext uri="{FF2B5EF4-FFF2-40B4-BE49-F238E27FC236}">
                  <a16:creationId xmlns:a16="http://schemas.microsoft.com/office/drawing/2014/main" id="{E3122DFC-A838-46B6-90AB-EB55A1CA88B9}"/>
                </a:ext>
              </a:extLst>
            </p:cNvPr>
            <p:cNvSpPr/>
            <p:nvPr/>
          </p:nvSpPr>
          <p:spPr>
            <a:xfrm>
              <a:off x="6210698" y="1784799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5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64">
              <a:extLst>
                <a:ext uri="{FF2B5EF4-FFF2-40B4-BE49-F238E27FC236}">
                  <a16:creationId xmlns:a16="http://schemas.microsoft.com/office/drawing/2014/main" id="{4628E81B-7E37-4530-9384-9E1C44E93CCC}"/>
                </a:ext>
              </a:extLst>
            </p:cNvPr>
            <p:cNvSpPr/>
            <p:nvPr/>
          </p:nvSpPr>
          <p:spPr>
            <a:xfrm>
              <a:off x="6210701" y="2812397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25B5C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6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Shape 64">
              <a:extLst>
                <a:ext uri="{FF2B5EF4-FFF2-40B4-BE49-F238E27FC236}">
                  <a16:creationId xmlns:a16="http://schemas.microsoft.com/office/drawing/2014/main" id="{92B12BE7-FE53-4E68-8E64-9AB89D0ECCEB}"/>
                </a:ext>
              </a:extLst>
            </p:cNvPr>
            <p:cNvSpPr/>
            <p:nvPr/>
          </p:nvSpPr>
          <p:spPr>
            <a:xfrm>
              <a:off x="6210698" y="3839996"/>
              <a:ext cx="914400" cy="91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3500" cap="all">
                  <a:solidFill>
                    <a:srgbClr val="FFFFFF"/>
                  </a:solidFill>
                </a:defRPr>
              </a:lvl1pPr>
            </a:lstStyle>
            <a:p>
              <a:pPr algn="ctr" defTabSz="292100">
                <a:defRPr sz="1800" cap="none">
                  <a:solidFill>
                    <a:srgbClr val="000000"/>
                  </a:solidFill>
                </a:defRPr>
              </a:pPr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7</a:t>
              </a:r>
              <a:endParaRPr sz="4000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9E0A34-0F13-43B1-8FE2-36F7EEE0F581}"/>
              </a:ext>
            </a:extLst>
          </p:cNvPr>
          <p:cNvSpPr txBox="1"/>
          <p:nvPr/>
        </p:nvSpPr>
        <p:spPr>
          <a:xfrm>
            <a:off x="709052" y="1231660"/>
            <a:ext cx="6684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Cloud 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DC008-6117-41BE-A5DC-F778114B7863}"/>
              </a:ext>
            </a:extLst>
          </p:cNvPr>
          <p:cNvSpPr txBox="1"/>
          <p:nvPr/>
        </p:nvSpPr>
        <p:spPr>
          <a:xfrm>
            <a:off x="6625204" y="5027004"/>
            <a:ext cx="4675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7275874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8F909741-5D21-438A-99A6-C95E11106092}"/>
              </a:ext>
            </a:extLst>
          </p:cNvPr>
          <p:cNvSpPr/>
          <p:nvPr/>
        </p:nvSpPr>
        <p:spPr>
          <a:xfrm>
            <a:off x="1690011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908DE4-8A4F-4B7C-86F2-AE6EC5A39023}"/>
              </a:ext>
            </a:extLst>
          </p:cNvPr>
          <p:cNvSpPr/>
          <p:nvPr/>
        </p:nvSpPr>
        <p:spPr>
          <a:xfrm>
            <a:off x="1675526" y="3771229"/>
            <a:ext cx="267856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SaaS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SAC, Gmail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76777D8-8FAB-4E1C-8731-326F8BFCD7F8}"/>
              </a:ext>
            </a:extLst>
          </p:cNvPr>
          <p:cNvSpPr/>
          <p:nvPr/>
        </p:nvSpPr>
        <p:spPr>
          <a:xfrm>
            <a:off x="4621205" y="2194440"/>
            <a:ext cx="2764180" cy="3978704"/>
          </a:xfrm>
          <a:prstGeom prst="roundRect">
            <a:avLst>
              <a:gd name="adj" fmla="val 861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EF3DC5E8-FAF0-4EE7-B2BC-FB3AFE3E765A}"/>
              </a:ext>
            </a:extLst>
          </p:cNvPr>
          <p:cNvSpPr/>
          <p:nvPr/>
        </p:nvSpPr>
        <p:spPr>
          <a:xfrm>
            <a:off x="7623536" y="2194440"/>
            <a:ext cx="2664076" cy="3978704"/>
          </a:xfrm>
          <a:prstGeom prst="roundRect">
            <a:avLst>
              <a:gd name="adj" fmla="val 8611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AF0F9-B6EE-4D0A-A99C-8489E1C0B966}"/>
              </a:ext>
            </a:extLst>
          </p:cNvPr>
          <p:cNvSpPr/>
          <p:nvPr/>
        </p:nvSpPr>
        <p:spPr>
          <a:xfrm>
            <a:off x="4635659" y="3771229"/>
            <a:ext cx="2749726" cy="9233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PaaS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DB,Prog,FS,Conn,Tools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FF0B4C-D0CB-469A-8441-E01B754A5BBD}"/>
              </a:ext>
            </a:extLst>
          </p:cNvPr>
          <p:cNvSpPr/>
          <p:nvPr/>
        </p:nvSpPr>
        <p:spPr>
          <a:xfrm>
            <a:off x="7623536" y="3771229"/>
            <a:ext cx="2664076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IaaS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HW,OS,NW,Base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DOES CLOUD OFFERS?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8089727" y="4592645"/>
            <a:ext cx="196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AWS, GWS, Alibaba, Azure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4949236" y="2660018"/>
            <a:ext cx="229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GCP, SCP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 Cloud Platform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1896568" y="4592645"/>
            <a:ext cx="220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SAP, Uber, Ola, Oyo, Amazon.com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18648-9D93-43F0-A1BD-7DB61079A95E}"/>
              </a:ext>
            </a:extLst>
          </p:cNvPr>
          <p:cNvSpPr/>
          <p:nvPr/>
        </p:nvSpPr>
        <p:spPr>
          <a:xfrm>
            <a:off x="0" y="1245377"/>
            <a:ext cx="12192000" cy="54848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SAP Cloud Platform Data centers</a:t>
            </a:r>
          </a:p>
        </p:txBody>
      </p:sp>
      <p:pic>
        <p:nvPicPr>
          <p:cNvPr id="43010" name="Picture 2" descr="Cloud data ">
            <a:extLst>
              <a:ext uri="{FF2B5EF4-FFF2-40B4-BE49-F238E27FC236}">
                <a16:creationId xmlns:a16="http://schemas.microsoft.com/office/drawing/2014/main" id="{2406656B-0DDB-4A85-BEBC-3AA8042D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69" y="2545828"/>
            <a:ext cx="854319" cy="8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Cloud computing ">
            <a:extLst>
              <a:ext uri="{FF2B5EF4-FFF2-40B4-BE49-F238E27FC236}">
                <a16:creationId xmlns:a16="http://schemas.microsoft.com/office/drawing/2014/main" id="{947E4973-0320-4E40-896E-4E1AE5D8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39" y="2427081"/>
            <a:ext cx="1113327" cy="11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Cloud ">
            <a:extLst>
              <a:ext uri="{FF2B5EF4-FFF2-40B4-BE49-F238E27FC236}">
                <a16:creationId xmlns:a16="http://schemas.microsoft.com/office/drawing/2014/main" id="{D750126D-260E-49AD-B236-CF9AF7026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48" y="4928239"/>
            <a:ext cx="964707" cy="96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WHAT IS SAP BTP (Business Technology Platform)?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ADB35-F729-453C-86B6-3908BA60C3A5}"/>
              </a:ext>
            </a:extLst>
          </p:cNvPr>
          <p:cNvSpPr/>
          <p:nvPr/>
        </p:nvSpPr>
        <p:spPr>
          <a:xfrm>
            <a:off x="1588" y="3328988"/>
            <a:ext cx="12188825" cy="5572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3E02D-8F29-4F08-BEF4-EBF7682839AE}"/>
              </a:ext>
            </a:extLst>
          </p:cNvPr>
          <p:cNvSpPr/>
          <p:nvPr/>
        </p:nvSpPr>
        <p:spPr>
          <a:xfrm>
            <a:off x="94312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A0F5F-6FF4-4034-B926-F177A0CCB119}"/>
              </a:ext>
            </a:extLst>
          </p:cNvPr>
          <p:cNvSpPr/>
          <p:nvPr/>
        </p:nvSpPr>
        <p:spPr>
          <a:xfrm>
            <a:off x="293003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78F5E-CABE-445C-BC76-2A6A5E7EBD1D}"/>
              </a:ext>
            </a:extLst>
          </p:cNvPr>
          <p:cNvSpPr/>
          <p:nvPr/>
        </p:nvSpPr>
        <p:spPr>
          <a:xfrm>
            <a:off x="491695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AE5-9951-4523-BC03-1212F7599BBC}"/>
              </a:ext>
            </a:extLst>
          </p:cNvPr>
          <p:cNvSpPr/>
          <p:nvPr/>
        </p:nvSpPr>
        <p:spPr>
          <a:xfrm>
            <a:off x="690386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2FBA7F-0C47-45AF-9DBB-E4AC84F1383C}"/>
              </a:ext>
            </a:extLst>
          </p:cNvPr>
          <p:cNvSpPr/>
          <p:nvPr/>
        </p:nvSpPr>
        <p:spPr>
          <a:xfrm>
            <a:off x="8890780" y="3328988"/>
            <a:ext cx="539606" cy="5572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BFD8EF-5B85-4BD8-8990-B0941DA1715C}"/>
              </a:ext>
            </a:extLst>
          </p:cNvPr>
          <p:cNvSpPr/>
          <p:nvPr/>
        </p:nvSpPr>
        <p:spPr>
          <a:xfrm>
            <a:off x="10877695" y="3328988"/>
            <a:ext cx="539606" cy="5572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C69A5B-1471-4DCE-A391-BA972B5A90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20173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7F062-1B5F-4B23-9938-C5829AA5ADDA}"/>
              </a:ext>
            </a:extLst>
          </p:cNvPr>
          <p:cNvCxnSpPr>
            <a:cxnSpLocks/>
          </p:cNvCxnSpPr>
          <p:nvPr/>
        </p:nvCxnSpPr>
        <p:spPr>
          <a:xfrm flipH="1">
            <a:off x="5175568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23F4AA-F134-46D7-A044-8D8C46973FA2}"/>
              </a:ext>
            </a:extLst>
          </p:cNvPr>
          <p:cNvCxnSpPr>
            <a:cxnSpLocks/>
          </p:cNvCxnSpPr>
          <p:nvPr/>
        </p:nvCxnSpPr>
        <p:spPr>
          <a:xfrm flipH="1">
            <a:off x="9194887" y="3886201"/>
            <a:ext cx="11185" cy="657225"/>
          </a:xfrm>
          <a:prstGeom prst="lin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206BB-668A-43FE-B62F-BCCAECC862B0}"/>
              </a:ext>
            </a:extLst>
          </p:cNvPr>
          <p:cNvCxnSpPr>
            <a:cxnSpLocks/>
          </p:cNvCxnSpPr>
          <p:nvPr/>
        </p:nvCxnSpPr>
        <p:spPr>
          <a:xfrm flipH="1">
            <a:off x="3221500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6F148-AF6A-4CD8-B65C-B5322E6B1CF3}"/>
              </a:ext>
            </a:extLst>
          </p:cNvPr>
          <p:cNvCxnSpPr>
            <a:cxnSpLocks/>
          </p:cNvCxnSpPr>
          <p:nvPr/>
        </p:nvCxnSpPr>
        <p:spPr>
          <a:xfrm flipH="1">
            <a:off x="7173668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10083F-B5A2-4232-850D-2D669EDB9530}"/>
              </a:ext>
            </a:extLst>
          </p:cNvPr>
          <p:cNvCxnSpPr>
            <a:cxnSpLocks/>
          </p:cNvCxnSpPr>
          <p:nvPr/>
        </p:nvCxnSpPr>
        <p:spPr>
          <a:xfrm flipH="1">
            <a:off x="11125835" y="2671763"/>
            <a:ext cx="11185" cy="657225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B0510F-F40F-42A5-96F3-0D350668B37F}"/>
              </a:ext>
            </a:extLst>
          </p:cNvPr>
          <p:cNvSpPr/>
          <p:nvPr/>
        </p:nvSpPr>
        <p:spPr>
          <a:xfrm>
            <a:off x="207298" y="4629059"/>
            <a:ext cx="292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is a Platform as a service for companies who like to build solutions on top of the cloud.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3A398-9F86-445A-96C2-50848B4B2B73}"/>
              </a:ext>
            </a:extLst>
          </p:cNvPr>
          <p:cNvSpPr/>
          <p:nvPr/>
        </p:nvSpPr>
        <p:spPr>
          <a:xfrm>
            <a:off x="1156399" y="1182846"/>
            <a:ext cx="3613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I am a startup software co. I can design, develop, test, host and deliver an complete software on SAP Cloud platform with available tools and services.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8784FA-21B7-4AFE-B0E4-2A01D9ECCFD8}"/>
              </a:ext>
            </a:extLst>
          </p:cNvPr>
          <p:cNvSpPr/>
          <p:nvPr/>
        </p:nvSpPr>
        <p:spPr>
          <a:xfrm>
            <a:off x="4103801" y="4630347"/>
            <a:ext cx="23646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Analytics cloud solution which is individual product of SAP is already built by SAP-on-SAP Cloud platform.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E658C23-7AEE-4BEB-8BC0-A1451FD34F2A}"/>
              </a:ext>
            </a:extLst>
          </p:cNvPr>
          <p:cNvSpPr txBox="1">
            <a:spLocks/>
          </p:cNvSpPr>
          <p:nvPr/>
        </p:nvSpPr>
        <p:spPr>
          <a:xfrm>
            <a:off x="4320924" y="6408739"/>
            <a:ext cx="3431006" cy="304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and Confidential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BBAF9A4-3161-4E90-AEB3-9B72C55636E4}"/>
              </a:ext>
            </a:extLst>
          </p:cNvPr>
          <p:cNvSpPr txBox="1">
            <a:spLocks/>
          </p:cNvSpPr>
          <p:nvPr/>
        </p:nvSpPr>
        <p:spPr>
          <a:xfrm>
            <a:off x="10848056" y="6408739"/>
            <a:ext cx="1066800" cy="182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E6F68F43-4567-4CB0-B00D-7267D614B448}" type="slidenum">
              <a:rPr lang="en-US" sz="1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457200"/>
              <a:t>9</a:t>
            </a:fld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CFB99-7471-482A-B01C-0DB6D6CF5EB2}"/>
              </a:ext>
            </a:extLst>
          </p:cNvPr>
          <p:cNvSpPr/>
          <p:nvPr/>
        </p:nvSpPr>
        <p:spPr>
          <a:xfrm>
            <a:off x="5456556" y="1182846"/>
            <a:ext cx="3211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https://help.sap.com/doc/aa1ccd10da6c4337aa737df2ead1855b/Cloud/en-US/3b642f68227b4b1398d2ce1a5351389a.html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750C0-0172-4E50-A249-EBB8CD07E6A3}"/>
              </a:ext>
            </a:extLst>
          </p:cNvPr>
          <p:cNvSpPr/>
          <p:nvPr/>
        </p:nvSpPr>
        <p:spPr>
          <a:xfrm>
            <a:off x="9338972" y="1736844"/>
            <a:ext cx="2688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AWS – what used as IaaS to get the SAC service on cloud.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45E9E-2EDD-4C38-9A79-91553BA209D2}"/>
              </a:ext>
            </a:extLst>
          </p:cNvPr>
          <p:cNvSpPr/>
          <p:nvPr/>
        </p:nvSpPr>
        <p:spPr>
          <a:xfrm>
            <a:off x="8244179" y="4655032"/>
            <a:ext cx="2364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SAP Cloud platform user infrastructure provided by AWS, GCP, Azure and Alibaba.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IMARTI~1\LOCALS~1\Temp\articulate\presenter\imgtemp\XlKI4dSt_files\slide0001_image001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Imarticus_Elearning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855"/>
      </a:accent1>
      <a:accent2>
        <a:srgbClr val="F97700"/>
      </a:accent2>
      <a:accent3>
        <a:srgbClr val="4BC7A0"/>
      </a:accent3>
      <a:accent4>
        <a:srgbClr val="2AC6D1"/>
      </a:accent4>
      <a:accent5>
        <a:srgbClr val="5B9BD5"/>
      </a:accent5>
      <a:accent6>
        <a:srgbClr val="DD5148"/>
      </a:accent6>
      <a:hlink>
        <a:srgbClr val="333A45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13019</TotalTime>
  <Words>2370</Words>
  <Application>Microsoft Office PowerPoint</Application>
  <PresentationFormat>Widescreen</PresentationFormat>
  <Paragraphs>426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Arial</vt:lpstr>
      <vt:lpstr>Arial Regular</vt:lpstr>
      <vt:lpstr>BentonSans</vt:lpstr>
      <vt:lpstr>Calibri</vt:lpstr>
      <vt:lpstr>Calibri Light</vt:lpstr>
      <vt:lpstr>Cambria</vt:lpstr>
      <vt:lpstr>Courier New</vt:lpstr>
      <vt:lpstr>Lato</vt:lpstr>
      <vt:lpstr>Montserrat</vt:lpstr>
      <vt:lpstr>Roboto</vt:lpstr>
      <vt:lpstr>Wingdings</vt:lpstr>
      <vt:lpstr>6_Custom Design</vt:lpstr>
      <vt:lpstr>13_Custom Design</vt:lpstr>
      <vt:lpstr>21_Custom Design</vt:lpstr>
      <vt:lpstr>2_Office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ON-PREMISE AND CLOUD?</vt:lpstr>
      <vt:lpstr>WHAT IS ON-PREMISE AND CLOUD?</vt:lpstr>
      <vt:lpstr>WHAT DOES CLOUD OFFERS?</vt:lpstr>
      <vt:lpstr>WHAT IS SAP BTP (Business Technology Platform)?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HOW SAC IS ADVANCED FROM ITS COMPETITOR</vt:lpstr>
      <vt:lpstr>SAP SAC ARCHITECTURE</vt:lpstr>
      <vt:lpstr>EMBEDDED STANDARD CONTENT</vt:lpstr>
      <vt:lpstr>BUSINESS CONTENT DELIVERED BY SAP </vt:lpstr>
      <vt:lpstr>BUSINESS CONTENT DELIVERED BY SAP </vt:lpstr>
      <vt:lpstr>BUSINESS CONTENT DELIVERED BY SAP </vt:lpstr>
      <vt:lpstr>BUSINESS CONTENT DELIVERED BY SAP </vt:lpstr>
      <vt:lpstr>REFERENCES</vt:lpstr>
      <vt:lpstr>PowerPoint Presentation</vt:lpstr>
      <vt:lpstr>SAP ANALYTICS CLOUD CERTIFICATION – C_SAC_2302</vt:lpstr>
      <vt:lpstr>EXAMPLE USE CASE</vt:lpstr>
      <vt:lpstr>FEEDBACK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Anubhav Oberoy</cp:lastModifiedBy>
  <cp:revision>762</cp:revision>
  <cp:lastPrinted>2020-10-05T05:14:58Z</cp:lastPrinted>
  <dcterms:created xsi:type="dcterms:W3CDTF">2020-10-05T04:35:02Z</dcterms:created>
  <dcterms:modified xsi:type="dcterms:W3CDTF">2023-06-21T13:34:52Z</dcterms:modified>
</cp:coreProperties>
</file>