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463" r:id="rId4"/>
    <p:sldId id="414" r:id="rId5"/>
    <p:sldId id="415" r:id="rId6"/>
    <p:sldId id="474" r:id="rId7"/>
    <p:sldId id="416" r:id="rId8"/>
    <p:sldId id="417" r:id="rId9"/>
    <p:sldId id="418" r:id="rId10"/>
    <p:sldId id="419" r:id="rId11"/>
    <p:sldId id="420" r:id="rId12"/>
    <p:sldId id="4634" r:id="rId13"/>
    <p:sldId id="4635" r:id="rId14"/>
    <p:sldId id="421" r:id="rId15"/>
    <p:sldId id="422" r:id="rId16"/>
    <p:sldId id="462" r:id="rId17"/>
    <p:sldId id="399" r:id="rId18"/>
    <p:sldId id="4633" r:id="rId19"/>
    <p:sldId id="4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73" d="100"/>
          <a:sy n="73" d="100"/>
        </p:scale>
        <p:origin x="15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7C2FA-AB1B-4687-91A1-BA02E426EC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724E1D7-8E94-413B-A4CF-EC02BFB67ABF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8300023E-767B-45A2-BD33-2B41E39C3CD9}" type="parTrans" cxnId="{ECBF594C-E739-40F1-81C3-CA93786E1D5A}">
      <dgm:prSet/>
      <dgm:spPr/>
      <dgm:t>
        <a:bodyPr/>
        <a:lstStyle/>
        <a:p>
          <a:endParaRPr lang="en-US"/>
        </a:p>
      </dgm:t>
    </dgm:pt>
    <dgm:pt modelId="{8903321E-4BB7-4C05-8E4E-5306C4C0D41C}" type="sibTrans" cxnId="{ECBF594C-E739-40F1-81C3-CA93786E1D5A}">
      <dgm:prSet/>
      <dgm:spPr/>
      <dgm:t>
        <a:bodyPr/>
        <a:lstStyle/>
        <a:p>
          <a:endParaRPr lang="en-US"/>
        </a:p>
      </dgm:t>
    </dgm:pt>
    <dgm:pt modelId="{3DF8D366-3358-48B7-B75A-6EF9F5C3E040}">
      <dgm:prSet phldrT="[Text]"/>
      <dgm:spPr/>
      <dgm:t>
        <a:bodyPr/>
        <a:lstStyle/>
        <a:p>
          <a:r>
            <a:rPr lang="en-US" dirty="0"/>
            <a:t>Access Data</a:t>
          </a:r>
        </a:p>
      </dgm:t>
    </dgm:pt>
    <dgm:pt modelId="{73A342E2-A4BC-4E64-BC48-CBFCDF7AEA70}" type="parTrans" cxnId="{F4AC274D-635A-406B-97E8-CA316CC0838E}">
      <dgm:prSet/>
      <dgm:spPr/>
      <dgm:t>
        <a:bodyPr/>
        <a:lstStyle/>
        <a:p>
          <a:endParaRPr lang="en-US"/>
        </a:p>
      </dgm:t>
    </dgm:pt>
    <dgm:pt modelId="{81BF2B1A-35B3-46A7-B10F-C69EEE34C546}" type="sibTrans" cxnId="{F4AC274D-635A-406B-97E8-CA316CC0838E}">
      <dgm:prSet/>
      <dgm:spPr/>
      <dgm:t>
        <a:bodyPr/>
        <a:lstStyle/>
        <a:p>
          <a:endParaRPr lang="en-US"/>
        </a:p>
      </dgm:t>
    </dgm:pt>
    <dgm:pt modelId="{0DCE45A5-7F12-47C6-A5A7-F74695DF081D}">
      <dgm:prSet phldrT="[Text]"/>
      <dgm:spPr/>
      <dgm:t>
        <a:bodyPr/>
        <a:lstStyle/>
        <a:p>
          <a:r>
            <a:rPr lang="en-US" dirty="0"/>
            <a:t>Prepare</a:t>
          </a:r>
        </a:p>
      </dgm:t>
    </dgm:pt>
    <dgm:pt modelId="{BB39C05E-8A54-4FD2-A988-153AED4A7CA3}" type="parTrans" cxnId="{0A1B8FC1-5C3B-4D6B-8B27-C3DC30064E0F}">
      <dgm:prSet/>
      <dgm:spPr/>
      <dgm:t>
        <a:bodyPr/>
        <a:lstStyle/>
        <a:p>
          <a:endParaRPr lang="en-US"/>
        </a:p>
      </dgm:t>
    </dgm:pt>
    <dgm:pt modelId="{07C0EB87-E670-4830-90BA-19CF582A64B0}" type="sibTrans" cxnId="{0A1B8FC1-5C3B-4D6B-8B27-C3DC30064E0F}">
      <dgm:prSet/>
      <dgm:spPr/>
      <dgm:t>
        <a:bodyPr/>
        <a:lstStyle/>
        <a:p>
          <a:endParaRPr lang="en-US"/>
        </a:p>
      </dgm:t>
    </dgm:pt>
    <dgm:pt modelId="{3A126CE4-3F35-42EC-B1BD-65B803FC5E83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0ABBE5F0-4723-4B20-B5D8-C85537B815F0}" type="parTrans" cxnId="{DC4FEA58-C055-4E73-89AC-A9623AD1CEFE}">
      <dgm:prSet/>
      <dgm:spPr/>
      <dgm:t>
        <a:bodyPr/>
        <a:lstStyle/>
        <a:p>
          <a:endParaRPr lang="en-US"/>
        </a:p>
      </dgm:t>
    </dgm:pt>
    <dgm:pt modelId="{7300043E-CC33-41EB-B07D-B93DA7572624}" type="sibTrans" cxnId="{DC4FEA58-C055-4E73-89AC-A9623AD1CEFE}">
      <dgm:prSet/>
      <dgm:spPr/>
      <dgm:t>
        <a:bodyPr/>
        <a:lstStyle/>
        <a:p>
          <a:endParaRPr lang="en-US"/>
        </a:p>
      </dgm:t>
    </dgm:pt>
    <dgm:pt modelId="{63D88E37-AD2C-47DD-AB79-B42BF525E96D}">
      <dgm:prSet phldrT="[Text]"/>
      <dgm:spPr/>
      <dgm:t>
        <a:bodyPr/>
        <a:lstStyle/>
        <a:p>
          <a:r>
            <a:rPr lang="en-US"/>
            <a:t>Share </a:t>
          </a:r>
          <a:endParaRPr lang="en-US" dirty="0"/>
        </a:p>
      </dgm:t>
    </dgm:pt>
    <dgm:pt modelId="{21E3B256-4F1A-4252-B5F5-9BCABEC96112}" type="parTrans" cxnId="{C79F8420-444A-40DD-A3E6-4C9BDA7548B8}">
      <dgm:prSet/>
      <dgm:spPr/>
      <dgm:t>
        <a:bodyPr/>
        <a:lstStyle/>
        <a:p>
          <a:endParaRPr lang="en-US"/>
        </a:p>
      </dgm:t>
    </dgm:pt>
    <dgm:pt modelId="{E16CB9FC-C285-4615-B629-6E9E028975CD}" type="sibTrans" cxnId="{C79F8420-444A-40DD-A3E6-4C9BDA7548B8}">
      <dgm:prSet/>
      <dgm:spPr/>
      <dgm:t>
        <a:bodyPr/>
        <a:lstStyle/>
        <a:p>
          <a:endParaRPr lang="en-US"/>
        </a:p>
      </dgm:t>
    </dgm:pt>
    <dgm:pt modelId="{3910AC2B-7FEB-4D5B-9F3A-16A393EA7BCC}" type="pres">
      <dgm:prSet presAssocID="{4027C2FA-AB1B-4687-91A1-BA02E426EC57}" presName="Name0" presStyleCnt="0">
        <dgm:presLayoutVars>
          <dgm:dir/>
          <dgm:resizeHandles val="exact"/>
        </dgm:presLayoutVars>
      </dgm:prSet>
      <dgm:spPr/>
    </dgm:pt>
    <dgm:pt modelId="{490C6E39-AA61-4444-AC2C-A1AF72A09088}" type="pres">
      <dgm:prSet presAssocID="{B724E1D7-8E94-413B-A4CF-EC02BFB67ABF}" presName="parTxOnly" presStyleLbl="node1" presStyleIdx="0" presStyleCnt="5">
        <dgm:presLayoutVars>
          <dgm:bulletEnabled val="1"/>
        </dgm:presLayoutVars>
      </dgm:prSet>
      <dgm:spPr/>
    </dgm:pt>
    <dgm:pt modelId="{24B400C4-D88E-46B1-A54B-C0547634D308}" type="pres">
      <dgm:prSet presAssocID="{8903321E-4BB7-4C05-8E4E-5306C4C0D41C}" presName="parSpace" presStyleCnt="0"/>
      <dgm:spPr/>
    </dgm:pt>
    <dgm:pt modelId="{B11A4C72-CBF1-46A6-8281-E69DE13ACF6A}" type="pres">
      <dgm:prSet presAssocID="{3DF8D366-3358-48B7-B75A-6EF9F5C3E040}" presName="parTxOnly" presStyleLbl="node1" presStyleIdx="1" presStyleCnt="5">
        <dgm:presLayoutVars>
          <dgm:bulletEnabled val="1"/>
        </dgm:presLayoutVars>
      </dgm:prSet>
      <dgm:spPr/>
    </dgm:pt>
    <dgm:pt modelId="{3434725C-E05D-4225-AD25-A770F08744DB}" type="pres">
      <dgm:prSet presAssocID="{81BF2B1A-35B3-46A7-B10F-C69EEE34C546}" presName="parSpace" presStyleCnt="0"/>
      <dgm:spPr/>
    </dgm:pt>
    <dgm:pt modelId="{32E69906-80BB-43FD-8D38-5EE66A865FFC}" type="pres">
      <dgm:prSet presAssocID="{0DCE45A5-7F12-47C6-A5A7-F74695DF081D}" presName="parTxOnly" presStyleLbl="node1" presStyleIdx="2" presStyleCnt="5">
        <dgm:presLayoutVars>
          <dgm:bulletEnabled val="1"/>
        </dgm:presLayoutVars>
      </dgm:prSet>
      <dgm:spPr/>
    </dgm:pt>
    <dgm:pt modelId="{725F6088-1FC4-4C8A-B5A5-FB35542A56FB}" type="pres">
      <dgm:prSet presAssocID="{07C0EB87-E670-4830-90BA-19CF582A64B0}" presName="parSpace" presStyleCnt="0"/>
      <dgm:spPr/>
    </dgm:pt>
    <dgm:pt modelId="{135FEB87-262C-45C4-96FB-2AB3F60D4033}" type="pres">
      <dgm:prSet presAssocID="{3A126CE4-3F35-42EC-B1BD-65B803FC5E83}" presName="parTxOnly" presStyleLbl="node1" presStyleIdx="3" presStyleCnt="5">
        <dgm:presLayoutVars>
          <dgm:bulletEnabled val="1"/>
        </dgm:presLayoutVars>
      </dgm:prSet>
      <dgm:spPr/>
    </dgm:pt>
    <dgm:pt modelId="{24E632D8-87D5-4A67-8BC5-84B2090683CA}" type="pres">
      <dgm:prSet presAssocID="{7300043E-CC33-41EB-B07D-B93DA7572624}" presName="parSpace" presStyleCnt="0"/>
      <dgm:spPr/>
    </dgm:pt>
    <dgm:pt modelId="{BFB29F0C-9F09-4015-8021-2CB1ACF3EA5A}" type="pres">
      <dgm:prSet presAssocID="{63D88E37-AD2C-47DD-AB79-B42BF525E96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C79F8420-444A-40DD-A3E6-4C9BDA7548B8}" srcId="{4027C2FA-AB1B-4687-91A1-BA02E426EC57}" destId="{63D88E37-AD2C-47DD-AB79-B42BF525E96D}" srcOrd="4" destOrd="0" parTransId="{21E3B256-4F1A-4252-B5F5-9BCABEC96112}" sibTransId="{E16CB9FC-C285-4615-B629-6E9E028975CD}"/>
    <dgm:cxn modelId="{ECBF594C-E739-40F1-81C3-CA93786E1D5A}" srcId="{4027C2FA-AB1B-4687-91A1-BA02E426EC57}" destId="{B724E1D7-8E94-413B-A4CF-EC02BFB67ABF}" srcOrd="0" destOrd="0" parTransId="{8300023E-767B-45A2-BD33-2B41E39C3CD9}" sibTransId="{8903321E-4BB7-4C05-8E4E-5306C4C0D41C}"/>
    <dgm:cxn modelId="{F4AC274D-635A-406B-97E8-CA316CC0838E}" srcId="{4027C2FA-AB1B-4687-91A1-BA02E426EC57}" destId="{3DF8D366-3358-48B7-B75A-6EF9F5C3E040}" srcOrd="1" destOrd="0" parTransId="{73A342E2-A4BC-4E64-BC48-CBFCDF7AEA70}" sibTransId="{81BF2B1A-35B3-46A7-B10F-C69EEE34C546}"/>
    <dgm:cxn modelId="{1E5ACC75-01D3-46F0-B1EB-E1BE2B6635AF}" type="presOf" srcId="{4027C2FA-AB1B-4687-91A1-BA02E426EC57}" destId="{3910AC2B-7FEB-4D5B-9F3A-16A393EA7BCC}" srcOrd="0" destOrd="0" presId="urn:microsoft.com/office/officeart/2005/8/layout/hChevron3"/>
    <dgm:cxn modelId="{DC4FEA58-C055-4E73-89AC-A9623AD1CEFE}" srcId="{4027C2FA-AB1B-4687-91A1-BA02E426EC57}" destId="{3A126CE4-3F35-42EC-B1BD-65B803FC5E83}" srcOrd="3" destOrd="0" parTransId="{0ABBE5F0-4723-4B20-B5D8-C85537B815F0}" sibTransId="{7300043E-CC33-41EB-B07D-B93DA7572624}"/>
    <dgm:cxn modelId="{D7CF528D-C14E-408E-A173-B2ED7FD66065}" type="presOf" srcId="{B724E1D7-8E94-413B-A4CF-EC02BFB67ABF}" destId="{490C6E39-AA61-4444-AC2C-A1AF72A09088}" srcOrd="0" destOrd="0" presId="urn:microsoft.com/office/officeart/2005/8/layout/hChevron3"/>
    <dgm:cxn modelId="{2C42C7A4-B813-4C00-A255-1B2DDC92A1AC}" type="presOf" srcId="{3DF8D366-3358-48B7-B75A-6EF9F5C3E040}" destId="{B11A4C72-CBF1-46A6-8281-E69DE13ACF6A}" srcOrd="0" destOrd="0" presId="urn:microsoft.com/office/officeart/2005/8/layout/hChevron3"/>
    <dgm:cxn modelId="{4FAD65A6-4A7F-4F53-8648-461C75F9EC28}" type="presOf" srcId="{63D88E37-AD2C-47DD-AB79-B42BF525E96D}" destId="{BFB29F0C-9F09-4015-8021-2CB1ACF3EA5A}" srcOrd="0" destOrd="0" presId="urn:microsoft.com/office/officeart/2005/8/layout/hChevron3"/>
    <dgm:cxn modelId="{CDBBBFB1-E1F3-4D7D-870B-6983F93BDB48}" type="presOf" srcId="{0DCE45A5-7F12-47C6-A5A7-F74695DF081D}" destId="{32E69906-80BB-43FD-8D38-5EE66A865FFC}" srcOrd="0" destOrd="0" presId="urn:microsoft.com/office/officeart/2005/8/layout/hChevron3"/>
    <dgm:cxn modelId="{0A1B8FC1-5C3B-4D6B-8B27-C3DC30064E0F}" srcId="{4027C2FA-AB1B-4687-91A1-BA02E426EC57}" destId="{0DCE45A5-7F12-47C6-A5A7-F74695DF081D}" srcOrd="2" destOrd="0" parTransId="{BB39C05E-8A54-4FD2-A988-153AED4A7CA3}" sibTransId="{07C0EB87-E670-4830-90BA-19CF582A64B0}"/>
    <dgm:cxn modelId="{43D21CDD-6030-460E-A161-822F3B64C3C8}" type="presOf" srcId="{3A126CE4-3F35-42EC-B1BD-65B803FC5E83}" destId="{135FEB87-262C-45C4-96FB-2AB3F60D4033}" srcOrd="0" destOrd="0" presId="urn:microsoft.com/office/officeart/2005/8/layout/hChevron3"/>
    <dgm:cxn modelId="{D8D5CD02-FCFD-483F-8A0E-F6792703EB9C}" type="presParOf" srcId="{3910AC2B-7FEB-4D5B-9F3A-16A393EA7BCC}" destId="{490C6E39-AA61-4444-AC2C-A1AF72A09088}" srcOrd="0" destOrd="0" presId="urn:microsoft.com/office/officeart/2005/8/layout/hChevron3"/>
    <dgm:cxn modelId="{7908547D-BCF5-45AB-95C4-FC57240C1C27}" type="presParOf" srcId="{3910AC2B-7FEB-4D5B-9F3A-16A393EA7BCC}" destId="{24B400C4-D88E-46B1-A54B-C0547634D308}" srcOrd="1" destOrd="0" presId="urn:microsoft.com/office/officeart/2005/8/layout/hChevron3"/>
    <dgm:cxn modelId="{FBEA5001-3419-41A7-9CA3-0CE60B785642}" type="presParOf" srcId="{3910AC2B-7FEB-4D5B-9F3A-16A393EA7BCC}" destId="{B11A4C72-CBF1-46A6-8281-E69DE13ACF6A}" srcOrd="2" destOrd="0" presId="urn:microsoft.com/office/officeart/2005/8/layout/hChevron3"/>
    <dgm:cxn modelId="{3A53C01F-C24A-40AF-8B95-E73575AE8D71}" type="presParOf" srcId="{3910AC2B-7FEB-4D5B-9F3A-16A393EA7BCC}" destId="{3434725C-E05D-4225-AD25-A770F08744DB}" srcOrd="3" destOrd="0" presId="urn:microsoft.com/office/officeart/2005/8/layout/hChevron3"/>
    <dgm:cxn modelId="{BB8CDAD6-EBB0-4684-A9E6-1983296C1E4E}" type="presParOf" srcId="{3910AC2B-7FEB-4D5B-9F3A-16A393EA7BCC}" destId="{32E69906-80BB-43FD-8D38-5EE66A865FFC}" srcOrd="4" destOrd="0" presId="urn:microsoft.com/office/officeart/2005/8/layout/hChevron3"/>
    <dgm:cxn modelId="{E1676726-224D-4366-9D65-31EFCF3028A0}" type="presParOf" srcId="{3910AC2B-7FEB-4D5B-9F3A-16A393EA7BCC}" destId="{725F6088-1FC4-4C8A-B5A5-FB35542A56FB}" srcOrd="5" destOrd="0" presId="urn:microsoft.com/office/officeart/2005/8/layout/hChevron3"/>
    <dgm:cxn modelId="{9D07F922-122A-4208-91D1-10A26DD473D3}" type="presParOf" srcId="{3910AC2B-7FEB-4D5B-9F3A-16A393EA7BCC}" destId="{135FEB87-262C-45C4-96FB-2AB3F60D4033}" srcOrd="6" destOrd="0" presId="urn:microsoft.com/office/officeart/2005/8/layout/hChevron3"/>
    <dgm:cxn modelId="{54074377-3E9A-49FC-BEF5-61EC0AE4E38F}" type="presParOf" srcId="{3910AC2B-7FEB-4D5B-9F3A-16A393EA7BCC}" destId="{24E632D8-87D5-4A67-8BC5-84B2090683CA}" srcOrd="7" destOrd="0" presId="urn:microsoft.com/office/officeart/2005/8/layout/hChevron3"/>
    <dgm:cxn modelId="{44B6C33B-F839-4CE1-9EF5-8F47468193EC}" type="presParOf" srcId="{3910AC2B-7FEB-4D5B-9F3A-16A393EA7BCC}" destId="{BFB29F0C-9F09-4015-8021-2CB1ACF3EA5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C6E39-AA61-4444-AC2C-A1AF72A09088}">
      <dsp:nvSpPr>
        <dsp:cNvPr id="0" name=""/>
        <dsp:cNvSpPr/>
      </dsp:nvSpPr>
      <dsp:spPr>
        <a:xfrm>
          <a:off x="991" y="2321775"/>
          <a:ext cx="1934261" cy="7737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Requirements</a:t>
          </a:r>
        </a:p>
      </dsp:txBody>
      <dsp:txXfrm>
        <a:off x="991" y="2321775"/>
        <a:ext cx="1740835" cy="773704"/>
      </dsp:txXfrm>
    </dsp:sp>
    <dsp:sp modelId="{B11A4C72-CBF1-46A6-8281-E69DE13ACF6A}">
      <dsp:nvSpPr>
        <dsp:cNvPr id="0" name=""/>
        <dsp:cNvSpPr/>
      </dsp:nvSpPr>
      <dsp:spPr>
        <a:xfrm>
          <a:off x="1548401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Access Data</a:t>
          </a:r>
        </a:p>
      </dsp:txBody>
      <dsp:txXfrm>
        <a:off x="1935253" y="2321775"/>
        <a:ext cx="1160557" cy="773704"/>
      </dsp:txXfrm>
    </dsp:sp>
    <dsp:sp modelId="{32E69906-80BB-43FD-8D38-5EE66A865FFC}">
      <dsp:nvSpPr>
        <dsp:cNvPr id="0" name=""/>
        <dsp:cNvSpPr/>
      </dsp:nvSpPr>
      <dsp:spPr>
        <a:xfrm>
          <a:off x="309581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Prepare</a:t>
          </a:r>
        </a:p>
      </dsp:txBody>
      <dsp:txXfrm>
        <a:off x="3482662" y="2321775"/>
        <a:ext cx="1160557" cy="773704"/>
      </dsp:txXfrm>
    </dsp:sp>
    <dsp:sp modelId="{135FEB87-262C-45C4-96FB-2AB3F60D4033}">
      <dsp:nvSpPr>
        <dsp:cNvPr id="0" name=""/>
        <dsp:cNvSpPr/>
      </dsp:nvSpPr>
      <dsp:spPr>
        <a:xfrm>
          <a:off x="464322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Visualize</a:t>
          </a:r>
        </a:p>
      </dsp:txBody>
      <dsp:txXfrm>
        <a:off x="5030072" y="2321775"/>
        <a:ext cx="1160557" cy="773704"/>
      </dsp:txXfrm>
    </dsp:sp>
    <dsp:sp modelId="{BFB29F0C-9F09-4015-8021-2CB1ACF3EA5A}">
      <dsp:nvSpPr>
        <dsp:cNvPr id="0" name=""/>
        <dsp:cNvSpPr/>
      </dsp:nvSpPr>
      <dsp:spPr>
        <a:xfrm>
          <a:off x="6190629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Share </a:t>
          </a:r>
          <a:endParaRPr lang="en-US" sz="2200" kern="1200" dirty="0"/>
        </a:p>
      </dsp:txBody>
      <dsp:txXfrm>
        <a:off x="6577481" y="2321775"/>
        <a:ext cx="1160557" cy="773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2T05:42:30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9878 4727 0,'17'0'62,"-34"18"-15,17-1-31,-18 19-1,0-19-15,1 36 16,-1 18 0,1-36-16,-1 36 15,0 17 1,-17-18-1,17-17 1</inkml:trace>
  <inkml:trace contextRef="#ctx0" brushRef="#br0" timeOffset="371.76">9596 5098 0,'0'0'0,"0"35"63,0 53-48,0-53 1,0-17-16,0 0 16,17 17-1,18-35 1,18-18 0,-35 1-1,17-1-15,-17 18 16,0-18-16,52-17 15,-70 17 1,18 18 0</inkml:trace>
  <inkml:trace contextRef="#ctx0" brushRef="#br0" timeOffset="6669.31">14993 5891 0,'-18'0'16,"36"0"15,17 0 1,18 0-17,-35 0-15,17 0 0,106 0 31,-70 0-15,-36 0-16,0 0 0,1-17 16,52 17-1,-71 0-15,1 0 16,0 0 0</inkml:trace>
  <inkml:trace contextRef="#ctx0" brushRef="#br0" timeOffset="8036.19">16122 5856 0,'18'18'62,"52"-1"-46,1-17-1,70 0 1,-88 0-16,53-17 16,35-1-1,-88 0 1,-36 18 0</inkml:trace>
  <inkml:trace contextRef="#ctx0" brushRef="#br0" timeOffset="8675.33">18292 5891 0,'0'0'0,"17"0"16,-17 18-16,35-18 16,54 0-1,-1 0 1,123-18 0,-105 18-1,-70-17-15</inkml:trace>
  <inkml:trace contextRef="#ctx0" brushRef="#br0" timeOffset="9403.6">20937 5944 0,'18'0'16,"0"0"-1,-1 0-15,19 0 16,69 0 0,19 0-1,-36 0 1,-53 0-16,36 0 16</inkml:trace>
  <inkml:trace contextRef="#ctx0" brushRef="#br0" timeOffset="11255.95">18133 6473 0,'0'-17'31,"0"34"16,0 54-31,0-53-16,-18 52 15,18 54 1,18-18-1,-18-54 1,0-34-16,0 17 16,0-17-1</inkml:trace>
  <inkml:trace contextRef="#ctx0" brushRef="#br0" timeOffset="11472.67">18009 6826 0,'0'0'0,"18"0"47,17 36-16,-17-19-31,-1 1 16</inkml:trace>
  <inkml:trace contextRef="#ctx0" brushRef="#br0" timeOffset="11687.6">18309 6773 0,'0'0'0,"0"-17"15,-35 34 17,-18 19-17,35-36-15,-17 35 16,0 35 0,17-52-1,0-18-15,18 18 0,-17-1 16</inkml:trace>
  <inkml:trace contextRef="#ctx0" brushRef="#br0" timeOffset="12450.52">21026 6526 0,'-18'18'31,"18"0"1,0 35-17,0-36-15,18 18 16,-18 36 0,0-36-1,17 18 1,-17-17-1</inkml:trace>
  <inkml:trace contextRef="#ctx0" brushRef="#br0" timeOffset="12672.66">20849 6791 0,'0'0'0,"-17"0"16,17 18 0,0-1-1,35 19 1,0-1 0,-17-35-1,-1 0-15</inkml:trace>
  <inkml:trace contextRef="#ctx0" brushRef="#br0" timeOffset="12874.49">21184 6791 0,'18'0'16,"-36"0"-16,36-18 16,-36 18 15,1 36-16,17-19-15,-36 19 16,36-19-16,-35 18 16,0-17-1,17 0-15</inkml:trace>
  <inkml:trace contextRef="#ctx0" brushRef="#br0" timeOffset="19643.89">13088 6597 0,'18'0'62,"17"0"-46,-17 0-16,35 0 15,88 0 1,35-18 15,-70 1-15,53-1 0,-106 0-16,-18 18 0,0 0 15,36-17 1,-54 17-16,1 0 0,17 0 15,-17 0 1,-18 17 0</inkml:trace>
  <inkml:trace contextRef="#ctx0" brushRef="#br0" timeOffset="20090.66">13406 6685 0,'0'0'0,"17"0"16,18 0-16,-17 0 0,17 0 15,71-18 1,-71 18-16,1-17 16,52 17-1,-70 0-15,-1 0 16</inkml:trace>
  <inkml:trace contextRef="#ctx0" brushRef="#br0" timeOffset="23336.5">15328 6385 0,'0'18'93,"0"17"-61,0-17-17,18 35 1,-18-18-1,17-17 1,1-54 31,35-17-16,-53 36-31,35-36 0,18-18 31,0 18-15,-18 36 0,-17-1-16</inkml:trace>
  <inkml:trace contextRef="#ctx0" brushRef="#br0" timeOffset="24046.99">16122 6244 0,'18'18'63,"-1"-1"-47,18 36-1,18 0 16,-35-35-31,0 17 16,17 0 0,-17-17-16,-1 0 15,-17-36 17</inkml:trace>
  <inkml:trace contextRef="#ctx0" brushRef="#br0" timeOffset="24425.76">16298 6262 0,'0'-18'31,"0"53"16,-17-17-32,-1 0-15,0-18 16,-35 53 0,36-36-16,-18 1 15,17 35 1,0-53-16,18 17 15,-17 19 1,-1-36-16,18 17 31,0-34 1</inkml:trace>
  <inkml:trace contextRef="#ctx0" brushRef="#br0" timeOffset="44450.66">9754 6632 0,'18'0'125,"17"0"-109,-17 0-16,35-17 31,-18 17-15,-17 0-16</inkml:trace>
  <inkml:trace contextRef="#ctx0" brushRef="#br0" timeOffset="44731.67">9790 6720 0,'17'0'31,"54"-17"-15,-18 17-1,-18-18 1,-17 18 0</inkml:trace>
  <inkml:trace contextRef="#ctx0" brushRef="#br0" timeOffset="47134.98">13282 6174 0,'0'-18'93,"0"-17"-61,0 17-32,0-17 31,-18-18-16,18 35-15,-17 1 16,-1-19 0,1 19-16,-1-19 15,-17 1 1,-1 17 0,-17 1-1,36 17-15,-19-18 16,19 18-16,-18 0 15,-18-17 1,17 17 0,-34-18-1,17 18 1,0 0 15,35 0-31,1 0 0,-19 0 16,1 0-1,-35 18 1,17-18 0,35 17-1,0-17-15,-17 0 16,0 18 0,17-1-16,-17-17 15,17 36 1,1-36-1,17 17-15,-18-17 0,18 18 16,-18-18-16,1 18 16,17-1-1,-18-17-15,0 18 32,18 0-17,-35 17 16,18-18-15,-1-17 0,0 0-1</inkml:trace>
  <inkml:trace contextRef="#ctx0" brushRef="#br0" timeOffset="47622.42">12047 5891 0,'0'0'16,"0"36"62,0-19-62,0 1-16,0 17 15,0 0 1,0 1-1,0-19 1,18 1 15,17-36-15,1 1 0,-1 17 15,-18-18-31,1 18 15,0 0 1,-18 18 0</inkml:trace>
  <inkml:trace contextRef="#ctx0" brushRef="#br0" timeOffset="49156.87">11677 6632 0,'0'0'31,"0"18"31,0-1-46,18-17-16,-18 18 0,17-18 16,18 71-1,-17-36 1,0-17-16,-1-1 16,36 19-1,-35-19-15,17 1 16,18-1-1,18 1 1,-36-18 0,0 0-16,18-18 15,53 1 17,-88 17-32,17 0 0,-17-18 0,17 18 15,0-17 1,-17 17-16,-1 0 0,1 0 31,0-18-15,-36 18 15</inkml:trace>
  <inkml:trace contextRef="#ctx0" brushRef="#br0" timeOffset="49453.86">12365 6720 0,'0'-17'0,"17"17"31,1 17-15,0-17-16,-1 18 15,54 17 1,0 1 0,-54-19-16,1 1 15,17 0 1</inkml:trace>
  <inkml:trace contextRef="#ctx0" brushRef="#br0" timeOffset="49704.15">12629 6685 0,'-17'18'16,"-18"35"-16,17-36 15,-35 54 1,35-53-16,1-1 16,17 1-16,-36 35 15,19-36 1,17 1-1</inkml:trace>
  <inkml:trace contextRef="#ctx0" brushRef="#br0" timeOffset="50242.78">12700 6809 0,'0'17'31,"35"1"16,18 17-31,-35-35-1,35 18 1,-36-18 0,19 0 15,-19-18-31,19 1 15,-1-19 1,-18 1 0,1 0-1,-18 17 1,0 0 0</inkml:trace>
  <inkml:trace contextRef="#ctx0" brushRef="#br0" timeOffset="50704.56">12929 6703 0,'71'-18'47,"-54"0"-47,1 18 16,35-17-1,-35 17 17,-18 35-1,0 0-16</inkml:trace>
  <inkml:trace contextRef="#ctx0" brushRef="#br0" timeOffset="59940.23">8996 9842 0,'0'-17'0,"0"-1"32,0 1-17,0-1 1,0 0 15,-18 1-15,1 17-1,-19-18 1,19 18-16,-36 0 16,-35 18-1,-18 17 1,17 0-1,-34 36 17,88-54-32,-36 36 15,-35 36 1,71-72-16,17 18 16,-34 54-1,52-72-15,0 36 16,35 53-1,0-53 1,53 35 0,-70-70-16,52 17 15,54-17 1,17-36 0,-35 0-1,-36 1-15,19-36 16,52-35-1,-53-36 1,-35 1 15,-36 17-15,-34-35 0,-1 88-16,-17 0 15,-18 0 1,18 35-16,-36 18 15,1 18 1,17 0-16,-35-1 16,-18 19-1,53-19 1,35-17 0,36 0 15</inkml:trace>
  <inkml:trace contextRef="#ctx0" brushRef="#br0" timeOffset="61657.6">9507 9948 0,'18'0'15,"0"0"1,-18 36 46,35 34-30,-35-52-32,18 17 31,-1-17-31,-17-36 31,18 0-15,-1 1-16,-17-1 0,18 1 15,35-89 1,-35 88-16,-1-17 0,1-1 16,0 1-16,-1 18 0,-17-1 15,35-17 1,-17 35-1,-18 17 48</inkml:trace>
  <inkml:trace contextRef="#ctx0" brushRef="#br0" timeOffset="62191">9560 10425 0,'36'-18'78,"-1"18"-63,-18 18-15,19-18 16,34 35 0,-52-35-16,17 17 15,0 1 1,-17-18 0</inkml:trace>
  <inkml:trace contextRef="#ctx0" brushRef="#br0" timeOffset="62508.38">9807 10301 0,'0'0'0,"-17"18"32,-36 35-17,0 0 1,-35 17 0,35 1-1,17-18 16,19-36-31</inkml:trace>
  <inkml:trace contextRef="#ctx0" brushRef="#br0" timeOffset="65511.48">20779 9754 0,'-18'0'16,"0"-17"0,1 17-1,-1-18-15,-17 18 16,-36 0-1,1 18 1,-19-18 0,37 17-1,-37 19 1,19-19 0,52 1-16,-17-1 15,0 1-15,-54 17 16,54-17-1,17 0-15,1-1 16,-36 19 0,53-19-16,-18 1 15,-17 70 1,17-70-16,18-1 16,-17 36-1,17-17-15,17-1 16,-17-18-16,36 19 15,-1-1 1,-17-17-16,34 17 16,37 0-1,-1 0 1,35 1 0,-52-19-1,88 1 1,-106-18-1,52 0 1,107-18 0,-53 1-1,-106-1-15,0 18 16,35-18 0,-53 18-16,53-17 15,18-18 1,-53 17-1,35-70 1,-70 52-16,17-34 16,0-54-1,-35 54 1,-70-18 0,35 70-16,-1 0 15,-17 1-15,1-1 16,-54-17-1,53 35-15,-53-35 16,0 35 0,71 0-16,-18-18 0,0 18 15,-88 0 1</inkml:trace>
  <inkml:trace contextRef="#ctx0" brushRef="#br0" timeOffset="85667.05">18080 13423 0,'0'-17'46,"0"-1"-30,17 18-16,-17-18 63,0 89-32,0 105 0,0-70-15,0-35-1,0 17 1,0-71-16,0 1 16</inkml:trace>
  <inkml:trace contextRef="#ctx0" brushRef="#br0" timeOffset="85917.45">17868 13794 0,'-17'0'31,"17"17"-31,17 1 32,18 17-17,-17-35-15,17 18 16,18-1 0,-35-17-16</inkml:trace>
  <inkml:trace contextRef="#ctx0" brushRef="#br0" timeOffset="86151.9">18221 13829 0,'18'0'0,"-1"-18"16,-52 18 30,35 18-30,-18-18-16,-17 35 16,-18 18-1,35-35 1,1-1-16</inkml:trace>
  <inkml:trace contextRef="#ctx0" brushRef="#br0" timeOffset="87485.03">9507 14305 0,'0'0'0,"0"18"47,18-18-31,0 17-16,17-17 0,0 0 15,89 0 1,-71 0-16,52 0 16,37 18-1,-90 0 1,1-1-1,-53 1 1,18-18-16</inkml:trace>
  <inkml:trace contextRef="#ctx0" brushRef="#br0" timeOffset="88701.63">20320 13458 0,'0'0'15,"35"-17"1,-17 17 15,-18 17 16,18 36-31,-18 0-1,17 53 1,1-18 0,-18-17-1,-18-36 1,1-17-16</inkml:trace>
  <inkml:trace contextRef="#ctx0" brushRef="#br0" timeOffset="88934.53">20144 13794 0,'-18'0'31,"36"0"-31,-18 17 16,17-17-16,19 18 15,34 35 1,-52-53 0,35 17-1,-36-17-15,19 0 16</inkml:trace>
  <inkml:trace contextRef="#ctx0" brushRef="#br0" timeOffset="89120.43">20549 13811 0,'0'0'0,"36"-17"16,-72 34 31,19 1-32,-19 17 1,19-35-16,-19 35 16,-34 1-1</inkml:trace>
  <inkml:trace contextRef="#ctx0" brushRef="#br0" timeOffset="90501.77">12965 14340 0,'17'0'15,"18"0"1,-35-17-16,36 17 16,-1 0-1,-17 0-15,35 0 16,35 0 0,-53 0-16,36 0 15,17 17 1,-53-17-16,-17 0 15,-1 0-15,1 0 16</inkml:trace>
  <inkml:trace contextRef="#ctx0" brushRef="#br0" timeOffset="126300.64">17745 14182 0,'-18'-18'31,"18"0"-15,18 18 15,17 36-15,-17 17-1,-1 35 1,-17-53-16,0 18 15,0 18 1,0-54-16,18-34 31,0-54-15,-1 36-16,1-54 16,-1-16 15,1 87-31,-18-17 0,18 17 31,-18 36-15,-36 52-1,19-52-15,-1 0 16,-17 17 0,17-35-16,18 17 15,53-17 16,-18 18-15,-17-18-16,17 18 16,1 17-1,-1-17 17,-17-18-32</inkml:trace>
  <inkml:trace contextRef="#ctx0" brushRef="#br0" timeOffset="126752.66">18062 14199 0,'0'0'0,"0"-17"15,0-1 1,0 53 15,0 1-15,18-1-1,-18-18-15,17 36 16,-17-17 0,0-19-16,0 1 15,0-36 17,-17-52-17,17 52 1,-18-35-16,18 0 15,0 0 1,0 36 0,18-1-1,17 18 1,-17 18 0,-1-1-1,1 1-15,-18 0 16,-35 17-1,17-17-15,-17-1 16,0 1 0,17-18-16</inkml:trace>
  <inkml:trace contextRef="#ctx0" brushRef="#br0" timeOffset="127033.35">18327 14058 0,'0'18'46,"0"35"-14,0-36-32,0 1 0,0 17 0,0-17 15,17 88 1,-17-89-16,0 1 16</inkml:trace>
  <inkml:trace contextRef="#ctx0" brushRef="#br0" timeOffset="127605.25">19950 14058 0,'17'-17'31,"-17"34"-15,18 18 0,-18 36-1,0-18 1,17-35-16,-17 17 31,0-18-15</inkml:trace>
  <inkml:trace contextRef="#ctx0" brushRef="#br0" timeOffset="127969.23">20179 14076 0,'0'0'15,"-18"0"1,1 0 0,-19 17-1,1 36 1,17-35-16,-17 0 16,0 17-1,0-17 1,52-36 31,36 0-32,-35 18-15,-1 0 16,36 0 0,-35 18-16,0 0 15,17 17 1,-17-18-1</inkml:trace>
  <inkml:trace contextRef="#ctx0" brushRef="#br0" timeOffset="128456.47">20338 14146 0,'0'0'0,"-18"36"62,18-19-46,0 19 0,0-19-1,0 1-15,0-1 0,18 1 31,-18-36 1,0-17-17,0 18-15,0-19 16,0-17 0,0 0-1,17 36 1,1 17-1,17 0 17,-17 0-32,-1 17 15,19 1 1,-36 0 0,-36-1-1,1 1-15,0 0 16,-18-18-1,35 0-15</inkml:trace>
  <inkml:trace contextRef="#ctx0" brushRef="#br0" timeOffset="128706.57">20602 14058 0,'0'0'15,"0"18"-15,0 17 32,0 0-17,0 1-15,0-1 16,0 0-1,0-17-15</inkml:trace>
  <inkml:trace contextRef="#ctx0" brushRef="#br0" timeOffset="137905.67">2011 2258 0,'0'-18'15,"17"18"32,-17-18-31,0 36 0,0 0-1,0 17 1,0 53-1,0-52-15,0-1 16,0 35-16,0-34 16,0 34-1,0-35-15,-17-17 16</inkml:trace>
  <inkml:trace contextRef="#ctx0" brushRef="#br0" timeOffset="138305.85">1905 2611 0,'0'0'16,"0"35"15,0-18-31,18 1 0,-1 0 15,1-1 1,17 1 0,18-18-1,0-18 1,-35 1-16,17-1 16,0-35-1,-17 36-15,-18-1 16,17 0-1,-17 1 1,0 34 0,-17 1-1,17 17 1,-18-17 0,1 17-1,-19 0-15</inkml:trace>
  <inkml:trace contextRef="#ctx0" brushRef="#br0" timeOffset="150326.12">1076 4533 0,'0'0'0,"18"-17"62,-36 17 16,-53 0-46,18 0-17,36 0-15,-18 0 16,-54 0 0,72 17-16,-36-17 15,-18 35 1,1 1-1,34-36-15,-16 35 16,16-35-16,-34 35 16,-19 18-1,72-53-15,-18 35 16,17-35 0,18 18-16,-18 17 0,1 36 15,17-36 1,17 18-16,36 71 31,-35-107-31,-1 19 0,19-1 16,52 53-1,-70-70-15,70 17 16,35-35 0,-87 0-16,69-18 15,89-88 1,-35 1-1,-53 16 1,-88 54-16,35-35 16,-1-19-1,-16 1 1,-36 18 0,0-1-1,-18 18 1,0 18-1,1 0 1,-71-1 0,52 36-16,19 0 0,-36 0 15,-53 0 1,88 0-16,-35 0 16,18 18-1,35 0 1</inkml:trace>
  <inkml:trace contextRef="#ctx0" brushRef="#br0" timeOffset="153445.76">1411 4921 0,'0'-17'0,"0"34"0,0-52 16,0 17 15,0 1 0,53 17 16,0-18-31,-18 18-16,36 0 15,17 18 1,18-1 0,0 19-1,-36-1 1,-35-17-16,1-18 15,-1 17-15,71 36 16,0 18 0,-89-36-1,19-17-15,-1 17 0,53 18 16,18 35 0,0 0-1,-36-17 1,-34-36-1,16 18-15,37 70 32,-1-17-17,0 18 1,-17-36 0,52 35-1,-70-70-15,53 53 16,-53-71-16,35 54 15,53 34 1,-88-88 0,0 1-16,-18-19 0,53 54 15,53 17 1,-35-17 15,106 52-15,-106-52-16,70 34 31,-123-69-31,53 34 16,53 36-1,-106-71-15,0 1 16,-18-1-16,18 0 0,0-17 16,0 17-16,35 36 15,53 17 1,-106-71-16,0 19 15,89 34 1,-89-34 0,0-19-16,1 1 0,70 52 15,-71-52 1,18 17-16,17 1 16,-52-19-1,35 19-15,35-1 31,-70-18-31,35 19 16,17-1 0,-52-35-16,17 18 0,0-1 15,36 1-15,-36 0 16,71-1 0,-35 1-1,-36-1-15,35 1 16,-34-18-16,-1 0 0,0 18 15,1-18-15,34 0 16,36 17 0,-71-17-1,0 0-15,54 18 16,-19-18 15,-34 0-31,16 18 0,19-18 31,-18 0-15,17 0 0,-34 0-16,17 0 15,52-18 1,-69 18-16,52-18 16,-17 1-1,-36 17-15,53-18 16,18-17-1,-71 35-15,89-35 32,-89 35-32,0 0 0,124-36 31,0-17-15,-89 36-1,36-1 16,-71 0-31,36 1 16,52-18 0,-52 17-1,-36 18-15,0-18 0,18 1 16,53-1 0,-53 0-16,18 1 15,-18-1-15,17 0 16,-35 18-16,1 0 15,122-35 1,-87 35 0,35 0 15,-36 0-31,-52 0 16,0 18-16,70-1 31,-18 36 0,-17-17 0,-35-19-15,0 1-16,-18 0 16,35-1-1,-17 1 1,34 17-1,-34-35 1,0 18-16,-1-18 31,19 17 1,-19-17-17</inkml:trace>
  <inkml:trace contextRef="#ctx0" brushRef="#br0" timeOffset="154169.89">11553 7796 0,'-35'-35'15,"0"17"16,17 18-31,-52-17 16,-36-1 0,53 18-16,-53 18 15,-35 35 1,70 0 0,1 52-1,52-69-15,-17 52 16,35 71-1,18-53 1,52 52 0,-35-105-16,71 53 15,0-35 1,123 17 0,-140-71-1,87 1-15,71-18 31,-18-53-15,-123-35 0,-53 53-16,-18-36 0,-17 18 15,17-247 1,-70 159 0,17 88-16,-35-53 15,18 54 1,-18 16-16,-70-34 15,-36 17 1,-17 35 0,34 1-1,90 17 1,-1 0 15</inkml:trace>
  <inkml:trace contextRef="#ctx0" brushRef="#br0" timeOffset="155143.35">11007 8714 0,'0'-18'0,"0"36"0,0-54 31,0 19-15,0-1 0,-18 53 15,-17 18-16,17-17-15,0-1 16,1 0-16,-1 0 16,1 18-16,-1 0 0,18 0 15,-18 159 1,36-36 0,-18-105-1,18 52-15,17 54 31,0-72-15,-17-52-16,-1-17 0,1 17 16,53 70-1,-54-88-15,36 18 16,18 0 0,-54-35-16,1-1 15,0-17 1,-1 18-16,1-18 31,0 0-15,-18-18-1,17 18-15</inkml:trace>
  <inkml:trace contextRef="#ctx0" brushRef="#br0" timeOffset="155847.46">11818 9772 0,'0'0'0,"-53"-88"31,18 70-16,17 18-15,-17 0 16,-89 18 0,19 17-1,-54 53 1,106-70 0,-53 70-16,71-53 15,0 71 1,35 53-1,35-71 1,53 18 0,36-18-1,-19-53 1,-52-17 0,71-18-16,70 0 31,-141-18-31,53 1 15,17-36 1,-105 35-16,17-17 16,-17 0-16,-18-1 0,17-17 15,-17 1-15,-17-90 16,-54-69 0,36 158-16,-1 0 15,-87-53 1,88 88-16,-54 18 15,-34 53 1</inkml:trace>
  <inkml:trace contextRef="#ctx0" brushRef="#br0" timeOffset="156361.82">11042 10266 0,'-18'0'16,"18"35"31,0 71-31,-17-36 15,-19 72-16,36-89-15,0 35 16,0 53 0,18-106-16,0 53 15,17-35 1,0-35-16,-17-1 0,17 1 16,-17-18-16,52 0 15,19-18 1,-72 18-16,1 0 15,-18-17-15,17 17 16</inkml:trace>
  <inkml:trace contextRef="#ctx0" brushRef="#br0" timeOffset="157095.14">11818 10672 0,'0'0'16,"-35"-36"-1,35 19-15,-18-1 16,-35-17 0,0 35-1,-17 0 16,34 0-31,-69 35 16,-19 18 0,89-18-16,-36 18 15,1 53 1,52-71-16,18 18 16,-18 141-1,36-106 1,0-35-16,17 18 15,0-36 1,36 18-16,35 0 16,-53-35-16,70-1 15,71-17 1,-53-17 15,53-54-15,-123 36-16,-36 17 0,18-35 15,-18 18-15,1-18 0,-1 0 16,-18 0-16,1-88 16,-36-88-1,1 158-15,-54-52 16,1 34 0,-71 19-1,88 52-15,-18 18 16,-193 53 15,158-18-31</inkml:trace>
  <inkml:trace contextRef="#ctx0" brushRef="#br0" timeOffset="159946.89">4410 3422 0,'0'0'0,"0"-18"16,0 1 0,0-1-1,35 36 63,88-18-62,-70 0 0,18-18-16,-18 18 0,106-35 15,-106 35 1,-1-18 0,-16 18-1,-72 18 1</inkml:trace>
  <inkml:trace contextRef="#ctx0" brushRef="#br0" timeOffset="160215.66">4498 3545 0,'-18'0'0,"36"0"0,-71 18 16,35-18-1,36 0 17,0 0-32,17 0 0,88-18 15,36-17 1,-53 17 15,-71 1-31,-17 17 0,17 0 16,-17-18-1,-36 18-15</inkml:trace>
  <inkml:trace contextRef="#ctx0" brushRef="#br0" timeOffset="161013.51">6456 2787 0,'0'-18'16,"17"18"-1,1 0-15,-18-17 16,18 17 0,-18 17-1,-18 54 16,-17-18-15,17-18-16,1-17 0,-19 35 16,19 0 15,17-36-31,17-17 0,19 18 31,34 17-15,-35-17-16,36-1 15,35 1 1,-53-18 0,-36 18-16,19-18 15</inkml:trace>
  <inkml:trace contextRef="#ctx0" brushRef="#br0" timeOffset="161315.91">6544 3052 0,'-18'0'15,"36"0"-15,-53 0 16,17-18-16,142-17 47,-36 17-32,-35 0-15,0 18 0,0-17 16,35-1 0,-53 0-16,-17 18 0,17 0 15,-35-17-15,18 17 16,-36 0 15,0 0-31</inkml:trace>
  <inkml:trace contextRef="#ctx0" brushRef="#br0" timeOffset="170453.98">4075 8184 0,'0'0'0,"-18"0"47,53 36 62,-17-1-93,-1 0-1,1 1 1,0-1-1,-18-18 17,0 1-17,17-18 1,-17-18-16,18 1 16,0-18-1,-18-1-15,35-34 16,0-36-1,-17 71-15,0-1 16,70-70 0,-71 89-16,1-1 15,0 1-15,17-1 16,0 0 0,0 18-1,-35 18 126</inkml:trace>
  <inkml:trace contextRef="#ctx0" brushRef="#br0" timeOffset="171584.37">4127 8943 0,'18'-18'47,"0"18"-16,-1 0-15,1 18-1,0 17 1,-18 0 15,17-17-31,-17 0 16,0 17-16,18-17 15,0-1 17,-18-34-17,17-19 1,-17 19-16,0-1 0,0-17 16,18 0-16,-18-1 0,18 1 15,-18 0-15,17-1 16,89-105-1,-71 106-15,1 17 16,-1 1-16,18-1 16,35 18-1,-53 18 1,-17-1 0,-1-17-16,-34 18 31</inkml:trace>
  <inkml:trace contextRef="#ctx0" brushRef="#br0" timeOffset="172534.27">3545 9684 0,'0'17'62,"18"36"-46,-18-35 0,18 35-1,17-18 1,-17-35 31,-1-35-32,-17 17-15,18-17 16,17-53 0,-17 52-16,35-16 15,53-19 1,-18 36-1,70-1 1,-105 36 0,-17 18-1,-36 0 1,0 17 0</inkml:trace>
  <inkml:trace contextRef="#ctx0" brushRef="#br0" timeOffset="177919.04">229 9155 0,'0'0'0,"53"0"16,-35 0-1,-1 0-15,178-89 78,-90 54-62,-52 17-16,-17 1 16,-1 17-1,-88 17 17,0 1-17</inkml:trace>
  <inkml:trace contextRef="#ctx0" brushRef="#br0" timeOffset="178314.79">529 8908 0,'0'0'31,"18"0"32,35 17-48,0 1 1,-18 0-1,-17-1 1,-18 1-16,0-1 16,0 19-1,0-19 1,-18 19-16,-35 17 31,35-53-31,1 17 0,-1 1 16,18-1-16,-18 1 0</inkml:trace>
  <inkml:trace contextRef="#ctx0" brushRef="#br0" timeOffset="207781.96">28399 2558 0,'0'0'16,"-18"0"-16,0 0 15,18 35 1,18 18 0,-18-18-16,0 18 15,0 0-15,0-18 16,0 0-16,0 1 0,0-1 15,0 0-15,0 18 16,0 0 0,0-35-16,0-1 15,-18-17 17,-17-52-17,35 16-15,-18-34 16,1-89-1,17 53 1,17-35 15,1 123-31,35-35 16,35 36 0,-35 34-1,-18 1-15,1 0 0,-19 17 16,1 0-16,0 36 15,-36 35 1,-17-71-16,17-17 16,-17 17-16,-1-18 0,1 1 15,-53 35 1,70-53-16,1 0 16</inkml:trace>
  <inkml:trace contextRef="#ctx0" brushRef="#br0" timeOffset="208130.25">28504 2875 0,'0'0'0,"36"0"31,-19 0-31,1 0 16,17 18-1,-17-1-15,17 19 16,0 17-1,-35-36-15,0 1 16,18 0-16,-18-1 0,0 1 16,-18-18-16,1 17 15,-18 1 1,35-36-16,0-34 31,52-37-15,-34 54-16,17-36 15,36 19 1,-53 52 0,-1 0-1,1 0-15</inkml:trace>
  <inkml:trace contextRef="#ctx0" brushRef="#br0" timeOffset="209016.07">28945 2840 0,'0'0'15,"18"0"1,-18 17 31,-35 1-31,35 0-16,-18 17 15,0 36 1,18-18-1,18-36 1,0 1 0,17-18-16,18 0 31,-18-35-15,-17-18-1,-18 35-15,0 0 0,0-17 16,-18 17-16,1-17 15,-19 0 1,19 17-16,34 36 47,54-1-31,-36-17-16,18 18 15,18-18 1,-36 0-16,18 0 15,-18-18 1,-17 1 0,-36 17 15,-17-18-15,0 18-1,17 18-15,-17-1 16,-1 36-1,19-35-15,17 17 16,0 18 0,0-35-16,17 0 15,19-1 1,-19-17-16,1 0 16,52-35-1,-52 17-15,17-52 16,1-54-1,-36 1 1,0 35 0,0 52-1,-18 1 1,0 35 0,1 18-16,17 52 15,-18 54 1,18-71-16,18-18 15,-18 18-15,17 0 0,-17-18 16,18 18-16,0 0 16,17 17-1,-17-52-15</inkml:trace>
  <inkml:trace contextRef="#ctx0" brushRef="#br0" timeOffset="211200.71">27711 4004 0,'0'0'16,"17"0"-16,1-18 15,0-17 1,-1 17-16,-17-17 15,18 0 1,-53-18 15,-1 18-15,1 35-16,0-18 0,-1 0 16,1 18-16,-71 0 15,-88 36 1,124-19-16,-1 1 15,18 17-15,-17 1 0,-18 52 16,17 18 0,36 70-1,70-35 1,53-53 0,-35-52-16,88-1 15,124 0 1,-1-70-1,-105-36 1,-88 18 0,52-52-16,-52-107 31,-71 141-31,-36-70 16,-122 18-1,105 105-15,-18 0 16,-140 54-1</inkml:trace>
  <inkml:trace contextRef="#ctx0" brushRef="#br0" timeOffset="212933.08">27182 4216 0,'0'-18'109,"-18"0"-62,18 1-31,-18 17-1,-35-18 1,36 0-16,-54 18 16,36-17-16,0 17 15,-18-18-15,-71 1 16,-140-19-1,158 19-15,-141-1 16,-35 0 0,140 1-16,-16 17 0,-1-18 15,18 18-15,-194-18 16,-177 18 0,318 0-1,-176 0-15,-18 18 16,194 0-1,-194-1-15,-212 54 32,406-36-32,-229 18 15,211-18-15,0 1 16,-440 105 0,440-88-16,0 0 0,18 0 15,-17-1-15,-160 72 16,-105 88-1,176-54 1,-70 89 0,246-176-16,-105 70 15,-106 71 1,123-71 0,-158 123 15,281-211-31,1 18 0,-159 123 15,0-18 1,106-70 15,71-53-31,-1-18 0,1 18 16,-107 71 0,71-36-1,53-53-15,0 0 0,18 1 16,-18 17-16,18-18 0,0 0 15,-53 89 1,70-89-16,-53 53 16,1 18-1,-1-53 1,1 17 0,52-52-16,-17 17 15,17-35 1,18 18 15,-18-18 0,1 0-15,-1 0 0,1 0-16,-1 0 15</inkml:trace>
  <inkml:trace contextRef="#ctx0" brushRef="#br0" timeOffset="213549.75">14852 7585 0,'18'-18'15,"-18"0"17,17 1-17,-34 17 1,-19 17 0,1 1-16,0 0 0,-1-1 15,-87 89 1,70-71-16,-35 36 15,0 70 1,52-88-16,1 35 31,17 18-31,18 35 16,36-17 0,17-54-1,70 1 1,-88-54-1,89-17 1,-71 0-16,0 0 0,17-17 16,36-36-1,-35 0-15,-18 18 0,0-18 16,52-124 0,-87 107-16,0-54 15,-54-52 1,19 141-16,-19-1 15,-69-34 1,69 70-16,-52 0 16,-18 17-1,36 1 1,-1 35 0,54-35-16,-19-1 15</inkml:trace>
  <inkml:trace contextRef="#ctx0" brushRef="#br0" timeOffset="214617.58">14834 8731 0,'0'0'16,"0"-17"-16,0-1 31,-17 0-15,-1 18-16,0 0 15,-87 36 1,69-36-16,-17 17 16,0 19-16,-105 34 15,34 36 17,89-53-32,0-18 0,17 18 15,0 0-15,-17 176 16,88-70 15,0-53-15,-18-53-16,0-18 0,1 0 15,17 1-15,35-19 16,-35-17-16,35-17 16,-35-1-16,0-17 15,106-124 1,-107 106-16,-16-18 0,-1 1 15,0 17-15,1-71 16,-72-70 0,19 142-16,-19-1 15,-87-124 1,52 124 0,1 0-1,-1 53 1,1 36 15,34-19-31,-16 1 16,-1 0-16</inkml:trace>
  <inkml:trace contextRef="#ctx0" brushRef="#br0" timeOffset="-212761.51">29563 8237 0,'-18'0'31,"36"0"16,70 0-31,-70 0-16,52 0 15,1 18 1,-36-18-16,36 0 15,17 0 1</inkml:trace>
  <inkml:trace contextRef="#ctx0" brushRef="#br0" timeOffset="-212408.49">29422 8608 0,'17'-18'16,"-34"36"-16,52-36 0,0 0 16,18 18-1,-18 0-15,18 0 16,-35 0 0,53 0-16,17 0 31,-35 0-16,-36 0-15</inkml:trace>
  <inkml:trace contextRef="#ctx0" brushRef="#br0" timeOffset="-193761.64">27182 12259 0,'0'-18'16,"17"18"0,1 0-1,-1 0 1,1 18 0,0 0-16,-1-1 15,19 36 1,-19-35-16,1 52 15,17 54 1,-35-89-16,0 18 16,18 71-1,-1-89-15,-17 35 16,36 19 15,-36-72-31,17 1 0,-17-1 0,18-17 16,17 36 15,-17-54-15,-18 0-16</inkml:trace>
  <inkml:trace contextRef="#ctx0" brushRef="#br0" timeOffset="-193201.27">27323 12982 0,'0'0'0,"17"18"63,19 35-48,-1-18 1,18 0-1,-18 1 17,18-19-17,-35 1-15,17-36 32,-18 1-17,1 17-15,-18-18 16,53-35-1,-35 35 1,-1 1 0,-17-1-16,0 0 15,18 18 1,-18-17 0,-18 17 15,1 35 0,-1-17-15,-17 35-1,17-18 1,0-17-16,18-1 0,-17 1 16,-1 0-1</inkml:trace>
  <inkml:trace contextRef="#ctx0" brushRef="#br0" timeOffset="-189402.72">5203 12294 0,'0'0'0,"0"-17"0,-35 17 32,18-18-17,-1 36 32,0-1-31,-17 89-1,-18 0 1,35-35 15,1 17-15,17-53-16,0 36 15,17 52 1,-17-70-16,0-18 16,18 18-16,-18-18 0,0 1 15,0 52-15,0-53 16,18 89 0,-18-19-1,-18-87-15,18 17 16,0 1-16,-18-1 0,18-17 15,-17 17-15,17 0 16,-18 18 0,1-53-1,17 18-15,0-1 16,0 1 15,-18 0 360,18-1-376,-18-17-15,18 18 16,-17-18-16,-1 35 16,18-17-1,0-1 1,0 19 0,-18-1-1,18-17 1,0-1-1,0 1 1,0 0 0,0-1 31,0-34-32,-17-19 16</inkml:trace>
  <inkml:trace contextRef="#ctx0" brushRef="#br0" timeOffset="-188952.14">4762 13776 0,'0'0'0,"-17"-18"31,34 36 32,1 17-48,-18-17-15,0 0 16,18 87 0,-18-52-1,17 18 1,1-54 0,0 19-16,17-1 31,0-17-16,1-36-15,-19 18 16,89-71 0,-71 54-16,36-18 15,-18 17 1,-36 0-16,1 18 16</inkml:trace>
  <inkml:trace contextRef="#ctx0" brushRef="#br0" timeOffset="-187716.45">1552 13458 0,'0'-17'15,"53"52"16,-35-17-31,17 17 16,89 106 0,-72-106-16,72 107 15,-89-107-15,-17 0 16</inkml:trace>
  <inkml:trace contextRef="#ctx0" brushRef="#br0" timeOffset="-187381.5">1376 13882 0,'0'0'0,"-247"-106"15,194 88 1,18-17-16,-54-18 0,37-35 31,52 70-31,17-17 0,18 0 0,-17-1 16,106-52-1,52 0 1,-88 70-16,89 18 16,-1 18-1,-88 17-15,0 18 0,-17 0 16,-36 0-16,36 88 16,-89 53-1,-17-141-15,17 0 16,-105 71-1,87-107 1,19 1-16,-18-18 0,-1-53 16</inkml:trace>
  <inkml:trace contextRef="#ctx0" brushRef="#br0" timeOffset="-187176.46">2064 13494 0,'0'0'0,"17"0"16,-17-18 0,36 18-1,-19 0-15,1 18 0,0-18 16,70 53 0,-53-36-16,-17 1 15,35 35 1,-36-36-16,-17 1 15</inkml:trace>
  <inkml:trace contextRef="#ctx0" brushRef="#br0" timeOffset="-187032.26">1923 13176 0,'-18'-17'15,"36"34"-15,-36-70 16,18 71-1,18 0-15,-1-1 16</inkml:trace>
  <inkml:trace contextRef="#ctx0" brushRef="#br0" timeOffset="-186231.17">2258 13388 0,'0'0'0,"53"18"78,35 70-62,-70-53 15,-1 0-16,-34-88 17,-19-17-17,36 17-15,-17 18 0,-1-18 16,18-53 0,0 71-16,53 52 31,17 71-16,-34-52-15,-1 17 16,36 17 0,-54-52-1,-17-53 17,0-18-32,-35-71 31,17 18-16,18 89-15,18-19 16,52 54 0,-52 0-16,17-1 15,-17 1-15,35 35 16,-35-35-16,34 17 16,1-18-1,-35-34 1,35-36-1,-53 35-15,0-35 16,0 18-16,-18-36 16,-17 36-1,-18-18 1,18 36 15,17 70-15,18-36-16,0 18 15,35 36 1,18-18-16,-17-35 16,52 17-1,0-53 1</inkml:trace>
  <inkml:trace contextRef="#ctx0" brushRef="#br0" timeOffset="-185532.06">3016 12859 0,'-35'-36'0,"70"72"15,-70-89-15,70 70 16,18 36 0,0 0 15,35 18-16,-70-54-15,17 19 16,-17-1 0,-36-35-1,18-18-15,-17 1 16,-19-71 0,19 35-16,-1-18 15,18-17 1,35 88-1,18 18 1,-18-1-16,18 36 16,18 18-1,-36-36 1,0-17 0,-17-36 15,-18-17-31,0-18 15,18-71 1,-18 71-16,0 18 16,-18-71-1,18 89 1,-35 34 0,0 36-1,17-18 1,18 1-16,0-1 15,53 0 1,35 1 0,-35-19-1,-18 1-15,1-1 16,-36 36 0,-18-17 15,-35-19-16,35-17-15,1 0 0</inkml:trace>
  <inkml:trace contextRef="#ctx0" brushRef="#br0" timeOffset="-185299.79">3669 12541 0,'0'0'0,"18"-17"15,-1 52 17,36 18-1,-18-18-31,-17-17 0,0-1 16,17 54 15,-35-53-31</inkml:trace>
  <inkml:trace contextRef="#ctx0" brushRef="#br0" timeOffset="-185159.32">3651 12418 0,'0'0'0,"-53"-88"16,36 70-16,-1-17 15,0 35-15,18-18 0,-17 36 16,17-1-1,17 19 1</inkml:trace>
  <inkml:trace contextRef="#ctx0" brushRef="#br0" timeOffset="-183547.9">3986 12347 0,'0'0'16,"0"-17"-16,-35-1 15,0 0 1,17 18-16,1 18 16,17 35-1,17 0 1,36 53-1,18-18 1,17-53 0,-35-35-1,17-70 17,-70-1-17,-53-35 1,18 71-16,-18-36 15,0 36 1,-17 35 0,70 18-16,0 17 15,17 35 1,19-17 0,17-17-1,-36-36-15,18 0 16,-17-36-1,0 19 1,-18-36 0,0 18-16,17-107 31,89 125 0,-70 70-15,-1-36-16,-18 19 15,54 34 1,-53-52-16,-1 17 16,1-35-16,-18 18 15,18-36 1,-18-35 15,0 18-15,17 17-1,1 18 64,-18 18-79,-18-36 250,18-17-235,0 17 1,-17 18-16,17-17 0,0-19 15,0 19-15,0-18 16,0-1 0,0 19-16,17-1 15,1 0 1,-1 1 0,36 34-1,-35 1-15,0 0 16,-1-1-16,19 36 15,16 35 1,-34-52 15,17-19-15,-17-17-16,0-35 31,-18 0-31,17-18 16,1-18-1,-18-35 1,0 71-16,0 18 0,-18-1 16,18 0-16,-17 1 15,-1-1 1,18 0 15,0 36 0,35 0-15,1-1 0,17 19 15,-36-19-31,1 36 16,-1 0-1,-52 18 1,0-54-16,0 18 0,-36 1 0</inkml:trace>
  <inkml:trace contextRef="#ctx0" brushRef="#br0" timeOffset="-182548.87">2417 14023 0,'0'0'0,"-53"0"31,35-35-15,53 17-16,53-53 15,-17 36-15,141-106 16,299-141 0,107-36-1,-54 36 17,-299 159-17,-89 34-15,-123 54 16,0 18-16</inkml:trace>
  <inkml:trace contextRef="#ctx0" brushRef="#br0" timeOffset="-180062.92">5980 16245 0,'0'0'0,"-18"0"15,0 0-15,1 0 16,-1 0-1,0 0 1,89 0 15,141-53-15,158-52 0,124-36-1,-159 52 1,-176 54-1,-18 17-15,247-52 32,-335 70-32,17 0 31,-87 0-15,-1 0-1,1 0-15</inkml:trace>
  <inkml:trace contextRef="#ctx0" brushRef="#br0" timeOffset="-179680.71">7832 15487 0,'-53'0'16,"17"18"31,36-1-47,18-17 15,0 18-15,52 17 31,1 0-15,-36-35-16,18 36 16,18 52-1,-54-70-15,-17 52 16,0-35 0,-17 18-16,-1-17 0,-17 16 15,-1-16-15,1 17 0,-18 0 16</inkml:trace>
  <inkml:trace contextRef="#ctx0" brushRef="#br0" timeOffset="-178214.38">9349 14323 0,'0'-18'0,"0"36"0,0-54 32,0 89-17,0 71 1,0-71-16,0 17 15,35 124 1,18-35 0,-18-35-1,-35-71 1,0-18 0</inkml:trace>
  <inkml:trace contextRef="#ctx0" brushRef="#br0" timeOffset="-177867.86">9102 15134 0,'0'0'0,"0"-17"15,-18 17-15,18-18 0,-18 18 16,36 0 0,0 0-16,35 0 15,-36 18-15,54 17 16,-36-35-16,0 17 15,54 36 1,-19-17 0,-35-36-1,-17-18-15,17 0 16,1-52 0,-1-18-1,-18 17 1,1 53-1,-18 71 1,-35 36 15,0-19-31</inkml:trace>
  <inkml:trace contextRef="#ctx0" brushRef="#br0" timeOffset="-177078.49">9066 15769 0,'-35'-88'0,"70"176"16,-70-194-16,35 89 15,35 87 1,1 1-16,34 105 16,71 212-1,-35 53 1,-18 0-1,-35 18 1,18-177 0,-54-229-1,36 88 1,-35-106-16,-18 1 0,18 17 16,-36 17-16</inkml:trace>
  <inkml:trace contextRef="#ctx0" brushRef="#br0" timeOffset="-176729.08">8855 18203 0,'0'0'0,"-212"36"15,194-36-15,-52 17 16,105-17 15,-17 0-31,193-17 16,-140-1-16,35 0 0,617-229 31,-229 89-15,-177 52-16,371-88 15,459-124 1,-794 230-16,299-71 15,-140 36 1,-18-1 0,-388 89-16,-36 0 15,-211 35 1</inkml:trace>
  <inkml:trace contextRef="#ctx0" brushRef="#br0" timeOffset="-175859">9878 16916 0,'17'-18'16,"-34"36"-16,34-54 16,1 19-1,0 52 1,17 71 0,-17-71-16,35 89 15,17 70 1,-17-89-1,0 1 1,-35-70 0,-18-19-16,17 1 15,1-18 1</inkml:trace>
  <inkml:trace contextRef="#ctx0" brushRef="#br0" timeOffset="-175373.57">9878 16880 0,'-18'0'15,"53"-17"32,107-1-31,-37-17 0,19 0-1,35-1 1,-124 19-16,18-1 15,-36 18 1,-17 18 0,-17-18-16,-19 35 15,1 35 1,35-52-16,18 70 16,35 71-1,53 17 1,-53-70-1,-18-53 1,-18-18-16,1 18 0,0 36 31,-18-72-31</inkml:trace>
  <inkml:trace contextRef="#ctx0" brushRef="#br0" timeOffset="-174593.52">10813 16069 0,'-18'-53'31,"18"35"-31,18 89 0,17-53 47,53 211-31,18 53 0,0 0-1,-53-105 1,17 17-1,-34-53 1,-1-71 15,-53-70-15</inkml:trace>
  <inkml:trace contextRef="#ctx0" brushRef="#br0" timeOffset="-174113.74">10760 16104 0,'-36'-35'0,"72"70"0,-124-105 16,88 52-1,17-17-15,71 0 16,71-18 15,-53 17-15,-53 19-16,35-19 16,-17 19-1,-54-1-15,-17 53 31,36 54-15,-36-54-16,52 71 16,19 17-1,88 212 17,-71-141-32,-53-105 0,0-1 15,89 212 1,-89-212-1,-17-18 17,-18-52-32,-18-36 15</inkml:trace>
  <inkml:trace contextRef="#ctx0" brushRef="#br0" timeOffset="-173697.25">12171 16369 0,'0'0'0,"0"18"47,53 52-31,-36-35-1,1 1-15,35 69 16,35 37 0,-35-1-1,-18-53 1,-52-70 0</inkml:trace>
  <inkml:trace contextRef="#ctx0" brushRef="#br0" timeOffset="-173296.62">12224 16510 0,'0'0'0,"-18"-18"15,18 1-15,53-1 31,53 0-15,35-17 0,-18 0-1,-70 17 1,-17 1 0,-19 52 46,36 35-46,-18-34-16,1-1 0,-19 18 15,54 35 1,-1 53 0,-52-53-1,0-17 1,-18-53-16</inkml:trace>
  <inkml:trace contextRef="#ctx0" brushRef="#br0" timeOffset="-172913.96">13229 15963 0,'-35'-106'15,"70"212"-15,-88-247 0,53 123 0,18 18 16,17 36-1,0 52 1,54 124 0,-72-142-16,54 89 15,-1 53 1,1-36 0,-36-106-1,-17 1 1</inkml:trace>
  <inkml:trace contextRef="#ctx0" brushRef="#br0" timeOffset="-172529.03">13282 15734 0,'-35'-53'0,"70"106"0,-123-230 16,53 142-16,-1-53 16,36 35-1,18 35 1,17 18-16,1 0 16,158-17-1,-142 17 1,54-18-1,0 18-15,-71 0 16,36 18 15,-53 52-15,35 124 0,-18-105-16,0 16 15,18 1-15,18 124 16,34 87-1,-69-229-15</inkml:trace>
  <inkml:trace contextRef="#ctx0" brushRef="#br0" timeOffset="-171848.01">16210 15240 0,'0'-35'16,"0"70"-16,0-88 0,18 53 0,-1-18 16,36 54-1,-17 17-15,34 141 16,71 264 0,0 160-1,-17-36 16,-1-18-15,-87-476-16,-19 1 0,1-1 0,-18-18 16,18-17-16,-18 71 15,-18-36 1,-17-88 0</inkml:trace>
  <inkml:trace contextRef="#ctx0" brushRef="#br0" timeOffset="-171494.19">16439 17674 0,'-35'-17'0,"0"-1"0,105 53 0,-175-70 16,34 17-1,89 18 16,70 0-31,-18 0 16,160 0 0,387-88-1,-335 53-15,424-89 16,511-87 0,-388 70-1,-441 88-15,318-53 16,-407 70-16,178-16 15,-125 34 1,-334 18-16,-36 0 16,-281 35-1</inkml:trace>
  <inkml:trace contextRef="#ctx0" brushRef="#br0" timeOffset="-170679.73">18168 17286 0,'-18'0'16,"36"0"-16,-53-18 16,17 1-1,0 17-15,18-18 16,-17 1 0,34-1-1,1 18 1,0 0-16,-18 18 15,17-1 1,-17 1-16,-35-1 31,-18 1-15,53-36-16,-35 1 16,17-18-1,18-1 1,36-17 15,-19 36-31,1 17 16,17 0-1,-17 17-15,-18 1 16,17 17 0,-34-35-16,17 18 15,-36 0 1,19-18-16,-1 0 15,-17-18 1,70 0 15,18 1 1,-18 17-32,-17 0 15,0 0 1</inkml:trace>
  <inkml:trace contextRef="#ctx0" brushRef="#br0" timeOffset="-167256.25">18186 17163 0,'17'-18'47,"54"-35"-16,17 18-31,-17 0 16,123-54-1,194-52 1,-247 88-16,123-17 16,54-18-1,-212 52 1,-71 19-16,-17-1 15,-89 0 1,53 18-16,-34 0 16,-1 0-1,70 18 48,-17-36-16,0 1-32,18 17 1,-18-18-16,18 18 16,-18-18-1,35 36 1,-18-18-16,-17 18 15,0-1-15,0 19 16,-17-1 15,-1-35-31,1 18 0,-1-18 0,-17 0 16,-1-18 0,54-17 15,0-1-31,-1 36 15,19-35 1,34 17 0,-35 18-1,-35 18-15,0 0 16,0 17 0,-17-35-16,-1 18 15,-17-18 1,17 0-1,1 0 1,17-18 15,17 18-15,-17-18 0,-17 18 30,17-17 1,0-1-31,0 0-16,17-17 16,54-53-1,-54 53-15,1-18 16,70-124-1,-53 107-15,36-71 16,35-71 0,-53 124-1,35 0 1,-70 88-16,17-18 16,-35 0 15,-18 18 0,1 0-31,-1 0 31,0 0 16,18-17 16,18-1-32,35 0-15,-35 18-1,17 0 16,-35 18-15,-18 0 0,1-1-16,-19 1 15,-17-18 1,36 18-16,-19-18 16,19-18-1,17 0-15,0-17 16,53-18-1,-18 36 1,18-19 0,-18 54-1,-35 17 1,-17 0 0,-19 18-1,36-35 1,-17 0-1,-1-18-15,0 17 16,18-34 0,0-1-16,0 0 15,0-17 1,18 17 0,0 1-1,-1 34 48,71 19-32,-70-19-15,17 1-16,212 141 31,53 17 0,-229-141-31,-18 18 16,123 36-1,-141-54-15,54 18 16,-37-18 0,-52-17-16,-17-18 31,-1 0-16,1 0-15,17-18 63,0 0-47,0-17-1,0 17 16,0 1-31,0-1 0,0 1 16,17-19 0,1 19-16,-18-1 0,17 18 15,19 0 1,-1 0 0,-17 35-1,-1-17-15,-17 17 16,-17 0-1,-1-17 1,0 0-16,-17-18 16,0 0-1,17-36 1,53-16 0,1 16-1,17-17 16,-18 53-15,-35 18-16,0 0 16,-18 17-1,1-17-15,-1-1 0,0 1 16,-17-1 0,17 1-16,1-18 15,-1-18 16,18 1-15,18 34 47,70-52-32,-70 0-16,87-53 1,-69 35-16,17 0 16,0-18-16,-1 1 0,1-18 15,124-230 1,-107 212-16,36-141 16,-18 18-1,-35 141-15,0-71 16,0 36-1,-35 105 1,-18 53 0,0-17-1,0 17 1,0-17 0,17-1-1,1-34 126,0-1-110,-1 0-15,1 18-1,17 18 1,-17 0 0,0 35-1,-18-36 1,-36 19-1,-17-19 1,18-17-16,0 0 16,17-17-1,18-1-15,-18 0 0,18 1 16,18-54 0,0 53-16,17-17 15,-17 18 1,-1 17-16,1 0 15,-18 17 1,0 18 0,-18-17-1</inkml:trace>
  <inkml:trace contextRef="#ctx0" brushRef="#br0" timeOffset="-166271.9">18927 17639 0,'0'-18'16,"17"18"-16,1-17 16,123-1-1,-53 0-15,0 1 16,0-1-16,142 0 16,87-35-1,-229 36-15,1-1 16,-36 18-16,17-17 15,-87-19 1,-19 36-16</inkml:trace>
  <inkml:trace contextRef="#ctx0" brushRef="#br0" timeOffset="-166038.45">19861 17286 0,'0'0'15,"0"-18"1,18 18-1,0 0 1,-1 18 0,1-18-16,35 18 15,53 35 1,-71-36-16,36 1 16,-54 17-1,-17-17-15,-17 17 16,-36-17-1,35-18-15</inkml:trace>
  <inkml:trace contextRef="#ctx0" brushRef="#br0" timeOffset="-165760.73">20602 17180 0,'0'0'0,"35"-35"31,-17 35-15,0 53-1,-1-35-15,1 17 16,17 53 0,-17-53-16,17 36 15,53-1 1,-52-52-16,-1-18 15,71 18 17,-106-36-32</inkml:trace>
  <inkml:trace contextRef="#ctx0" brushRef="#br0" timeOffset="-165619.14">20673 17392 0,'0'0'0,"-88"-18"31,140 1-15,107-19 0,-35 19-1,-71-1-15</inkml:trace>
  <inkml:trace contextRef="#ctx0" brushRef="#br0" timeOffset="-164123.35">12753 17533 0,'0'0'16,"-18"-35"15,89-1-31,-18 19 16,17-1-16,336-88 31,-89 18-16,-246 71-15,70-19 16,-106 36-16,1-17 0,-19 17 16,-34 0-1</inkml:trace>
  <inkml:trace contextRef="#ctx0" brushRef="#br0" timeOffset="-163743.71">13600 17163 0,'-18'0'0,"36"0"0,-54-18 15,36 0 1,18 18 0,35-17 15,-36 17-31,19 0 0,34 17 16,1 36 15,-36-17-16,-17-19-15,-18 1 0,0-1 16,0 36 0,-18-35-1,-17-18 1,17 0 0,1-18-1,34 18 1,1 0-1,17 36 1,-17-19-16,-1 1 16,1 0-16</inkml:trace>
  <inkml:trace contextRef="#ctx0" brushRef="#br0" timeOffset="-163272.71">14023 17039 0,'18'-17'31,"-1"17"0,1 70-15,-1-17-1,19 53 1,34-18 0,-34-53-1,-1-17-15,18 0 16,17-18-1,-34-18 1,-36 0-16</inkml:trace>
  <inkml:trace contextRef="#ctx0" brushRef="#br0" timeOffset="-163126.48">14041 17251 0,'-18'17'0,"36"-34"0,-36 17 31,71-35-15,53-1 0,-53 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24575,'0'0'0,"1"-1"0,-1 0 0,1 1 0,0-1 0,-1 1 0,1-1 0,0 1 0,-1-1 0,1 1 0,0-1 0,0 1 0,-1 0 0,1-1 0,0 1 0,0 0 0,0 0 0,-1-1 0,1 1 0,0 0 0,0 0 0,0 0 0,0 0 0,0 0 0,-1 0 0,1 1 0,0-1 0,0 0 0,0 0 0,1 1 0,-1 0 0,1 0 0,-1 1 0,1-1 0,-1 1 0,0-1 0,1 1 0,-1-1 0,0 1 0,0 0 0,0-1 0,-1 1 0,2 3 0,2 6 0,-1 1 0,0 0 0,1 13 0,-3-25 0,52 493 0,-12-99 0,-5-137 0,24 243 0,-54-229-1365,-7-242-5461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24575,'1'-8'0,"1"-1"0,0 2 0,0-1 0,5-14 0,2-3 0,2-3 0,-11 27 0,0 1 0,1 0 0,-1-1 0,0 1 0,1-1 0,-1 1 0,0 0 0,1-1 0,-1 1 0,0 0 0,1-1 0,-1 1 0,1 0 0,-1 0 0,1-1 0,-1 1 0,0 0 0,1 0 0,-1 0 0,1 0 0,-1 0 0,1 0 0,-1-1 0,1 1 0,-1 0 0,1 0 0,-1 1 0,1-1 0,-1 0 0,1 0 0,-1 0 0,1 0 0,-1 0 0,1 0 0,-1 1 0,0-1 0,1 0 0,-1 0 0,1 1 0,-1-1 0,1 0 0,-1 1 0,0-1 0,1 0 0,-1 1 0,0-1 0,0 0 0,1 1 0,-1-1 0,0 1 0,0-1 0,1 1 0,-1-1 0,0 0 0,0 1 0,0-1 0,0 1 0,6 12 0,-1-1 0,-1 1 0,0-1 0,-1 1 0,0 1 0,-1-1 0,0 0 0,-1 23 0,5 26 0,12 86-1365,-16-120-5461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24575,'0'0'0,"1"0"0,0 0 0,-1 0 0,1 0 0,-1 0 0,1 1 0,-1-1 0,1 0 0,0 1 0,-1-1 0,1 0 0,-1 1 0,0-1 0,1 1 0,-1-1 0,1 0 0,-1 1 0,1-1 0,-1 1 0,0-1 0,1 1 0,-1 0 0,0-1 0,0 1 0,0-1 0,1 1 0,-1-1 0,0 1 0,0 0 0,0-1 0,0 1 0,0-1 0,0 1 0,0 0 0,0 0 0,-3 29 0,2-22 0,-1 5 0,0 7 0,0-1 0,1 1 0,1 0 0,3 29 0,-2-45 0,-1 0 0,1 0 0,0 0 0,0 0 0,0 0 0,1-1 0,-1 1 0,1 0 0,0-1 0,0 1 0,0-1 0,1 0 0,-1 0 0,1 0 0,-1 0 0,1 0 0,0 0 0,0-1 0,1 1 0,-1-1 0,0 0 0,1 0 0,-1 0 0,1-1 0,0 1 0,0-1 0,0 0 0,5 1 0,0-1 0,-1 0 0,1-1 0,-1 0 0,1 0 0,-1-1 0,1 0 0,-1 0 0,0-1 0,0-1 0,1 1 0,-2-1 0,1 0 0,0-1 0,-1 0 0,1 0 0,-1-1 0,0 0 0,0 0 0,-1 0 0,0-1 0,0 0 0,0-1 0,6-8 0,-8 9 0,0 0 0,0 0 0,0 0 0,-1 0 0,0-1 0,-1 1 0,1-1 0,-1 0 0,-1 0 0,1 0 0,-1 1 0,0-2 0,-1 1 0,0 0 0,0 0 0,0 0 0,-1 0 0,0 0 0,0 0 0,-1 0 0,0 1 0,0-1 0,-1 0 0,1 1 0,-1-1 0,-1 1 0,1 0 0,-7-7 0,5 5 0,-1 1 0,0 0 0,-1 0 0,0 1 0,0 0 0,0 0 0,-1 0 0,0 1 0,-9-4 0,14 7 0,0 1 0,0 0 0,0 0 0,-1 0 0,1 0 0,0 0 0,-1 1 0,1 0 0,0 0 0,-1 0 0,1 0 0,-1 0 0,1 1 0,0-1 0,-1 1 0,1 0 0,0 0 0,0 0 0,0 0 0,0 1 0,0-1 0,0 1 0,0 0 0,0 0 0,0 0 0,1 0 0,-1 0 0,-1 3 0,-24 29-1365,18-17-5461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61 24575,'-2'0'0,"0"0"0,0 1 0,0 0 0,0-1 0,0 1 0,0 0 0,0 0 0,0 0 0,0 0 0,1 0 0,-1 1 0,0-1 0,1 0 0,-3 4 0,-22 25 0,20-22 0,0 0 0,0 0 0,1 0 0,0 1 0,1 0 0,-1 0 0,2 0 0,-1 0 0,2 1 0,-1-1 0,1 1 0,0 0 0,1 0 0,0 11 0,1-17 0,0 1 0,1-1 0,-1 1 0,1-1 0,0 1 0,0-1 0,0 1 0,1-1 0,-1 0 0,1 0 0,0 1 0,1-1 0,-1-1 0,1 1 0,-1 0 0,1-1 0,0 1 0,1-1 0,-1 0 0,0 0 0,1 0 0,0 0 0,-1-1 0,1 0 0,0 1 0,1-1 0,-1-1 0,0 1 0,0-1 0,6 2 0,1-1 0,0 0 0,0-1 0,1 0 0,-1 0 0,0-1 0,1-1 0,-1 0 0,0-1 0,0 0 0,0 0 0,0-1 0,0-1 0,0 0 0,-1 0 0,18-11 0,-22 12 0,-1-1 0,1 1 0,-1-2 0,0 1 0,0 0 0,0-1 0,0 0 0,-1 0 0,0 0 0,0-1 0,-1 0 0,1 1 0,-1-1 0,0 0 0,-1-1 0,0 1 0,0 0 0,0-1 0,0 1 0,-1-1 0,0 1 0,-1-1 0,1 0 0,-1 1 0,-1-1 0,1 0 0,-3-11 0,1 10-49,-1-1 1,0 1-1,0-1 0,-1 1 0,0 0 1,0 0-1,-1 1 0,0-1 0,0 1 1,-1 0-1,1 1 0,-2-1 0,1 1 1,-1 0-1,0 1 0,0-1 0,-1 1 1,1 1-1,-1 0 0,0 0 0,0 0 1,-1 1-1,1 0 0,-1 0 0,1 1 0,-1 1 1,-12-2-1,-4 2-6777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26 24575,'0'-1'0,"-1"-1"0,0 1 0,1 0 0,-1-1 0,0 1 0,0 0 0,0 0 0,0 0 0,0 0 0,0 0 0,0 0 0,0 0 0,0 0 0,0 0 0,-1 0 0,1 1 0,0-1 0,-1 0 0,1 1 0,0-1 0,-1 1 0,1-1 0,-1 1 0,1 0 0,-1 0 0,1 0 0,-2 0 0,-42-4 0,37 5 0,0-1 0,0 2 0,-1-1 0,2 1 0,-1 0 0,0 1 0,0 0 0,1 0 0,0 1 0,-1 0 0,1 0 0,1 0 0,-11 9 0,15-11 0,-1 1 0,1-1 0,-1 1 0,1-1 0,0 1 0,0 0 0,0 0 0,0 0 0,1 0 0,-1 1 0,1-1 0,0 0 0,0 1 0,0-1 0,0 1 0,0-1 0,1 1 0,0-1 0,0 1 0,0-1 0,0 1 0,0-1 0,1 1 0,-1-1 0,1 1 0,0-1 0,0 1 0,0-1 0,1 0 0,-1 0 0,1 1 0,3 4 0,-1-2 0,0-1 0,0 0 0,1-1 0,-1 1 0,1 0 0,0-1 0,0 0 0,0-1 0,1 1 0,-1-1 0,1 0 0,0 0 0,0 0 0,8 1 0,10 2 0,-1-1 0,40 4 0,-41-7 0,46 11 0,-67-13 0,-1 0 0,1 0 0,0 0 0,-1 0 0,1 1 0,0-1 0,0 0 0,-1 0 0,1 1 0,0-1 0,-1 1 0,1-1 0,-1 0 0,1 1 0,-1-1 0,1 1 0,-1-1 0,1 1 0,-1 0 0,1-1 0,-1 1 0,1-1 0,-1 1 0,0 0 0,0-1 0,1 1 0,-1 0 0,0-1 0,0 2 0,0 0 0,0-1 0,-1 0 0,1 1 0,0-1 0,-1 0 0,0 0 0,1 1 0,-1-1 0,0 0 0,0 0 0,0 0 0,1 0 0,-1 0 0,-2 1 0,-39 29 0,42-30 0,-87 44-1365,61-33-5461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24575,'-2'0'0,"0"1"0,0 0 0,0-1 0,0 1 0,0 0 0,1 0 0,-1 0 0,0 1 0,1-1 0,-1 0 0,0 0 0,1 1 0,0-1 0,-1 1 0,-1 2 0,-20 29 0,22-31 0,-11 17 0,1 0 0,1 1 0,1 0 0,1 1 0,1 0 0,0 0 0,-3 25 0,4-5 0,1 1 0,3 77 0,3-92-1365,-1-4-5461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0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27 158 24575,'-3'-4'0,"0"0"0,0 0 0,1 0 0,-1 0 0,1 0 0,0 0 0,1-1 0,-1 1 0,1-1 0,-1 1 0,1-1 0,1 1 0,-1-1 0,1 0 0,0 0 0,0 1 0,1-8 0,-1 8 0,0 1 0,1 0 0,-1 0 0,1 0 0,0 0 0,0 0 0,0 0 0,0 0 0,0 0 0,1 0 0,-1 0 0,1 1 0,0-1 0,0 1 0,0-1 0,0 1 0,1 0 0,-1-1 0,0 1 0,1 1 0,0-1 0,-1 0 0,1 0 0,0 1 0,0 0 0,4-2 0,7 1 0,0 1 0,0 0 0,0 1 0,0 1 0,0 0 0,0 1 0,-1 0 0,22 7 0,-7-3 0,188 46-225,230 89-1,194 119-225,-333-115 755,-230-104-1063,133 94-1,-187-117-5314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0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1332 1 24575,'-3'0'0,"0"0"0,1 1 0,-1 0 0,0 0 0,1-1 0,-1 2 0,1-1 0,-1 0 0,1 0 0,0 1 0,0-1 0,-1 1 0,1 0 0,0 0 0,-3 3 0,-28 37 0,28-34 0,-149 211 0,-116 157 0,-104 63 0,131-161 0,128-127 120,97-123-491,2 0-1,0 1 1,-19 53 0,24-46-6455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0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 24575,'-1'0'0,"1"0"0,0 0 0,-1 0 0,1-1 0,0 1 0,-1 0 0,1 0 0,0-1 0,-1 1 0,1 0 0,0 0 0,0-1 0,-1 1 0,1 0 0,0-1 0,0 1 0,0-1 0,0 1 0,-1 0 0,1-1 0,0 1 0,0 0 0,0-1 0,0 1 0,0-1 0,0 1 0,0-1 0,0 1 0,0 0 0,0-1 0,0 1 0,0-1 0,0 1 0,0 0 0,1-1 0,-1 1 0,0 0 0,0-1 0,0 1 0,1 0 0,-1-1 0,0 1 0,0 0 0,1-1 0,-1 1 0,0 0 0,0-1 0,1 1 0,-1 0 0,0 0 0,1 0 0,-1-1 0,1 1 0,-1 0 0,0 0 0,1 0 0,-1 0 0,1 0 0,-1 0 0,0-1 0,1 1 0,-1 0 0,1 0 0,2 0 0,1-1 0,-1 1 0,0 0 0,1 0 0,-1 0 0,0 0 0,6 1 0,33 13 0,0 2 0,-1 1 0,62 38 0,-82-44 0,296 161 0,422 223 0,-684-367-104,-26-15-106,-1 1 0,-1 2-1,0 0 1,-1 2 0,28 24 0,-33-18-6616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0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1057 23 24575,'0'-1'0,"0"0"0,0 1 0,0-1 0,0 0 0,0 0 0,0 0 0,0 0 0,-1 1 0,1-1 0,0 0 0,0 0 0,-1 0 0,1 1 0,0-1 0,-1 0 0,1 1 0,-1-1 0,1 0 0,-1 1 0,1-1 0,-1 0 0,1 1 0,-1-1 0,0 1 0,1-1 0,-1 1 0,0-1 0,0 1 0,1 0 0,-1-1 0,0 1 0,0 0 0,1 0 0,-1-1 0,0 1 0,0 0 0,0 0 0,0 0 0,1 0 0,-1 0 0,0 0 0,-1 0 0,-2 1 0,0 0 0,1 0 0,-1 0 0,1 0 0,-1 0 0,1 1 0,0 0 0,-6 3 0,-43 37 0,2 1 0,-70 81 0,94-96 0,-568 658 0,461-497-1365,112-160-5461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24575,'-57'47'0,"52"-41"0,-1 1 0,1 0 0,0 0 0,1 0 0,0 1 0,0-1 0,0 1 0,1 0 0,0 0 0,1 1 0,0-1 0,0 0 0,1 1 0,-1 11 0,1 13 0,1 1 0,7 44 0,-5-59 0,105 559-6,-62-372-159,288 1574-689,-154-643 1296,22 129 116,-180-1150-532,23 152-27,-43-259 1,0-1 0,1 0 0,0 0 0,0 0 0,0-1 0,5 9 0,-6-13 0,1-1 0,-1 0 0,1 1 0,0-1 0,-1 0 0,1 0 0,0 0 0,0 0 0,0-1 0,1 1 0,-1 0 0,0-1 0,1 0 0,-1 1 0,1-1 0,-1 0 0,1 0 0,-1-1 0,1 1 0,0 0 0,-1-1 0,5 1 0,20-1 0,1-1 0,0-2 0,0-1 0,47-12 0,3 0 0,283-48 0,573-91 0,-882 149-1365,-14 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24575,'1'14'0,"2"1"0,0-1 0,0 0 0,1 0 0,1 0 0,1-1 0,6 13 0,5 14 0,-10-19 0,0 0 0,-2 0 0,0 1 0,2 23 0,-10-74 0,1 0 0,2-1 0,1 1 0,2 0 0,0-1 0,2 2 0,16-51 0,-17 67 0,1 0 0,1 0 0,0 0 0,0 1 0,1 0 0,1 0 0,0 0 0,17-17 0,-17 21 0,0 1 0,0 0 0,1 0 0,-1 1 0,1 0 0,0 0 0,1 1 0,-1 1 0,1-1 0,-1 2 0,1-1 0,20-2 0,-24 5 0,-1-1 0,0 1 0,1 0 0,-1 1 0,1-1 0,-1 1 0,0 0 0,0 0 0,1 1 0,-1-1 0,0 1 0,0 0 0,0 1 0,-1-1 0,9 6 0,-10-5 0,-1-1 0,1 1 0,-1 0 0,1-1 0,-1 1 0,0 0 0,0 0 0,-1 0 0,1 1 0,-1-1 0,1 0 0,-1 1 0,0-1 0,0 0 0,-1 1 0,1 0 0,-1-1 0,0 1 0,1-1 0,-2 1 0,1-1 0,0 1 0,-1-1 0,-1 8 0,-1-1 0,-1 0 0,0-1 0,-1 1 0,0-1 0,0 0 0,-1 0 0,-12 15 0,0-3 0,-38 33 0,43-43 0,8-8 0,0 0 0,1 1 0,-1 0 0,1 0 0,-6 7 0,10-10 0,-1 0 0,1-1 0,-1 1 0,1 0 0,0 0 0,0-1 0,-1 1 0,1 0 0,0 0 0,0 0 0,0-1 0,0 1 0,0 0 0,0 0 0,0 0 0,0 0 0,0-1 0,0 1 0,0 0 0,1 0 0,-1 0 0,0-1 0,1 1 0,-1 0 0,0-1 0,1 1 0,-1 0 0,1 0 0,-1-1 0,1 1 0,-1-1 0,1 1 0,0 0 0,-1-1 0,1 1 0,0-1 0,-1 0 0,1 1 0,0-1 0,-1 0 0,1 1 0,0-1 0,0 0 0,0 0 0,0 1 0,18 5 0,0 0 0,1-1 0,-1 0 0,1-2 0,24 1 0,16 4 0,-47-6 0,9 1 0,0 1 0,-1 1 0,1 1 0,24 10 0,-45-16 0,0 0 0,-1 0 0,1 1 0,0-1 0,-1 0 0,1 0 0,0 1 0,-1-1 0,1 0 0,0 1 0,-1-1 0,1 1 0,-1-1 0,1 1 0,-1-1 0,1 1 0,-1-1 0,1 1 0,-1 0 0,0-1 0,1 1 0,-1-1 0,0 1 0,1 0 0,-1 0 0,0-1 0,0 1 0,1 0 0,-1-1 0,0 1 0,0 0 0,0 0 0,0-1 0,0 1 0,0 0 0,0 0 0,-1-1 0,1 1 0,0 0 0,0-1 0,0 1 0,-1 0 0,1-1 0,0 1 0,-1 0 0,1-1 0,-1 1 0,1-1 0,-1 1 0,1 0 0,-1-1 0,1 1 0,-1-1 0,1 0 0,-2 1 0,-3 3 0,0 0 0,-1 0 0,0-1 0,1 0 0,-8 3 0,-76 25-203,-2-4 0,-131 23-1,172-40-551,-5 1-6071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24575,'0'0'0,"-1"0"0,1 0 0,0-1 0,0 1 0,0 0 0,0 0 0,0 0 0,0 0 0,-1 0 0,1 0 0,0 0 0,0 0 0,0 0 0,0 0 0,0 0 0,-1 0 0,1 1 0,0-1 0,0 0 0,0 0 0,0 0 0,0 0 0,0 0 0,0 0 0,-1 0 0,1 0 0,0 0 0,0 0 0,0 0 0,0 0 0,0 1 0,0-1 0,0 0 0,0 0 0,0 0 0,-1 0 0,1 0 0,0 0 0,0 1 0,0-1 0,0 0 0,0 0 0,0 0 0,0 0 0,0 0 0,0 0 0,0 1 0,0-1 0,0 0 0,0 0 0,0 0 0,0 0 0,0 0 0,0 0 0,0 1 0,1-1 0,-1 0 0,0 0 0,0 0 0,9 11 0,15 7 0,86 38 0,-11-6 0,-8-2 0,25 15 0,-102-54 0,1 1 0,-2 0 0,0 1 0,0 1 0,16 18 0,-25-23 0,1-1 0,-1 1 0,0 0 0,0 0 0,-1 1 0,0-1 0,-1 1 0,1 0 0,-1 0 0,-1-1 0,0 1 0,0 0 0,0 1 0,-1-1 0,0 0 0,-1 0 0,1 0 0,-2 0 0,1 0 0,-6 14 0,-1 2 0,-1 0 0,-2 0 0,-1-1 0,0 0 0,-19 25 0,-2-6-273,0-1 0,-3-1 0,-1-2 0,-50 38 0,26-26-6553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24575,'399'-16'0,"747"-116"0,-1104 127 0,-22 1 0,0 2 0,0 0 0,0 2 0,0 0 0,0 1 0,20 4 0,-40-5 1,1 0 1,-1 0-1,1 0 0,-1 0 0,1 0 0,-1 0 1,1 0-1,-1 0 0,1 1 0,-1-1 0,1 0 1,-1 0-1,1 0 0,-1 1 0,0-1 0,1 0 0,-1 1 1,1-1-1,-1 0 0,0 1 0,1-1 0,-1 1 1,0-1-1,1 0 0,-1 1 0,0-1 0,0 1 1,1-1-1,-1 1 0,0-1 0,0 1 0,0 0 0,-9 13-1405,-11 1-5422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1798 24575,'-5'-10'0,"1"-1"0,1 0 0,0-1 0,0 1 0,-1-19 0,-1-56 0,4 53 0,37 252 0,-9-69 0,184 1267-2323,-191-1275 2268,84 687 55,-2 992 0,-105-1102-409,4 359-342,43-225 1728,-6-552 1518,-38-299-2491,0 0 0,1 0 0,-1 1 0,1-1 0,-1 0 0,1 0 0,0 0 0,0 0 0,0 0 0,0 0 0,0-1 0,0 1 0,0 0 0,1 0 0,-1-1 0,1 1 0,1 1 0,-1-2-4,-1-1-1,1 1 1,0 0 0,0-1-1,-1 0 1,1 1 0,0-1 0,0 0-1,0 0 1,-1 0 0,1 0 0,0 0-1,0 0 1,0-1 0,-1 1 0,1 0-1,0-1 1,0 0 0,-1 1 0,3-2-1,163-73 1,52-19 0,748-177-1667,25 88-748,552 11-2335,10 123 3640,-511 78 1045,-6 43 5041,-993-67-4022,-30-3-605,1 0 0,-1-1 0,1 0 0,-1-2 0,1 1 0,18-5 0,-32 5-313,0 0 0,0 0 0,0 0-1,0-1 1,0 1 0,0 0 0,0-1 0,0 1-1,0-1 1,0 1 0,0-1 0,0 1-1,0-1 1,0 0 0,-1 0 0,1 1 0,0-1-1,-1 0 1,1 0 0,0 0 0,-1 0-1,1 1 1,-1-1 0,1 0 0,-1 0-1,0 0 1,1 0 0,-1-1 0,0 1 0,0 0-1,1 0 1,-1 0 0,0 0 0,0 0-1,0 0 1,0 0 0,-1 0 0,1-2 0,-2-4 15,-1 1-1,1 0 1,-1-1 0,0 1 0,-5-7 0,-1-2-118,-81-174-64,8-3-1,8-4 0,10-3 1,-74-386-1,37-446-1248,84-7 548,12 379 1020,-127-1849-1311,50 1772 2705,55 580-1005,-8 2-1,-90-249 1,115 376-367,-62-177 73,71 201-283,0 0 0,0 0 0,0 1 0,0-1 0,0 0 0,-1 1 0,1-1 0,-1 1 0,0 0 0,1-1 0,-1 1 0,0 0 0,-1 0 0,1 0 0,0 1 0,0-1 0,-1 0 0,1 1 0,-1-1 0,1 1 0,-1 0 0,0 0 0,0 0 0,1 0 0,-1 1 0,0-1 0,0 1 0,0-1 0,-3 1 0,-9 1 0,1 0 0,-1 0 0,1 1 0,-25 8 0,10-3 0,-495 110-177,-104 21-1727,-2865 363-2800,2158-430 4144,647-39 531,639-30 18,-181 14 756,179-10 551,-1 3 1,-67 20-1,109-27-1058,1 2-1,-1-1 0,1 1 0,-1 1 0,1 0 0,1 0 0,-1 1 0,-8 7 0,13-9-201,0 0 1,1 0-1,-1 0 0,1 0 1,0 1-1,1-1 0,-1 1 1,1 0-1,-1 0 0,2 0 0,-1 0 1,0 0-1,1 0 0,0 0 1,0 1-1,0 9 0,1-5-172,0 0-1,0 0 1,1-1-1,1 1 1,-1 0-1,1-1 1,1 1-1,0-1 0,7 16 1,4-1-6690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24 985 24575,'-8'7'0,"7"-6"0,-1-1 0,1 1 0,0 0 0,0 0 0,0 0 0,0 0 0,1 0 0,-1 0 0,0 0 0,0 0 0,1 1 0,-1-1 0,0 0 0,1 0 0,-1 1 0,1-1 0,0 0 0,-1 0 0,1 1 0,0-1 0,0 0 0,0 1 0,0-1 0,0 1 0,0-1 0,0 0 0,0 1 0,1 0 0,6 24 0,2-1 0,0 0 0,1 0 0,22 36 0,4 10 0,-20-36 0,-1 0 0,-2 1 0,-2 1 0,-1 0 0,-2 1 0,7 74 0,-18-91 0,3-21 0,0 0 0,0 0 0,-1 0 0,1 0 0,0 0 0,0 0 0,-1 0 0,1 0 0,0 0 0,0 0 0,-1 0 0,1 0 0,0 0 0,0 0 0,-1 0 0,1 0 0,0 0 0,0 0 0,-1 0 0,1 0 0,0 0 0,0 0 0,-1 0 0,1-1 0,0 1 0,0 0 0,0 0 0,-1 0 0,1 0 0,0-1 0,0 1 0,0 0 0,0 0 0,-1 0 0,1-1 0,0 1 0,0 0 0,0-1 0,-19-36 0,-14-61 0,5-2 0,4 0 0,-13-128 0,29 144 0,4 0 0,3 0 0,4 0 0,19-119 0,-16 170 0,2 0 0,1 0 0,1 1 0,2 1 0,1-1 0,1 2 0,2 0 0,33-46 0,-40 63 0,2 1 0,-1 1 0,1-1 0,1 2 0,0 0 0,1 0 0,0 1 0,27-14 0,-28 18 0,-1 1 0,1 0 0,0 1 0,0 0 0,0 0 0,0 2 0,1-1 0,-1 2 0,0 0 0,1 0 0,-1 1 0,21 4 0,-14 0 0,1 1 0,-1 1 0,0 0 0,-1 2 0,1 0 0,-2 1 0,1 1 0,-2 0 0,1 2 0,-2 0 0,0 0 0,0 2 0,13 16 0,3 8 0,-1 1 0,-2 2 0,-2 0 0,24 54 0,-26-46 0,-2 2 0,-2 1 0,-3 0 0,-1 1 0,14 111 0,-29-162 0,0 3 0,-1 0 0,1 0 0,-1-1 0,0 1 0,0 0 0,-1 0 0,0-1 0,-1 8 0,2-13 0,0 0 0,-1 1 0,1-1 0,0 0 0,0 0 0,0 1 0,0-1 0,0 0 0,0 0 0,-1 0 0,1 0 0,0 1 0,0-1 0,0 0 0,0 0 0,-1 0 0,1 0 0,0 0 0,0 0 0,0 1 0,-1-1 0,1 0 0,0 0 0,0 0 0,-1 0 0,1 0 0,0 0 0,0 0 0,-1 0 0,1 0 0,0 0 0,0 0 0,0 0 0,-1 0 0,1 0 0,0 0 0,0 0 0,-1 0 0,1-1 0,0 1 0,0 0 0,0 0 0,-1 0 0,1 0 0,0 0 0,0 0 0,0-1 0,0 1 0,-1 0 0,1 0 0,0 0 0,0-1 0,0 1 0,0 0 0,0 0 0,0 0 0,-1-1 0,1 1 0,0 0 0,-8-16 0,-3-12 0,2 0 0,1-1 0,-8-54 0,1-93 0,13 123 0,3 0 0,2 0 0,12-66 0,-10 97 0,-1 1 0,2-1 0,1 1 0,1 0 0,1 1 0,0 0 0,2 0 0,0 1 0,1 0 0,21-24 0,-27 36 0,0 1 0,0 0 0,0 1 0,1 0 0,0 0 0,0 0 0,1 1 0,-1 0 0,1 0 0,-1 1 0,1 0 0,0 1 0,1-1 0,-1 1 0,0 1 0,13-1 0,-12 2 0,1 0 0,-1 1 0,1 0 0,-1 1 0,0 0 0,0 1 0,0 0 0,0 0 0,0 1 0,-1 0 0,1 0 0,-1 1 0,0 0 0,11 10 0,5 6 0,-1 2 0,-1 1 0,-1 0 0,-1 2 0,-1 0 0,-1 1 0,-2 1 0,0 1 0,12 33 0,11 42 0,35 138 0,-61-192 0,55 220-1365,-51-201-5461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58 24575,'0'-1'0,"0"0"0,0 0 0,-1 0 0,1 0 0,0 0 0,-1 1 0,1-1 0,-1 0 0,1 0 0,-1 0 0,1 0 0,-1 1 0,0-1 0,1 0 0,-1 1 0,0-1 0,0 0 0,1 1 0,-1-1 0,0 1 0,0-1 0,0 1 0,0 0 0,0-1 0,0 1 0,0 0 0,1 0 0,-1-1 0,0 1 0,-1 0 0,-1 0 0,-1-1 0,1 1 0,0 0 0,0 0 0,0 0 0,-1 0 0,1 0 0,-4 2 0,0 0 0,1 2 0,0-1 0,0 0 0,0 1 0,0 0 0,0 1 0,1-1 0,0 1 0,0 0 0,0 0 0,0 1 0,1-1 0,0 1 0,0 0 0,1 0 0,-5 11 0,1 0 0,0 0 0,1 1 0,1 0 0,0 0 0,-2 22 0,4-10 0,1 1 0,2-1 0,0 1 0,2-1 0,10 46 0,-9-58 0,1-1 0,1 0 0,1 0 0,1 0 0,0-1 0,1 0 0,1 0 0,0 0 0,1-1 0,20 23 0,-24-32 0,-1-1 0,1 1 0,1-1 0,-1-1 0,1 1 0,0-1 0,0 0 0,0 0 0,0-1 0,1 0 0,-1 0 0,1-1 0,0 0 0,0 0 0,0-1 0,0 0 0,10 0 0,-10-2 0,-1 0 0,1 0 0,-1 0 0,0-1 0,0 0 0,0-1 0,0 0 0,0 0 0,0 0 0,-1-1 0,1 0 0,-1 0 0,0-1 0,0 1 0,-1-1 0,1-1 0,-1 1 0,8-11 0,-4 2 0,0 1 0,-1-2 0,0 1 0,-1-1 0,0 0 0,-2-1 0,0 1 0,0-1 0,-1 0 0,-2 0 0,1-1 0,-2 1 0,0 0 0,-1-1 0,0 1 0,-2-1 0,0 1 0,0 0 0,-10-29 0,6 26 0,-1 0 0,-1 0 0,-1 0 0,0 1 0,-1 0 0,-1 1 0,-1 0 0,-1 1 0,0 0 0,-1 1 0,0 1 0,-2 0 0,1 1 0,-2 1 0,-27-17 0,18 15 0,-43-18 0,61 29 0,0 1 0,0-1 0,0 1 0,0 0 0,0 1 0,0 0 0,-1 0 0,1 1 0,0 0 0,-13 2 0,21-2-1,0 0 0,-1 0 0,1 0-1,-1 0 1,1 0 0,0 0 0,-1 0 0,1 0-1,0 0 1,-1 0 0,1 0 0,0 0-1,-1 0 1,1 0 0,0 0 0,-1 0 0,1 1-1,0-1 1,-1 0 0,1 0 0,0 0 0,-1 1-1,1-1 1,0 0 0,0 0 0,-1 1-1,1-1 1,0 0 0,0 1 0,0-1 0,-1 0-1,1 1 1,0-1 0,0 0 0,0 1 0,0-1-1,0 0 1,0 1 0,0-1 0,0 0-1,0 1 1,14 10 128,26 4-1568,-2-5-5385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305 542 24575,'-9'-1'0,"-1"1"0,0 0 0,1 1 0,-1 0 0,1 1 0,-1 0 0,1 0 0,0 1 0,0 0 0,0 1 0,0 0 0,0 0 0,1 1 0,0 0 0,0 1 0,0-1 0,1 2 0,-1-1 0,1 1 0,-10 13 0,3 0 0,1 0 0,0 0 0,2 1 0,0 1 0,2 0 0,0 1 0,2 0 0,0 0 0,-4 33 0,8-37 0,0 1 0,2-1 0,0 1 0,1 0 0,1 0 0,1-1 0,1 1 0,1-1 0,0 0 0,1 0 0,16 35 0,-18-47 0,1 1 0,0-1 0,1-1 0,-1 1 0,1-1 0,1 1 0,-1-1 0,1-1 0,0 1 0,0-1 0,1 0 0,0-1 0,-1 1 0,2-1 0,-1-1 0,15 6 0,-13-6 0,0-2 0,-1 1 0,1-1 0,0 0 0,0-1 0,0 0 0,0-1 0,0 1 0,0-2 0,0 1 0,0-1 0,-1-1 0,1 0 0,-1 0 0,11-5 0,-2-2 0,0 0 0,-1-1 0,0 0 0,-1-2 0,0 1 0,-1-2 0,-1 0 0,0-1 0,-1 0 0,0-1 0,-1 0 0,15-30 0,-11 14 0,-1 0 0,-2-1 0,-1 0 0,-2-1 0,-1-1 0,4-42 0,-7 22 0,-4 0 0,-1 0 0,-3-1 0,-2 1 0,-3 1 0,-2-1 0,-3 2 0,-2-1 0,-2 2 0,-46-96 0,61 142 0,-1-1 0,0 1 0,-1 1 0,1-1 0,-1 1 0,0-1 0,-1 1 0,-7-7 0,12 12 0,0-1 0,-1 1 0,1 0 0,0 0 0,0 0 0,0 0 0,-1 0 0,1 0 0,0-1 0,0 1 0,0 0 0,-1 0 0,1 0 0,0 0 0,0 0 0,-1 0 0,1 0 0,0 0 0,0 0 0,-1 0 0,1 0 0,0 0 0,0 0 0,0 0 0,-1 1 0,1-1 0,0 0 0,0 0 0,-1 0 0,1 0 0,0 0 0,0 0 0,0 0 0,0 1 0,-1-1 0,1 0 0,0 0 0,0 0 0,0 1 0,0-1 0,0 0 0,-1 0 0,1 0 0,0 1 0,0-1 0,0 0 0,0 0 0,0 0 0,0 1 0,0-1 0,0 0 0,0 0 0,0 1 0,0-1 0,0 0 0,0 0 0,0 0 0,0 1 0,0-1 0,0 0 0,0 0 0,0 1 0,1-1 0,1 19 0,65 207 0,-20-76 0,70 267-1365,-93-330-5461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1235 24575,'5'1'0,"-1"0"0,1 0 0,0 0 0,0 1 0,-1-1 0,1 1 0,-1 0 0,1 1 0,-1-1 0,5 4 0,27 13 0,-27-17 0,0 0 0,1-1 0,-1 0 0,0 0 0,1-1 0,-1 0 0,1-1 0,-1 0 0,0-1 0,16-4 0,11-5 0,43-19 0,-73 27 0,22-9 0,-1-1 0,41-26 0,-60 34 0,0 0 0,-1-1 0,1 0 0,-1-1 0,0 1 0,-1-1 0,0-1 0,0 1 0,0-1 0,-1 0 0,0 0 0,4-12 0,-7 16 0,-1 0 0,0-1 0,0 1 0,-1-1 0,1 0 0,-1 1 0,0-1 0,0 0 0,0 1 0,-1-1 0,1 1 0,-1-1 0,0 1 0,-3-8 0,0 5 0,1 0 0,-1 0 0,0 0 0,-1 0 0,0 1 0,0 0 0,-11-11 0,3 5 0,-1 1 0,0 1 0,-1 0 0,0 1 0,0 1 0,-1 0 0,-19-6 0,24 10 0,0 1 0,0 0 0,0 1 0,0 0 0,0 1 0,0 0 0,0 1 0,-1 0 0,1 1 0,0 0 0,0 1 0,0 0 0,0 1 0,0 0 0,0 0 0,-13 7 0,15-5 0,1 0 0,0 0 0,0 1 0,1 0 0,-1 0 0,1 1 0,1 0 0,-1 0 0,1 1 0,0-1 0,1 2 0,0-1 0,0 0 0,1 1 0,0 0 0,0 0 0,1 0 0,0 0 0,-2 14 0,2-2 0,1 1 0,1-1 0,1 0 0,1 0 0,1 1 0,0-1 0,2 0 0,0-1 0,9 24 0,-3-14 0,1 0 0,2-1 0,1-1 0,2 0 0,27 38 0,-28-47 0,0 0 0,2-1 0,0-1 0,1-1 0,1 0 0,0-2 0,1 0 0,0-1 0,1-1 0,1-1 0,0-1 0,0-1 0,35 10 0,-38-14 0,1-1 0,1-1 0,-1 0 0,0-2 0,1 0 0,-1-2 0,0 0 0,1-1 0,-1-1 0,0-1 0,0 0 0,-1-2 0,1 0 0,-1-1 0,0-2 0,22-12 0,-21 8 0,0 0 0,-1-1 0,-1-1 0,0-1 0,-1-1 0,-1 0 0,26-38 0,-24 29 0,-3-1 0,0-1 0,-1 0 0,-2-1 0,12-42 0,-10 12 0,-3 0 0,-2 0 0,-3-1 0,-2 0 0,-8-111 0,-3 94 0,-4 1 0,-26-95 0,-62-144 0,93 298 0,-20-51 0,23 63 0,1 0 0,-1 0 0,0 1 0,0-1 0,-1 1 0,1 0 0,-1 0 0,0 0 0,0 0 0,-6-4 0,9 7 0,0 1 0,0-1 0,0 0 0,0 1 0,0-1 0,-1 1 0,1 0 0,0-1 0,0 1 0,0 0 0,0 0 0,0-1 0,-1 1 0,1 0 0,0 0 0,0 0 0,0 0 0,0 1 0,-1-1 0,1 0 0,0 0 0,0 1 0,0-1 0,0 1 0,0-1 0,-2 2 0,1 0 0,0-1 0,0 1 0,0 1 0,0-1 0,1 0 0,-1 0 0,0 1 0,1-1 0,0 1 0,-2 4 0,-2 7 0,1 0 0,0 0 0,-2 19 0,0 25 0,3 1 0,2-1 0,2 0 0,3 0 0,3 0 0,2 0 0,28 95 0,-14-79 0,3-2 0,4-1 0,2-1 0,4-2 0,61 88 0,-62-107-273,3-2 0,1-2 0,3-1 0,52 42 0,-63-62-6553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2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24575,'0'-4'0,"5"-3"0,6 1 0,6 2 0,5 0 0,3 2 0,-2 1-8191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2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17 806 24575,'0'-3'0,"-1"1"0,1 0 0,-1 0 0,1-1 0,-1 1 0,0 0 0,0 0 0,0 0 0,-1-3 0,0 3 0,1 0 0,0 0 0,0 0 0,1 1 0,-1-1 0,0 0 0,1 0 0,-1 0 0,1-1 0,0 1 0,-1 0 0,1 0 0,0 0 0,1-4 0,-1 4 0,1-1 0,0 0 0,0 1 0,1-1 0,-1 1 0,0-1 0,1 1 0,0 0 0,-1-1 0,1 1 0,0 0 0,0 0 0,0 0 0,1 1 0,-1-1 0,0 0 0,1 1 0,-1-1 0,1 1 0,-1 0 0,5-1 0,7-3 0,0 1 0,29-5 0,-26 6 0,491-62-12,-339 49-180,1306-103-3038,-1354 110 3316,1887-88-2995,-579 35 1198,-672 5 1702,-12-51 503,-689 98 549,-1-3 0,77-27 0,-128 38-820,0 0 0,1 1 1,-1-2-1,0 1 0,0 0 0,0-1 0,0 0 0,5-5 0,-8 7-150,0 0 0,0-1 1,0 1-1,0 0 0,-1-1 0,1 1 0,-1-1 0,1 1 1,-1-1-1,1 1 0,-1-1 0,0 1 0,0-1 1,0 0-1,0 1 0,0-1 0,0 1 0,0-1 1,0 0-1,-1 1 0,1-1 0,-1 1 0,1-1 0,-1 1 1,-1-3-1,2 3-63,0 1 0,0-1 0,-1 1 0,1-1 1,0 1-1,0-1 0,0 1 0,0-1 0,0 1 0,0-1 0,0 1 1,0-1-1,0 1 0,1-1 0,-1 0 0,0 1 0,0-1 0,0 1 1,1 0-1,-1-1 0,0 1 0,0-1 0,1 1 0,-1-1 0,0 1 1,1 0-1,-1-1 0,1 1 0,-1 0 0,0-1 0,1 1 0,-1 0 1,1-1-1,-1 1 0,1 0 0,-1 0 0,1 0 0,-1-1 0,1 1 1,-1 0-1,1 0 0,-1 0 0,1 0 0,-1 0 0,1 0 0,-1 0 1,2 0-1,33 0-92,-29 0 120,23 2-38,55 12 0,-55-8 0,55 4 0,-65-9-89,41-2-1187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2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11 24575,'-2'-1'0,"1"0"0,-1 0 0,0 0 0,1 0 0,-1 0 0,0 0 0,0 0 0,1 1 0,-1-1 0,0 1 0,0-1 0,-3 1 0,-4 3 0,15 10 0,3-4 0,1 0 0,0 0 0,1-1 0,0 0 0,22 12 0,-3-3 0,270 140 0,-203-112 0,141 89 0,-224-125 0,-2 1 0,1-1 0,-1 2 0,-1 0 0,0 0 0,15 21 0,-24-28 0,1 0 0,0 0 0,-1 0 0,0 1 0,0-1 0,0 1 0,0-1 0,-1 1 0,0 0 0,0 0 0,0 0 0,0 0 0,-1 0 0,0-1 0,0 1 0,0 0 0,-1 0 0,1 0 0,-1 0 0,-1 0 0,1-1 0,-1 1 0,1 0 0,-1-1 0,-3 6 0,-4 2 0,1 0 0,-2 0 0,1-1 0,-1-1 0,-1 0 0,0 0 0,-25 16 0,-97 51 0,102-61 0,-398 194-232,132-67-1643,148-67-4209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25 24575,'-4'-3'0,"1"1"0,-1-1 0,1 1 0,-1 0 0,0 0 0,0 0 0,0 0 0,0 1 0,0-1 0,0 1 0,0 0 0,0 0 0,0 1 0,-1-1 0,1 1 0,0 0 0,-1 0 0,-4 1 0,-2 1 0,0 0 0,0 0 0,0 1 0,0 0 0,-17 9 0,17-7 0,1 0 0,0 1 0,0 1 0,1 0 0,0 0 0,0 0 0,1 1 0,0 1 0,0-1 0,1 1 0,-10 15 0,15-20 0,0 0 0,0 0 0,0 0 0,1 0 0,-1 0 0,1 0 0,0 0 0,0 1 0,0-1 0,1 0 0,0 1 0,-1-1 0,1 0 0,1 1 0,-1-1 0,1 0 0,0 1 0,0-1 0,0 0 0,0 0 0,1 0 0,0 0 0,-1 0 0,2 0 0,-1 0 0,0-1 0,1 1 0,-1-1 0,1 1 0,0-1 0,0 0 0,1 0 0,3 2 0,5 4-114,1-2 1,-1 0-1,2 0 0,-1-1 0,1 0 1,0-2-1,0 1 0,0-2 0,1 0 1,-1 0-1,17-1 0,27 4-6712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2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7427 28 24575,'8'-1'0,"0"0"0,0-1 0,0 0 0,0 0 0,-1 0 0,1-1 0,10-6 0,-17 6 0,-8 1 0,-12 1 0,-222 30 0,114-11 0,-1662 184-3396,-156-16 277,119-11 633,901-119 3018,527-57 4902,369 1-4095,-52 4 1,74-3-1315,0 0 1,0 0-1,1 1 1,-1 0-1,0 0 1,1 0-1,0 1 1,-1 0-1,1 0 0,0 0 1,0 1-1,1 0 1,-9 8-1,12-10-17,0 0 0,1 1 0,-1-1 0,1 1 0,-1-1 0,1 1 0,0 0 0,0-1 0,0 1 0,0 0 0,1 0 0,-1 0 0,1 0 0,0 4 0,0-5-54,0-1-1,0 0 1,0 1-1,0-1 1,0 0 0,1 1-1,-1-1 1,1 0-1,-1 1 1,1-1 0,-1 0-1,1 0 1,0 0-1,0 0 1,-1 1-1,1-1 1,0 0 0,0 0-1,0-1 1,0 1-1,0 0 1,0 0 0,0 0-1,1-1 1,-1 1-1,0 0 1,0-1 0,1 1-1,-1-1 1,0 0-1,3 1 1,14 0-6780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2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42 24575,'0'-2'0,"0"1"0,1-1 0,-1 1 0,0-1 0,0 1 0,0-1 0,-1 1 0,1-1 0,0 1 0,0 0 0,-1-1 0,1 1 0,-1-1 0,1 1 0,-1 0 0,0 0 0,1-1 0,-1 1 0,0 0 0,0 0 0,0 0 0,0 0 0,0 0 0,0 0 0,0 0 0,0 0 0,-1 0 0,1 0 0,0 0 0,-1 1 0,1-1 0,0 1 0,-1-1 0,1 1 0,0-1 0,-1 1 0,1 0 0,-1 0 0,1 0 0,-1 0 0,1 0 0,-1 0 0,1 0 0,-1 0 0,1 0 0,0 1 0,-1-1 0,1 1 0,-2 0 0,-9 3 0,0 0 0,0 1 0,0 1 0,-15 9 0,25-13 0,-70 43 0,2 3 0,3 4 0,-82 78 0,137-119 0,0 1 0,1 0 0,0 0 0,1 1 0,0 1 0,-11 22 0,20-33 0,0-1 0,0 1 0,1-1 0,-1 1 0,1-1 0,0 1 0,0-1 0,0 1 0,0 0 0,0-1 0,0 1 0,1-1 0,-1 1 0,1-1 0,0 1 0,0-1 0,0 0 0,0 1 0,0-1 0,0 0 0,1 0 0,-1 0 0,1 0 0,-1 0 0,1 0 0,0 0 0,0 0 0,3 1 0,7 8 0,1-2 0,0 0 0,23 11 0,-13-7 0,13 8 0,-1 2 0,0 1 0,-2 2 0,-1 1 0,40 44 0,-18-3-1365,-9-4-5461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3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27 24575,'-4'-4'0,"-1"0"0,1 0 0,-1 1 0,0-1 0,-10-4 0,21 22 0,10 7 0,371 373-181,-223-234-708,529 552-1085,-47 42 529,-543-616 1557,-7 3 0,99 196 0,-183-315 151,-2 1 0,0 0 1,-1 0-1,10 44 0,-15-39-5617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3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4459 24575,'574'-43'-42,"-424"27"-189,1488-148-4567,-28 4 1554,-3-7 3299,-1424 151 1485,157-23 4815,-340 39-6348,0 0 0,1 0 0,-1 0 0,1 0 0,-1 0 1,0-1-1,1 1 0,-1 0 0,0 0 0,1 0 1,-1-1-1,0 1 0,0 0 0,1 0 0,-1-1 1,0 1-1,0 0 0,1-1 0,-1 1 0,0 0 0,0-1 1,0 1-1,0 0 0,1-1 0,-1 1 0,0 0 1,0-1-1,0 1 0,0 0 0,0-1 0,0 1 0,0-1 1,0 1-1,0 0 0,0-1 0,0 1 0,0 0 1,0-1-1,0 1 0,-1-1 0,1 1 0,0 0 1,0-1-1,0 1 0,0 0 0,-1-1 0,1 1 0,0 0 1,0 0-1,-1-1 0,1 1 0,0 0 0,-1-1 1,-20-22-53,13 14 67,3 2-22,1-1 0,0 1 0,0-1 0,1 0 0,0 0 0,1 0 0,-1 0 0,2-1 0,-1 1 0,1 0 0,0-18 0,1-9 0,9-55 0,-5 59 0,0-12 0,90-1069 0,-84 773-110,12-641-448,-8 613 796,-1 82 81,-13 281-309,0 0 0,0 1 0,0-1 0,0 0 0,1 1 0,0-1 1,0 0-1,0 1 0,0-1 0,1 1 0,1-5 0,-1 6-11,0 0 1,0 1-1,0-1 1,0 0-1,0 1 1,0-1-1,0 1 1,1 0-1,-1 0 1,1 0-1,-1 0 0,0 0 1,1 0-1,0 1 1,-1-1-1,1 1 1,3-1-1,311-23 1,-153 14 0,737-73-1220,-580 50 1352,-282 29-132,1141-135 0,-1160 136 0,-3 1 0,0-1 0,0 0 0,0-1 0,20-9 0,-37 13-2,0 0 1,0 0-1,1 0 1,-1 0-1,0 0 1,0 0 0,1 0-1,-1 0 1,0-1-1,0 1 1,0 0 0,1 0-1,-1 0 1,0-1-1,0 1 1,0 0-1,1 0 1,-1 0 0,0-1-1,0 1 1,0 0-1,0 0 1,0-1-1,0 1 1,0 0 0,0 0-1,0-1 1,1 1-1,-1 0 1,0-1-1,0 1 1,0 0 0,0 0-1,-1-1 1,1 1-1,0 0 1,0 0-1,0-1 1,0 1 0,0 0-1,0 0 1,0-1-1,0 1 1,-1 0-1,1 0 1,0-1 0,0 1-1,0 0 1,0 0-1,-1 0 1,1-1-1,0 1 1,0 0 0,-1 0-1,1 0 1,0 0-1,0 0 1,-1 0-1,1-1 1,0 1 0,0 0-1,-1 0 1,1 0-1,0 0 1,0 0 0,-1 0-1,1 0 1,-1 0-1,0-1-357,-14-6-6286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3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67 24575,'-1'-3'0,"0"1"0,0-1 0,0 0 0,0 0 0,-1 0 0,1 1 0,-1-1 0,0 1 0,0-1 0,0 1 0,0 0 0,0-1 0,-1 1 0,1 0 0,0 1 0,-4-3 0,2 1 0,0 0 0,0 0 0,0 1 0,0-1 0,-1 1 0,1 1 0,-1-1 0,1 0 0,-8-1 0,12 3 0,0 1 0,0-1 0,1 0 0,-1 0 0,0 0 0,0 0 0,0 0 0,1 1 0,-1-1 0,0 0 0,0 0 0,0 0 0,0 1 0,1-1 0,-1 0 0,0 0 0,0 1 0,0-1 0,0 0 0,0 0 0,0 1 0,0-1 0,0 0 0,0 0 0,0 1 0,0-1 0,0 0 0,0 0 0,0 1 0,0-1 0,0 0 0,0 0 0,0 1 0,0-1 0,0 0 0,0 0 0,0 1 0,0-1 0,-1 0 0,1 0 0,0 0 0,0 1 0,0-1 0,0 0 0,-1 0 0,1 0 0,0 1 0,0-1 0,0 0 0,-1 0 0,1 0 0,0 0 0,0 0 0,0 0 0,-1 0 0,1 1 0,0-1 0,0 0 0,-1 0 0,1 0 0,0 0 0,-1 0 0,1 0 0,0 0 0,0 0 0,-1 0 0,1 0 0,0 0 0,-1-1 0,18 16 0,94 54 0,-79-52 0,0 1 0,-2 2 0,-1 1 0,0 2 0,35 35 0,-61-54 0,1 0 0,-1 0 0,0 0 0,0 1 0,0-1 0,0 1 0,-1 0 0,0 0 0,0 0 0,0 0 0,-1 0 0,1 0 0,-1 1 0,0-1 0,-1 0 0,0 1 0,1-1 0,-2 0 0,1 1 0,-2 6 0,0-3 0,-1-1 0,-1 1 0,1-1 0,-1 0 0,-1-1 0,1 1 0,-1-1 0,-1 0 0,1 0 0,-1 0 0,0-1 0,-9 7 0,-72 55-1365,-9-4-5461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14 179 24575,'-7'-54'0,"5"45"0,0 0 0,1 0 0,0 0 0,1-15 0,0 21 0,1-1 0,0 1 0,-1-1 0,1 1 0,1-1 0,-1 1 0,0 0 0,1-1 0,0 1 0,0 0 0,0 0 0,0 0 0,0 0 0,0 1 0,5-5 0,-6 6 0,0 0 0,-1 1 0,1-1 0,0 0 0,0 1 0,0-1 0,0 0 0,0 1 0,0-1 0,0 1 0,0-1 0,0 1 0,0 0 0,0-1 0,0 1 0,0 0 0,1 0 0,-1 0 0,0 0 0,0 0 0,0 0 0,0 0 0,0 0 0,0 0 0,1 1 0,-1-1 0,0 0 0,0 1 0,0-1 0,0 1 0,0-1 0,0 1 0,0-1 0,0 1 0,0 0 0,-1 0 0,1-1 0,0 1 0,0 0 0,-1 0 0,1 0 0,0 0 0,-1 0 0,1 0 0,-1 0 0,1 0 0,-1 0 0,1 2 0,3 4 0,-1 0 0,0 1 0,-1 0 0,1 0 0,1 12 0,-1 20 0,-2-1 0,-2 1 0,-9 65 0,2-13 0,5-59 0,-2 116 0,6-134 0,0 1 0,1-1 0,1 0 0,0-1 0,1 1 0,0 0 0,10 21 0,-11-32-42,0 1-1,0 0 0,0-1 1,0 0-1,1 0 0,0 0 1,-1 0-1,2 0 0,-1-1 1,0 0-1,1 0 0,-1 0 1,1 0-1,0-1 0,0 0 1,0 0-1,0 0 0,0 0 1,0-1-1,0 0 0,1 0 1,-1-1-1,1 1 0,-1-1 1,0 0-1,1 0 0,-1-1 1,0 0-1,1 0 0,-1 0 1,8-3-1,33-13-6783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24575,'5'0'0,"6"0"0,6 0 0,1 0-8191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268 106 24575,'2'-1'0,"0"1"0,0-1 0,1 1 0,-1-1 0,0 0 0,0 0 0,0 0 0,0 0 0,-1 0 0,1 0 0,0-1 0,0 1 0,-1-1 0,1 1 0,-1-1 0,1 0 0,-1 0 0,0 1 0,1-1 0,-1 0 0,0 0 0,0 0 0,0 0 0,0-3 0,0 3 0,0 0 0,0-1 0,0 1 0,0 0 0,-1-1 0,1 1 0,-1 0 0,0-1 0,0 1 0,0-1 0,0 1 0,0 0 0,0-1 0,-1 1 0,1-1 0,-1 1 0,1 0 0,-1-1 0,0 1 0,0 0 0,-2-4 0,1 5 0,1-1 0,-1 1 0,0 0 0,0 0 0,1 0 0,-1 0 0,0 0 0,0 0 0,0 0 0,0 1 0,0-1 0,0 1 0,0-1 0,-1 1 0,1 0 0,0 0 0,0 0 0,0 0 0,0 0 0,0 0 0,0 1 0,0-1 0,0 1 0,0-1 0,0 1 0,0 0 0,-4 1 0,-4 4 0,-1 0 0,1 0 0,-15 12 0,21-15 0,-23 18 0,1 1 0,-26 29 0,42-39 0,-1 0 0,2 0 0,0 1 0,0 1 0,1-1 0,-11 29 0,17-38 0,1 1 0,-1-1 0,1 1 0,1 0 0,-1 0 0,0-1 0,1 1 0,0 0 0,0 0 0,1 0 0,-1-1 0,1 1 0,0 0 0,0 0 0,3 5 0,-1-4 0,0 0 0,1 0 0,-1 0 0,1 0 0,1-1 0,-1 0 0,1 0 0,0 0 0,9 7 0,3 0 0,1-1 0,0-1 0,1 0 0,0-2 0,1 0 0,20 5 0,53 11 0,-56-16 0,0 2 0,43 18 0,-78-27 0,1 0 0,0 0 0,-1 0 0,0 1 0,1-1 0,-1 0 0,0 1 0,0 0 0,1 0 0,-1 0 0,-1-1 0,1 2 0,0-1 0,0 0 0,-1 0 0,1 1 0,-1-1 0,2 5 0,-2-4 0,-1 0 0,0-1 0,0 1 0,0 0 0,-1 0 0,1 0 0,-1-1 0,1 1 0,-1 0 0,0-1 0,0 1 0,0 0 0,0-1 0,-1 1 0,1-1 0,-1 0 0,1 1 0,-4 2 0,-8 11 15,-1-2 0,0 0 0,-1 0 0,-1-1 0,0-1 0,0-1 0,-20 10 0,11-7-312,-1-2 0,0-1 0,0-1 0,-41 9 0,26-10-6529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78 167 24575,'0'-2'0,"0"0"0,0 1 0,0-1 0,0 0 0,-1 0 0,1 1 0,-1-1 0,1 0 0,-1 0 0,1 1 0,-1-1 0,0 1 0,0-1 0,0 0 0,0 1 0,0 0 0,0-1 0,0 1 0,-1 0 0,1-1 0,-2 0 0,2 1 0,0 1 0,0 0 0,-1-1 0,1 1 0,0 0 0,0 0 0,0 0 0,0 0 0,0 0 0,0 0 0,-1 0 0,1 0 0,0 0 0,0 1 0,0-1 0,0 0 0,0 1 0,0-1 0,0 1 0,0-1 0,0 1 0,0-1 0,0 1 0,0 0 0,0-1 0,0 1 0,1 0 0,-1 0 0,0 0 0,0 0 0,1 0 0,-1 0 0,1 0 0,-1 0 0,0 1 0,-3 6 0,0 0 0,1 0 0,0 0 0,0 1 0,1-1 0,0 1 0,0-1 0,1 1 0,0 0 0,1 0 0,0 0 0,0-1 0,1 1 0,2 14 0,2 0 0,0-1 0,2 0 0,0 0 0,15 30 0,-17-40 0,2-1 0,-1 0 0,1 0 0,1 0 0,0-1 0,0 0 0,1 0 0,1-1 0,-1 0 0,2-1 0,15 11 0,-19-15 0,0-1 0,1 1 0,-1-1 0,1 0 0,0-1 0,0 0 0,0 0 0,0 0 0,0-1 0,0-1 0,0 1 0,0-1 0,1-1 0,-1 1 0,0-1 0,0-1 0,0 0 0,0 0 0,10-4 0,-10 3 0,0 0 0,-1-1 0,1 0 0,-1 0 0,0-1 0,0 0 0,0 0 0,-1 0 0,1-1 0,-1 0 0,-1 0 0,1-1 0,-1 0 0,0 0 0,-1 0 0,0 0 0,0-1 0,0 1 0,-1-1 0,0 0 0,-1 0 0,0 0 0,0-1 0,0 1 0,-1 0 0,-1-1 0,1 1 0,-1-1 0,-1 1 0,0-1 0,0 1 0,0 0 0,-4-12 0,-1 4 0,0 0 0,-1 0 0,0 1 0,-1 0 0,-1 1 0,0-1 0,-1 2 0,0-1 0,-2 1 0,1 1 0,-16-12 0,2 2 0,-2 1 0,-1 2 0,0 1 0,-51-24 0,43 27-1365,6 5-5461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24575,'1'-6'0,"-1"1"0,2-1 0,-1 1 0,1-1 0,0 1 0,0-1 0,0 1 0,1 0 0,0 0 0,6-9 0,-8 14 0,-1-1 0,1 1 0,0-1 0,-1 1 0,1-1 0,0 1 0,-1-1 0,1 1 0,0 0 0,0 0 0,-1-1 0,1 1 0,0 0 0,0 0 0,0 0 0,-1 0 0,1 0 0,0 0 0,0 0 0,0 0 0,-1 0 0,1 0 0,0 0 0,0 1 0,0-1 0,1 1 0,0 0 0,0 1 0,0-1 0,0 1 0,0-1 0,0 1 0,0 0 0,-1 0 0,4 4 0,23 46 0,-27-51 0,108 299 96,-25 9-972,-70-255 291,1 2-6241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24575,'0'-5'0,"5"-1"0,6 0 0,1 6 0,3 8 0,0 6 0,-4 11 0,2 6 0,2 7 0,0 6 0,-3 1 0,1-3 0,-2 1 0,-2-2 0,-3-9-8191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413 812 24575,'0'-8'0,"0"-12"0,0 0 0,-1 1 0,-1-1 0,-1 0 0,-5-20 0,6 34 0,0 0 0,-1 1 0,1 0 0,-1 0 0,0-1 0,0 2 0,-1-1 0,1 0 0,-1 1 0,0-1 0,0 1 0,-1 0 0,1 0 0,-1 1 0,0 0 0,0 0 0,0 0 0,0 0 0,-1 1 0,1-1 0,-11-1 0,9 2 0,-1 0 0,1 0 0,-1 1 0,0 0 0,1 1 0,-1 0 0,0 0 0,0 1 0,1 0 0,-1 0 0,0 0 0,1 1 0,-14 6 0,11-4 0,0 1 0,0 1 0,1 0 0,0 0 0,0 1 0,1 0 0,-1 0 0,1 1 0,-7 9 0,5-4 0,1-1 0,0 2 0,1-1 0,1 1 0,0 0 0,0 0 0,2 1 0,0 0 0,0 0 0,2 0 0,-1 1 0,2-1 0,-1 29 0,4-32 0,0-1 0,1 1 0,0-1 0,1 0 0,0 0 0,0 0 0,2 0 0,-1 0 0,1-1 0,1 0 0,13 19 0,-14-22 0,1 0 0,0 0 0,1-1 0,-1 0 0,2 0 0,-1 0 0,0-1 0,1 0 0,0 0 0,0-1 0,0 0 0,1-1 0,0 1 0,-1-2 0,15 4 0,-17-6 0,-1 1 0,0-1 0,1 0 0,-1-1 0,1 1 0,-1-1 0,0 0 0,1-1 0,-1 1 0,0-1 0,0 0 0,0 0 0,0-1 0,-1 1 0,1-1 0,-1 0 0,1 0 0,-1-1 0,0 1 0,0-1 0,5-7 0,-1 2 0,-2 0 0,1 0 0,-1-1 0,-1 0 0,0 0 0,0 0 0,-1 0 0,0-1 0,3-14 0,1 2 0,-8 23 0,0 0 0,0-1 0,0 1 0,0 0 0,1 0 0,-1-1 0,0 1 0,0 0 0,0 0 0,0 0 0,1-1 0,-1 1 0,0 0 0,0 0 0,1 0 0,-1 0 0,0-1 0,0 1 0,1 0 0,-1 0 0,0 0 0,1 0 0,-1 0 0,0 0 0,0 0 0,1 0 0,-1 0 0,0 0 0,1 0 0,-1 0 0,0 0 0,0 0 0,1 0 0,-1 0 0,3 2 0,-1 1 0,0-1 0,0 0 0,0 1 0,-1-1 0,1 1 0,-1 0 0,1 0 0,-1-1 0,1 5 0,6 12 0,1-1 0,1 0 0,1 0 0,0-1 0,1-1 0,1 0 0,27 27 0,-35-39 0,0 0 0,0 0 0,1 0 0,0-1 0,-1 0 0,1 0 0,0 0 0,0-1 0,1 0 0,-1 0 0,0-1 0,8 2 0,-8-3 0,-1 0 0,1-1 0,0 1 0,-1-1 0,1 0 0,-1-1 0,1 1 0,-1-1 0,0 0 0,0 0 0,0-1 0,0 1 0,0-1 0,0 0 0,-1-1 0,6-4 0,1-2 0,0-2 0,0 1 0,-2-1 0,1 0 0,-2-1 0,1 0 0,-2-1 0,0 1 0,0-1 0,4-18 0,0-1 0,-2-1 0,-2 1 0,5-53 0,-8 30 0,-3 1 0,-2-1 0,-3 1 0,-17-89 0,6 73 0,-4 1 0,-3 1 0,-31-69 0,47 125 0,5 8 0,-1 0 0,0 1 0,0-1 0,0 1 0,-1-1 0,1 1 0,-1 0 0,0 0 0,0 0 0,-1 0 0,-6-5 0,10 8 0,0 1 0,-1 0 0,1 0 0,-1 0 0,1 0 0,0 0 0,-1 0 0,1 0 0,-1 0 0,1 0 0,-1 0 0,1 0 0,0 0 0,-1 0 0,1 1 0,-1-1 0,1 0 0,0 0 0,-1 0 0,1 0 0,0 1 0,-1-1 0,1 0 0,0 0 0,-1 1 0,1-1 0,0 0 0,-1 1 0,1-1 0,0 0 0,0 1 0,0-1 0,-1 1 0,1-1 0,0 0 0,0 1 0,0-1 0,0 0 0,0 1 0,-1-1 0,1 1 0,0-1 0,0 1 0,0-1 0,0 0 0,0 1 0,1-1 0,-1 1 0,-1 26 0,10 35 0,3-1 0,2 0 0,29 79 0,-21-72 0,96 335-1365,-103-354-5461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34 666 24575,'-4'-4'0,"1"1"0,0-1 0,0 0 0,0 1 0,1-2 0,-1 1 0,1 0 0,0 0 0,0-1 0,1 1 0,-1-1 0,1 0 0,0 1 0,-1-10 0,2 11 0,0 0 0,1-1 0,-1 1 0,1 0 0,0 0 0,-1 0 0,2 0 0,-1 0 0,0 0 0,0 0 0,1 0 0,0 0 0,-1 1 0,1-1 0,0 1 0,1-1 0,-1 1 0,0 0 0,1-1 0,-1 1 0,1 1 0,3-4 0,47-24 0,1 1 0,91-31 0,-7 3 0,-137 56 0,198-97 0,-169 80 0,-1-2 0,0 0 0,-2-2 0,35-33 0,-54 46 0,0-1 0,0 0 0,-1-1 0,11-18 0,-17 25 0,0 1 0,0 0 0,0-1 0,0 1 0,-1 0 0,1-1 0,-1 1 0,1-1 0,-1 1 0,0-1 0,0 1 0,0-5 0,-1 5 0,1 1 0,-1-1 0,0 1 0,1 0 0,-1-1 0,0 1 0,0 0 0,0 0 0,0-1 0,0 1 0,0 0 0,0 0 0,0 0 0,0 0 0,0 0 0,-1 1 0,1-1 0,0 0 0,-1 0 0,1 1 0,-1-1 0,1 1 0,-2-1 0,-6-1 0,-1 1 0,1 0 0,0 0 0,0 1 0,0 1 0,0-1 0,0 1 0,0 1 0,0 0 0,0 0 0,0 0 0,0 1 0,1 1 0,-1-1 0,1 1 0,0 1 0,-13 9 0,2-1 0,1 1 0,0 1 0,1 0 0,1 1 0,1 1 0,-16 21 0,21-23 0,0 0 0,2 0 0,0 1 0,0 0 0,2 1 0,0 0 0,0 0 0,2 0 0,0 0 0,1 1 0,1-1 0,1 1 0,1 31 0,1-37 0,0 0 0,1 0 0,1 0 0,0 0 0,0 0 0,1 0 0,1-1 0,0 0 0,1 0 0,0 0 0,0 0 0,1-1 0,0 0 0,1-1 0,0 0 0,1 0 0,0 0 0,0-1 0,1-1 0,17 11 0,-10-8 15,0-2 0,1 0 0,0-2 0,0 0 0,1 0 0,0-2 0,36 4 0,-21-5-386,1-2-1,-1-2 1,53-8 0,-13-3-6455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411 941 24575,'-1'-11'0,"-1"0"0,-1 1 0,0-1 0,0 1 0,-1 0 0,0 0 0,-1 0 0,0 0 0,0 1 0,-1 0 0,0 0 0,-1 0 0,0 1 0,0 0 0,-12-9 0,14 13 0,1 0 0,-1 1 0,0 0 0,-1 0 0,1 0 0,0 0 0,-1 1 0,0 0 0,1 0 0,-1 1 0,0 0 0,0 0 0,0 0 0,0 0 0,0 1 0,-7 1 0,6 0 0,-1 0 0,0 1 0,1 0 0,-1 1 0,1 0 0,0 0 0,0 0 0,0 1 0,0 0 0,0 0 0,-6 6 0,1 1 0,-1 1 0,2 0 0,0 0 0,0 1 0,1 1 0,1-1 0,0 2 0,1-1 0,1 1 0,-12 32 0,17-36 0,-1 0 0,1 0 0,1 1 0,0-1 0,1 1 0,0-1 0,1 1 0,0-1 0,1 0 0,0 1 0,0-1 0,1 0 0,1 0 0,0-1 0,1 1 0,0-1 0,0 0 0,14 19 0,-14-22 0,0-1 0,0 0 0,0 0 0,1-1 0,0 1 0,1-1 0,-1 0 0,1-1 0,0 0 0,0 0 0,0 0 0,0-1 0,1 0 0,-1 0 0,1-1 0,0 0 0,0 0 0,0-1 0,0 0 0,0-1 0,0 1 0,0-1 0,0-1 0,0 0 0,0 0 0,0 0 0,12-5 0,-10 3 0,0-1 0,-1 0 0,1-1 0,-1 0 0,0 0 0,0-1 0,-1 0 0,0-1 0,0 0 0,0 0 0,10-13 0,-9 8 0,0-1 0,-1 0 0,-1 0 0,0-1 0,-1 0 0,0 0 0,4-19 0,-1-6 0,-3 0 0,-1-1 0,-2 0 0,-1 1 0,-5-54 0,-7-28 0,-26-127 0,21 174 0,-4 1 0,-52-134 0,69 202 0,0 0 0,0 1 0,-1 0 0,0-1 0,1 1 0,-1 0 0,-7-7 0,10 11 0,0 0 0,0 0 0,0 0 0,-1 0 0,1 0 0,0-1 0,0 1 0,0 0 0,-1 0 0,1 0 0,0 0 0,0 0 0,-1 0 0,1 0 0,0 0 0,0 0 0,-1 0 0,1 0 0,0 0 0,0 0 0,-1 0 0,1 0 0,0 0 0,0 0 0,0 0 0,-1 0 0,1 0 0,0 0 0,0 0 0,-1 0 0,1 0 0,0 0 0,0 1 0,0-1 0,-1 0 0,1 0 0,0 0 0,0 0 0,0 1 0,0-1 0,-1 0 0,1 0 0,0 0 0,0 1 0,0-1 0,0 0 0,-2 28 0,8 35 0,3 0 0,25 86 0,49 122 0,-66-220 0,43 110-682,113 213-1,-145-320-6143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1802 24575,'1'-4'0,"-1"0"0,1 0 0,0 1 0,1-1 0,-1 1 0,1-1 0,-1 1 0,1-1 0,5-5 0,3-9 0,-2 3 0,1 0 0,1 1 0,0 0 0,1 0 0,0 1 0,1 1 0,1 0 0,0 0 0,0 1 0,23-14 0,16-5 0,94-41 0,-138 67 0,477-185-910,14 26-1418,-392 129 1727,1641-499-4620,18 61 4092,-1412 389 4260,-335 77-261,-44 12-1479,15-4-1583,-29 6-5010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151 462 24575,'0'-14'0,"0"-27"0,0 40 0,0-1 0,0 0 0,0 1 0,0-1 0,0 0 0,1 1 0,-1-1 0,1 1 0,-1-1 0,1 1 0,0-1 0,0 1 0,-1-1 0,1 1 0,0 0 0,0-1 0,2-1 0,-2 3 0,-1 0 0,0 0 0,1 0 0,-1 0 0,0 0 0,1 0 0,-1 0 0,0 1 0,1-1 0,-1 0 0,0 0 0,0 0 0,1 0 0,-1 0 0,0 1 0,0-1 0,1 0 0,-1 0 0,0 0 0,0 1 0,1-1 0,-1 0 0,0 0 0,0 1 0,0-1 0,0 0 0,0 1 0,1-1 0,-1 0 0,0 0 0,0 1 0,0-1 0,0 0 0,0 1 0,0-1 0,0 0 0,0 1 0,0 0 0,3 15 0,-4 21 0,-1 0 0,-2-1 0,-1 1 0,-15 51 0,6-24 0,-83 343 0,74-319 0,17-60 0,5-18 0,4-17 0,137-637 0,-131 598 0,-5 26 0,2-19 0,3-1 0,1 1 0,22-54 0,-29 87 0,-1 0 0,1 1 0,1-1 0,-1 1 0,1 0 0,6-7 0,-9 10 0,0 1 0,1 0 0,-1 0 0,0 0 0,0 1 0,1-1 0,-1 0 0,0 0 0,1 1 0,-1-1 0,1 1 0,-1-1 0,1 1 0,-1 0 0,1-1 0,-1 1 0,1 0 0,0 0 0,-1 0 0,1 0 0,-1 0 0,1 1 0,-1-1 0,1 0 0,-1 1 0,1-1 0,-1 1 0,1-1 0,-1 1 0,0 0 0,3 1 0,2 3 0,0 0 0,0 0 0,0 1 0,-1-1 0,0 2 0,0-1 0,0 0 0,-1 1 0,6 12 0,30 75 0,-26-57 0,19 46 0,126 275 0,-158-357 0,5 12 0,1-1 0,1 0 0,0 0 0,17 19 0,-23-29 0,0 0 0,0-1 0,0 1 0,0 0 0,0 0 0,0-1 0,1 0 0,-1 1 0,0-1 0,1 0 0,-1 0 0,1 0 0,-1 0 0,1-1 0,0 1 0,-1-1 0,1 1 0,0-1 0,-1 0 0,1 0 0,0 0 0,-1-1 0,1 1 0,-1 0 0,1-1 0,0 0 0,-1 0 0,1 0 0,-1 0 0,1 0 0,-1 0 0,0 0 0,3-3 0,1 0 0,-1-1 0,1-1 0,-1 1 0,0-1 0,-1 0 0,1 0 0,-1 0 0,0 0 0,-1-1 0,5-12 0,3-11 0,9-39 0,-13 44 0,25-118 0,-6-1 0,-6-2 0,1-163 0,-20 264 0,-1 42 0,0 5 0,-1 23 0,10 198-1365,-3-168-5461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24575,'34'-8'0,"-29"6"0,0 1 0,0-1 0,-1 1 0,1 0 0,0 0 0,6 1 0,-10 0 0,1 0 0,-1 0 0,0 0 0,1 1 0,-1-1 0,0 1 0,1-1 0,-1 1 0,0-1 0,0 1 0,0 0 0,1 0 0,-1-1 0,0 1 0,0 0 0,0 0 0,0 0 0,0 0 0,-1 0 0,1 0 0,0 1 0,0-1 0,-1 0 0,1 0 0,-1 0 0,2 3 0,2 12 0,-1 0 0,0 0 0,-1 0 0,-1 0 0,-1 0 0,-2 32 0,1-10 0,0-23 0,0 8 0,1 0 0,1 1 0,1-1 0,7 29 0,-8-47 0,0 0 0,0 0 0,1 0 0,0-1 0,0 1 0,0-1 0,0 1 0,1-1 0,-1 0 0,1 0 0,0 0 0,1 0 0,-1-1 0,1 1 0,-1-1 0,1 0 0,0 0 0,0 0 0,1 0 0,-1-1 0,0 0 0,1 0 0,-1 0 0,1 0 0,0-1 0,7 2 0,-7-3 0,0 0 0,0 0 0,1 0 0,-1-1 0,0 1 0,0-1 0,0-1 0,0 1 0,0-1 0,0 0 0,0 0 0,-1 0 0,1 0 0,0-1 0,-1 0 0,0 0 0,0 0 0,0-1 0,0 1 0,0-1 0,-1 0 0,5-6 0,1-2 0,0-1 0,-1-1 0,0 1 0,-1-1 0,-1 0 0,7-19 0,-5 6 0,-2 0 0,0-1 0,-2 0 0,0 1 0,-2-1 0,-2-31 0,-1 37 0,-2-1 0,0 0 0,-1 1 0,-1 0 0,-1 0 0,-1 0 0,-18-38 0,21 53 0,1 1 0,-1 0 0,-1 0 0,1 0 0,-1 0 0,0 1 0,0 0 0,0 0 0,-1 0 0,0 0 0,-9-4 0,12 7 0,0 1 0,0-1 0,0 1 0,-1 0 0,1 0 0,-1 0 0,1 0 0,0 1 0,-1-1 0,1 1 0,-1 0 0,1 0 0,-1 0 0,1 1 0,-1-1 0,1 1 0,-1 0 0,1 0 0,0 0 0,-1 0 0,1 1 0,0-1 0,0 1 0,0 0 0,-5 3 0,0 2 11,0 1 0,0-1 0,1 1 0,0 1 0,1-1 0,0 1-1,0 0 1,1 0 0,0 1 0,-7 19 0,9-21-117,0 1 0,1 0 0,0 0 0,0 0 0,1 0 0,0 0-1,1 0 1,0 0 0,0 1 0,1-1 0,0 0 0,1 0 0,2 9 0,8 11-6720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24575,'6'-8'0,"0"0"0,0 0 0,-1 0 0,7-14 0,-9 14 0,1 1 0,1-1 0,-1 1 0,1 0 0,0 0 0,8-7 0,-12 13 0,0 0 0,0 0 0,0 0 0,0 1 0,0-1 0,0 0 0,0 1 0,0-1 0,0 1 0,0-1 0,1 1 0,-1 0 0,0-1 0,0 1 0,0 0 0,1 0 0,-1 0 0,0 0 0,0 0 0,0 0 0,1 0 0,-1 0 0,0 0 0,0 0 0,2 2 0,0-1 0,-1 0 0,1 1 0,-1 0 0,0-1 0,1 1 0,-1 0 0,0 0 0,0 0 0,-1 1 0,4 3 0,2 6 0,0 1 0,-1 0 0,6 18 0,-12-30 0,13 44 0,-11-36 0,0 1 0,1 0 0,0-1 0,0 0 0,1 0 0,7 12 0,-11-20 0,1-1 0,-1 1 0,1 0 0,-1-1 0,1 1 0,-1-1 0,1 1 0,-1-1 0,1 0 0,0 1 0,-1-1 0,1 0 0,-1 1 0,1-1 0,0 0 0,0 1 0,-1-1 0,1 0 0,0 0 0,-1 0 0,1 0 0,0 0 0,-1 0 0,1 0 0,0 0 0,0 0 0,-1 0 0,1 0 0,0 0 0,-1-1 0,1 1 0,0 0 0,-1-1 0,1 1 0,0 0 0,-1-1 0,1 1 0,-1 0 0,1-1 0,0 1 0,-1-1 0,1 1 0,-1-1 0,0 0 0,1 1 0,0-2 0,20-31 0,-2-9 0,-15 31 0,0 0 0,1 0 0,0 0 0,1 1 0,0 0 0,1 0 0,0 0 0,16-16 0,-21 24 0,-1 1 0,0 0 0,1 0 0,-1 1 0,0-1 0,1 0 0,-1 0 0,1 1 0,0-1 0,-1 1 0,1-1 0,-1 1 0,1 0 0,0-1 0,-1 1 0,1 0 0,0 0 0,-1 0 0,1 0 0,0 1 0,-1-1 0,1 0 0,-1 1 0,1-1 0,0 1 0,-1 0 0,1-1 0,-1 1 0,1 0 0,-1 0 0,0 0 0,1 0 0,-1 0 0,0 0 0,0 0 0,0 0 0,0 1 0,0-1 0,0 0 0,0 1 0,1 1 0,3 6 0,1 1 0,-2 0 0,1 0 0,5 20 0,2 22 52,10 72 0,-6-23-1521,-9-69-5357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388 326 24575,'1'-6'0,"1"1"0,-1 0 0,1-1 0,0 1 0,0 0 0,1 0 0,0 0 0,5-7 0,7-14 0,-9 14 0,-1-1 0,0 0 0,-1 0 0,0-1 0,-1 1 0,2-17 0,-5 25 0,0 0 0,0 0 0,0 0 0,-1 0 0,0 0 0,0 0 0,0 0 0,0 0 0,-1 1 0,0-1 0,0 1 0,0-1 0,-1 1 0,1 0 0,-1-1 0,0 1 0,0 1 0,-1-1 0,1 0 0,-8-5 0,4 4 0,0 0 0,-1 1 0,1 0 0,-1 1 0,0-1 0,0 2 0,0-1 0,0 1 0,0 0 0,-1 1 0,1-1 0,-1 2 0,1-1 0,-1 1 0,1 1 0,0-1 0,-1 2 0,1-1 0,-1 1 0,1 0 0,0 1 0,0 0 0,0 0 0,1 0 0,-1 1 0,1 1 0,0-1 0,0 1 0,0 0 0,0 1 0,1 0 0,0 0 0,-9 12 0,13-14 0,0 0 0,0 0 0,0 0 0,1 0 0,0 0 0,0 0 0,0 1 0,0-1 0,1 1 0,-1-1 0,1 0 0,0 1 0,1-1 0,-1 1 0,1-1 0,0 0 0,0 1 0,0-1 0,0 0 0,1 0 0,0 0 0,0 0 0,0 0 0,4 6 0,7 9 0,0-1 0,1-1 0,26 25 0,-33-35 0,75 71 0,-46-46 0,-2 2 0,52 65 0,-80-90 0,1 0 0,-2 0 0,0 1 0,0 0 0,0 0 0,-2 1 0,1-1 0,-1 1 0,-1-1 0,0 1 0,1 11 0,-3-16 0,0 0 0,0 0 0,-1 0 0,1 0 0,-2 0 0,1 0 0,-1-1 0,1 1 0,-2-1 0,1 1 0,0-1 0,-1 0 0,0 1 0,0-1 0,-1-1 0,0 1 0,1-1 0,-2 1 0,1-1 0,0 0 0,-10 6 0,-1-1 0,0 0 0,0-2 0,-1 0 0,0 0 0,0-2 0,-1 0 0,1-1 0,-23 3 0,13-3 0,0-2 0,-1-1 0,0-1 0,-43-6 0,60 5-151,1-1-1,0 0 0,0-1 0,0 0 1,0-1-1,0 0 0,1 0 1,-9-6-1,-16-14-6674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359 160 24575,'2'0'0,"0"0"0,-1 0 0,1-1 0,0 1 0,0-1 0,-1 0 0,1 1 0,-1-1 0,1 0 0,0 0 0,-1 0 0,0 0 0,1 0 0,-1 0 0,0 0 0,1-1 0,-1 1 0,0 0 0,0-1 0,0 1 0,0-1 0,0 1 0,1-4 0,-1 2 0,1 0 0,-1 0 0,0 0 0,-1 0 0,1 0 0,0 0 0,-1 0 0,0 0 0,1 0 0,-1 0 0,-1 0 0,0-6 0,0 4 0,-1 0 0,0 0 0,0 0 0,-1 1 0,0-1 0,0 1 0,0 0 0,0-1 0,0 1 0,-1 1 0,0-1 0,0 1 0,0-1 0,0 1 0,0 0 0,-1 0 0,1 1 0,-1 0 0,0-1 0,1 1 0,-1 1 0,0-1 0,0 1 0,-6-1 0,2 0 0,1 1 0,0 0 0,-1 1 0,1 0 0,-1 0 0,1 0 0,0 1 0,-1 1 0,1-1 0,0 1 0,0 1 0,0-1 0,0 1 0,-10 6 0,7-1 0,-1 1 0,2 0 0,-1 1 0,1 0 0,1 1 0,0-1 0,0 2 0,1-1 0,1 1 0,0 1 0,0-1 0,-6 21 0,3-7 0,2 0 0,0 1 0,2 1 0,1-1 0,-2 40 0,7-51 0,0 1 0,1-1 0,0 0 0,2 1 0,0-1 0,0 0 0,2 0 0,0-1 0,14 31 0,-17-41 0,1-1 0,0 1 0,0 0 0,0-1 0,0 1 0,1-1 0,-1 0 0,1 0 0,0-1 0,0 1 0,1-1 0,-1 0 0,1 0 0,0 0 0,0-1 0,0 1 0,0-1 0,0 0 0,0-1 0,0 1 0,1-1 0,-1 0 0,1-1 0,-1 1 0,0-1 0,1 0 0,-1 0 0,1-1 0,-1 1 0,1-1 0,-1-1 0,0 1 0,6-3 0,-1 0 0,0 0 0,-1-1 0,1-1 0,-1 1 0,-1-2 0,1 1 0,-1-1 0,0 0 0,0-1 0,-1 0 0,0 0 0,0-1 0,-1 0 0,0 0 0,-1 0 0,0-1 0,0 1 0,3-13 0,1-5 0,0 0 0,-2-1 0,-1 0 0,-1-1 0,2-45 0,-6 58 0,0 7 0,0 0 0,0 0 0,-1-1 0,-1 1 0,1 0 0,-1 0 0,-1 0 0,0 0 0,0 0 0,-5-11 0,25 57 0,-1 1 0,14 49 0,-18-46-341,-1 1 0,-2 0-1,6 64 1,-14-78-6485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62 24575,'0'-10'0,"0"8"0,1-1 0,-1 0 0,0 1 0,0-1 0,0 1 0,0-1 0,-1 0 0,1 1 0,-1-1 0,1 1 0,-1-1 0,0 1 0,0-1 0,0 1 0,0 0 0,0-1 0,-3-2 0,4 5 0,-1 0 0,1 0 0,-1 0 0,1 0 0,0 0 0,-1 0 0,1 0 0,0 0 0,-1 0 0,1 0 0,0 0 0,-1 0 0,1 0 0,0 0 0,-1 1 0,1-1 0,0 0 0,-1 0 0,1 0 0,0 0 0,-1 1 0,1-1 0,0 0 0,0 0 0,-1 1 0,1-1 0,0 0 0,0 1 0,0-1 0,0 0 0,-1 1 0,1-1 0,0 0 0,0 1 0,0-1 0,0 0 0,0 1 0,0-1 0,0 0 0,0 1 0,0-1 0,0 0 0,0 1 0,-4 19 0,-1 66 0,4-1 0,3 1 0,16 101 0,21 111 0,-58-451 0,-7-83 0,22 179 0,3 0 0,6-64 0,-4 108 0,1 1 0,0 0 0,1 0 0,0 0 0,1 1 0,0-1 0,9-16 0,-11 26 0,-1-1 0,1 0 0,0 1 0,0-1 0,0 1 0,0 0 0,0 0 0,0 0 0,1 0 0,-1 0 0,1 0 0,-1 1 0,1-1 0,0 1 0,0-1 0,0 1 0,-1 0 0,1 0 0,0 1 0,0-1 0,1 1 0,-1-1 0,0 1 0,0 0 0,0 0 0,0 0 0,0 1 0,0-1 0,0 1 0,0-1 0,0 1 0,0 0 0,0 0 0,4 3 0,2 0 0,0 1 0,0 0 0,-1 1 0,0 0 0,0 0 0,-1 0 0,1 1 0,-1 1 0,-1-1 0,1 1 0,-1 0 0,-1 0 0,0 1 0,0 0 0,0 0 0,-1 0 0,-1 0 0,1 1 0,-2-1 0,1 1 0,-1 0 0,-1 0 0,1 0 0,-2 19 0,1-20 0,-1 0 0,-1 0 0,0 0 0,0 0 0,-1 0 0,0-1 0,0 1 0,-1 0 0,0-1 0,-1 1 0,0-1 0,0 0 0,0 0 0,-1-1 0,-1 1 0,1-1 0,-1 0 0,0-1 0,-1 1 0,0-1 0,0-1 0,0 1 0,0-1 0,-1 0 0,0-1 0,0 0 0,-14 6 0,1-5-341,-1 0 0,0-1-1,-28 1 1,-4-2-6485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24575,'0'-11'0,"0"0"0,1-1 0,1 1 0,0 0 0,0 0 0,1 0 0,0 1 0,10-21 0,-11 27 0,0 0 0,1-1 0,0 1 0,0 1 0,0-1 0,0 0 0,1 1 0,-1-1 0,1 1 0,0 0 0,0 0 0,0 1 0,0-1 0,0 1 0,1 0 0,-1 0 0,1 0 0,-1 1 0,1-1 0,0 1 0,-1 0 0,1 1 0,5-1 0,2 2 0,0 0 0,0 0 0,0 1 0,0 1 0,-1 0 0,1 1 0,-1 0 0,0 0 0,0 1 0,-1 1 0,14 8 0,11 10 0,57 50 0,-71-56 0,-2 0 0,-1 2 0,0 0 0,-1 1 0,25 41 0,-38-54 0,1 1 0,-1 0 0,-1 0 0,0 0 0,0 0 0,-1 0 0,0 1 0,1 14 0,-3-18 0,-1 1 0,1-1 0,-1 1 0,0-1 0,0 1 0,-1-1 0,0 0 0,0 0 0,0 0 0,-1 0 0,0 0 0,0-1 0,-8 11 0,1-5-151,0 0-1,-1-1 0,-1 0 0,1-1 1,-2-1-1,1 1 0,-1-2 1,-18 9-1,-44 17-6674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44 24575,'-32'-43'0,"30"44"0,3 7 0,5 17 0,-4-19 0,122 552 0,-60 11 0,-77 0 0,1-329 0,12-230 0,-1 3 0,0 0 0,2 1 0,-1-1 0,5 18 0,-5-29 0,1 1 0,-1-1 0,1 0 0,0 1 0,-1-1 0,1 0 0,0 0 0,0 1 0,1-1 0,-1 0 0,0 0 0,1 0 0,0-1 0,-1 1 0,1 0 0,0 0 0,0-1 0,-1 0 0,1 1 0,1-1 0,-1 0 0,0 0 0,0 0 0,0 0 0,1 0 0,-1 0 0,0-1 0,1 1 0,-1-1 0,5 1 0,17-2 0,0-2 0,0 0 0,0-2 0,26-8 0,14-2 0,584-83-828,10 42-1034,-621 53 1831,1416-59-27,-1403 61-22,324-17-2,-344 10 342,-29 8-219,-1-1-1,1 1 1,-1 0 0,1-1-1,-1 1 1,1-1-1,-1 1 1,1-1 0,-1 1-1,1-1 1,-1 1-1,0-1 1,1 1-1,-1-1 1,0 0 0,1 1-1,-1-1 1,0 1-1,0-1 1,1 0-1,-1 1 1,0-1 0,0-1-1,-1 0 52,0-1-1,0 0 1,0 0-1,0 1 1,-1-1-1,1 1 1,-1-1-1,0 1 1,1 0-1,-1-1 1,0 1-1,0 0 1,-1 0-1,-2-2 1,-22-20-1190,-1 1-5661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18 470 24575,'-9'-23'0,"8"22"0,0 0 0,0 1 0,1-1 0,-1 0 0,0-1 0,1 1 0,-1 0 0,1 0 0,-1 0 0,1 0 0,-1 0 0,1-1 0,0 1 0,0 0 0,-1 0 0,1 0 0,0-1 0,0 1 0,0 0 0,0 0 0,1-1 0,-1 1 0,0 0 0,0 0 0,1 0 0,-1-1 0,1 1 0,-1 0 0,1 0 0,-1 0 0,1 0 0,0 0 0,-1 0 0,1 0 0,0 0 0,1-1 0,5-2 0,-1 1 0,1-1 0,0 1 0,0 0 0,1 1 0,-1 0 0,0 0 0,1 0 0,13 0 0,-2-1 0,1394-174-3229,4 79-499,480 29 1714,-1890 69 2020,333-9 1564,-116-7 3760,-204 14-4851,-11 0-281,0 1 1,0 0-1,0 1 1,0 0-1,-1 1 1,12 1-1,-18-1-191,0-1 0,0 1 0,1 0-1,-1 0 1,0 0 0,0 0 0,-1 1 0,1-1-1,0 0 1,0 1 0,-1-1 0,1 1 0,0 0-1,-1 0 1,0-1 0,1 1 0,-1 0 0,0 0-1,0 0 1,0 0 0,0 1 0,0-1-1,-1 0 1,1 0 0,-1 0 0,1 1 0,-1-1-1,0 4 1,3 45-7,-6 69 0,0-36 0,19 406 0,-7-397 0,5 1 0,4-2 0,36 109 0,13-19 0,-34-100 0,-4 1 0,25 120 0,-51-188 0,-2-1 0,1 0 0,-2 1 0,0-1 0,0 1 0,-2-1 0,0 1 0,0-1 0,-8 23 0,8-31 0,0 0 0,-1 0 0,1 0 0,-2-1 0,1 1 0,0-1 0,-1 0 0,0 0 0,-1 0 0,1 0 0,-1-1 0,0 1 0,0-1 0,0 0 0,0-1 0,-1 1 0,1-1 0,-1 0 0,0-1 0,0 1 0,0-1 0,0 0 0,-10 1 0,-28 1 0,1-1 0,-81-5 0,35-2 0,-1674 8-3908,1518 2-375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0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1047 24575,'-1'0'0,"1"0"0,0 0 0,-1 1 0,1-1 0,-1 0 0,1 0 0,0 0 0,-1 0 0,1-1 0,0 1 0,-1 0 0,1 0 0,0 0 0,-1 0 0,1 0 0,0 0 0,-1 0 0,1-1 0,0 1 0,0 0 0,-1 0 0,1 0 0,0-1 0,-1 1 0,1 0 0,0 0 0,0-1 0,0 1 0,-1 0 0,1-1 0,0 1 0,0 0 0,0-1 0,0 1 0,0 0 0,-1-1 0,1 1 0,0-1 0,1 0 0,-1 1 0,0-1 0,0 1 0,1-1 0,-1 1 0,0-1 0,1 1 0,-1-1 0,1 1 0,-1-1 0,0 1 0,1 0 0,-1-1 0,1 1 0,-1 0 0,1-1 0,-1 1 0,1 0 0,0 0 0,-1-1 0,1 1 0,-1 0 0,2 0 0,24-6 0,1 1 0,0 1 0,29 0 0,4-1 0,1198-161-3817,-957 122 3000,-145 21 632,2663-354-5057,-1192 205 4583,-841 75 4994,-756 92-4074,-15 3 191,1-1 0,0 0 0,-1-1-1,0-1 1,0 0 0,24-12 0,-38 17-359,1-1 0,-1 0 0,0 0 0,1 0 0,-1 0 1,0 0-1,0 0 0,0 0 0,0 0 0,0 0 0,0 0 0,0-1 0,0 1 1,0 0-1,-1-1 0,1 1 0,0 0 0,-1-1 0,1-1 0,-1 2-36,0-1-1,0 1 0,0 0 0,0 0 1,-1-1-1,1 1 0,0 0 1,-1 0-1,1 0 0,-1-1 0,1 1 1,-1 0-1,0 0 0,1 0 0,-1 0 1,0 0-1,0 0 0,-1-1 0,-3-2-223,0 0 1,0 0-1,0 1 0,-1 0 0,1 0 0,-1 0 0,-10-4 0,-6 1-6659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0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49 24575,'-3'-3'0,"1"2"0,-1-1 0,0 0 0,0 0 0,0 1 0,0 0 0,-4-2 0,5 2 0,0 1 0,-1-1 0,1 0 0,0 0 0,1 0 0,-1 0 0,0 0 0,0 0 0,0-1 0,1 1 0,-1 0 0,1-1 0,-1 1 0,1-1 0,-2-2 0,3 4 0,-1-1 0,1 1 0,0 0 0,0-1 0,0 1 0,0-1 0,0 1 0,0 0 0,0-1 0,0 1 0,0-1 0,0 1 0,0 0 0,0-1 0,0 1 0,0-1 0,1 1 0,-1 0 0,0-1 0,0 1 0,0 0 0,0-1 0,1 1 0,-1 0 0,0-1 0,0 1 0,1 0 0,-1 0 0,0-1 0,1 1 0,-1 0 0,0 0 0,1-1 0,-1 1 0,0 0 0,1 0 0,-1 0 0,0 0 0,1-1 0,-1 1 0,1 0 0,-1 0 0,0 0 0,1 0 0,-1 0 0,1 0 0,-1 0 0,0 0 0,1 0 0,23 0 0,54 10 0,0 4 0,141 42 0,-191-47 0,1 1 0,-2 1 0,1 1 0,-1 2 0,-1 1 0,47 35 0,-65-44 0,0 1 0,-1 0 0,0 1 0,0-1 0,-1 1 0,1 1 0,-2-1 0,1 1 0,-2 0 0,1 0 0,-1 1 0,0-1 0,-1 1 0,0 0 0,-1 0 0,0 0 0,0 0 0,-1 0 0,0 0 0,-1 0 0,0 1 0,-1-1 0,-3 20 0,-1-13-11,1-1-1,-2 1 1,0-1-1,-1 0 1,-1 0-1,-19 28 1,9-19 61,-1-1 0,-2 0 0,-30 26 0,-7-1-545,-2-3 0,-79 46 0,5-12-6331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409 377 24575,'1'-5'0,"1"-1"0,0 1 0,0 0 0,0-1 0,0 1 0,1 0 0,0 1 0,0-1 0,7-7 0,4-9 0,-7 7 0,0 0 0,-1 0 0,-1-1 0,0 1 0,-1-1 0,3-23 0,-5 29 0,-1-1 0,0 1 0,-1 0 0,0 0 0,-1-1 0,0 1 0,0 0 0,-1 0 0,0 0 0,0 0 0,-1 0 0,-5-9 0,7 15 0,-1 0 0,1 0 0,-1 0 0,0 0 0,0 1 0,-1-1 0,1 1 0,0-1 0,-1 1 0,1 0 0,-1 0 0,0 0 0,0 0 0,0 1 0,0-1 0,0 1 0,0-1 0,0 1 0,0 0 0,-1 0 0,1 1 0,0-1 0,-1 1 0,1 0 0,0-1 0,-1 1 0,1 1 0,0-1 0,-1 0 0,1 1 0,0 0 0,-1 0 0,1 0 0,-3 1 0,-7 4 0,0 0 0,0 0 0,1 1 0,0 1 0,0 0 0,-19 18 0,5 0 0,1 0 0,1 1 0,1 2 0,2 1 0,0 0 0,2 1 0,2 1 0,-18 45 0,23-47 0,1 1 0,2-1 0,1 2 0,2-1 0,1 1 0,1 0 0,2 0 0,1 0 0,6 56 0,-3-71 0,1 1 0,1-1 0,1 0 0,1-1 0,0 1 0,1-1 0,1 0 0,0-1 0,1 0 0,1 0 0,0-1 0,14 15 0,-10-15 0,0-1 0,1 0 0,1-1 0,0 0 0,1-1 0,0-1 0,0-1 0,1-1 0,0 0 0,31 8 0,-15-8-114,-1-2 1,1-1-1,-1-2 0,1-1 0,0-2 1,0-1-1,0-1 0,0-2 0,-1-2 1,0-1-1,39-13 0,-3-4-6712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226 411 24575,'-44'-56'0,"33"41"0,0 1 0,-18-20 0,25 30 0,1 1 0,-1 0 0,0 0 0,0 0 0,0 1 0,0-1 0,-1 1 0,1 0 0,-1 0 0,1 0 0,-1 1 0,0 0 0,-8-2 0,11 3 0,0 0 0,-1 0 0,1 0 0,0 1 0,0-1 0,0 0 0,0 1 0,-1 0 0,1-1 0,0 1 0,0 0 0,0 0 0,0 0 0,0 0 0,1 0 0,-1 1 0,0-1 0,1 1 0,-1-1 0,0 1 0,1-1 0,0 1 0,-1 0 0,1 0 0,0 0 0,0 0 0,0 0 0,0 0 0,0 0 0,0 0 0,1 0 0,-1 4 0,-2 6 0,1 0 0,0 0 0,1 0 0,1 19 0,1-4 0,1 0 0,1-1 0,2 1 0,0-1 0,2 0 0,1 0 0,1-1 0,1 0 0,23 41 0,-26-56 0,0 0 0,0 0 0,1-1 0,0 0 0,0 0 0,1 0 0,0-2 0,1 1 0,0-1 0,14 8 0,-15-11 0,0 0 0,0-1 0,0 0 0,0 0 0,1-1 0,-1-1 0,1 1 0,-1-2 0,1 1 0,-1-1 0,1-1 0,0 1 0,-1-2 0,16-3 0,-16 2 0,0 0 0,0-1 0,0 0 0,-1 0 0,1-1 0,-1 0 0,0 0 0,0-1 0,-1 0 0,0 0 0,0-1 0,0 0 0,-1 0 0,0-1 0,-1 0 0,0 0 0,8-15 0,-7 12 0,-1-1 0,0 0 0,-1 0 0,-1-1 0,0 1 0,0-1 0,-1 1 0,-1-1 0,0 0 0,-1 0 0,0 1 0,-4-23 0,2 21 0,-2 1 0,1 0 0,-2 0 0,0 1 0,0-1 0,-1 1 0,-1 0 0,0 0 0,-1 1 0,0 0 0,0 1 0,-20-19 0,21 23 0,0 0 0,0 1 0,0 0 0,-1 1 0,1 0 0,-1 0 0,0 0 0,-1 1 0,1 0 0,0 1 0,-1 0 0,0 0 0,1 1 0,-1 0 0,0 0 0,0 1 0,0 0 0,1 1 0,-1 0 0,-16 4 0,-31 13 0,53-16 0,0-1 0,-1 1 0,1-1 0,0 1 0,0 0 0,0 0 0,1 1 0,-1-1 0,0 0 0,1 1 0,0 0 0,-1-1 0,-2 6 0,5-7 0,-1 0 0,1-1 0,0 1 0,0-1 0,0 1 0,0 0 0,0-1 0,0 1 0,0 0 0,0-1 0,0 1 0,0-1 0,0 1 0,0 0 0,0-1 0,0 1 0,1 0 0,-1-1 0,0 1 0,0-1 0,1 1 0,-1-1 0,0 1 0,1-1 0,-1 1 0,0-1 0,1 1 0,-1-1 0,1 1 0,-1-1 0,1 0 0,-1 1 0,1-1 0,-1 0 0,1 1 0,0-1 0,-1 0 0,1 0 0,-1 1 0,1-1 0,0 0 0,-1 0 0,1 0 0,0 0 0,-1 0 0,1 0 0,-1 0 0,1 0 0,0 0 0,-1 0 0,2-1 0,35-3 0,-14-3 0,-1-2 0,0-1 0,-1 0 0,25-17 0,-7 4 0,13-7 0,-33 17 0,2 1 0,0 1 0,32-13 0,-46 22 0,0 0 0,0 0 0,1 1 0,-1 0 0,0 0 0,1 0 0,-1 1 0,0 1 0,1-1 0,-1 1 0,0 0 0,1 1 0,-1-1 0,0 1 0,10 5 0,-2 0 0,0 1 0,-1 1 0,0 0 0,0 1 0,-1 1 0,21 22 0,-3 2 0,31 45 0,-57-74 0,0 1 0,-1-1 0,0 1 0,0 0 0,0 0 0,-1 1 0,4 13 0,-24-50 0,12 12 0,0 1 0,1-2 0,1 1 0,1 0 0,0 0 0,1-1 0,1 1 0,1-1 0,3-19 0,-2 22 0,1-1 0,0 1 0,2 0 0,-1 1 0,2-1 0,0 1 0,0 0 0,2 0 0,0 1 0,15-20 0,-21 30 0,0 0 0,1 1 0,-1-1 0,1 1 0,-1-1 0,1 1 0,0 0 0,0 0 0,0 0 0,0 1 0,0-1 0,0 1 0,1-1 0,-1 1 0,0 0 0,1 0 0,5 0 0,-6 1 0,1 1 0,-1-1 0,1 1 0,-1 0 0,1 0 0,-1 0 0,1 1 0,-1-1 0,0 1 0,0-1 0,0 1 0,0 0 0,0 1 0,0-1 0,-1 0 0,1 1 0,3 3 0,4 8 0,0 0 0,0 0 0,-1 1 0,-1 0 0,-1 1 0,0-1 0,6 22 0,-6-17 0,1-1 0,0 0 0,22 35 0,-29-53 0,-1 0 0,1 0 0,-1 0 0,1 0 0,-1-1 0,1 1 0,0 0 0,-1 0 0,1-1 0,0 1 0,0 0 0,0-1 0,-1 1 0,1-1 0,0 1 0,0-1 0,0 0 0,0 1 0,0-1 0,0 0 0,0 1 0,0-1 0,0 0 0,0 0 0,0 0 0,0 0 0,2 0 0,-2-1 0,1 0 0,0 0 0,-1 0 0,1 0 0,-1 0 0,0 0 0,1-1 0,-1 1 0,0 0 0,1-1 0,-1 1 0,0-1 0,0 1 0,0-2 0,6-9 0,-2-1 0,0 1 0,4-16 0,-7 24 0,18-81 0,-13 53 0,14-43 0,-21 73 0,1 0 0,0 1 0,-1-1 0,1 0 0,0 1 0,0-1 0,0 1 0,0-1 0,0 1 0,0-1 0,0 1 0,0 0 0,1-1 0,-1 1 0,1 0 0,-1 0 0,3-2 0,-3 3 0,1 0 0,-1 0 0,0 0 0,0 0 0,0 0 0,0 0 0,1 0 0,-1 0 0,0 0 0,0 0 0,0 1 0,0-1 0,0 0 0,0 1 0,0-1 0,0 1 0,0-1 0,0 1 0,0 0 0,2 0 0,2 4 0,0 0 0,0 0 0,-1 0 0,1 1 0,-1-1 0,0 1 0,3 8 0,56 118 112,5 9-1589,-54-116-5349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47 119 24575,'-46'-118'0,"109"297"0,195 519 0,-245-664 0,2 3 0,-1 0 0,15 72 0,-29-95 0,-5-14 0,-10-20 0,-18-38 0,3-2 0,2 0 0,3-2 0,3-1 0,2-1 0,4 0 0,2-2 0,3 0 0,3 0 0,1-110 0,8 149 0,1 1 0,1-1 0,1 1 0,12-38 0,-13 55 0,0 1 0,0 0 0,1 1 0,0-1 0,1 1 0,-1 0 0,12-14 0,-13 18 0,1 0 0,-1 0 0,1 0 0,-1 1 0,1-1 0,0 1 0,0 0 0,0 0 0,0 0 0,0 1 0,1-1 0,-1 1 0,0 0 0,1 0 0,-1 1 0,6-1 0,-2 1 0,0 1 0,0 0 0,0 1 0,0 0 0,0 0 0,0 0 0,-1 1 0,1 0 0,-1 0 0,0 1 0,0 0 0,0 1 0,-1-1 0,1 1 0,-1 0 0,11 13 0,-9-9 0,0 0 0,0 1 0,-1 0 0,0 0 0,-1 1 0,0 0 0,-1 0 0,0 0 0,0 1 0,3 17 0,-6-22 9,-1 0 1,-1 1-1,1-1 0,-1 1 0,-1-1 1,1 0-1,-1 1 0,0-1 0,-1 0 0,0 1 1,0-1-1,-5 11 0,2-7-195,-1-1 1,0 0-1,-1-1 0,0 1 1,-1-1-1,1 0 1,-12 8-1,-11 10-6640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24575,'0'-1'0,"0"0"0,0-1 0,0 1 0,0 0 0,0 0 0,0-1 0,0 1 0,0 0 0,1 0 0,-1-1 0,0 1 0,1 0 0,-1 0 0,1 0 0,-1 0 0,1 0 0,0 0 0,-1 0 0,1 0 0,0 0 0,0 0 0,0 0 0,0 0 0,0 0 0,0 1 0,1-2 0,-1 2 0,1 0 0,-1 0 0,0 0 0,1 0 0,-1 0 0,0 1 0,1-1 0,-1 0 0,0 1 0,0-1 0,1 1 0,-1-1 0,0 1 0,0 0 0,0 0 0,0-1 0,0 1 0,0 0 0,0 0 0,0 0 0,0 0 0,0 0 0,0 0 0,0 0 0,0 2 0,23 34 0,-1 1 0,-2 1 0,22 58 0,-29-65 0,43 113-682,56 219-1,-101-317-6143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24575,'0'1'0,"1"0"0,-1-1 0,0 1 0,1 0 0,-1 0 0,1 0 0,-1 0 0,1 0 0,-1 0 0,1 0 0,0-1 0,-1 1 0,1 0 0,0 0 0,0-1 0,-1 1 0,1 0 0,0-1 0,0 1 0,0-1 0,0 1 0,0-1 0,0 0 0,0 1 0,0-1 0,0 0 0,1 0 0,33 6 0,-31-6 0,11 1 0,0-1 0,1-1 0,-1-1 0,0 0 0,0-1 0,0 0 0,0-1 0,-1-1 0,26-12 0,-31 13 0,-1 0 0,1 0 0,-1-1 0,0-1 0,0 1 0,-1-1 0,1 0 0,-1-1 0,-1 0 0,1 0 0,-1-1 0,-1 1 0,1-1 0,-1-1 0,-1 1 0,7-16 0,-10 20 0,0-1 0,0 0 0,0 1 0,-1-1 0,0 0 0,0 1 0,0-1 0,-1 0 0,1 0 0,-1 1 0,0-1 0,0 1 0,-1-1 0,1 1 0,-1-1 0,0 1 0,-1 0 0,-3-6 0,2 4 0,-1 0 0,0 0 0,-1 0 0,1 0 0,-1 1 0,0 0 0,-1 0 0,1 1 0,-1 0 0,-13-6 0,14 7 0,0 1 0,-1-1 0,1 1 0,-1 1 0,0-1 0,1 1 0,-1 0 0,0 1 0,0 0 0,0 0 0,0 0 0,-8 2 0,11-1 0,0 0 0,0 0 0,0 1 0,0-1 0,0 1 0,1 0 0,-1 0 0,0 1 0,1-1 0,0 1 0,-1-1 0,1 1 0,0 0 0,0 0 0,1 1 0,-1-1 0,1 0 0,-1 1 0,1 0 0,-3 6 0,1 2 0,1 0 0,0 0 0,0 1 0,1-1 0,1 1 0,0-1 0,0 1 0,1-1 0,1 1 0,0 0 0,1-1 0,6 21 0,1-2 0,1-1 0,1 0 0,28 52 0,-30-66 17,1 0 0,0-1 1,1 0-1,1 0 0,0-1 0,23 19 0,-26-26-141,0 0 0,0 0 1,1-1-1,-1-1 0,1 1 0,1-2 1,-1 1-1,1-2 0,0 1 0,-1-1 1,23 2-1,7-3-6702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32 133 24575,'-5'-5'0,"-6"-6"0,4 4 0,7 7 0,8 9 0,9 12 0,9 7 0,6 8 0,7 3 0,5 4 0,1 0 0,-3-4 0,1-3 0,-7-3 0,-5-2 0,-7-7-8191</inkml:trace>
  <inkml:trace contextRef="#ctx0" brushRef="#br0" timeOffset="1">225 50 24575,'-5'-9'0,"-6"-3"0,-6 0 0,-4 2 0,-4 4 0,3 6 0,-1 13 0,0 14 0,4 12 0,0 12 0,3 8 0,5 8 0,4 2 0,3-2 0,3-2 0,0-9 0,2-12-8191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24575,'0'-5'0,"5"-1"0,6 0 0,6 1 0,4 2 0,9-4 0,4 0 0,5 0 0,0-2 0,0 0 0,-4 1 0,-7 2-8191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0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104 489 24575,'0'-4'0,"0"-7"0,0 3 0,5 9 0,1 7 0,5 8 0,0 11 0,3 9 0,4 9 0,3 6 0,-1-1 0,0 0 0,-4-4 0,1 0 0,-2-3 0,-5-4 0,-3-9-8191</inkml:trace>
  <inkml:trace contextRef="#ctx0" brushRef="#br0" timeOffset="1">49 103 24575,'0'-9'0,"-5"-9"0,-1-4 0,-4-5 0,-1 8 0,1 11 0,4 13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0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24575,'0'-5'0,"0"-6"0,4-1 0,3 6 0,-2 9 0,5 8 0,4 12 0,5 17 0,4 9 0,3 12 0,1 14 0,1 8 0,1 4 0,-6 2 0,0-1 0,-6-5 0,-4-18-8191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0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32 378 24575,'-10'-10'0,"7"8"0,1 0 0,0 0 0,0 0 0,0 0 0,0-1 0,0 1 0,1-1 0,-1 1 0,-1-4 0,3 4 0,0 0 0,0 1 0,0-1 0,0 0 0,0 1 0,0-1 0,0 0 0,1 1 0,-1-1 0,1 0 0,-1 1 0,1-1 0,-1 1 0,1-1 0,0 1 0,0-1 0,0 1 0,0-1 0,0 1 0,2-2 0,3-4 0,0 1 0,0 0 0,1 0 0,0 1 0,0 0 0,0 0 0,10-4 0,60-25 0,-37 17 0,-13 5 0,13-6 0,41-24 0,-71 36 0,-1 1 0,0-2 0,-1 1 0,0-1 0,0 0 0,0-1 0,-1 0 0,0 0 0,11-18 0,-17 24 0,0 0 0,0 0 0,0 0 0,-1 0 0,1 0 0,0 0 0,-1 0 0,0 0 0,0 0 0,0 0 0,0 0 0,0 0 0,0 0 0,0 0 0,-1-3 0,1 4 0,-1 0 0,1 1 0,0-1 0,-1 0 0,1 1 0,-1-1 0,1 1 0,-1-1 0,1 1 0,-1-1 0,1 1 0,-1-1 0,1 1 0,-1-1 0,0 1 0,1 0 0,-1-1 0,0 1 0,1 0 0,-1-1 0,0 1 0,1 0 0,-1 0 0,0 0 0,0 0 0,1 0 0,-1 0 0,0 0 0,0 0 0,1 0 0,-1 0 0,0 0 0,1 0 0,-1 1 0,0-1 0,0 0 0,1 0 0,-1 1 0,0-1 0,1 0 0,-1 1 0,1-1 0,-2 2 0,-3 1 0,0 1 0,0 0 0,0 0 0,0 0 0,1 1 0,0-1 0,0 1 0,0 0 0,0 1 0,1-1 0,0 0 0,0 1 0,0 0 0,1 0 0,0 0 0,0 0 0,-1 6 0,-1 6 0,1 1 0,1-1 0,0 1 0,2 30 0,0-43 0,1 1 0,0 0 0,0 0 0,0-1 0,1 1 0,0 0 0,0-1 0,1 0 0,-1 1 0,1-1 0,1 0 0,-1-1 0,1 1 0,0 0 0,1-1 0,-1 0 0,1 0 0,0 0 0,0-1 0,1 0 0,-1 0 0,12 6 0,-9-6 0,-1-1 0,1-1 0,-1 1 0,1-1 0,0-1 0,0 1 0,0-1 0,0-1 0,0 1 0,1-1 0,-1-1 0,0 0 0,0 0 0,0 0 0,0-1 0,0 0 0,-1-1 0,1 1 0,8-6 0,-10 5 0,0-1 0,0 0 0,0 0 0,-1 0 0,0-1 0,1 0 0,-2 0 0,1 0 0,0-1 0,-1 1 0,0-1 0,-1 0 0,1-1 0,-1 1 0,0 0 0,-1-1 0,1 0 0,-1 1 0,-1-1 0,1 0 0,-1 0 0,0-14 0,0 9 0,-1 0 0,-1 0 0,0 0 0,-1 1 0,0-1 0,-1 0 0,0 1 0,0-1 0,-2 1 0,1 0 0,-1 0 0,-13-19 0,17 28 0,0 1 0,0-1 0,-1 0 0,1 1 0,-1-1 0,1 1 0,-1-1 0,0 1 0,1 0 0,-1-1 0,0 1 0,-2-1 0,3 2 0,0 0 0,0-1 0,1 1 0,-1 0 0,0 0 0,1 0 0,-1 0 0,0 0 0,0 0 0,1 0 0,-1 0 0,0 1 0,1-1 0,-1 0 0,0 0 0,1 1 0,-1-1 0,0 0 0,1 1 0,-1-1 0,1 0 0,-1 1 0,0-1 0,0 2 0,-1 1 0,0 0 0,0 1 0,0-1 0,0 1 0,1 0 0,0-1 0,-1 1 0,1 0 0,1 0 0,-1 0 0,1 0 0,-1 7 0,1 30 0,1 0 0,10 54 0,22 87 0,-18-107 0,121 506-929,8 48 887,-141-615 38,20 132-35,-21-121 34,-1 0 0,-1 0-1,-5 44 1,4-63 1,0-1 0,0 1 0,0 0 0,-1-1 0,0 0 0,0 1 0,0-1 0,-1 0 0,-5 8 0,7-12 12,-1 1-1,1-1 0,-1 1 0,1-1 0,-1 1 0,0-1 0,0 0 0,0 0 0,0 0 1,0 0-1,0 0 0,0-1 0,0 1 0,0 0 0,0-1 0,0 0 0,0 1 0,-1-1 1,1 0-1,0 0 0,0 0 0,0 0 0,0-1 0,-1 1 0,1-1 0,0 1 0,-2-2 1,-10-3 90,0-1 0,1 0 0,0-1 0,0-1 0,1 0 0,0-1 0,0 0 0,-15-16 0,-82-94-111,108 117 19,-38-47 34,2-2 0,-41-75 0,-42-120-1525,102 205-5341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61 24575,'0'-3'0,"-1"0"0,0 0 0,0 0 0,0 0 0,-1 1 0,1-1 0,0 0 0,-1 0 0,0 1 0,0-1 0,0 1 0,0 0 0,0 0 0,0-1 0,-3-1 0,3 3 0,1-1 0,-1 1 0,0-1 0,1 1 0,-1 0 0,0 0 0,0 0 0,0 0 0,0 0 0,1 0 0,-1 0 0,-1 1 0,1-1 0,0 1 0,0-1 0,0 1 0,0 0 0,0 0 0,0 0 0,0 0 0,0 0 0,-3 1 0,3 0 0,0 0 0,1 0 0,-1 1 0,0-1 0,1 1 0,-1-1 0,1 1 0,-1-1 0,1 1 0,0 0 0,0 0 0,0 0 0,0 0 0,0 0 0,0 0 0,-1 4 0,-6 37 0,8-36 0,-4 34 0,3-1 0,1 1 0,9 71 0,39 118 0,-37-188 40,3 0 0,24 53 0,-30-78-226,1 0 1,1 0-1,0-1 0,2 0 1,-1-1-1,2 0 1,23 21-1,5-5-6640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16 399 24575,'-1'0'0,"0"0"0,0-1 0,0 1 0,0 0 0,0-1 0,0 1 0,1-1 0,-1 1 0,0-1 0,0 0 0,1 1 0,-1-1 0,0 0 0,1 0 0,-1 1 0,0-1 0,1 0 0,-1 0 0,1 0 0,-1-1 0,1-5 0,11 10 0,-1 3 0,-2 1 0,1 0 0,-1 1 0,0 0 0,-1 0 0,13 18 0,33 59 0,-42-66 0,15 39 0,-24-53 0,0 1 0,0 0 0,0-1 0,-1 1 0,0 0 0,0 0 0,-1 0 0,0 0 0,0 0 0,0 0 0,-2 10 0,2-16 0,0 0 0,0 1 0,0-1 0,0 0 0,0 0 0,0 1 0,0-1 0,0 0 0,0 0 0,0 1 0,0-1 0,0 0 0,0 0 0,-1 0 0,1 1 0,0-1 0,0 0 0,0 0 0,0 1 0,-1-1 0,1 0 0,0 0 0,0 0 0,0 0 0,-1 0 0,1 1 0,0-1 0,0 0 0,-1 0 0,1 0 0,0 0 0,0 0 0,-1 0 0,1 0 0,0 0 0,0 0 0,-1 0 0,1 0 0,0 0 0,0 0 0,-1 0 0,1 0 0,0 0 0,0 0 0,-1 0 0,1 0 0,0 0 0,0 0 0,-1 0 0,1-1 0,0 1 0,0 0 0,0 0 0,-1 0 0,1 0 0,0-1 0,0 1 0,0 0 0,0 0 0,-1 0 0,1-1 0,0 1 0,0 0 0,0 0 0,0-1 0,-11-16 0,6 3 0,-1 0 0,2-1 0,0 1 0,1-1 0,-3-30 0,3-77 0,4 83 0,2-1 0,9-48 0,-7 66 0,0 1 0,1 0 0,1 1 0,1 0 0,18-32 0,-24 47 0,2 0 0,-1 0 0,0 0 0,1 1 0,0-1 0,0 1 0,0 0 0,1 0 0,0 1 0,-1-1 0,9-4 0,-10 7 0,0 0 0,0 0 0,0 0 0,0 1 0,0-1 0,1 1 0,-1-1 0,0 1 0,0 0 0,0 0 0,0 0 0,1 1 0,-1-1 0,0 1 0,0 0 0,0 0 0,0 0 0,0 0 0,0 0 0,0 1 0,0-1 0,3 4 0,4 2 0,0 1 0,-1 1 0,0-1 0,0 2 0,-1-1 0,0 1 0,-1 0 0,0 1 0,-1 0 0,6 12 0,3 11 0,-1 0 0,10 42 0,-12-23 0,7 56 0,8 38 0,-25-142 0,-1-6 0,2-14 0,-1-24 0,-3-49 0,-1 23 0,11-106 0,-7 153 0,1 0 0,1 1 0,0-1 0,1 1 0,1 0 0,1 1 0,1-1 0,0 1 0,1 0 0,18-24 0,-23 35 0,0 1 0,0 0 0,0 0 0,0 0 0,0 0 0,1 0 0,0 1 0,0 0 0,0 0 0,0 0 0,0 1 0,1 0 0,-1 0 0,1 0 0,-1 1 0,1-1 0,0 1 0,8 0 0,-6 1 0,-1 1 0,0 0 0,0 1 0,0-1 0,0 1 0,0 0 0,0 1 0,-1 0 0,1 0 0,-1 0 0,0 1 0,1 0 0,-2 0 0,10 8 0,1 4 12,-1 0 0,0 1 0,-1 1 0,0 0 0,-2 1 0,0 0 0,-2 1 0,0 0 0,14 40 0,-10-15-383,-2 2-1,-1 0 1,6 76 0,-15-90-6455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57 24575,'1'-9'0,"-1"6"0,0 1 0,1-1 0,-1 1 0,0-1 0,0 1 0,-1-1 0,1 0 0,0 1 0,-1-1 0,1 1 0,-1 0 0,0-1 0,0 1 0,0-1 0,0 1 0,-1 0 0,-1-4 0,-2 8 0,5 8 0,2 12 0,45 148 0,-18-74 0,41 208 91,-35-140-1547,-25-121-5370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40 24575,'-1'-25'0,"1"11"0,7 33 0,110 397 0,-27 8 0,-84-386-1365,-3-8-5461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19 450 24575,'-2'-2'0,"0"-1"0,0 1 0,1-1 0,-1 1 0,1-1 0,-1 0 0,1 0 0,0 1 0,0-1 0,0 0 0,0 0 0,1 0 0,-1 0 0,1 0 0,0 0 0,0 0 0,0 0 0,0 0 0,0 0 0,1 0 0,-1 0 0,1 0 0,0 0 0,0 0 0,0 0 0,0 0 0,0 1 0,1-1 0,-1 0 0,4-2 0,0-3 0,1 0 0,0 1 0,0-1 0,1 2 0,0-1 0,0 1 0,0 0 0,13-8 0,38-15 0,1 3 0,1 2 0,108-28 0,-115 36 0,-48 15 0,3-1 0,-1 0 0,1-1 0,-1 0 0,0 0 0,10-6 0,-16 8 0,0 0 0,0 1 0,0-1 0,0 0 0,0 0 0,0 0 0,-1 0 0,1 0 0,0 0 0,0 0 0,-1 0 0,1-1 0,0 1 0,-1 0 0,1 0 0,-1 0 0,0-1 0,1 1 0,-1 0 0,0-1 0,0 1 0,0 0 0,0 0 0,0-1 0,0 1 0,0 0 0,0-1 0,-1 1 0,1 0 0,0 0 0,-1-1 0,1 1 0,-1 0 0,1 0 0,-1 0 0,0 0 0,1-1 0,-1 1 0,-2-1 0,-3-6 0,0 0 0,-1 1 0,1 0 0,-2 0 0,1 1 0,-1 0 0,0 0 0,0 1 0,-16-8 0,23 13 0,1 0 0,-1 0 0,1 0 0,-1 0 0,1 0 0,-1 0 0,1 0 0,0 1 0,-1-1 0,1 0 0,-1 0 0,1 0 0,-1 0 0,1 1 0,0-1 0,-1 0 0,1 0 0,-1 1 0,1-1 0,0 0 0,-1 1 0,1-1 0,0 0 0,0 1 0,-1-1 0,1 0 0,0 1 0,0-1 0,-1 1 0,1-1 0,0 0 0,0 1 0,0-1 0,0 1 0,0-1 0,0 1 0,0-1 0,0 1 0,0-1 0,0 1 0,0-1 0,0 0 0,0 1 0,0-1 0,0 1 0,0 0 0,5 26 0,-5-25 0,48 180 0,19 87 0,-59-233-1365,1-6-5461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 24575,'0'-5'0,"-5"-6"0,-1-2-8191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24575,'5'7'0,"0"0"0,0 1 0,-1 0 0,0 0 0,0 0 0,-1 0 0,0 0 0,-1 1 0,3 11 0,2 7 0,57 220 0,-10 2 0,20 256 0,-61-325 0,-34-298 0,-13-259 0,33 330 0,2 1 0,3 0 0,1 0 0,2 0 0,3 0 0,17-50 0,-23 84 0,1 0 0,0 1 0,1 0 0,1 0 0,0 0 0,14-17 0,-18 25 0,0-1 0,0 1 0,1 0 0,-1 0 0,1 0 0,-1 1 0,1-1 0,0 1 0,0 0 0,0 0 0,1 0 0,-1 0 0,0 1 0,1 0 0,-1 0 0,0 0 0,1 0 0,-1 1 0,1-1 0,0 1 0,8 1 0,-9 0 0,-1 1 0,0-1 0,0 0 0,1 1 0,-1 0 0,0 0 0,0 0 0,0 0 0,-1 0 0,1 0 0,-1 1 0,1-1 0,-1 1 0,0 0 0,1 0 0,-2 0 0,1 0 0,0 0 0,0 0 0,-1 0 0,0 1 0,0-1 0,1 5 0,2 5 0,-1 1 0,-1-1 0,0 1 0,0 23 0,-3-21 0,0 0 0,-2 0 0,1 0 0,-2-1 0,0 1 0,-1-1 0,0 0 0,-1 0 0,-1 0 0,-1-1 0,0 0 0,0-1 0,-1 0 0,-13 14 0,20-24-105,-1-1 0,0 1 0,0-1 0,1 0 0,-1 0 0,-1 0 0,1 0 0,0 0 0,0-1 0,-1 1 0,1-1 0,-5 1 0,-9-2-6721</inkml:trace>
  <inkml:trace contextRef="#ctx0" brushRef="#br0" timeOffset="1">498 17 24575,'0'-1'0,"0"0"0,0 1 0,0-1 0,0 1 0,0-1 0,0 0 0,0 1 0,0-1 0,0 1 0,0-1 0,1 0 0,-1 1 0,0-1 0,0 1 0,1-1 0,-1 1 0,0-1 0,1 1 0,-1-1 0,1 1 0,-1-1 0,1 1 0,-1 0 0,0-1 0,1 1 0,0 0 0,-1-1 0,1 1 0,-1 0 0,1 0 0,-1-1 0,1 1 0,-1 0 0,1 0 0,0 0 0,-1 0 0,1 0 0,-1 0 0,1 0 0,0 0 0,-1 0 0,1 0 0,0 0 0,2 1 0,-1-1 0,0 1 0,0-1 0,0 1 0,0 0 0,0 0 0,0 0 0,0 0 0,0 0 0,0 1 0,2 0 0,6 9 0,0 1 0,-1-1 0,0 1 0,-1 1 0,12 25 0,27 74 0,-41-96 0,28 79 0,-5 2 0,-4 1 0,-4 1 0,8 110 0,-25-158-1365,-2-12-5461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 24575,'-5'-5'0,"-1"3"0,4 3 0,4 5 0,0 6 0,1 6 0,4 9 0,1 10 0,-1 3 0,3 4 0,0-1 0,-2 2 0,-2-2 0,2-4 0,1-8-8191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24575,'17'-29'0,"-16"26"0,0 0 0,1 0 0,-1 0 0,1 1 0,-1-1 0,1 1 0,4-5 0,-5 6 0,0 0 0,1 0 0,-1 1 0,0-1 0,0 1 0,1-1 0,-1 1 0,0-1 0,1 1 0,-1 0 0,1-1 0,-1 1 0,0 0 0,1 0 0,-1 0 0,1 0 0,-1 1 0,0-1 0,1 0 0,-1 0 0,1 1 0,1 0 0,2 1 0,27 8 0,1-2 0,39 6 0,-64-13 0,1 0 0,0 0 0,-1-1 0,1 0 0,-1-1 0,1 0 0,-1 0 0,1-1 0,-1 0 0,0 0 0,0-1 0,0 0 0,0 0 0,10-7 0,-14 7 0,0-1 0,0 1 0,0-1 0,0 0 0,-1 0 0,0-1 0,0 1 0,0-1 0,0 0 0,-1 0 0,0 0 0,0 0 0,0 0 0,0 0 0,-1 0 0,0-1 0,0 1 0,0-1 0,-1 1 0,0 0 0,0-1 0,0 1 0,-1-1 0,0 1 0,-2-10 0,1 7 0,0 0 0,-1 0 0,1 0 0,-2 0 0,1 1 0,-1 0 0,0 0 0,0 0 0,-1 0 0,0 0 0,0 1 0,-1 0 0,0 0 0,0 1 0,0-1 0,-11-6 0,12 9 0,0 1 0,-1 0 0,1 0 0,-1 0 0,1 1 0,-1-1 0,1 1 0,-1 0 0,0 1 0,1 0 0,-1 0 0,0 0 0,0 0 0,1 1 0,-1 0 0,1 0 0,-1 1 0,1-1 0,-1 1 0,1 0 0,0 1 0,0-1 0,0 1 0,-8 6 0,7-5 0,1 1 0,-1 0 0,1 0 0,0 0 0,1 1 0,-1 0 0,1 0 0,0 0 0,0 0 0,1 1 0,0-1 0,0 1 0,1 0 0,-1 0 0,2 0 0,-1 0 0,1 0 0,0 0 0,0 9 0,1-3-6,1 1-1,0-1 0,1 0 0,1 1 1,0-1-1,0 0 0,2 0 1,-1 0-1,2-1 0,0 0 1,10 16-1,-6-13 32,1 0 0,1-1 0,0 0 0,1-1 0,1 0 0,0-1 0,28 18 0,-23-18-124,1-1 0,0-1 0,0-1 0,1 0 0,0-2 0,0 0 0,0-2 0,1 0 0,0-1 0,0-2 0,0 0 0,1-1 0,-1-1 0,29-4 0,0-7-6727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24575,'-5'0'0,"-6"0"0,4 0 0,7 5 0,9 11 0,12 11 0,11 17 0,11 14 0,11 16 0,6 14 0,3 16 0,-1 13 0,-10 15 0,-24 14 0,-35 10 0,-16-22-8191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24575,'-1'0'0,"-1"0"0,1 1 0,-1-1 0,1 1 0,-1 0 0,1 0 0,0-1 0,-1 1 0,1 0 0,0 0 0,-1 0 0,1 0 0,0 0 0,0 1 0,0-1 0,0 0 0,0 0 0,0 1 0,1-1 0,-2 2 0,-13 31 0,13-25 0,-1 1 0,2-1 0,-1 1 0,1 0 0,1 0 0,0-1 0,0 1 0,1 0 0,0 0 0,1-1 0,0 1 0,7 17 0,4 8 0,2-1 0,19 33 0,-24-49 0,-10-17 0,11 20 0,1 0 0,24 32 0,-32-48 0,1 0 0,-1 0 0,1-1 0,0 1 0,0-1 0,0 0 0,0-1 0,1 1 0,-1-1 0,1 0 0,0 0 0,0-1 0,0 0 0,1 0 0,5 1 0,2-2 12,0 0-1,0-1 0,0-1 0,0 0 1,0 0-1,0-2 0,0 0 0,-1 0 1,14-6-1,10-6-750,64-35 0,-17 2-6087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1 734 24575,'0'5'0,"1"0"0,0 0 0,1-1 0,-1 1 0,1 0 0,0 0 0,0-1 0,0 1 0,6 7 0,-6-9 0,0 0 0,0 0 0,0-1 0,0 1 0,1 0 0,-1-1 0,1 0 0,-1 1 0,1-1 0,0 0 0,0-1 0,0 1 0,0 0 0,6 2 0,-3-4 0,-1-1 0,0 1 0,1-1 0,-1 0 0,0-1 0,0 1 0,0-1 0,0 0 0,0 0 0,0 0 0,0-1 0,7-5 0,4-1 0,523-315-158,-28-36-1817,-367 252-4083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96 490 24575,'-31'1'0,"20"0"0,0 0 0,0-1 0,-20-3 0,31 2 0,0 1 0,0 0 0,0 0 0,0 0 0,0 0 0,0-1 0,-1 1 0,1 0 0,0 0 0,0 0 0,0-1 0,0 1 0,0 0 0,0 0 0,0 0 0,0-1 0,0 1 0,0 0 0,0 0 0,0 0 0,0 0 0,1-1 0,-1 1 0,0 0 0,0 0 0,0 0 0,0-1 0,0 1 0,0 0 0,0 0 0,0 0 0,1 0 0,-1 0 0,0-1 0,0 1 0,0 0 0,0 0 0,0 0 0,1 0 0,-1 0 0,0 0 0,0 0 0,0 0 0,1 0 0,-1-1 0,0 1 0,0 0 0,0 0 0,1 0 0,-1 0 0,0 0 0,0 0 0,1 0 0,14-7 0,311-83 0,-198 59 0,1319-288-1587,-1341 297 1168,-44 10-5766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1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57 476 24575,'-29'16'0,"28"-16"0,0 1 0,1-1 0,-1 0 0,0 1 0,0-1 0,0 0 0,0 1 0,0-1 0,0 0 0,0 0 0,1 0 0,-1 0 0,0 0 0,0 0 0,0 0 0,0 0 0,0 0 0,0 0 0,0 0 0,0-1 0,0 1 0,0 0 0,1-1 0,-1 1 0,0 0 0,0-1 0,0 1 0,1-1 0,-2 0 0,3-1 0,0 0 0,0 1 0,0-1 0,0 1 0,0 0 0,0-1 0,0 1 0,1 0 0,-1 0 0,0 0 0,1 0 0,-1 0 0,1 0 0,-1 0 0,1 0 0,0 0 0,1 0 0,-2 0 0,28-12 0,0 0 0,1 2 0,39-9 0,99-15 0,-66 15 0,557-134 0,38-9 0,-500 128-1365,-178 33-5461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67 262 24575,'-13'-14'0,"0"-2"0,-19-27 0,31 42 0,0 0 0,1 0 0,-1-1 0,0 1 0,0 0 0,1 0 0,-1-1 0,1 1 0,-1-1 0,1 1 0,-1 0 0,1-1 0,0 1 0,0-1 0,0 1 0,0-1 0,0 1 0,0-1 0,0 1 0,0 0 0,1-1 0,-1 1 0,0-1 0,1 1 0,-1 0 0,1-1 0,0 1 0,-1 0 0,1-1 0,0 1 0,0 0 0,0 0 0,0 0 0,0 0 0,0 0 0,0 0 0,0 0 0,0 0 0,0 0 0,1 0 0,-1 1 0,0-1 0,1 1 0,-1-1 0,0 1 0,1-1 0,-1 1 0,3-1 0,9-2 0,1 0 0,0 1 0,0 0 0,15 1 0,-14 0 0,135-11 0,202-43 0,-350 54-35,4 0-60,0 0 0,-1 0 0,1 0 0,0-1 0,0 0 0,-1 0 0,1-1 0,-1 0 0,1 1 0,-1-2 0,0 1 0,-1-1 0,9-7 0,-6-2-6731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44 24575,'-5'-14'0,"-1"-6"0,6 20 0,0-1 0,0 1 0,0-1 0,0 1 0,0-1 0,1 1 0,-1 0 0,0-1 0,0 1 0,1-1 0,-1 1 0,0-1 0,0 1 0,1 0 0,-1-1 0,1 1 0,-1 0 0,0-1 0,1 1 0,-1 0 0,1-1 0,-1 1 0,1 0 0,-1 0 0,0 0 0,1-1 0,-1 1 0,1 0 0,-1 0 0,1 0 0,-1 0 0,1 0 0,-1 0 0,1 0 0,-1 0 0,1 0 0,-1 0 0,2 1 0,6-1 0,0 1 0,0 0 0,1 0 0,-1 1 0,0 0 0,0 1 0,11 5 0,56 30 0,-44-21 0,10 4 0,-10-7 0,0 2 0,43 32 0,-68-44 0,1 1 0,-1 0 0,0 1 0,-1-1 0,1 1 0,-1 0 0,0 1 0,0-1 0,-1 1 0,0 0 0,0 0 0,-1 0 0,0 1 0,0-1 0,-1 1 0,3 11 0,-5-14 0,-1 1 0,1-1 0,-1 0 0,1 1 0,-1-1 0,-1 0 0,1 0 0,-1 0 0,0 0 0,0 0 0,-1 0 0,1-1 0,-1 1 0,0-1 0,0 0 0,0 1 0,-1-1 0,-4 3 0,-10 11 0,-2-1 0,-30 22 0,31-25 0,-16 12-104,-39 27-316,3 4-1,-118 120 1,157-139-6406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12 130 24575,'-4'0'0,"-3"-5"0,6-1 0,7-5 0,12 0 0,8 1 0,13-2 0,10 2 0,10 1 0,10-1 0,6 0 0,1 2 0,1 3 0,-3 1 0,-5-2 0,-4-1 0,-14 1-8191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6 24575,'0'0'0,"0"0"0,0-1 0,1 1 0,-1 0 0,0 0 0,0-1 0,0 1 0,0 0 0,0 0 0,1-1 0,-1 1 0,0 0 0,0 0 0,1-1 0,-1 1 0,0 0 0,0 0 0,1 0 0,-1 0 0,0 0 0,0-1 0,1 1 0,-1 0 0,0 0 0,1 0 0,-1 0 0,0 0 0,0 0 0,1 0 0,-1 0 0,0 0 0,1 0 0,-1 0 0,0 0 0,1 0 0,-1 0 0,0 0 0,0 0 0,1 1 0,-1-1 0,0 0 0,1 0 0,-1 0 0,0 0 0,0 0 0,1 1 0,-1-1 0,0 0 0,0 0 0,0 1 0,1-1 0,-1 0 0,20 13 0,-18-11 0,21 15 0,-1 1 0,-1 1 0,0 1 0,-2 0 0,0 2 0,-1 0 0,-1 1 0,22 42 0,-32-51 0,0 1 0,-2-1 0,1 1 0,-2 1 0,0-1 0,-1 1 0,2 23 0,-4-28 0,-1 0 0,-1 0 0,0 0 0,0 0 0,-1 0 0,-1 0 0,0-1 0,0 1 0,-1-1 0,0 0 0,-10 16 0,4-10 17,-1 0 0,0-2 0,-2 1 0,1-2 0,-2 0 0,-19 16 0,1-5-759,-64 36 0,28-24-6084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24575,'0'5'0,"0"6"0,-5 5 0,-1 6 0,-4 8 0,-6 4 0,0 0 0,4-5-8191</inkml:trace>
  <inkml:trace contextRef="#ctx0" brushRef="#br0" timeOffset="1">0 193 24575,'0'-4'0,"5"-7"0,6-1 0,6 1 0,4 3 0,4 2 0,7 8 0,7 7 0,7 3 0,9 3 0,10 5 0,-7-2-8191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328 135 24575,'-1'-3'0,"1"1"0,0 0 0,-1 0 0,0 0 0,0 0 0,1 0 0,-1 0 0,-1 0 0,1 0 0,0 0 0,0 1 0,-1-1 0,1 0 0,0 1 0,-1-1 0,0 1 0,1-1 0,-1 1 0,0 0 0,0 0 0,0 0 0,0 0 0,0 0 0,0 0 0,0 0 0,0 1 0,-4-1 0,2-1 0,-1 1 0,0 0 0,0 0 0,1 1 0,-1-1 0,0 1 0,0 0 0,0 0 0,0 1 0,0 0 0,-6 1 0,-2 4 0,0 1 0,0 0 0,1 1 0,0 1 0,1 0 0,0 0 0,0 1 0,1 0 0,1 1 0,-1 0 0,2 0 0,-1 1 0,-8 18 0,7-12 0,1-1 0,2 1 0,-1 1 0,2 0 0,1 0 0,0 0 0,1 0 0,1 1 0,-1 25 0,4-37 0,0 0 0,0 0 0,1 0 0,0 1 0,0-1 0,1 0 0,0 0 0,1 0 0,-1-1 0,1 1 0,1 0 0,0-1 0,0 0 0,0 0 0,1 0 0,0-1 0,0 1 0,0-1 0,1 0 0,0-1 0,1 1 0,-1-1 0,1 0 0,0-1 0,0 0 0,0 0 0,1 0 0,-1-1 0,13 4 0,-4-3 0,-1-1 0,0 0 0,1-1 0,0-1 0,-1 0 0,1-1 0,0-1 0,0 0 0,-1-1 0,1-1 0,-1-1 0,0 0 0,0 0 0,0-2 0,15-7 0,-20 7 0,0 1 0,0-1 0,0-1 0,-1 0 0,0-1 0,-1 1 0,0-1 0,0-1 0,0 0 0,-1 0 0,-1 0 0,1-1 0,-2 0 0,1 0 0,-1-1 0,-1 0 0,0 1 0,0-1 0,-1-1 0,-1 1 0,2-14 0,-3 9 9,-1 0-1,0-1 1,-2 1-1,0 0 1,0 0 0,-1 0-1,-1 0 1,-1 1-1,-1-1 1,0 1-1,0 1 1,-2-1-1,-9-15 1,6 14-144,0-1 0,-2 1 0,0 1 0,0 0 0,-2 1 0,1 1 0,-2 0 0,0 1 0,0 0 0,-22-10 0,6 7-6691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83 209 24575,'-45'758'0,"35"-638"0,-7-240 0,7-433 0,12 499 0,12-78 0,-10 111 0,1 1 0,0 0 0,1 1 0,1-1 0,1 1 0,21-36 0,-27 51 0,0 1 0,1-1 0,0 0 0,0 1 0,0-1 0,0 1 0,0 0 0,1 0 0,-1 1 0,1-1 0,0 0 0,0 1 0,0 0 0,0 0 0,0 0 0,1 1 0,-1 0 0,0-1 0,1 1 0,-1 1 0,7-1 0,-5 1 0,0 1 0,1 0 0,-1 0 0,0 0 0,0 1 0,0 0 0,0 0 0,0 1 0,-1 0 0,1 0 0,-1 0 0,1 1 0,-1-1 0,9 10 0,-4-3 0,-1 1 0,1 0 0,-2 0 0,0 1 0,0 1 0,-1-1 0,0 1 0,-1 0 0,-1 1 0,0-1 0,-1 1 0,-1 0 0,3 19 0,-3-20 0,-2 0 0,0 0 0,0 0 0,-1 0 0,-1 0 0,0 0 0,-1 0 0,-1 0 0,0 0 0,0-1 0,-1 1 0,-1-1 0,0 0 0,-12 21 0,9-22-170,0 0-1,-1 0 0,0-1 1,-1 0-1,0-1 0,-1 0 1,-20 13-1,-3-4-6655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29 24575,'1'-1'0,"-1"0"0,0-1 0,0 1 0,0 0 0,0 0 0,0-1 0,0 1 0,-1 0 0,1 0 0,0 0 0,0-1 0,-1 1 0,1 0 0,-1 0 0,1 0 0,-1 0 0,0 0 0,1 0 0,-1 0 0,0 0 0,0 0 0,1 0 0,-1 0 0,-1-1 0,1 3 0,0-1 0,-1 0 0,1 0 0,0 1 0,0-1 0,0 0 0,0 1 0,0-1 0,1 1 0,-1 0 0,0-1 0,0 1 0,0 0 0,0-1 0,1 1 0,-1 0 0,0 0 0,1 0 0,-1 0 0,0-1 0,1 1 0,-1 0 0,1 0 0,0 0 0,-1 0 0,1 0 0,0 0 0,-1 2 0,-9 27 0,1 1 0,1 0 0,2 1 0,-5 59 0,4-30 0,-15 241 0,5-52 0,14-224-682,-9 40-1,3-35-6143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0 746 24575,'0'-6'0,"1"0"0,-1 0 0,1 0 0,0 0 0,0 1 0,1-1 0,0 0 0,0 1 0,0-1 0,1 1 0,-1 0 0,1-1 0,5-5 0,-2 4 0,0 1 0,0-1 0,1 2 0,0-1 0,0 1 0,0-1 0,1 2 0,8-5 0,14-4 0,0 2 0,1 1 0,60-12 0,-59 16 0,71-16 0,176-48 0,-274 68 0,0 0 0,0 0 0,-1 0 0,1 0 0,-1-1 0,7-4 0,-18 20 0,1 1 0,1 0 0,0 0 0,-5 22 0,5-18 0,-12 51 0,-8 84 0,16-94 0,4-25-1365,2-6-5461</inkml:trace>
  <inkml:trace contextRef="#ctx0" brushRef="#br0" timeOffset="1">801 165 24575,'0'-9'0,"0"-13"0,0-12 0,0-4 0,5 3 0,1 9-8191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171 855 24575,'-1'5'0,"0"-1"0,-1 0 0,1 0 0,-1 0 0,0 0 0,-1-1 0,1 1 0,-6 6 0,-3 7 0,-4 10 0,0 1 0,2 0 0,1 1 0,1 1 0,2 0 0,1 0 0,1 0 0,-3 33 0,10-58 0,0-1 0,0 1 0,0 0 0,0-1 0,1 1 0,-1-1 0,1 1 0,1-1 0,-1 0 0,0 1 0,1-1 0,0 0 0,0 0 0,0 0 0,1 0 0,-1 0 0,1-1 0,0 1 0,0-1 0,0 1 0,1-1 0,-1 0 0,1 0 0,-1-1 0,1 1 0,0-1 0,0 0 0,0 0 0,1 0 0,-1-1 0,0 1 0,1-1 0,-1 0 0,1 0 0,-1 0 0,1-1 0,-1 0 0,1 0 0,-1 0 0,1 0 0,-1-1 0,1 0 0,-1 1 0,1-2 0,-1 1 0,0-1 0,1 1 0,-1-1 0,0 0 0,0 0 0,0-1 0,0 1 0,-1-1 0,5-4 0,-1-1 0,0 0 0,0 0 0,-1 0 0,-1-1 0,1 1 0,-1-2 0,-1 1 0,0 0 0,0-1 0,-1 0 0,0 0 0,0 0 0,-1 0 0,-1 0 0,0 0 0,0-18 0,-1 3 0,-2-1 0,-1 1 0,0 0 0,-2 0 0,-13-41 0,8 36 0,-2 1 0,-17-32 0,23 50 0,0 1 0,0 0 0,-1 1 0,0-1 0,0 2 0,-1-1 0,-1 1 0,0 0 0,-9-7 0,15 13 0,0 0 0,1 1 0,-1-1 0,0 1 0,0-1 0,0 1 0,0 0 0,0 0 0,0 0 0,0 1 0,-1-1 0,1 1 0,0 0 0,0 0 0,0 0 0,-5 0 0,6 1 0,-1 0 0,1 0 0,0 0 0,-1 0 0,1 0 0,0 0 0,0 1 0,0-1 0,0 1 0,0 0 0,0-1 0,0 1 0,1 0 0,-1 0 0,1 0 0,-3 3 0,0 4 0,0 0 0,0 0 0,1 1 0,0-1 0,0 1 0,1 0 0,1 0 0,0-1 0,-1 12 0,2-4 0,1-1 0,0 1 0,1 0 0,0 0 0,1-1 0,1 1 0,11 25 0,-13-35 0,1 0 0,0 0 0,1-1 0,0 0 0,0 1 0,0-1 0,1-1 0,-1 1 0,1-1 0,1 1 0,-1-1 0,1-1 0,0 1 0,0-1 0,0 0 0,1-1 0,-1 1 0,1-1 0,14 4 0,-15-6 0,-1-1 0,1 0 0,0 0 0,0 0 0,0-1 0,0 0 0,-1 0 0,1 0 0,0-1 0,-1 0 0,1 0 0,-1 0 0,0-1 0,1 1 0,-1-2 0,5-3 0,12-9 0,0 0 0,19-22 0,-40 37 0,57-58 0,-41 40 0,0 1 0,1 1 0,1 0 0,0 2 0,36-23 0,-52 36 0,0 1 0,1-1 0,-1 1 0,1-1 0,-1 1 0,1 0 0,-1 1 0,1-1 0,0 1 0,0-1 0,-1 1 0,1 0 0,6 1 0,-7 0 0,-1 0 0,0 0 0,1 0 0,-1 0 0,0 0 0,0 0 0,0 0 0,0 1 0,0-1 0,0 1 0,0 0 0,0 0 0,-1-1 0,1 1 0,-1 0 0,1 1 0,-1-1 0,0 0 0,0 0 0,0 0 0,1 4 0,3 9 0,0 0 0,-2 0 0,0 1 0,0-1 0,0 25 0,-5 84 0,-1-69 0,3-13 0,1-23 0,-1 0 0,-1 1 0,-7 35 0,2-41 0,3-19 0,3-25 0,7 5 0,0-1 0,2 1 0,18-39 0,44-67 0,-61 114 0,1 1 0,0 0 0,24-26 0,-32 39 0,0-1 0,1 1 0,-1-1 0,1 1 0,0 0 0,0 1 0,0-1 0,0 1 0,1-1 0,-1 1 0,1 1 0,-1-1 0,1 1 0,0-1 0,0 2 0,0-1 0,-1 0 0,1 1 0,0 0 0,6 0 0,-7 1 0,-1 0 0,0 0 0,0 0 0,0 1 0,0-1 0,0 1 0,-1 0 0,1 0 0,0 0 0,-1 0 0,1 0 0,-1 1 0,0-1 0,0 1 0,0-1 0,0 1 0,0 0 0,0 0 0,-1 0 0,0 0 0,1 0 0,-1 0 0,0 0 0,0 0 0,0 4 0,2 10 0,0 1 0,-1-1 0,0 25 0,-2-34 0,-2 89 0,0-67 0,1 1 0,2 0 0,1-1 0,6 35 0,-7-62 0,0 1 0,0-1 0,0 0 0,0 0 0,0 0 0,0 1 0,1-1 0,0-1 0,0 1 0,-1 0 0,2 0 0,-1-1 0,0 1 0,0-1 0,1 1 0,-1-1 0,1 0 0,0 0 0,0-1 0,0 1 0,0 0 0,0-1 0,0 0 0,0 1 0,0-1 0,1 0 0,-1-1 0,0 1 0,0-1 0,1 1 0,-1-1 0,1 0 0,4-1 0,9-1 0,-1-1 0,0 0 0,0-1 0,-1-1 0,25-10 0,1-3 0,-1-2 0,-1-1 0,0-2 0,53-42 0,-66 44 0,-1-1 0,-1-2 0,-1 0 0,-1-1 0,-1-1 0,29-49 0,-45 66 0,0-1 0,-1-1 0,0 1 0,0 0 0,-1-1 0,0 0 0,-1 0 0,-1 0 0,1-12 0,-2 19 0,0 0 0,0 0 0,0 1 0,0-1 0,-1 0 0,0 1 0,0-1 0,0 0 0,0 1 0,0-1 0,-1 1 0,1-1 0,-1 1 0,0 0 0,0 0 0,0 0 0,-1 0 0,1 0 0,-1 0 0,0 1 0,1-1 0,-1 1 0,0 0 0,-1 0 0,1 0 0,0 0 0,0 0 0,-1 1 0,1-1 0,-5 0 0,2 1 0,1 0 0,-1 1 0,0-1 0,0 1 0,1 1 0,-1-1 0,0 1 0,1 0 0,-1 0 0,0 1 0,1-1 0,-1 1 0,1 1 0,0-1 0,0 1 0,0-1 0,0 2 0,0-1 0,1 0 0,-1 1 0,1 0 0,-6 6 0,-4 5 0,0 2 0,1-1 0,0 1 0,-17 34 0,20-34 0,1 2 0,0 0 0,2 0 0,0 0 0,1 1 0,2-1 0,0 2 0,0-1 0,2 0 0,0 29 0,2-46 0,0-1 0,0 0 0,0 1 0,1-1 0,-1 1 0,0-1 0,1 1 0,0-1 0,0 0 0,-1 1 0,1-1 0,1 0 0,-1 0 0,0 0 0,0 1 0,1-1 0,-1-1 0,1 1 0,0 0 0,-1 0 0,1-1 0,0 1 0,0-1 0,0 1 0,0-1 0,1 0 0,-1 0 0,0 0 0,0 0 0,1 0 0,-1 0 0,0-1 0,1 1 0,-1-1 0,1 1 0,-1-1 0,1 0 0,2 0 0,3-1 0,-1 0 0,1-1 0,-1 1 0,1-1 0,-1 0 0,0-1 0,0 0 0,0 0 0,0-1 0,-1 0 0,9-6 0,1-3 0,0-1 0,0-1 0,-2-1 0,0 0 0,14-21 0,49-92 0,-65 108 0,-18 59 0,-1 63 0,7-93 0,0 0 0,0 0 0,0 0 0,1 0 0,0 0 0,1-1 0,0 1 0,0 0 0,5 10 0,-6-15 0,1-1 0,-1 1 0,1-1 0,0 0 0,0 1 0,0-1 0,0 0 0,0 0 0,1 0 0,-1 0 0,0-1 0,1 1 0,0-1 0,-1 1 0,1-1 0,0 0 0,-1 0 0,1 0 0,0 0 0,0-1 0,0 1 0,0-1 0,0 1 0,0-1 0,0 0 0,0-1 0,6 0 0,3-1 0,0-1 0,0 0 0,0-1 0,-1 0 0,1-1 0,-1 0 0,0-1 0,11-7 0,1-3 0,-1 0 0,31-30 0,-18 10 0,-2-2 0,-1-1 0,-3-2 0,41-70 0,-20 14 0,40-107 0,-60 130 0,-3-2 0,-4-2 0,22-129 0,-44 199 0,0 0 0,-1 1 0,0-1 0,0 0 0,-1 0 0,-2-12 0,2 19 0,1 0 0,0 0 0,-1-1 0,1 1 0,-1 0 0,1 0 0,-1 0 0,0 0 0,0 0 0,1 0 0,-1 0 0,0 0 0,0 0 0,0 0 0,0 0 0,0 1 0,0-1 0,-2-1 0,2 2 0,-1 0 0,1-1 0,-1 1 0,1 0 0,-1 0 0,1 0 0,-1 0 0,0 0 0,1 1 0,-1-1 0,1 0 0,-1 1 0,1-1 0,-1 1 0,1 0 0,0-1 0,-1 1 0,1 0 0,-2 1 0,-7 5 0,0 1 0,0 0 0,1 1 0,0 0 0,0 0 0,1 1 0,-9 13 0,-2 7 0,-23 46 0,23-36 0,2 1 0,2 0 0,2 2 0,2-1 0,1 1 0,-6 74 0,14-89 0,1 0 0,2 0 0,0 0 0,2-1 0,1 1 0,1-1 0,1 0 0,1 0 0,2 0 0,1-1 0,22 42 0,-25-56 0,1 0 0,0 0 0,1-1 0,0-1 0,1 1 0,0-2 0,0 1 0,1-1 0,0-1 0,13 8 0,-18-13 0,0 0 0,0 0 0,0-1 0,0 1 0,1-1 0,-1-1 0,1 1 0,0-1 0,-1 0 0,1-1 0,0 1 0,-1-1 0,1-1 0,0 1 0,-1-1 0,1-1 0,-1 1 0,1-1 0,-1 0 0,0 0 0,1-1 0,9-5 0,-3 0-341,-1-1 0,-1 0-1,15-14 1,-1-2-6485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23 144 24575,'-4'0'0,"-7"0"0,3 0 0,13 0 0,15 0 0,13 0 0,15 0 0,14-4 0,9-3 0,13-3 0,6-1 0,1-3 0,-1 0 0,-5-1 0,-9-3 0,-8 1 0,-10-1 0,-15 3-8191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96 130 24575,'-23'-22'0,"-23"-27"0,43 46 0,0-1 0,0 0 0,0 0 0,1 0 0,0 0 0,0-1 0,0 1 0,0 0 0,1-1 0,-2-7 0,3 12 0,0 0 0,0 0 0,0 0 0,0-1 0,0 1 0,-1 0 0,1 0 0,0 0 0,0 0 0,0-1 0,0 1 0,0 0 0,0 0 0,0 0 0,0-1 0,1 1 0,-1 0 0,0 0 0,0 0 0,0 0 0,0-1 0,0 1 0,0 0 0,0 0 0,0 0 0,0 0 0,0-1 0,1 1 0,-1 0 0,0 0 0,0 0 0,0 0 0,0 0 0,0 0 0,1 0 0,-1-1 0,0 1 0,0 0 0,0 0 0,0 0 0,1 0 0,-1 0 0,0 0 0,0 0 0,0 0 0,0 0 0,1 0 0,10 6 0,10 12 0,4 16 0,-1 2 0,-2 0 0,-2 2 0,29 71 0,-40-89 0,-1 1 0,-1 0 0,-1 0 0,-1 0 0,-1 1 0,2 30 0,-5-41 0,-2 1 0,1-1 0,-1 0 0,-1 1 0,0-1 0,-1 0 0,0 0 0,-1 0 0,0 0 0,0-1 0,-1 0 0,-1 0 0,0 0 0,-7 9 0,-28 29-1365,0-7-5461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410 574 24575,'0'-9'0,"1"0"0,1 0 0,0 0 0,5-16 0,5-25 0,-11 45 0,-1 0 0,0 0 0,0-1 0,0 1 0,-1 0 0,1 0 0,-1-1 0,-1 1 0,1 0 0,-1 0 0,0 0 0,0 0 0,0 1 0,-1-1 0,1 1 0,-1-1 0,-4-4 0,4 6 0,0 0 0,0 1 0,0-1 0,-1 1 0,1 0 0,0 0 0,-1 0 0,0 0 0,1 0 0,-1 1 0,0 0 0,0-1 0,0 2 0,0-1 0,0 0 0,0 1 0,0 0 0,0-1 0,0 2 0,0-1 0,0 0 0,0 1 0,-5 1 0,-3 2 0,0 0 0,0 1 0,0 0 0,0 1 0,1 1 0,0 0 0,0 0 0,1 1 0,0 0 0,-9 10 0,0 1 0,1 1 0,1 0 0,-27 44 0,28-35 0,0 0 0,-10 31 0,21-48 0,0 1 0,2-1 0,-1 1 0,2 0 0,0 0 0,0 1 0,1 22 0,1-32 0,0 0 0,0-1 0,1 1 0,-1 0 0,1-1 0,0 1 0,0-1 0,0 0 0,1 1 0,-1-1 0,1 0 0,0 0 0,-1 1 0,1-1 0,1-1 0,-1 1 0,0 0 0,1-1 0,0 1 0,-1-1 0,1 1 0,0-1 0,0 0 0,0-1 0,1 1 0,-1 0 0,0-1 0,1 0 0,-1 0 0,0 0 0,8 1 0,-2-1 0,1-1 0,-1 0 0,0 0 0,1-1 0,-1 0 0,0-1 0,0 0 0,0-1 0,0 0 0,0 0 0,12-7 0,-2 0 0,-1-1 0,0-1 0,-1-1 0,0 0 0,-1-1 0,25-28 0,-20 17 0,-1-2 0,-1 0 0,26-52 0,-11 3 0,-3-1 0,33-126 0,-11-14 0,-50 213 0,-2 15 0,-1 22 0,-24 206 0,-4 79 0,32-198-1365,1-72-5461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24575,'5'-1'0,"-1"0"0,1-1 0,0 1 0,-1-1 0,0 0 0,1-1 0,3-2 0,10-4 0,16-3 0,0 1 0,1 2 0,40-5 0,-39 8 0,0-2 0,65-23 0,-96 29 0,-1 0 0,0 0 0,0-1 0,0 1 0,0-1 0,0 0 0,0 0 0,-1 0 0,0-1 0,1 1 0,-1-1 0,-1 1 0,5-7 0,-7 8 0,1 0 0,0 1 0,0-1 0,-1 0 0,0 0 0,1 0 0,-1 0 0,0 1 0,0-1 0,1 0 0,-2 0 0,1 0 0,0 0 0,0 0 0,0 0 0,-1 1 0,1-1 0,-1 0 0,0 0 0,0 0 0,1 1 0,-1-1 0,0 0 0,0 1 0,0-1 0,-1 1 0,1-1 0,0 1 0,-1 0 0,1-1 0,0 1 0,-1 0 0,0 0 0,1 0 0,-4-1 0,-3-3 0,0 1 0,-1 1 0,0 0 0,0 0 0,0 0 0,0 1 0,0 0 0,0 1 0,-1 0 0,1 1 0,0 0 0,-1 0 0,1 1 0,-13 2 0,4 1 0,-1 0 0,1 1 0,0 1 0,0 1 0,1 0 0,-19 12 0,24-11 0,0 0 0,1 1 0,1 0 0,0 1 0,0 0 0,0 1 0,2 0 0,-1 1 0,1 0 0,1 0 0,0 0 0,1 1 0,0 0 0,1 0 0,0 1 0,2-1 0,-1 1 0,1 0 0,-1 20 0,4-24 0,-1 0 0,1 0 0,1 1 0,0-1 0,1 0 0,0 0 0,0 0 0,1-1 0,0 1 0,0 0 0,2-1 0,5 11 0,-5-13 0,0 0 0,0 0 0,1 0 0,0-1 0,1 0 0,-1 0 0,1-1 0,0 1 0,0-1 0,1-1 0,0 0 0,0 0 0,0 0 0,0-1 0,15 4 0,34 3-1365,-1-8-5461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446 152 24575,'0'0'0,"0"0"0,0 0 0,0 0 0,0 0 0,0 0 0,1 0 0,-1 0 0,0 0 0,0 0 0,0 0 0,0 0 0,0 0 0,0 0 0,1 0 0,-1 0 0,0 0 0,0 0 0,0 0 0,0-1 0,0 1 0,0 0 0,0 0 0,1 0 0,-1 0 0,0 0 0,0 0 0,0 0 0,0-1 0,0 1 0,0 0 0,0 0 0,0 0 0,0 0 0,0 0 0,0 0 0,0-1 0,0 1 0,0 0 0,0 0 0,0 0 0,0 0 0,0 0 0,0-1 0,0 1 0,0 0 0,0 0 0,0 0 0,0 0 0,0 0 0,0-1 0,0 1 0,0 0 0,0 0 0,0 0 0,-1 0 0,1 0 0,0 0 0,0 0 0,0 0 0,0-1 0,0 1 0,-12-13 0,-15-11 0,19 19 0,1 1 0,-1-1 0,0 2 0,0-1 0,0 1 0,-1 0 0,-11-2 0,14 4 0,0 0 0,0 1 0,0 0 0,0 0 0,-1 1 0,1 0 0,0 0 0,0 0 0,0 1 0,1 0 0,-11 4 0,-2 3 0,1 0 0,-1 1 0,1 1 0,1 1 0,0 0 0,1 1 0,0 1 0,-22 27 0,27-29 0,1 0 0,1 0 0,0 1 0,1 0 0,0 0 0,1 1 0,1-1 0,0 2 0,0-1 0,2 0 0,0 1 0,-2 21 0,4-30 0,1 0 0,0 0 0,1-1 0,-1 1 0,1 0 0,0-1 0,0 1 0,1 0 0,-1-1 0,1 0 0,1 1 0,-1-1 0,1 0 0,0 0 0,0 0 0,0-1 0,1 1 0,-1-1 0,1 1 0,0-1 0,1 0 0,-1-1 0,1 1 0,-1-1 0,1 0 0,0 0 0,0-1 0,0 1 0,1-1 0,-1 0 0,1 0 0,5 0 0,6 2 0,0-1 0,0-1 0,0-1 0,0-1 0,0 0 0,0-1 0,1-1 0,-1 0 0,26-8 0,-9-1 0,0-1 0,-1-2 0,-1-1 0,0-1 0,40-29 0,-27 12 0,-1-1 0,68-69 0,-99 90 0,0-1 0,-1-1 0,0 0 0,-1-1 0,-1 0 0,-1 0 0,12-28 0,-20 42 0,-1 1 0,1 0 0,-1-1 0,1 1 0,-1-1 0,0 1 0,0 0 0,1-1 0,-1 1 0,0-1 0,0 1 0,0-1 0,-1 1 0,1-1 0,0 1 0,-1 0 0,1-1 0,-2-2 0,2 4 0,-1 0 0,0-1 0,1 1 0,-1 0 0,0 0 0,0-1 0,1 1 0,-1 0 0,0 0 0,0 0 0,1 0 0,-1 0 0,0 0 0,0 0 0,0 0 0,1 1 0,-1-1 0,0 0 0,0 0 0,1 0 0,-1 1 0,0-1 0,1 1 0,-1-1 0,0 0 0,1 1 0,-1-1 0,0 1 0,1-1 0,-1 1 0,1 0 0,-1-1 0,1 1 0,-1 1 0,-9 8 0,0 1 0,1 0 0,1 0 0,0 1 0,-12 24 0,-27 70 0,43-96 0,-3 8 0,0 0 0,1 1 0,1 0 0,0 0 0,-2 28 0,6-43 0,1-1 0,0 1 0,0-1 0,0 1 0,0-1 0,1 1 0,-1 0 0,1-1 0,0 0 0,0 1 0,0-1 0,1 1 0,-1-1 0,1 0 0,-1 0 0,1 0 0,0 0 0,1 0 0,-1 0 0,0-1 0,1 1 0,-1-1 0,1 1 0,0-1 0,0 0 0,0 0 0,0 0 0,0-1 0,0 1 0,1-1 0,-1 1 0,0-1 0,1 0 0,-1-1 0,1 1 0,6 0 0,0 0 0,-1-1 0,1-1 0,0 0 0,-1 0 0,1 0 0,-1-2 0,1 1 0,-1-1 0,0 0 0,0-1 0,0 0 0,0 0 0,-1-1 0,0 0 0,0-1 0,0 0 0,-1 0 0,1-1 0,6-8 0,-4 5 0,0-1 0,-1-1 0,0 0 0,-1 0 0,0-1 0,-1 0 0,0 0 0,-1-1 0,-1 0 0,0 0 0,5-28 0,-9 37 0,0-1 0,-1 1 0,0-1 0,0 1 0,0-1 0,-1 1 0,1-1 0,-1 1 0,-1-1 0,1 1 0,-1 0 0,0 0 0,0 0 0,0 0 0,-1 0 0,0 0 0,0 0 0,0 1 0,-1 0 0,1-1 0,-1 1 0,0 1 0,0-1 0,0 0 0,-1 1 0,-5-3 0,0 0 0,0 1 0,0 1 0,-1 0 0,1 0 0,-1 1 0,0 0 0,0 1 0,0 0 0,0 1 0,-1 0 0,1 1 0,-12 1 0,21-1 0,0 0 0,-1 1 0,1-1 0,0 0 0,0 1 0,-1 0 0,1-1 0,0 1 0,0 0 0,0 0 0,0 0 0,0 0 0,0 1 0,-3 1 0,5-3 0,0 0 0,0 1 0,0-1 0,0 0 0,0 0 0,0 1 0,-1-1 0,1 0 0,0 0 0,0 1 0,0-1 0,0 0 0,0 0 0,0 1 0,0-1 0,0 0 0,0 0 0,0 1 0,0-1 0,0 0 0,0 0 0,0 1 0,1-1 0,-1 0 0,0 0 0,0 0 0,0 1 0,0-1 0,0 0 0,0 0 0,1 0 0,-1 1 0,0-1 0,0 0 0,0 0 0,1 0 0,-1 0 0,0 1 0,0-1 0,23 7 0,17-3 0,0-2 0,0-1 0,57-7 0,119-27 0,-203 31 0,-11 1 0,1 1 0,-1-1 0,0 1 0,1 0 0,-1 0 0,0 0 0,1 0 0,-1 0 0,0 0 0,1 1 0,-1-1 0,0 1 0,0 0 0,3 1 0,-4-1 0,0 0 0,0-1 0,0 2 0,0-1 0,0 0 0,-1 0 0,1 0 0,0 0 0,-1 0 0,1 0 0,-1 1 0,1-1 0,-1 0 0,0 1 0,0-1 0,1 0 0,-1 1 0,0-1 0,0 0 0,0 1 0,0-1 0,-1 0 0,1 0 0,0 1 0,0-1 0,-1 2 0,-18 66 0,12-46 0,0 1 0,-4 34 0,10-51 0,0-1 0,1 0 0,0 1 0,0-1 0,1 0 0,0 1 0,0-1 0,0 0 0,1 0 0,0 0 0,0 0 0,0 0 0,1 0 0,4 6 0,-4-8 0,1-1 0,-1 0 0,1 1 0,0-1 0,-1-1 0,1 1 0,1 0 0,-1-1 0,0 0 0,1 0 0,-1 0 0,1-1 0,-1 0 0,1 0 0,0 0 0,-1 0 0,1 0 0,0-1 0,0 0 0,-1 0 0,1-1 0,5 0 0,10-1 0,-1-1 0,1-1 0,35-12 0,-42 12 0,-1-1 0,0 0 0,-1-1 0,1 0 0,-1 0 0,0-1 0,-1-1 0,0 0 0,0 0 0,-1-1 0,0 0 0,0-1 0,-1 0 0,0 0 0,-1-1 0,0 0 0,-1 0 0,0 0 0,0-1 0,-2 0 0,1 0 0,-2-1 0,1 1 0,-2-1 0,0 0 0,0 1 0,-1-1 0,-1 0 0,-1-19 0,1 30 0,-1-1 0,1 1 0,-1 0 0,1-1 0,-1 1 0,0 0 0,0 0 0,0-1 0,0 1 0,0 0 0,-1 0 0,1 0 0,-4-3 0,5 5 0,0-1 0,-1 1 0,1 0 0,-1-1 0,1 1 0,-1 0 0,1 0 0,-1-1 0,1 1 0,-1 0 0,1 0 0,-1 0 0,0 0 0,1 0 0,-1-1 0,1 1 0,-1 0 0,1 0 0,-1 0 0,1 1 0,-1-1 0,-1 0 0,1 1 0,0-1 0,0 1 0,0 0 0,0-1 0,0 1 0,0 0 0,1 0 0,-1 0 0,0 0 0,0 0 0,1 0 0,-1 0 0,0 0 0,1 0 0,-1 1 0,-4 10 0,1 0 0,0 0 0,1 0 0,1 0 0,0 1 0,0-1 0,1 16 0,4 89 0,-3-115 0,0 7 0,1 0 0,0 0 0,1 0 0,0 0 0,0 0 0,1-1 0,0 1 0,0-1 0,1 1 0,0-1 0,6 8 0,-7-13 0,0 1 0,0-1 0,1 1 0,-1-1 0,1 0 0,0 0 0,0 0 0,0-1 0,0 1 0,1-1 0,-1 0 0,0 0 0,1-1 0,0 0 0,-1 1 0,1-1 0,0-1 0,-1 1 0,1-1 0,0 0 0,0 0 0,7-1 0,0-1 0,0 0 0,0-1 0,-1-1 0,1 0 0,-1 0 0,1-1 0,-1-1 0,-1 0 0,1 0 0,-1-1 0,0 0 0,-1-1 0,0 0 0,0-1 0,0 0 0,-1 0 0,13-20 0,-10 13 0,-1-1 0,-1 1 0,0-2 0,-1 1 0,-1-1 0,0 0 0,-2-1 0,0 1 0,-1-1 0,2-34 0,-7 49 0,-3 10 0,-3 14 0,-63 402 0,56-311 0,-6 110 0,20-212 0,-1 0 0,-1 1 0,0-1 0,0 0 0,-5 9 0,7-17 0,0 1 0,-1-1 0,1 0 0,0 0 0,-1 0 0,1 0 0,-1 0 0,0 0 0,1 0 0,-1 0 0,0 0 0,0-1 0,1 1 0,-1 0 0,0 0 0,0-1 0,0 1 0,0 0 0,0-1 0,0 1 0,0-1 0,0 1 0,0-1 0,0 0 0,0 1 0,0-1 0,-1 0 0,1 0 0,0 0 0,0 0 0,0 0 0,0 0 0,0 0 0,0 0 0,-1 0 0,1 0 0,0-1 0,0 1 0,0 0 0,0-1 0,0 1 0,0-1 0,0 1 0,0-1 0,0 0 0,0 1 0,0-1 0,0 0 0,1 0 0,-1 0 0,-1-1 0,-4-4 0,0-1 0,1 1 0,0-1 0,0 0 0,1 0 0,0 0 0,0-1 0,0 0 0,1 0 0,0 1 0,-2-14 0,-1-11 0,-5-52 0,11 80 0,-3-42 0,2 1 0,3 0 0,1-1 0,2 1 0,2 0 0,14-48 0,-13 63 0,2 1 0,0 1 0,2 0 0,1 1 0,2 0 0,0 1 0,2 0 0,0 1 0,2 1 0,24-23 0,-33 38 0,0 0 0,1 1 0,0 1 0,0 0 0,1 0 0,0 1 0,0 1 0,1 0 0,21-6 0,-28 10 0,0-1 0,1 1 0,-1 0 0,0 0 0,1 1 0,-1 0 0,0 0 0,1 0 0,-1 1 0,0 0 0,1 0 0,-1 1 0,0-1 0,0 2 0,0-1 0,0 0 0,0 1 0,-1 0 0,1 1 0,-1-1 0,10 9 0,-13-10 0,0 1 0,1 0 0,-1-1 0,-1 1 0,1 0 0,0 0 0,-1 0 0,1 0 0,-1 0 0,0 0 0,0 0 0,0 0 0,0 1 0,-1-1 0,1 0 0,-1 1 0,0-1 0,0 0 0,0 1 0,0-1 0,-1 0 0,1 1 0,-1-1 0,0 0 0,0 0 0,0 0 0,0 0 0,-1 0 0,1 0 0,-1 0 0,0 0 0,-3 4 0,-1 2 0,-1-1 0,0-1 0,-1 1 0,1-1 0,-1 0 0,-1-1 0,1 0 0,-1 0 0,-12 5 0,9-4-124,0-1 0,-1-1 0,1 0 0,-1-1 0,0-1 0,0 1-1,0-2 1,0 0 0,0-1 0,-24 0 0,12-6-6702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45 24575,'0'-4'0,"-5"-2"0,3 0 0,7 1 0,7 1 0,7 2 0,9 1 0,4 1 0,2-5 0,-1-1 0,-5 1-8191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0 346 24575,'11'-12'0,"0"0"0,16-27 0,9-10 0,131-159 0,-165 205 0,0 1 0,1-1 0,-1 1 0,0 0 0,1-1 0,0 1 0,0 0 0,-1 1 0,6-3 0,-7 3 0,0 1 0,0 0 0,1 0 0,-1 0 0,0 0 0,0 0 0,0 0 0,0 0 0,1 0 0,-1 0 0,0 0 0,0 1 0,0-1 0,0 0 0,0 1 0,0-1 0,0 1 0,0 0 0,0-1 0,0 1 0,0 0 0,0-1 0,0 1 0,0 0 0,0 0 0,0 0 0,-1 0 0,1 0 0,0 0 0,0 1 0,6 10 0,-1-1 0,-1 1 0,0 0 0,0 0 0,-1 0 0,-1 1 0,0 0 0,2 25 0,-1 10 0,-4 50 0,-3-39-273,-2 0 0,-3 0 0,-2-1 0,-30 92 0,31-123-6553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104 295 24575,'0'0'0,"0"-1"0,0 1 0,0-1 0,1 1 0,-1-1 0,0 1 0,0-1 0,0 1 0,1-1 0,-1 1 0,0-1 0,0 1 0,1-1 0,-1 1 0,1-1 0,-1 1 0,0 0 0,1-1 0,-1 1 0,1 0 0,-1-1 0,1 1 0,-1 0 0,1 0 0,-1-1 0,1 1 0,-1 0 0,1 0 0,-1 0 0,1 0 0,-1 0 0,1 0 0,-1 0 0,1 0 0,0 0 0,-1 0 0,1 0 0,28 3 0,-16-1 0,-5-3 0,0 0 0,-1 0 0,1-1 0,0 0 0,-1 0 0,1-1 0,-1 0 0,0 0 0,0-1 0,0 0 0,-1 0 0,1 0 0,-1-1 0,10-9 0,-4 2 0,-1 0 0,0 0 0,-1-1 0,0 0 0,15-29 0,-23 39 0,0 0 0,0-1 0,-1 1 0,1 0 0,-1-1 0,0 1 0,0-1 0,0 0 0,-1 1 0,1-1 0,-1 0 0,0 1 0,0-1 0,0 0 0,0 1 0,-1-1 0,0 0 0,1 1 0,-1-1 0,-1 1 0,1-1 0,0 1 0,-1-1 0,0 1 0,0 0 0,0 0 0,0 0 0,0 0 0,0 0 0,-1 0 0,0 1 0,1-1 0,-1 1 0,0 0 0,0 0 0,0 0 0,-1 0 0,1 0 0,0 1 0,-1-1 0,1 1 0,-1 0 0,1 0 0,-1 0 0,0 1 0,1-1 0,-6 1 0,1-1 0,1 1 0,-1 1 0,0-1 0,0 1 0,0 0 0,1 1 0,-1 0 0,1 0 0,-1 1 0,1 0 0,-10 5 0,6-2 0,1 1 0,-1 1 0,2 0 0,-1 0 0,1 0 0,-14 17 0,10-9 0,1 1 0,1 1 0,0 0 0,2 0 0,0 1 0,0 0 0,2 1 0,-7 29 0,12-38 0,0 0 0,0 0 0,1 0 0,1 0 0,0 0 0,1 0 0,0 0 0,0 0 0,1 0 0,4 10 0,-4-14 0,0 0 0,1-1 0,0 1 0,1-1 0,-1 0 0,1 0 0,1 0 0,-1-1 0,1 1 0,0-1 0,0 0 0,0 0 0,1-1 0,-1 0 0,1 0 0,11 6 0,28 7-1365,2-6-5461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603 527 24575,'1'-2'0,"0"-1"0,0 1 0,0 0 0,0 0 0,0 0 0,0 0 0,1 0 0,-1 0 0,1 1 0,-1-1 0,1 0 0,0 1 0,0-1 0,0 1 0,2-2 0,4-4 0,20-19 0,36-45 0,-56 61 0,0-1 0,-1 0 0,-1-1 0,1 1 0,-2-1 0,0-1 0,0 1 0,2-15 0,-3 11 0,-1 0 0,0 0 0,-1-1 0,-1 1 0,-1-1 0,0 0 0,-3-18 0,2 29 0,-1 1 0,1-1 0,-1 0 0,0 1 0,0-1 0,0 1 0,-1 0 0,0 0 0,0 0 0,0 0 0,0 0 0,-1 1 0,0-1 0,0 1 0,0 0 0,-1 0 0,1 1 0,-1-1 0,0 1 0,0 0 0,0 0 0,0 1 0,-9-3 0,4 1 0,0 1 0,-1 1 0,0 0 0,1 0 0,-1 1 0,0 0 0,0 1 0,1 0 0,-1 1 0,0 1 0,0-1 0,1 1 0,-1 1 0,1 0 0,0 1 0,0 0 0,0 0 0,0 1 0,1 0 0,0 1 0,0 0 0,0 0 0,1 1 0,-12 11 0,9-6 0,0 0 0,1 0 0,0 1 0,1 1 0,1-1 0,0 1 0,1 1 0,0 0 0,1 0 0,1 0 0,0 0 0,1 1 0,1 0 0,0 0 0,0 30 0,5-8 0,3 0 0,1-1 0,2 1 0,21 63 0,-16-63 0,-2 1 0,-2 0 0,-1 0 0,2 47 0,-10-76 0,0 0 0,-1-1 0,0 1 0,0 0 0,-1-1 0,-1 1 0,0-1 0,0 1 0,0-1 0,-1 0 0,-1-1 0,0 1 0,0-1 0,0 0 0,-1 0 0,0 0 0,-1-1 0,0 0 0,0 0 0,0-1 0,-12 8 0,2-3 0,0-1 0,-2 0 0,1-2 0,-1 0 0,0-1 0,0 0 0,-1-2 0,0-1 0,-26 3 0,38-6 0,-1 0 0,1-1 0,0 0 0,-1 0 0,1-1 0,-17-3 0,23 3 0,0 0 0,-1 1 0,1-1 0,0 0 0,0 0 0,0 0 0,0 0 0,0-1 0,0 1 0,0 0 0,0-1 0,0 1 0,1-1 0,-1 0 0,1 0 0,-1 0 0,1 1 0,0-1 0,0 0 0,-1-1 0,1 1 0,1 0 0,-1 0 0,0 0 0,0-1 0,1 1 0,0 0 0,-1 0 0,1-5 0,1-1-136,0 0-1,1 0 1,0 0-1,1 0 1,-1 0-1,1 0 1,1 0-1,0 1 0,6-11 1,20-29-6690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24575,'41'-24'0,"-34"19"0,2-1 0,-1 1 0,1 0 0,0 1 0,0 0 0,0 0 0,0 1 0,1 1 0,-1-1 0,11 0 0,-18 3 0,-1 0 0,0 0 0,1 0 0,-1 0 0,0 0 0,1 0 0,-1 1 0,0-1 0,1 0 0,-1 1 0,0 0 0,0-1 0,1 1 0,-1-1 0,0 1 0,0 0 0,0 0 0,0 0 0,0 0 0,0 0 0,0 0 0,0 0 0,0 0 0,-1 0 0,1 0 0,0 0 0,-1 1 0,1-1 0,-1 0 0,1 0 0,-1 1 0,0-1 0,1 0 0,-1 1 0,0-1 0,0 3 0,1 5 0,-1 1 0,-1-1 0,0 0 0,-3 13 0,3-13 0,-15 86 0,-59 493 0,70-258 0,5-444 0,-9-151 0,9 263 0,-1-1 0,1 1 0,0 0 0,0-1 0,0 1 0,0 0 0,0-1 0,0 1 0,0 0 0,1 0 0,-1-1 0,1 1 0,0 0 0,0 0 0,-1 0 0,2-1 0,-1 1 0,0 0 0,0 1 0,1-1 0,-1 0 0,0 0 0,3-2 0,0 2 0,0 0 0,0 1 0,0-1 0,0 1 0,1-1 0,-1 1 0,0 0 0,0 1 0,1-1 0,-1 1 0,7 0 0,-4 0 0,124-7 0,-113 4 0,-1 0 0,1-2 0,-1 0 0,0 0 0,24-12 0,70-41 0,-105 56 0,-6 5 0,-13 9 0,-24 16 0,23-19 0,1 1 0,0 1 0,1 0 0,1 0 0,-20 25 0,29-33 0,0-1 0,0 0 0,1 0 0,-1 1 0,1-1 0,0 1 0,0-1 0,0 1 0,0 0 0,0-1 0,0 1 0,1 0 0,-1 0 0,1-1 0,0 1 0,0 0 0,0 0 0,0 0 0,1-1 0,-1 1 0,1 0 0,-1 0 0,1-1 0,0 1 0,0 0 0,0-1 0,0 1 0,1-1 0,-1 0 0,1 1 0,-1-1 0,1 0 0,0 0 0,0 0 0,0 0 0,0 0 0,0 0 0,0 0 0,1-1 0,-1 1 0,1-1 0,4 2 0,-1 0 0,0 0 0,1 0 0,-1 0 0,1-1 0,0 0 0,-1 0 0,1-1 0,0 0 0,0 0 0,0-1 0,0 0 0,0 0 0,0 0 0,0-1 0,12-3 0,-10 1 0,1 0 0,0-1 0,-1 0 0,0 0 0,0-1 0,0-1 0,0 1 0,-1-1 0,0-1 0,7-7 0,1-2 0,1 2 0,0-1 0,21-11 0,-30 21 0,0 0 0,0 1 0,0 1 0,1-1 0,-1 1 0,1 1 0,0-1 0,0 1 0,0 1 0,11-1 0,-17 2 0,-1 0 0,1 0 0,-1 0 0,0 1 0,1-1 0,-1 1 0,0-1 0,1 1 0,-1 0 0,0 0 0,0 0 0,1 0 0,-1 0 0,0 1 0,0-1 0,-1 1 0,1-1 0,0 1 0,0 0 0,-1-1 0,1 1 0,-1 0 0,1 0 0,-1 0 0,0 0 0,0 1 0,0-1 0,0 0 0,0 0 0,0 1 0,-1-1 0,1 0 0,-1 1 0,0-1 0,1 0 0,-1 1 0,0-1 0,-1 1 0,0 4 0,1-3 0,0 1 0,-1 0 0,1 0 0,-1 0 0,-1-1 0,1 1 0,-1 0 0,0-1 0,0 0 0,0 1 0,0-1 0,-1 0 0,0 0 0,1 0 0,-2 0 0,1-1 0,0 1 0,-1-1 0,-4 4 0,7-8 0,4-6 0,8-7 0,15-12 0,0 1 0,2 1 0,2 2 0,0 0 0,0 2 0,2 2 0,47-21 0,-76 38 0,-1 0 0,1 0 0,-1 0 0,1 0 0,-1 1 0,1-1 0,0 1 0,-1 0 0,1 0 0,0 0 0,-1 0 0,1 0 0,-1 0 0,1 1 0,0-1 0,-1 1 0,5 2 0,-3-1 0,0 1 0,-1 0 0,0 0 0,1 0 0,-1 0 0,0 1 0,-1-1 0,4 5 0,12 15 0,-13-19 0,-1-1 0,1 1 0,0-1 0,0 1 0,0-2 0,0 1 0,1 0 0,-1-1 0,1 0 0,0 0 0,0-1 0,-1 0 0,1 0 0,0 0 0,0-1 0,0 0 0,0 0 0,0 0 0,8-2 0,3 0 0,0-1 0,0-1 0,-1-1 0,1 0 0,24-12 0,-21 8 0,-2-1 0,1-1 0,-1-1 0,-1 0 0,0-2 0,29-29 0,-76 113 0,12-25 0,1 1 0,3 1 0,1 0 0,3 1 0,1 1 0,-3 95 0,31 297 0,-6-278 0,-13-157 0,2 7 0,-2 0 0,0 0 0,0 0 0,-1 1 0,-3 14 0,3-26 0,1-1 0,0 1 0,-1 0 0,0-1 0,1 1 0,-1 0 0,0-1 0,0 1 0,0-1 0,0 0 0,0 1 0,-1-1 0,1 0 0,0 1 0,0-1 0,-1 0 0,1 0 0,-4 2 0,3-3 0,0 1 0,-1-1 0,1 0 0,-1 0 0,1 0 0,0 0 0,-1 0 0,1 0 0,-1-1 0,1 1 0,0-1 0,-1 1 0,1-1 0,0 0 0,0 0 0,0 0 0,-1 0 0,-1-2 0,-8-5 0,0 0 0,1 0 0,0-1 0,1-1 0,0 0 0,0 0 0,1-1 0,0 0 0,1-1 0,-9-17 0,6 10 0,1-1 0,1-1 0,1 0 0,1 0 0,-8-43 0,12 40-9,0 1 0,2-1 0,1 1 0,1 0 1,1-1-1,1 1 0,1 0 0,11-34 0,-6 28 37,2 0 1,2 1 0,0 1-1,2 0 1,0 1-1,25-31 1,-22 34-128,2 0 0,0 0 0,2 2 0,0 1 0,2 0 0,0 2 0,0 1 0,2 1 0,0 1 0,1 1 0,1 1 0,0 2 0,0 1 0,45-10 0,-21 12-6727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520 732 24575,'15'-14'0,"0"2"0,21-14 0,10-7 0,-2-2 0,-2-2 0,-2-2 0,60-74 0,-86 95 0,-2-1 0,0 0 0,-1 0 0,-1-1 0,-1-1 0,-1 1 0,0-2 0,-2 1 0,0-1 0,-2 1 0,0-1 0,0-28 0,-4 41 0,0 0 0,-1 0 0,0 0 0,0 0 0,-1 0 0,0 0 0,-1 1 0,-5-14 0,7 20 0,0 0 0,0 0 0,0 0 0,0 0 0,-1 0 0,1 0 0,-1 0 0,1 0 0,-1 0 0,0 1 0,1-1 0,-1 1 0,0-1 0,0 1 0,0 0 0,0 0 0,-1-1 0,1 2 0,0-1 0,0 0 0,-1 0 0,1 1 0,0-1 0,-1 1 0,1 0 0,-1-1 0,1 1 0,0 1 0,-1-1 0,1 0 0,0 0 0,-1 1 0,1-1 0,0 1 0,-1 0 0,-1 1 0,-7 3 0,1 0 0,0 1 0,0 1 0,1-1 0,0 2 0,0-1 0,0 1 0,1 0 0,-11 15 0,-3 7 0,-33 57 0,20-20 0,4 2 0,3 1 0,3 1 0,3 1 0,3 1 0,-15 116 0,-7 457 0,41-641 0,0 28 0,-1 0 0,-2 0 0,-1 0 0,-15 56 0,17-82 0,0 0 0,-1 0 0,0 0 0,0 0 0,0-1 0,-1 1 0,0-1 0,-1 0 0,1 0 0,-1-1 0,0 1 0,0-1 0,-1 0 0,0 0 0,0-1 0,0 0 0,0 0 0,-1 0 0,1-1 0,-1 0 0,0 0 0,0-1 0,0 0 0,0 0 0,-1 0 0,-13 0 0,11-1 0,0-1 0,0 0 0,0-1 0,0 0 0,0 0 0,0-1 0,0-1 0,0 0 0,1 0 0,0 0 0,-1-2 0,1 1 0,1-1 0,-1 0 0,1-1 0,0 0 0,0 0 0,0-1 0,-11-13 0,10 9 0,0 0 0,1-1 0,1 0 0,0 0 0,0-1 0,1 0 0,1 0 0,0 0 0,1-1 0,0 1 0,1-1 0,1 0 0,-1-23 0,3 17 0,0-1 0,2 1 0,0 0 0,2-1 0,0 1 0,1 1 0,1-1 0,1 1 0,15-30 0,-8 23 0,1 1 0,1 1 0,1 1 0,1 0 0,1 2 0,28-25 0,-10 14 0,2 2 0,1 2 0,1 1 0,2 3 0,0 1 0,2 2 0,85-28 0,74-2 0,-167 45 0,0 1 0,1 2 0,58 3 0,-83 1 0,1 0 0,-1 1 0,0 1 0,1 0 0,-1 1 0,-1 1 0,1 0 0,18 10 0,-24-11 0,0 1 0,0-1 0,-1 2 0,0-1 0,0 1 0,0 0 0,0 0 0,-1 0 0,0 1 0,-1 0 0,1 0 0,-1 0 0,-1 0 0,1 1 0,2 9 0,-1 2 0,-2 1 0,0 0 0,-1 0 0,-1 0 0,-1 1 0,0-1 0,-2 0 0,0 0 0,-1 0 0,-1 0 0,-1-1 0,-13 34 0,17-51 0,0-1 0,0 1 0,0 0 0,0 0 0,0 0 0,0 0 0,0-1 0,0 1 0,-1-1 0,1 1 0,-3 1 0,0-5 0,7-14 0,4-3 0,0 0 0,2 0 0,0 1 0,2 0 0,13-19 0,1 3 0,45-46 0,-30 39 0,72-54 0,-89 77 0,2 2 0,0 0 0,0 2 0,53-21 0,-74 34 0,1-1 0,-1 1 0,0 1 0,1-1 0,-1 1 0,7-1 0,-10 1 0,-1 0 0,1 0 0,0 0 0,-1 0 0,1 0 0,-1 0 0,1 0 0,-1 1 0,1-1 0,-1 0 0,1 0 0,-1 0 0,1 1 0,-1-1 0,1 0 0,-1 0 0,1 1 0,-1-1 0,1 0 0,-1 1 0,0-1 0,1 1 0,-1-1 0,0 0 0,1 1 0,-1-1 0,0 1 0,1-1 0,-1 1 0,0-1 0,0 1 0,0-1 0,1 1 0,-1-1 0,0 1 0,0-1 0,0 1 0,0 0 0,0-1 0,0 1 0,0-1 0,0 1 0,0-1 0,0 1 0,-1-1 0,1 1 0,0-1 0,0 1 0,0-1 0,-1 1 0,1-1 0,0 1 0,-1-1 0,1 1 0,0-1 0,-1 1 0,1-1 0,0 0 0,-1 1 0,0 0 0,-46 64 0,33-49 0,2 0 0,0 1 0,1 0 0,1 0 0,1 2 0,0-1 0,-10 34 0,17-48 0,2 0 0,-1 1 0,0-1 0,1 0 0,-1 1 0,1-1 0,1 0 0,-1 1 0,0-1 0,1 0 0,0 0 0,0 0 0,0 1 0,1-1 0,-1 0 0,1 0 0,4 6 0,-3-6 0,0 0 0,1-1 0,0 1 0,0-1 0,0 0 0,0 0 0,0 0 0,0 0 0,1-1 0,-1 1 0,1-1 0,9 2 0,2 0 0,0-1 0,0 0 0,0-2 0,0 0 0,0 0 0,1-2 0,-1 0 0,20-4 0,-23 2 0,1 0 0,-1-2 0,0 1 0,0-2 0,-1 1 0,1-2 0,-1 0 0,0 0 0,-1-1 0,0-1 0,0 0 0,-1 0 0,0-1 0,-1 0 0,0-1 0,10-15 0,-14 18 0,0 0 0,0 0 0,-1 0 0,0-1 0,-1 0 0,0 0 0,0 0 0,-1 0 0,0 0 0,-1 0 0,0-1 0,0 1 0,-1-1 0,0 1 0,-1 0 0,0-1 0,0 1 0,-1 0 0,-1 0 0,1 0 0,-1 0 0,-1 0 0,0 0 0,-9-15 0,7 16 0,0-1 0,-1 1 0,0 0 0,0 0 0,-1 1 0,0 0 0,0 1 0,-1 0 0,1 0 0,-2 0 0,1 1 0,0 1 0,-21-7 0,24 9 0,0 0 0,0 0 0,0 1 0,-1 0 0,1 1 0,0-1 0,0 1 0,-1 1 0,1-1 0,0 1 0,0 0 0,-1 0 0,1 1 0,0-1 0,0 2 0,0-1 0,1 0 0,-1 1 0,0 0 0,1 1 0,0-1 0,0 1 0,0 0 0,-5 6 0,8-8 0,0-1 0,0 1 0,1 0 0,-1 0 0,1 1 0,-1-1 0,1 0 0,0 0 0,0 1 0,0-1 0,0 1 0,0-1 0,0 0 0,1 1 0,-1 0 0,1-1 0,0 1 0,0-1 0,0 1 0,0-1 0,0 1 0,1 0 0,-1-1 0,1 1 0,-1-1 0,1 1 0,0-1 0,0 0 0,0 1 0,0-1 0,3 4 0,-1-3 0,-1 0 0,1 0 0,-1-1 0,1 1 0,0-1 0,0 0 0,0 1 0,1-1 0,-1-1 0,0 1 0,1 0 0,-1-1 0,1 0 0,0 1 0,-1-1 0,1-1 0,0 1 0,-1-1 0,1 1 0,0-1 0,4 0 0,9-4 0,0 0 0,0 0 0,-1-2 0,0 0 0,0 0 0,0-2 0,23-15 0,28-11 0,-44 23 0,-1 2 0,2 1 0,-1 1 0,1 0 0,0 2 0,0 1 0,31-1 0,-47 4 0,1 1 0,-1 1 0,0 0 0,0 0 0,0 1 0,0 0 0,0 0 0,0 0 0,-1 1 0,1 1 0,-1-1 0,0 1 0,0 0 0,0 1 0,0 0 0,-1 0 0,0 0 0,0 1 0,0 0 0,-1 0 0,0 0 0,0 1 0,0 0 0,-1 0 0,5 10 0,-5-8 0,-1 0 0,0 0 0,-1 0 0,0 0 0,0 1 0,-1-1 0,-1 1 0,1-1 0,-1 1 0,-1-1 0,0 1 0,0-1 0,-1 1 0,-3 11 0,2-12 0,1-1 0,-1 0 0,-1 1 0,1-1 0,-2-1 0,1 1 0,-1-1 0,0 0 0,0 0 0,-1 0 0,0 0 0,0-1 0,0 0 0,-1-1 0,-11 8 0,18-12 0,0-1 0,-1 0 0,1 1 0,0-1 0,-1 0 0,1 1 0,0-1 0,-1 0 0,1 0 0,0 1 0,-1-1 0,1 0 0,-1 0 0,1 0 0,0 1 0,-1-1 0,1 0 0,-1 0 0,1 0 0,-1 0 0,1 0 0,-1 0 0,1 0 0,-1 0 0,1 0 0,0 0 0,-1 0 0,1 0 0,-1 0 0,1-1 0,-1 1 0,1 0 0,0 0 0,-1 0 0,1-1 0,-1 1 0,1 0 0,0 0 0,-1-1 0,6-19 0,22-26 0,11-5 0,2 1 0,3 2 0,1 2 0,71-57 0,-106 95 0,1 1 0,0 0 0,0 1 0,0 0 0,22-9 0,-29 14 0,-1 0 0,1 0 0,0 1 0,0-1 0,0 1 0,0-1 0,0 1 0,0 0 0,0 0 0,0 1 0,0-1 0,0 0 0,0 1 0,0 0 0,0 0 0,0 0 0,0 0 0,-1 0 0,1 0 0,0 1 0,-1-1 0,1 1 0,-1 0 0,0 0 0,1 0 0,-1 0 0,0 0 0,2 4 0,0-1 0,0 1 0,0 0 0,-1 0 0,0 0 0,0 0 0,-1 1 0,0-1 0,0 1 0,0-1 0,0 13 0,0 5 0,-2 42 0,0-6 0,0-60 0,0 1 0,0-1 0,-1 0 0,1 1 0,0-1 0,0 0 0,1 1 0,-1-1 0,0 1 0,0-1 0,0 0 0,0 1 0,0-1 0,0 0 0,0 1 0,1-1 0,-1 0 0,0 1 0,0-1 0,0 0 0,1 1 0,-1-1 0,0 0 0,0 1 0,1-1 0,-1 0 0,0 0 0,1 0 0,-1 1 0,0-1 0,1 0 0,11-6 0,16-25 0,-19 20 0,22-22 0,68-54 0,-85 77 0,0 0 0,0 1 0,0 1 0,1 0 0,0 1 0,1 1 0,0 0 0,25-6 0,-36 11 0,0 1 0,0-1 0,1 1 0,-1-1 0,0 2 0,0-1 0,0 0 0,1 1 0,-1 0 0,0 0 0,0 1 0,0-1 0,0 1 0,0 0 0,-1 1 0,1-1 0,-1 1 0,1 0 0,-1 0 0,5 4 0,-5-2 0,0-1 0,0 1 0,-1 0 0,0 0 0,0 0 0,0 1 0,0-1 0,-1 1 0,0-1 0,0 1 0,0 0 0,-1 0 0,0 0 0,0-1 0,-1 1 0,1 0 0,-2 10 0,-1 2-136,-2 0-1,0 0 1,-1 0-1,0 0 1,-1-1-1,-2 0 1,1 0-1,-2-1 0,-12 19 1,-4 3-6690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4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24575,'5'0'0,"1"4"0,0 7 0,-1 11 0,-6 11 0,-3 9 0,-6 11 0,0 7 0,-4 7 0,0 1 0,-1-1 0,-3-3 0,-4-8 0,2-8 0,0-8 0,4-11-8191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4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78 394 24575,'-8'-28'0,"2"1"0,1-1 0,2-1 0,0 1 0,2-1 0,1 1 0,4-35 0,-3 56 0,0-1 0,1 1 0,-1 0 0,1 0 0,0 0 0,1 0 0,0 0 0,0 0 0,1 1 0,-1-1 0,1 1 0,6-6 0,-6 8 0,-1 0 0,2 1 0,-1-1 0,0 1 0,0 1 0,1-1 0,0 0 0,0 1 0,-1 0 0,1 0 0,0 1 0,1-1 0,-1 1 0,0 0 0,0 0 0,1 1 0,8 0 0,3 1 0,-1 0 0,1 2 0,-1 0 0,0 1 0,0 1 0,-1 0 0,1 1 0,24 14 0,-6-1 0,0 1 0,46 39 0,-50-35 0,-3 2 0,0 0 0,-1 1 0,-2 2 0,0 1 0,-3 1 0,0 0 0,27 58 0,-41-73 0,-1 1 0,0 0 0,-1 1 0,-1-1 0,-1 1 0,0-1 0,-2 1 0,0 33 0,-2-37 0,-1-1 0,-1 1 0,0-1 0,0 1 0,-2-1 0,1-1 0,-2 1 0,0 0 0,0-1 0,-1 0 0,-1-1 0,-14 19 0,6-14 0,0 0 0,-1-1 0,0 0 0,-1-1 0,-1-1 0,0-1 0,-36 16 0,12-9 0,0-2 0,-80 18 0,91-27 40,-2-2 0,-55 4 0,79-9-146,0-1 0,0 0 0,0-1 0,-1 0 0,1 0 0,0-1-1,1-1 1,-1 1 0,0-2 0,1 1 0,-1-1 0,1-1 0,-10-6 0,-6-12-6720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4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335 248 24575,'9'0'0,"-1"-1"0,0-1 0,0 0 0,0 0 0,0 0 0,0-1 0,0 0 0,0-1 0,-1 0 0,12-7 0,-10 5 0,0 0 0,-1-1 0,1 0 0,-2-1 0,1 1 0,-1-2 0,11-14 0,-16 21 0,-1-1 0,1 1 0,-1-1 0,1 0 0,-1 1 0,0-1 0,0 0 0,0 0 0,0 0 0,-1 0 0,1 0 0,-1 0 0,0 1 0,1-1 0,-1 0 0,-1 0 0,1 0 0,0 0 0,-1 0 0,1 0 0,-1 0 0,0 0 0,0 0 0,0 0 0,-1 1 0,1-1 0,-1 0 0,1 1 0,-1-1 0,0 1 0,0 0 0,0 0 0,0 0 0,0 0 0,0 0 0,-1 0 0,-3-2 0,-4-2 0,1 1 0,-1 0 0,0 1 0,-1 0 0,1 1 0,-1 0 0,1 0 0,-1 1 0,-14-1 0,13 3 0,0 0 0,0 0 0,1 1 0,-1 0 0,0 1 0,1 1 0,-1 0 0,1 0 0,0 1 0,0 1 0,0 0 0,-16 10 0,22-12 0,1 0 0,0 0 0,0 1 0,0-1 0,0 1 0,1 0 0,0-1 0,-1 2 0,1-1 0,1 0 0,-1 1 0,1-1 0,-1 1 0,1 0 0,1 0 0,-1-1 0,1 1 0,0 0 0,0 1 0,0-1 0,1 0 0,-1 0 0,1 0 0,1 0 0,-1 0 0,1 1 0,0-1 0,0 0 0,0 0 0,1 0 0,2 5 0,2 5 0,1-1 0,0-1 0,1 1 0,1-1 0,18 22 0,61 56 0,-7-9 0,-71-71 0,0 1 0,-1 0 0,-1 1 0,0 0 0,8 16 0,-15-26 0,1 0 0,-1 0 0,0 0 0,0 0 0,-1 0 0,1 0 0,0 0 0,-1 0 0,0 0 0,0 1 0,0-1 0,0 0 0,0 0 0,-1 0 0,0 0 0,1 0 0,-1 0 0,0 0 0,0 0 0,-1 0 0,1 0 0,0 0 0,-1 0 0,0-1 0,0 1 0,0-1 0,0 1 0,0-1 0,0 0 0,-1 0 0,-3 3 0,-2 0 0,-1 0 0,0 0 0,0-1 0,0-1 0,0 1 0,-1-2 0,1 1 0,-1-1 0,-14 1 0,-8 0 0,-52-3 0,71-1 0,-1 0 0,1-1 0,0-1 0,0 0 0,0 0 0,0-2 0,1 1 0,-1-2 0,1 1 0,-18-13 0,26 16 0,1-1 0,-1 0 0,1 0 0,-1 0 0,1 0 0,0 0 0,0 0 0,1-1 0,-1 0 0,1 1 0,0-1 0,0 0 0,0 0 0,0 0 0,1-1 0,-1 1 0,1 0 0,0-1 0,0 1 0,1 0 0,-1-1 0,1 1 0,0-1 0,1 1 0,-1-1 0,1 1 0,-1 0 0,1-1 0,0 1 0,1 0 0,-1 0 0,1 0 0,0-1 0,0 2 0,3-5 0,-3 4 0,0 1 0,0 0 0,0 0 0,1 0 0,-1 0 0,1 0 0,0 0 0,-1 1 0,1-1 0,1 1 0,-1 0 0,0 0 0,0 0 0,1 0 0,5-2 0,-7 4 0,-1 0 0,0 0 0,1-1 0,-1 1 0,1 0 0,-1 0 0,0 0 0,1 0 0,-1 1 0,1-1 0,-1 0 0,0 0 0,1 1 0,-1-1 0,0 1 0,1-1 0,-1 1 0,1 1 0,0-1 0,0 1 0,-1-1 0,1 1 0,-1 0 0,0-1 0,1 1 0,-1 0 0,0 0 0,0 0 0,0 0 0,0 0 0,-1 0 0,1 0 0,0 4 0,0 0-105,0-1 0,0 1 0,-1 0 0,0-1 0,0 1 0,-1 0 0,1-1 0,-1 1 0,-1-1 0,1 1 0,-1-1 0,-4 11 0,-7 10-6721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4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24575,'-5'5'0,"-1"6"0,5 1 0,2 3 0,6 0 0,2-4-8191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0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1252 24575,'151'1'0,"233"-7"0,-347 2 0,0-1 0,58-16 0,-75 15 0,0-1 0,-1-1 0,0 0 0,-1-2 0,0 0 0,19-14 0,-28 16 0,-1-1 0,1-1 0,-2 0 0,1 0 0,-1 0 0,-1-1 0,0 0 0,-1 0 0,0 0 0,6-20 0,13-25 0,-4 19 0,2 2 0,2 0 0,1 1 0,2 2 0,1 0 0,1 2 0,2 1 0,0 2 0,2 1 0,58-35 0,-75 53 0,0 0 0,0 1 0,0 1 0,1 0 0,0 2 0,0 0 0,20-2 0,13 1 0,57 3 0,5 0 0,-29-4 0,-5-1 0,0 4 0,89 7 0,-156-3 0,0 1 0,0 0 0,0 1 0,-1 0 0,1 1 0,-1 0 0,0 1 0,0 0 0,0 0 0,13 11 0,-10-5 0,0 0 0,-1 1 0,-1 0 0,0 1 0,0 0 0,11 19 0,-3 1 0,3-2 0,0 0 0,2-1 0,54 52 0,-70-77 0,0 1 0,1-1 0,0 0 0,0-1 0,0 0 0,0 0 0,1-1 0,0 0 0,18 3 0,11-2 0,48 1 0,-64-4 0,739 0 0,-377-5 0,-364 4 0,850-17 0,277 4 0,-721 15 0,-282-1 0,182-3 0,-297-1 0,0-1 0,0-1 0,0-2 0,-1-1 0,0-1 0,0-2 0,-1-1 0,-1-1 0,46-29 0,-65 37 0,-1 0 0,1 0 0,-1-1 0,0 0 0,-1 0 0,1 0 0,-1-1 0,-1 0 0,1-1 0,7-13 0,-8 10 0,0 0 0,-1 0 0,0-1 0,-1 0 0,-1 0 0,1 0 0,0-19 0,3-53 0,19-92 0,-20 149 0,2 1 0,1 0 0,1 0 0,1 1 0,1 0 0,1 0 0,24-35 0,-31 53 0,0 1 0,0 0 0,0 0 0,1 1 0,0 0 0,0 0 0,0 0 0,0 0 0,1 1 0,0 0 0,0 1 0,0 0 0,10-4 0,-1 3 0,0 1 0,0 1 0,0 0 0,1 1 0,23 1 0,164 11 0,-174-7 0,0 2 0,-1 0 0,1 2 0,48 20 0,25 14 0,-54-24 0,-1 3 0,77 44 0,-2 23 0,-110-78 0,-2 1 0,1 0 0,-2 1 0,1 0 0,-2 0 0,0 1 0,13 24 0,-15-22 0,0-1 0,0 1 0,2-1 0,0-1 0,0 0 0,1 0 0,1-1 0,0 0 0,0-1 0,24 18 0,-19-18 0,-1 1 0,1 1 0,-2 1 0,0 0 0,-1 0 0,0 2 0,-1 0 0,-1 0 0,0 1 0,-1 0 0,-1 1 0,-1 0 0,9 26 0,-7-19 0,1-1 0,16 25 0,-16-30 0,-1 0 0,-1 0 0,14 39 0,-23-56 0,0 1 0,1-1 0,-1 0 0,0 0 0,0 0 0,0 1 0,0-1 0,0 0 0,-1 0 0,1 0 0,-1 0 0,1 0 0,-1 0 0,0 0 0,0 0 0,0 0 0,0 0 0,0 0 0,0 0 0,-1 0 0,1-1 0,-1 1 0,1 0 0,-1-1 0,1 1 0,-1-1 0,-2 2 0,-6 3 0,1-1 0,-1 1 0,-1-2 0,-11 5 0,20-8 0,-47 14 0,-1-2 0,0-2 0,-64 6 0,27-5 0,-545 127 47,13-2-743,2-75 770,-5-47-739,62-3-263,4 34-31,168 15 808,-28 3 124,-6-30 985,-380-36 1424,335-2-2417,-1556 4 35,1981-1 0,0-1 0,-63-13 0,80 10 0,1-2 0,-1 0 0,1-1 0,0-2 0,-26-15 0,44 22 0,0-1 0,1 0 0,0 0 0,-1-1 0,1 1 0,1-1 0,-1 0 0,1-1 0,0 1 0,0-1 0,1 0 0,-1 0 0,1 0 0,-3-10 0,-1-6 0,2-1 0,0 1 0,-2-24 0,-4-24 0,7 55 24,1 1 0,1-1 0,0 0 0,0-24 0,2 35-81,1 1 0,-1 0 0,0-1 0,1 1-1,0-1 1,0 1 0,0 0 0,0 0 0,1 0 0,-1-1 0,1 1 0,-1 1-1,1-1 1,0 0 0,0 0 0,1 1 0,-1-1 0,1 1 0,-1-1 0,1 1 0,0 0-1,-1 0 1,1 0 0,0 1 0,6-3 0,17-4-6769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24575,'-5'0'0,"-6"0"0,-6 0 0,0 5 0,7 1 0,6 4 0,8 6 0,3 9 0,1 5 0,-1 3 0,3 4 0,0 1 0,-3-1 0,-1-3 0,-2-2 0,-2-6-8191</inkml:trace>
  <inkml:trace contextRef="#ctx0" brushRef="#br0" timeOffset="1">65 277 24575,'0'-4'0,"0"-7"0,0-6 0,0-5 0,0-3 0,0-2 0,0 8 0,0 12 0,0 12 0,0 14 0,-5 9 0,-1 9 0,0 3 0,1-5-8191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0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24575,'0'1648'0,"0"-1645"0,0 1 0,1 0 0,-1-1 0,1 1 0,0 0 0,-1-1 0,2 1 0,-1-1 0,0 0 0,1 1 0,0-1 0,-1 0 0,1 0 0,0 0 0,1 0 0,-1 0 0,1 0 0,-1-1 0,1 1 0,0-1 0,0 0 0,0 0 0,0 0 0,0 0 0,0 0 0,0-1 0,1 1 0,4 0 0,10 4 0,1-2 0,-1 0 0,1-1 0,27 0 0,-22-1 0,727 15-28,-538-18-191,3002-1-4755,-3146 2 4875,174-6 52,-235 6 91,-1-1 1,1 0-1,0 0 0,-1-1 1,1 0-1,12-5 1,-19 6-5,1 1 1,-1-2-1,1 1 1,-1 0 0,0 0-1,0 0 1,0 0 0,0-1-1,0 1 1,0 0 0,0-1-1,0 1 1,0-1 0,0 0-1,-1 1 1,1-1 0,-1 1-1,1-1 1,-1 0 0,0 1-1,0-1 1,1 0 0,-1 1-1,0-1 1,-1 0-1,1 0 1,0 1 0,0-1-1,-1 0 1,1 1 0,-1-1-1,1 1 1,-2-3 0,-39-144 3226,28 88-3063,-11-110-1,14-611-203,13 519 0,-1 137 0,1 27 0,-12-123 0,8 213 0,0 0 0,0 0 0,-1 0 0,0 0 0,0 0 0,-1 0 0,0 0 0,-1 1 0,-5-10 0,7 14 0,-1 0 0,0 0 0,1 1 0,-1-1 0,0 1 0,-1-1 0,1 1 0,0 0 0,-1 0 0,1 0 0,-1 1 0,0-1 0,1 1 0,-1 0 0,0 0 0,0 0 0,0 0 0,0 1 0,0 0 0,0-1 0,-5 2 0,-647 36-316,2 36-172,326-33 394,-474 15-278,4-43-360,664-12 613,-633 33-161,751-31 323,6-1-169,0 0 0,0 0 0,1 1 0,-1 0 0,0 1 0,1 0 0,-11 5 0,9 2-4699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0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24575,'7'0'0,"1"1"0,-1 0 0,0 1 0,0-1 0,0 1 0,0 1 0,0-1 0,0 1 0,7 5 0,58 39 0,-42-26 0,59 39 0,583 359 0,-624-397 0,1-2 0,0-1 0,2-3 0,0-2 0,0-3 0,1-2 0,0-1 0,1-4 0,56-1 0,1314-59-758,-651-42 758,-714 87 74,-1-2-1,65-23 1,-97 26-23,-1 0 1,0-2-1,-1-1 0,0 0 1,-1-2-1,0-1 1,22-20-1,118-103 86,-134 118-139,1 2 0,1 2 0,0 0-1,41-15 1,211-52 2,-10 4 0,-235 66 0,-1-1 0,0-3 0,-1 0 0,-1-3 0,37-28 0,-17 6-89,-9 6-549,86-54 0,-104 76-6188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0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24575,'578'0'0,"-571"0"0,0 0 0,0 0 0,1 1 0,-1 0 0,0 0 0,0 1 0,0 0 0,8 3 0,-13-4 0,0 0 0,0 0 0,0 1 0,0-1 0,0 1 0,-1 0 0,1-1 0,0 1 0,-1 0 0,1 0 0,-1 0 0,0 0 0,1 0 0,-1 0 0,0 1 0,0-1 0,-1 0 0,1 1 0,0-1 0,-1 0 0,1 1 0,-1-1 0,0 1 0,0-1 0,0 0 0,0 1 0,0-1 0,-1 3 0,-1 6 0,0 0 0,0 0 0,-1 0 0,-1-1 0,0 1 0,-7 12 0,-39 63 0,23-40 0,-31 51-1365,35-65-5461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0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24575,'14'0'0,"23"0"0,34-5 0,37-10 0,58-4 0,36 2 0,14 4 0,-26 4 0,-41 4 0,-45 2-8191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4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43 24575,'0'-1'0,"0"-1"0,0 1 0,0-1 0,0 1 0,-1-1 0,1 1 0,0 0 0,-1-1 0,1 1 0,-1 0 0,0-1 0,1 1 0,-1 0 0,0 0 0,0 0 0,0 0 0,0 0 0,0 0 0,0 0 0,-2-2 0,0 1 0,0 0 0,0 1 0,0-1 0,-1 1 0,1 0 0,0 0 0,-1 0 0,-4 0 0,-8-1 0,1 2 0,-1 0 0,-16 2 0,27-2 0,-17 2 0,0 1 0,0 1 0,0 1 0,1 1 0,0 1 0,0 1 0,0 1 0,1 1 0,0 0 0,1 1 0,0 2 0,-23 19 0,35-24 0,-1 1 0,1 0 0,1 1 0,0 0 0,0 0 0,1 0 0,0 0 0,1 1 0,0 0 0,1 0 0,0 0 0,-2 17 0,0 11 0,2 1 0,2 47 0,1-81 0,0 0 0,1 1 0,-1-1 0,1 0 0,1 1 0,-1-1 0,1 0 0,0 0 0,1 0 0,-1 0 0,1-1 0,0 1 0,1-1 0,-1 1 0,1-1 0,0 0 0,0 0 0,1-1 0,-1 0 0,1 1 0,0-1 0,0-1 0,1 1 0,7 3 0,31 19 0,0-2 0,2-2 0,1-1 0,62 17 0,-75-29 0,-1-1 0,1-2 0,0-1 0,1-1 0,-1-2 0,1-2 0,41-4 0,-63 2 0,0 0 0,0-1 0,0 0 0,0-1 0,-1 0 0,1-1 0,-1-1 0,0 0 0,19-13 0,-22 12 0,-1 0 0,0-1 0,0 0 0,-1 0 0,0-1 0,0 1 0,-1-2 0,0 1 0,-1-1 0,0 1 0,7-20 0,-3 1 0,-2 0 0,0-1 0,-3 1 0,3-36 0,-5 9 0,-6-68 0,4 113 0,-1 1 0,-1-1 0,0 1 0,0-1 0,0 1 0,-2 0 0,1 0 0,-1 0 0,0 0 0,-1 1 0,0-1 0,-6-7 0,6 10 0,-1 0 0,0 1 0,1 0 0,-2 0 0,1 0 0,0 1 0,-1 0 0,0 0 0,0 0 0,0 1 0,-1 1 0,1-1 0,-1 1 0,-15-3 0,11 3-124,-1 1 0,0 0 0,0 0 0,0 2 0,0-1 0,1 2-1,-1-1 1,0 2 0,1 0 0,-19 6 0,1 4-6702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4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24575,'5'5'0,"1"6"0,9 6 0,12 5 0,15 7 0,19 14 0,23 14 0,11 1 0,27 5 0,12-4 0,6-6 0,-7-13 0,-11-13 0,-22-12 0,-24-7 0,-14-6 0,-14-3 0,-15-1-8191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24575,'1'7'0,"-1"-1"0,1 1 0,0-1 0,0 1 0,1-1 0,0 0 0,0 0 0,0 0 0,1 0 0,0 0 0,0 0 0,0-1 0,7 9 0,4 2 0,0-1 0,32 25 0,-27-24 0,27 30 0,-41-41 0,-1 1 0,1-1 0,-2 1 0,1 0 0,-1 0 0,0 1 0,0-1 0,0 1 0,-1-1 0,2 10 0,-4-13 0,0 1 0,0 0 0,0 0 0,0-1 0,-1 1 0,1-1 0,-1 1 0,0 0 0,0-1 0,-1 1 0,1-1 0,-1 0 0,1 0 0,-1 1 0,0-1 0,0 0 0,-1 0 0,1-1 0,-1 1 0,1 0 0,-1-1 0,0 0 0,0 1 0,0-1 0,0 0 0,-5 2 0,-10 6 0,-1 0 0,-1-2 0,-27 9 0,40-14 0,-49 14-341,-1-3 0,0-2-1,-111 9 1,106-18-6485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141 252 24575,'-2'-67'0,"1"33"0,0 0 0,10-68 0,-4 88 0,1 19 0,0 28 0,-3 15 0,-3 0 0,-5 50 0,-18 102 0,21-188 0,-17 90 64,-35 110 0,-1 2-1557,48-178-5333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1369 0 24575,'-448'13'0,"371"-5"0,0 3 0,0 3 0,-129 41 0,-139 87 0,245-90-1365,61-32-5461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24575,'0'14'0,"0"15"0,0 20 0,0 26 0,0 9 0,0 9 0,0 4 0,0-2 0,0-11 0,0-17 0,0-13 0,5-13 0,1-12-8191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2T05:48:22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29245 3986 0,'-17'18'16,"34"-36"-16,-52 36 15,35-36 1,0 1-1,35 17 1,1 0 0,-1 0-16,212 0 31,-36 0-15,-105 0-16,0 0 0,106-18 15,-36 18 1,-52-18-1,-19 18 1,-87 0-16,0 0 16,-36 0 31</inkml:trace>
  <inkml:trace contextRef="#ctx0" brushRef="#br0" timeOffset="603.89">29810 3986 0,'0'-17'0,"0"34"47,0 1-31,0 53-1,17 34 1,1 19-1,0-36 1,-18-53 0,0 1-16,0-19 0,0 54 31</inkml:trace>
  <inkml:trace contextRef="#ctx0" brushRef="#br0" timeOffset="1139.5">29245 4516 0,'0'0'0,"-17"0"16,34 0-1,124 0 1,-52 0-16,140 0 15,194-18 1,-35 18 0,-176 0-1,-36-18 17,-140 18-17,-54 0-15</inkml:trace>
  <inkml:trace contextRef="#ctx0" brushRef="#br0" timeOffset="1869.19">29333 4410 0,'0'-18'15,"-17"18"17,-1 0-17,1 0-15,-1 18 16,-53 17 0,18 0-1,-35 1 1,71-19-16,-19 1 15,19-1 1,52 1 0,36 0-1,-19-1-15,1 1 16</inkml:trace>
  <inkml:trace contextRef="#ctx0" brushRef="#br0" timeOffset="2701.93">30745 4392 0,'52'0'78,"107"35"-47,-106-17 0,-35 17-15,-18-17-1,0 0-15,-18-1 0,-17 1 16,-18 17 0</inkml:trace>
  <inkml:trace contextRef="#ctx0" brushRef="#br0" timeOffset="3451.92">29545 4533 0,'0'18'32,"18"-1"-17,-18 1-15,17 35 16,1 35-1,-18-70-15,18 52 16,-18-17 0</inkml:trace>
  <inkml:trace contextRef="#ctx0" brushRef="#br0" timeOffset="3719.28">29545 4921 0,'0'0'0,"18"18"46,17-18-30,-17 0-16,-1 0 16,1 0-16</inkml:trace>
  <inkml:trace contextRef="#ctx0" brushRef="#br0" timeOffset="3849.13">29739 4868 0,'0'-17'0,"0"34"0,0-52 31,-17 70-15,-1-35-16,0 36 16,-17-1-1</inkml:trace>
  <inkml:trace contextRef="#ctx0" brushRef="#br0" timeOffset="4216.34">30127 4586 0,'0'0'0,"-35"-18"31,17 18-15,18 36-1,0-19-15,0 19 16,0 52-1,0-53-15,0 36 16,0-1 0,18-17-16</inkml:trace>
  <inkml:trace contextRef="#ctx0" brushRef="#br0" timeOffset="4435.18">29986 4957 0,'-18'0'32,"36"0"-32,-18 0 31,53 0-16,-35 0-15,-1 0 0</inkml:trace>
  <inkml:trace contextRef="#ctx0" brushRef="#br0" timeOffset="4583.85">30215 4904 0,'0'0'0,"0"-18"15,0 36 16,-17-1-15,17 1 0</inkml:trace>
  <inkml:trace contextRef="#ctx0" brushRef="#br0" timeOffset="4857.3">30515 4604 0,'18'0'0,"-36"0"0,36 35 47,-36 36-16,18-54-31,-17 18 0,17-17 16,0 17-16,0-17 0,0 17 15,-18 36 1,18-53-16</inkml:trace>
  <inkml:trace contextRef="#ctx0" brushRef="#br0" timeOffset="5202.85">30374 4992 0,'-17'-18'32,"34"36"-32,-17-36 15,35 1 1,36 17-1,17 0 1,-35 0 15,-35 0-31,-1-18 32,-17 0-17,-17 1-15,-1-1 31,0 18-15,-34 71 0</inkml:trace>
  <inkml:trace contextRef="#ctx0" brushRef="#br0" timeOffset="5968.66">29792 5274 0,'0'0'0,"-18"-18"16,18 1-16,-17 17 0,-18 0 15,-54 17 1,54 1-16,-36 17 16,19 1-1,34-19 1,0 1-16,18 17 0,18 36 31,17-54-31,0 1 0,18 0 16,177-1-1,-54-17 1,71-53 0,-194 36-16,35-36 15,-105-35 1,-19 70-16,-17 0 15,-158-17 1,140 35-16,-70 0 16,35 18-1</inkml:trace>
  <inkml:trace contextRef="#ctx0" brushRef="#br0" timeOffset="6501.91">30903 5274 0,'0'-18'0,"-17"1"31,-19 17-15,19 0-16,-19 0 16,-34 17-1,52-17 1,-17 36-16,0-1 15,17 53 17,53-53-17,1-17-15,-1 0 0,124-1 32,-89-17-32,1 0 0,-1-17 15,124-19 1,-141 19-16,35-19 15,-88-52 1,-88 18 0,35 52-16,-70-35 15,-53 36 1,123 17-16,17 17 16</inkml:trace>
  <inkml:trace contextRef="#ctx0" brushRef="#br0" timeOffset="7170.94">30974 5680 0,'-18'0'0,"36"0"0,-89 17 16,54-17-16,-36 18 16,17 35-1,19-18 1,105 18 15,106-35 0,-70-18-31,52-53 16,-53 0 15,-123 0-15,-105 0 0,-107 53-1,141 0-15,1 0 16,-107 35-1</inkml:trace>
  <inkml:trace contextRef="#ctx0" brushRef="#br0" timeOffset="7751.43">30092 5768 0,'0'-18'0,"0"36"16,18-36-16,-1 1 0,-52 17 31,-71 17-16,0 1 1,-35 0 15,106-1-31,-18 18 16,53 1 0,18-19-16,17 1 15,106 17 1,-70-35-16,52 0 15,89-35 1,-159 17-16,35-17 16,-18-53-1,-70 70-15,-53-35 16,-17 18 0</inkml:trace>
  <inkml:trace contextRef="#ctx0" brushRef="#br0" timeOffset="8153.11">28998 5045 0,'0'0'0,"36"317"32,-19-229-32,36 265 31,-35-194-15,-18-106-16,17 53 15,-17-71-15</inkml:trace>
  <inkml:trace contextRef="#ctx0" brushRef="#br0" timeOffset="8998.39">28963 5133 0,'-18'0'0,"36"0"0,-53-18 16,35 1-16,0-1 16,70 0-1,-17 1-15,35 17 16,353-36-1,-229 19-15,264-1 16,318-17 0,-335 35-1,299-35 1,-599 17 0,-141 18-1,-71 0 1,-36-18-1,54 18-15,-35 0 32,52 0-32,0 18 15,18 0-15,0-1 16,18 1 0,-18 0-16,18-1 0,-18 1 15,0 88 1,17-53-16,-17-1 15,36 142 1,-19-141 0,18 53-1,-17-70-15,-18 16 0,18 72 16,-18-36 0,-18-53-1,-17 1 16,17-36-31,-17 0 47,17 0-31,1 0-16,-36 0 16,-106 17-1,88-17-15,-34 18 16,-319 0-1,230-18-15,-264 17 16,-283 1 0,317-1-1,-17 19 17,406-19-32</inkml:trace>
  <inkml:trace contextRef="#ctx0" brushRef="#br0" timeOffset="10088.33">27552 5133 0,'0'-35'15,"18"35"1,-18 70-1,-18 36 17,18-35-17,0-1 1,0-52-16,0-1 0,-18 1 16,18-106 30,18 0-30,-18 35-16,18-53 16,17-35-1,-35 106-15,17 17 16,54 53 0,-18 53-1,35 89 1,-17-36 15,-71 18-15</inkml:trace>
  <inkml:trace contextRef="#ctx0" brushRef="#br0" timeOffset="10253.75">27534 5362 0,'0'0'0,"-35"-70"15,53-1 1,-1 53-16,1 1 16,105-18-1,-17 35 1,35 0 0</inkml:trace>
  <inkml:trace contextRef="#ctx0" brushRef="#br0" timeOffset="10539.18">28081 5168 0,'35'-17'32,"-17"-1"-1,-18 0-31,-18 18 15,-52 18 1,52 0-16,-17-1 16,-18 54-1,53-54-15,0 36 16,53 0 0,0-18-1,35-17 1,-53-18-1</inkml:trace>
  <inkml:trace contextRef="#ctx0" brushRef="#br0" timeOffset="10807.59">28240 5256 0,'-18'0'0,"36"0"0,-36-17 15,18-1 1,18 18-1,-1-18-15,-52 36 47,-18 35-31,18-35 0,35 52-1,71-17 1,87-35 15</inkml:trace>
  <inkml:trace contextRef="#ctx0" brushRef="#br0" timeOffset="22776.53">20496 5856 0,'0'0'0,"0"18"47,18-18 0,70 0-16,-70 0-31,105 0 31,-52 0-31</inkml:trace>
  <inkml:trace contextRef="#ctx0" brushRef="#br0" timeOffset="23390.61">22084 5856 0,'18'0'16,"-36"0"-16,106-18 16,-53 18-16,36-17 15,52-1 1,-70 1 0,0-1-16</inkml:trace>
  <inkml:trace contextRef="#ctx0" brushRef="#br0" timeOffset="58093.1">12453 6385 0,'0'0'0,"-18"0"16,1 0-16,-1 0 0,0 0 16,-52 0-1,52 0-15,-17 18 16,-88 17 0,52 18-1,18 35 1,53-70-16,0 17 15,53 53 1,-18-70-16,71 35 16,70-35-1,-52-36 1,-71 0-16,0 1 16,53-107-1,-89 89 1,-17-53-1,-70-18 1,34 71-16,-52-1 16,-18 36-1,71 18-15</inkml:trace>
  <inkml:trace contextRef="#ctx0" brushRef="#br0" timeOffset="58553.97">12171 6720 0,'17'0'47,"1"18"-16,-18 0-31,0-1 0,-53 124 47,18-17-31,0-71 15,17-18-31</inkml:trace>
  <inkml:trace contextRef="#ctx0" brushRef="#br0" timeOffset="58987.35">12100 7056 0,'0'-18'0,"0"36"0,-17-36 31,87 36 1,71-1-17,-70 1-15,123-1 16,35 1 0,124 17-1,-177-17 1,-17-18-1,-141 0-15,-1 0 16,-70 0 0,-35-18-1,71 18 1</inkml:trace>
  <inkml:trace contextRef="#ctx0" brushRef="#br0" timeOffset="59455.35">13511 7056 0,'0'0'0,"0"-36"15,-17 36-15,-1-17 16,-17 17 15,17 35-31,1-17 16,-36 123 15,88-36-15,-17-87-16,52 35 15,54-35 1,-36-54 0,18-52-1,-89-35 1,-70-1-1,-35 89 1,-35 35 0</inkml:trace>
  <inkml:trace contextRef="#ctx0" brushRef="#br0" timeOffset="60188.12">12876 7144 0,'18'-36'31,"0"36"-15,-36 53 15,-17 18-15,35-36-16,-18 0 15,0 124 1,1-123-1,17-1-15,-18 53 16,1-17 15,17-54-31,0 1 0,52-1 47,72-52-16,-106 35-15,140 0 0,-87 0-16,105 0 15,106 35 1,-176-35-16,-35 18 16,-1-18-16,1 0 0,-36 18 15,36-18 1,-89 0-1,-17-18 1</inkml:trace>
  <inkml:trace contextRef="#ctx0" brushRef="#br0" timeOffset="60622.5">14058 7691 0,'18'0'0,"-18"-18"16,-18 18 31,-17 18-32,17-1-15,-17 18 16,17 18-1,18-35-15,0 17 16,0-17-16,71 88 31,-18-89-31,-18-17 16,89-17 0,-89-1-1,18-17-15,-53-53 31,-36 17-15,-34 53 0,-1 18-1,54 0-15,-19 0 0,19 0 16,-1 18-16</inkml:trace>
  <inkml:trace contextRef="#ctx0" brushRef="#br0" timeOffset="61491.54">12982 7620 0,'0'0'0,"18"0"15,-1 0-15,1 0 31,-36 35 1,-17 18-32,0 35 15,17 1 1,1-19 0,-1 1 15,18-54-31,-18 19 15,18 17 1,53-36 15,71 1-15,-71-1-16,70 1 16,106 0-1,-87-1 1,-19-17-1,-88 0-15,-17 0 16,0 0-16</inkml:trace>
  <inkml:trace contextRef="#ctx0" brushRef="#br0" timeOffset="61905.15">13917 8202 0,'0'0'16,"18"0"0,-36 0 15,0 0-16,1 0-15,-18 18 16,-1 35 15,19-36-31,17 1 0,17 52 16,1-34 0,17 17-16,71-18 31,0-17-16,-36-54 1,-52 19-16,0-19 16,-18-52-1,-36 53 1,-52-18 0,53 53-16,-36-18 15,-17 36 1</inkml:trace>
  <inkml:trace contextRef="#ctx0" brushRef="#br0" timeOffset="63673.37">12435 7161 0,'0'0'0,"0"-17"31,0 34 1,-17 19-17,-1-19-15,0 36 16,1 35-1,17-52 1,-18 70-16,-17 158 31,0-123-15,17-88-16,-35 212 31,35-212-31,-17 52 16,0 37-1,0-37 1,-18 1 0,53-70-16,-36 16 15,19-16 1,-1-19 0,1 1-1,34-18 16,1 0-15,-1 0-16,19 0 16,34 0-1,-34 0 1,69 18 0,-52-18-16,18 17 0,17-17 15,-17 0-15,246 18 31,-246 0-31,34-18 16,-16 0 0,-54 0-1,-35-18 1,0 0-16,-18 1 16,1-1-1,-1 18 1</inkml:trace>
  <inkml:trace contextRef="#ctx0" brushRef="#br0" timeOffset="64056.35">13141 8802 0,'0'0'0,"0"-18"16,-35 18 15,-36 18-15,53-1-16,-17 19 16,18 34-1,17-34-15,0-19 16,52 54-1,-34-54-15,35 19 16,35-36 0,-35-36-1,0-34 1,-53-36 15,-18 18-15,1 70-16,-36 1 15,-18 17-15</inkml:trace>
  <inkml:trace contextRef="#ctx0" brushRef="#br0" timeOffset="65891.58">14005 8431 0,'-17'71'79,"-1"-53"-64,18 17-15,-35 53 16,-1 0-1,36-52 1,0-1-16,0 0 16,0-17 15,18-18-31,17-18 31,18 0-15,-35 18-16,0 0 15,17 0-15,18 0 16,70 18 0,-70-18-16,18 0 15,-18 18 1,-18-18-16,-53-18 31</inkml:trace>
  <inkml:trace contextRef="#ctx0" brushRef="#br0" timeOffset="66306.67">14482 8784 0,'0'0'0,"0"-17"16,17 17-1,-17-18 1,-17 36 15,-19 17-15,19-18-16,-1 19 16,0 17 15,36-36-31,17 19 0,-17-36 15,70 17 1,0-34 0,-52-36 15,-54-18-15,-17 53-16,17-17 0,-17 18 15,-53-1 1,35 18-16,-36 0 15</inkml:trace>
  <inkml:trace contextRef="#ctx0" brushRef="#br0" timeOffset="67609.78">18115 6562 0,'0'-18'0,"0"36"0,18-71 16,-36 17-16,0 19 16,-34-1-1,34 18 1,0 0-16,1 0 0,-19 35 15,1 54 1,35-36 0,35 35-1,-17-71 1,53 19-16,34-19 31,1-70-15,-70 36-16,-1-19 15,-18 1-15,1 0 0,0 0 16,-18-71 0,-18 71-16,-35-1 15,0 36 1</inkml:trace>
  <inkml:trace contextRef="#ctx0" brushRef="#br0" timeOffset="67942.88">17939 6826 0,'17'0'15,"1"-17"16,-71 34 1,-17 19-17,34-1-15,-17-18 0,0 19 16,-70 52 0,88-53-16,-36 0 15,18 36 16,36-53-31,17-1 0,-18 1 16</inkml:trace>
  <inkml:trace contextRef="#ctx0" brushRef="#br0" timeOffset="68327.61">17462 7179 0,'-35'0'16,"18"0"-1,-19 18 1,19-18-16,-1 35 16,0 18-1,18-36-15,0 36 16,18 0-1,0-35 1,35 0-16,17-36 31,-17 0-31,-35-52 32,-18 34-32,-18-34 15,-53-1 1,54 54-16,-18-1 15,17 18-15,0 0 0,1 18 16,-1-18-16</inkml:trace>
  <inkml:trace contextRef="#ctx0" brushRef="#br0" timeOffset="68708.57">18309 6879 0,'0'-17'16,"18"17"-16,-36 17 0,53-17 15,1 71 1,-1-18 0,36 70-1,-54-70-15,18-18 16,18 71-1,-35-88-15,0 17 16,-18-17 0</inkml:trace>
  <inkml:trace contextRef="#ctx0" brushRef="#br0" timeOffset="69094.49">18627 7408 0,'17'0'31,"-52"0"16,0 0-47,17 18 15,0 0-15,18-1 0,-17 19 16,34-1 15,54 0-31,-36-17 16,18-18 0,35-18-1,-52 0-15,-19 1 16,-17-36-1,-17 35-15,-1-17 0,-17 17 16,-71-52 0,18 52-1,52 18-15</inkml:trace>
  <inkml:trace contextRef="#ctx0" brushRef="#br0" timeOffset="69611.85">17551 7373 0,'0'0'0,"0"-18"16,-18 18 0,0 0-16,1 0 15,-1 18-15,0 0 0,-17-1 16,-88 89-1,70-71-15,-53 36 16,0 0 0,71-36-16,17 0 0,-17-17 15,17 17 1</inkml:trace>
  <inkml:trace contextRef="#ctx0" brushRef="#br0" timeOffset="70047.67">16933 7832 0,'0'-18'16,"-17"0"15,-19 36-15,19-18-16,-19 35 15,-16 18 1,52-18 0,17 1-1,1-19-15,17 1 16,53-18-1,-17-18 1,-36-17 0,-35-35 15,-35 17-15,-18 0-1,35 53 1</inkml:trace>
  <inkml:trace contextRef="#ctx0" brushRef="#br0" timeOffset="70376.24">17462 7461 0,'18'-17'16,"0"17"-16,-54 17 0,89 19 31,-35 52-16,-18-53-15,18 0 16,17 106 0,-17-105-1,-18-1-15,17 35 16,-17-34 0</inkml:trace>
  <inkml:trace contextRef="#ctx0" brushRef="#br0" timeOffset="70778.57">17568 7973 0,'-53'0'47,"0"35"-31,36 0-1,17 18 1,17 0 0,19-35-1,52-18 1,18-35-1,-53-18 1,-36 0 0,-17 17-1,-35-17-15,-35 36 32,34 17-32,19 0 15,-36 17-15</inkml:trace>
  <inkml:trace contextRef="#ctx0" brushRef="#br0" timeOffset="71097.84">17445 8237 0,'17'0'0,"-34"18"31,-18 0-15,17-1-16,-17 19 15,17-19-15,-17 18 0,-36 36 16,1 17-1,-1 36 1,36-54 0,35-34-1,17-36-15</inkml:trace>
  <inkml:trace contextRef="#ctx0" brushRef="#br0" timeOffset="71560.62">17022 8714 0,'-18'0'31,"36"0"-31,-71 35 47,35-35-31,18 18-16,-18 17 15,1 18 1,17-18 0,35 18-1,-17-35-15,35-1 16,35-34-1,-53-1 1,0-53 0,-35 36-1,0 0 1,-53-18 0,18 35-16,0 18 15,0 18 1,70-18 15</inkml:trace>
  <inkml:trace contextRef="#ctx0" brushRef="#br0" timeOffset="71909.28">17674 8290 0,'-17'-17'31,"34"34"-31,1-17 47,17 124-32,-17-71-15,-1 35 16,19 53 0,-19-53-1,1-53 1</inkml:trace>
  <inkml:trace contextRef="#ctx0" brushRef="#br0" timeOffset="72309.5">17780 8855 0,'-18'0'16,"1"0"15,-1 0-15,18 17-16,-18 19 15,1-19-15,17 19 16,0 16 0,35-16-1,36-19 1,-36-17-16,35-17 31,1-36-15,-36 0-1,-52-18 1,-1 54-16,0-1 0,-17 18 16,17 0-16,-34 0 15,-1 18 1,53-1-1</inkml:trace>
  <inkml:trace contextRef="#ctx0" brushRef="#br0" timeOffset="72892.67">18803 7796 0,'-53'124'78,"0"-1"-63,18-17 1,17 0 0,18-71-1</inkml:trace>
  <inkml:trace contextRef="#ctx0" brushRef="#br0" timeOffset="73356.16">18644 8255 0,'-17'0'47,"-1"0"-16,0 0-31,1 18 0,-36 35 47,53 17-32,0-52-15,88 88 47,-35-106-31,-18 0-16,0-18 16,18-53-1,-35 54-15,-18-19 16,-18-34-1,1 52-15,-36 1 16,-18 17 0,54 17-16,-19 1 31</inkml:trace>
  <inkml:trace contextRef="#ctx0" brushRef="#br0" timeOffset="73796.53">19138 7849 0,'0'-17'0,"0"34"0,18-34 31,-1 52-15,36 53 15,-17-17-15,34 70 0,-17-35-1,-35-89-15,-18 1 0,0 0 16,0-1-16</inkml:trace>
  <inkml:trace contextRef="#ctx0" brushRef="#br0" timeOffset="74230.23">19262 8343 0,'0'35'63,"-18"18"-47,0-35-16,18 0 15,0 17 1,36 18-1,17-18 1,17-17 0,1-1-1,-1-34 1,-34 17-16,-19-36 16,-34-16-1,-19-19 1,-34 0 15,17 54-15,35 17-16,-17 0 0,0 17 15</inkml:trace>
  <inkml:trace contextRef="#ctx0" brushRef="#br0" timeOffset="146290.89">9419 12629 0,'18'0'125,"17"-35"-47,18 0-62,-35 35-1,70-53 1,-35 18 0,-36 35-1,1-18-15,-36 36 47,1-18-31</inkml:trace>
  <inkml:trace contextRef="#ctx0" brushRef="#br0" timeOffset="146693.4">9560 12400 0,'-17'-18'16,"17"36"15,17-18 0,-17 18-31,18-18 0,17 0 16,0 0 15,-17 0-31,0 0 0,-1 0 16,1 0-1,-18 17 17,0 1-17,0 0-15,0 17 16,0 0 0,0-17-16,18 0 0,-18-1 15,0 18 1,17-17-16,-17 0 15,0-1 1</inkml:trace>
  <inkml:trace contextRef="#ctx0" brushRef="#br0" timeOffset="147806.54">9402 14746 0,'0'0'0,"-18"0"31,18-18-15,18 18 15,17-35-16,0 18-15,18-1 16,35-53 0,-70 54-1,17-1-15,18-17 16,-35 17 0,-1 1-16,-17-1 31</inkml:trace>
  <inkml:trace contextRef="#ctx0" brushRef="#br0" timeOffset="148178.7">9596 14429 0,'17'0'78,"1"0"-62,-1 0-1,19 17 1,-19-17-16,1 0 16,35 0-1,-35 0-15,-1 0 32,-17 36-17,0-1-15,-17 18 16,-54 53-1</inkml:trace>
  <inkml:trace contextRef="#ctx0" brushRef="#br0" timeOffset="155094.15">20779 14023 0,'0'-18'31,"0"1"-15,17 17 15,54-18-15,-1 18-1,54 0 17,17 0-17,0-18 1,-106 18-16,-17-17 15,17 17-15,-17 0 16,0 0 0,-18-18-16,-18 18 0</inkml:trace>
  <inkml:trace contextRef="#ctx0" brushRef="#br0" timeOffset="155860.07">22490 14005 0,'0'-17'16,"0"34"-16,17-52 16,-17 17-1,35 1 1,18 17-1,36-18 1,16 18 0,72-18-1,-124 18 1,70-17 0,18 17-1,-105 0-15,17 0 16,-18 0-1,-18 0-15,-34 0 47</inkml:trace>
  <inkml:trace contextRef="#ctx0" brushRef="#br0" timeOffset="162995.44">23301 15011 0,'0'0'0,"0"-18"46,35 36 48,336 17-63,-301-35-15,-17 0-16,53 0 16,-18 0-1,-70-18 1</inkml:trace>
  <inkml:trace contextRef="#ctx0" brushRef="#br0" timeOffset="168166.73">1393 11659 0,'0'0'0,"0"-17"32,-17 17-32,-1-18 47,-17 18-32,17 0 1,1 18-1,-54 17 1,53-17-16,1-1 0,-18 36 16,-1 35-1,36-52-15,0-19 0,18 36 16,0-18-16,-1 1 0,36-1 16,18 18-1,-18-35-15,35-36 16,53-53-1,-88 36-15,0-18 16,-18 18-16,18-71 16,-71-35-1,-88 17 1,-52 72 0,52 69-1,88 1 1</inkml:trace>
  <inkml:trace contextRef="#ctx0" brushRef="#br0" timeOffset="168956.56">1393 12171 0,'0'0'0,"0"-18"32,0 36 30,0-1-46,0 19-1,18 52 1,-18-53-16,0 0 16,18 71-1,-18-70-15,0 17 16,17-1 0,1-34-16,-18 17 15,18-35 1,-1 0-1,1-17 1,0-1 0,-1 0-1</inkml:trace>
  <inkml:trace contextRef="#ctx0" brushRef="#br0" timeOffset="172902.93">1993 11536 0,'0'0'0,"0"-18"47,-17 36-31,17 17-1,0-17-15,17 17 16,18 36-1,-17-36 1,0 18 0,-1-36-1,1-17-15,0-35 47,-18 0-31,17 17-16,-17-17 15,0 17 1,36 36 15,16 17-15,19 0 0,-18-52-1,-18-1 1,-17-52-1,-18 52-15,-18-35 16,-35-17 0,-17 34-1,-1 36 17,36 18-32,17-18 0,18 18 15</inkml:trace>
  <inkml:trace contextRef="#ctx0" brushRef="#br0" timeOffset="173315.51">2381 11483 0,'0'0'15,"0"-18"1,18 18-1,-18 18 1,18 0 0,-1 17-1,1 0 17,-1-17-32,1-1 0,17-17 31,-17 0-31,0-17 15,35-19 1,-53 19 0,-18-1-16,0 18 0,-52-35 31,-18 35-15,35 0-1,35 18 1,18-1-1</inkml:trace>
  <inkml:trace contextRef="#ctx0" brushRef="#br0" timeOffset="173642.49">2505 11448 0,'0'0'0,"0"-18"16,0 0 15,17 18-15,1 0-16,17 0 15,36 18 1,-54 0-16,19 17 16,-19 18-1,-17-36 1,-35 1-1,17-18-15,1-18 16,-1-52 0,18-18-1,35 35 17,1 0-17</inkml:trace>
  <inkml:trace contextRef="#ctx0" brushRef="#br0" timeOffset="173831.65">2734 11271 0,'0'-17'31,"0"34"-31,0-52 16,35 88 15,1 17-16,16 19 1,-16-54 0</inkml:trace>
  <inkml:trace contextRef="#ctx0" brushRef="#br0" timeOffset="174198.44">2981 11359 0,'0'-35'47,"0"18"-47,0 69 0,-18-104 15,18 87 1,0 0 0,0 0-16,18-17 15,0 17 1,17-35-1,0-35 1,-17 17-16,-18-52 16,0-18-1,-35 17 1,-1 53 15,19 18-31,-1 0 0,18 71 31,35 17-15,-17-70-16,17 17 0</inkml:trace>
  <inkml:trace contextRef="#ctx0" brushRef="#br0" timeOffset="175002.2">1411 12718 0,'-18'-18'31,"36"18"1,53 0-17,-36-18-15,35 18 16,248-17-1,-124-1 1,53 18 0,-194 0-16,17 0 15,-17 18 1,-53-1 0,-17 1-16</inkml:trace>
  <inkml:trace contextRef="#ctx0" brushRef="#br0" timeOffset="176199.7">2434 12524 0,'0'-18'0,"0"0"0,-17-17 16,17 17-1,0 71 17,35 53-17,-18 0 1,1 35 15,0-88-31,-1 18 16,1-1-1,-18-35 1,0-52 0,-18-1-1,18-17 1,36 0 0,17 35-1,70 0 1,-70 0-16,70 0 15,107 0 1,-160 0 0,89 0-16,0 0 15,0 17 17,-124-17-32,18 0 15,-18-17 1,-17-1-1,-18 0 1,0 1 47,-36-36-48,19 35 1,-1-52-1,0 34 1,18 19 15,0-1-31,0-17 32,18-18-17,-18 35-15,0-17 16,0 17-16,0-17 0,18 17 15,-18-52 1,-18 17 0,-17 18-1,0 35 1,17-18-16,-70 0 16,52 18-16,-122 0 15,105 0 1,-71 18-16,-52 17 31,105-17-31,18-1 0,-52 19 31,69-19-31,1-17 0,17 0 32,1-17-17,-1-1 1,18 0-16,-18 1 15,1 17 1,-1 0-16</inkml:trace>
  <inkml:trace contextRef="#ctx0" brushRef="#br0" timeOffset="176765.61">2469 12418 0,'-17'0'0,"34"0"0,-52 0 16,88 0 15,35-36-15,-35 19-16,18-1 15,-1 1 1,-34 17-16,-1 0 0,-18 0 16</inkml:trace>
  <inkml:trace contextRef="#ctx0" brushRef="#br0" timeOffset="177185.5">2787 12594 0,'0'0'0,"0"-17"16,-18-1 15,-17 18-16,35 18-15,-35-1 16,-1 18 0,36 18-1,36 0 17,-19-35-32,19 0 15,34 17 1,-52-35-16,17-18 15</inkml:trace>
  <inkml:trace contextRef="#ctx0" brushRef="#br0" timeOffset="177349.59">2716 12682 0,'18'18'31,"0"-36"-15,17 1-16,0-1 16,-17 18-1,-18-18-15</inkml:trace>
  <inkml:trace contextRef="#ctx0" brushRef="#br0" timeOffset="177885.22">2893 12612 0,'0'-18'0,"0"36"78,17 17-63,1-17-15,-18-1 16,0 1-16,18 0 0,-18-1 16,35 19-1,-35-19-15,18 1 16,-18-53 15,-18-1-15,0-34-1,18 17 17,0 35-32,18 18 15,17-17 1,1 34-1,-19 18 1,1-35-16,-1 18 31,-17-36-15,0 1 0,18-18-1,0 17 1,-1 18-1,36 35 1,-17 36 0,-1-1 15,-18-34-15</inkml:trace>
  <inkml:trace contextRef="#ctx0" brushRef="#br0" timeOffset="178504.12">3422 12524 0,'0'-18'0,"0"36"0,-18-54 32,18 19-32,-35 34 31,17 36-16,18-17-15,0-1 16,18 0-16,0 0 16,-1-17-1,1 0-15,52-1 16,-34-34 0</inkml:trace>
  <inkml:trace contextRef="#ctx0" brushRef="#br0" timeOffset="178663.61">3369 12647 0,'0'0'0,"0"18"16,18-18 15,17-18-15,0 0-16</inkml:trace>
  <inkml:trace contextRef="#ctx0" brushRef="#br0" timeOffset="178883.83">3528 12541 0,'0'0'0,"0"-17"32,17 34-1,1 19-16,17 16 1,-17 19 15,-18-53-31,18-1 16,-18 1 0</inkml:trace>
  <inkml:trace contextRef="#ctx0" brushRef="#br0" timeOffset="180023.11">3598 12524 0,'-17'-18'31,"17"0"-15,53 18 15,17 36-15,-17-1 0,18 35-1,-54-52 1</inkml:trace>
  <inkml:trace contextRef="#ctx0" brushRef="#br0" timeOffset="180221.16">3634 12753 0,'0'0'0,"-18"-18"16,18 1-1,71-1 1,-36 0-16,0 1 16,0 17-16</inkml:trace>
  <inkml:trace contextRef="#ctx0" brushRef="#br0" timeOffset="181125.46">3157 12982 0,'18'-17'16,"-36"34"-16,36-52 0,0 35 16,-18 18 15,0 34-16,0-16-15,17 34 16,-17 71 0,18-35-1,0 18 1,-18-89-16,17 18 16,18-35 15,1-18-31,-1 0 0,212-36 47,18 89-16,-230-35-15,0-1-16,-17 1 0</inkml:trace>
  <inkml:trace contextRef="#ctx0" brushRef="#br0" timeOffset="181663.79">4004 13194 0,'0'-18'16,"0"36"-16,0-53 0,35 158 62,1 53-46,-36-123-16,17 18 16,-17-1-16,35 36 15,1 0 1,-36-88-16</inkml:trace>
  <inkml:trace contextRef="#ctx0" brushRef="#br0" timeOffset="182268.17">3969 13194 0,'0'-53'31,"0"106"-31,106-159 31,-54 106-31,19-18 0,0 18 16,17-17-16,106 17 16,123 0-1,-34 17 1,-213 1-16,18-18 15,-17 0-15,35 18 16,-36-1 0,18 36-1,-70-35 1,0 35 0,-18 17-1,0-34 1,0 52-1,-18 0 1,36 0 15,-18-70-31,0-1 16,17 36 0,-52-35-1,17 0-15,-17-18 16,-124 17-1,18 1 1,-176 0 0,-71 17-1,53-17 1,141-18 0,176 0-1</inkml:trace>
  <inkml:trace contextRef="#ctx0" brushRef="#br0" timeOffset="182668.74">4427 13300 0,'0'0'16,"0"-18"0,-17 18-16,17 35 31,35 36-15,0-1-1,18 19 1,-35-36-16</inkml:trace>
  <inkml:trace contextRef="#ctx0" brushRef="#br0" timeOffset="182935.63">4286 13388 0,'-17'-35'0,"34"70"0,-17-141 16,18 88-16,17 1 15,0-1-15,107 36 32,-90-1-32,54 19 15,0 52 1,-88 0 0,-54 0-1,1-52-15,-53-1 16,-35-35-1,87-18-15</inkml:trace>
  <inkml:trace contextRef="#ctx0" brushRef="#br0" timeOffset="183219.95">4939 13247 0,'18'-35'32,"-36"35"-17,0 0 1,1 0-16,-1 17 0,18 1 16,-18 17-16,1 36 15,17 34 1,35-52-1,53 0 1,-53-53-16,36 0 16,-36-17-1</inkml:trace>
  <inkml:trace contextRef="#ctx0" brushRef="#br0" timeOffset="183341.92">4886 13458 0,'-35'0'0,"70"0"0,-106 0 15,124-17 17,88-18-17,-88 35-15</inkml:trace>
  <inkml:trace contextRef="#ctx0" brushRef="#br0" timeOffset="183921.35">5221 13811 0,'-18'-17'0,"36"34"0,-36-70 16,36 106 46,35 141-30,-35-176-32,52 52 31,-17-52-15,18-18-1,-18 0-15,-18-18 0,71 1 16,-53 17-16,-18-18 15</inkml:trace>
  <inkml:trace contextRef="#ctx0" brushRef="#br0" timeOffset="184219.68">6121 13847 0,'-18'0'15,"0"0"-15,54 0 0,-89 35 32,106 35-17,-36-52-15,1 17 16,70 89-1,-53-89 1,-35-17-16,18 17 16</inkml:trace>
  <inkml:trace contextRef="#ctx0" brushRef="#br0" timeOffset="184422.86">6191 13882 0,'0'-18'16,"0"-17"-1,0 88-15,0-124 0,0 54 16,18-19 0,0 19-16,34-1 15,37 0 1,-54 18-16</inkml:trace>
  <inkml:trace contextRef="#ctx0" brushRef="#br0" timeOffset="184590.73">6297 13899 0,'-18'36'31,"36"-72"-31,-18 54 31,35-18-31,-17 0 16,35-18 0</inkml:trace>
  <inkml:trace contextRef="#ctx0" brushRef="#br0" timeOffset="185086.47">6632 13811 0,'0'0'15,"0"-17"1,-17 17 0,34 35-1,1 18 1,-1-18 0,1 36-1,0-36 16,-18-17-31,0-36 32,-18-35-17,18 18-15,0-1 0,-18 1 16,18-106 0,-17 106-16,17-18 0,0 18 15,17-1 1,1 19-16,17 17 15,18 35 1,-17 35 0,-36-34-1,0-19-15,-18 19 16,-17-1 0,17-35-1,18 18 1,71 17 15,-18 18-15,-36-36-16</inkml:trace>
  <inkml:trace contextRef="#ctx0" brushRef="#br0" timeOffset="185302.67">7091 13917 0,'0'0'31,"0"18"-15,0 35 0,0 17-1,0-52 1,0-1-16,0 1 15,-18 17-15</inkml:trace>
  <inkml:trace contextRef="#ctx0" brushRef="#br0" timeOffset="185904.61">7285 13758 0,'0'18'47,"35"35"-15,-17-35-32,17 34 15,-35-34 1,-18-36 15,1-34-15,-1 16-16,18 1 0,0-89 31,18 36-15,-1 35-1,36 53 1,-35 18-1,17 35 1,-17 0 0,-18-18-1,0-17 17,0-1-1,18-17-31,-1 18 15,1 0 1,35-1 0,-36 1-16,-17 0 15,-53 17 1,-52 0 0,34-17-1,36-18-15,17 0 0</inkml:trace>
  <inkml:trace contextRef="#ctx0" brushRef="#br0" timeOffset="186424.79">7638 13547 0,'17'0'31,"-34"0"-31,70 35 31,-53-17-31,17-1 0,-17 18 16,35 36-1,-17 0 1,-18-36 0,-35-70 15,0-36-16,17 18-15,0 18 16,18-18-16,0 0 0,0 0 16,0-70-1,36 87 1,34 54 15,-52 0-31,-1-1 0,36 54 16,-35-1 15,-53-34-15,17-19-1,-17-17 1,17 18-16,36-18 16,17 35-1,0-17-15,18 35 16,18 17-1,-54-34-15</inkml:trace>
  <inkml:trace contextRef="#ctx0" brushRef="#br0" timeOffset="188106.69">3387 13529 0,'0'0'0,"0"18"47,0 17-32,0 0-15,0 36 16,17 17-1,-17-35-15,0 70 16,0 54 0,0-124-1,0 35-15,0-35 16,0-18 0,0-17-16,18-18 0,17 35 15,18-35 16,124 0-15,-125 0-16,19 0 16,105 0-1,-123 0-15,18 18 16</inkml:trace>
  <inkml:trace contextRef="#ctx0" brushRef="#br0" timeOffset="188437.83">4286 14270 0,'0'-18'16,"0"36"-16,0-1 47,18 142-32,-18-88-15,18 88 16,-1-1 15</inkml:trace>
  <inkml:trace contextRef="#ctx0" brushRef="#br0" timeOffset="189042.03">4233 14217 0,'106'-35'47,"71"-1"-31,-89 36-16,106 0 15,53 18 1,-89 17-1,19 53 1,-160-70 0,19 0-16,34 17 15,-34-17 1,17-1 15,-36-17-31,18 18 0,-17 35 47,-18 17-31,0-52-16,0 0 15,0 35 1,0 0 0,0-36-1,-18 1-15,1-1 16,-54 1-1,36 0-15,-71-1 16,-123 1 0,123-18-1,0 0-15,0 0 0,-88 0 16,-17-18 0,105-17-1,106 0 1</inkml:trace>
  <inkml:trace contextRef="#ctx0" brushRef="#br0" timeOffset="189458.29">4621 14340 0,'-35'0'0,"70"0"0,-88 0 16,36 0-16,-18 18 15,-1 0 16,19-1-31,52 19 32,0-19-17,-17-17-15,17 18 0,-17 0 16,70 17 0,-70-18-16,-1 19 15,-52 17 1,-18-18-1,35-17-15,-52-1 16,17-17 0</inkml:trace>
  <inkml:trace contextRef="#ctx0" brushRef="#br0" timeOffset="189973.61">4798 14411 0,'0'0'16,"17"0"0,-17 18-1,18-1 1,0 1-16,-1 17 16,19 18-1,-19-18 1,19 1-1,-19-72 17,-17-17-17,0 36-15,18-36 16,-18 18 0,17 35-1,1 53 16,0-18-15,35 0 0,-36-17-16,1-18 15,35-18 1,-18-17 0,-35 0-1,0 17-15,0-35 16,0 18-1,0 17-15,0 36 32,0-1-32</inkml:trace>
  <inkml:trace contextRef="#ctx0" brushRef="#br0" timeOffset="190488.03">5309 14764 0,'0'0'16,"0"17"-1,0 1 1,0 0-16,18 35 16,17-1-1,0-16-15,-17-19 16,106 19 15,-54-36-31,-17 0 0,35 0 16,-17-18 15,-1 18-31</inkml:trace>
  <inkml:trace contextRef="#ctx0" brushRef="#br0" timeOffset="191040.27">6156 14834 0,'0'-17'31,"0"34"0,18 54-15,-18-18 15,17 35-15,-17-53-16,0-17 0,0 0 0</inkml:trace>
  <inkml:trace contextRef="#ctx0" brushRef="#br0" timeOffset="191593.63">6368 14781 0,'-18'0'0,"36"0"0,-36 18 16,18 17-1,0 1 1,0-19 0,18 18-16,-1 18 31,-17-17-31,18-36 15,-18 17 1,0-34 0,-18-36-1,18 17-15,0 1 16,0-18 15,0 36-31,18 17 0,17 35 31,36 35 1,-54-34-32,1-36 0,17 17 0,1 1 15,-1 0 1,-18-71 15,1-18-15,-18 36-16,0 17 15,18-70 1,-18 70-16,0 1 16,17 34-1</inkml:trace>
  <inkml:trace contextRef="#ctx0" brushRef="#br0" timeOffset="192206.77">7073 14746 0,'0'0'0,"-35"0"16,35-18-16,-18 18 15,1 0 1,70-17 15,-18 17-15,0 0-16,0-18 15,1 18 1,-36 35 15,0 18-15,0-35 0,0 53-1,35-1 1,-35-52-16,18 17 15,-1-17 1,-34-36 15,-19-17-15,19 17-16,-19 0 16,19 1-16,-19 17 0,1 0 15,-53 17 1,17 36-1,71-17 1,36-36 0</inkml:trace>
  <inkml:trace contextRef="#ctx0" brushRef="#br0" timeOffset="192550.84">7514 14623 0,'0'0'0,"-17"0"31,-1 53-15,0-36-16,18 36 15,53 35 1,0-17-1,0-54 1,-35-17-16,17-17 16,0-54-1,-35-35 1,-35 18 15,35 53-31,-35 0 16,-1 17-1,19 18-15</inkml:trace>
  <inkml:trace contextRef="#ctx0" brushRef="#br0" timeOffset="196027.52">1411 12859 0,'0'0'0,"35"158"16,-17-87 0,35 141-1,-35-124-15,-1 194 16,-34-105-1,-19 69 1,36-175-16,-35 70 16,17 53 15,1-17-31,17-54 31,0-88-31,0 18 0,17-18 16,-17 54-16,18-72 15,0 36 1,-1-35-16,54-36 31,-1-17-15,-52 35-16,17 0 16,18 18-1,0 17 1,-18-17-1,36-1 1,17 1 0,-17-18-1,17 17 17,-70-17-32,34 0 15,-16 18-15</inkml:trace>
  <inkml:trace contextRef="#ctx0" brushRef="#br0" timeOffset="196326.3">2381 14905 0,'0'-18'16,"0"36"0,18 35 15,17 123 0,-17-123-31,-18-18 16,0 106-1,0-105-15,0-1 16,17-17-16</inkml:trace>
  <inkml:trace contextRef="#ctx0" brushRef="#br0" timeOffset="196876.34">2417 15046 0,'0'0'0,"17"-176"31,36 140-31,0 19 0,53-1 16,-36 18-1,19 0-15,-1 0 16,0 0-16,371 18 31,-248 35-15,-123-18-1,-17 53 1,-53-70-16,-1-1 16,1 36-1,0-35-15,-1 0 16,18 17 0,-17 0-1,0-17-15,-18-1 0,17 19 16,19 69-1,-36-69-15,0-1 16,-18-17 0,-17-18-1,-18-18 17,18 0-32,-1 18 0,-17-17 15,0 17-15,-88 17 16,-159 19-1,195-19-15,-19 1 16,-211 52 0,247-52-16,-71 0 15,53-1 1,89-34 0,17-1-16</inkml:trace>
  <inkml:trace contextRef="#ctx0" brushRef="#br0" timeOffset="197342.71">2787 15152 0,'-18'-18'31,"1"36"-15,-1 35-1,18-18 1,0 36 0,0-54-1,0-52 16,0-18-15,0 35-16,0-35 16,18-35-1,17 35 17,35 71-17,-34 0-15,-19 17 16,1 0-16,35 36 15,0 35 1,-53-89-16,0 1 16,0-1-16</inkml:trace>
  <inkml:trace contextRef="#ctx0" brushRef="#br0" timeOffset="197486.27">2787 15258 0,'-53'-18'31,"106"36"-31,-71-36 16,36 0 0,52 1-16,54-19 31,-89 36-31</inkml:trace>
  <inkml:trace contextRef="#ctx0" brushRef="#br0" timeOffset="197863.41">3122 15099 0,'-18'0'0,"36"0"0,-53 0 15,17 0 17,53 53-17,-17-36 1,17 72 0,-35-36-1,0-36 1,-35-52 31,17-53-32,1 17-15,17-17 32,0 53-32,17 17 0,1 18 15,0 0-15,17 0 16,0 0-16,-35 18 15,36 35 1,-36-36 0,0 1-16,-53 17 15,-18-17 1</inkml:trace>
  <inkml:trace contextRef="#ctx0" brushRef="#br0" timeOffset="198178.5">3369 14993 0,'18'0'47,"-1"0"-47,1 18 16,35 17-1,-36 0-15,1-17 16,35 105 0,-53-105-16,0 17 15,-35-17 1,-89-18 15,89-18-31,17 18 0,-70-17 16,35 17-1,36 17-15</inkml:trace>
  <inkml:trace contextRef="#ctx0" brushRef="#br0" timeOffset="198858.39">3263 15699 0,'0'-18'15,"0"36"-15,0-54 0,0 19 0,0-1 31,35 36-15,-35-1 0,18 19-16,17 87 31,-35-70-31,18 53 16,0 17-1,-18-87-15,17-19 16,1 1-16,0-1 0,17 1 15,0-18-15,71 18 16,123-1 0,-52 1-1,34-18 1</inkml:trace>
  <inkml:trace contextRef="#ctx0" brushRef="#br0" timeOffset="199213.79">4639 16016 0,'-18'0'0,"36"0"0,-53-18 15,35 36 17,17 35-17,1-18 1,-18 1-16,0 69 15,18-69 1,-18 17-16,0 0 31</inkml:trace>
  <inkml:trace contextRef="#ctx0" brushRef="#br0" timeOffset="199709.34">4886 16051 0,'18'-17'31,"-36"52"-15,18 0 0,-18 53-1,18-17 1,0-36-1,18-70 17,0-36-1,-18 36-31,35-18 16,0-17-1,0 52 1,1 53-1,-1 18 1,0-17 0,1-19-1,-1-52 1,-35 17 0,17 1-16,1-36 15,0 17-15,17-52 16,-35 71-1,0-1-15,0 0 16,-35 54 0</inkml:trace>
  <inkml:trace contextRef="#ctx0" brushRef="#br0" timeOffset="200496.51">5345 15734 0,'0'0'0,"-53"-53"15,17 35-15,1 1 16,-18-1-16,-123-17 16,-89 70-1,54 18 1,-107 35-1,159-35 1,89-18 0,34-17-16,1 70 31,106 0-15,35 18-1,-18 0 1,-35 0-1,-36-71 1,-17 0-16,0 1 0,0 17 16,0 17-1,0-35 1,0-17 0,18-18-16,35 0 15,53-18 1,-53 18-1,52-17-15,19-1 16,-54 1 0,89-1-1,71 0 1,-160 1-16,54 17 16,-72 0-16,-16 0 0,-1 0 15,-17 0-15,-1-53 31,1-35-15,17 17 0,-17 36-16,52-89 15,-34 54 1,-19 52-16,19-53 16,-54 1-1,-53-18 1,-17 17-1,18 36 1,-54 17 15,54 36-15,17 17-16</inkml:trace>
  <inkml:trace contextRef="#ctx0" brushRef="#br0" timeOffset="200978.41">5733 16334 0,'-18'0'0,"53"-18"31,195 0 16,-72 18-47,-87-17 15,141 17 17,-177 17-32,-70 1 15</inkml:trace>
  <inkml:trace contextRef="#ctx0" brushRef="#br0" timeOffset="202113.11">6756 16228 0,'0'-36'15,"-18"19"1,18 34-1,0 54 1,18-18 0,-1 18 15,-17-54-15,18-52 15,-18 0-16,35-54 1,1-16 0,-19 34-1,1 71 1,-1 18-16,-17-1 16,0 1-16,36 70 15,-36-70 1,17 35-16,1-18 31,0-53 0,-1-52-15,-17 34-16,18-16 16,0 16-1,-1 19-15,18 17 16,1 53-1,-36-36-15,17 54 16,-17-1 0,18-52-1</inkml:trace>
  <inkml:trace contextRef="#ctx0" brushRef="#br0" timeOffset="202414.66">7338 16104 0,'0'0'0,"0"-17"16,0 34 0,0 19-1,0 16 1,0-34 0,53 35-1,-36-53-15,19 18 16,17-18-1,-18-18 1,-18-35 0,-17-17-1,0 34-15,0 1 16,0 0 0,-17 35-1,17 17-15,0 1 0</inkml:trace>
  <inkml:trace contextRef="#ctx0" brushRef="#br0" timeOffset="202599.61">7761 16228 0,'0'0'0,"0"17"16,0 1-16,0 0 15,0 35 1,0-18-16,0-17 16,-18 17-16,18 0 0,-17 18 15,-1-35-15</inkml:trace>
  <inkml:trace contextRef="#ctx0" brushRef="#br0" timeOffset="203043.77">8061 16034 0,'0'0'0,"0"-18"16,0 53 15,0 18-15,0-35-16,0 17 16,18 0-16,-18-17 0,0 17 15,17-17-15,-17 17 16,0 1-1</inkml:trace>
  <inkml:trace contextRef="#ctx0" brushRef="#br0" timeOffset="203297.65">8008 16157 0,'0'-35'0,"0"70"0,-18-105 15,18 52-15,0 0 0,0-35 16,71 71 15,-36 0-31,-17-1 0,70 36 31,-70 0-15,-18-35-16,-18-1 16,0 1-16,-34 17 15,16-17-15,-52 17 16,35-35-1,35 0-15</inkml:trace>
  <inkml:trace contextRef="#ctx0" brushRef="#br0" timeOffset="203566.61">8308 15981 0,'0'-18'0,"0"36"0,18-36 31,-1 18-31,71 53 31,-70 0-15,0 35 0,-54 0-1,36-70-15,-17 0 16,17-1-1,17-17-15,19 0 16,-19-17-16</inkml:trace>
  <inkml:trace contextRef="#ctx0" brushRef="#br0" timeOffset="203796.93">8767 16228 0,'0'17'47,"0"1"-31,0 0-16,0-1 0,-18 54 31,18-36-16</inkml:trace>
  <inkml:trace contextRef="#ctx0" brushRef="#br0" timeOffset="204393.76">8908 16104 0,'-18'-17'31,"18"34"-31,18-17 16,-36 18-1,36 52 1,-18-52-16,0 0 16,0-1-16,0 19 15,0-19 1,0-34-1,0-1-15,0-35 32,0 18-32,0 0 0,17-1 0,1-52 15,35-18 1,-36 71 0,19 35-1,-19 35 1,-17 36 15,0-54-31,0 19 16,0-19-16,0 1 31,18 0-15,17-1-1,18 1 1,-35 0-1,-18-1-15,0 1 16,0-1-16,-53 19 16,18-19-1,-1 1-15,1 0 0,-53-1 16,53-17-16,-18 0 16,35 0-16</inkml:trace>
  <inkml:trace contextRef="#ctx0" brushRef="#br0" timeOffset="204700.7">9296 15893 0,'-18'17'15,"18"1"1,18 0-1,-1 34 1,-17-16-16,0-19 16,0 54-1,-17-36-15,-1 0 16,18 1 0,35-36-1,1 0 1,-1 0-1,18-18-15,17-17 32,-52 17-32</inkml:trace>
  <inkml:trace contextRef="#ctx0" brushRef="#br0" timeOffset="205214.03">9560 16034 0,'36'-36'31,"-36"54"-16,17 35 17,-17-35-32,0-1 0,0 1 0,0 17 15,0-17 1,0-1-16,0 1 0,0 0 16,-17-18-1,-1-36 16,18-16 1,0 34-32,0-17 0,18-1 15,17-52 1,-35 53-16,35 17 16,18 1-1,-53 34-15,18-17 16,-18 53-1,0-35-15,0 17 16,-71 0 15,53-17-31,1 0 16,-1-18-16,1 17 16,34 1-1,18 35 16,-35-36-31,18 1 0,0 0 16,-18 17 0,17 0-16</inkml:trace>
  <inkml:trace contextRef="#ctx0" brushRef="#br0" timeOffset="207128.64">3475 16316 0,'0'0'0,"-18"-18"16,1 1 15,17 17 0,35 194 0,53 300 1,-88-336-17,0 1 1,0-124-16,0 1 16,35-54 15,71-17-16,-35 17 1,35 18 0,-71 0-16,18 18 15,-18-18 1,-17 0-16,-1 0 16</inkml:trace>
  <inkml:trace contextRef="#ctx0" brushRef="#br0" timeOffset="208128.86">4551 17127 0,'0'0'0,"35"-17"16,-17-1-16,-1 18 15,1-18 1,-18 1 0,-53 17-1,0-18 1,0 18-16,-35 18 16,-71 35-1,71-18 1,-35 53 15,105-35-15,0 0-1,18-35-15,18-1 0,-18 1 16,18 52 0,-1-34-1,19 17 1,-36-36-16,17 19 15,1-19-15,-1 36 16,1 35 0,-18-52-1,0 34 1,18-52 0,17 17-1,0-17 16,18-1-15,-35-17-16,17 18 16,89-18-1,-71 0-15,70-18 16,-52 1-16,87-19 16,-87 19-16,17-1 15,124-17 1,-36 0-1,-70 17 1,-18 0 0,-70 18-16,-1-17 15,19-1 1,-19 0-16,1 18 16,70-70 15,-70-1 0,-53 36-15,-36-36-1,0 1 1,19-54 0,34 72-16,-17-37 15,17 54-15,0 0 16,-70-18-1,0 88 1,-106 36 0,-35 17-1,70-35 1,88-36-16,36 1 16</inkml:trace>
  <inkml:trace contextRef="#ctx0" brushRef="#br0" timeOffset="208469.79">4710 17498 0,'0'-18'0,"-53"-70"47,-36 123-15,54-17-32,-18 88 31,89 17 0,-19-105-31,1-1 16,-1-17-16,19 0 15,-1-17-15</inkml:trace>
  <inkml:trace contextRef="#ctx0" brushRef="#br0" timeOffset="208662.26">4780 17462 0,'18'-17'16,"-36"34"-16,36-69 15,-18 69 1,0 18 0,0 36-1,35 0 1,36-18 0,-36-53-1</inkml:trace>
  <inkml:trace contextRef="#ctx0" brushRef="#br0" timeOffset="209213.59">4957 17445 0,'0'0'16,"0"-18"-1,0 36 1,0 35 0,0-36-16,0 19 15,-18 17 1,0-18 0,1-35-1,-1 0 1,18-35-16,0-36 31,0 18-15,0 18-16,0 0 0,18 17 15,-1-35 1,1 53-16,17 0 16,18 53-1,0-18 1,-18 0-16,36 1 15,17-1 1,-17-35 0,-36-18-1,-18-17 1,-34-18 0,17 18-1,-18 17-15,-17-17 31,35 53 1</inkml:trace>
  <inkml:trace contextRef="#ctx0" brushRef="#br0" timeOffset="209629.64">5980 17410 0,'-36'0'31,"72"0"-31,-36 0 16,35 0-16,35 0 16,72 0-1,-90 0 1,-16 0-16,-1 0 0,0 17 16</inkml:trace>
  <inkml:trace contextRef="#ctx0" brushRef="#br0" timeOffset="210464.07">6703 17286 0,'0'-18'0,"0"36"0,0-36 47,-18 71-32,0-17-15,18 17 16,0 35 15,18-35-31,0-53 31,35-18-15,-36 0-16,19-17 16,-19-18-1,-17 36-15,0-1 16,18 0 0,0 36-1,17 35 1,0-36-1,36 19 17,-36-36-32,35-124 47,-105 18-16,35 89-31,-35 17 31,35 17-15</inkml:trace>
  <inkml:trace contextRef="#ctx0" brushRef="#br0" timeOffset="210795.81">7197 17286 0,'0'0'0,"0"18"62,-18 52-46,18-52-16,18 17 16,17 18-1,-17-35 1,17-18-1,-18 0-15,1 0 16,70-36 0,-52-16-1,-19-37 1,-17 36 0,-17 1-1,-1 52 1,18 17-1</inkml:trace>
  <inkml:trace contextRef="#ctx0" brushRef="#br0" timeOffset="211013.97">7620 17392 0,'35'53'31,"-70"-106"-31,106 141 16,-54-70-16,1 35 31,-53-18-15,-1-17 0,19-1-16</inkml:trace>
  <inkml:trace contextRef="#ctx0" brushRef="#br0" timeOffset="211340.13">8008 17251 0,'-18'-35'31,"36"70"-31,-89-53 31,54 18-31,-1 18 0,1-18 16,17 17-16,-18 1 16,53 17-1,-17 1 1,52-19 0,-52 1-16,0 0 15,-18 17 1,-53 0-1,35-17-15,-17-1 16,-18 1 0,53-36-1</inkml:trace>
  <inkml:trace contextRef="#ctx0" brushRef="#br0" timeOffset="211563.71">8184 17233 0,'18'53'63,"17"35"-48,-35-70-15,0 0 16,0 34-1,0-34-15</inkml:trace>
  <inkml:trace contextRef="#ctx0" brushRef="#br0" timeOffset="211880.93">8326 17339 0,'0'-18'31,"17"18"-15,-17-17-16,35 17 16,18-36-1,-35 19 1,-18-1 0,-18 1-16,1-1 15,-1 18 1,18 18-1,0 17 1,18-18-16,-18 36 16,17 53-1,-17-18 1,0-70 0</inkml:trace>
  <inkml:trace contextRef="#ctx0" brushRef="#br0" timeOffset="212167.52">8802 17462 0,'0'0'16,"17"0"-1,-17 18 17,0 35-17,-17-18-15,17-17 16,-18 17-1</inkml:trace>
  <inkml:trace contextRef="#ctx0" brushRef="#br0" timeOffset="212883.14">9066 17268 0,'0'-17'47,"0"52"-31,0-17-16,0 17 15,0 53 1,18-35 0,-18 0-1,-18-106 16,1 0-15,17 18-16,-18 0 16,18-18-16,0 17 0,18-34 15,35-18 1,0 70 0,17 18-1,-52 0 1,17 35-1,-35 18 1,-18-35-16,-17 17 16,17 0-1,1-35-15,-1 18 16,36 0 0,17-1-1,18 19 1,-35-19-16,-18 1 15,0 17 1,-18-17-16,-17-1 16,-36 1-1,36-18 1,17 0-16,1-18 0</inkml:trace>
  <inkml:trace contextRef="#ctx0" brushRef="#br0" timeOffset="213281.56">9490 17110 0,'-18'0'0,"36"0"0,-54 0 16,19 0-16,87-18 46,-52 0-30,17 18-16,89-17 16,-71-1 15,-36 18-31,-52 53 31,35-35-31,-35 35 16,35-36-16,-18 19 15,18-1-15,0 0 0,0-17 16,0 17-16,0 0 0,0-17 16,0 0-16,-18 17 15,-34-18 1,16-17-16,-17 0 16,0-17-16,-52-54 15,34 36-15</inkml:trace>
  <inkml:trace contextRef="#ctx0" brushRef="#br0" timeOffset="-212029.34">3492 11307 0,'0'-18'0,"0"36"0,18-54 16,0 89 15,-1 35-15,1 1-1,0-37 1,-18-34 0,0 0-1,17-1 1,1-17-16,17-17 15,18-1 1,-18 0-16,36-17 16,17 18-1</inkml:trace>
  <inkml:trace contextRef="#ctx0" brushRef="#br0" timeOffset="-211813.81">3845 11324 0,'0'0'0,"18"-106"16,0 89-1,-1 87 32,18 36-31,-17-53-16,35 18 15,-18-19-15</inkml:trace>
  <inkml:trace contextRef="#ctx0" brushRef="#br0" timeOffset="-211347.45">4145 12400 0,'-18'-53'16,"36"106"-16,-53-141 16,35 70 15,17 54-15,-17-19-16,18 18 15,-18 36 1,18-18-1,-1 0 1,-17-35 0,36-1-16,17-17 15,0 0 1,52-35 15,-69 17-31,-19 1 0</inkml:trace>
  <inkml:trace contextRef="#ctx0" brushRef="#br0" timeOffset="-211041.09">4445 12382 0,'0'-17'0,"0"34"0,-35-69 15,35 34 1,0 0-16,0 1 15,17-1-15,19 18 16,17 18 0,-18 17-1,-18 53 17,-17-70-32,0 17 0,-17-17 15,17-1-15,-18 19 16,18-19-1,18-17-15,52 0 16,89-35 0,-106 35-16</inkml:trace>
  <inkml:trace contextRef="#ctx0" brushRef="#br0" timeOffset="-210493.48">5997 13017 0,'0'0'0,"0"-17"16,0-1-16,0 36 31,0 17 1,0-17-32,0 17 15,0 53 1,0-70-16,0 17 15,35 18 1,-17-53-16,0 0 16,52 0-1,-34 0-15,34-18 16,1 1 0</inkml:trace>
  <inkml:trace contextRef="#ctx0" brushRef="#br0" timeOffset="-210079.3">6332 13070 0,'-17'-17'0,"34"34"0,-52-70 31,35 18-15,35 18-1,1-1 1,17 18 0,-36 18-16,1-1 15,-18 18 1,0-17-16,-35 0 16,17-1-1,0 1 1,18 0-1,36-1 1,16-17 0,19 18-1,-36 35 17,-52 0-17,-19-18 1,-34 18-16</inkml:trace>
  <inkml:trace contextRef="#ctx0" brushRef="#br0" timeOffset="-209608.68">7814 13353 0,'18'0'16,"-36"0"-16,53 0 16,-35 17 15,18 36-15,-18 18-1,18-18 1,-18-36-16,17 36 15,1-18 1,17 1 0,0-36 15,-17 0-31,17-18 16,36 0-1,-36 1-15</inkml:trace>
  <inkml:trace contextRef="#ctx0" brushRef="#br0" timeOffset="-209162.23">8184 13423 0,'0'18'78,"18"70"-47,17-53 0,-17-35-15,0 0-16,-1 0 0,-17-17 15,36-19 1,-19 1 0,-17-18-1,0 36-15,0-1 16,0 0 0,0 36-16,18 17 15,17 36 1,0-18-1,1 52 1,-36-87-16,0 17 16</inkml:trace>
  <inkml:trace contextRef="#ctx0" brushRef="#br0" timeOffset="-156590.3">16986 16616 0,'36'-53'47,"-19"18"-15,-87 35-1,-72 70 0,125-52-31,-18 17 16,-54 71-1,89-36 1,71-17 0,-1-35-1,19 0 1,-72-36-16</inkml:trace>
  <inkml:trace contextRef="#ctx0" brushRef="#br0" timeOffset="-156442.11">16792 16739 0,'0'0'0,"-35"-17"16,70 17-1,36-18 16,-36 18-31</inkml:trace>
  <inkml:trace contextRef="#ctx0" brushRef="#br0" timeOffset="-156075.55">17251 16651 0,'0'0'15,"-18"-18"1,1 1-1,-1 34 1,18 19 0,-18 17-1,18 17 1,0-35 0,18 1-16,0 17 15,-1-53 1,1 0-16,-1 0 15,19-36 1,34-52 0,-70 53-16,36-18 15,-19-53 1,-17 71 0,-17 35-1,-1 18 1,18-1-16</inkml:trace>
  <inkml:trace contextRef="#ctx0" brushRef="#br0" timeOffset="-155542.58">17692 16686 0,'-35'-17'31,"-1"17"-15,36 17-16,-17 1 16,-1 53-1,18-19 1,0 1 0,0-17-1,-18-54 16,18-53-15,0 36-16,18-35 16,53-36-1,-19 53 1,19 35 0,-53 36-1,-1 0-15,-17 52 31,-17-52-31,-1 17 16,0-17-16,-17 17 16,-18 0-1,36-17 1,34-18 0,18 17-1,18 36 1,-35-35-16,17 17 15,1 1 1</inkml:trace>
  <inkml:trace contextRef="#ctx0" brushRef="#br0" timeOffset="-155203.91">18115 16704 0,'0'0'0,"-18"-71"31,1 71-15,-18 36-1,35 17 1,0 17 0,17-17-1,18-18 1,-17-35-16,17-17 15,-17-19 1,0 19-16,-18-54 16,0-17-1,0 70 1,-36 1-16,1 17 16,0 35-1,17 0 16,18-17-31</inkml:trace>
  <inkml:trace contextRef="#ctx0" brushRef="#br0" timeOffset="-154775.16">18415 16651 0,'0'0'0,"0"-18"15,0 1 1,-35-1-1,17 36 1,18 35 0,0-36-16,0 36 15,18 35 17,-18-70-32,0 0 0,0-1 15,-18 1-15,0-36 31,18-17-15,0 17-16,0-17 0,18 0 16,17-89-1,1 89-15,-1-35 16,53 34 0,-53 54-1,-35 35 1,-17-35-16,-36 34 15,-35 1 1,52-35-16,19 0 16,-19-18-1</inkml:trace>
  <inkml:trace contextRef="#ctx0" brushRef="#br0" timeOffset="-154491.91">19032 16545 0,'18'-35'16,"-36"70"-16,18-70 15,-17 17-15,-19 18 16,1 0 0,18 18-16,-19 0 15,1 70 1,17-71-16,18 19 15,0 87 1,18-70 0,53-18-1,-54-35 1,36 0-16,-35-17 16</inkml:trace>
  <inkml:trace contextRef="#ctx0" brushRef="#br0" timeOffset="-154325.11">18927 16669 0,'-53'0'16,"106"0"-16,-177 0 16,106 0-16,-17 0 15,35 17 1,71 1 0,87 0-1,-105-18-15,71-18 16,-54 0-1</inkml:trace>
  <inkml:trace contextRef="#ctx0" brushRef="#br0" timeOffset="-150820.96">19526 16528 0,'0'0'0,"18"-18"15,0 0-15,-1-35 32,1 53-17,-53 18 1,-36 53-1,53-36 1,-17 0-16,-18 89 16,35-89-1,18 0-15,0-17 0,36 35 32,-19-36-32,1-17 0,70-35 31,-52 17-31,-1-34 15,0-37 1,-35 72 0,0-1-16,0 0 15,0 36-15,0 0 16,0 70 0,-18-53-16,18 18 15,36-18 1,-19-35-1</inkml:trace>
  <inkml:trace contextRef="#ctx0" brushRef="#br0" timeOffset="-150590.78">19967 16510 0,'0'0'0,"-53"-35"15,0 52 16,0 54-15,18-18 0,18 35-1,17-53-15,0 18 16,52 0 0,-34-53-16,17 0 15,-17 0-15,0-18 0,17 1 16</inkml:trace>
  <inkml:trace contextRef="#ctx0" brushRef="#br0" timeOffset="-149906.14">19826 16669 0,'-18'0'0,"-17"0"16,88 0-16,-123 0 16,87 0 15,36-18-16,-18 18-15,36 0 16,35-18 0,-71 1-16,0-1 15,-17 1 1,-18-1-16,-18 18 31,1 0-15,17 18-1,-18 34 1,18-34 0,-18 17-16,18 1 0,-17 17 15,-1 17 1,0-52 0,18-36 15,0-17-16,0 0-15,36-71 16,-19 70-16,1 1 16,17-35-1,-17 34-15,17 19 0,-17-1 16,35 18 0,-53 18-16,0 17 15,-18 53 1,1-70-1,-1-1-15,-17 1 0,-1 17 16,-17-17 0,36-18-1,34-18 1,-17 1 0,36 17-1,17-18 1,-36 36-16,19-1 15,-19 19 1,1-19-16,-18 1 16,17 0-16</inkml:trace>
  <inkml:trace contextRef="#ctx0" brushRef="#br0" timeOffset="-149156.89">20355 16704 0,'36'-71'31,"-19"54"-15,-70 105-16,106-194 0,-53 89 16,0 52-1,-17-18 1,-1 36-16,-17 36 31,35-72-31,0 18 16,-18-17-1,53-88 17,-17-19-17,0 54-15,-18 0 16,52-36 0,-52 54-16,36 17 15,-19 17 1,-17 19-1,18-1 1,0-18 15,-1-17-15,-17 18 15,0 0-15,0-1-16,0 19 15,-17 17 1,17-36-16,0 1 31,-18-36-15,18 1-16,0-1 16,0 0-16,0-17 15,53-36 1,-35 54-1,-1-1-15,1-17 0,17 0 16,18-1 0,-35 19-1,17 52 1,-17 0 15,-18 36-15,0-54-16,0 54 15,-53 0 1,17-19 0,19-34-16</inkml:trace>
  <inkml:trace contextRef="#ctx0" brushRef="#br0" timeOffset="-148721.89">20973 16616 0,'0'-18'16,"-18"18"15,18 18-31,-18 17 31,1 18-15,-1-35-16,18-1 15,-35 54 1,17-54 0,36-17-1,17-52 1,-17 16-16,-1 1 16,36-71-1,-35 71-15,17-18 16,0 18-1,-35 52 1,0 1-16,-17 123 31,-1-70-31,1 34 32,17-69-32,-18-19 15</inkml:trace>
  <inkml:trace contextRef="#ctx0" brushRef="#br0" timeOffset="-148585.77">20902 16722 0,'-18'-36'16,"36"72"-16,-36-107 15,18 53 1,53 18 0,18 0-1,17 0 1</inkml:trace>
  <inkml:trace contextRef="#ctx0" brushRef="#br0" timeOffset="-148081.04">21184 16598 0,'18'-17'0,"-36"34"0,54-70 16,-54 36-1,0-1 17,1 53-1,17 36-16,-18-36-15,0 18 16,1 18 0,-1-54-16,0 18 15,1-35 1,34-35 0,19-53-1,-19 53 1,19-1-16,-1-16 15,-17 16-15,17 1 16,-18 35 0,-17 35-16,0 53 31,-17-35-31,17 36 31,0-72-31,0 18 16,35-35-1,0-35 1,18-71 0,-35 71-16,0-35 15,-1-1 1,-34 89 15,-19 35-15,36-36-16</inkml:trace>
  <inkml:trace contextRef="#ctx0" brushRef="#br0" timeOffset="-147690.14">21590 16563 0,'0'0'0,"0"-18"16,0-17-16,0 17 15,-35 1 1,17 52 0,0 18-1,1 0 1,34 0 0,19-18-1,17-35 1,-36-18-1,1 1-15,35-36 16,-36 18-16,1-18 16,0-18 15,-54 142 0,-16 52-15,34-88-16,-17 54 15,-1-19-15</inkml:trace>
  <inkml:trace contextRef="#ctx0" brushRef="#br0" timeOffset="-146136.1">22013 16598 0,'18'-17'32,"0"-19"-17,-1 1 1,-17 53 15,-35 35-15,35-36-16,-18 18 15,-17 54 1,17-54 0,18 0-1,18-52 16,-18-19-15,18 19 0,-18-1-16,17-17 15</inkml:trace>
  <inkml:trace contextRef="#ctx0" brushRef="#br0" timeOffset="-144121.2">21925 16528 0,'-18'0'46,"18"-18"-14,36 0-1,-1 1-15,0 17-16,1-18 15,34 18 1,-35 0-16,1 18 15,-36 17 1,0-17-16,0-1 16,-53 36-1,35-35-15,-17-1 16,-36 1 0,54 0-1,-1-18 1,53 0-1,36 0 1,-18 0 0,17 0 15,-52 17-31,0 1 16,-36 35-1,-35-18 1,35-17-16,-17-1 0,0-17 15,-106-17 1,88-1 0,35-35-1,18 36-15,0-1 16,18 0-16</inkml:trace>
  <inkml:trace contextRef="#ctx0" brushRef="#br0" timeOffset="-143870.92">22472 16616 0,'0'0'0,"18"-18"31,-71 1-15,0-1-1,17 18-15,19 18 16,-36 17-1,53 0-15,-18 18 16,36 18 0,0-36-16,-1-18 15,1 1-15,35 0 16,0-18 0</inkml:trace>
  <inkml:trace contextRef="#ctx0" brushRef="#br0" timeOffset="-143200.81">22401 16686 0,'-17'0'16,"34"0"-16,-105-17 16,71 17-1,52 0 17,71 0-17,-71 0-15,53-18 16,0 0-1,-70 1 1,-18-1 0,-18 1-16,1 17 15,-1 0 1,18 17-16,-35 1 16,35 17-1,-18 36 1,18-54-16,-18 19 15,18-1 1,0-18 0,0-34 15,0-36-15,18 18-16,0-54 15,-1 54-15,1 0 16,0 0-16,-1 17 15,19-17-15,-19 35 16,36 35 0,-35-17-16,-18 17 15,-18 35 1,-35-34 0,-17-1-1,17-35 1,35 0-1,36 0 17,-1 0-17,-17 18-15,18-18 0,0 17 16,17 36 0,-17-35-16,-1-1 15,19 1 1,-19-18-16</inkml:trace>
  <inkml:trace contextRef="#ctx0" brushRef="#br0" timeOffset="-142886.68">23019 16616 0,'-71'-53'31,"142"106"-31,-177-106 15,106 71 17,0 87-1,-18-87-15,1 0-16,17-1 0,-18 1 15,0 35 1,18-36-16,0 1 15,36 0 1,17-18 0,17 0-1,-35-18-15,-17 0 16,17 18-16</inkml:trace>
  <inkml:trace contextRef="#ctx0" brushRef="#br0" timeOffset="-142636.75">23248 16598 0,'0'-17'0,"-35"17"31,17-18-15,18 36-1,0 52 1,0-52-1,0 17-15,0-17 0,-18 35 16,1-1 0,-1 1-1</inkml:trace>
  <inkml:trace contextRef="#ctx0" brushRef="#br0" timeOffset="-142430.8">23407 16651 0,'0'-35'31,"-18"35"-15,18 17-16,0 1 16,-17 53-1,-1-36-15,-17 35 31,-1-34-15</inkml:trace>
  <inkml:trace contextRef="#ctx0" brushRef="#br0" timeOffset="-142121.91">23389 16633 0,'18'-17'0,"35"-18"46,-53 105-30,0-52 0,17 35-16,19 35 31,-19-71-31,-17 1 16,53-18-1,-35 0-15,-1-18 0,1 1 16,0-71-1,-18 52-15,0 1 16,0-71 0,-18 106-1,0 18 1,18 0 0,0 17-16</inkml:trace>
  <inkml:trace contextRef="#ctx0" brushRef="#br0" timeOffset="-136564.7">16545 16351 0,'-17'0'16,"-1"0"0,-17 18-1,17 70 1,18-53-16,0 18 15,0 194 1,18-17 0,-36 299-1,0-282 1,18 70 0,0-229-1,18 53-15,0 1 16,-1-72-1,-17-52 1</inkml:trace>
  <inkml:trace contextRef="#ctx0" brushRef="#br0" timeOffset="-134484.91">16616 16351 0,'0'0'0,"-18"0"47,1-17-31,-19 17 0,1 17-1,17-17 1,1 0 15,17 18-15,53-18-1,-18-18-15,35 18 16,107-35 15,-107 35-31,142-35 0,-88 17 0,34 18 16,371-53-1,-105 35 1,264-17 0,-459 18-16,212 17 15,123 0 1,-70 0 0,-211-18-1,-142 18 1,123 0-16,89 0 31,-230 0-31,72 0 16,-37 0-1,-87 18-15,-1-18 0,54 0 16,-1 0 0,71 17-1,-123-17-15,52 0 16,1 0-1,17 0 1,-106 0-16,18 0 16,-35 0 15,17 0 16,-17 0-32,-1 18-15,19-18 16,-19 0 0,19 0 46,16 0-46,-34 0-1,0 0 1,-1 0 0,1 0-1,35 0 1,35 17 0,-17 1-1,-36-18 1,-17 0-1,-1 0-15,-17 18 0,-17-18 32,-36 0-17,35 0 1,18 17 15,18-17-15,-18 18-16,17-18 15,-17 35 1,0-17 0,0 53-1,-17 70 1,17-88 0,-71 335 15,18 53 0,53-371-31,0 18 0,18 36 16,-1-71-16,-17 70 15,-17-35 1,-1-88-16,-35 18 16,36-18-16</inkml:trace>
  <inkml:trace contextRef="#ctx0" brushRef="#br0" timeOffset="-132678.97">16581 17163 0,'35'0'0,"-18"0"16,19 0-1,17 0 1,-18 0-1,35 0 1,-34 0-16,52 0 16,-17 0-1,-1 0-15,318-18 16,-159 0 0,107 1 15,-231 17-31,107 0 0,106 0 31,-19 0-15,37-18-1,-248 18-15,18 0 16,176 0 0,-35 0-1,-88 18 1,52-18 15,-123 0-31,142 0 16,-142 0-16,-18 0 0,142 0 31,-141 0-31,-18 0 16,158-18-1,-158 18-15,18 0 0,105-18 31,18 18-15,-123 0-16,-18-17 0,105 17 31,-34 0-15,-1 0 0,18 0-1,-105 0 1,34 0-16,107 0 15,-1 0 1,-88-18 0,18 18-1,-35-17 1,-36 17-16,0 0 16,106-18-1,-105 18 1,-19 0-16,1 0 15,17 0 1,36 0 47,-54 0-63,1 0 0,0 0 15,-1 18-15,-52-18 31,-18-18-15</inkml:trace>
  <inkml:trace contextRef="#ctx0" brushRef="#br0" timeOffset="-86981.35">19226 16404 0,'-17'-17'31,"-1"-1"0,18 0-15,0 1-1,-18-1 1,18 0 0,-17-17-1,17 17 1,0 1 15,17 34-15,-17 19-1,18 70 1,0 88 15,-18 0-15,17-106-16,-17 18 0,0-1 15,36 195 1,-36-229-16,17 88 16,36 158-1,-35-246 1,-18-36-16,0 0 0,0 36 16,0-54-16</inkml:trace>
  <inkml:trace contextRef="#ctx0" brushRef="#br0" timeOffset="-85464.52">21749 16334 0,'-18'-18'31,"18"0"-16,0 1 17,-18-1 15,18 0 15,18 1-31,0 34-15,17 107 15,-17 35-15,-1 17-1,1-88-15,0 18 0,-1 18 16,1-19-16,17 125 16,18 122-1,-35-281-15,-18 0 0,17 34 16,1 107 0,-18-177-16,18 36 15,-18-53-15</inkml:trace>
  <inkml:trace contextRef="#ctx0" brushRef="#br0" timeOffset="-80311.95">18168 16016 0,'-18'-18'15,"1"1"1,-1 17-16,0-18 15,-17 18 1,0 18 0,0-1-1,35 1 1,-18 17 0,36 36-1,-1-53-15,36 17 16,53-18-1,-18-34 1</inkml:trace>
  <inkml:trace contextRef="#ctx0" brushRef="#br0" timeOffset="-80128.42">18344 15981 0,'-17'-35'16,"34"70"-16,-52-88 15,35 35-15,18 54 31,35 52-15,-18-35 0,0 35 15,-17-71-31</inkml:trace>
  <inkml:trace contextRef="#ctx0" brushRef="#br0" timeOffset="-79609.78">19738 16034 0,'18'-18'31,"-18"0"-15,-36 1 0,-17 17-1,0 17 1,18 1-16,18 0 15,-1-1-15,0 54 16,36-1 0,0-52-1,34 17 1,-16-17-16,-1-18 16,106-18-16</inkml:trace>
  <inkml:trace contextRef="#ctx0" brushRef="#br0" timeOffset="-79327.02">19914 16069 0,'0'0'0,"-53"0"15,36 0-15,-19-18 16,54 18 0,17-17-1,-17 17-15,53 0 16,-36 0-1,0 17-15,-17 36 16,-36-35 0,0 17-16,-52 18 31,52-35-31,1 17 16,52-17-1,0-18-15,0 0 16,195-36-1</inkml:trace>
  <inkml:trace contextRef="#ctx0" brushRef="#br0" timeOffset="-78875.74">21837 15875 0,'18'-35'16,"-36"70"-16,53-88 15,-35 35-15,-17 1 16,-36 34 0,-18 54-1,18-18 1,36-35-16,17 34 15,52 19 1,-16-53 0,52-1-1,-35-17-15,0 0 0,17-17 16</inkml:trace>
  <inkml:trace contextRef="#ctx0" brushRef="#br0" timeOffset="-78478.74">22243 15875 0,'0'0'0,"-36"-18"15,1 1 1,53-1 0,-1 18-1,36-18 1,-17 36-1,-36 17 1,0-17 0,-53 35 15,17-35-15,36-1-16,36 1 31,87-1-16,-52-17 1,-18 36 0,-71 17-1,-53-18 1,18-17-16,-70 34 16,52-52-16</inkml:trace>
  <inkml:trace contextRef="#ctx0" brushRef="#br0" timeOffset="-77827.8">25082 15628 0,'0'0'0,"0"-18"0,0-52 32,-17 105-1,17 36-15,0 70-1,17-88-15,-17-18 16,18 36-1</inkml:trace>
  <inkml:trace contextRef="#ctx0" brushRef="#br0" timeOffset="-77495.54">25047 15769 0,'0'-17'31,"0"34"-31,88-70 15,1 36 1,-1-1 0,-53 0-1,0 1 1,-35-36 0,0 35-16,-17-35 15,-1 36 1,18-1-1,0 71 1,0 70 0,18-17-1,-18 18 1,17-107-16,-17 19 16</inkml:trace>
  <inkml:trace contextRef="#ctx0" brushRef="#br0" timeOffset="-76995.07">25753 15452 0,'0'0'0,"0"-18"16,-18 0-1,18 36 1,0 17 15,0 36-15,0-36-16,0-17 0,-18 17 16,-17 71-1,18-36 1,17-34-1,35-19 1,35-17 0,-34 0-16,52 0 15,53-17 1,-88 17 0</inkml:trace>
  <inkml:trace contextRef="#ctx0" brushRef="#br0" timeOffset="-76122.42">27358 15610 0,'0'0'0,"18"0"0,-18-35 15,0 0 1,-18 17 0,0 18-16,1-17 0,-54 17 31,36 0-31,0 17 0,-18 1 0,35-1 15,-17 19-15,17-1 16,0 0-16,18-17 16,18 88-1,17-71-15,36 0 16,70-17 0,-70-18-16</inkml:trace>
  <inkml:trace contextRef="#ctx0" brushRef="#br0" timeOffset="-75912.2">27640 15540 0,'0'0'0,"-18"-35"15,18 17-15,0 36 32,0 52-17,0 18 1,0 18-1,0-53 1,-17 0-16,17 35 16</inkml:trace>
  <inkml:trace contextRef="#ctx0" brushRef="#br0" timeOffset="-75473.62">27411 16104 0,'0'0'0,"-18"0"0,18-17 16,-17 17 0,17 17-1,-18 19 1,18-1-1,-18 53 1,18-53-16,18 1 0,0-19 16,-1 1-16,36 17 15,106-17 1,-53-18 0,35-35-1,-106 17-15</inkml:trace>
  <inkml:trace contextRef="#ctx0" brushRef="#br0" timeOffset="-75127.08">28240 16281 0,'0'-18'16,"-18"0"0,1 18-16,-1-17 15,0 17-15,1-18 16,-19 18-16,-34 18 16,35-18-1,17 17-15,0 1 0,1 17 16,-1 18-1,36-17 1,35-1 0,35 0-1,-53-35-15,53 0 16,0 0-16</inkml:trace>
  <inkml:trace contextRef="#ctx0" brushRef="#br0" timeOffset="-74822.81">28434 16245 0,'-18'0'0,"36"0"0,-71-17 15,106 17 17,35 0-17,-35 35 1,-18 0-1,-52 36 1,-36-18 15,35-36-31,18 1 16,0 17 0,18-35-1,17 0-15,0 0 0,71 0 16,18-17-1</inkml:trace>
  <inkml:trace contextRef="#ctx0" brushRef="#br0" timeOffset="-74309.63">28169 16669 0,'0'0'15,"18"0"-15,0 53 78,-18 123-46,17-123-17,1 18 1,-1-54-16,54 1 16,-18-1-16,-18-17 15,18 0-15,71-17 16,-1-18-1,-88 17-15</inkml:trace>
  <inkml:trace contextRef="#ctx0" brushRef="#br0" timeOffset="-73989.86">29210 16969 0,'0'0'0,"-35"-18"16,17 0-16,18 1 16,-18 17-16,1-18 0,-1 18 15,1 0-15,-36 0 16,-18 18-1,18 17 1,18 36 0,52-1-1,89-17 17,-70-35-32,69-18 0</inkml:trace>
  <inkml:trace contextRef="#ctx0" brushRef="#br0" timeOffset="-73626.49">29316 16880 0,'-18'-17'0,"36"34"0,-53-34 16,35-1-1,52 18 1,-16 0-1,-19 0-15,54 18 16,-18 17 0,-36 0-1,1 1 1,0-19 0,35 19 15,-18-1-31,-17-35 15,-1 17-15,19 19 32,-125-1-17,36-35-15,-105-18 16,69 18-16</inkml:trace>
  <inkml:trace contextRef="#ctx0" brushRef="#br0" timeOffset="-59152.1">14764 16281 0,'0'0'0,"-18"0"0,-17 0 31,35-18-31,17 18 0,1 0 16,176 18-1,106-18 17,-18-18-17,-123 18-15,0 0 0,-1 0 16,266 18-1,-336-1-15,35 1 16,-87 17 0,-89-35-1,18 18-15</inkml:trace>
  <inkml:trace contextRef="#ctx0" brushRef="#br0" timeOffset="-58668.23">14693 16228 0,'0'0'15,"0"-36"1,0 54 0,0 0-16,0 35 15,-17 123 16,-1 0-31,-53 301 32,54-354-32,-1-17 15,-17 0-15,-36 335 32,71-406-32,0 18 15,0-35-15,0-1 0,18 19 16,0-19-1,-1-34-15,36-36 16,-35 35-16</inkml:trace>
  <inkml:trace contextRef="#ctx0" brushRef="#br0" timeOffset="-58168.16">14446 17057 0,'-35'0'0,"-36"-18"16,71 1-1,36 17 1,87 0-16,248-18 31,-213 18-31,19-18 0,405 18 32,-406 0-32,142 18 15,-36 0 1,-212-1-1,-70-17 1,-35 0-16,-53-17 16</inkml:trace>
  <inkml:trace contextRef="#ctx0" brushRef="#br0" timeOffset="-57820.84">15240 16510 0,'0'-53'32,"0"106"-32,18-53 47,-1 159-32,-17-53 1,0-71-1</inkml:trace>
  <inkml:trace contextRef="#ctx0" brushRef="#br0" timeOffset="-57604.29">15487 16457 0,'0'0'15,"0"-18"-15,0 36 32,0 35-17,0-18-15,18 18 16,17 35 0,-18-52-16</inkml:trace>
  <inkml:trace contextRef="#ctx0" brushRef="#br0" timeOffset="-57337.65">15469 16492 0,'0'-17'15,"0"34"-15,-17-87 16,34 52-1,1 18-15,35 18 16,106 35 0,-1 35-1,-87 0 1,-124-17 0,-141 34-1,106-87 1,-89 17-16</inkml:trace>
  <inkml:trace contextRef="#ctx0" brushRef="#br0" timeOffset="-56820.75">15328 17163 0,'0'0'0,"0"-18"16,0 0-16,-17 18 15,-19-35 1,19 35-1,-1 0-15,-53 53 16,19 0 0,16-35-16,19 52 15,17 36 1,88-53 0,53-36-1,-53-34 1,-53-1-1</inkml:trace>
  <inkml:trace contextRef="#ctx0" brushRef="#br0" timeOffset="-56600.85">15064 17286 0,'-18'0'15,"36"0"-15,-18 0 16,105-18 0,-69 18-1,17 0-15,70-17 16,-88 17-16,1 0 16,-1 0-1</inkml:trace>
  <inkml:trace contextRef="#ctx0" brushRef="#br0" timeOffset="-56219.23">15575 17163 0,'-18'0'46,"1"70"-30,17 1 0,0-1-1,0-34-15,35 16 16,18 1 0,18-35-1,17-53 1,-35-18-1,0-53 17,-53 71-32,17-36 0,-17 36 15,-17-18 1,17 35-16,-18 18 16,0 53-1,1-35-15</inkml:trace>
  <inkml:trace contextRef="#ctx0" brushRef="#br0" timeOffset="-55153.91">17180 17392 0,'0'0'0,"0"-18"0,0 1 16,0-1 0,0 0 15,-35 18-16,-18 18 1,0 17 15,36-35-31,-19 36 16,19-19-16,17 18 16,-18-17-16,18 53 15,0 17 1,18-70-16,35 17 15,17-18 1,-35-17-16,18 0 0,-17-17 16,52-18-1</inkml:trace>
  <inkml:trace contextRef="#ctx0" brushRef="#br0" timeOffset="-54701.91">17427 17445 0,'0'0'0,"0"-18"16,-17 18 0,-1 35 15,18-17-15,0 53-1,18-18 1,-1-36-1,18 1 1,-17-18 0,0 0-1,-1-35 1,1 35-16,-18-18 16,18 0-1,-18 1 1,-18 17-16</inkml:trace>
  <inkml:trace contextRef="#ctx0" brushRef="#br0" timeOffset="-52963.55">15275 17833 0,'0'-18'16,"0"1"-1,0 70 48,-17 17-48,17-52-15,-18 17 16,18 53 0,-18 0-1,1 1 1,17-72-1,0 36 1,0-35 0,0-1-16,0 1 15,0-36 1,17 1 0,-17-18-1,0-18 1</inkml:trace>
  <inkml:trace contextRef="#ctx0" brushRef="#br0" timeOffset="-52117.87">15487 17851 0,'0'0'0,"18"35"62,-18-18-62,0 1 0,-18 123 32,18-106-32,0-17 0,0 17 15,0 18 1,0-35 15,0-36-15,0 1-1,18-1-15,-18 0 0,0 1 16,0-1-16,17 0 16,-17 1-1</inkml:trace>
  <inkml:trace contextRef="#ctx0" brushRef="#br0" timeOffset="-43225.61">15610 15963 0,'18'0'31,"-18"-17"63,-71 17-63,54 17-31,-54 36 31,54-35-31,-1 35 16,0 0 0,18-18-16,0-18 0,18 1 15,35 35 1,-18-53-16,18 0 16,53-18-1</inkml:trace>
  <inkml:trace contextRef="#ctx0" brushRef="#br0" timeOffset="-42345.37">15875 15981 0,'0'0'15,"0"-18"-15,0 1 47,0 34-31,-18 18 0,1 36-1,17-53-15,0 35 16,0-18-1,0-18-15,0 19 16,17-54 31,-17-35-31,18 36-1,-18-19 1,0-17-1,0 36-15,0-19 16,-18 89 31,18 0-31,0-17-1,0 16 1,18-69 15,0-18-15,-1-1-1,-17-17 1,0 89 15</inkml:trace>
  <inkml:trace contextRef="#ctx0" brushRef="#br0" timeOffset="-39664.07">18627 16051 0,'35'0'125,"35"0"-110,-17-17 1,-17 17 0,-19 0-1,-52 17 16,0-17-15,17 18-16,0-18 16</inkml:trace>
  <inkml:trace contextRef="#ctx0" brushRef="#br0" timeOffset="-39380.57">18997 15928 0,'-18'0'0,"36"0"0,-53 0 31,52 0 0,-17 18-31,18-1 0,0 18 16,-18 18-1,0 18 17,0-53-32,0-1 0,0 1 0,0-1 15</inkml:trace>
  <inkml:trace contextRef="#ctx0" brushRef="#br0" timeOffset="-39164.78">18962 16087 0,'0'0'0,"-18"-36"15,18 19-15,0-19 16,18-34 0,17 52-16,18-17 15,53 17 1,-36 89 0,-52-1-1,-18-34-15,-53 34 16,-123 18-1,-71-35 1</inkml:trace>
  <inkml:trace contextRef="#ctx0" brushRef="#br0" timeOffset="-34027.85">28205 15293 0,'-36'35'79,"-17"18"-64,18-35-15,-18 52 16,0 18-1,53-52-15,0 34 16,71 19 0,-36-72-16,0 1 15</inkml:trace>
  <inkml:trace contextRef="#ctx0" brushRef="#br0" timeOffset="-33478.73">28452 15557 0,'0'0'0,"17"-17"32,-17-1-17,0-17 16,-53 17-15,18 18-16,0 0 16,-18 18-1,35 0-15,-17 17 16,17 18 0,18-36-1,35 1-15,36 17 16,-53-35-1,17 0-15,-17 0 16,17-35 0,-17 17-16,-1-35 15,1-52 1,-18 34 0,0-17-1,0 70-15,0 1 16,17 17-16,-17 35 15,0 35 1,18 19 0,-18 16-1,0-69-15,0 17 16,0-36-16,18 1 16</inkml:trace>
  <inkml:trace contextRef="#ctx0" brushRef="#br0" timeOffset="-33128.02">28681 15540 0,'0'0'15,"17"-18"1,54 1 31,-53-1-32,70 0 1,-35 1 0,-36-1-1,-34-17 1,-1 17 0,-17 0-16,0 18 0,-18 0 15,-53 36 1,53 34-1,53-34 1,0-1 0,18 0-1,52 18 1,-35-53-16,18 0 0</inkml:trace>
  <inkml:trace contextRef="#ctx0" brushRef="#br0" timeOffset="-32774.89">29192 15381 0,'0'-18'0,"0"36"0,0-53 16,0 17-1,-35 18 1,17 0-16,-17-17 16,-18 34-1,18 1 1,35 35-1,0-36 1,35 19-16,36 17 31,17-18-15,-70 0 0,-18 0-1,-89-17 1,54-18-16,-53 18 15,-18-36 1,71 18-16,17-18 16,18 1-16,0-1 15</inkml:trace>
  <inkml:trace contextRef="#ctx0" brushRef="#br0" timeOffset="-32444.77">29563 15416 0,'0'0'0,"0"-17"16,17-1 15,-34 36-15,-1-1-1,-52 1 1,52 0-16,0-18 0,18 17 16,0 19-1,53-1 1,0-18 0,-18 1-16,1-18 15,-1 0 1,-17-18-1</inkml:trace>
  <inkml:trace contextRef="#ctx0" brushRef="#br0" timeOffset="-31590.95">29810 15434 0,'-18'0'16,"71"18"62,35-18-62,-53 0-16,18 0 15,18 0 1,-53 0-1</inkml:trace>
  <inkml:trace contextRef="#ctx0" brushRef="#br0" timeOffset="-30859.76">30639 15363 0,'17'0'0,"-34"0"0,52 0 16,-17-17 0,-18-1-1,-18-17 1,-35 35 0,35 0-16,-34 18 15,-37 17 1,72 0-1,-19 0-15,36 1 16,0-1 0,36 35-1,-1-34-15,36-1 16,34-17 0,-52-18-16,-17-18 0</inkml:trace>
  <inkml:trace contextRef="#ctx0" brushRef="#br0" timeOffset="-30610.87">30903 15363 0,'0'18'62,"0"0"-62,0 88 32,0-18-17,0-53-15,0 18 16,0 18 0,18-71-16</inkml:trace>
  <inkml:trace contextRef="#ctx0" brushRef="#br0" timeOffset="-30240.68">31150 15452 0,'0'0'15,"-17"0"-15,17 17 47,0 1 0,17 0-31,-17 17-1,0 18 1,0-36-16,0 19 15,0-1 1,0-17 0,-17-1-1,17-34 1,17 17-16</inkml:trace>
  <inkml:trace contextRef="#ctx0" brushRef="#br0" timeOffset="-29776.94">31115 15469 0,'-18'0'15,"1"-17"17,17-19-17,0 19 1,17-1-16,54 0 15,-18 1 17,53 34-17,-71 1-15,0 17 16,-17 36 0,-36-18-1,-70 0 1,53-36-16,-36 19 15,-17-1 1,53-35-16,17 18 16,0-18-1</inkml:trace>
  <inkml:trace contextRef="#ctx0" brushRef="#br0" timeOffset="-29402.95">31609 15311 0,'0'0'0,"0"-36"16,18 54 15,70 52-15,-18 72-1,-52 16 17,-36-105-32,-17-17 15,-36-1-15,1 0 0</inkml:trace>
  <inkml:trace contextRef="#ctx0" brushRef="#br0" timeOffset="-25633.84">17621 15963 0,'0'0'0,"0"-17"15,0-1 1,0 36 15,0 17 0,18-18-31,0 54 16,17 17 0,-18-53-16,-17 18 15,0-17 1,0-19-16</inkml:trace>
  <inkml:trace contextRef="#ctx0" brushRef="#br0" timeOffset="-25290.79">17586 16245 0,'0'0'0,"0"-17"15,-18 17 1,18-18-16,36 36 31,17 17 0,17-17-15,-17-18 0,-35 0-1,-1-18 1,-17 0-16,18 1 16,-18-19-1,18 19 1,-36 34-1,0 1 1,-17 17-16,-53 36 16</inkml:trace>
  <inkml:trace contextRef="#ctx0" brushRef="#br0" timeOffset="1868.56">11148 15998 0,'0'0'0,"-36"18"78,-16 0-63,34-18-15,0 0 16,-88 53 0,71-18-1,18 0 1,17-17-16,17-18 16,18 17-16,18-17 15,71 0 1,-54 18-1,-70 17 1,-53 1 0,-88-1-1,88-17 1,-52-1-16</inkml:trace>
  <inkml:trace contextRef="#ctx0" brushRef="#br0" timeOffset="3802.31">10601 16722 0,'0'-18'47,"-18"0"-32,1 18 1,-54 0 0,53 0-1,-34 18-15,-1 0 16,35-1 15,18 1-31,0 0 0,0-1 16,35 54-1,-17-54-15,17 36 16,0 36 0,-17-72-16,-18 1 15,35 35 1,-35-36-16,18 19 16,0-19-1,-1-17 1,19-17-1</inkml:trace>
  <inkml:trace contextRef="#ctx0" brushRef="#br0" timeOffset="4024.33">10495 16969 0,'-18'17'0,"36"-34"0,-71 34 15,36 1 1,34-18 0,54 0-1,-54-18-15,54 1 16,52-19 15,-105 19-31,17-1 0</inkml:trace>
  <inkml:trace contextRef="#ctx0" brushRef="#br0" timeOffset="4435.65">10742 16810 0,'18'-53'47,"-36"106"-47,36-88 31,-1 70-15,-17-18-16,0 1 15,36 106 1,-19-71 0,1 17-1,0-52-15,17-36 31,0-17-15,-35 0-16,18-36 16,-18-53-1,0 36 17,-18 53-17,0 35 1,18 18-1</inkml:trace>
  <inkml:trace contextRef="#ctx0" brushRef="#br0" timeOffset="4848.22">11130 16827 0,'0'18'31,"0"-36"-31,18 36 47,-1-36-31,1 18-16,0 0 0,17-17 31,-17 17-31,-1 0 0</inkml:trace>
  <inkml:trace contextRef="#ctx0" brushRef="#br0" timeOffset="6336.83">11483 16651 0,'18'0'16,"-1"-18"-1,-17 1 1,18-1 0,-36 36 46,-17 105-31,88 1 1,0-107-17,-18-17 1,0-17-1,-17-36 1,-18 0 0,0 0-1,0 18 1,18 52 0,-1 54-1,18-18 1,-35-18-16,18 36 15,0-1 1,-18-34 0</inkml:trace>
  <inkml:trace contextRef="#ctx0" brushRef="#br0" timeOffset="7037.52">11501 16669 0,'0'-18'16,"0"36"-16,0-54 15,0 54 32,35 70-31,0-17-1,0-1 1,1 36 0,-19-53-1,-34-18 1,-1-52-1,-17-36 17,17 18-32,0-36 15,1 18-15,17 18 0,-18-18 16,18-35 0,35 52-1,71 54 1,-35 17-1,17 36 1,-70-36-16,-1 0 16,19 54-1,-36-54-15,-36 0 16,-70-17 0,-35-18-1,71-53 1</inkml:trace>
  <inkml:trace contextRef="#ctx0" brushRef="#br0" timeOffset="7337.98">11959 16651 0,'18'0'0,"-36"0"0,36-18 15,-18 1-15,0-1 32,-18 36-17,1-1-15,17 19 16,-18 52 0,36-35-1,-1-18-15,18 18 16,36 0 15,0-53-31,-54 0 16,18-18-16</inkml:trace>
  <inkml:trace contextRef="#ctx0" brushRef="#br0" timeOffset="7546.75">11977 16739 0,'35'18'31,"-35"-36"-31,124 1 47,-1-1-16</inkml:trace>
  <inkml:trace contextRef="#ctx0" brushRef="#br0" timeOffset="8022.93">12418 16739 0,'0'18'16,"0"-36"-1,17 36-15,36-36 47,18 1-31,-36 17-16,0 0 15,1-18 1,-19 18-16,-34 0 63,-1 0-63,0 0 0</inkml:trace>
  <inkml:trace contextRef="#ctx0" brushRef="#br0" timeOffset="9339.67">12982 16528 0,'0'0'0,"-17"-18"31,34 53 1,1 36-17,-1-1 1,1 36-1,-18-71 1,-53-87 31,-17-142-16,70 70 0,105 89 1,-69 52-32,-19-17 15,54 36 1,-53-19-16,-18 1 16,-18 53-1,-17-54 1,17 1-1,18-1 1,35-17 0,36 36-1,-36-36 1,0 17-16,1-17 0,-1 36 16,-17-1-1,-71-17 1,-53-1-1,53-17 1,-35-17-16,35-1 16</inkml:trace>
  <inkml:trace contextRef="#ctx0" brushRef="#br0" timeOffset="9623.28">13317 16439 0,'124'-35'47,"-248"70"-47,301-52 16,-142 87 0,-35-17-1,0 0-15,0 18 16,18 17 15,-1-70-31,71-1 16,-35-34-16,89-36 31,-90 35-31</inkml:trace>
  <inkml:trace contextRef="#ctx0" brushRef="#br0" timeOffset="11832.39">11271 16669 0,'0'-18'15,"0"0"16,0 1 1,-88 17-1,17 35-15,36 0-16,-18 36 15,36-18 1,-1-18-16,18 18 0,0 35 15,88 0 1,0-52 0,71-36-1,-124-18 1,36-17-16,-36 0 16,-35-1-16,-35-123 15,0 124 1,-124-88 15,71 105-15,70 18-16</inkml:trace>
  <inkml:trace contextRef="#ctx0" brushRef="#br0" timeOffset="12644.63">12330 16510 0,'0'-18'31,"-18"18"-15,-17 18-1,-18 35 1,53-35-16,-18 17 16,18 71-1,18-71-15,35 18 16,88 17 0,-88-52-1,70-18-15,-35-18 16,1-52-1,-72 35 1,-17-36 0,-88-88-1,53 124-15,-106-18 32,-1 71-17,90 17-15</inkml:trace>
  <inkml:trace contextRef="#ctx0" brushRef="#br0" timeOffset="16965.58">11236 16633 0,'0'0'32,"0"18"-17,18 17-15,-1 54 16,19 140 0,-19-123-16,18 123 15,36 194 1,-53-334-16,-1-1 0,1-18 0,17 36 15,-17-53-15,17 35 16,-17 18 0</inkml:trace>
  <inkml:trace contextRef="#ctx0" brushRef="#br0" timeOffset="17593.37">12471 16545 0,'17'18'32,"1"0"-17,35 70 1,-35-18-16,34 160 16,-34 87-1,0-211 1,-1 194-1,-17 17 1,0-264-16,18 53 16,-18-88-16</inkml:trace>
  <inkml:trace contextRef="#ctx0" brushRef="#br0" timeOffset="20283.53">10266 17462 0,'-18'0'16,"1"0"-1,52 0 48,0 0-63,0 0 0,248-52 15,299-54 1,-318 70 0,336-69-1,-283 52-15,1 0 0,476-71 16,-371 54 15,-352 52-31,-36 0 16,-17 18-16,-36 0 0</inkml:trace>
  <inkml:trace contextRef="#ctx0" brushRef="#br0" timeOffset="20864.5">11236 17427 0,'-35'-17'31,"17"17"-31,71 17 0,-229 1 31,105-1-31,-17 19 0,-18-1 16,-494 177-1,283-106-15,158-54 16,-229 90 0,212-72-1,105-35-15,-17-17 16,53-18-16</inkml:trace>
  <inkml:trace contextRef="#ctx0" brushRef="#br0" timeOffset="21279.59">9102 18062 0,'0'-17'0,"0"34"0,0-52 16,0 17 0,17 1-16,-52 52 46,-194 124-14,88-53-1,211-89-15,1-17-16,17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12645 7 24575,'0'-1'0,"0"1"0,0 0 0,0-1 0,0 1 0,0 0 0,0 0 0,0-1 0,-1 1 0,1 0 0,0 0 0,0-1 0,0 1 0,0 0 0,0 0 0,-1-1 0,1 1 0,0 0 0,0 0 0,0 0 0,-1-1 0,1 1 0,0 0 0,0 0 0,-1 0 0,1 0 0,0 0 0,0-1 0,-1 1 0,1 0 0,0 0 0,0 0 0,-1 0 0,1 0 0,0 0 0,-1 0 0,1 0 0,0 0 0,0 0 0,-1 0 0,1 0 0,0 0 0,-1 0 0,1 0 0,0 1 0,0-1 0,-1 0 0,-17 7 0,17-7 0,-287 139 0,-125 30-2393,-547 146-1,-460 38-3759,-540 67 4531,162-38-1159,-181 93 2600,14 27 370,1861-476-188,-1437 336 4395,1522-358-4199,-128 19 3466,126-25-2256,21 2-1357,0 0 0,0 0 1,0-1-1,0 1 0,0 0 1,0 0-1,0-1 0,0 1 0,0 0 1,0 0-1,0-1 0,0 1 0,0 0 1,0 0-1,0 0 0,0-1 0,0 1 1,0 0-1,0 0 0,0-1 1,0 1-1,1 0 0,-1 0 0,0 0 1,0-1-1,0 1 0,0 0 0,1 0 1,-1 0-1,0 0 0,0 0 0,0-1 1,1 1-1,-1 0 0,0 0 1,0 0-1,1 0 0,-1 0 0,0 0 1,36-18 1522,232-75 813,-162 60-3218,104-48 0,-174 63-5994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5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831 744 24575,'-30'-8'0,"5"-1"0,-12 4 0,1 2 0,-1 1 0,0 2 0,0 1 0,-50 9 0,60-6 0,1 2 0,-1 1 0,1 1 0,0 1 0,1 1 0,0 1 0,-46 29 0,59-31 0,0 1 0,1 0 0,0 1 0,0 0 0,1 0 0,0 1 0,1 1 0,-13 24 0,2 3 0,-24 71 0,20-46 0,12-31 0,1 1 0,1 1 0,3 0 0,0 0 0,3 0 0,1 1 0,1 0 0,2-1 0,2 1 0,1 0 0,2-1 0,19 70 0,-20-91 0,2 0 0,-1-1 0,2 1 0,0-1 0,1-1 0,11 15 0,-14-20 0,1-1 0,0-1 0,0 1 0,1-1 0,0 0 0,0-1 0,0 0 0,1 0 0,-1 0 0,1-1 0,0 0 0,13 4 0,3-2 0,1 0 0,0-2 0,46 2 0,84-6 0,-76-2 0,135 2 0,292-9 0,-493 8 0,1 0 0,-1-1 0,0 0 0,1-1 0,-1 0 0,-1-1 0,21-10 0,-26 11 0,-1-1 0,0 0 0,0-1 0,0 1 0,0-1 0,-1-1 0,0 1 0,0-1 0,0 0 0,0 0 0,-1 0 0,0-1 0,-1 1 0,5-12 0,-1-2 0,-1 0 0,0 0 0,-2 0 0,0-1 0,0-25 0,-2-110 0,-3 99 0,1-24 0,-4-1 0,-4 1 0,-3 0 0,-4 1 0,-37-119 0,17 106 0,-4 1 0,-53-90 0,53 115 0,-3 2 0,-3 2 0,-62-69 0,94 118 0,0 1 0,-1 0 0,0 1 0,-1 1 0,-23-14 0,28 19 0,-1 1 0,0 0 0,-1 1 0,1 0 0,-1 1 0,0 1 0,1 0 0,-1 0 0,-17 0 0,15 2-80,-1 0 0,0 0-1,0 1 1,1 1 0,-1 1-1,1 0 1,-1 1 0,1 0-1,0 1 1,1 1 0,-1 0 0,1 1-1,0 0 1,1 1 0,0 0-1,-17 16 1,-6 14-6746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982 113 24575,'-1'-1'0,"1"0"0,0 0 0,-1 0 0,1 0 0,-1 0 0,1 0 0,-1 1 0,1-1 0,-1 0 0,0 0 0,1 0 0,-1 1 0,0-1 0,0 0 0,0 1 0,1-1 0,-1 1 0,0-1 0,0 1 0,0-1 0,0 1 0,0 0 0,0-1 0,0 1 0,0 0 0,0 0 0,0 0 0,0-1 0,-2 1 0,-34-2 0,13 4 0,0 1 0,-1 1 0,1 1 0,1 1 0,-1 1 0,1 1 0,0 1 0,1 1 0,0 1 0,-35 24 0,-6 10 0,2 2 0,-59 59 0,-47 60 0,136-131 0,2 1 0,1 1 0,-25 44 0,41-56 0,0 1 0,2 0 0,1 1 0,1-1 0,1 2 0,1-1 0,2 1 0,-2 34 0,4 31 0,10 103 0,-6-173 0,-2-16 0,2 17 0,0 1 0,1-1 0,12 42 0,-14-60 0,2 0 0,-1 1 0,1-1 0,0 0 0,0-1 0,0 1 0,1-1 0,0 1 0,0-1 0,0 0 0,1 0 0,0-1 0,0 1 0,0-1 0,0 0 0,1-1 0,-1 1 0,1-1 0,8 3 0,10 2 0,0-2 0,1 0 0,0-1 0,44 1 0,107-5 0,-123-2 0,295-5 0,-336 6 0,1-1 0,-1 0 0,0 0 0,1-2 0,-1 1 0,0-2 0,0 1 0,0-2 0,12-5 0,-15 4 0,0 0 0,-1 0 0,1 0 0,-1-1 0,-1 0 0,1-1 0,-1 1 0,-1-2 0,1 1 0,-1-1 0,7-13 0,2-10 0,-1 0 0,-1-2 0,-2 1 0,-2-1 0,10-61 0,6-182 0,-22-321 0,-4 575 0,-1-1 0,-1 0 0,-2 1 0,0 0 0,-11-30 0,12 43 0,0 1 0,0 0 0,-1 0 0,-1 1 0,1-1 0,-1 1 0,-1 0 0,0 1 0,0-1 0,0 2 0,-1-1 0,0 1 0,0 0 0,0 0 0,-10-4 0,-2 2 0,0 0 0,-1 1 0,1 2 0,-1 0 0,0 1 0,-1 1 0,1 1 0,-1 1 0,1 1 0,0 1 0,-1 1 0,-36 7 0,10 2 0,1 1 0,0 3 0,1 2 0,-68 35 0,100-45 0,-13 6 0,-39 27 0,61-36 0,-1 0 0,1 0 0,0 1 0,0 0 0,0-1 0,0 2 0,1-1 0,0 0 0,0 1 0,1 0 0,-1 0 0,-3 11 0,4 10-1365,8-4-5461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171 382 24575,'-10'5'0,"1"0"0,0 1 0,0 1 0,1-1 0,0 1 0,0 1 0,0 0 0,1 0 0,0 0 0,-6 12 0,4-5 0,0 0 0,2 1 0,0 0 0,1 1 0,-7 28 0,4 9 0,1 1 0,1 109 0,7-155 0,0 44 0,3 0 0,2 0 0,2-1 0,3 0 0,2 0 0,2-1 0,2-1 0,36 76 0,-41-105 0,2 1 0,1-2 0,0 0 0,1-1 0,2 0 0,0-1 0,0-1 0,2 0 0,0-2 0,25 16 0,-11-11 0,2-2 0,0-1 0,0-1 0,2-2 0,66 15 0,-26-11 0,0-3 0,1-4 0,1-4 0,0-3 0,0-3 0,113-14 0,-171 10 0,1-1 0,-1-1 0,-1-1 0,1 0 0,21-12 0,-30 13 0,-1-2 0,-1 1 0,1-2 0,-1 1 0,0-1 0,-1-1 0,0 0 0,0 0 0,13-19 0,-7 3 0,-1 0 0,-1-1 0,-1-1 0,-1 0 0,-1-1 0,-2 1 0,-1-2 0,5-36 0,-1-34 0,-1-104 0,-9 176 0,1-326 0,-6 272 0,-3 1 0,-23-107 0,24 161 0,-1 0 0,-1 0 0,-2 1 0,0 0 0,-22-36 0,25 49 0,-1 1 0,0 0 0,-1 1 0,0 0 0,0 0 0,-1 1 0,0 0 0,-1 1 0,0 0 0,-1 1 0,1 0 0,-24-10 0,19 11 0,-1 1 0,1 0 0,-1 1 0,0 1 0,0 0 0,-1 1 0,1 1 0,0 1 0,0 1 0,-1 0 0,1 1 0,0 1 0,0 0 0,0 1 0,1 1 0,-1 1 0,-20 10 0,1 4 24,1 1 0,1 1 0,1 2 0,-35 33 0,50-40-210,-1 1 1,2 1-1,1 1 0,0 0 1,2 1-1,0 1 1,-20 43-1,24-38-6640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507 188 24575,'-14'-1'0,"-1"1"0,1 1 0,-1 0 0,1 1 0,-1 0 0,1 2 0,0-1 0,0 2 0,0 0 0,1 0 0,-1 1 0,-23 16 0,9-3 0,2 0 0,0 2 0,1 1 0,-23 27 0,34-33 0,0 2 0,2-1 0,0 2 0,1 0 0,1 0 0,0 1 0,-8 27 0,5 3 0,2 1 0,2 0 0,3 1 0,1-1 0,3 1 0,8 87 0,-4-122 0,-1 1 0,2-1 0,1 0 0,0 0 0,1 0 0,0-1 0,2 1 0,11 21 0,-12-29 0,0 0 0,0-1 0,0 0 0,1-1 0,0 1 0,1-1 0,0-1 0,0 0 0,0 0 0,1 0 0,-1-1 0,1 0 0,1-1 0,-1 0 0,19 6 0,7-2 0,0-1 0,0-2 0,49 1 0,109-7 0,-179 1 0,21-1 0,-1-1 0,0-2 0,-1-1 0,47-13 0,-69 15 0,-1 0 0,0-1 0,0-1 0,0 0 0,0 0 0,-1-1 0,1 0 0,-2-1 0,1 0 0,-1 0 0,0-1 0,0 0 0,-1 0 0,0-1 0,-1 0 0,0 0 0,9-19 0,-3-1 0,-2-1 0,-1-1 0,-1 0 0,-1 0 0,2-35 0,2-163 0,-10 201 0,1-40 0,1-22 0,-3 1 0,-19-139 0,18 218 0,-1 0 0,-1 0 0,1 0 0,-2 1 0,1-1 0,-1 1 0,-1 0 0,0 0 0,0 0 0,-12-14 0,11 17 0,0 1 0,0-1 0,0 1 0,-1 1 0,0 0 0,0-1 0,0 2 0,0-1 0,0 1 0,-1 0 0,0 1 0,1 0 0,-1 0 0,-9 0 0,-32-4 0,-1 2 0,-88 6 0,-97 27 0,158-15-1365,16 0-5461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2040 24575,'-1'0'0,"1"0"0,0 0 0,-1-1 0,1 1 0,-1 0 0,1 0 0,-1 0 0,1 0 0,0-1 0,-1 1 0,1 0 0,0 0 0,-1-1 0,1 1 0,0 0 0,-1-1 0,1 1 0,0 0 0,0-1 0,-1 1 0,1 0 0,0-1 0,0 1 0,-1-1 0,1 1 0,0 0 0,0-1 0,0 1 0,0-1 0,0 1 0,0-1 0,0 1 0,0 0 0,0-1 0,0 1 0,0-1 0,0 1 0,0-1 0,0 1 0,0-1 0,0 1 0,1 0 0,-1-1 0,0 1 0,0-1 0,1 0 0,10-26 0,-9 25 0,19-38 0,2 1 0,2 1 0,51-60 0,-18 33 0,77-64 0,-40 51-404,3 4 0,3 4-1,164-84 1,366-127-532,-166 116-1202,98 8 940,95 10-1457,80 17 1428,1453-119-1772,14 170 3060,-1693 79-560,-65 5 445,-386-5 136,356 11 312,1 34 187,-339-30-229,-1 4 0,-1 3 0,84 36 0,-110-35 127,0 2 0,-2 3 0,-1 1 0,-1 3 0,57 49 0,-66-45-326,-2 2 1,-1 1 0,-2 2 0,42 66 0,89 189-303,-149-265 145,171 384 3368,-156-329-2198,-4 2 0,30 176 0,-48-191-1626,-3 131 0,-6-177-6366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0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24575,'3'1'0,"1"0"0,-1 0 0,1 1 0,-1-1 0,0 1 0,0 0 0,0 0 0,0 0 0,0 1 0,0-1 0,0 1 0,3 4 0,-1-2 0,23 26 0,41 56 0,4 7 0,-35-51 0,50 43 0,-73-73 0,-1-1 0,2-1 0,-1-1 0,1 0 0,1-1 0,0-1 0,31 11 0,-41-17 0,0 0 0,0-1 0,1 0 0,-1 0 0,1-1 0,-1 0 0,1 0 0,-1 0 0,0-1 0,1-1 0,-1 1 0,12-5 0,-8 2 0,-1-1 0,0 0 0,0 0 0,-1-1 0,1-1 0,-2 0 0,14-12 0,5-10 0,-2-1 0,-2-1 0,36-61 0,-53 84 0,51-94-682,58-139-1,-93 188-6143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0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7481 1 24575,'0'35'0,"-5"126"0,2-139 0,0 1 0,-1-1 0,-2-1 0,0 1 0,-11 23 0,2-11 0,-2 0 0,-1-1 0,-2 0 0,-1-2 0,-36 41 0,38-52 0,-1 0 0,-1-1 0,0-1 0,-1-1 0,-1-2 0,-1 0 0,0-1 0,-35 14 0,-188 54 0,181-62 0,-320 86-291,-5-17-1,-509 50 0,436-79 274,-104 11-1478,137-39 687,-803 17-1833,0-36 2572,929-13-653,229 0 603,-209-9 59,273 8 129,-1-1 0,1 0 0,0 0-1,0-1 1,-21-9 0,30 11 10,-1-1 0,1 0 0,-1 0 1,1-1-1,0 1 0,0-1 0,0 1 0,1-1 0,-1 0 1,0 0-1,1 0 0,0-1 0,0 1 0,0 0 0,0-1 0,0 0 1,1 1-1,0-1 0,0 0 0,-2-6 0,1-9 866,0-1 1,2 1-1,1-30 0,1 31-746,-1 0 0,-1 0 0,-1 0-1,-6-34 1,-49-118-198,-2-11 0,48 148 0,-2 1 0,-1 0 0,-1 1 0,-2 1 0,-28-41 0,-19-35 0,46 70-1365,6 6-5461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05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24575,'0'0'0,"0"-18"0,0 0 0,1 0 0,1 0 0,0 0 0,6-21 0,-6 34 0,0 0 0,0 0 0,0 0 0,1 0 0,0 1 0,0-1 0,0 1 0,0 0 0,1 0 0,-1 0 0,1 0 0,0 1 0,0-1 0,1 1 0,-1 0 0,1 0 0,-1 1 0,1 0 0,0-1 0,0 1 0,0 1 0,6-2 0,90-20 0,-58 15 0,44-15 0,-5-8 0,-47 17 0,1 1 0,48-10 0,-77 22 0,0 0 0,0 0 0,-1 1 0,1 0 0,0 1 0,0-1 0,0 1 0,0 1 0,-1-1 0,1 1 0,-1 0 0,1 1 0,-1 0 0,7 3 0,6 6 0,-1 0 0,0 2 0,16 16 0,25 17 0,-17-19-1365,-3-5-5461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24575,'14'0'0,"15"0"0,15 0 0,20 0 0,17 0 0,5 0 0,1 0 0,-4 0 0,-7 0 0,-12 0 0,-12 0 0,-10 0 0,-8 0 0,-4 0 0,1 0 0,1 0 0,-6 0-8191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24575,'9'0'0,"13"0"0,7 0 0,13 0 0,4 0 0,8 0 0,-1 0 0,-4 0 0,-1 0 0,1 0 0,1 0 0,10 0 0,6 0 0,0 0 0,-6 0 0,-14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29 24575,'0'-1'0,"0"0"0,-1 0 0,1 0 0,0 0 0,-1 0 0,1 0 0,-1 0 0,1 0 0,-1 0 0,0 0 0,1 0 0,-1 0 0,0 1 0,1-1 0,-1 0 0,0 1 0,0-1 0,0 0 0,0 1 0,0-1 0,1 1 0,-1 0 0,0-1 0,0 1 0,0-1 0,0 1 0,-2 0 0,-32-6 0,31 6 0,-7-2 0,0 2 0,0-1 0,0 1 0,0 1 0,0 0 0,0 1 0,0 0 0,0 0 0,1 1 0,-1 1 0,1-1 0,0 2 0,-1 0 0,2 0 0,-1 0 0,1 1 0,0 1 0,-15 13 0,-36 38 0,3 2 0,3 3 0,2 3 0,-49 80 0,89-127 0,-17 25 0,-30 65 0,53-96 0,0-1 0,1 2 0,1-1 0,0 0 0,1 1 0,0 0 0,1 0 0,1 0 0,0 0 0,1 17 0,1-24 9,0 0 1,1-1-1,0 0 0,0 1 0,0-1 0,1 0 0,-1 0 1,2 0-1,-1 0 0,1-1 0,-1 1 0,9 8 1,-2-5-258,0 1 1,1-2-1,0 1 1,0-2-1,13 7 1,19 10-6579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24575,'0'390'0,"-1"-499"0,3-131 0,-2 235 0,0-1 0,1 0 0,0 1 0,0-1 0,0 1 0,1 0 0,-1-1 0,1 1 0,1 0 0,-1 0 0,6-8 0,-5 10 0,-1 0 0,1 0 0,0 0 0,0 1 0,0 0 0,1 0 0,-1-1 0,1 2 0,-1-1 0,1 0 0,0 1 0,-1 0 0,1 0 0,0 0 0,0 0 0,0 0 0,7 1 0,72-4 0,152 14 0,-224-9 0,-1 0 0,1 1 0,-1 1 0,1-1 0,-1 2 0,0 0 0,13 6 0,-19-7 0,0-1 0,0 1 0,0 0 0,0 0 0,-1 0 0,1 0 0,-1 1 0,0-1 0,0 1 0,0 0 0,-1 0 0,1 0 0,-1 0 0,0 1 0,0-1 0,0 0 0,-1 1 0,1-1 0,0 7 0,-1-3 0,0 0 0,0 1 0,-1-1 0,0 1 0,0-1 0,-1 1 0,0-1 0,0 1 0,-1-1 0,0 0 0,-1 0 0,0 0 0,0 0 0,-1 0 0,0-1 0,0 1 0,0-1 0,-1 0 0,0 0 0,-1-1 0,-10 10 0,16-16 0,1 0 0,-1 0 0,0 0 0,0 0 0,0 0 0,0 0 0,1 0 0,-1 0 0,0 0 0,0 0 0,0 1 0,0-1 0,1 0 0,-1 0 0,0 0 0,0 0 0,0 0 0,0 0 0,0 0 0,1 0 0,-1 1 0,0-1 0,0 0 0,0 0 0,0 0 0,0 0 0,0 0 0,0 1 0,0-1 0,0 0 0,0 0 0,1 0 0,-1 0 0,0 1 0,0-1 0,0 0 0,0 0 0,0 0 0,0 0 0,0 1 0,0-1 0,0 0 0,-1 0 0,1 0 0,0 1 0,0-1 0,0 0 0,0 0 0,0 0 0,0 0 0,0 0 0,0 1 0,0-1 0,0 0 0,-1 0 0,1 0 0,0 0 0,0 0 0,0 0 0,0 1 0,0-1 0,-1 0 0,30-3 0,38-12 0,-63 14 0,4-1 0,-1 0 0,0 0 0,1 1 0,13-1 0,-20 1 0,0 1 0,0 0 0,0 0 0,0 1 0,0-1 0,0 0 0,0 0 0,0 0 0,-1 0 0,1 1 0,0-1 0,0 1 0,0-1 0,0 0 0,0 1 0,-1-1 0,1 1 0,0 0 0,-1-1 0,1 1 0,0 0 0,-1-1 0,1 1 0,0 0 0,-1 0 0,1-1 0,-1 1 0,0 0 0,1 0 0,-1 0 0,0 0 0,1 0 0,-1 0 0,0 0 0,0-1 0,0 1 0,0 0 0,0 0 0,0 0 0,0 0 0,0 0 0,0 0 0,0 0 0,0 0 0,-1 0 0,1 0 0,0 0 0,-1 0 0,-2 5 0,1 0 0,-1 0 0,0-1 0,0 1 0,0-1 0,-1 0 0,0 0 0,0 0 0,0-1 0,-9 8 0,-56 42 0,55-44 0,-22 12 0,0-2 0,-1-2 0,0-1 0,-2-1 0,-56 13 0,83-25 0,4-1-110,-33 7 354,40-10-302,-1 1 0,1-1 1,0 0-1,-1 0 1,1 0-1,-1 0 0,1-1 1,0 1-1,-1 0 0,1 0 1,0-1-1,-1 1 0,1-1 1,0 1-1,0-1 0,0 0 1,-1 1-1,1-1 0,0 0 1,0 0-1,0 0 1,0 0-1,0 1 0,0-2 1,-1 0-1,-2-14-6768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165 218 24575,'68'1'0,"-26"1"0,0-3 0,51-6 0,-89 7 0,0-1 0,1 0 0,-1 0 0,0-1 0,0 1 0,0-1 0,0 0 0,0 0 0,-1 0 0,1 0 0,0-1 0,-1 1 0,0-1 0,4-4 0,-5 5 0,-1 0 0,1-1 0,-1 1 0,0-1 0,1 1 0,-1-1 0,0 1 0,-1-1 0,1 0 0,0 1 0,-1-1 0,0 0 0,1 1 0,-1-1 0,0 0 0,0 0 0,-1 1 0,1-1 0,-1 0 0,1 1 0,-1-1 0,0 0 0,-2-4 0,0 2 0,1 0 0,-2 0 0,1 1 0,0-1 0,-1 1 0,0 0 0,0 0 0,0 0 0,-1 1 0,1-1 0,-1 1 0,0 0 0,-10-4 0,-7-4 0,-43-12 0,61 22 0,-10-4 0,1 1 0,-1 1 0,1 0 0,-1 1 0,-26 0 0,34 2 0,0 0 0,0 1 0,0 0 0,0 0 0,1 1 0,-1 0 0,0 0 0,1 0 0,-1 1 0,1-1 0,0 1 0,0 1 0,0-1 0,0 1 0,-8 7 0,0 5 0,0 1 0,1 0 0,1 1 0,0 1 0,1-1 0,1 2 0,1-1 0,1 1 0,1 0 0,-5 27 0,9-36 0,0-1 0,1 1 0,0 0 0,1 0 0,0 0 0,1 0 0,0-1 0,0 1 0,1 0 0,1-1 0,5 15 0,-2-12 0,0-1 0,0 0 0,1-1 0,1 1 0,0-1 0,0-1 0,1 0 0,20 17 0,-9-9 0,2-1 0,0-1 0,1-1 0,35 18 0,-46-27 0,0-1 0,1 0 0,0-1 0,0 0 0,0-1 0,1 0 0,-1-1 0,1-1 0,-1 0 0,28-2 0,-37 0-80,0 0 0,0-1-1,0 1 1,0-1 0,0 0-1,0 0 1,0 0 0,-1-1-1,1 1 1,-1-1 0,0 0 0,1 0-1,-2 0 1,1-1 0,0 1-1,3-7 1,12-14-6746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24575,'9'14'0,"8"10"0,6 9 0,8 10 0,-1 1 0,0-6 0,-2-6 0,-5-3 0,-2-6 0,1-3 0,-5 0 0,-4-3-8191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 24575,'0'9'0,"-5"8"0,-5 2 0,-7 1 0,0 12 0,-6 5 0,-10 6 0,-2 4 0,-11 14 0,4 1 0,-2 3 0,3 2 0,8-3 0,5-7 0,7-9 0,8-7 0,10-11 0,6-10-8191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24575,'2'1'0,"1"-1"0,0 1 0,-1-1 0,1 1 0,-1 0 0,1 0 0,-1 0 0,1 1 0,-1-1 0,1 0 0,-1 1 0,4 3 0,25 25 0,-24-23 0,23 25 0,32 45 0,-43-54 0,32 30 0,-31-34 0,32 41 0,-25-23-85,-9-9-341,2-2-1,32 33 0,-34-43-6399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3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11667 471 24575,'-1'-7'0,"0"0"0,0 0 0,-1 0 0,0 0 0,0 1 0,0-1 0,-1 1 0,0-1 0,0 1 0,-6-8 0,3 4 0,-1 1 0,0 0 0,0 1 0,-1-1 0,-14-11 0,10 12 0,-1 0 0,0 1 0,0 0 0,-1 1 0,1 0 0,-16-3 0,-91-20 0,67 18 0,-508-90 0,322 68 0,-617-61 0,-1 88 0,641 22 0,-349 73 0,-200 109 0,56 55-407,143-45 114,225-99 277,-239 81-48,402-123 44,-204 109 0,-1 59 810,17 27-772,118-81-6,102-77-12,-247 173 0,-350 253 0,689-491 0,-549 425 0,43 50 0,246-145 0,167-189 0,-91 96 0,226-259 0,0 0 0,2 1 0,0 0 0,-8 20 0,-8 17 0,-8 11 0,-38 66 0,53-98 42,-19 49-1,10-22-1489,17-37-5378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3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24575,'2'41'0,"8"53"0,2 14 0,-7 190 0,-5-291 0,1 0 0,-1 0 0,2 0 0,-1-1 0,1 1 0,3 7 0,-5-13 0,0 0 0,1 1 0,0-1 0,-1 0 0,1 0 0,0 0 0,-1 0 0,1 0 0,0 1 0,0-2 0,0 1 0,0 0 0,0 0 0,0 0 0,0 0 0,0-1 0,0 1 0,1 0 0,-1-1 0,0 1 0,0-1 0,1 1 0,-1-1 0,0 0 0,0 0 0,1 1 0,-1-1 0,0 0 0,1 0 0,-1 0 0,0 0 0,1-1 0,-1 1 0,0 0 0,1-1 0,-1 1 0,2-1 0,9-6 0,0 0 0,-1 0 0,-1-1 0,1-1 0,-1 0 0,0 0 0,-1-1 0,0 0 0,9-14 0,18-18 0,-14 19-93,118-117 318,-112 116-599,0 1-1,2 1 1,45-25 0,-50 34-6452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4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24575,'-1'1'0,"0"-1"0,0 0 0,0 0 0,0 0 0,1 1 0,-1-1 0,0 1 0,0-1 0,1 0 0,-1 1 0,0-1 0,1 1 0,-1-1 0,0 1 0,1 0 0,-1-1 0,1 1 0,-1 0 0,1-1 0,-1 1 0,1 0 0,0-1 0,-1 1 0,1 0 0,0 0 0,-1 0 0,1 1 0,-5 26 0,4-23 0,-7 96 0,7 139 0,3-118 0,-1 313-1365,-1-386-5461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4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24575,'579'-27'0,"190"-30"0,-747 57 0,0 0 0,0 1 0,0 1 0,-1 2 0,1 0 0,-1 1 0,1 1 0,-1 1 0,28 14 0,13 4 0,1-3 0,0-3 0,69 12 0,195 18 0,-290-44 0,266 23 0,6 2 0,-304-30 0,7 1 0,-1 1 0,1 0 0,0 1 0,0 0 0,14 6 0,-24-8 0,1 1 0,-1-1 0,1 1 0,-1 0 0,0-1 0,1 1 0,-1 0 0,0 0 0,0 0 0,-1 1 0,1-1 0,0 0 0,-1 1 0,1-1 0,-1 1 0,0-1 0,0 1 0,0 0 0,0 0 0,0-1 0,-1 1 0,1 0 0,-1 0 0,0 0 0,0 0 0,0 4 0,-2 19 0,-2 0 0,0-1 0,-9 28 0,-4 20 0,-41 410 0,39 2 0,19-103-1365,1-360-5461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1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1364 24575,'0'1078'0,"0"-1071"0,3 106 0,-1-98 0,0 0 0,0 0 0,2 0 0,0 0 0,7 17 0,-10-29 0,1 0 0,0 0 0,0 1 0,0-1 0,0-1 0,1 1 0,-1 0 0,1 0 0,-1-1 0,1 0 0,0 1 0,0-1 0,0 0 0,0-1 0,1 1 0,-1 0 0,0-1 0,1 0 0,-1 0 0,5 1 0,6 1 0,1-1 0,0-1 0,27-1 0,-23 0 0,1586-51-3293,-986-6 278,3035-430-3253,-3603 479 6393,258-55 899,-299 60-670,1 0 0,-1-1 0,0 0 0,0 0 0,-1-1-1,13-8 1,8-12 3567,-15 12-3407,1 2-1,0 0 1,0 1 0,1 0 0,0 2 0,1 0 0,0 1 0,1 0 0,36-7 0,14 2-569,92-6 0,180 8 55,-184 9 0,-144 1 0,0-1 0,0 0 0,0 0 0,0-2 0,20-5 0,-30 7 0,0 0 0,0 0 0,0-1 0,0 0 0,0 1 0,0-1 0,0 0 0,-1 0 0,1 0 0,-1-1 0,1 1 0,-1-1 0,0 1 0,0-1 0,0 0 0,0 0 0,-1 1 0,1-1 0,-1-1 0,0 1 0,0 0 0,0 0 0,0 0 0,0-1 0,-1 1 0,1-6 0,-1 1 0,0 0 0,-1 0 0,0 0 0,-1 0 0,0 0 0,0 1 0,0-1 0,-1 1 0,0 0 0,-1 0 0,-7-12 0,-6-7 0,-36-40 0,17 24 0,-4-14 0,1-1 0,3-2 0,3-2 0,-26-65 0,27 42 0,2-2 0,-28-142 0,26 57 0,-58-250 0,87 407 0,-2 1 0,1 0 0,-1 0 0,-1 0 0,-9-14 0,11 21 0,1 1 0,-2 0 0,1 0 0,-1 0 0,0 0 0,0 1 0,0-1 0,0 1 0,-1 1 0,0-1 0,0 1 0,0 0 0,-7-3 0,-9 0 0,1 0 0,-1 1 0,0 1 0,-34-1 0,-96 3 0,96 3 0,-66 4-1,-210 34-1,-114 54 18,-5 1-725,-481 12-174,-8-66 208,511-20 601,-452 81 1,699-74 33,31-6 1261,-192 53-1,325-68-1493,1 1 0,1 0 0,-1 1 0,-22 16 0,18-11-6553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164 333 24575,'-1'-8'0,"0"0"0,-1 0 0,0 0 0,-6-14 0,0-3 0,8 23 0,-1 0 0,1 0 0,-1-1 0,0 1 0,0 0 0,0 0 0,0 0 0,0 0 0,0 0 0,-3-3 0,4 5 0,0 0 0,-1 0 0,1 0 0,0 0 0,-1-1 0,1 1 0,0 0 0,-1 0 0,1 0 0,0 0 0,-1 0 0,1 0 0,0 0 0,-1 0 0,1 0 0,0 0 0,-1 0 0,1 0 0,0 0 0,-1 0 0,1 0 0,0 0 0,-1 0 0,1 1 0,0-1 0,0 0 0,-1 0 0,1 0 0,0 0 0,-1 1 0,1-1 0,0 0 0,0 0 0,0 1 0,-1-1 0,1 0 0,0 0 0,-1 1 0,-2 5 0,0 0 0,0 1 0,0-1 0,1 1 0,-3 10 0,-27 121 0,-15 152 0,29-164 0,16-112 0,4-14 0,3-25 0,104-558 0,-106 565 0,-1 4 0,1 1 0,0-1 0,0 1 0,2 0 0,-1 0 0,2 0 0,0 1 0,13-22 0,-18 32 0,0 1 0,1-1 0,-1 1 0,0 0 0,0 0 0,1 0 0,-1 0 0,1 0 0,-1 0 0,1 0 0,-1 0 0,1 0 0,0 1 0,-1-1 0,1 1 0,0-1 0,0 1 0,-1 0 0,1-1 0,0 1 0,0 0 0,-1 0 0,1 0 0,0 0 0,0 1 0,-1-1 0,1 0 0,0 1 0,0 0 0,-1-1 0,1 1 0,-1 0 0,1 0 0,0-1 0,-1 1 0,0 0 0,1 1 0,1 0 0,6 6 0,-1 0 0,0 1 0,0-1 0,10 17 0,-17-24 0,130 199 0,-9-13 0,-92-145 0,3-2 0,46 47 0,-74-83 0,-1 1 0,1-1 0,0-1 0,0 1 0,0-1 0,0 0 0,1 0 0,-1 0 0,1-1 0,-1 1 0,1-2 0,6 3 0,-8-4 0,-1 0 0,0 0 0,0 0 0,0 0 0,0-1 0,1 1 0,-1-1 0,0 0 0,0 0 0,0 0 0,0 0 0,0 0 0,-1-1 0,1 1 0,0-1 0,-1 0 0,1 0 0,-1 0 0,1 0 0,-1 0 0,0 0 0,0-1 0,0 1 0,0-1 0,1-3 0,5-6 0,-2-1 0,1 0 0,-2 0 0,0 0 0,0-1 0,-1 0 0,-1 0 0,2-15 0,5-118 0,-10 128 0,-2-362 0,2 378-115,1-7 363,-1 10-270,0 0-1,0 0 0,0 0 1,0 0-1,0 0 0,0 0 0,0 1 1,0-1-1,0 0 0,0 0 1,0 0-1,0 0 0,0 0 1,0 0-1,0 0 0,0 0 0,0 0 1,0 0-1,0 0 0,0 1 1,0-1-1,0 0 0,1 0 0,-1 0 1,0 0-1,0 0 0,0 0 1,0 0-1,0 0 0,0 0 1,0 0-1,0 0 0,0 0 0,0 0 1,1 0-1,-1 0 0,0 0 1,0 0-1,0 0 0,0 0 1,0 0-1,0 0 0,0 0 0,0 0 1,0 0-1,0 0 0,1 0 1,-1 0-1,0 0 0,0 0 1,0 0-1,0 0 0,0-1 0,0 1 1,0 0-1,0 0 0,0 0 1,0 0-1,0 0 0,0 0 1,0 0-1,0 0 0,0 0 0,1 0 1,-1-1-1,5 11-6803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1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226 104 24575,'-3'32'0,"0"-1"0,-2 0 0,-1 0 0,-20 58 0,8-31 0,-108 432 0,126-488 0,0 0 0,-1-1 0,1 1 0,-1 0 0,0-1 0,1 1 0,-1-1 0,0 1 0,0 0 0,0-1 0,-2 3 0,3-4 0,-1 0 0,1 0 0,0 0 0,-1 0 0,1 0 0,0 0 0,0 0 0,-1 0 0,1 0 0,0 0 0,-1 0 0,1 0 0,0-1 0,0 1 0,-1 0 0,1 0 0,0 0 0,0 0 0,-1 0 0,1 0 0,0-1 0,0 1 0,-1 0 0,1 0 0,0 0 0,0-1 0,0 1 0,-1 0 0,1 0 0,0-1 0,0 1 0,0 0 0,0 0 0,0-1 0,0 1 0,0 0 0,0-1 0,-1 1 0,1 0 0,-2-8 0,0 0 0,0 0 0,1 1 0,-1-10 0,-8-409 0,11 312 0,-1 73 0,-2 21 0,2-1 0,1 1 0,0-1 0,2 1 0,0 0 0,9-30 0,-11 48 0,0-1 0,0 0 0,0 1 0,0-1 0,0 1 0,1-1 0,-1 1 0,1 0 0,0 0 0,0-1 0,0 1 0,0 0 0,0 1 0,0-1 0,0 0 0,1 1 0,-1-1 0,4-1 0,-4 3 0,-1 0 0,1 0 0,0-1 0,0 1 0,-1 1 0,1-1 0,0 0 0,0 0 0,-1 1 0,1-1 0,0 1 0,-1-1 0,1 1 0,0 0 0,-1 0 0,1 0 0,-1 0 0,1 0 0,-1 0 0,1 0 0,-1 0 0,0 0 0,0 1 0,0-1 0,0 0 0,0 1 0,0-1 0,0 1 0,1 2 0,13 22 0,-1 0 0,-1 2 0,12 36 0,23 94 0,-36-114 0,5 21 0,-4-1 0,-2 2 0,5 121 0,-16-185 0,0 9 0,1 1 0,0 0 0,3 11 0,-4-22 0,0-1 0,0 1 0,0 0 0,0-1 0,0 1 0,1 0 0,-1-1 0,0 1 0,1 0 0,-1-1 0,0 1 0,1-1 0,-1 1 0,0-1 0,1 1 0,-1-1 0,1 1 0,-1-1 0,1 1 0,-1-1 0,1 0 0,0 1 0,-1-1 0,1 0 0,-1 0 0,2 1 0,-1-2 0,1 1 0,-1-1 0,0 1 0,0-1 0,1 0 0,-1 0 0,0 0 0,0 0 0,0 0 0,0 0 0,0 0 0,0 0 0,0 0 0,0 0 0,0-1 0,-1 1 0,1 0 0,0-2 0,17-30 0,-2-1 0,22-69 0,-3 8 0,78-146 0,-85 190 0,3 1 0,58-72 0,-75 106 0,0 0 0,30-24 0,-36 35 0,-1-1 0,1 1 0,1 0 0,-1 1 0,0 0 0,1 0 0,0 1 0,12-3 0,-18 5 0,-1 1 0,1-1 0,0 1 0,0 0 0,0 0 0,0 0 0,-1 0 0,1 0 0,0 1 0,0 0 0,0-1 0,-1 1 0,1 0 0,0 0 0,-1 0 0,1 1 0,-1-1 0,1 1 0,-1-1 0,0 1 0,0 0 0,0 0 0,1 0 0,-2 0 0,1 0 0,0 0 0,0 0 0,-1 1 0,1-1 0,-1 1 0,0-1 0,0 1 0,1 3 0,3 7 0,-1 1 0,-1-1 0,0 1 0,-1 0 0,1 17 0,-4 186-286,-1-169-793,2-22-5747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1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24575,'7'-6'0,"-1"1"0,1 0 0,0 1 0,0-1 0,1 2 0,-1-1 0,1 1 0,0 0 0,0 0 0,0 1 0,13-2 0,10 0 0,53-1 0,-63 5 0,-14-1 0,6 1 0,-1 0 0,1 0 0,0 1 0,16 3 0,-25-3 0,-1 0 0,0 0 0,1 0 0,-1 1 0,0-1 0,0 1 0,0 0 0,0-1 0,0 2 0,-1-1 0,1 0 0,-1 0 0,1 1 0,-1-1 0,0 1 0,0 0 0,0 0 0,0 0 0,0 0 0,2 6 0,0 4 0,0 0 0,-1 1 0,0 0 0,-1 0 0,-1 0 0,0 0 0,-2 24 0,-1-9 0,-2-1 0,-13 50 0,2-31 0,-3-1 0,-44 82 0,59-122 0,-9 25 0,11-30 0,1 0 0,0 0 0,0 0 0,0 0 0,0 0 0,0 0 0,0 0 0,0 0 0,0 0 0,1 0 0,-1 0 0,0 0 0,1 0 0,-1 0 0,0-1 0,1 1 0,-1 0 0,1 0 0,0 0 0,-1 0 0,1-1 0,-1 1 0,1 0 0,0-1 0,0 1 0,-1 0 0,1-1 0,0 1 0,0-1 0,0 1 0,1 0 0,11 2 0,1 0 0,-1-1 0,1 0 0,0-1 0,-1-1 0,1 0 0,0-1 0,17-3 0,-11 3 0,372-53-1365,-301 38-5461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1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5163 664 24575,'-23'-2'0,"0"0"0,0-2 0,1 0 0,-1-1 0,-38-16 0,1 1 0,-493-113-167,-11 40-350,290 54 517,-430-6 0,367 29 108,281 9 36,0-2 0,1-3 0,-106-37 0,108 30-144,0 2 0,-89-15 0,-111-2 0,169 24 0,-527-26 0,170 6 0,267 12 0,-112 12-452,239 6-461,23 0-5913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1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 24575,'-1'9'0,"0"0"0,0 0 0,-1 0 0,-1 0 0,1 0 0,-1-1 0,-1 1 0,0-1 0,0 0 0,-1 0 0,-10 15 0,-6 3 0,-43 43 0,-26 9 0,62-56 0,1 1 0,1 1 0,-29 35 0,49-50 0,1 1 0,0-1 0,0 1 0,1 0 0,0 0 0,1 1 0,0-1 0,1 1 0,0-1 0,0 1 0,1 20 0,0-9 0,2 0 0,1-1 0,1 1 0,10 40 0,-8-47-57,0 0 0,1 0 1,0-1-1,1 0 0,1 0 0,0-1 0,1 0 0,0 0 0,1-1 0,1 0 0,0-1 1,0 0-1,1 0 0,0-2 0,1 1 0,0-2 0,1 0 0,0 0 0,0-1 1,0-1-1,1 0 0,0-1 0,19 3 0,3-1-6769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4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213 310 24575,'3'-9'0,"4"-10"0,-7 19 0,0-1 0,1 1 0,-1 0 0,0 0 0,0 0 0,0 0 0,0-1 0,0 1 0,0 0 0,0 0 0,0 0 0,0-1 0,0 1 0,0 0 0,0 0 0,0 0 0,0-1 0,0 1 0,0 0 0,0 0 0,0-1 0,0 1 0,0 0 0,0 0 0,0 0 0,0-1 0,0 1 0,0 0 0,0 0 0,0 0 0,0 0 0,-1-1 0,1 1 0,0 0 0,0 0 0,0 0 0,0 0 0,0-1 0,-1 1 0,1 0 0,0 0 0,0 0 0,0 0 0,-1 0 0,1 0 0,0 0 0,0 0 0,0 0 0,-1 0 0,1 0 0,0 0 0,0 0 0,0 0 0,-1 0 0,1 0 0,0 0 0,0 0 0,-1 0 0,0 0 0,0 1 0,0 0 0,0 0 0,0 0 0,0-1 0,0 1 0,0 0 0,0 0 0,0 0 0,0 1 0,0-1 0,1 0 0,-1 0 0,1 0 0,-1 0 0,1 1 0,-1-1 0,0 3 0,-6 27 0,7-28 0,-30 205 0,9 0 0,6 237 0,22-327 0,-6-106 0,1-1 0,1 1 0,-1-1 0,2 1 0,0-1 0,0 0 0,12 19 0,-13-25 0,1-1 0,0 0 0,0 0 0,0 0 0,1 0 0,-1 0 0,1-1 0,0 0 0,0 0 0,0-1 0,1 1 0,-1-1 0,0 0 0,1 0 0,0-1 0,-1 0 0,10 1 0,10 1 0,1-2 0,41-2 0,-55 0 0,447-43 15,-182 12-203,365-26-712,774-80 763,-1373 133 151,-10 2 25,1-1 1,-1-1-1,50-16 1,-82 20-10,0 1 0,0 0 0,0 0 0,0-1 0,0 1 0,0-1 0,0 1 0,0-1-1,0 1 1,0-1 0,-1 0 0,1 1 0,0-1 0,0 0 0,-1 0 0,1 0 0,0 0 0,-1 1 0,1-1 0,-1 0 0,1 0 0,-1 0 0,1 0 0,-1 0 0,0 0 0,1 0 0,-1 0 0,0 0 0,0-1 0,0 1 0,0 0 0,0-2 0,-1-1-27,-1-1 0,1 1 0,-1 0 0,0 0 0,0-1 0,-4-4 0,-5-11 25,-4-26-28,3-1 0,1-1 0,-8-74 0,13 77 0,-4-58 0,6-167 0,2 14 0,1 250 0,1 1 0,-1 0 0,0-1 0,0 1 0,0 0 0,-1 0 0,1 0 0,-1 0 0,-1 0 0,1 0 0,-1 0 0,0 1 0,0-1 0,0 1 0,0 0 0,-1 0 0,-7-7 0,3 6 0,1 0 0,-1 1 0,0 0 0,0 0 0,0 1 0,-1 0 0,1 0 0,-1 1 0,0 0 0,-10-1 0,-84-6 0,-179 6 0,158 6 0,-986 19-913,1 76 270,691-31 764,379-61-6877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4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84 250 24575,'1'0'0,"0"0"0,0 1 0,0-1 0,-1 1 0,1-1 0,0 1 0,0-1 0,0 1 0,0-1 0,0 1 0,-1 0 0,1-1 0,0 1 0,0 0 0,-1 0 0,1 0 0,-1 0 0,1-1 0,-1 1 0,1 0 0,-1 0 0,1 0 0,-1 0 0,0 0 0,0 0 0,1 0 0,-1 0 0,0 0 0,0 0 0,0 0 0,0 0 0,0 0 0,0 0 0,0 0 0,-1 0 0,1 2 0,-7 43 0,6-42 0,-75 276 0,68-263 0,7-17 0,1 0 0,0 0 0,0 0 0,0 0 0,0 0 0,0 0 0,0 0 0,-1 0 0,1 0 0,0 0 0,0 0 0,0 0 0,0 0 0,-1 0 0,1 0 0,0 0 0,0 0 0,0 0 0,0 0 0,0 0 0,-1 0 0,1 0 0,0 0 0,0 0 0,0 0 0,0 0 0,0 0 0,-1 0 0,1 0 0,0 0 0,0-1 0,0 1 0,0 0 0,0 0 0,0 0 0,0 0 0,0 0 0,0 0 0,-1-1 0,1 1 0,0 0 0,0 0 0,0 0 0,0 0 0,0 0 0,0-1 0,0 1 0,0 0 0,0 0 0,0 0 0,-2-36 0,9-11 0,2 0 0,2 0 0,19-51 0,-25 81 0,48-133 0,-43 128 0,1-1 0,0 1 0,2 1 0,19-26 0,-28 43 0,-1-1 0,1 1 0,0 1 0,0-1 0,0 0 0,0 1 0,0 0 0,1 0 0,0 1 0,-1-1 0,1 1 0,0 0 0,6-2 0,-8 4 0,0-1 0,0 1 0,0 0 0,0 0 0,0 0 0,0 0 0,0 0 0,0 1 0,0-1 0,0 1 0,-1 0 0,1 0 0,0 0 0,0 0 0,0 1 0,-1-1 0,1 1 0,-1 0 0,1-1 0,-1 1 0,0 0 0,0 0 0,0 1 0,3 2 0,6 10 0,0 0 0,-1 1 0,-1 0 0,-1 0 0,8 21 0,28 90 0,-38-107 0,40 152-1365,-40-141-5461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4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24575,'0'-4'0,"0"-7"0,0-6 0,0-5 0,9 1 0,9 0 0,4 4 0,10 4 0,7 4 0,7 4 0,1 8 0,1 3 0,2 0 0,-8 0-8191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4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32 165 24575,'1'15'0,"1"-1"0,1 1 0,0 0 0,1-1 0,10 25 0,-7-19 0,10 40 0,-14-38 0,0 1 0,0 22 0,-3-39 0,0-1 0,0 0 0,-1 0 0,1 1 0,-1-1 0,0 0 0,-1 0 0,1 0 0,-1 0 0,0 0 0,0 0 0,0 0 0,-1-1 0,-5 8 0,8-12 0,-1 1 0,0 0 0,0-1 0,1 1 0,-1-1 0,0 1 0,0-1 0,0 1 0,0-1 0,1 1 0,-1-1 0,0 0 0,0 1 0,0-1 0,0 0 0,0 0 0,0 0 0,0 0 0,0 0 0,0 0 0,0 0 0,0 0 0,0 0 0,0 0 0,0-1 0,0 1 0,1 0 0,-1-1 0,0 1 0,0-1 0,0 1 0,0-1 0,0 1 0,1-1 0,-1 1 0,0-1 0,1 0 0,-1 1 0,0-1 0,1 0 0,-1 0 0,1 1 0,-1-1 0,1 0 0,-1 0 0,1 0 0,-1-1 0,-2-4 0,0 0 0,0 0 0,0 0 0,0-1 0,-1-7 0,0-7 0,1 1 0,2-1 0,-1 1 0,2-1 0,1 0 0,1 1 0,0-1 0,2 1 0,0 0 0,12-34 0,-11 39 0,1 1 0,1-1 0,0 2 0,0-1 0,1 1 0,1 0 0,1 1 0,-1 0 0,2 0 0,0 1 0,0 0 0,1 1 0,0 1 0,24-15 0,-29 20 0,0 2 0,0-1 0,0 1 0,0 0 0,0 0 0,1 1 0,-1 0 0,1 0 0,-1 1 0,0 0 0,1 0 0,-1 1 0,1-1 0,-1 2 0,0-1 0,1 1 0,9 4 0,-13-4 0,0-1 0,0 1 0,-1 0 0,1 1 0,0-1 0,-1 1 0,0-1 0,1 1 0,-1 0 0,0 0 0,0 1 0,-1-1 0,1 0 0,-1 1 0,0 0 0,1-1 0,-2 1 0,1 0 0,0 0 0,-1 0 0,0 1 0,0-1 0,0 0 0,0 0 0,-1 1 0,1-1 0,-1 0 0,-1 0 0,1 1 0,0-1 0,-2 5 0,0-2 0,0 1 0,-1-1 0,0 0 0,0 0 0,-1 0 0,0-1 0,0 1 0,0-1 0,-1 0 0,0 0 0,0-1 0,-1 1 0,0-1 0,-10 7 0,-26 28 0,42-40 0,-1 1 0,1-1 0,-1 1 0,1-1 0,-1 1 0,1-1 0,-1 1 0,1-1 0,-1 1 0,1-1 0,-1 1 0,1 0 0,0-1 0,0 1 0,-1 0 0,1-1 0,0 1 0,0 0 0,0-1 0,-1 1 0,1 0 0,0-1 0,0 1 0,0 0 0,0 0 0,0-1 0,1 1 0,-1 0 0,0-1 0,0 1 0,0 0 0,1-1 0,-1 1 0,0 0 0,1-1 0,-1 1 0,0-1 0,1 1 0,-1 0 0,1-1 0,-1 1 0,1-1 0,-1 1 0,1-1 0,-1 0 0,1 1 0,0-1 0,-1 1 0,1-1 0,-1 0 0,1 0 0,0 1 0,0-1 0,-1 0 0,1 0 0,0 0 0,0 0 0,7 2 0,0 0 0,1-1 0,14 0 0,-18-1 0,22 0 0,0 1 0,0 2 0,0 1 0,48 13 0,-73-17 0,1 1 0,-1 0 0,0 0 0,0 0 0,0 0 0,0 0 0,1 1 0,-1-1 0,-1 0 0,1 1 0,0 0 0,0-1 0,0 1 0,-1 0 0,1 0 0,-1 0 0,0 0 0,0 0 0,1 0 0,-1 0 0,0 0 0,-1 1 0,2 3 0,-2-4 0,0 1 0,0-1 0,0 1 0,-1 0 0,1-1 0,-1 1 0,0-1 0,0 1 0,0-1 0,0 1 0,0-1 0,0 0 0,-1 1 0,1-1 0,-1 0 0,1 0 0,-1 0 0,0 0 0,0 0 0,0-1 0,-4 4 0,-5 3 0,-1-1 0,0 0 0,0-1 0,-1 0 0,-23 8 0,-71 13 0,93-24 0,-81 13-1365,56-12-5461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4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10 24575,'16'-10'0,"-13"11"0,-10 6 0,-27 20 0,10-8 0,-30 30 0,47-42 0,1 1 0,0 0 0,0 0 0,0 0 0,1 1 0,1 0 0,-1 0 0,-3 13 0,7-20 0,0 1 0,0-1 0,0 1 0,1-1 0,-1 1 0,1 0 0,-1-1 0,1 1 0,0 0 0,0-1 0,1 1 0,-1-1 0,0 1 0,1 0 0,0-1 0,-1 1 0,1-1 0,0 1 0,0-1 0,1 0 0,-1 1 0,0-1 0,1 0 0,0 0 0,-1 0 0,1 0 0,0 0 0,0 0 0,0 0 0,0-1 0,0 1 0,0-1 0,1 1 0,-1-1 0,0 0 0,1 0 0,-1 0 0,4 0 0,9 4 0,1-1 0,0-1 0,0-1 0,31 1 0,-42-3 0,130-4-1365,-69-3-5461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24575,'3'-4'0,"-1"1"0,0-1 0,0 1 0,0-1 0,0 0 0,1-6 0,10-18 0,-13 27 0,1 0 0,-1 0 0,1 0 0,0 0 0,-1 1 0,1-1 0,0 0 0,-1 1 0,1-1 0,0 0 0,0 1 0,0-1 0,0 1 0,0-1 0,-1 1 0,1-1 0,0 1 0,0 0 0,0-1 0,0 1 0,0 0 0,1 0 0,0 0 0,-1 0 0,0 1 0,1-1 0,-1 0 0,0 1 0,1 0 0,-1-1 0,0 1 0,0 0 0,0-1 0,0 1 0,0 0 0,0 0 0,0 0 0,0 0 0,0 0 0,0 0 0,0 0 0,0 0 0,-1 1 0,1-1 0,0 2 0,13 33 0,-13-30 0,37 138 0,-8 1 0,24 287 0,-41-114 0,-14-271 0,-2 1 0,-3-1 0,-2 0 0,-22 76 0,23-105 0,5-13 0,0 0 0,0 0 0,0 0 0,1 0 0,0 0 0,0 1 0,0-1 0,0 0 0,1 1 0,0 7 0,0-12 0,1-1 0,-1 0 0,0 1 0,1-1 0,-1 0 0,1 0 0,-1 1 0,0-1 0,1 0 0,-1 0 0,1 0 0,-1 1 0,1-1 0,-1 0 0,1 0 0,-1 0 0,1 0 0,-1 0 0,0 0 0,1 0 0,-1 0 0,1 0 0,-1 0 0,1 0 0,-1 0 0,1 0 0,-1-1 0,1 1 0,-1 0 0,1 0 0,-1 0 0,0-1 0,1 1 0,-1 0 0,1-1 0,-1 1 0,1-1 0,22-13 0,-19 12 0,62-40 0,1 3 0,2 3 0,1 3 0,109-34 0,11 18-235,317-39 0,203 25-183,-617 56 508,816-40-90,-902 47 0,73-3 0,98-15 0,-177 19 16,1-2 0,-1 1 0,0 0 0,0 0 0,0 0 1,1 0-1,-1-1 0,0 1 0,0-1 0,0 1 1,0-1-1,0 1 0,0-1 0,0 0 0,0 1 1,0-1-1,0 0 0,0 0 0,0 0 0,0 0 1,-1 0-1,1 0 0,0 0 0,-1 0 0,1 0 1,-1 0-1,1 0 0,-1 0 0,1 0 0,-1 0 0,0-1 1,1 1-1,-1 0 0,0 0 0,0 0 0,0-1 1,0 1-1,0 0 0,0 0 0,0 0 0,-1-1 1,1 1-1,0 0 0,-1 0 0,1 0 0,-1 0 1,0-2-1,-4-6-15,0-1 1,-1 1 0,0 0 0,-10-12-1,7 9 12,-10-16-13,0-2 0,2-1 0,2 0 0,0-1 0,-12-41 0,-35-173 0,45 151 0,5 0 0,3 0 0,5-1 0,8-100 0,-1 170 0,1 1 0,1-1 0,14-37 0,-17 55 0,-1 7 0,-1-1 0,1 1 0,-1-1 0,1 1 0,-1-1 0,0 1 0,0-1 0,0 1 0,0-1 0,0 0 0,0 1 0,0-1 0,0 1 0,0-1 0,-1 1 0,0-3 0,0 3 0,1 0 0,-1 1 0,1-1 0,-1 1 0,0-1 0,1 1 0,-1-1 0,0 1 0,1-1 0,-1 1 0,0 0 0,0 0 0,1-1 0,-1 1 0,0 0 0,0 0 0,0 0 0,1-1 0,-1 1 0,0 0 0,0 0 0,0 0 0,0 1 0,-8 0 0,0 1 0,0 1 0,0 0 0,-14 6 0,1 0 0,-62 14 0,-155 21 0,148-30 0,-597 78-699,393-56 506,-767 93 165,952-119-441,87-10-6333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4 298 24575,'-1'8'0,"1"0"0,1 1 0,-1-1 0,1 0 0,1 0 0,3 15 0,-3-21 0,-1 0 0,0 1 0,1-1 0,-1 0 0,1 0 0,0 0 0,0 0 0,0 0 0,0 0 0,0 0 0,0-1 0,0 1 0,1-1 0,-1 0 0,0 1 0,1-1 0,-1 0 0,1-1 0,0 1 0,-1 0 0,1-1 0,0 1 0,-1-1 0,5 0 0,6 1 0,0-2 0,0 1 0,-1-2 0,1 0 0,0 0 0,-1-1 0,1-1 0,-1 0 0,0 0 0,0-1 0,0-1 0,-1 0 0,11-8 0,-11 7 0,0-1 0,0 0 0,-1 0 0,0-1 0,-1-1 0,0 1 0,-1-2 0,1 1 0,-2-1 0,0 0 0,0-1 0,8-18 0,-14 24 0,1 1 0,0-1 0,-1 0 0,0 1 0,-1-1 0,1 0 0,-1 0 0,0 0 0,0 1 0,-1-1 0,0 0 0,0 0 0,0 1 0,-1-1 0,0 1 0,-3-8 0,2 6 0,-1 1 0,-1-1 0,1 1 0,-1 0 0,0 0 0,0 0 0,0 1 0,-1 0 0,0 0 0,0 0 0,-10-5 0,9 6 0,0 0 0,-1 0 0,1 1 0,-1-1 0,0 2 0,0-1 0,0 1 0,0 1 0,0-1 0,0 1 0,-1 1 0,1-1 0,0 1 0,0 1 0,-1 0 0,1 0 0,0 0 0,0 1 0,0 1 0,0-1 0,0 1 0,1 0 0,-12 7 0,11-4 0,0 0 0,1 1 0,0-1 0,0 2 0,0-1 0,1 1 0,0 0 0,1 0 0,0 0 0,0 1 0,1 0 0,0 0 0,-5 15 0,6-11 0,0 0 0,0 1 0,2 0 0,0 0 0,0 0 0,1-1 0,1 1 0,0 0 0,4 16 0,-2-13 0,2-2 0,0 1 0,0 0 0,2-1 0,0 0 0,0 0 0,17 22 0,-17-27 0,0-1 0,2 1 0,-1-1 0,1-1 0,0 0 0,1 0 0,0 0 0,0-2 0,0 1 0,16 6 0,-15-9-195,0 0 0,0-1 0,0-1 0,1 0 0,-1 0 0,18-1 0,15-1-6631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2 275 24575,'-1'0'0,"1"-1"0,0 1 0,0 0 0,0-1 0,0 1 0,0-1 0,0 1 0,0 0 0,0-1 0,0 1 0,0 0 0,0-1 0,0 1 0,0-1 0,0 1 0,0 0 0,0-1 0,1 1 0,-1 0 0,0-1 0,0 1 0,0 0 0,0-1 0,1 1 0,-1 0 0,0-1 0,0 1 0,1 0 0,-1 0 0,0-1 0,1 1 0,-1 0 0,0 0 0,1 0 0,-1-1 0,1 1 0,10 9 0,8 21 0,39 158 0,-41-125 0,26 65 0,-58-174 0,2 1 0,2-2 0,2 1 0,1-1 0,3-1 0,2-72 0,3 103 0,2-1 0,0 0 0,1 1 0,0-1 0,1 1 0,2 0 0,-1 0 0,13-23 0,-14 32 0,0 1 0,1 0 0,0 1 0,1-1 0,-1 1 0,1 0 0,0 0 0,0 1 0,1 0 0,0 0 0,0 0 0,0 1 0,0 0 0,1 0 0,0 1 0,-1 0 0,1 0 0,0 1 0,1 0 0,8-1 0,-5 2 0,0 1 0,0 0 0,0 0 0,-1 1 0,1 1 0,0 0 0,-1 0 0,1 1 0,-1 1 0,0 0 0,0 0 0,0 1 0,17 11 0,-23-13 0,0 0 0,-1 0 0,1 1 0,-1-1 0,0 1 0,0 0 0,-1 0 0,1 0 0,-1 0 0,1 1 0,-2 0 0,1-1 0,0 1 0,-1 0 0,0 0 0,0 0 0,0 1 0,-1-1 0,0 0 0,0 1 0,0-1 0,0 1 0,-1-1 0,0 1 0,0-1 0,-1 1 0,0-1 0,0 1 0,0-1 0,0 0 0,-3 7 0,-1-1 0,0 0 0,-1 0 0,0-1 0,-1 1 0,0-2 0,-1 1 0,-10 10 0,-68 57 0,78-70 0,-23 9 0,25-13 0,20-8 0,5-1 0,0 0 0,0 2 0,1 0 0,-1 1 0,1 1 0,0 1 0,21 1 0,-30 1 0,0 0 0,-1 0 0,1 2 0,-1-1 0,1 1 0,-1 1 0,0 0 0,0 0 0,-1 1 0,1 0 0,-1 1 0,0 0 0,0 0 0,13 14 0,-18-17 0,-1 0 0,0 0 0,0 1 0,-1-1 0,1 1 0,0 0 0,-1 0 0,0-1 0,0 2 0,-1-1 0,1 0 0,-1 0 0,1 0 0,-1 1 0,-1-1 0,1 1 0,-1-1 0,1 1 0,-1-1 0,-1 6 0,0-5 0,-1 1 0,0-1 0,0 0 0,0-1 0,0 1 0,-1 0 0,0 0 0,1-1 0,-2 0 0,1 0 0,-1 0 0,1 0 0,-1 0 0,0-1 0,0 1 0,-8 4 0,-10 4-151,-1 0-1,0-1 0,0-2 0,-1 0 1,0-2-1,0 0 0,-1-2 1,-42 4-1,23-4-6674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24575,'0'5'0,"0"6"0,0 6 0,5 4 0,1 5 0,0 1 0,-2 6 0,5 2 0,-1 0 0,0-2 0,-3-6-8191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22 24575,'1'-9'0,"0"-2"0,-1 11 0,-1 0 0,1 0 0,-1-1 0,1 1 0,-1 0 0,1 0 0,-1 0 0,1 0 0,-1 0 0,0 0 0,1-1 0,-1 1 0,1 1 0,-1-1 0,1 0 0,-1 0 0,1 0 0,-1 0 0,0 0 0,1 0 0,-1 1 0,1-1 0,-1 0 0,0 1 0,-6 2 0,-1 0 0,1 0 0,0 1 0,0 0 0,1 1 0,-1-1 0,1 1 0,0 1 0,0-1 0,0 1 0,1 0 0,0 0 0,0 1 0,-6 11 0,8-13 0,0 0 0,1 1 0,-1 0 0,1 0 0,0 0 0,1-1 0,-1 2 0,1-1 0,1 0 0,-1 0 0,1 0 0,0 0 0,0 0 0,1 1 0,0-1 0,0 0 0,0 0 0,1 0 0,3 8 0,-1-6 8,0 0-1,1-1 1,0 1-1,0-1 1,0-1-1,1 1 1,0-1-1,1 0 1,-1 0-1,1 0 1,0-1-1,1 0 1,-1-1-1,1 0 1,15 6-1,-8-5-193,0 0 1,1-1-1,-1 0 0,1-2 1,0 0-1,0 0 1,29-2-1,-4-3-6640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24575,'5'-5'0,"6"-1"0,5 0 0,6-3 0,3-1 0,2-2 0,6-1 0,7-1 0,6 1 0,4 3 0,3-2 0,3 2 0,0 2 0,-4 2 0,-7-2 0,-6 0 0,-9 1-8191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24575,'-5'5'0,"-1"6"0,0 6 0,1 4 0,2 5 0,1 1 0,1 6 0,5 7 0,2 1 0,5 3 0,0 3 0,-1 4 0,1-3 0,0-5 0,-2-9-8191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74 24575,'1'-18'0,"-1"14"0,0-1 0,1 1 0,-2-1 0,1 1 0,0-1 0,-1 1 0,0 0 0,0-1 0,-2-5 0,3 10 0,0-1 0,0 1 0,0 0 0,-1-1 0,1 1 0,0 0 0,0 0 0,0-1 0,0 1 0,-1 0 0,1 0 0,0 0 0,0-1 0,-1 1 0,1 0 0,0 0 0,0 0 0,-1 0 0,1-1 0,0 1 0,-1 0 0,1 0 0,0 0 0,0 0 0,-1 0 0,1 0 0,0 0 0,-1 0 0,1 0 0,0 0 0,-1 0 0,1 0 0,0 0 0,-1 0 0,1 0 0,0 0 0,0 0 0,-1 0 0,1 1 0,-1-1 0,-11 13 0,-6 18 0,3 3 0,-21 68 0,31-84 0,1 0 0,1 0 0,1 1 0,0 0 0,2 32 0,0-47 0,1 0 0,-1 0 0,1 0 0,0 0 0,0 0 0,1 0 0,-1 0 0,1-1 0,0 1 0,2 4 0,-3-8 0,-1 1 0,1 0 0,0 0 0,0 0 0,0-1 0,0 1 0,-1 0 0,1-1 0,0 1 0,0-1 0,0 1 0,0-1 0,0 0 0,0 1 0,0-1 0,1 0 0,-1 0 0,0 1 0,0-1 0,0 0 0,0 0 0,0 0 0,0-1 0,0 1 0,0 0 0,0 0 0,0 0 0,1-1 0,-1 1 0,0-1 0,0 1 0,0-1 0,-1 1 0,1-1 0,0 1 0,0-1 0,0 0 0,0 0 0,0 1 0,1-3 0,4-3 0,1 0 0,-1-1 0,0 0 0,-1 0 0,0-1 0,0 0 0,0 0 0,6-16 0,1-7 0,8-37 0,-4 10 0,-15 56 0,-1 0 0,1 0 0,-1 1 0,1-1 0,0 0 0,0 1 0,0-1 0,0 1 0,0-1 0,0 1 0,0-1 0,1 1 0,-1 0 0,2-2 0,6 5 0,-1 14 0,6 31-104,-2-4-316,2-1-1,24 50 1,-24-67-6406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24575,'2'-17'0,"-2"17"0,0 0 0,0 0 0,0-1 0,0 1 0,1 0 0,-1 0 0,0 0 0,0 0 0,0 0 0,0 0 0,0 0 0,0 0 0,0 0 0,0 0 0,0 0 0,0 0 0,1 0 0,-1 0 0,0 0 0,0 0 0,0 0 0,0 0 0,0 0 0,0 0 0,0 0 0,0 0 0,1 0 0,-1 0 0,0 0 0,0 0 0,0 0 0,0 0 0,0 0 0,0 0 0,0 0 0,0 0 0,0 0 0,1 0 0,-1 0 0,0 1 0,0-1 0,0 0 0,0 0 0,0 0 0,0 0 0,0 0 0,0 0 0,0 0 0,0 0 0,0 0 0,0 0 0,0 1 0,0-1 0,0 0 0,0 0 0,0 0 0,0 0 0,0 0 0,0 0 0,0 1 0,11 29 0,-6-16 0,16 56 0,-2 2 0,10 90 0,-11-60 0,-18-112 0,0-1 0,1 1 0,0-1 0,1 1 0,5-18 0,22-65 0,-20 73 0,1-1 0,20-32 0,-25 46 0,0-1 0,0 2 0,1-1 0,0 1 0,0 0 0,1 0 0,-1 0 0,1 1 0,0 0 0,9-4 0,-13 7 0,0 1 0,1 0 0,-1 0 0,0 0 0,0 0 0,1 1 0,-1-1 0,0 1 0,1 0 0,-1 0 0,0 0 0,1 0 0,-1 0 0,0 1 0,1 0 0,-1-1 0,0 1 0,0 1 0,0-1 0,0 0 0,0 1 0,0-1 0,0 1 0,0 0 0,0 0 0,-1 0 0,1 1 0,-1-1 0,1 0 0,-1 1 0,0 0 0,0-1 0,0 1 0,-1 0 0,3 5 0,1 0 0,-2 1 0,1-1 0,-1 0 0,0 1 0,-1 0 0,0 0 0,0 0 0,-1 0 0,0 0 0,-1 0 0,1 0 0,-3 11 0,0-12 0,0 1 0,0-2 0,-1 1 0,0 0 0,0 0 0,-1-1 0,0 0 0,-1 0 0,1 0 0,-1 0 0,-1-1 0,1 1 0,-1-1 0,0-1 0,0 1 0,-1-1 0,0 0 0,0-1 0,0 1 0,0-1 0,-1-1 0,1 0 0,-1 0 0,0 0 0,0-1 0,0 0 0,-1 0 0,1-1 0,-9 0 0,14-1-91,1 0 0,-1 0 0,0-1 0,1 1 0,-1-1 0,0 1 0,1-1 0,-1 0 0,1 0 0,0 0 0,-1 0 0,1 0 0,0-1 0,-4-2 0,-6-9-6735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24575,'2'1'0,"-1"-1"0,0 1 0,0-1 0,0 1 0,1 0 0,-1-1 0,0 1 0,0 0 0,0 0 0,0 0 0,0 0 0,0-1 0,-1 2 0,1-1 0,0 0 0,0 0 0,-1 0 0,1 0 0,-1 0 0,1 1 0,-1-1 0,1 0 0,-1 0 0,0 1 0,1-1 0,-1 0 0,0 3 0,5 41 0,-5-40 0,2 29 0,2 0 0,0 0 0,3 0 0,0-1 0,3 0 0,0-1 0,21 44 0,6 2-1365,-26-61-5461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24575,'1'-3'0,"0"-1"0,0 1 0,0 0 0,0 0 0,1 0 0,0-1 0,-1 1 0,1 1 0,5-6 0,6-13 0,-10-3 0,-6 20 0,-6 14 0,6-4 5,0 1 1,0-1-1,0 1 0,1 0 0,0 0 0,0 0 1,1 0-1,-1 0 0,2 0 0,-1 0 1,1 0-1,0 1 0,0-1 0,1 0 0,0 0 1,1 0-1,-1 0 0,1 0 0,1 0 0,-1 0 1,1-1-1,6 12 0,-1-5-154,1-1 1,0 1-1,0-2 1,1 1-1,1-1 1,0-1-1,0 0 1,1 0-1,22 13 1,13 4-6678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24575,'0'-1'0,"0"0"0,0 0 0,0 0 0,0-1 0,0 1 0,0 0 0,0 0 0,0-1 0,0 1 0,1 0 0,-1 0 0,0 0 0,1-1 0,-1 1 0,1 0 0,0 0 0,-1 0 0,1 0 0,0 0 0,-1 0 0,1 0 0,0 0 0,2-1 0,-2 2 0,0-1 0,0 1 0,1 0 0,-1 0 0,0 0 0,0 0 0,0 0 0,1 0 0,-1 1 0,0-1 0,0 0 0,0 1 0,1-1 0,-1 0 0,0 1 0,0 0 0,0-1 0,0 1 0,1 0 0,7 6 0,0 0 0,-1 0 0,0 0 0,8 11 0,31 41 0,41 71 0,-57-83 0,9 15-227,-2 2-1,-4 2 1,-2 0-1,-3 3 1,39 140-1,-61-175-6598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0 610 24575,'5'-10'0,"-1"0"0,-1 0 0,0 0 0,0-1 0,-1 1 0,1-15 0,2-67 0,-5 58 0,3-94 0,-3 128 0,0 0 0,0-1 0,0 1 0,0 0 0,0-1 0,0 1 0,0 0 0,0-1 0,0 1 0,0 0 0,0-1 0,0 1 0,0 0 0,0-1 0,0 1 0,0 0 0,1-1 0,-1 1 0,0 0 0,0-1 0,0 1 0,1 0 0,-1 0 0,0-1 0,0 1 0,1 0 0,-1 0 0,0-1 0,0 1 0,1 0 0,-1 0 0,1 0 0,7 8 0,11 30 0,-15-29 0,15 28 0,38 57 0,-46-78 0,1-1 0,0-1 0,1 0 0,0-1 0,1 0 0,17 11 0,-28-21 0,0-1 0,0-1 0,-1 1 0,2 0 0,-1-1 0,0 0 0,0 1 0,0-1 0,0 0 0,1-1 0,-1 1 0,1-1 0,-1 1 0,0-1 0,1 0 0,-1 0 0,1 0 0,-1-1 0,0 1 0,1-1 0,-1 0 0,0 0 0,5-2 0,-2 0 0,-1-1 0,0 0 0,0 0 0,0 0 0,0 0 0,-1-1 0,0 0 0,0 0 0,0 0 0,0 0 0,5-11 0,1-6 0,-1 0 0,-1-1 0,10-42 0,-11 36 0,17-43 0,-23 70 0,-1 1 0,1 0 0,-1-1 0,1 1 0,0 0 0,-1-1 0,1 1 0,0 0 0,0 0 0,0 0 0,0 0 0,0-1 0,1 2 0,-1-1 0,0 0 0,0 0 0,1 0 0,1-1 0,-2 2 0,0 0 0,1 0 0,-1 0 0,0 0 0,0 0 0,0 0 0,0 0 0,1 1 0,-1-1 0,0 0 0,0 1 0,0-1 0,0 0 0,0 1 0,0 0 0,0-1 0,0 1 0,2 1 0,3 4 0,1 0 0,-1 0 0,-1 1 0,11 15 0,-12-16 0,9 12 0,4 9 0,2-1 0,1-1 0,2-1 0,30 29 0,-46-48 0,0 0 0,1 0 0,0-1 0,-1 1 0,1-2 0,1 1 0,-1-1 0,0 0 0,1 0 0,0-1 0,-1 0 0,1 0 0,0-1 0,0 0 0,0-1 0,0 0 0,0 0 0,0 0 0,0-1 0,0 0 0,0-1 0,15-4 0,-14 2 0,0 0 0,0-1 0,0 0 0,0 0 0,-1-1 0,0 0 0,0-1 0,0 0 0,-1 0 0,0 0 0,9-14 0,-7 8 0,-1 1 0,-1-2 0,0 1 0,-1-1 0,0 0 0,-1 0 0,6-26 0,-9 26 0,0 0 0,0 0 0,-1 0 0,-1 0 0,0 0 0,-1 0 0,-1-1 0,-4-16 0,4 22 0,0 0 0,-2 1 0,1-1 0,-1 0 0,0 1 0,0 0 0,-1 0 0,-1 0 0,1 1 0,-1 0 0,0 0 0,-13-11 0,12 13-91,1 0 0,-1 1 0,0 0 0,0 0 0,0 1 0,0 0 0,0 0 0,-1 1 0,1 0 0,-1 0 0,0 1 0,0 0 0,1 0 0,-13 1 0,-16 3-6735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63 24575,'0'-5'0,"0"0"0,0 0 0,-1 0 0,0 0 0,0 0 0,0 0 0,0 1 0,-4-9 0,4 12 0,1 1 0,0-1 0,-1 0 0,1 1 0,-1-1 0,1 0 0,-1 1 0,1-1 0,-1 1 0,0-1 0,1 1 0,-1-1 0,1 1 0,-1 0 0,0-1 0,0 1 0,1 0 0,-1-1 0,0 1 0,1 0 0,-1 0 0,0 0 0,0 0 0,0 0 0,-1 0 0,0 1 0,0-1 0,0 1 0,1 0 0,-1-1 0,0 1 0,1 0 0,-1 0 0,0 0 0,1 0 0,0 1 0,-1-1 0,1 0 0,-3 3 0,-51 65 0,2 1 0,-64 114 0,102-160 0,-51 87-50,-100 155-1265,141-231-5511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0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24575,'0'-1'0,"1"1"0,-1 0 0,0 0 0,0-1 0,0 1 0,0 0 0,0 0 0,0-1 0,0 1 0,1 0 0,-1 0 0,0-1 0,0 1 0,0 0 0,1 0 0,-1 0 0,0-1 0,0 1 0,1 0 0,-1 0 0,0 0 0,0 0 0,1 0 0,-1-1 0,0 1 0,0 0 0,1 0 0,-1 0 0,0 0 0,1 0 0,-1 0 0,0 0 0,0 0 0,1 0 0,-1 0 0,0 0 0,1 0 0,-1 0 0,0 0 0,0 1 0,1-1 0,-1 0 0,0 0 0,0 0 0,1 0 0,-1 0 0,0 1 0,0-1 0,1 0 0,-1 0 0,0 0 0,0 1 0,1-1 0,18 12 0,-17-10 0,180 144 0,-107-83 0,68 63 0,-119-101 0,0 1 0,-2 1 0,27 42 0,-43-60-195,-1-1 0,-1 2 0,0-1 0,0 0 0,-1 1 0,4 16 0,-5-14-6631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163 524 24575,'1'-8'0,"0"1"0,1 0 0,0 0 0,0 0 0,1 0 0,4-9 0,2-4 0,-8 16 0,2-6 0,1 1 0,-1 0 0,2 0 0,-1 0 0,1 0 0,1 0 0,7-8 0,-8 16 0,-4 9 0,-5 14 0,-27 94 0,-6-2 0,-55 119 0,84-214 0,6-13 0,0 1 0,0-1 0,-1 0 0,0 0 0,0 0 0,-1 0 0,0-1 0,0 1 0,0-1 0,-1 0 0,-7 7 0,11-12 0,1 1 0,0-1 0,-1 0 0,1 0 0,0 0 0,-1 0 0,1 0 0,0 1 0,-1-1 0,1 0 0,0 0 0,-1 0 0,1 0 0,-1 0 0,1 0 0,0 0 0,-1 0 0,1 0 0,0 0 0,-1 0 0,1-1 0,-1 1 0,1 0 0,0 0 0,-1 0 0,1 0 0,0-1 0,-1 1 0,1 0 0,0 0 0,0-1 0,-1 1 0,1 0 0,0 0 0,0-1 0,-1 1 0,-5-19 0,6-20 0,6-32 0,4 1 0,35-128 0,71-128 0,-104 297 0,36-74 0,-44 95 0,1 0 0,0 0 0,0 1 0,1 0 0,0 0 0,0 0 0,1 1 0,0 0 0,12-9 0,-16 14 0,-1-1 0,1 1 0,0-1 0,0 1 0,0 0 0,0 1 0,0-1 0,0 0 0,0 1 0,0 0 0,0-1 0,0 1 0,0 0 0,0 1 0,0-1 0,0 0 0,0 1 0,0 0 0,0 0 0,0 0 0,0 0 0,-1 0 0,1 0 0,0 1 0,-1-1 0,1 1 0,-1 0 0,1 0 0,-1 0 0,0 0 0,0 0 0,0 1 0,3 3 0,4 6 0,0 0 0,-2 1 0,1 0 0,-1 1 0,6 19 0,163 536 0,-153-462-1365,-18-67-5461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7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23 772 24575,'-2'-2'0,"0"0"0,0 0 0,0 0 0,0-1 0,1 1 0,-1 0 0,1-1 0,-1 1 0,1-1 0,0 0 0,0 1 0,0-1 0,0 0 0,1 0 0,-1 1 0,1-1 0,0 0 0,-1 0 0,1 0 0,0 0 0,1 0 0,-1 1 0,1-1 0,-1 0 0,1 0 0,0 0 0,0 1 0,0-1 0,0 0 0,0 1 0,1-1 0,-1 1 0,1 0 0,0-1 0,-1 1 0,5-4 0,5-5 0,0 1 0,0 0 0,1 1 0,1 0 0,19-11 0,49-24 0,2 4 0,2 4 0,144-42 0,-216 74 0,1 0 0,-1 1 0,1 1 0,-1 1 0,1-1 0,27 3 0,-37-1 0,0 1 0,0-1 0,-1 1 0,1 0 0,0 0 0,0 1 0,-1-1 0,1 1 0,-1 0 0,1 0 0,-1 0 0,0 0 0,1 0 0,-1 1 0,0 0 0,-1-1 0,1 1 0,0 0 0,-1 0 0,0 1 0,0-1 0,0 0 0,0 1 0,0 0 0,-1-1 0,1 1 0,-1 0 0,1 6 0,9 41 0,-3 1 0,-1 0 0,-4 0 0,-3 75 0,0-119 0,-2 0 0,1 1 0,-1-1 0,0 0 0,-1 0 0,0-1 0,0 1 0,-6 9 0,9-15 0,-1-1 0,0 1 0,0-1 0,-1 0 0,1 1 0,0-1 0,0 0 0,-1 0 0,1 0 0,0 0 0,-1 0 0,1 0 0,-1 0 0,0 0 0,1-1 0,-1 1 0,1-1 0,-3 1 0,1-1 0,1 0 0,0 0 0,0-1 0,0 1 0,0-1 0,0 1 0,0-1 0,0 0 0,0 0 0,0 0 0,0 0 0,1 0 0,-1 0 0,0 0 0,0-1 0,1 1 0,-1-1 0,1 1 0,-2-3 0,-5-6 0,1 0 0,0 0 0,1-1 0,0 0 0,1 0 0,0 0 0,0-1 0,1 0 0,1 0 0,-4-21 0,2-8 0,-2-78 0,7 64 0,3 0 0,15-85 0,-12 109 0,1 1 0,2 1 0,1-1 0,1 2 0,2-1 0,17-29 0,-25 50 0,1 0 0,-1 0 0,1 1 0,1-1 0,-1 1 0,1 1 0,0-1 0,13-7 0,-16 11 0,0 1 0,1-1 0,0 1 0,-1 0 0,1 1 0,0-1 0,0 1 0,0 0 0,0 0 0,0 0 0,0 1 0,1 0 0,-1 0 0,0 0 0,0 1 0,0 0 0,8 1 0,-4 1 0,-1 0 0,1 0 0,0 1 0,-1 0 0,0 1 0,0 0 0,0 0 0,0 0 0,-1 1 0,0 0 0,0 1 0,-1-1 0,0 1 0,11 16 0,-14-18 0,-1-1 0,1 1 0,-1 0 0,0 0 0,0 0 0,-1 0 0,0 0 0,0 0 0,0 1 0,0-1 0,-1 0 0,0 0 0,0 1 0,0-1 0,-1 0 0,1 1 0,-2-1 0,1 0 0,0 0 0,-1 0 0,0 0 0,0 0 0,0 0 0,-1-1 0,0 1 0,0-1 0,-5 7 0,-17 13 0,21-21 0,0 1 0,0-1 0,1 1 0,-1-1 0,1 1 0,0 0 0,0 0 0,0 1 0,-3 6 0,6-10 0,0-1 0,0 1 0,0 0 0,0 0 0,0-1 0,0 1 0,1 0 0,-1 0 0,0-1 0,0 1 0,1 0 0,-1-1 0,1 1 0,-1 0 0,0-1 0,1 1 0,-1-1 0,1 1 0,-1-1 0,1 1 0,0-1 0,-1 1 0,1-1 0,-1 1 0,1-1 0,0 0 0,-1 1 0,1-1 0,0 0 0,0 0 0,-1 1 0,1-1 0,0 0 0,0 0 0,-1 0 0,1 0 0,1 0 0,35 3 0,-32-3 0,11 0 0,1 0 0,-1 2 0,0 0 0,0 1 0,27 8 0,-38-10 0,-1 1 0,0 0 0,1 0 0,-1 0 0,0 1 0,0 0 0,-1 0 0,1 0 0,-1 0 0,1 0 0,-1 1 0,0-1 0,0 1 0,0 0 0,-1 0 0,1 0 0,-1 0 0,0 0 0,0 1 0,-1-1 0,1 1 0,-1-1 0,0 1 0,1 6 0,-1-5 0,-1-1 0,0 1 0,0 0 0,0 0 0,-1 0 0,1 0 0,-1-1 0,-1 1 0,1 0 0,-1 0 0,0-1 0,-1 0 0,1 1 0,-5 6 0,1-4 0,1-1 0,-1 1 0,-1-2 0,0 1 0,0-1 0,0 0 0,0 0 0,-12 7 0,2-4 0,-1 0 0,0-2 0,0 0 0,0 0 0,-1-2 0,0 0 0,0-1 0,-23 1 0,38-4-59,1-1 0,-1 0-1,0 1 1,1-1-1,-1 0 1,1-1 0,-1 1-1,0-1 1,1 0 0,-1 1-1,1-1 1,0-1 0,-1 1-1,1-1 1,0 1 0,0-1-1,-1 0 1,2 0-1,-1 0 1,0 0 0,0-1-1,-3-3 1,-3-12-6767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24575,'1'0'0,"1"0"0,0 0 0,0 0 0,-1 0 0,1 0 0,0 0 0,0 1 0,-1-1 0,1 0 0,0 1 0,-1-1 0,1 1 0,-1 0 0,1 0 0,0-1 0,-1 1 0,0 0 0,1 0 0,-1 0 0,1 1 0,1 1 0,-3-1 0,1-1 0,-1 1 0,1-1 0,-1 1 0,0-1 0,1 1 0,-1 0 0,0-1 0,0 1 0,0-1 0,0 1 0,-1 0 0,1-1 0,0 1 0,-1-1 0,1 1 0,-1-1 0,0 3 0,-5 6 0,1 1 0,-1-1 0,-1-1 0,-14 17 0,-1 0 0,-57 72 0,72-87 0,-1 1 0,2-1 0,0 1 0,0 1 0,1-1 0,0 1 0,-2 15 0,6-25 0,0 1 0,1-1 0,-1 1 0,1-1 0,0 1 0,0-1 0,0 1 0,1-1 0,-1 1 0,1-1 0,0 1 0,0-1 0,0 1 0,0-1 0,1 0 0,-1 1 0,1-1 0,2 3 0,0-2 0,-1-1 0,1 1 0,0-1 0,0 1 0,0-1 0,0 0 0,0-1 0,1 1 0,0-1 0,-1 0 0,7 2 0,9 2 0,-1-2 0,2 0 0,-1-1 0,0-1 0,23 0 0,10-5-273,0-2 0,0-2 0,-1-2 0,99-32 0,-60 13-6553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31 246 24575,'0'304'0,"-5"-278"0,0-22 0,-2-15 0,3-9 0,0-1 0,1 1 0,2-1 0,0 0 0,2-23 0,-1 8 0,1-3 0,1 0 0,12-65 0,-11 87 0,1 1 0,1-1 0,0 1 0,1 0 0,1 0 0,1 1 0,0-1 0,16-20 0,-22 33 0,0 0 0,0 0 0,1 0 0,-1 1 0,1-1 0,-1 1 0,1 0 0,0 0 0,0 0 0,0 0 0,0 0 0,1 0 0,-1 1 0,0 0 0,1-1 0,-1 1 0,1 1 0,-1-1 0,1 0 0,-1 1 0,1 0 0,0 0 0,-1 0 0,1 0 0,0 0 0,-1 1 0,6 1 0,-1 1 0,0 1 0,0 0 0,0 0 0,0 1 0,-1 0 0,0 1 0,0-1 0,-1 1 0,1 0 0,7 10 0,20 28 0,-2 1 0,-2 1 0,-2 1 0,-2 2 0,-2 1 0,-3 1 0,23 77 0,-32-82-1365,-5-6-5461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22 806 24575,'-1'-16'0,"-1"0"0,-5-27 0,-4-25 0,11 55 0,0-1 0,1 1 0,0 0 0,1 0 0,1 0 0,0 0 0,0 0 0,2 1 0,-1-1 0,2 1 0,-1 0 0,2 0 0,0 1 0,12-17 0,-12 20 0,1 0 0,0 0 0,0 0 0,1 1 0,0 0 0,1 1 0,-1 0 0,1 0 0,0 1 0,0 0 0,1 1 0,-1 0 0,1 1 0,0 0 0,0 1 0,0 0 0,18 0 0,14 2 0,0 3 0,84 16 0,-105-15 0,-19-3 0,0 0 0,0-1 0,0 1 0,0 1 0,0-1 0,0 0 0,-1 1 0,1-1 0,0 1 0,-1 0 0,1 0 0,-1 0 0,0 0 0,0 0 0,0 0 0,0 1 0,0-1 0,0 1 0,-1-1 0,1 1 0,1 4 0,2 6 0,-1-1 0,-1 1 0,4 25 0,2 7 0,-7-37 0,0-4 0,-1 1 0,1 0 0,-1-1 0,0 1 0,-1 0 0,1 0 0,-1 0 0,0 0 0,-1 8 0,-1-16 0,-1 0 0,1-1 0,-1 1 0,1 0 0,0-1 0,-2-5 0,-8-24 0,2 0 0,1-1 0,2-1 0,2 1 0,-2-40 0,5 50 0,2 0 0,1 0 0,2 0 0,0 0 0,1 0 0,1 0 0,1 1 0,12-30 0,-15 46 0,1 0 0,0 0 0,0 1 0,0-1 0,0 1 0,1 0 0,0 0 0,1 0 0,-1 1 0,1 0 0,0 0 0,1 0 0,-1 1 0,1 0 0,7-4 0,-10 6 0,1 1 0,-1-1 0,1 1 0,0 0 0,0 0 0,-1 1 0,1-1 0,0 1 0,0 0 0,0 1 0,-1-1 0,1 1 0,0 0 0,0 0 0,-1 0 0,1 0 0,-1 1 0,1 0 0,-1 0 0,0 0 0,0 1 0,0-1 0,0 1 0,0 0 0,5 5 0,0 1 0,-1 0 0,0 1 0,-1-1 0,0 2 0,0-1 0,-1 1 0,-1 0 0,0 0 0,0 1 0,-1-1 0,0 1 0,-1 0 0,-1 0 0,3 23 0,-4-17 0,0-1 0,-2 1 0,1-1 0,-2 1 0,-1-1 0,0 0 0,-1 0 0,-1 0 0,-13 31 0,12-37 0,4-8 0,0-1 0,1 1 0,-1 0 0,1 0 0,-1 0 0,1 0 0,0 0 0,0 0 0,0 0 0,0 0 0,1 0 0,-1 7 0,3-11 0,0 1 0,1-1 0,-1 0 0,0 0 0,0 1 0,1-1 0,-1-1 0,0 1 0,0 0 0,0 0 0,0-1 0,2-1 0,-2 1 0,16-10 0,1 1 0,0 1 0,26-10 0,-40 18 0,1 0 0,-1 0 0,1 0 0,0 1 0,0 0 0,-1 0 0,1 0 0,0 1 0,0 0 0,0 0 0,0 0 0,-1 1 0,1 0 0,0 0 0,0 1 0,10 3 0,-14-3 0,0-1 0,1 1 0,-1 0 0,0-1 0,-1 1 0,1 0 0,0 0 0,-1 1 0,1-1 0,-1 0 0,1 0 0,-1 1 0,0-1 0,0 1 0,0-1 0,0 1 0,-1-1 0,1 1 0,-1 0 0,1-1 0,-1 1 0,0 0 0,0-1 0,0 1 0,-1 0 0,1-1 0,-1 1 0,1 0 0,-2 2 0,-1 6 0,0 0 0,-1-1 0,-1 1 0,1-1 0,-12 17 0,2-7-151,-1 1-1,-2-2 0,0 0 0,0-1 1,-2-1-1,0 0 0,-1-2 1,-41 25-1,22-19-6674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84 24575,'4'-4'0,"2"-2"0,0 1 0,-1-1 0,1 0 0,-1 0 0,-1-1 0,1 1 0,-1-1 0,5-10 0,-9 17 0,0-1 0,0 1 0,0 0 0,1-1 0,-1 1 0,0 0 0,0-1 0,0 1 0,0 0 0,0-1 0,0 1 0,0-1 0,1 1 0,-1 0 0,0-1 0,0 1 0,0 0 0,-1-1 0,1 1 0,0 0 0,0-1 0,0 1 0,0 0 0,0-1 0,0 1 0,0-1 0,-1 1 0,1 0 0,0 0 0,0-1 0,0 1 0,-1 0 0,1-1 0,0 1 0,0 0 0,-1 0 0,1-1 0,0 1 0,-1 0 0,1 0 0,-19 4 0,-19 18 0,18-9 0,2 2 0,-1 1 0,2 0 0,0 1 0,1 1 0,1 1 0,0 0 0,2 1 0,-15 28 0,23-38 0,0 0 0,2 1 0,-1-1 0,1 1 0,0 0 0,1 0 0,1 0 0,0 0 0,0 19 0,2-21 0,0-1 0,1 0 0,-1 0 0,2 1 0,-1-1 0,1-1 0,0 1 0,1 0 0,0-1 0,0 1 0,1-1 0,0 0 0,0-1 0,7 8 0,-2-4 9,1-1 1,0 1-1,1-2 0,0 0 0,0 0 1,1-1-1,0 0 0,0-1 0,0-1 0,1 0 1,0-1-1,25 4 0,-20-5-158,-1-1 1,1-1-1,-1 0 1,1-2-1,0 0 1,-1-1-1,0-1 1,1-1-1,24-8 1,2-6-6678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24575,'6'0'0,"1"-1"0,-1 0 0,0-1 0,0 1 0,8-5 0,20-4 0,-20 9 0,-1-1 0,0 2 0,1 0 0,-1 1 0,0 0 0,0 1 0,0 0 0,0 1 0,0 1 0,0 0 0,24 12 0,0 4 0,0 2 0,47 37 0,-46-31 0,72 51 0,187 131 0,17-26 0,-141-106 120,-143-66-491,1-2-1,0-2 1,59 9 0,-28-12-6455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1316 72 24575,'-3'-5'0,"0"-1"0,0 1 0,0 1 0,-1-1 0,0 0 0,0 1 0,0-1 0,0 1 0,-1 1 0,1-1 0,-1 0 0,-7-3 0,8 5 0,1 1 0,-1-1 0,1 1 0,-1 0 0,0 0 0,1 0 0,-1 1 0,0-1 0,0 1 0,0 0 0,0 0 0,1 0 0,-1 1 0,0-1 0,0 1 0,1 0 0,-1 0 0,0 0 0,1 1 0,-5 1 0,-8 6 0,1 0 0,1 1 0,0 1 0,-22 21 0,-48 59 0,68-73 0,-481 599 0,410-504 0,-139 190 107,98-128-1579,85-118-5354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134 263 24575,'1'-1'0,"-1"-1"0,0 0 0,0 1 0,-1-1 0,1 0 0,0 1 0,0-1 0,-1 0 0,1 1 0,-1-1 0,0 1 0,1-1 0,-1 1 0,0-1 0,0 1 0,0-1 0,0 1 0,0 0 0,0 0 0,0-1 0,-1 1 0,1 0 0,0 0 0,-1 0 0,-1-1 0,2 2 0,-1 0 0,1 0 0,0-1 0,-1 1 0,1 0 0,0 0 0,-1 1 0,1-1 0,0 0 0,-1 0 0,1 1 0,0-1 0,0 1 0,-1-1 0,1 1 0,0-1 0,0 1 0,0 0 0,0 0 0,0-1 0,0 1 0,0 0 0,0 0 0,0 0 0,0 0 0,0 0 0,0 0 0,1 0 0,-1 1 0,0-1 0,1 0 0,-1 2 0,-7 15 0,0 0 0,2 0 0,0 1 0,1 0 0,-4 35 0,-2 102 0,8-91 0,-7 33 0,-2 27 0,15-120 0,2-14 0,6-17 0,59-187 0,64-165 0,-124 353 0,1 0 0,2 1 0,0 0 0,30-38 0,-38 56 0,0 1 0,0 0 0,0 1 0,0-1 0,1 1 0,0 0 0,0 0 0,0 1 0,0 0 0,9-4 0,-10 6 0,-1 0 0,1 0 0,1 0 0,-1 1 0,0-1 0,0 1 0,0 0 0,0 1 0,0-1 0,0 1 0,0 0 0,0 0 0,0 1 0,0 0 0,8 3 0,1 3 0,0 1 0,-1 0 0,0 1 0,0 0 0,-1 1 0,-1 0 0,0 1 0,0 0 0,14 24 0,5 10 0,34 74 0,14 57 120,-69-151-417,-1 1 0,-1-1 0,-1 1 0,4 53 0,-10-33-6529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4875 237 24575,'17'-2'0,"-17"2"0,0 0 0,0 0 0,1 0 0,-1 0 0,0 0 0,0 0 0,0 0 0,0 0 0,0 0 0,0 0 0,0 0 0,0 0 0,0-1 0,0 1 0,0 0 0,0 0 0,1 0 0,-1 0 0,0 0 0,0 0 0,0 0 0,0 0 0,0 0 0,0-1 0,0 1 0,0 0 0,0 0 0,0 0 0,0 0 0,0 0 0,0 0 0,0 0 0,0-1 0,0 1 0,0 0 0,0 0 0,0 0 0,0 0 0,0 0 0,-1 0 0,1 0 0,0 0 0,0 0 0,0-1 0,0 1 0,0 0 0,0 0 0,0 0 0,0 0 0,0 0 0,0 0 0,0 0 0,0 0 0,-1 0 0,1 0 0,0 0 0,0 0 0,0 0 0,0 0 0,0 0 0,-32-10 0,-28 2 0,-1 4 0,-76 3 0,65 2 0,-18-2 38,-1251-15-1428,1104 9 307,-1040-24 608,1261 31 474,-613-10-252,5-40 9,586 45 362,-106-18 1419,131 19-1396,0 1 0,0-1 0,0-1 0,0 0 0,1-1 0,-1-1 1,1 0-1,-10-8 0,12 5-1120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0 24575,'-40'1'0,"1"2"0,0 1 0,1 2 0,-1 1 0,1 3 0,-60 22 0,52-13 0,1 2 0,2 2 0,0 2 0,1 2 0,-46 39 0,83-63 0,1 1 0,0 0 0,0 0 0,0 1 0,0-1 0,-4 8 0,8-11 0,-1 0 0,0 0 0,1 0 0,-1 0 0,1 0 0,0 0 0,-1 0 0,1 0 0,0 0 0,-1 0 0,1 0 0,0 1 0,0-1 0,0 0 0,0 0 0,0 0 0,0 0 0,1 1 0,-1-1 0,0 0 0,1 0 0,-1 0 0,0 0 0,1 0 0,-1 0 0,1 0 0,0 0 0,-1 0 0,1 0 0,0 0 0,-1 0 0,1 0 0,0-1 0,0 1 0,0 0 0,0-1 0,0 1 0,1 0 0,12 6 0,0-1 0,0-1 0,0 0 0,1-1 0,18 3 0,37 11 0,-21 1 19,-1 2-1,-1 3 1,-1 1 0,-1 2-1,75 61 1,183 190-1245,-284-259 975,77 76-6575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7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24575,'27'2'0,"-1"0"0,31 8 0,-27-5 0,45 3 0,61-7 0,224-29 0,131-59 0,-374 57-1365,-85 19-5461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5 178 24575,'-1'0'0,"1"0"0,0 1 0,-1-1 0,1 0 0,0 1 0,-1-1 0,1 0 0,0 0 0,0 1 0,-1-1 0,1 1 0,0-1 0,0 0 0,0 1 0,0-1 0,-1 0 0,1 1 0,0-1 0,0 1 0,0-1 0,0 0 0,0 1 0,0-1 0,0 1 0,0-1 0,0 0 0,0 1 0,0-1 0,0 1 0,0-1 0,1 0 0,-1 1 0,0 0 0,14 6 0,22-3 0,13-7 0,-1-1 0,93-22 0,-66 11 0,669-118 0,-685 122-1365,-14 1-5461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3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24575,'44'18'0,"-34"-15"0,-1 0 0,1 1 0,-1 0 0,9 7 0,28 23 0,-1 3 0,-2 1 0,71 83 0,-21-20 0,2-10 0,42 45 0,-126-124-1365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67 385 24575,'-9'-9'0,"-8"-13"0,-1-7 0,3-3 0,8-6 0,10-1 0,9 1 0,18 3 0,11 2 0,19 3 0,18 1 0,14 1 0,-9 5-8191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25 316 24575,'13'13'0,"-1"1"0,0 1 0,-1 0 0,15 29 0,28 69 0,-46-96 0,-2 1 0,0 0 0,0 0 0,-2 0 0,0 0 0,-1 1 0,0 29 0,-3-46 0,0 0 0,0 1 0,0-1 0,-1 0 0,1 0 0,-1 1 0,1-1 0,-1 0 0,0 0 0,0 0 0,0 0 0,0 0 0,0 0 0,0 0 0,0 0 0,-2 1 0,2-2 0,-1 0 0,1 0 0,0 0 0,-1 0 0,1-1 0,0 1 0,-1 0 0,1-1 0,-1 0 0,1 1 0,-1-1 0,1 0 0,-1 1 0,1-1 0,-1 0 0,1 0 0,-1 0 0,-1-1 0,-3 0 0,1-1 0,0 1 0,-1-1 0,1-1 0,0 1 0,0-1 0,0 1 0,0-1 0,1-1 0,-1 1 0,-5-6 0,1-1 0,1 1 0,0-2 0,0 1 0,1-1 0,1-1 0,-1 1 0,2-1 0,0 0 0,0 0 0,1-1 0,0 1 0,1-1 0,1 0 0,0 0 0,1 0 0,0 0 0,1 0 0,1 0 0,3-23 0,0 12 0,0 1 0,2 1 0,1-1 0,1 1 0,0 0 0,2 1 0,1 0 0,0 0 0,1 1 0,19-23 0,-17 26 0,1 1 0,1 0 0,0 1 0,1 1 0,0 1 0,1 0 0,1 1 0,0 1 0,0 1 0,1 1 0,1 0 0,-1 1 0,1 2 0,1 0 0,-1 1 0,1 1 0,0 1 0,0 1 0,0 1 0,23 2 0,-38-1 0,-1 1 0,1 0 0,0 0 0,-1 0 0,1 1 0,-1 0 0,1 0 0,-1 1 0,0-1 0,0 1 0,11 7 0,-15-7 0,1-1 0,0 1 0,0 0 0,-1 0 0,0 0 0,0 0 0,1 0 0,-2 0 0,1 1 0,0-1 0,-1 0 0,1 1 0,-1 0 0,0-1 0,0 1 0,-1 0 0,1-1 0,-1 1 0,0 0 0,0 0 0,0 0 0,-1 5 0,-1 2 0,0-1 0,0 1 0,-1-1 0,0 0 0,-1 0 0,0 0 0,-1-1 0,-7 12 0,-6 5 0,-29 35 0,-11 12 0,56-70 0,1 0 0,-1-1 0,1 1 0,-1 0 0,1 0 0,0 0 0,0 0 0,0 0 0,0 0 0,1 0 0,-1 0 0,1 0 0,0 0 0,0 0 0,0 3 0,1-4 0,-1 1 0,1-1 0,0 0 0,0 0 0,0 0 0,0 0 0,0 0 0,0 0 0,1 0 0,-1 0 0,0-1 0,1 1 0,0 0 0,-1-1 0,1 1 0,0-1 0,0 0 0,0 0 0,-1 1 0,1-1 0,3 1 0,17 6 0,-1-1 0,1-1 0,1-1 0,23 3 0,16 3 0,-26-3 0,-8-3 0,1 1 0,-1 2 0,0 1 0,46 22 0,-71-30 0,0 1 0,0-1 0,-1 1 0,1 0 0,-1 0 0,1 0 0,-1 0 0,0 1 0,0-1 0,0 0 0,0 1 0,0 0 0,1 2 0,-2-3 0,-1 0 0,1 0 0,-1 0 0,0 0 0,0 0 0,0-1 0,0 1 0,0 0 0,0 0 0,0 0 0,0 0 0,-1 0 0,1 0 0,-1 0 0,0-1 0,1 1 0,-1 0 0,0 0 0,0-1 0,0 1 0,0 0 0,-3 2 0,-4 5 0,-1 0 0,0 0 0,-1-1 0,0 0 0,0 0 0,0-1 0,-1-1 0,0 0 0,-15 6 0,-19 6 0,-48 12 0,25-12-455,-1-4 0,-95 9 0,78-16-6371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603 188 24575,'0'-8'0,"-1"1"0,1 0 0,-1 0 0,0 0 0,-1 0 0,0-1 0,0 2 0,0-1 0,-1 0 0,0 0 0,0 1 0,-1 0 0,0-1 0,-9-10 0,7 11 0,-1-1 0,0 1 0,0 1 0,0-1 0,-1 1 0,0 0 0,0 1 0,0 0 0,-1 0 0,-14-4 0,7 4 0,1 1 0,-1 0 0,0 1 0,0 1 0,0 1 0,0 0 0,1 1 0,-1 0 0,0 1 0,0 1 0,1 1 0,0 0 0,-20 8 0,20-4 0,0 0 0,1 1 0,-1 0 0,2 1 0,-1 1 0,2 0 0,-1 1 0,2 0 0,-1 1 0,2 1 0,0-1 0,0 2 0,1-1 0,1 1 0,1 0 0,0 1 0,-6 20 0,9-24 0,1 1 0,0 0 0,0 0 0,2 1 0,-1-1 0,2 0 0,0 1 0,0-1 0,2 0 0,-1 1 0,2-1 0,-1 0 0,2 0 0,0-1 0,0 1 0,1-1 0,1 1 0,0-2 0,1 1 0,0-1 0,1 0 0,13 15 0,-8-13 11,1-1 0,0 0 0,1-1 0,0 0 0,1-1 0,1-1-1,-1-1 1,1 0 0,0-1 0,29 7 0,-10-5-308,0-2 0,0-1 0,0-2 0,52-2 0,6-5-6529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24575,'-4'0'0,"-7"0"0,-6 0 0,4 5 0,10 6 0,10 10 0,8 12 0,6 9 0,9 12 0,5 5 0,0 8 0,-1 1 0,-1-1 0,-7-3 0,-7-3 0,-7-11-8191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7:47:48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16210 16475 0,'53'0'94,"-35"0"-94,70 0 15,124 0 1,176 0 15,-230 0-15,142 0-16,18 53 16,-18-36-1,-53-17 1,17 0-1,1 0 1,35 0 15,-142 0-15,-105 0 0,0 0-1,0-17 1</inkml:trace>
  <inkml:trace contextRef="#ctx0" brushRef="#br0" timeOffset="1118.93">22296 15575 0,'17'-18'78,"1"18"-78,105 0 16,1 0 0,105 0-16,106-52 31,-35 16-15,-194 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160 663 24575,'-17'-31'0,"1"0"0,2-2 0,1 0 0,-15-60 0,13 43 0,13 43 0,-39-142 0,36 127 0,1 1 0,1-1 0,2 0 0,1-42 0,0 60 0,0 1 0,0-1 0,1 1 0,0-1 0,-1 0 0,1 1 0,1-1 0,-1 1 0,0 0 0,1-1 0,0 1 0,0 0 0,0 0 0,0 0 0,0 0 0,0 0 0,1 0 0,-1 1 0,1-1 0,0 1 0,0 0 0,0 0 0,0 0 0,0 0 0,1 0 0,-1 1 0,0 0 0,1-1 0,-1 1 0,1 0 0,-1 1 0,1-1 0,0 1 0,-1-1 0,5 1 0,7 1 0,0 0 0,0 1 0,0 0 0,0 1 0,-1 1 0,1 0 0,17 9 0,15 7 0,0 3 0,-1 1 0,-2 3 0,71 55 0,-84-57 0,-2 1 0,-1 1 0,-1 2 0,-1 1 0,-2 1 0,38 63 0,-55-81 0,0 1 0,-1 0 0,-1 0 0,0 0 0,-1 1 0,0 0 0,2 23 0,-5-27 0,-1-1 0,0 0 0,-1 0 0,0 0 0,0 0 0,-1 0 0,-1-1 0,0 1 0,0 0 0,0-1 0,-1 0 0,-8 13 0,2-7 11,-1 1 0,-1-1 0,-1-1-1,0 0 1,-1-1 0,0 0 0,-1-1-1,-22 13 1,-6 2-742,-88 37 0,-3-10-6095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21 775 24575,'-3'-3'0,"1"0"0,-1 0 0,1-1 0,0 0 0,0 1 0,1-1 0,-1 0 0,1 0 0,-2-7 0,28 68 0,77 379 0,-35 9 0,-39-243 0,-20-127 0,-6-48 0,1 1 0,1-1 0,2 1 0,15 46 0,-20-71 0,1 0 0,-1 0 0,1 0 0,0 0 0,0 0 0,0 0 0,0-1 0,1 1 0,-1-1 0,1 1 0,-1-1 0,1 0 0,0 0 0,0 0 0,0 0 0,0-1 0,0 1 0,0-1 0,1 0 0,-1 0 0,0 0 0,1 0 0,5 0 0,6 0 0,-1-1 0,0-1 0,0 0 0,22-5 0,-20 3 0,1061-166-650,3 40-827,-1057 126 1469,466-51-183,-348 32 1329,197-59 1,-84 9-1090,-248 70-49,0 0 0,0 0 0,0-1 0,-1 1 0,7-5 0,-11 6 0,0 1 0,0-1 0,-1 1 0,1 0 0,0-1 0,-1 1 0,1-1 0,-1 1 0,1-1 0,-1 0 0,1 1 0,-1-1 0,1 0 0,-1 1 0,0-1 0,1 0 0,-1 1 0,0-1 0,1 0 0,-1 0 0,0 1 0,0-1 0,0 0 0,0 0 0,0 0 0,0 1 0,0-1 0,0 0 0,0 0 0,0 1 0,0-1 0,0 0 0,0 0 0,-1 0 0,1 1 0,0-1 0,-1 0 0,1 1 0,0-1 0,-1 0 0,1 1 0,-1-1 0,1 0 0,-1 1 0,0-1 0,1 1 0,-1-1 0,1 1 0,-1-1 0,-1 0 0,-16-11 0,-1 0 0,-32-15 0,37 21 0,1-1 0,-1 0 0,1-1 0,0-1 0,1 0 0,0 0 0,-20-21 0,18 10 0,0 0 0,1-1 0,1 0 0,1-1 0,1 0 0,1-1 0,-8-27 0,-31-175 0,33 140 0,-82-425 0,41 165 0,55 340 0,1 1 0,-1-1 0,0 0 0,0 0 0,0 1 0,-1-1 0,0 1 0,0-1 0,0 1 0,0 0 0,-1 0 0,0 0 0,-4-5 0,5 6 0,-1 1 0,-1 0 0,1 0 0,0 0 0,0 0 0,-1 1 0,1-1 0,-1 1 0,1 0 0,-1 0 0,0 0 0,0 1 0,1-1 0,-1 1 0,0 0 0,0 0 0,-6 1 0,-46 5 0,-97 25 0,71-13 0,-1205 215-1593,360-71 622,731-125 33,31-6-3751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11128 912 24575,'-44'-4'0,"-66"-14"0,25 4 0,-872-97-1351,782 93 1002,-2554-225-5472,-6 39 1922,2027 153 4105,-445-28-1245,-599-46 5341,1243 86 3557,361 33-9132,126 6-5553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90 24575,'1'-5'0,"0"0"0,0-1 0,1 1 0,-1 0 0,1 0 0,0 1 0,1-1 0,-1 0 0,1 1 0,0-1 0,0 1 0,0 0 0,1 0 0,-1 0 0,1 0 0,0 1 0,0 0 0,0-1 0,5-1 0,-27 26 0,-37 27 0,-116 78 0,-75 24 0,4-3 0,231-140 0,1 0 0,0 1 0,0-1 0,1 2 0,-12 12 0,20-19 0,-1 0 0,0 0 0,1 1 0,-1-1 0,1 1 0,0-1 0,0 1 0,0-1 0,0 1 0,0 0 0,1-1 0,-1 1 0,1 0 0,-1 0 0,1-1 0,0 1 0,0 0 0,1 0 0,-1 0 0,0-1 0,1 1 0,0 0 0,-1-1 0,1 1 0,0 0 0,1-1 0,-1 1 0,0-1 0,3 4 0,4 4 0,1 0 0,-1-1 0,1 0 0,1 0 0,0-1 0,0 0 0,12 6 0,86 46 0,-61-36 0,224 116-1365,-193-99-5461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74 24575,'-7'-7'0,"0"0"0,-1 1 0,0-1 0,0 2 0,0-1 0,-1 1 0,1 0 0,-1 1 0,0 0 0,-1 0 0,1 1 0,-1 0 0,1 1 0,-1 0 0,0 0 0,0 1 0,0 0 0,0 1 0,0 0 0,0 1 0,0 0 0,0 1 0,1 0 0,-16 4 0,-1 4 0,1 0 0,0 2 0,1 0 0,0 2 0,1 0 0,1 2 0,0 0 0,1 2 0,1 0 0,-34 41 0,36-37 0,2-1 0,0 2 0,2 0 0,1 1 0,0 0 0,2 1 0,1 1 0,1-1 0,1 1 0,-9 52 0,15-65 0,1 1 0,0 0 0,1 0 0,1 0 0,0 0 0,0 0 0,2 0 0,0-1 0,0 1 0,1-1 0,1 0 0,0 0 0,1 0 0,0-1 0,1 1 0,1-2 0,0 1 0,0-1 0,1 0 0,0-1 0,1 0 0,0 0 0,1-1 0,0-1 0,0 0 0,1 0 0,17 8 0,-9-7 15,1 0 0,1-2 0,0 0 0,0-1 0,0-1 0,0-2-1,37 3 1,-17-5-386,0-3 0,1 0 0,45-11 0,21-9-6455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123 177 24575,'-10'-24'0,"-12"-16"0,-2-7 0,-2 5 0,3 19 0,11 22 0,6 22 0,11 20 0,7 18 0,8 13 0,4 13 0,4 6 0,0 1 0,-3 0 0,-2-7 0,0-8 0,-4-17-8191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250 533 24575,'20'-37'0,"-11"21"0,0 0 0,-1 0 0,-1-1 0,0 0 0,7-32 0,-14 46 0,1-1 0,-1 0 0,0 0 0,0 0 0,0 1 0,-1-1 0,1 0 0,-1 0 0,0 0 0,0 1 0,0-1 0,0 1 0,-4-7 0,2 6 0,0 1 0,0-1 0,0 1 0,0 0 0,0 0 0,-1 0 0,1 0 0,-1 1 0,0-1 0,0 1 0,0 0 0,0 0 0,0 0 0,-6-1 0,3 1 0,1 0 0,0 1 0,-1 0 0,0 0 0,1 0 0,-1 1 0,0 0 0,1 0 0,-1 0 0,0 1 0,1 0 0,-1 0 0,1 1 0,-10 3 0,8-1 0,0 0 0,0 0 0,1 1 0,-1 0 0,1 0 0,0 1 0,1 0 0,-1 0 0,-10 14 0,9-9 0,1-1 0,0 1 0,0 1 0,1-1 0,1 1 0,0 0 0,1 0 0,0 1 0,1-1 0,0 1 0,1 0 0,0 0 0,1 0 0,1 25 0,1-31 0,0 1 0,1-1 0,-1 0 0,2 1 0,-1-1 0,1 0 0,0 0 0,0 0 0,1-1 0,-1 1 0,2-1 0,4 7 0,-6-11 0,-1 1 0,1-1 0,0 1 0,0-1 0,0 0 0,0 0 0,0-1 0,0 1 0,0-1 0,1 1 0,-1-1 0,0 0 0,1 0 0,-1-1 0,1 1 0,-1-1 0,1 1 0,0-1 0,-1 0 0,1-1 0,-1 1 0,1 0 0,-1-1 0,1 0 0,-1 0 0,1 0 0,4-3 0,0 0 0,0 0 0,-1 0 0,1-1 0,-1-1 0,0 1 0,0-1 0,-1 0 0,0-1 0,0 0 0,0 0 0,-1 0 0,0 0 0,5-12 0,5-9 0,-2-1 0,13-42 0,-6-11 0,-21 99 0,2 1 0,0 0 0,1-1 0,1 0 0,0 1 0,9 25 0,-9-33 0,1 0 0,-1 0 0,2 0 0,0 0 0,0-1 0,0 0 0,1 0 0,1 0 0,-1 0 0,12 10 0,-13-15 0,0 0 0,0-1 0,0 1 0,0-1 0,1 0 0,-1 0 0,1-1 0,0 0 0,0 0 0,0 0 0,0 0 0,0-1 0,0 0 0,0-1 0,0 1 0,1-1 0,-1 0 0,0-1 0,9-1 0,-5-1 0,1 0 0,-2 0 0,1-1 0,0-1 0,-1 0 0,0 0 0,0 0 0,0-1 0,-1-1 0,1 1 0,-2-1 0,1-1 0,-1 0 0,0 0 0,-1 0 0,11-18 0,-6 8 0,0-1 0,-2-1 0,0 1 0,-1-2 0,-1 1 0,-1-1 0,4-27 0,-6 23 0,-2 1 0,0-36 0,-2 54 0,0 0 0,0 0 0,-1 0 0,0 0 0,0 0 0,-1 0 0,0 0 0,0 0 0,0 1 0,-1-1 0,1 1 0,-1 0 0,-1-1 0,1 1 0,-6-5 0,9 9 0,-1 0 0,0 0 0,0 0 0,0 0 0,0 0 0,1 1 0,-1-1 0,0 0 0,0 1 0,0-1 0,0 1 0,-1-1 0,1 1 0,0-1 0,0 1 0,0 0 0,0-1 0,0 1 0,-1 0 0,1 0 0,0 0 0,0 0 0,0 0 0,-1 0 0,1 0 0,-1 1 0,0 0 0,1 0 0,-1 0 0,1 0 0,0 0 0,0 1 0,0-1 0,0 0 0,0 1 0,0-1 0,0 1 0,0-1 0,0 1 0,1-1 0,-1 1 0,0 3 0,-1 3 0,0 0 0,1 0 0,0 0 0,0 0 0,1 0 0,1 13 0,4 1 0,1-1 0,0 0 0,2 0 0,18 33 0,-16-35 0,-2-1 0,0 1 0,0 0 0,-2 1 0,6 33 0,-11-44 0,-1 1 0,-1-1 0,0 1 0,0-1 0,-1 0 0,0 0 0,0 0 0,-1 0 0,0 0 0,-1 0 0,0-1 0,-1 1 0,1-1 0,-1 0 0,-1-1 0,0 1 0,0-1 0,-8 8 0,-2-8 0,16-7 0,0 0 0,-1 0 0,1 0 0,0-1 0,-1 1 0,1 0 0,0 0 0,-1 0 0,1 0 0,-1-1 0,1 1 0,0 0 0,0 0 0,-1 0 0,1-1 0,0 1 0,-1 0 0,1-1 0,0 1 0,0 0 0,0 0 0,-1-1 0,1 1 0,0 0 0,0-1 0,0 0 0,-1-1 0,1 0 0,0 0 0,-1 0 0,1 0 0,0 0 0,0 0 0,1 0 0,-1 0 0,0 0 0,1 0 0,-1 0 0,1 0 0,1-3 0,8-15 0,0 1 0,1 0 0,2 0 0,16-20 0,64-64 0,-83 92 0,248-220 0,-152 143 0,-98 80 0,30-25 0,-37 31 0,1 1 0,-1-1 0,0 1 0,1-1 0,-1 0 0,0 0 0,0 0 0,0 1 0,0-1 0,0 0 0,0 0 0,-1 0 0,1 0 0,-1-1 0,1 1 0,-1 0 0,0 0 0,0-2 0,0 2 0,-1 1 0,0 0 0,0 0 0,1 0 0,-1-1 0,0 1 0,0 0 0,0 0 0,-1 1 0,1-1 0,0 0 0,0 0 0,0 0 0,-1 1 0,1-1 0,0 1 0,-1-1 0,1 1 0,0-1 0,-1 1 0,1 0 0,-1 0 0,1-1 0,-1 1 0,1 0 0,-1 0 0,1 1 0,-2-1 0,-43 7 0,39-6 0,0 2 0,0-1 0,1 1 0,0 0 0,-1 0 0,1 1 0,1 0 0,-1 0 0,0 0 0,1 1 0,-9 9 0,12-11 0,0 0 0,0 0 0,0 0 0,0 1 0,1-1 0,-1 0 0,1 1 0,0-1 0,0 1 0,0 0 0,1-1 0,-1 1 0,1 0 0,0-1 0,0 1 0,0 0 0,0-1 0,1 1 0,-1 0 0,1-1 0,0 1 0,0 0 0,3 5 0,2 5 0,1-2 0,1 1 0,-1-1 0,2 0 0,0 0 0,12 11 0,68 59 0,-46-44 0,-40-36 0,0 0 0,-1 1 0,1 0 0,-1 0 0,1 0 0,-1 0 0,0 0 0,0 0 0,-1 0 0,1 1 0,-1-1 0,2 7 0,-3-9 0,0 1 0,0-1 0,0 1 0,0-1 0,0 0 0,0 1 0,-1-1 0,1 1 0,-1-1 0,1 0 0,-1 1 0,1-1 0,-1 0 0,0 1 0,0-1 0,0 0 0,0 0 0,0 0 0,0 0 0,0 0 0,0 0 0,0 0 0,0 0 0,0 0 0,-1-1 0,1 1 0,0 0 0,0-1 0,-1 1 0,1-1 0,-1 1 0,1-1 0,0 0 0,-1 1 0,-1-1 0,-11 2-455,1 0 0,-23 1 0,4-3-6371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24575,'9'0'0,"8"-5"0,6-1 0,3 0 0,-3 6 0,-4 7 0,-7 8 0,-4 5 0,-9 5 0,-4 7 0,-1 3 0,0 4 0,1 2 0,2-3 0,1-3 0,1-7-8191</inkml:trace>
  <inkml:trace contextRef="#ctx0" brushRef="#br0" timeOffset="1.01">55 23 24575,'0'-4'0,"0"-7"0,0 4 0,0 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308 101 24575,'1'0'0,"0"0"0,-1 0 0,1 0 0,0 0 0,0-1 0,0 1 0,-1 0 0,1 0 0,0-1 0,0 1 0,-1-1 0,1 1 0,0-1 0,-1 1 0,1-1 0,0 1 0,-1-1 0,1 0 0,-1 1 0,1-1 0,-1 0 0,1 1 0,-1-1 0,0 0 0,1 0 0,-1 1 0,0-1 0,1 0 0,-1 0 0,0 0 0,0 1 0,0-1 0,0 0 0,0 0 0,0 0 0,0 0 0,0 1 0,0-1 0,0 0 0,-1 0 0,1 0 0,0 0 0,0 1 0,-1-1 0,1 0 0,-1 0 0,0-4 0,-1 0 0,0 0 0,1 1 0,-2-1 0,1 1 0,-5-7 0,5 8 0,0 0 0,-1 1 0,0-1 0,1 1 0,-1 0 0,0-1 0,0 1 0,0 1 0,-1-1 0,1 0 0,0 1 0,-1-1 0,1 1 0,-1 0 0,1 0 0,-1 1 0,-4-1 0,2 1 0,0 0 0,0 0 0,0 1 0,1 0 0,-1 0 0,0 1 0,0-1 0,0 1 0,-8 5 0,0 0 0,1 1 0,0 1 0,0 0 0,1 0 0,0 2 0,1-1 0,-14 17 0,17-16 0,1 0 0,0 0 0,0 1 0,1 0 0,1 0 0,0 0 0,0 1 0,1-1 0,1 1 0,0 0 0,1 0 0,1 1 0,0-1 0,0 0 0,2 14 0,0-19 0,-1-1 0,1 1 0,1-1 0,-1 1 0,1-1 0,1 0 0,-1 0 0,1 0 0,1 0 0,-1 0 0,1-1 0,0 1 0,1-1 0,-1 0 0,1 0 0,0-1 0,1 0 0,-1 1 0,1-2 0,0 1 0,0-1 0,1 0 0,-1 0 0,1-1 0,0 0 0,0 0 0,10 3 0,1-2-273,0-1 0,0-1 0,0 0 0,35-3 0,10-3-6553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104 309 24575,'0'-1'0,"0"1"0,0 0 0,0 0 0,-1-1 0,1 1 0,0 0 0,0 0 0,0-1 0,0 1 0,0 0 0,0-1 0,0 1 0,0 0 0,0 0 0,0-1 0,0 1 0,0 0 0,0-1 0,0 1 0,0 0 0,0 0 0,0-1 0,0 1 0,1 0 0,-1 0 0,0-1 0,0 1 0,0 0 0,0 0 0,1-1 0,-1 1 0,0 0 0,0 0 0,0 0 0,1-1 0,-1 1 0,0 0 0,0 0 0,1 0 0,-1 0 0,0 0 0,0 0 0,1-1 0,-1 1 0,0 0 0,1 0 0,-1 0 0,0 0 0,0 0 0,1 0 0,-1 0 0,0 0 0,1 0 0,-1 0 0,0 0 0,0 1 0,1-1 0,-1 0 0,0 0 0,0 0 0,1 0 0,-1 0 0,1 1 0,0 0 0,0 0 0,0 0 0,0 0 0,0 0 0,0 0 0,0 0 0,-1 0 0,1 1 0,0-1 0,0 0 0,-1 0 0,1 3 0,3 14 0,-1 1 0,-1-1 0,-1 0 0,-1 35 0,-16 77 0,2-12 0,9-93 0,5-25 0,-1 0 0,1 0 0,0 0 0,0 0 0,-1 0 0,1 0 0,0 0 0,-1-1 0,1 1 0,0 0 0,0 0 0,-1 0 0,1 0 0,0 0 0,0 0 0,-1-1 0,1 1 0,0 0 0,0 0 0,0 0 0,-1-1 0,1 1 0,0 0 0,0 0 0,0 0 0,0-1 0,0 1 0,-1 0 0,1 0 0,0-1 0,0 1 0,0 0 0,0-1 0,0 1 0,0 0 0,0 0 0,0-1 0,0 1 0,-11-48 0,7-7 0,1-1 0,4 0 0,8-66 0,-5 93 0,1 2 0,1-1 0,1 1 0,2-1 0,0 2 0,2 0 0,1 0 0,18-29 0,-24 46 0,0 1 0,1 0 0,-1 1 0,2-1 0,-1 1 0,1 1 0,0 0 0,0 0 0,1 0 0,-1 1 0,1 0 0,17-6 0,-22 9 0,1 1 0,0 0 0,0 0 0,0 0 0,0 0 0,0 1 0,0 0 0,0 0 0,-1 0 0,1 1 0,0-1 0,0 1 0,0 0 0,0 1 0,-1-1 0,1 1 0,0 0 0,-1 0 0,0 1 0,1-1 0,-1 1 0,0 0 0,0 0 0,-1 0 0,1 1 0,-1-1 0,6 8 0,-4-5 0,0 0 0,-1 1 0,0 0 0,0-1 0,-1 2 0,0-1 0,0 0 0,-1 1 0,1-1 0,-2 1 0,1-1 0,-1 1 0,0 16 0,-1-13 0,-1 1 0,-1 0 0,0-1 0,-1 1 0,0-1 0,-1 0 0,0 0 0,-9 16 0,0-3 0,-2-1 0,0-1 0,-2 0 0,0-1 0,-1-1 0,-2-1 0,-26 21 0,44-39 0,0 1 0,0-1 0,1 1 0,-1-1 0,0 1 0,0 0 0,1-1 0,-1 1 0,1 0 0,0 0 0,-1 0 0,0 3 0,8 2 0,15-4 0,49-4 0,-34-1 0,41 5 0,-67-2 0,0 0 0,-1 1 0,1 0 0,0 1 0,-1 0 0,1 0 0,-1 1 0,16 9 0,-23-12 0,0 0 0,0 0 0,0 1 0,0-1 0,0 1 0,0-1 0,-1 1 0,1-1 0,-1 1 0,1 0 0,-1 0 0,1 0 0,-1 0 0,0 0 0,0 0 0,0 0 0,0 0 0,0 0 0,-1 0 0,1 1 0,-1-1 0,1 0 0,-1 1 0,0-1 0,0 0 0,0 1 0,0-1 0,0 0 0,-1 0 0,1 1 0,-1-1 0,1 0 0,-1 0 0,0 1 0,0-1 0,0 0 0,0 0 0,0 0 0,0 0 0,-1 0 0,1-1 0,-3 4 0,-4 4 0,0-1 0,-1 0 0,1 0 0,-2-1 0,1 0 0,-1 0 0,-12 6 0,-3-2 0,-1-1 0,0 0 0,0-2 0,-1-1 0,0-1 0,-1-2 0,1 0 0,-1-2 0,0-1 0,1-1 0,-1-2 0,-53-9 0,73 9-195,0 0 0,0 0 0,0-1 0,1 0 0,-1-1 0,-13-8 0,0-5-6631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2T05:56:51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9013 8590 0,'18'0'47,"53"0"-31,17 0-16,18 0 0,105 0 16,54 0-1,388 0-15,-36 35 16,-282-17 15,-264-18-15</inkml:trace>
  <inkml:trace contextRef="#ctx0" brushRef="#br0" timeOffset="1383.76">23689 8678 0,'141'0'47,"265"0"-31,-159 0 0,0 0-16,17 0 15,54 0-15,-54 0 16,336 0-1,-529-17 1,-54-1 47</inkml:trace>
  <inkml:trace contextRef="#ctx0" brushRef="#br0" timeOffset="2383.71">24130 9631 0,'141'0'31,"177"0"-15,-71 0 0,229-53-1,141 0 17,-546 53-32,-36 0 15,-17-18 16</inkml:trace>
  <inkml:trace contextRef="#ctx0" brushRef="#br0" timeOffset="5484.53">2558 12277 0,'35'0'47,"159"0"-32,-71 53 1,89-36-16,53 36 16,352 18-1,-17 35 1,-265-89 0,-247-17-1</inkml:trace>
  <inkml:trace contextRef="#ctx0" brushRef="#br0" timeOffset="6168.63">10283 12435 0,'0'0'0,"36"0"0,87 0 15,142 18 17,140 35-32,125-53 31,-389 0-31,-18 0 15,-35 0 1</inkml:trace>
  <inkml:trace contextRef="#ctx0" brushRef="#br0" timeOffset="21061.31">8943 14464 0,'88'0'47,"0"0"-31,247 0-1,248 0 1,193 0 0,-141 0-1,-424 0 1,-70 0-16,-17-71 16,-106 71-1</inkml:trace>
  <inkml:trace contextRef="#ctx0" brushRef="#br0" timeOffset="33432.92">18027 14446 0,'53'0'47,"-18"0"-32,53 0-15,71 0 16,300 18-1,-195-18-15,107 18 16,387-18 0,-581 17-1,-125-17-15,1 0 16</inkml:trace>
  <inkml:trace contextRef="#ctx0" brushRef="#br0" timeOffset="33861.71">22895 14499 0,'36'0'31,"34"0"-31,142-35 31,387 35-15,-281-18-1,-124 1 1,-88-19 0,-71 36-1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5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24575,'5'0'0,"6"0"0,5 0 0,6 0 0,8 0 0,3 0 0,6-5 0,11-1 0,5 0 0,3-4 0,2 0 0,-6 2 0,-6-2 0,-8-1 0,-10 3-8191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77 24575,'-4'-5'0,"-7"-1"0,-2-5 0,2 5 0,8 8 0,8 12 0,4 10 0,5 9 0,5 4 0,3 5 0,-1 5 0,0 9 0,-4 4 0,1-4 0,-3-2 0,-5-5 0,-3-11-8191</inkml:trace>
  <inkml:trace contextRef="#ctx0" brushRef="#br0" timeOffset="1">788 215 24575,'19'-9'0,"-1"-2"0,-1 0 0,19-15 0,-29 21 0,-1 0 0,0-1 0,0 0 0,0 0 0,-1-1 0,0 1 0,0-1 0,0 0 0,-1 0 0,5-12 0,-8 16 0,-1 1 0,1 0 0,0 0 0,-1 0 0,1-1 0,-1 1 0,0 0 0,0 0 0,0-1 0,0 1 0,0 0 0,0 0 0,-1-1 0,1 1 0,-1 0 0,1 0 0,-1 0 0,0-1 0,0 1 0,0 0 0,0 0 0,0 0 0,-1 1 0,1-1 0,0 0 0,-1 0 0,0 1 0,1-1 0,-1 1 0,-2-3 0,0 3 0,1-1 0,0 1 0,-1-1 0,1 1 0,0 0 0,-1 0 0,0 1 0,1-1 0,-1 1 0,1 0 0,-1-1 0,0 2 0,1-1 0,-1 0 0,1 1 0,-1 0 0,1-1 0,-8 4 0,-2 2 0,0 1 0,0 1 0,0 0 0,1 1 0,0 0 0,0 0 0,1 2 0,1-1 0,0 1 0,0 1 0,1 0 0,0 0 0,1 1 0,1 0 0,0 0 0,1 1 0,0 0 0,-5 19 0,8-22 0,0 1 0,1 0 0,0-1 0,1 1 0,1 0 0,-1 0 0,2-1 0,0 1 0,0 0 0,5 18 0,-3-21 0,0 0 0,1-1 0,-1 1 0,2-1 0,-1 0 0,1 0 0,1 0 0,-1-1 0,1 1 0,0-2 0,1 1 0,0-1 0,0 1 0,12 6 0,-7-6-76,0 0 1,0-1-1,0-1 0,1 0 0,0 0 0,0-2 0,0 0 0,1 0 1,-1-1-1,1 0 0,-1-2 0,1 1 0,0-2 0,-1 0 1,1 0-1,-1-1 0,26-8 0,10-8-6750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2430 164 24575,'-5'-4'0,"-1"0"0,0 1 0,1-1 0,-1 1 0,0 1 0,0-1 0,-12-3 0,-6-3 0,-31-15 0,0 2 0,-2 3 0,0 2 0,-1 3 0,-88-11 0,70 21 4,0 3 0,0 4-1,0 3 1,0 3 0,1 3-1,0 4 1,-101 35-1,48-4-160,2 5-1,3 7 0,-148 92 0,50 4 158,179-120 0,2 1 0,1 3 0,-37 47 0,57-62 0,1 1 0,2 1 0,0 0 0,2 1 0,1 1 0,-17 50 0,24-56 0,1 0 0,1 0 0,1 1 0,1-1 0,1 1 0,1-1 0,1 1 0,1-1 0,1 1 0,6 23 0,-1-17 3,2 0-1,1-1 0,2 0 0,0-1 1,2 0-1,1-1 0,1-1 1,1 0-1,1-2 0,1 0 1,1-1-1,25 20 0,-2-6-82,0-2 0,3-3 0,1-1 0,0-2 0,89 35 0,-65-37 67,2-3 1,0-4-1,1-3 1,1-3-1,0-3 1,0-4-1,1-3 1,141-13-1,-103-4 17,-1-4 0,-1-6-1,0-5 1,-2-5 0,127-57 0,-164 57-13,0-2 1,102-71 0,-139 82 26,-2-3-1,0-1 0,-2-1 1,-1-2-1,-2-1 1,30-43-1,-48 59 26,-1 0 0,-1 0-1,-1-1 1,-1-1 0,0 0-1,-1 0 1,-1 0 0,-1-1 0,-1 0-1,-1 0 1,1-21 0,-3 24-38,-2 0-1,0-1 1,-1 1 0,-1 0 0,-1 0 0,0 0 0,-1 1 0,0-1 0,-2 1 0,0 0-1,-1 1 1,0 0 0,-13-17 0,-5-2 79,-2 1 0,-2 1 0,-1 1 0,-1 2 0,-56-40 0,-194-105-124,-2 33 40,240 123 0,-2 2 0,0 3 0,-1 1 0,-74-9 0,111 20 24,0 0 0,0 1 0,0 0 0,-10 2 0,17-2-83,1 0-1,0 1 1,0-1-1,0 1 1,0-1 0,0 1-1,0 0 1,0 0-1,0 0 1,0 0 0,0 0-1,1 1 1,-1-1-1,0 1 1,1-1 0,-1 1-1,1-1 1,0 1-1,-1 0 1,1 0 0,0-1-1,0 1 1,0 0-1,-1 2 1,-2 15-6767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24575,'5'0'0,"6"0"0,6 0 0,5 0 0,3 0 0,2 0 0,2 0 0,4 0 0,2 0 0,5 0 0,-6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24575,'-10'4'0,"-7"7"0,-6 1 0,-4 4 0,-1-2 0,3 2 0,12-2 0,11-3 0,12-4 0,13-2 0,7-3 0,9-2 0,10 0 0,8-1 0,7 1 0,-6-1-8191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163 190 24575,'-2'0'0,"1"1"0,0-1 0,-1 1 0,1 0 0,0-1 0,0 1 0,-1 0 0,1 0 0,0 0 0,0 0 0,0 0 0,0 0 0,0 0 0,0 0 0,1 0 0,-1 0 0,0 1 0,0-1 0,1 0 0,-1 1 0,1-1 0,-1 2 0,-12 35 0,12-33 0,-72 280 0,56-228 0,-18 79 0,66-216 0,14-42 0,96-236 0,-129 333 0,31-45 0,-38 61 0,1 2 0,1-1 0,-1 1 0,1 0 0,0 0 0,1 1 0,0 0 0,16-10 0,-21 15 0,0-1 0,-1 1 0,1 1 0,0-1 0,0 0 0,0 1 0,0 0 0,0-1 0,0 1 0,0 0 0,0 1 0,0-1 0,0 0 0,0 1 0,0 0 0,0-1 0,0 1 0,-1 0 0,1 1 0,0-1 0,-1 0 0,1 1 0,-1 0 0,1-1 0,-1 1 0,0 0 0,1 0 0,2 4 0,6 7 0,0 1 0,-1-1 0,16 30 0,-17-28 0,28 50-227,-2 1-1,-4 2 1,-2 1-1,-4 1 1,24 104-1,-41-133-6598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1 386 24575,'0'-5'0,"0"-5"0,4-2 0,12-4 0,7 2 0,10-2 0,8 2 0,11 3 0,11-1 0,9 1 0,6-2 0,4 2 0,2 1 0,-13 4-8191</inkml:trace>
  <inkml:trace contextRef="#ctx0" brushRef="#br0" timeOffset="1">1188 111 24575,'2'0'0,"0"0"0,0 0 0,0 0 0,0 0 0,0-1 0,0 1 0,0 0 0,0-1 0,0 0 0,-1 1 0,1-1 0,0 0 0,0 0 0,3-2 0,-4 2 0,-1 0 0,1 0 0,0 1 0,-1-1 0,1 0 0,-1 0 0,1 0 0,-1 0 0,0 0 0,1 0 0,-1 0 0,0 0 0,0 0 0,1 0 0,-1 0 0,0 0 0,0 0 0,0 0 0,0 0 0,0 0 0,-1-1 0,0-1 0,0-1 0,0 1 0,0 0 0,-1 0 0,0 0 0,1 0 0,-1 0 0,0 0 0,0 0 0,-1 1 0,1-1 0,-1 1 0,1 0 0,-1-1 0,-5-2 0,-2 0 0,0 0 0,-1 1 0,0 0 0,0 0 0,0 2 0,0-1 0,-1 1 0,1 1 0,-1 0 0,1 0 0,-1 2 0,1-1 0,0 1 0,-1 1 0,-13 3 0,13-3 0,0 2 0,1-1 0,-1 1 0,0 1 0,1 0 0,0 1 0,0 0 0,1 0 0,0 1 0,0 0 0,0 1 0,1 1 0,0-1 0,-8 11 0,13-13 0,0 0 0,0 0 0,1 0 0,0 1 0,0-1 0,0 1 0,1 0 0,0 0 0,1 0 0,-1 0 0,1 0 0,1 0 0,-1 0 0,1 0 0,0 0 0,2 8 0,-1-9 0,0-1 0,1 1 0,-1-1 0,1 1 0,1-1 0,-1 0 0,1 0 0,0 0 0,0 0 0,0 0 0,1-1 0,-1 1 0,1-1 0,1 0 0,-1 0 0,0 0 0,1-1 0,0 0 0,0 0 0,7 4 0,14 3-151,1 0-1,0-2 0,0-1 0,1-1 1,0-1-1,0-2 0,0-1 1,32-1-1,18-3-6674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515 162 24575,'2'-1'0,"0"-1"0,0 0 0,-1 0 0,1 0 0,0 0 0,-1 0 0,0 0 0,1 0 0,-1-1 0,0 1 0,0 0 0,0-1 0,0 1 0,-1-1 0,1 1 0,-1-1 0,0 1 0,1-1 0,-1 1 0,0-5 0,-1 3 0,0 1 0,-1 0 0,1 0 0,0 0 0,-1 0 0,1 1 0,-1-1 0,0 0 0,0 1 0,0-1 0,0 1 0,-1-1 0,1 1 0,-4-2 0,-5-4 0,-1 0 0,0 1 0,-1 1 0,1 0 0,-1 1 0,-21-6 0,14 6 0,0 1 0,-1 1 0,1 0 0,0 2 0,-1 0 0,1 2 0,-1 0 0,1 1 0,0 1 0,-26 7 0,37-7 0,-1 0 0,1 1 0,0 0 0,0 1 0,0 0 0,0 0 0,1 1 0,0 0 0,-14 14 0,17-14 0,-1 0 0,2 1 0,-1 0 0,1 0 0,0 0 0,1 0 0,-1 0 0,1 1 0,1 0 0,-1-1 0,2 1 0,-1 0 0,-1 14 0,3-14 6,0 1-1,1-1 1,-1 0-1,2 0 0,-1 0 1,1 0-1,0 0 1,1-1-1,-1 1 1,2 0-1,-1-1 1,1 0-1,0 0 0,0 0 1,1 0-1,0-1 1,0 0-1,1 0 1,0 0-1,0-1 1,13 10-1,1-2-217,0-1 0,0 0 0,1-2-1,0 0 1,1-2 0,32 9 0,13 0-6614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4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17 213 24575,'-17'0'0,"28"0"0,21 0 0,540-36-118,-373 18-337,-35 5-21,831-80-836,-977 91 1281,25-3 15,72-17 1,-84 9-946,-25 3-3846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4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24575,'7'0'0,"-1"1"0,0 0 0,0 0 0,0 1 0,8 3 0,27 6 0,31-7 0,0-3 0,118-14 0,-113 7 0,1359-158-666,-1390 158 666,-31 2 313,-26 2-1880,-12 2-4704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190 392 24575,'1'3'0,"-1"1"0,1 0 0,0-1 0,0 1 0,0 0 0,3 6 0,4 13 0,21 137 0,-8 1 0,-7 1 0,-11 262 0,-7-353 0,-3-1 0,-28 117 0,-65 130 0,100-317 0,-2 5 0,0 1 0,0-1 0,0 1 0,1 0 0,-1 9 0,2-14 0,0 1 0,0-1 0,0 1 0,0-1 0,1 1 0,-1-1 0,0 0 0,1 1 0,-1-1 0,1 1 0,0-1 0,-1 0 0,1 1 0,0-1 0,0 0 0,0 0 0,0 1 0,0-1 0,0 0 0,0 0 0,0 0 0,0 0 0,0-1 0,1 1 0,-1 0 0,0 0 0,2 0 0,22 7 0,0 0 0,0-2 0,0-1 0,42 3 0,-38-4 0,315 19 0,-236-18 0,896-13-2735,-679-3 2255,3670 44-6039,-3019-5 6775,-330-26 6406,-610-6-4972,-36 4-1665,1 0 0,-1 0-1,0 0 1,0 0 0,1 0 0,-1 0-1,0 0 1,0 0 0,1 0 0,-1-1 0,0 1-1,0 0 1,0 0 0,1 0 0,-1 0-1,0-1 1,0 1 0,0 0 0,0 0-1,1 0 1,-1-1 0,0 1 0,0 0-1,0 0 1,0-1 0,0 1 0,0 0 0,0 0-1,0-1 1,0 1 0,0 0 0,0 0-1,0-1 1,0 1 0,-12-12 234,-50-22-259,42 24 0,1 0 0,0-2 0,1 0 0,0 0 0,-25-25 0,28 21 0,0-1 0,0-1 0,-12-22 0,21 30 0,0 0 0,1-1 0,1 0 0,0 0 0,0-1 0,1 1 0,-2-23 0,1-29 0,4 0 0,2 0 0,20-118 0,0 5 0,-10-611 0,-13 780 0,-1-55 0,-13-80 0,12 125 0,0 0 0,-1 0 0,-1 1 0,-1 0 0,0 0 0,-1 0 0,-1 1 0,0 0 0,-19-24 0,20 31 0,-1 1 0,0 0 0,-1 0 0,1 1 0,-1 0 0,0 1 0,-1 0 0,1 0 0,-1 1 0,0 0 0,0 1 0,-12-3 0,-18-2 0,-71-5 0,107 12 0,-493-13-578,-3 35-143,406-16 694,-656 32-501,-1089 61-1534,1363-67 1867,-1089 66-1230,718-53 2275,675-42 1980,-36 1-974,187 0-1856,1 1 0,0 1 0,0 0 0,-30 14 0,5-3 0,40-14-1365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4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2142 24575,'0'2'0,"0"-1"0,0 1 0,0 0 0,0-1 0,0 1 0,1-1 0,-1 1 0,0 0 0,1-1 0,-1 1 0,1-1 0,0 1 0,-1-1 0,2 2 0,-1-2 0,-1-1 0,1 1 0,-1-1 0,1 0 0,-1 0 0,1 1 0,-1-1 0,1 0 0,-1 0 0,1 0 0,-1 1 0,1-1 0,-1 0 0,1 0 0,-1 0 0,1 0 0,0 0 0,-1 0 0,1 0 0,-1 0 0,1-1 0,-1 1 0,1 0 0,-1 0 0,1 0 0,-1 0 0,1-1 0,4-2 0,0 0 0,-1 0 0,0 0 0,0-1 0,0 1 0,0-1 0,4-5 0,51-66 0,-3-2 0,54-102 0,75-177 0,36-63 0,-215 409 0,9-15 0,35-45 0,-47 65 0,1 1 0,0-1 0,1 1 0,-1 0 0,1 0 0,-1 1 0,1-1 0,0 1 0,0 0 0,1 0 0,-1 1 0,1 0 0,-1 0 0,1 0 0,11-2 0,-12 4 0,-1 1 0,1-1 0,-1 1 0,1 0 0,-1 1 0,1-1 0,-1 1 0,0 0 0,0 0 0,0 0 0,0 0 0,0 1 0,0 0 0,-1 0 0,1 0 0,-1 0 0,0 0 0,0 1 0,0-1 0,3 6 0,8 10 0,-1 2 0,16 33 0,-22-40 0,18 37 0,-5-10 0,1-1 0,2 0 0,46 59 0,-67-96 0,1 0 0,0 0 0,0 0 0,0 0 0,0-1 0,0 1 0,1-1 0,-1 0 0,1 0 0,-1 0 0,1 0 0,0-1 0,0 1 0,0-1 0,0 0 0,0 0 0,6 0 0,-5-1 0,0-1 0,0 1 0,0-1 0,0 0 0,0-1 0,0 1 0,-1-1 0,1 0 0,-1 0 0,1 0 0,-1-1 0,0 1 0,0-1 0,5-4 0,22-21 0,32-37 0,-2 2 0,-49 51 0,77-66 0,-78 70 0,0 0 0,1 1 0,0 0 0,1 1 0,-1 0 0,22-5 0,-31 10 0,148-47 0,-131 40 0,0-1 0,-1-1 0,0-1 0,-1 0 0,23-19 0,-13 4 0,-1-1 0,-1-1 0,-2-2 0,0 0 0,-2-1 0,-2-2 0,-1 0 0,-1-1 0,22-62 0,-3-14 0,41-214 0,-75 311 0,-2 6 0,0-1 0,1 1 0,0-1 0,0 1 0,1 0 0,4-9 0,-6 15 0,-1 1 0,0 0 0,0-1 0,0 1 0,1 0 0,-1-1 0,0 1 0,1 0 0,-1-1 0,0 1 0,1 0 0,-1-1 0,0 1 0,1 0 0,-1 0 0,1-1 0,-1 1 0,0 0 0,1 0 0,-1 0 0,1 0 0,-1 0 0,1 0 0,-1 0 0,1 0 0,-1-1 0,0 2 0,1-1 0,-1 0 0,2 0 0,10 11 0,8 25 0,-17-30 0,2 4 0,0 2 0,0-1 0,1 0 0,0 0 0,1 0 0,0-1 0,1 0 0,11 11 0,-18-21-37,-1 1 0,0-1 1,1 1-1,-1-1 0,0 0 0,1 1 0,-1-1 0,1 0 0,-1 1 0,0-1 0,1 0 0,-1 1 1,1-1-1,-1 0 0,1 0 0,-1 0 0,1 0 0,-1 1 0,1-1 0,0 0 0,-1 0 0,1 0 1,-1 0-1,1 0 0,-1 0 0,1 0 0,-1 0 0,1-1 0,-1 1 0,1 0 0,-1 0 0,1 0 1,-1 0-1,1-1 0,-1 1 0,1-1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4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92 362 24575,'-27'-23'0,"21"19"0,1-1 0,-1 1 0,1-1 0,-9-11 0,13 16 0,-2-5 0,-1 0 0,0 0 0,1 0 0,0-1 0,0 1 0,-3-11 0,5 14 0,1 0 0,0 0 0,0 0 0,0 0 0,0 0 0,0 0 0,0 0 0,1 0 0,-1 0 0,1 0 0,-1 0 0,1 0 0,0 0 0,0 1 0,0-1 0,0 0 0,0 0 0,0 1 0,0-1 0,0 1 0,1-1 0,-1 1 0,1-1 0,1 0 0,59-51 0,99-63 0,-110 81 0,-50 35 0,0-1 0,0 0 0,0 0 0,0 1 0,0-1 0,0 1 0,0-1 0,1 1 0,-1-1 0,0 1 0,0 0 0,1-1 0,-1 1 0,0 0 0,1 0 0,-1 0 0,0 0 0,1 0 0,-1 0 0,0 0 0,0 1 0,1-1 0,-1 0 0,0 1 0,0-1 0,1 1 0,-1 0 0,0-1 0,0 1 0,0 0 0,0-1 0,0 1 0,0 0 0,0 0 0,0 0 0,0 0 0,0 0 0,-1 0 0,1 0 0,0 0 0,-1 0 0,1 1 0,-1-1 0,1 0 0,0 2 0,4 9 0,-1 1 0,-1-1 0,5 25 0,-4-17 0,36 150-682,26 247-1,-59-336-6143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9:5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24575,'2'14'0,"-1"0"0,2 0 0,0 0 0,1 0 0,0 0 0,1 0 0,8 14 0,11 37 0,-15-27 0,-2 1 0,4 77 0,-10-107 0,0 2 10,0-1 0,1 0 0,0 1 0,1-1 0,0 0 0,0 0 0,1-1 0,1 1 0,-1-1 0,2 0 0,6 10 0,-8-14-93,1 1 1,-1-1-1,1-1 1,0 1-1,0 0 1,0-1-1,1 0 1,0-1-1,-1 1 1,1-1-1,1 0 1,-1 0-1,0-1 1,1 0-1,-1 0 1,1 0-1,11 0 1,6-1-6744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4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24575,'10'0'0,"21"0"0,39 0 0,54 0 0,53 0 0,62 0 0,38-4-1662,13-7 1662,-18-6 0,-43-5 0,-54-3 403,-57-3-403,-49 5-6932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0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1 379 24575,'18'0'0,"0"-2"0,0 0 0,1-1 0,31-10 0,67-31 0,-28 9 0,74-26 0,-59 21 0,1 4 0,157-33 0,189 18 0,6 31 0,-387 17 0,1254 33-833,-195 115 666,-422-46 167,-473-70 0,303 51 0,-45-6 0,-205-36 50,522 72 900,-787-107-950,-1 1 0,1 0 0,-1 2 0,26 10 0,-38-11 0,0-1 0,-1 1 0,0 0 0,0 1 0,0 0 0,-1 0 0,0 1 0,0 0 0,0 0 0,-1 0 0,0 1 0,5 8 0,39 75 0,-5 2 0,45 128 0,-63-150 0,99 275 0,-94-241 0,25 151 0,-3 32 0,19 132 0,-68-353 0,-4 75 0,-3-95 0,2-1 0,3 1 0,1 0 0,13 55 0,95 252 0,-78-273 0,-22-55 0,-1 0 0,-1 1 0,11 51 0,-16-46 0,-3-18 0,0 0 0,0 0 0,1 0 0,1 0 0,1-1 0,0 0 0,7 14 0,-11-26-97,-1 0-1,1 0 1,0 0-1,0 0 1,-1 0-1,1 0 1,0 0-1,0 0 1,0 0-1,0-1 1,0 1-1,0 0 0,2 0 1,10-1-6729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0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965 423 24575,'-5'-1'0,"0"1"0,0 0 0,0 0 0,0 0 0,0 1 0,0 0 0,0 0 0,0 0 0,1 0 0,-1 1 0,0-1 0,1 1 0,-1 1 0,1-1 0,0 1 0,0-1 0,0 1 0,0 0 0,0 1 0,1-1 0,-1 1 0,1-1 0,0 1 0,0 0 0,-2 5 0,-11 18 0,2 1 0,2 0 0,0 1 0,2 1 0,-9 41 0,8-26 0,3 0 0,-3 51 0,11-177 0,-1 47 0,1 0 0,2 0 0,7-38 0,-7 64 0,1 0 0,0 0 0,1 0 0,-1 1 0,2-1 0,-1 1 0,1 0 0,0 0 0,0 0 0,1 1 0,0 0 0,0 0 0,14-10 0,8-4 0,2 2 0,34-17 0,-54 29 0,118-60 0,187-67 0,-250 111 0,0 3 0,1 2 0,1 4 0,1 3 0,78-3 0,368 12 0,780-22 0,-1187 26 0,162 26 0,100 41 4,-36-5-135,115-4-515,64 12 655,-397-47 191,191 69-1,-273-84 39,513 134-98,-205-62-158,-6 28 23,-255-73-5,-1 4 0,-3 3 0,79 61 0,-66-36 0,-3 4 0,82 91 0,-15-13 0,126 81 0,-250-206 0,0 0 0,-2 2 0,-1 1 0,-1 1 0,28 47 0,-10-16 0,77 112 0,-6 5 0,101 222 0,38 203 0,-235-551 0,41 125 0,-50-141 0,-1-1 0,6 76 0,2 61 0,-4-60 0,-5-71 0,-7-40 0,0-1 0,0 1 0,1 0 0,-1 0 0,1-1 0,-1 1 0,1 0 0,0-1 0,0 1 0,0-1 0,0 1 0,0-1 0,0 1 0,0-1 0,0 0 0,1 1 0,-1-1 0,0 0 0,3 2 0,-3-4 0,0 1 0,-1 0 0,1 0 0,0 0 0,-1-1 0,1 1 0,0-1 0,-1 1 0,1 0 0,-1-1 0,1 1 0,-1-1 0,1 1 0,-1-1 0,1 1 0,-1-1 0,0 1 0,1-1 0,-1 0 0,0 1 0,1-1 0,-1 1 0,0-1 0,0 0 0,1 0 0,-1 1 0,0-1 0,0 0 0,0 0 0,5-28 0,-4 26 0,7-93 0,-5-136 0,-4 142 0,0 24 0,-2 1 0,-4-1 0,-2 1 0,-4 0 0,-2 1 0,-29-78 0,10 60-84,-4 2-1,-3 2 1,-3 2-1,-63-82 1,-243-259-338,133 191 422,-11 9 0,-341-252 0,445 383 11,-215-111 1,-153-27-129,-173-3 221,-20 51 142,206 91-573,-4 32-229,134 16 370,-621-90 381,-43-5 11,654 97 422,-501 17 0,800 20-628,1 2 0,-1 3 0,1 2 0,1 3 0,0 2 0,-85 33 0,103-29 0,0 1 0,1 2 0,1 2 0,-69 55 0,-138 133 0,215-185 0,-25 19 0,50-42 0,0 1 0,0-1 0,-1 0 0,0-1 0,1 1 0,-1-1 0,0 0 0,-8 1 0,11-3 0,7-4 0,6-3 0,0 1 0,0 0 0,1 1 0,-1 0 0,1 1 0,15-4 0,7-4 0,398-130-246,7 19 0,595-88 0,-362 153 300,4 54-883,-442 6-249,1097 27 685,-974-4 347,612 124 0,-782-105-150,-2 9 0,233 99 0,401 214 141,-303-132 39,-437-200 57,182 90 440,-245-114-241,-1 0 1,0 0-1,0 1 0,-1 1 1,-1 1-1,0 0 1,0 0-1,-1 1 1,-1 0-1,-1 1 0,13 25 1,-1 7-132,-2 1 1,21 78-1,21 136-109,27 85 0,-24-172 0,-31-94 0,-5 1 0,28 128 0,-33-65 0,-11-56 0,43 158 0,-43-208 0,14 42 0,42 94 0,-28-71-1365,-29-75-5461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0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12 24575,'0'-1'0,"0"1"0,0 0 0,0 0 0,0-1 0,1 1 0,-1 0 0,0-1 0,0 1 0,0 0 0,0-1 0,0 1 0,0 0 0,0 0 0,0-1 0,0 1 0,0 0 0,0-1 0,0 1 0,0 0 0,0-1 0,0 1 0,-1 0 0,1 0 0,0-1 0,0 1 0,0 0 0,0 0 0,-1-1 0,1 1 0,0 0 0,0 0 0,0-1 0,-1 1 0,1 0 0,0 0 0,0 0 0,-1 0 0,1-1 0,0 1 0,0 0 0,-1 0 0,1 0 0,0 0 0,-1 0 0,1 0 0,0 0 0,-1 0 0,1 0 0,0 0 0,0 0 0,-1 0 0,1 0 0,0 0 0,-1 0 0,1 0 0,0 0 0,-1 0 0,1 0 0,0 0 0,0 1 0,-1-1 0,1 0 0,0 0 0,0 0 0,-1 0 0,1 1 0,-16 17 0,-227 381 0,218-354 0,-26 61 0,42-82 0,0 0 0,2 0 0,1 1 0,-6 40 0,12-28 0,0-37 0,0 1 0,0-1 0,0 1 0,0 0 0,0-1 0,0 1 0,0-1 0,0 1 0,0-1 0,0 1 0,0-1 0,0 1 0,1-1 0,-1 1 0,0-1 0,0 0 0,1 1 0,-1-1 0,0 1 0,0-1 0,1 1 0,-1-1 0,1 0 0,-1 1 0,0-1 0,1 0 0,-1 1 0,1-1 0,-1 0 0,0 0 0,1 1 0,-1-1 0,1 0 0,-1 0 0,1 0 0,-1 0 0,1 0 0,-1 1 0,1-1 0,-1 0 0,1 0 0,0 0 0,-1 0 0,1-1 0,-1 1 0,1 0 0,-1 0 0,1 0 0,-1 0 0,1 0 0,-1-1 0,0 1 0,1 0 0,-1 0 0,1-1 0,-1 1 0,1 0 0,-1-1 0,0 1 0,1 0 0,-1-1 0,0 1 0,1-1 0,9-9 0,0 0 0,-1-1 0,-1 0 0,0 0 0,0-1 0,8-17 0,32-80 0,-41 90 0,-1 0 0,0-1 0,-2 1 0,0-1 0,-2 0 0,1-36 0,-3 48 0,0 0 0,0 1 0,-1-1 0,0 0 0,-1 1 0,0-1 0,0 1 0,-1-1 0,1 1 0,-2 0 0,1 0 0,-1 0 0,0 1 0,0-1 0,-1 1 0,0 0 0,0 0 0,0 1 0,-1 0 0,-9-8 0,15 13 0,-1-1 0,0 1 0,0-1 0,1 1 0,-1-1 0,0 1 0,0-1 0,0 1 0,0 0 0,0-1 0,1 1 0,-1 0 0,0 0 0,0-1 0,0 1 0,0 0 0,0 0 0,0 0 0,0 0 0,0 1 0,0-1 0,0 0 0,0 0 0,0 1 0,0-1 0,1 0 0,-1 1 0,-1 0 0,1 0 0,-1 0 0,1 1 0,0-1 0,0 1 0,0 0 0,0-1 0,0 1 0,0 0 0,0 0 0,1 0 0,-1-1 0,1 1 0,-1 2 0,-1 10 0,0 0 0,1-1 0,1 16 0,0-22 0,4 89 0,23 133 0,-27-228 0,9 28 0,-2-23 0,-1-18 0,-1-21 0,-2 1 0,-1-1 0,-2 0 0,-3-36 0,1 49 0,0-17 0,-11-55 0,11 80 0,-1 1 0,0-1 0,-1 1 0,0 0 0,-1 0 0,0 0 0,-1 1 0,-11-17 0,17 26 0,-1 0 0,0 0 0,0 0 0,0 0 0,0 0 0,0 0 0,0 0 0,0 0 0,0 0 0,0 0 0,-1 1 0,1-1 0,0 0 0,0 1 0,-1-1 0,1 1 0,0 0 0,-1-1 0,1 1 0,-1 0 0,1 0 0,0 0 0,-1 0 0,1 0 0,-2 0 0,1 1 0,0 0 0,0 0 0,0 0 0,0 0 0,0 0 0,0 1 0,0-1 0,0 1 0,1-1 0,-1 1 0,1-1 0,-1 1 0,1 0 0,-1 2 0,-4 5 0,1 1 0,0 0 0,1 0 0,0 0 0,-4 15 0,1 21 0,2 0 0,1 1 0,3-1 0,4 48 0,0-18 0,-3-67 0,-1-5 0,1 0 0,0-1 0,0 1 0,0 0 0,0 0 0,1 0 0,-1-1 0,1 1 0,0 0 0,0-1 0,1 1 0,-1-1 0,1 1 0,2 3 0,-4-7 0,1 0 0,-1 0 0,0 0 0,1 0 0,-1 0 0,1 0 0,-1 0 0,0 0 0,1 0 0,-1 0 0,0 0 0,1 0 0,-1-1 0,1 1 0,-1 0 0,0 0 0,1 0 0,-1 0 0,0-1 0,1 1 0,-1 0 0,0 0 0,0-1 0,1 1 0,-1 0 0,0-1 0,0 1 0,0 0 0,1-1 0,-1 1 0,0 0 0,0-1 0,0 1 0,0 0 0,0-1 0,1 1 0,-1-1 0,0 1 0,0 0 0,0-1 0,0 1 0,0 0 0,0-1 0,-1 0 0,6-21 0,-3 0 0,16-173 0,-17 154 0,-2 1 0,-10-75 0,7 87 0,-1 1 0,-1 1 0,-1-1 0,-1 1 0,-16-32 0,24 57 0,-1-1 0,1 1 0,-1 0 0,0 0 0,1 0 0,-1 0 0,0 0 0,1 0 0,-1 0 0,0 0 0,0 0 0,0 0 0,0 1 0,0-1 0,0 0 0,0 0 0,0 1 0,0-1 0,0 1 0,-1-1 0,1 1 0,0 0 0,0-1 0,-2 1 0,1 0 0,1 1 0,-1-1 0,1 1 0,0-1 0,0 1 0,-1 0 0,1 0 0,0-1 0,0 1 0,0 0 0,0 0 0,0 0 0,0 0 0,0 0 0,0 1 0,0-1 0,0 2 0,-5 7 0,2 0 0,0 0 0,0 0 0,-3 15 0,0 4 0,3 1 0,0 0 0,2 0 0,1 1 0,1-1 0,6 38 0,0-29 0,1 0 0,2-1 0,2 0 0,20 49 0,-30-85 0,2 6 0,1 0 0,0-1 0,0 1 0,9 12 0,-12-19 0,-1-1 0,1 1 0,-1 0 0,1 0 0,0 0 0,0-1 0,0 1 0,-1 0 0,1-1 0,0 1 0,0-1 0,0 1 0,0-1 0,0 1 0,0-1 0,0 0 0,0 1 0,0-1 0,0 0 0,0 0 0,0 0 0,0 0 0,0 0 0,1 0 0,-1 0 0,0 0 0,0 0 0,0-1 0,0 1 0,0 0 0,0-1 0,0 1 0,0 0 0,0-1 0,0 1 0,0-1 0,-1 0 0,1 1 0,0-1 0,0 0 0,0 0 0,-1 1 0,1-1 0,0 0 0,-1 0 0,1 0 0,-1 0 0,1 0 0,0-1 0,10-16 0,0 0 0,-1-1 0,-1 0 0,-1-1 0,-1 1 0,7-29 0,-4 1 0,8-82 0,-15 92 0,-4-71 0,-1 89 0,0 1 0,-1 1 0,-1-1 0,-1 0 0,-13-32 0,17 46 0,-1 1 0,0-1 0,0 0 0,0 1 0,-1-1 0,1 1 0,-1 0 0,0 0 0,0 0 0,0 0 0,0 1 0,-1-1 0,-4-2 0,6 4 0,1 1 0,-1-1 0,0 1 0,0-1 0,1 1 0,-1 0 0,0 0 0,0 0 0,1 0 0,-1 0 0,0 0 0,0 0 0,1 1 0,-1-1 0,0 1 0,1-1 0,-1 1 0,0-1 0,1 1 0,-1 0 0,1 0 0,-1 0 0,1 0 0,-1 0 0,1 0 0,0 0 0,0 1 0,-1-1 0,1 0 0,0 1 0,0-1 0,0 1 0,0 1 0,-5 7 0,1-1 0,0 1 0,1 1 0,0-1 0,1 1 0,0-1 0,0 1 0,1 0 0,1 0 0,-1 19 0,2-2 0,1-1 0,2 0 0,6 33 0,3-6 0,2-1 0,2 0 0,2-1 0,3-1 0,49 86 0,-67-132 0,-1-1 0,1 1 0,0-1 0,1 0 0,-1 0 0,1 0 0,0-1 0,-1 0 0,2 1 0,4 2 0,-7-5 0,0 0 0,-1-1 0,1 1 0,0-1 0,0 1 0,0-1 0,0 0 0,0 0 0,0 0 0,0 0 0,0 0 0,0 0 0,0-1 0,0 1 0,0 0 0,-1-1 0,1 0 0,0 1 0,0-1 0,0 0 0,-1 0 0,1 0 0,0 0 0,-1 0 0,1-1 0,-1 1 0,1 0 0,-1-1 0,3-2 0,5-7 0,-1-1 0,1 0 0,-2 0 0,1 0 0,-2-1 0,8-20 0,0-5 0,9-42 0,-15 47 0,-1-1 0,-1 0 0,-3 0 0,0 0 0,-2 0 0,-1 0 0,-2-1 0,-2 1 0,-10-44 0,12 70 0,0 1 0,-1-1 0,0 1 0,-1 0 0,0 0 0,0 1 0,0-1 0,-1 1 0,1 0 0,-8-7 0,10 11 0,0 0 0,0 0 0,0 1 0,-1-1 0,1 1 0,0-1 0,-1 1 0,0 0 0,1 0 0,-1 0 0,1 0 0,-1 0 0,0 1 0,0-1 0,1 1 0,-1-1 0,0 1 0,0 0 0,0 0 0,1 1 0,-1-1 0,0 1 0,0-1 0,1 1 0,-1 0 0,0 0 0,1 0 0,-1 0 0,1 0 0,-1 1 0,-3 2 0,1 0 0,0 1 0,0 0 0,0 0 0,0 0 0,1 1 0,0 0 0,0 0 0,0 0 0,1 0 0,0 0 0,0 1 0,1-1 0,0 1 0,0 0 0,-2 11 0,0 6 0,2-1 0,0 0 0,2 34 0,2-20 0,2-1 0,1-1 0,2 1 0,18 54 0,-17-67 0,0-1 0,2-1 0,0 0 0,2 0 0,0-1 0,2 0 0,0-2 0,18 20 0,-29-34 0,1 0 0,0 0 0,0 0 0,1-1 0,-1 0 0,1 0 0,0 0 0,-1 0 0,1-1 0,0 0 0,0 0 0,1 0 0,-1-1 0,0 1 0,8-1 0,-10-1 0,1 0 0,0 0 0,0-1 0,0 0 0,0 0 0,-1 0 0,1 0 0,-1-1 0,1 0 0,-1 1 0,1-1 0,-1 0 0,0 0 0,0-1 0,0 1 0,0-1 0,0 0 0,-1 1 0,1-1 0,-1-1 0,1 1 0,1-5 0,8-12 0,-1-1 0,0 0 0,-2-1 0,-1 0 0,0 0 0,7-43 0,-8 26 0,-3 0 0,0 0 0,-4-52 0,-1 64 0,-1 0 0,-9-42 0,9 63 0,1-1 0,-1 0 0,0 1 0,-1-1 0,0 1 0,0 0 0,0 0 0,0 0 0,-1 0 0,0 0 0,0 1 0,-1 0 0,0 0 0,0 0 0,-9-7 0,12 11 0,-1-1 0,1 1 0,-1 0 0,1 0 0,-1 0 0,1 0 0,-1 1 0,0-1 0,1 1 0,-1 0 0,0-1 0,1 1 0,-1 0 0,0 0 0,1 1 0,-1-1 0,0 1 0,-4 1 0,2 0 0,0 0 0,0 0 0,1 1 0,-1 0 0,1 0 0,0 0 0,0 1 0,0-1 0,-4 6 0,-1 2 0,0 0 0,0 1 0,1 0 0,1 1 0,0-1 0,-5 18 0,3-4 0,1 1 0,2 1 0,0-1 0,2 1 0,1 0 0,2 0 0,0 0 0,5 38 0,-1-42 0,0-1 0,2 1 0,1-1 0,0 0 0,2 0 0,1 0 0,0-1 0,2-1 0,0 1 0,16 19 0,-26-38 0,1 0 0,0-1 0,0 1 0,0-1 0,0 0 0,0 0 0,1 1 0,-1-1 0,1-1 0,-1 1 0,1 0 0,0-1 0,0 1 0,0-1 0,0 0 0,0 0 0,0 0 0,0 0 0,0-1 0,0 1 0,0-1 0,0 0 0,0 1 0,1-2 0,-1 1 0,6-1 0,-4-1 0,0 0 0,0 0 0,-1-1 0,1 1 0,0-1 0,-1 0 0,0-1 0,1 1 0,-1-1 0,-1 0 0,1 0 0,0 0 0,-1 0 0,0 0 0,3-7 0,8-13 0,-2 0 0,-1-1 0,-1-1 0,-1 0 0,-1 0 0,-1-1 0,-2 0 0,0 0 0,0-30 0,-4 30 0,-1 1 0,-1 0 0,-1-1 0,-1 1 0,-1 0 0,-2 0 0,-1 1 0,0-1 0,-18-36 0,22 56 0,0 0 0,-1 0 0,1 0 0,-2 0 0,1 1 0,0 0 0,-1 0 0,0 0 0,0 0 0,-1 1 0,1-1 0,-1 2 0,0-1 0,-12-5 0,13 7 0,1 1 0,0 0 0,0 0 0,-1 0 0,1 1 0,0-1 0,-1 1 0,1 0 0,-1 0 0,1 1 0,0-1 0,-1 1 0,1 0 0,0 0 0,0 0 0,0 1 0,0 0 0,0 0 0,0 0 0,0 0 0,0 0 0,1 1 0,-1-1 0,-4 6 0,1-1 0,0 0 0,0 0 0,1 1 0,0 0 0,1 0 0,0 1 0,0-1 0,1 1 0,0 0 0,-3 10 0,3-4 0,0 0 0,1 0 0,1 0 0,1 0 0,0 29 0,4-7 0,2 0 0,1-1 0,2 0 0,20 56 0,-12-48 0,2 0 0,1-2 0,3 0 0,44 66 0,-64-105 0,0-1 0,1 1 0,-1 0 0,1-1 0,-1 1 0,1-1 0,5 4 0,-7-6 0,0 1 0,-1-1 0,1 0 0,0 0 0,-1 1 0,1-1 0,-1 0 0,1 0 0,0 0 0,-1 0 0,1 0 0,0 0 0,0 0 0,-1 0 0,1 0 0,-1 0 0,1-1 0,0 1 0,-1 0 0,1 0 0,0-1 0,-1 1 0,1 0 0,-1-1 0,1 1 0,-1 0 0,1-1 0,-1 1 0,1-1 0,-1 1 0,1-1 0,-1 1 0,1-1 0,-1 1 0,0-1 0,1 0 0,-1 1 0,0-1 0,0 0 0,1 1 0,-1-1 0,0 1 0,0-1 0,0 0 0,0 0 0,0-1 0,9-36 0,-2-1 0,-1 0 0,-2-1 0,-2 1 0,-2-1 0,-1 1 0,-2-1 0,-2 1 0,-1 0 0,-3 0 0,0 1 0,-3 0 0,-27-60 0,35 89 0,0 0 0,-1 0 0,0 0 0,-1 1 0,0 0 0,0 0 0,-1 1 0,0-1 0,-14-10 0,18 16 0,-1 0 0,0 0 0,1 0 0,-1 0 0,0 1 0,1 0 0,-1 0 0,0 0 0,0 0 0,0 1 0,0-1 0,0 1 0,0 0 0,0 0 0,0 0 0,0 1 0,0-1 0,0 1 0,0 0 0,0 1 0,0-1 0,0 0 0,1 1 0,-1 0 0,1 0 0,-7 5 0,-1 1 0,0 1 0,0 0 0,1 1 0,1 0 0,0 1 0,0 0 0,1 1 0,0-1 0,1 1 0,-9 22 0,3-3 0,1 1 0,2 0 0,-9 43 0,12-35 0,1 1 0,2-1 0,1 53 0,4-74 0,0 0 0,1 0 0,1 0 0,1 0 0,1 0 0,0-1 0,1 0 0,1 0 0,11 19 0,-16-33 0,0-1 0,-1 0 0,1 0 0,0 0 0,1 0 0,-1 0 0,0-1 0,1 1 0,0-1 0,0 1 0,-1-1 0,1 0 0,0 0 0,1 0 0,-1-1 0,0 1 0,0-1 0,1 0 0,-1 0 0,1 0 0,-1 0 0,1 0 0,0-1 0,-1 0 0,1 1 0,-1-1 0,1-1 0,0 1 0,-1 0 0,1-1 0,-1 0 0,1 0 0,-1 0 0,1 0 0,-1-1 0,0 1 0,1-1 0,-1 0 0,0 0 0,0 0 0,0 0 0,-1 0 0,1-1 0,4-5 0,16-17 0,-1-2 0,-2-1 0,-1 0 0,-1-2 0,-1 0 0,22-55 0,-24 46 0,-1-1 0,-1-1 0,-3 0 0,7-47 0,-15 68 0,-1 1 0,-1-1 0,0 0 0,-5-31 0,2 39 0,1 1 0,-1 0 0,-1 0 0,0 0 0,-1 0 0,0 0 0,0 1 0,-12-16 0,15 22 0,0 1 0,-1 0 0,1 1 0,-1-1 0,0 0 0,1 1 0,-1-1 0,-1 1 0,1 0 0,0 0 0,0 0 0,-1 0 0,1 1 0,-1-1 0,0 1 0,1 0 0,-8-1 0,5 2 0,1 0 0,0 0 0,0 1 0,0 0 0,1 0 0,-1 0 0,0 0 0,0 1 0,0 0 0,1 0 0,-1 0 0,-4 3 0,-6 5 0,1 1 0,0 0 0,1 1 0,0 0 0,1 1 0,-17 24 0,15-16 0,1 0 0,1 1 0,1 1 0,0 0 0,2 0 0,1 1 0,1 0 0,1 0 0,-3 28 0,6-24 0,0 0 0,2 0 0,1 0 0,1-1 0,2 1 0,0 0 0,2-1 0,9 28 0,-13-49 0,2 0 0,-1 0 0,1 0 0,0 0 0,0 0 0,0 0 0,6 6 0,-8-11 0,0 0 0,0 0 0,0 0 0,0 0 0,0-1 0,0 1 0,0 0 0,0-1 0,0 1 0,0-1 0,0 1 0,0-1 0,0 1 0,0-1 0,0 0 0,1 1 0,-1-1 0,0 0 0,0 0 0,0 0 0,1 0 0,-1 0 0,0 0 0,0 0 0,0-1 0,1 1 0,-1 0 0,0-1 0,0 1 0,0-1 0,0 1 0,0-1 0,0 1 0,0-1 0,0 0 0,0 0 0,0 1 0,0-1 0,0 0 0,0 0 0,-1 0 0,1 0 0,0 0 0,-1 0 0,2-2 0,12-17 0,0-2 0,-1 1 0,-1-2 0,-1 0 0,-1 0 0,-1-1 0,10-43 0,-9 20 0,-2 0 0,-2 0 0,0-58 0,-6 79 0,-1 0 0,-1 0 0,-8-35 0,8 52 0,0 0 0,0 1 0,-1-1 0,-1 1 0,1 0 0,-1 0 0,0 0 0,-1 0 0,0 1 0,0-1 0,-1 1 0,0 1 0,-10-10 0,13 14 0,0-1 0,-1 1 0,1 0 0,-1 0 0,0 1 0,0-1 0,0 1 0,1 0 0,-1 0 0,0 0 0,-1 0 0,1 1 0,0 0 0,0 0 0,0 0 0,0 0 0,0 0 0,0 1 0,0 0 0,0 0 0,0 0 0,0 0 0,0 1 0,1-1 0,-1 1 0,0 0 0,1 0 0,-1 0 0,1 1 0,-5 3 0,-4 5 0,1-1 0,0 2 0,1-1 0,0 1 0,0 1 0,-13 24 0,12-17 0,1 1 0,1 1 0,2-1 0,0 1 0,1 1 0,0-1 0,2 1 0,1 0 0,1 0 0,1 0 0,1 0 0,1 0 0,1 0 0,7 30 0,-5-32 0,1-1 0,1 0 0,1 0 0,1 0 0,1-1 0,0 0 0,2-1 0,0 0 0,1 0 0,0-2 0,2 1 0,0-2 0,1 0 0,0 0 0,33 23 0,-44-36 0,-1 1 0,0-1 0,1 0 0,0 0 0,-1 0 0,1-1 0,0 0 0,0 1 0,0-1 0,-1 0 0,1-1 0,0 1 0,1-1 0,-1 0 0,0 0 0,0 0 0,0 0 0,0-1 0,0 1 0,0-1 0,0 0 0,-1-1 0,1 1 0,0 0 0,0-1 0,-1 0 0,1 0 0,-1 0 0,1-1 0,-1 1 0,0-1 0,0 1 0,0-1 0,0 0 0,-1 0 0,1-1 0,-1 1 0,0 0 0,3-6 0,7-14 0,0 0 0,-1-1 0,-2-1 0,0 0 0,-2 0 0,9-49 0,-11 37 0,-2-1 0,-1 1 0,-2-1 0,-6-46 0,3 64 0,0 0 0,-1 0 0,-1 1 0,-1-1 0,-1 1 0,-1 0 0,0 1 0,-13-20 0,17 32 0,0 0 0,0 0 0,-1 1 0,0-1 0,0 1 0,-1 1 0,1-1 0,-1 1 0,0-1 0,0 2 0,-9-5 0,10 6 0,-1 0 0,1 1 0,-1-1 0,0 1 0,0 0 0,0 1 0,1 0 0,-1-1 0,0 2 0,0-1 0,0 1 0,0 0 0,1 0 0,-1 1 0,-9 3 0,4-1 0,1 1 0,1 1 0,-1 0 0,1 0 0,0 1 0,0 0 0,0 0 0,1 1 0,1 0 0,-1 1 0,1-1 0,1 2 0,-1-1 0,2 1 0,-1-1 0,1 2 0,1-1 0,-6 18 0,2 1 0,0-1 0,2 1 0,2 0 0,0 0 0,2 60 0,3-62 0,2 1 0,1 0 0,1-1 0,14 44 0,-12-51 0,1 0 0,0-1 0,2 0 0,0 0 0,1-1 0,22 29 0,-30-44 0,0 1 0,0-1 0,1 1 0,-1-1 0,1 0 0,-1 0 0,1-1 0,0 1 0,0-1 0,1 0 0,-1 0 0,0 0 0,1 0 0,-1-1 0,1 0 0,-1 0 0,1 0 0,6 0 0,-6-2 0,-1 1 0,1-1 0,0 0 0,-1 0 0,0-1 0,1 1 0,-1-1 0,0 0 0,0 0 0,1 0 0,-2-1 0,1 0 0,0 0 0,0 0 0,-1 0 0,0 0 0,0 0 0,5-7 0,2-4 0,-1 0 0,-1-1 0,0 0 0,-1 0 0,-1-1 0,0 0 0,-1 0 0,6-33 0,-4 5 0,-3 0 0,0-54 0,-5 67 0,0-1 0,-3 0 0,0 1 0,-10-34 0,8 45 0,0 1 0,-1 0 0,-1 0 0,-1 0 0,0 1 0,-2 1 0,-17-24 0,25 37 0,0 1 0,1 0 0,-1-1 0,-1 1 0,1 1 0,0-1 0,-1 0 0,0 1 0,1 0 0,-1-1 0,0 2 0,0-1 0,0 0 0,-1 1 0,1 0 0,0 0 0,0 0 0,-9-1 0,8 3 0,-1-1 0,1 1 0,0 0 0,0 1 0,0-1 0,0 1 0,0 0 0,0 0 0,0 0 0,0 1 0,1 0 0,0-1 0,-1 2 0,1-1 0,-6 6 0,-5 8 0,0 0 0,1 1 0,0 0 0,2 1 0,0 0 0,-13 30 0,4 0 0,-23 82 0,35-100 0,2-1 0,2 1 0,1 0 0,-1 54 0,5-69 0,1 1 0,1-1 0,0 0 0,1 0 0,1 0 0,0 0 0,1 0 0,1-1 0,0 0 0,15 25 0,-18-35 0,1 0 0,-1 0 0,1-1 0,0 1 0,0-1 0,1 0 0,-1 0 0,1 0 0,0-1 0,0 1 0,0-1 0,1 0 0,-1-1 0,1 0 0,-1 1 0,1-2 0,6 2 0,-7-2 0,0 0 0,1-1 0,-1 0 0,0-1 0,0 1 0,1-1 0,-1 0 0,0 0 0,0 0 0,0-1 0,0 0 0,0 0 0,0 0 0,-1 0 0,1-1 0,-1 0 0,0 0 0,1 0 0,6-7 0,8-11 0,0 0 0,-2-1 0,0-1 0,-1 0 0,-1-2 0,-2 1 0,0-2 0,-2 0 0,-1 0 0,8-30 0,-10 27 0,-2 0 0,-1-1 0,-1 0 0,-1 0 0,-1-1 0,-2 1 0,-2 0 0,0 0 0,-9-38 0,8 55 0,-1 0 0,0 0 0,0 0 0,-2 1 0,1 0 0,-16-23 0,18 31 0,0 0 0,0 0 0,-1 0 0,0 0 0,1 0 0,-1 1 0,-1 0 0,1-1 0,0 2 0,-1-1 0,0 0 0,0 1 0,1 0 0,-1 0 0,-1 0 0,1 1 0,0 0 0,0 0 0,0 0 0,-8 0 0,0 2 0,0 0 0,-1 1 0,1 1 0,0 0 0,0 1 0,0 0 0,1 1 0,0 0 0,0 1 0,0 1 0,0 0 0,1 0 0,0 1 0,-10 10 0,7-6 0,0 1 0,1 1 0,0 1 0,1-1 0,1 2 0,1-1 0,0 2 0,1-1 0,-10 25 0,14-27 9,1 0 1,1 1-1,0-1 0,1 0 0,0 1 1,1 0-1,1-1 0,0 1 0,1 0 0,1-1 1,0 1-1,7 23 0,-5-25-108,0-1 0,1 0 0,0-1 0,1 1 0,1-1 0,0 0 0,0 0 0,1-1 0,0 0 0,1-1 0,0 1 0,0-2 0,1 1 0,17 10 0,4-1-6727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32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24575,'4'0'0,"7"0"0,6 0 0,5 0 0,3 0 0,7 0 0,-2 0-8191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2:5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223 628 24575,'-8'10'0,"1"0"0,1 0 0,-1 1 0,2 0 0,-1 1 0,2-1 0,0 1 0,-4 14 0,3-10 0,-8 28 0,3 1 0,1 0 0,-4 60 0,5 140 0,4-59 0,-90 713 0,91-882 0,0-1 0,1-1 0,0 1 0,1 0 0,1 24 0,0-39 0,0-1 0,0 0 0,0 1 0,1-1 0,-1 1 0,0-1 0,0 1 0,0-1 0,0 0 0,1 1 0,-1-1 0,0 0 0,0 1 0,1-1 0,-1 1 0,0-1 0,1 0 0,-1 0 0,0 1 0,1-1 0,-1 0 0,0 0 0,1 1 0,-1-1 0,1 0 0,-1 0 0,0 0 0,1 0 0,-1 1 0,1-1 0,-1 0 0,1 0 0,-1 0 0,0 0 0,1 0 0,-1 0 0,1 0 0,-1 0 0,1 0 0,-1-1 0,0 1 0,1 0 0,-1 0 0,1 0 0,-1 0 0,0-1 0,1 1 0,-1 0 0,1 0 0,-1-1 0,0 1 0,1 0 0,-1-1 0,0 1 0,0 0 0,1-1 0,-1 1 0,1-1 0,24-23 0,-23 21 0,7-5 0,0 0 0,0 0 0,0 1 0,1 1 0,0-1 0,1 2 0,-1-1 0,1 2 0,15-6 0,15-1 0,53-9 0,-68 15 0,436-58 44,7 30-837,995-39 644,-1353 71 149,-49 1 0,85-10 0,-146 10 11,1 0 0,-1 0 0,1 0 0,-1 0 1,1-1-1,-1 1 0,0-1 0,1 1 0,-1-1 0,0 1 1,1-1-1,-1 0 0,0 0 0,0 1 0,0-1 0,1 0 1,-1 0-1,0 0 0,0-1 0,0 1 0,-1 0 1,1 0-1,1-2 0,-1 0 65,-1 0 1,1 0-1,-1 0 1,0-1-1,1 1 1,-1 0-1,-1 0 1,0-5-1,0-17-134,3 11 58,0 0 0,1 0 0,0 1 0,1-1 0,0 1 0,10-19 0,46-75 0,-39 71 0,43-67 0,103-125 0,98-82 0,-246 288 0,384-402-525,17-20-38,-407 429 560,8-8 29,0 0-1,-2-2 0,-1 0 1,-1-1-1,21-44 0,-28 35 707,-10 34-774,0 0-1,1 0 1,-1 0-1,0-1 1,0 1-1,0 0 1,0 0-1,-1 0 1,1 0-1,0 0 1,0-1-1,-1 1 1,1 0-1,-1 0 0,1 0 1,-1 0-1,1 0 1,-1 0-1,0 0 1,1 0-1,-1 0 1,0 1-1,0-1 1,0 0-1,1 0 1,-1 1-1,-2-2 1,-11-1-6752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2:5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1 645 24575,'48'-22'0,"92"-17"-69,196-30 0,-284 59-58,1545-226-4231,9 56 835,-1455 164 3707,-52 7-156,-34 4 928,-1-2-1,124-32 1,-155 27-4080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24575,'0'208'0,"23"677"0,16-505 0,6 79 0,-40-381-1365,-4-60-5461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2:5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399 167 24575,'-1'-14'0,"2"0"0,0 0 0,1 0 0,6-26 0,-7 37 0,0 1 0,-1 0 0,1-1 0,0 1 0,-1-1 0,0 1 0,0 0 0,1-1 0,-1 1 0,-1-1 0,1 1 0,0-1 0,-1 1 0,1 0 0,-1-1 0,0 1 0,1 0 0,-1-1 0,0 1 0,-1 0 0,-1-3 0,1 3 0,0 0 0,-1 1 0,1-1 0,0 1 0,-1 0 0,1-1 0,-1 1 0,1 1 0,-1-1 0,0 0 0,1 0 0,-1 1 0,0 0 0,1-1 0,-1 1 0,0 0 0,1 1 0,-1-1 0,0 0 0,-3 1 0,-15 4 0,1 0 0,-1 1 0,1 1 0,0 1 0,0 1 0,1 0 0,0 2 0,1 0 0,0 1 0,-31 28 0,46-37 0,1-1 0,-1 0 0,1 1 0,-1 0 0,1 0 0,0 0 0,0-1 0,0 2 0,1-1 0,-1 0 0,1 0 0,0 1 0,0-1 0,0 0 0,0 1 0,0-1 0,1 1 0,-1 4 0,2-4 0,-1 0 0,1 0 0,0 0 0,1-1 0,-1 1 0,0 0 0,1-1 0,0 1 0,0-1 0,0 0 0,0 0 0,1 0 0,-1 0 0,1 0 0,-1 0 0,6 3 0,13 10 0,0-1 0,1-1 0,1-1 0,36 15 0,-39-20 0,0 2 0,0 0 0,-1 1 0,0 1 0,-1 0 0,-1 2 0,19 17 0,-33-29 0,-1 0 0,0 0 0,0 1 0,0-1 0,-1 1 0,1-1 0,-1 1 0,1-1 0,-1 1 0,0 0 0,0 0 0,0-1 0,0 1 0,0 0 0,-1 0 0,1 0 0,-1 0 0,0 0 0,0 0 0,0 0 0,0 0 0,0 0 0,-1 0 0,1 0 0,-1 0 0,0 0 0,0 0 0,0 0 0,0-1 0,-1 1 0,1 0 0,-1-1 0,0 1 0,1-1 0,-1 0 0,0 1 0,0-1 0,-1 0 0,1 0 0,0 0 0,-3 1 0,-17 13 0,-1-2 0,0-1 0,-1 0 0,0-2 0,-51 16 0,15-4 0,57-22-34,-14 6-188,-1 0 0,0-1 0,0-1 1,-1 0-1,-22 2 0,13-7-6604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72 215 24575,'53'-29'0,"-31"16"0,1 1 0,36-13 0,-58 24 0,-1 1 0,1 0 0,-1 0 0,1-1 0,-1 1 0,1 0 0,-1 0 0,1 0 0,-1 0 0,1 0 0,-1 0 0,1 0 0,-1 0 0,1 0 0,-1 0 0,1 0 0,-1 0 0,1 0 0,-1 0 0,1 0 0,-1 0 0,1 1 0,-1-1 0,1 0 0,-1 0 0,1 1 0,0 0 0,-3 13 0,-20 23 0,18-32 0,-30 47 0,1 1 0,3 2 0,3 1 0,2 2 0,2 0 0,-17 72 0,36-103 0,6-16 0,-2-11 0,0 0 0,0 0 0,1 0 0,-1 0 0,0 0 0,0 1 0,1-1 0,-1 0 0,0 0 0,0 0 0,0 0 0,1 0 0,-1 0 0,0 0 0,0 0 0,0-1 0,1 1 0,-1 0 0,0 0 0,0 0 0,0 0 0,1 0 0,-1 0 0,0 0 0,0 0 0,0 0 0,1-1 0,-1 1 0,0 0 0,0 0 0,0 0 0,0 0 0,0-1 0,1 1 0,-1 0 0,0 0 0,0 0 0,0 0 0,0-1 0,0 1 0,0 0 0,20-30 0,-1 0 0,-2-1 0,-1-1 0,12-34 0,-14 33 0,0 1 0,71-156 0,-64 148 0,1 1 0,42-55 0,-58 87 0,0 0 0,0 0 0,0 0 0,0 1 0,1 0 0,0 1 0,1 0 0,-1 0 0,17-8 0,-20 12 0,0 0 0,-1 0 0,1 0 0,0 0 0,0 0 0,0 1 0,0 0 0,0 0 0,1 0 0,-1 0 0,0 1 0,0 0 0,-1 0 0,1 0 0,0 0 0,0 0 0,0 1 0,-1-1 0,1 1 0,0 0 0,-1 1 0,0-1 0,0 0 0,4 4 0,2 2 0,-1 1 0,-1 0 0,1 0 0,-1 1 0,-1 0 0,0 0 0,0 1 0,-1-1 0,-1 1 0,5 16 0,1 6 0,-2 1 0,5 44 0,-6-21-341,-2 1 0,-3-1-1,-10 99 1,1-111-6485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24575,'0'-5'0,"0"-6"0,5-1 0,6-4 0,5 2 0,11-2 0,9 1 0,12 0 0,13 1 0,10-1 0,7-3 0,4 2 0,-12 3-8191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140 269 24575,'-13'-13'0,"-2"0"0,-18-13 0,32 25 0,0 1 0,0-1 0,0 0 0,0 1 0,1-1 0,-1 1 0,0-1 0,0 1 0,0 0 0,0-1 0,-1 1 0,1 0 0,0-1 0,0 1 0,0 0 0,0 0 0,0 0 0,0 0 0,0 0 0,0 0 0,0 1 0,0-1 0,0 0 0,-1 0 0,0 1 0,1 0 0,0 0 0,0 1 0,0-1 0,0 0 0,0 0 0,0 0 0,1 1 0,-1-1 0,0 0 0,1 1 0,-1-1 0,1 1 0,-1-1 0,1 0 0,-1 4 0,0 6 0,1 0 0,-1 1 0,3 18 0,-2-29 0,15 178 0,-11 199 0,-4-368 0,-6 62 0,5-67 0,1-1 0,-1 0 0,0 0 0,0 0 0,-1 0 0,1 0 0,-1 0 0,0 0 0,0 0 0,0-1 0,-1 1 0,1-1 0,-4 4 0,6-6 0,-1-1 0,1 0 0,0 0 0,0 0 0,0 0 0,-1 1 0,1-1 0,0 0 0,0 0 0,-1 0 0,1 0 0,0 0 0,0 0 0,-1 0 0,1 0 0,0 0 0,-1 1 0,1-1 0,0 0 0,0 0 0,-1-1 0,1 1 0,0 0 0,0 0 0,-1 0 0,1 0 0,0 0 0,-1 0 0,1 0 0,0 0 0,0 0 0,-1-1 0,1 1 0,0 0 0,0 0 0,0 0 0,-1 0 0,1-1 0,-6-13 0,0-18 0,3-27 0,2 1 0,3-1 0,12-78 0,4 37 0,32-108 0,-37 165 0,1 1 0,22-45 0,-30 74 0,1 1 0,0-1 0,1 1 0,0 1 0,1-1 0,0 2 0,1-1 0,0 1 0,1 0 0,18-12 0,-24 18 0,0 2 0,1-1 0,-1 0 0,1 1 0,0 0 0,-1 0 0,1 1 0,0 0 0,0 0 0,0 0 0,0 1 0,0-1 0,0 2 0,0-1 0,0 0 0,0 1 0,0 0 0,0 1 0,0 0 0,-1-1 0,1 2 0,-1-1 0,1 1 0,-1-1 0,0 1 0,0 1 0,0-1 0,0 1 0,0 0 0,-1 0 0,5 6 0,0-1 0,-1 1 0,-1 0 0,0 0 0,0 0 0,-1 1 0,0 0 0,-1 0 0,0 0 0,-1 1 0,0 0 0,-1-1 0,0 2 0,-1-1 0,1 18 0,-3-19 6,-1 0 0,-1 0-1,0 0 1,0-1 0,-1 1-1,0-1 1,-1 1 0,0-1 0,0 0-1,-1 0 1,-1-1 0,0 0-1,0 0 1,-1 0 0,0 0-1,0-1 1,-1 0 0,0-1 0,0 0-1,-15 9 1,-4 2-254,0-2 1,-2 0-1,0-2 1,0-2-1,-54 16 1,10-8-6579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224 588 24575,'-1'-2'0,"0"0"0,0 0 0,0 0 0,0 0 0,-1 0 0,1 1 0,0-1 0,-1 0 0,1 1 0,-1-1 0,1 1 0,-1-1 0,0 1 0,0 0 0,0-1 0,0 1 0,0 0 0,0 0 0,0 1 0,0-1 0,0 0 0,0 1 0,0-1 0,-1 1 0,1 0 0,0-1 0,0 1 0,0 0 0,-1 1 0,1-1 0,0 0 0,0 1 0,-3 0 0,3 1 0,0 0 0,0 0 0,0 0 0,0 0 0,1 1 0,-1-1 0,1 0 0,-1 1 0,1 0 0,0-1 0,0 1 0,-1 3 0,-9 38 0,9-36 0,-4 48 0,6-46 0,-1 0 0,0 0 0,0-1 0,-1 1 0,0 0 0,0-1 0,-1 0 0,-1 1 0,1-1 0,-8 12 0,10-20 0,1 0 0,-1 0 0,1-1 0,-1 1 0,0 0 0,1 0 0,-1-1 0,0 1 0,1-1 0,-1 1 0,0-1 0,0 1 0,0-1 0,1 1 0,-1-1 0,0 0 0,0 1 0,0-1 0,0 0 0,0 0 0,0 1 0,0-1 0,0 0 0,0 0 0,1 0 0,-1 0 0,0-1 0,-2 1 0,1-1 0,0 0 0,1 0 0,-1 0 0,0-1 0,1 1 0,-1 0 0,1-1 0,0 1 0,-1-1 0,1 0 0,0 1 0,-2-4 0,-2-5 0,0 0 0,1 0 0,-5-18 0,2 0 0,2 0 0,1-1 0,1 0 0,2 1 0,4-56 0,3 30 0,2 1 0,19-64 0,-20 94 0,0 0 0,1 1 0,2 0 0,0 0 0,1 1 0,1 0 0,1 1 0,17-20 0,-24 32 0,1 1 0,-1 1 0,1-1 0,1 1 0,-1 0 0,1 1 0,0-1 0,0 1 0,1 1 0,-1 0 0,1 0 0,0 1 0,0 0 0,0 0 0,1 1 0,-1 1 0,1-1 0,-1 1 0,1 1 0,-1 0 0,1 0 0,18 4 0,-18-2 0,1 1 0,-1 0 0,0 1 0,0 0 0,0 1 0,-1 0 0,1 0 0,-1 1 0,0 0 0,-1 1 0,0 0 0,11 11 0,-16-14 0,1 0 0,-1 0 0,1 0 0,-1 0 0,0 1 0,-1 0 0,1-1 0,-1 1 0,0 0 0,0 0 0,-1 1 0,1-1 0,-1 0 0,0 0 0,-1 1 0,1-1 0,-1 1 0,0-1 0,0 0 0,-1 1 0,1-1 0,-1 0 0,-1 1 0,1-1 0,-5 10 0,1-6 0,0 1 0,-1-1 0,0 0 0,-1-1 0,0 1 0,-1-2 0,1 1 0,-1-1 0,-1 0 0,-11 8 0,-13 5 0,-55 26 0,24-14 0,58-29 0,0 1 0,0-1 0,0 1 0,1 1 0,-6 5 0,10-9 0,0-1 0,1 1 0,-1 0 0,1-1 0,-1 1 0,1 0 0,-1 0 0,1 0 0,-1-1 0,1 1 0,0 0 0,0 0 0,-1 0 0,1 0 0,0 0 0,0-1 0,0 1 0,0 0 0,0 1 0,1-1 0,-1 0 0,1 0 0,-1 0 0,1 0 0,-1 0 0,1 0 0,0 0 0,0-1 0,-1 1 0,1 0 0,0 0 0,0-1 0,0 1 0,0-1 0,0 1 0,0-1 0,0 1 0,0-1 0,0 0 0,2 1 0,82 20 0,-68-18 0,0 0 0,-1 1 0,1 1 0,-1 0 0,0 2 0,28 14 0,-42-19 0,1-1 0,-1 0 0,0 1 0,0 0 0,0-1 0,0 1 0,0 0 0,-1 0 0,1 0 0,0 0 0,-1 1 0,0-1 0,1 0 0,-1 0 0,0 1 0,0-1 0,0 1 0,-1-1 0,1 1 0,0-1 0,-1 1 0,0 4 0,0-4 0,-1 0 0,0 0 0,1 0 0,-2 0 0,1-1 0,0 1 0,0 0 0,-1-1 0,1 1 0,-1-1 0,0 1 0,0-1 0,0 0 0,0 0 0,0 0 0,-1 0 0,1 0 0,0 0 0,-6 2 0,-4 2-105,1 0 0,-1 0 0,0-1 0,-1-1 0,1 0 0,-1-1 0,0 0 0,0-1 0,0 0 0,0-1 0,0-1 0,-24-1 0,7-3-6721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24575,'3'-3'0,"0"0"0,0 0 0,0 0 0,1 1 0,-1-1 0,1 1 0,0 0 0,0 0 0,-1 0 0,10-3 0,-12 5 0,0 0 0,0 0 0,0 0 0,0 0 0,0 0 0,0 0 0,0 0 0,0 0 0,0 1 0,0-1 0,0 0 0,0 1 0,0-1 0,0 0 0,0 1 0,-1-1 0,1 1 0,0-1 0,1 2 0,0 0 0,-1-1 0,0 1 0,1 0 0,-1 0 0,0 0 0,0 0 0,0 0 0,0 0 0,-1 0 0,1 0 0,0 0 0,-1 4 0,3 20 0,-1 0 0,-2 1 0,0-1 0,-2 1 0,-9 47 0,-2 22 0,10-66 0,1-16 0,1-1 0,0 1 0,0-1 0,1 1 0,1 0 0,0-1 0,6 25 0,-6-37 0,-1 1 0,1-1 0,-1 1 0,1-1 0,0 1 0,-1-1 0,1 0 0,0 1 0,0-1 0,0 0 0,0 0 0,0 1 0,0-1 0,1 0 0,-1 0 0,0 0 0,0 0 0,1-1 0,-1 1 0,1 0 0,-1-1 0,1 1 0,-1 0 0,1-1 0,-1 0 0,2 1 0,0-1 0,0-1 0,0 1 0,0-1 0,-1 0 0,1 0 0,0 0 0,-1 0 0,1 0 0,-1 0 0,1-1 0,-1 1 0,0-1 0,4-2 0,6-8 0,0 0 0,-1 0 0,17-24 0,0-7 0,-2-1 0,37-88 0,-19 36 0,-18 57 0,-26 38 0,0 1 0,1-1 0,-1 0 0,0 1 0,1-1 0,-1 1 0,0-1 0,1 1 0,-1-1 0,1 1 0,-1-1 0,1 1 0,-1 0 0,1-1 0,-1 1 0,1 0 0,-1-1 0,1 1 0,0 0 0,-1 0 0,1-1 0,0 1 0,-1 0 0,1 0 0,-1 0 0,1 0 0,0 0 0,-1 0 0,1 0 0,0 0 0,-1 0 0,1 0 0,0 0 0,-1 1 0,1-1 0,-1 0 0,1 0 0,0 1 0,-1-1 0,1 0 0,-1 1 0,1-1 0,-1 0 0,1 1 0,-1-1 0,1 1 0,-1-1 0,1 1 0,-1-1 0,0 1 0,1-1 0,-1 1 0,0-1 0,1 1 0,-1 0 0,0-1 0,0 1 0,0 0 0,1-1 0,-1 1 0,0-1 0,0 2 0,3 14 0,0 0 0,-1 1 0,0-1 0,-1 1 0,-2 16 0,3 40 0,-1-64 0,0 9 0,2-1 0,0 1 0,1-1 0,6 20 0,-8-34 0,-1 0 0,0 0 0,1 0 0,0 0 0,0 0 0,0 0 0,0-1 0,0 1 0,0 0 0,1-1 0,-1 0 0,4 3 0,-4-4 0,0 0 0,0 0 0,0 0 0,0-1 0,1 1 0,-1-1 0,0 1 0,0-1 0,0 0 0,1 0 0,-1 0 0,0 0 0,0 0 0,0 0 0,1-1 0,-1 1 0,0-1 0,0 1 0,0-1 0,4-2 0,-2 1 0,0-1 0,1 0 0,-1-1 0,0 1 0,0-1 0,-1 1 0,1-1 0,-1 0 0,0 0 0,0-1 0,0 1 0,0-1 0,-1 1 0,0-1 0,0 0 0,2-10 0,3-8 0,-1 0 0,2-29 0,-1-4 0,-3 0 0,-6-98 0,2 148 0,-1 0 0,1 1 0,-1-1 0,-1 0 0,1 0 0,-5-8 0,6 13 0,-1 0 0,1 0 0,-1 0 0,0 0 0,1 0 0,-1 0 0,0 0 0,0 0 0,1 0 0,-1 0 0,0 1 0,0-1 0,0 0 0,0 1 0,0-1 0,0 0 0,0 1 0,0-1 0,-1 1 0,1 0 0,0-1 0,0 1 0,0 0 0,0 0 0,-1 0 0,1 0 0,0 0 0,0 0 0,0 0 0,-1 0 0,1 0 0,0 0 0,0 1 0,0-1 0,0 1 0,0-1 0,-2 1 0,-22 13-1365,1 4-5461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425 239 24575,'1'-60'0,"-2"-71"0,0 129 0,1-1 0,0 1 0,0 0 0,-1 0 0,1 0 0,-1 0 0,0 0 0,0 0 0,0 0 0,0 0 0,0 0 0,0 1 0,0-1 0,0 0 0,-1 1 0,1-1 0,-1 0 0,1 1 0,-1 0 0,0-1 0,1 1 0,-1 0 0,0 0 0,0 0 0,0 0 0,0 0 0,0 1 0,0-1 0,0 0 0,0 1 0,0 0 0,0-1 0,0 1 0,-1 0 0,1 0 0,0 0 0,0 0 0,0 1 0,-4 0 0,-8 2 0,-1 0 0,1 1 0,0 0 0,-19 9 0,6-2 0,1 2 0,0 0 0,-24 18 0,43-27 0,1 1 0,0-1 0,0 1 0,1 0 0,-1 0 0,1 1 0,0 0 0,1 0 0,-1 0 0,1 0 0,0 1 0,1 0 0,0 0 0,0 0 0,0 0 0,-3 15 0,6-17 0,0 0 0,0 0 0,0 0 0,1 1 0,0-1 0,0 0 0,1 0 0,-1 0 0,1 0 0,0 0 0,0-1 0,0 1 0,1-1 0,0 1 0,0-1 0,0 0 0,0 0 0,8 7 0,6 5 0,2 0 0,37 24 0,-18-14 0,-9-3 0,28 27 0,-48-42 0,0 1 0,-1 1 0,-1-1 0,1 1 0,-2 1 0,1-1 0,4 12 0,-10-19 0,1 0 0,-1 1 0,0-1 0,-1 0 0,1 0 0,0 0 0,-1 1 0,0-1 0,0 0 0,0 1 0,0-1 0,0 0 0,-1 0 0,1 1 0,-1-1 0,0 0 0,0 0 0,-2 4 0,1-3 0,-1 0 0,0 0 0,0 0 0,0-1 0,0 1 0,0-1 0,-1 0 0,0 0 0,1 0 0,-1 0 0,-7 3 0,-1-1 0,-1 1 0,0-1 0,0-1 0,0-1 0,-1 0 0,1 0 0,-25 1 0,25-4-105,0 0 0,0-1 0,1-1 0,-1 0 0,1 0 0,-1-1 0,1-1 0,0 0 0,0-1 0,0 0 0,1 0 0,-21-15 0,4-2-6721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24575,'2'-1'0,"-1"-1"0,0 1 0,0-1 0,-1 1 0,1-1 0,0 0 0,0 0 0,-1 1 0,1-1 0,-1 0 0,0 0 0,1-3 0,-2 1 0,-2 15 0,1 3 0,0 0 0,1 1 0,0-1 0,1 0 0,1 1 0,1-1 0,0 0 0,0 0 0,2 0 0,5 18 0,-6-25 0,1 1 0,0-1 0,0 0 0,0 0 0,0-1 0,1 1 0,0-1 0,1 0 0,0 0 0,-1-1 0,2 0 0,-1 0 0,1 0 0,-1-1 0,1 0 0,0 0 0,1-1 0,-1 1 0,14 2 0,-13-3 0,-1-2 0,1 1 0,-1-1 0,1 0 0,0-1 0,-1 0 0,1 0 0,0 0 0,-1-1 0,1 0 0,0-1 0,-1 0 0,0 0 0,1 0 0,-1-1 0,0 0 0,0-1 0,-1 1 0,1-1 0,-1-1 0,1 1 0,-1-1 0,-1 0 0,1-1 0,-1 1 0,8-11 0,6-10 0,-2-2 0,0 0 0,-2-1 0,21-57 0,-32 76 0,-1 3 0,0 0 0,0 0 0,0 1 0,1-1 0,8-10 0,-12 16 0,1 1 0,-1-1 0,1 1 0,-1 0 0,1 0 0,-1-1 0,1 1 0,-1 0 0,0 0 0,1-1 0,-1 1 0,1 0 0,0 0 0,-1 0 0,1 0 0,-1 0 0,1 0 0,-1 0 0,1 0 0,-1 0 0,1 0 0,-1 0 0,1 0 0,-1 0 0,1 1 0,-1-1 0,1 0 0,-1 0 0,1 0 0,-1 1 0,1-1 0,-1 0 0,0 1 0,1-1 0,-1 0 0,1 1 0,-1-1 0,0 1 0,1-1 0,-1 0 0,0 1 0,0-1 0,1 1 0,-1-1 0,0 1 0,0-1 0,0 1 0,1-1 0,-1 1 0,0 0 0,10 30 0,-3 15-178,-1 1 1,-2 83-1,-4-99-654,1 41-5994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91 24575,'7'-32'0,"-5"28"0,-1 1 0,0-1 0,0 0 0,0 1 0,0-1 0,-1 0 0,1 0 0,-1-5 0,0 8 0,-1 0 0,1 0 0,-1 0 0,1-1 0,-1 1 0,0 0 0,1 0 0,-1 0 0,0 1 0,0-1 0,0 0 0,1 0 0,-1 0 0,0 0 0,0 1 0,0-1 0,0 0 0,-1 1 0,1-1 0,0 1 0,0 0 0,0-1 0,0 1 0,0 0 0,-1-1 0,1 1 0,0 0 0,0 0 0,0 0 0,-1 0 0,1 0 0,-2 1 0,-4-1 0,-1 1 0,1 0 0,0 0 0,0 1 0,-1-1 0,1 2 0,0-1 0,1 1 0,-1 0 0,0 1 0,-6 4 0,-13 9 0,-31 28 0,30-24 0,-8 7 0,1 2 0,-40 44 0,62-60 0,0 1 0,0 1 0,1 0 0,1 0 0,1 1 0,0 0 0,1 1 0,-5 18 0,11-30 0,1-1 0,0 0 0,0 1 0,0-1 0,0 1 0,1 0 0,0-1 0,0 1 0,1-1 0,-1 1 0,1-1 0,0 1 0,1-1 0,-1 0 0,1 1 0,0-1 0,1 0 0,-1 0 0,1 0 0,3 4 0,-1-3 0,0-1 0,0-1 0,0 1 0,1-1 0,-1 0 0,1 0 0,0 0 0,0-1 0,0 0 0,1 0 0,-1-1 0,1 1 0,-1-2 0,1 1 0,12 1 0,-5-2-227,0 0-1,0-1 1,0-1-1,0 0 1,20-4-1,15-7-6598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4 24575,'-5'0'0,"-10"0"0,-8 0 0,-4 0 0,-3 0 0,4 5 0,11 1 0,13 0 0,11-1 0,9-2 0,11-1 0,14-1 0,10-5 0,9-2 0,9-5 0,-8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74 24575,'-8'-9'0,"-5"-1"0,12 11 0,0 0 0,1 0 0,-1 0 0,0 0 0,1 0 0,-1-1 0,1 1 0,-1 0 0,1 0 0,0 0 0,-1 0 0,1 1 0,0-1 0,0 0 0,0 0 0,0 0 0,0 0 0,0 0 0,0 2 0,-2 149 0,3-103 0,2-42 0,3-17 0,4-21 0,-1-5 0,-5 14 0,2 0 0,0 0 0,1 1 0,1 0 0,1 1 0,18-30 0,-26 48 0,1 0 0,-1 0 0,1 0 0,0 0 0,0 0 0,0 0 0,0 1 0,0-1 0,0 0 0,0 1 0,0 0 0,1-1 0,-1 1 0,0 0 0,1 0 0,-1 1 0,1-1 0,-1 0 0,1 1 0,0-1 0,4 1 0,-3 1 0,0-1 0,0 1 0,-1 1 0,1-1 0,0 0 0,-1 1 0,1 0 0,-1 0 0,1 0 0,-1 0 0,0 0 0,6 6 0,5 7 0,-1 0 0,0 1 0,-1 1 0,14 25 0,-5-4-341,-1 1 0,-3 1-1,15 46 1,-19-43-6485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83 24575,'0'-3'0,"0"1"0,0-1 0,0 0 0,-1 0 0,1 0 0,-1 1 0,1-1 0,-1 0 0,0 1 0,0-1 0,0 0 0,0 1 0,-1-1 0,1 1 0,-1 0 0,1-1 0,-1 1 0,0 0 0,0 0 0,0 0 0,0 0 0,0 0 0,0 1 0,-1-1 0,1 1 0,-1-1 0,1 1 0,-1 0 0,1 0 0,-4-1 0,1 1 0,0 0 0,1 1 0,-1 0 0,0-1 0,0 1 0,0 1 0,0-1 0,0 1 0,0 0 0,1 0 0,-1 0 0,0 1 0,1 0 0,-1 0 0,1 0 0,-7 4 0,-12 11 0,2 2 0,1 0 0,0 0 0,1 2 0,1 1 0,1 0 0,-15 27 0,21-33 40,2 1 0,-12 25 0,19-39-114,0 1-1,1-1 1,-1 1 0,1-1 0,0 1-1,1 0 1,-1-1 0,0 1 0,1 0-1,0 0 1,0-1 0,0 1 0,0 0-1,1 0 1,0 0 0,-1-1 0,1 1-1,1-1 1,2 7 0,7 3-6752</inkml:trace>
  <inkml:trace contextRef="#ctx0" brushRef="#br0" timeOffset="1">551 1 24575,'-19'0'0,"0"0"0,0 1 0,0 1 0,0 1 0,0 1 0,-22 7 0,33-8 0,2 0 0,-1 1 0,0-1 0,1 1 0,-1 1 0,1-1 0,0 1 0,0 0 0,1 0 0,0 1 0,0 0 0,0-1 0,0 2 0,1-1 0,0 1 0,1-1 0,-1 1 0,-3 10 0,5-9 5,-1 0 0,1 0 0,0 0 0,1 0 0,0 0 0,0 0 0,1 1 0,0-1 0,0 0 0,1 0 0,0 0 0,0 0 0,1 1 0,0-2 0,1 1 0,0 0 0,0 0 0,0-1 0,1 0 0,0 0 0,1 0 0,-1 0 0,9 8 0,-3-4-129,1 0 0,0-1 1,0-1-1,1 0 0,1 0 0,-1-1 1,1-1-1,1 0 0,-1-1 0,1 0 1,27 7-1,11-2-6702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24575,'1'8'0,"0"-1"0,1 1 0,0-1 0,1 0 0,-1 1 0,5 6 0,1 6 0,19 59 0,30 141 0,-76-308 0,15 58 0,3 0 0,0-1 0,2 1 0,1-1 0,7-35 0,-6 53 0,0-1 0,1 0 0,1 1 0,0-1 0,1 1 0,0 0 0,1 1 0,1 0 0,0 0 0,0 1 0,1 0 0,1 0 0,12-12 0,-8 13 0,-1-1 0,1 1 0,0 1 0,1 1 0,28-12 0,-37 17 0,-1 1 0,1 0 0,-1 1 0,1-1 0,-1 1 0,1 0 0,0 1 0,0 0 0,-1-1 0,1 2 0,0-1 0,-1 1 0,1 0 0,0 0 0,-1 0 0,1 1 0,-1 0 0,1 0 0,-1 0 0,8 5 0,-11-6 0,-1 0 0,1 1 0,-1-1 0,1 0 0,-1 1 0,1-1 0,-1 1 0,0-1 0,0 1 0,1 0 0,-1-1 0,-1 1 0,1 0 0,0 0 0,0 0 0,-1 0 0,1 0 0,-1 0 0,1 0 0,-1 0 0,0 0 0,0 2 0,0 1 0,-1-1 0,0 0 0,0 0 0,0 0 0,-1-1 0,1 1 0,-1 0 0,0 0 0,0-1 0,-4 6 0,-3 2 0,0 0 0,-1 0 0,-1-1 0,1 0 0,-17 11 0,0-5 0,14-9 0,1 0 0,0 2 0,-12 9 0,22-16 0,0-1 0,0 1 0,1-1 0,-1 1 0,1 0 0,-1-1 0,1 1 0,0 0 0,0 0 0,0 0 0,0 0 0,0 0 0,0 0 0,0 0 0,1 0 0,-1 1 0,1-1 0,-1 0 0,1 0 0,0 0 0,0 1 0,0-1 0,0 0 0,0 0 0,1 1 0,0 1 0,0-1 0,1 0 0,-1-1 0,1 1 0,0-1 0,0 1 0,0-1 0,0 0 0,0 0 0,0 0 0,1 0 0,-1 0 0,1 0 0,-1-1 0,1 1 0,2 0 0,49 19 0,-36-16 0,6 4 0,-3-2 0,0 0 0,29 16 0,-45-20 0,-1 0 0,1-1 0,-1 2 0,1-1 0,-1 1 0,0-1 0,0 1 0,0 0 0,-1 0 0,0 1 0,1-1 0,-2 1 0,1 0 0,0-1 0,1 7 0,-3-7 0,0-1 0,-1 0 0,0 0 0,0 1 0,0-1 0,0 0 0,0 0 0,-1 1 0,1-1 0,-1 0 0,0 0 0,0 0 0,0 0 0,-1 0 0,1 0 0,0 0 0,-1 0 0,0 0 0,0-1 0,0 1 0,0-1 0,0 1 0,-1-1 0,1 0 0,-4 3 0,-6 4 0,-1 1 0,0-2 0,-25 13 0,29-15-124,0-2 0,-1 1 0,0-1 0,1-1 0,-1 1 0,-1-2-1,1 0 1,0 0 0,-1 0 0,-17-1 0,8-5-6702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24575,'2'0'0,"1"0"0,-1 0 0,0 1 0,0-1 0,1 1 0,-1 0 0,0-1 0,0 1 0,0 0 0,0 0 0,0 0 0,0 0 0,0 1 0,0-1 0,0 1 0,-1-1 0,1 1 0,-1-1 0,1 1 0,-1 0 0,1 0 0,-1 0 0,0 0 0,0 0 0,0 0 0,0 0 0,0 0 0,-1 0 0,1 0 0,0 1 0,-1 1 0,3 10 0,-1 0 0,-1 0 0,-1 27 0,0-25 0,0 5 0,-1 5 0,2 0 0,0-1 0,2 1 0,0 0 0,9 29 0,-9-66 0,-1-1 0,-1 1 0,0-16 0,0-36 0,2 1 0,3 0 0,3 0 0,2 0 0,3 1 0,24-65 0,-35 119 0,0 0 0,0 0 0,0 0 0,1 0 0,0 1 0,1-1 0,0 1 0,0 0 0,0 0 0,11-8 0,-13 11 0,1 1 0,-1 0 0,1 1 0,-1-1 0,1 1 0,0-1 0,0 1 0,0 0 0,0 0 0,-1 1 0,1-1 0,0 1 0,0 0 0,0 0 0,0 0 0,0 1 0,0-1 0,0 1 0,0 0 0,0 0 0,0 1 0,5 2 0,0 0 0,-1 0 0,0 1 0,0 0 0,0 1 0,-1-1 0,1 2 0,-2-1 0,1 1 0,-1 0 0,0 0 0,0 1 0,0-1 0,-1 1 0,-1 1 0,1-1 0,-1 1 0,-1 0 0,3 9 0,-3-10 0,-1 0 0,0 0 0,-1 1 0,0-1 0,0 0 0,-1 0 0,0 1 0,0-1 0,-1 0 0,0 0 0,-1 1 0,1-1 0,-1 0 0,-1-1 0,0 1 0,0 0 0,-1-1 0,1 1 0,-2-1 0,-9 13 0,5-9 0,-1-1 0,0 1 0,-1-2 0,0 0 0,-1 0 0,0-1 0,-1 0 0,1-1 0,-1 0 0,0-1 0,-1-1 0,-22 6 0,33-10-80,1-1 0,-1 1-1,1-1 1,-1 0 0,0 0-1,1 0 1,-1 0 0,1-1-1,-1 1 1,1-1 0,-1 1 0,1-1-1,-1 0 1,1 0 0,0 0-1,-4-2 1,-7-9-6746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 24575,'22'-4'0,"-1"1"0,-20 9 0,-10 9 0,-19 20 0,-43 41 0,-19 22 0,11 12 0,71-96 0,0 0 0,0 0 0,2 1 0,0 0 0,0 0 0,-3 20 0,8-31-39,0-1 0,0 0 0,1 0 0,-1 0 0,1 0 0,0 1 0,0-1 0,0 0 0,0 0 0,1 1 0,-1-1 0,1 0 0,0 0 0,0 0 0,0 0 0,0 0 0,1 0 0,-1 0 0,1 0 0,0-1 0,0 1 0,0-1 0,0 1 0,0-1 0,0 0 0,1 1 0,-1-1 0,1 0 0,-1-1 0,1 1 0,0 0 0,0-1 0,0 1 0,3 0 0,33 9-6787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24575,'0'-3'0,"-1"0"0,1 0 0,1 0 0,-1 0 0,0 0 0,1 0 0,-1 0 0,1 0 0,0 0 0,0 1 0,0-1 0,1 0 0,2-4 0,-4 7 0,1-1 0,0 0 0,-1 1 0,1-1 0,0 1 0,0-1 0,-1 1 0,1 0 0,0-1 0,0 1 0,0 0 0,0-1 0,-1 1 0,1 0 0,0 0 0,0 0 0,0 0 0,2 0 0,-1 0 0,1 1 0,0-1 0,-1 1 0,1 0 0,0 0 0,-1 0 0,1 0 0,3 3 0,23 16 0,0 2 0,-2 1 0,44 47 0,-6-6 0,13 7 0,4 1 0,-3 4 0,96 119 0,-152-165-1365,-5-7-5461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79 24575,'-2'-2'0,"0"-1"0,0 0 0,1 0 0,-1 0 0,1 0 0,-1 0 0,1 0 0,0 0 0,1 0 0,-1-1 0,0-4 0,0 5 0,1 1 0,0-1 0,-1 1 0,1-1 0,-1 1 0,0-1 0,0 1 0,0 0 0,0-1 0,0 1 0,0 0 0,-1 0 0,1 0 0,-3-2 0,4 3 0,-1 1 0,1 0 0,-1 0 0,0 0 0,1 0 0,-1 0 0,1 0 0,-1 0 0,1 0 0,-1 0 0,0 0 0,1 0 0,-1 1 0,1-1 0,-1 0 0,1 0 0,-1 1 0,1-1 0,-1 0 0,1 0 0,-1 1 0,1-1 0,-1 1 0,1-1 0,0 0 0,-1 1 0,1-1 0,0 1 0,-1-1 0,1 1 0,0-1 0,0 1 0,-1-1 0,1 1 0,0 0 0,-13 23 0,13-22 0,-27 57 0,-54 126 0,-115 190 0,158-314 0,-75 130 0,111-188-105,0 0 0,1 0 0,-1 0 0,1 0 0,0 0 0,0 0 0,0 1 0,0-1 0,1 0 0,-1 1 0,1-1 0,0 6 0,4 3-6721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21 24575,'0'-1'0,"0"-1"0,0 1 0,1 0 0,-1 0 0,0-1 0,1 1 0,-1 0 0,1 0 0,-1 0 0,1 0 0,0 0 0,-1 0 0,1 0 0,0 0 0,1-2 0,4 3 0,-4 13 0,-41 271 0,10-94 0,18-121 0,6-47 0,1 1 0,1-1 0,1 1 0,2 38 0,0-58 0,1 0 0,0 0 0,-1 0 0,1 0 0,1 0 0,-1 0 0,0 0 0,1 0 0,0 0 0,-1-1 0,1 1 0,0-1 0,0 1 0,1-1 0,-1 0 0,0 0 0,1 0 0,-1 0 0,1 0 0,0 0 0,0-1 0,-1 1 0,1-1 0,0 0 0,0 0 0,0 0 0,1 0 0,-1-1 0,5 1 0,11 2 0,0-2 0,0 0 0,36-4 0,-31 1 0,363-33 68,-197 14-1501,-151 18-5393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77 24575,'-10'-11'0,"-1"1"0,0 1 0,0 0 0,-1 1 0,-20-11 0,30 18 0,0-1 0,0 1 0,-1 0 0,1 0 0,-1 0 0,1 0 0,-1 0 0,1 1 0,-1-1 0,1 1 0,-1 0 0,0 0 0,1 0 0,-1 0 0,1 0 0,-1 0 0,0 1 0,1-1 0,-1 1 0,1 0 0,-1 0 0,1 0 0,-1 0 0,1 0 0,0 0 0,0 0 0,-1 1 0,1 0 0,0-1 0,0 1 0,1 0 0,-1 0 0,0 0 0,0 0 0,1 0 0,0 0 0,-1 0 0,-1 4 0,-1 4 0,1 0 0,-1-1 0,1 2 0,1-1 0,0 0 0,-1 17 0,1 68 0,3-61 0,15 547 0,0-88 0,30 410 0,-7-561 0,-39-341 0,0 1 0,0 0 0,0-1 0,1 1 0,-1 0 0,0-1 0,1 1 0,-1-1 0,1 1 0,-1-1 0,1 1 0,0-1 0,0 1 0,0-1 0,0 0 0,0 1 0,0-1 0,0 0 0,0 0 0,0 0 0,0 0 0,1 0 0,-1 0 0,0 0 0,1 0 0,-1 0 0,1-1 0,-1 1 0,1 0 0,-1-1 0,1 1 0,0-1 0,-1 0 0,1 0 0,-1 0 0,1 1 0,0-1 0,-1-1 0,4 1 0,6-2 0,0-1 0,0 0 0,0-1 0,-1 0 0,11-5 0,7-3 0,75-21-16,2 4-1,115-16 1,224-13-606,-302 42 428,1853-121-1786,-1280 111 1840,-796 25 3191,-34-3-4482,49-2-5395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24575,'708'-60'-5,"-381"22"-881,1497-105-1065,-1618 130 1442,304-11 1170,-500 23-662,-1 1 225,0 0-1,-1 0 1,1 0 0,0 1 0,15 4-1,-22-4-178,0-1 0,0 1 0,-1 0 0,1 0 0,0 0 0,0 0 0,-1 1 0,1-1 0,0 0 0,-1 1 0,0-1 0,1 1 0,-1-1 0,0 1 0,0 0 0,1 0 0,-1-1 0,-1 1 0,1 0 0,0 0 0,0 0 0,-1 0 0,1 0-1,-1 0 1,0 0 0,1 0 0,-1 0 0,0 0 0,0 3 0,4 205-45,7 146 0,-2-22 0,0-154 0,35 555 0,-34-620 0,28 556 0,-38-670 0,1 0 0,-1 1 0,0-1 0,0 0 0,0 0 0,0 1 0,0-1 0,0 0 0,0 0 0,-1 1 0,1-1 0,0 0 0,-1 0 0,1 0 0,-1 1 0,1-1 0,-1 0 0,1 0 0,-1 0 0,0 0 0,0 0 0,-1 1 0,1-2 0,-1 0 0,0 0 0,1-1 0,-1 1 0,1-1 0,-1 1 0,1-1 0,-1 1 0,1-1 0,-1 0 0,1 0 0,-1 0 0,-1-2 0,-7-3 0,-18-8-1365,-3 2-5461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2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765 280 24575,'1'-4'0,"1"0"0,0 0 0,-1 0 0,1 0 0,0 0 0,1 0 0,-1 1 0,1-1 0,0 1 0,-1 0 0,6-4 0,7-11 0,-11 13 0,-1 1 0,0 0 0,0-1 0,-1 0 0,0 0 0,1 0 0,-2 0 0,1 0 0,0 0 0,-1-1 0,0 1 0,0 0 0,-1-1 0,0 1 0,0-1 0,0 1 0,0-1 0,-1 1 0,0 0 0,0-1 0,0 1 0,-1 0 0,0 0 0,0 0 0,0 0 0,0 0 0,-1 0 0,0 0 0,0 1 0,0 0 0,-1-1 0,1 1 0,-1 0 0,0 1 0,0-1 0,-1 1 0,1 0 0,-1 0 0,1 0 0,-1 0 0,0 1 0,0 0 0,0 0 0,0 0 0,-6 0 0,-6-2 0,-1 1 0,0 0 0,1 2 0,-1 0 0,0 1 0,0 0 0,1 2 0,-1 0 0,-28 8 0,2 2 0,1 1 0,-66 31 0,87-34 0,0 2 0,0 0 0,1 1 0,-22 19 0,35-26 0,1 0 0,0 1 0,1 0 0,0 0 0,0 0 0,0 1 0,1 0 0,0 0 0,0 0 0,1 1 0,0-1 0,1 1 0,-5 18 0,7-22 0,1 0 0,0 0 0,-1 0 0,2 0 0,-1 0 0,1 0 0,-1 0 0,1 0 0,0 0 0,1 0 0,0-1 0,-1 1 0,5 6 0,-2-3 0,1 0 0,1 0 0,0-1 0,0 1 0,1-1 0,10 9 0,8 3 0,0-1 0,1-1 0,35 16 0,185 69 0,-40-19 0,-192-77 0,0 1 0,0 1 0,0 0 0,20 18 0,-32-24 0,1 0 0,-1 0 0,1 1 0,-1-1 0,0 1 0,0-1 0,0 1 0,0 0 0,0 0 0,-1 0 0,0 0 0,1 0 0,-1 0 0,0 0 0,0 1 0,-1-1 0,1 0 0,-1 1 0,1-1 0,-1 0 0,0 1 0,0-1 0,-1 0 0,1 1 0,-1-1 0,0 0 0,1 0 0,-4 7 0,-2 2 0,-1-1 0,-1 0 0,1 0 0,-2-1 0,0 0 0,0 0 0,-1-1 0,0 0 0,0 0 0,-20 11 0,-1-1 0,0-2 0,-60 25 0,48-27 0,-1-1 0,0-2 0,-67 10 0,82-19 0,0 0 0,0-2 0,0-1 0,0-1 0,0-2 0,-45-10 0,65 11 0,0-1 0,1 1 0,-1-2 0,1 0 0,0 0 0,0 0 0,0-1 0,1 0 0,0 0 0,0-1 0,-9-9 0,12 11 0,1 0 0,0-1 0,-1 0 0,1 1 0,1-1 0,-1 0 0,1-1 0,0 1 0,0 0 0,1-1 0,-1 1 0,1-1 0,0 1 0,1-1 0,-1 0 0,1 1 0,0-1 0,1 0 0,0-5 0,11-36-1365,5 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24575,'0'-4'0,"0"-12"0,0-7 0,5-9 0,2-4 0,4-1 0,4 7 0,10 2 0,5 8 0,7 6 0,2 6 0,-6 4-8191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2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24575,'4'-4'0,"7"-3"0,1-3 0,-1 3 0,-3 9 0,-2 8 0,-3 12 0,-2 11 0,0 15 0,-1 8 0,-1 9 0,1 2 0,-1 4 0,1 0 0,0-3 0,-1-4 0,-3-3 0,-2-13-8191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2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23 535 24575,'-2'-2'0,"0"0"0,0 0 0,0 0 0,0-1 0,0 1 0,1 0 0,-1-1 0,1 1 0,0-1 0,-1 0 0,1 1 0,-1-6 0,2 7 0,0 1 0,0-1 0,0 0 0,0 1 0,0-1 0,0 1 0,0-1 0,1 1 0,-1-1 0,0 0 0,0 1 0,1-1 0,-1 1 0,0-1 0,0 1 0,1-1 0,-1 1 0,1-1 0,-1 1 0,1 0 0,-1-1 0,1 0 0,23-5 0,595-94 0,-612 98 0,41-10 0,-46 11 0,0 1 0,0-1 0,1 0 0,-1 0 0,0 0 0,0-1 0,0 1 0,0 0 0,-1-1 0,1 1 0,0-1 0,0 0 0,-1 0 0,1 1 0,-1-1 0,2-4 0,-3 6 0,1 0 0,-1-1 0,0 1 0,0-1 0,0 1 0,0-1 0,0 1 0,0-1 0,0 1 0,0-1 0,0 1 0,0-1 0,-1 1 0,1 0 0,0-1 0,0 1 0,0-1 0,0 1 0,-1-1 0,1 1 0,0 0 0,0-1 0,-1 1 0,1-1 0,0 1 0,-1 0 0,1-1 0,0 1 0,-1 0 0,1 0 0,-1-1 0,1 1 0,-1 0 0,1 0 0,0 0 0,-1-1 0,1 1 0,-1 0 0,1 0 0,-1 0 0,1 0 0,-1 0 0,1 0 0,-1 0 0,1 0 0,-1 0 0,0 0 0,-25 2 0,16 0 0,0 1 0,0 0 0,0 0 0,1 1 0,-1 1 0,1-1 0,0 2 0,1-1 0,-1 1 0,1 0 0,0 1 0,0 0 0,1 0 0,0 1 0,-7 10 0,10-13 0,1-1 0,0 1 0,0 0 0,1 0 0,-1 1 0,1-1 0,0 0 0,1 1 0,-1 0 0,1-1 0,0 1 0,1 0 0,-1-1 0,1 1 0,0 0 0,1 0 0,-1-1 0,1 1 0,0 0 0,0-1 0,1 1 0,0-1 0,0 1 0,0-1 0,1 0 0,-1 0 0,1 0 0,6 8 0,-3-7 0,0 0 0,1 0 0,-1-1 0,1 1 0,0-2 0,0 1 0,1-1 0,-1 0 0,1 0 0,0-1 0,0 0 0,0 0 0,1-1 0,-1 0 0,1-1 0,-1 1 0,13-1 0,-15-1 0,0 0 0,1-1 0,-1 1 0,0-1 0,0-1 0,0 1 0,0-1 0,-1 0 0,1 0 0,0-1 0,5-3 0,-7 4 0,0-1 0,-1 1 0,0-1 0,0 0 0,0 0 0,0-1 0,0 1 0,0-1 0,-1 1 0,0-1 0,1 0 0,-2 0 0,1 0 0,0 0 0,-1 0 0,2-8 0,-1 5 0,-1-1 0,0 1 0,-1-1 0,0 0 0,0 1 0,-1-1 0,1 0 0,-2 1 0,1-1 0,-1 1 0,0 0 0,-1-1 0,1 1 0,-2 0 0,1 1 0,-1-1 0,0 0 0,0 1 0,0 0 0,-1 0 0,0 0 0,-9-7 0,11 11 0,0-1 0,1 0 0,-1 0 0,0 0 0,1 0 0,0 0 0,0 0 0,-4-8 0,6 11 0,0-1 0,0 0 0,0 0 0,0 1 0,0-1 0,0 0 0,0 1 0,0-1 0,0 0 0,0 0 0,0 1 0,0-1 0,1 0 0,-1 1 0,0-1 0,0 0 0,1 1 0,-1-1 0,0 1 0,1-2 0,21-11 0,19 0 0,1 1 0,77-10 0,-48 11 0,-61 9 0,23-5 0,0 2 0,37 0 0,-61 5 0,-1 0 0,0 0 0,1 1 0,-1 0 0,0 0 0,0 1 0,0 0 0,0 1 0,0-1 0,-1 2 0,1-1 0,-1 1 0,1 0 0,6 6 0,-11-8 0,-1 0 0,1 0 0,-1 1 0,0-1 0,0 1 0,0-1 0,0 1 0,0-1 0,-1 1 0,1 0 0,-1 0 0,0 0 0,0 0 0,0 0 0,0 0 0,0 0 0,-1 0 0,1 1 0,-1-1 0,0 0 0,0 0 0,0 0 0,0 1 0,-1-1 0,1 0 0,-1 0 0,0 0 0,0 0 0,0 0 0,0 0 0,-1 0 0,1 0 0,-1 0 0,-3 4 0,1-1 0,-1 0 0,0 0 0,-1 0 0,1 0 0,-1-1 0,0 0 0,-1 0 0,1-1 0,-1 1 0,0-1 0,0-1 0,-15 6 0,12-6 0,1-1 0,-1 0 0,0 0 0,0-1 0,0-1 0,-14 0 0,22 0 0,0 0 0,0 0 0,0 0 0,0 0 0,0-1 0,0 1 0,0-1 0,1 1 0,-1-1 0,0 0 0,0 0 0,0 0 0,1 0 0,-1 0 0,0 0 0,1 0 0,-1 0 0,1-1 0,0 1 0,-1-1 0,1 1 0,0-1 0,0 1 0,0-1 0,0 0 0,0 0 0,0 1 0,0-1 0,1 0 0,-1 0 0,1 0 0,-1 0 0,1 0 0,0 0 0,0 0 0,0 0 0,0 1 0,0-1 0,0-3 0,2-5 0,0 1 0,1 0 0,0 0 0,0 0 0,1 0 0,0 1 0,1-1 0,0 1 0,0 0 0,0 1 0,13-14 0,9-7 0,46-37 0,-57 52 0,8-8 0,2 1 0,0 1 0,1 1 0,1 1 0,1 2 0,51-20 0,-78 34 0,-1 0 0,1 1 0,-1-1 0,1 0 0,-1 1 0,1 0 0,-1-1 0,1 1 0,0 0 0,-1 0 0,1 0 0,-1 0 0,1 0 0,0 0 0,-1 0 0,1 0 0,-1 1 0,1-1 0,0 1 0,-1-1 0,1 1 0,-1 0 0,0-1 0,1 1 0,-1 0 0,1 0 0,-1 0 0,0 0 0,0 0 0,0 0 0,0 1 0,0-1 0,0 0 0,0 1 0,0-1 0,0 0 0,0 1 0,-1-1 0,1 1 0,0-1 0,0 4 0,1 6 0,-1 0 0,0 1 0,-1-1 0,0 0 0,-2 15 0,1 7 0,1-26 0,0 0 0,1 1 0,0-1 0,1 0 0,0 0 0,0 0 0,0 0 0,1 0 0,0 0 0,0-1 0,1 1 0,-1-1 0,1 0 0,1 0 0,-1 0 0,1-1 0,0 0 0,1 0 0,-1 0 0,1 0 0,0-1 0,0 0 0,0 0 0,1-1 0,-1 1 0,1-1 0,0-1 0,0 1 0,0-1 0,0-1 0,0 1 0,0-1 0,14 0 0,-6 0 0,-1-1 0,1-1 0,0 0 0,0-1 0,-1-1 0,1 0 0,-1-1 0,0 0 0,0-1 0,0-1 0,-1 0 0,0-1 0,15-10 0,-19 11 0,0-1 0,0 0 0,0-1 0,-1 1 0,-1-1 0,1-1 0,-1 0 0,-1 0 0,1 0 0,-1-1 0,-1 1 0,0-1 0,-1-1 0,0 1 0,0-1 0,-1 0 0,4-21 0,-6 19 0,0-1 0,-1 1 0,-1-16 0,1 26 0,0 1 0,-1-1 0,1 0 0,0 1 0,-1-1 0,0 0 0,0 1 0,0-1 0,0 1 0,0-1 0,0 1 0,0 0 0,-1-1 0,1 1 0,-1 0 0,0 0 0,0 0 0,1 0 0,-1 0 0,-1 1 0,1-1 0,-4-2 0,5 4 0,0-1 0,0 1 0,-1 0 0,1 0 0,0-1 0,0 1 0,-1 0 0,1 0 0,0 0 0,0 1 0,0-1 0,-1 0 0,1 0 0,0 1 0,0-1 0,0 1 0,0-1 0,0 1 0,0-1 0,0 1 0,0 0 0,0-1 0,0 1 0,0 0 0,0 0 0,0 0 0,0 0 0,0 0 0,1 0 0,-1 0 0,0 0 0,1 0 0,-1 0 0,1 0 0,-1 0 0,1 0 0,-1 2 0,-1 2 0,1 1 0,-1 0 0,1-1 0,0 1 0,0 0 0,0 11 0,3 10 0,1 0 0,2 0 0,0-1 0,10 28 0,42 104 0,-39-111 0,17 43 0,6 13 0,41 162 0,-75-234 0,-1 0 0,-1 1 0,-2 0 0,-1-1 0,-1 1 0,-2 0 0,-2 0 0,0 0 0,-16 59 0,14-76 0,-1 0 0,0 0 0,-1-1 0,-1 0 0,0 0 0,-1-1 0,0 0 0,-1 0 0,-1-1 0,0-1 0,0 0 0,-1 0 0,-1-1 0,0-1 0,0 0 0,-22 11 0,25-15 0,0-1 0,0 0 0,0 0 0,-1-1 0,0 0 0,0-1 0,1-1 0,-1 0 0,0 0 0,0-1 0,0 0 0,0-1 0,0 0 0,0-1 0,0 0 0,0 0 0,1-1 0,0-1 0,-1 0 0,1-1 0,0 1 0,1-2 0,-1 1 0,-14-13 0,12 8 0,1 0 0,0-1 0,1 0 0,0 0 0,0-1 0,1-1 0,1 0 0,0 0 0,1 0 0,0-1 0,-6-19 0,8 15 0,0 0 0,1-1 0,1 1 0,1-1 0,1 0 0,0 0 0,2 1 0,3-30 0,0 23 0,1 0 0,2 0 0,0 1 0,1 0 0,2 0 0,0 0 0,2 1 0,1 1 0,0 0 0,2 1 0,0 1 0,1 0 0,34-32 0,-30 36 0,0 0 0,1 1 0,0 2 0,1 0 0,1 1 0,0 1 0,31-10 0,-33 15 0,-1 0 0,1 2 0,-1 0 0,1 1 0,0 1 0,0 1 0,0 1 0,1 1 0,23 4 0,-37-4 24,0 1 0,0 0 0,0 1 0,12 5 0,-17-7-107,-1 0 1,0 0-1,0 1 1,1-1-1,-1 1 1,0 0-1,0-1 1,0 1-1,-1 0 1,1 0-1,0 1 1,-1-1-1,1 0 1,-1 0-1,0 1 1,0-1-1,2 4 1,0 16-6744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2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24575,'0'1'0,"1"-1"0,-1 1 0,0 0 0,1-1 0,-1 1 0,0 0 0,1-1 0,-1 1 0,1-1 0,-1 1 0,1-1 0,-1 1 0,1-1 0,0 1 0,-1-1 0,1 0 0,-1 1 0,1-1 0,0 0 0,-1 1 0,1-1 0,0 0 0,-1 0 0,1 0 0,0 0 0,0 1 0,-1-1 0,1 0 0,0 0 0,-1-1 0,1 1 0,0 0 0,0 0 0,-1 0 0,1 0 0,0 0 0,-1-1 0,1 1 0,0 0 0,-1-1 0,1 1 0,0 0 0,-1-1 0,1 1 0,-1-1 0,1 1 0,-1-1 0,1 1 0,-1-1 0,1 0 0,-1 1 0,0-1 0,1 1 0,-1-1 0,0 0 0,1 1 0,-1-1 0,0 0 0,0 0 0,0 1 0,0-1 0,0 0 0,0 1 0,1-1 0,-2 0 0,1-1 0,5 14 0,-1 0 0,0 1 0,-1-1 0,-1 1 0,0-1 0,1 17 0,0 2 0,32 345 0,-17-162 0,-3-60-14,49 676-353,-58-623 269,-10 0 0,-30 208-1,-32-89-590,60-302-6137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10 386 24575,'-1'-1'0,"1"1"0,-1-1 0,0 1 0,1-1 0,-1 1 0,1-1 0,-1 1 0,1-1 0,-1 1 0,1-1 0,-1 0 0,1 1 0,-1-1 0,1 0 0,0 0 0,0 1 0,-1-1 0,1 0 0,0 0 0,0 1 0,0-1 0,0 0 0,0 0 0,0 0 0,0 1 0,0-1 0,0 0 0,0 0 0,0 1 0,0-1 0,1 0 0,-1 0 0,0 1 0,0-1 0,1 0 0,-1 0 0,1 1 0,-1-1 0,1 1 0,-1-1 0,1 0 0,-1 1 0,1-1 0,-1 1 0,1-1 0,0 1 0,-1-1 0,1 1 0,0 0 0,-1-1 0,1 1 0,0 0 0,1-1 0,5-2 0,1 0 0,0 1 0,0 0 0,10-1 0,310-33 0,-182 24 0,670-72-627,976-75-1431,-750 112 951,-1029 47 1117,141 1-753,-115 5-2923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84 254 24575,'-15'-1'0,"7"1"0,0 0 0,1 0 0,-1 1 0,1 0 0,-13 3 0,19-5 0,1 1 0,0 0 0,-1 0 0,1 0 0,0 0 0,-1 0 0,1 0 0,-1 0 0,1 0 0,0 1 0,-1-1 0,1 0 0,0 0 0,-1 0 0,1 0 0,0 0 0,-1 0 0,1 1 0,0-1 0,0 0 0,-1 0 0,1 1 0,0-1 0,0 0 0,-1 0 0,1 1 0,0-1 0,0 0 0,0 1 0,-1-1 0,1 0 0,0 0 0,0 1 0,0-1 0,0 1 0,0-1 0,0 0 0,0 1 0,-1-1 0,1 0 0,0 1 0,0-1 0,1 0 0,-1 1 0,0-1 0,0 0 0,0 1 0,0-1 0,0 0 0,0 1 0,0-1 0,0 0 0,1 1 0,-1-1 0,0 0 0,0 1 0,0-1 0,1 0 0,-1 0 0,0 1 0,1-1 0,-1 0 0,0 0 0,1 1 0,26 11 0,5-7 0,0 0 0,0-3 0,1 0 0,54-5 0,-45 1 0,893-69-2405,-691 49 2285,1402-111-4785,-819 96 4115,-1 36 3439,-822 1-2308,0 1 0,0-1 0,0 0 1,-1-1-1,1 1 0,0-1 0,0 1 0,3-3 1,-7 3-310,0 0 0,0 0 0,0 0 0,1 0 0,-1 0 0,0 0 0,0-1 0,0 1 0,0 0 0,0 0 0,0 0 0,0 0 0,0-1 0,0 1 0,0 0 0,0 0 0,0 0 0,0 0 0,0 0 0,0-1 0,0 1 0,0 0 0,0 0 0,0 0 0,0 0 0,0-1 0,0 1 1,0 0-1,0 0 0,0 0 0,-1 0 0,1 0 0,0-1 0,0 1 0,0 0 0,0 0 0,0 0 0,0 0 0,0 0 0,-1 0 0,1 0 0,0-1 0,0 1 0,0 0 0,0 0 0,-1 0 0,-17-10-808,-8-1-5644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1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11 24575,'0'-1'0,"1"1"0,-1 0 0,0-1 0,0 1 0,0 0 0,0 0 0,0-1 0,0 1 0,0 0 0,0-1 0,0 1 0,0 0 0,0 0 0,0-1 0,0 1 0,0 0 0,0-1 0,0 1 0,0 0 0,0 0 0,0-1 0,0 1 0,0 0 0,-1 0 0,1-1 0,0 1 0,0 0 0,0 0 0,0-1 0,-1 1 0,1 0 0,0 0 0,0 0 0,-1-1 0,1 1 0,0 0 0,0 0 0,-1 0 0,1 0 0,0 0 0,0-1 0,-1 1 0,1 0 0,0 0 0,-1 0 0,1 0 0,0 0 0,0 0 0,-1 0 0,1 0 0,0 0 0,-1 0 0,1 0 0,0 0 0,0 0 0,-1 1 0,1-1 0,0 0 0,-1 0 0,1 0 0,-1 1 0,0 0 0,0 0 0,0 0 0,0 0 0,0 0 0,0 0 0,0 0 0,1 0 0,-1 1 0,0-1 0,1 0 0,-1 0 0,1 1 0,-1 1 0,-6 47 0,-1 55 0,5-42 0,-12 486-210,28 3-173,0-37 195,-13-495 189,0 558 256,-35-7-1826,26-497-4530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24575,'526'-57'-26,"-246"28"-778,1630-122-4721,-302 105 3332,2 61 1541,1150 80-754,-2325-77 1272,-287-12 167,2442 113-743,-10 77 1156,-2280-165 44,306 31 1078,-203-24 3369,-346-35-4055,-36-2 77,0 0 0,39 8 0,-57-8-949,-1 0-1,1 0 0,-1 0 0,1 0 0,-1 0 0,1 1 0,-1-1 1,0 1-1,0 0 0,0-1 0,0 1 0,0 0 0,0 0 0,0 0 1,-1 1-1,1-1 0,-1 0 0,1 1 0,-1-1 0,0 1 1,0-1-1,0 1 0,0-1 0,-1 1 0,1 3 0,1 8-17,-1-1 0,0 1 0,-1-1 0,-1 15 0,-1-2 27,1 86-19,-18 340 0,-64 153 0,-27-4 0,15-88 0,-3 307 0,57 5 0,31-549 0,-6 328 0,52-1 0,57-98 0,28-6 0,-56-239 0,-63-255 0,2 12 0,-1-1 0,3 26 0,-6-37 0,0 0 0,0 0 0,0-1 0,-1 1 0,1 0 0,-1 0 0,0-1 0,-1 1 0,1-1 0,-1 1 0,0-1 0,0 1 0,-5 5 0,4-5 0,-1 1 0,1-1 0,0 1 0,0-1 0,0 1 0,1 0 0,0 0 0,-3 11 0,5-15 0,0 0 0,0 1 0,0-1 0,0 0 0,0 1 0,0-1 0,0 0 0,1 0 0,0 1 0,-1-1 0,1 0 0,0 0 0,0 0 0,0 1 0,0-1 0,0 0 0,1 0 0,-1-1 0,0 1 0,1 0 0,0 0 0,-1-1 0,1 1 0,0-1 0,0 1 0,0-1 0,2 1 0,22 10 0,1-1 0,0-1 0,0-2 0,0 0 0,36 3 0,-31-4 0,545 78-113,-365-59-582,1431 225-1309,-1586-240 2004,1705 335 0,483 85-691,-2138-414 1280,72 16 2161,-409-125-2586,180 66-1529,33 13-5461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24575,'-1'0'0,"0"1"0,0-1 0,1 0 0,-1 0 0,0 0 0,1 0 0,-1 1 0,0-1 0,0 0 0,1 1 0,-1-1 0,0 0 0,1 1 0,-1-1 0,1 1 0,-1-1 0,1 1 0,-1-1 0,1 1 0,-1 0 0,1-1 0,-1 1 0,1 0 0,0-1 0,-1 1 0,1 0 0,0-1 0,-1 1 0,1 0 0,0 0 0,0-1 0,0 1 0,0 0 0,0 0 0,0-1 0,0 1 0,0 0 0,0 0 0,0 0 0,9 32 0,2-11 0,2 0 0,1-1 0,1 0 0,1-1 0,18 19 0,101 87 0,-30-30 0,-98-89 0,69 76 0,-69-75 0,-1 0 0,0 1 0,-1 0 0,1 0 0,-2 1 0,1-1 0,-2 1 0,5 15 0,-7-22 0,-1 0 0,0 0 0,0 0 0,0 0 0,0 0 0,0 0 0,0 0 0,-1 0 0,1 0 0,-1 0 0,0 0 0,0 0 0,0 0 0,0-1 0,-3 6 0,0-4 0,1 1 0,-1-1 0,0 1 0,0-1 0,0 0 0,-1-1 0,-8 7 0,-6 0 0,0 0 0,-1-1 0,-29 10 0,42-17 0,-98 28-125,-216 33 0,223-47-990,-31 5-5711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 24575,'-1'0'0,"1"1"0,0-1 0,0 0 0,-1 0 0,1 0 0,0 0 0,-1 0 0,1 0 0,0 0 0,0 0 0,-1 0 0,1 0 0,0 0 0,-1 0 0,1 0 0,0 0 0,-1 0 0,1 0 0,0-1 0,0 1 0,-1 0 0,1 0 0,0 0 0,0 0 0,-1 0 0,1-1 0,0 1 0,0 0 0,-1 0 0,1 0 0,0-1 0,0 1 0,0 0 0,0 0 0,-1-1 0,1 1 0,0 0 0,0-1 0,0 1 0,0 0 0,0 0 0,0-1 0,0 1 0,0 0 0,0-1 0,0 1 0,0 0 0,0 0 0,0-1 0,0 1 0,0 0 0,0-1 0,0 1 0,1-1 0,-1 0 0,1 1 0,0-1 0,-1 0 0,1 1 0,0-1 0,-1 1 0,1-1 0,0 1 0,0 0 0,-1-1 0,1 1 0,0 0 0,0-1 0,0 1 0,0 0 0,0 0 0,-1 0 0,1 0 0,0 0 0,0 0 0,1 0 0,13 2 0,-1 0 0,0 1 0,0 1 0,0 1 0,-1 0 0,0 0 0,0 1 0,16 10 0,96 71 0,-104-72 0,133 109-308,-5 6 0,-6 6-1,-6 6 1,-7 7 0,-6 4 0,159 259-1,-253-363-5724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1442 291 24575,'0'-22'0,"-4"-92"0,3 100 0,-1 1 0,-1 0 0,0 0 0,-1 0 0,0 0 0,-8-16 0,11 26 0,-1 1 0,1-1 0,-1 0 0,1 0 0,-1 1 0,0-1 0,0 1 0,0-1 0,0 1 0,-1 0 0,1 0 0,-1 0 0,1 0 0,-1 1 0,1-1 0,-1 0 0,0 1 0,0 0 0,0 0 0,0 0 0,0 0 0,0 0 0,0 1 0,0-1 0,0 1 0,-1 0 0,1 0 0,0 0 0,0 0 0,0 1 0,0-1 0,0 1 0,0-1 0,0 1 0,0 0 0,0 1 0,-3 0 0,-11 7 0,0 0 0,1 1 0,1 1 0,-29 25 0,40-33 0,-434 389-547,46-38-1424,202-192 776,17-16-3283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24575,'9'13'0,"4"16"0,24 65 0,-4 1 0,27 126 0,40 285 0,-75-337 0,3 175 0,-12-80 43,-8-145-1451,-6-90-5418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47 914 24575,'-12'8'0,"-18"15"0,30-23 0,0 0 0,-1 0 0,1 1 0,0-1 0,-1 0 0,1 0 0,0 1 0,0-1 0,-1 0 0,1 1 0,0-1 0,0 0 0,-1 1 0,1-1 0,0 0 0,0 1 0,0-1 0,0 0 0,0 1 0,-1-1 0,1 0 0,0 1 0,0-1 0,0 1 0,0-1 0,0 0 0,0 1 0,0-1 0,0 1 0,1-1 0,-1 0 0,0 1 0,0-1 0,0 0 0,0 1 0,0-1 0,1 0 0,-1 1 0,0-1 0,0 0 0,0 1 0,1-1 0,-1 0 0,0 1 0,1-1 0,-1 0 0,0 0 0,1 1 0,-1-1 0,0 0 0,1 0 0,-1 0 0,0 0 0,1 0 0,-1 1 0,0-1 0,1 0 0,-1 0 0,1 0 0,-1 0 0,0 0 0,1 0 0,-1 0 0,1 0 0,0-1 0,17 2 0,0-1 0,0 0 0,0-2 0,-1 0 0,1-1 0,31-10 0,-9 4 0,1643-273-2361,15 103-398,-1489 159 2709,1304-97-2205,2 38 1,-743 46 2083,331-16 703,139-19-189,700-9 1251,-1390 60-1470,985 5 2187,-964 14-2467,26 13 156,-57-2 0,-59 1 3258,-1 0-1688,-11 0-1271,20 1-324,296-16 25,-780 1 0,0 0 0,0 0 0,0 1 0,0 0 0,0 0 0,11 3 0,-16-3 0,0 0 0,0 0 0,0 1 0,0-1 0,0 0 0,0 1 0,0-1 0,-1 1 0,1-1 0,-1 1 0,1 0 0,-1 0 0,1 0 0,-1 0 0,0 0 0,0 0 0,0 0 0,0 0 0,-1 0 0,1 0 0,0 1 0,-1-1 0,0 0 0,1 3 0,0 10 0,0 1 0,-1-1 0,-1 0 0,0 0 0,-4 17 0,-23 78 0,5-19 0,10-40 0,5-23 0,-5 39 0,12-60 0,1 0 0,-1 0 0,1 1 0,1-1 0,-1 0 0,1 0 0,0 0 0,1 0 0,0 0 0,4 11 0,-3-14 0,-1 1 0,1-1 0,1 1 0,-1-1 0,1 0 0,-1-1 0,1 1 0,0-1 0,1 1 0,-1-1 0,0-1 0,1 1 0,0 0 0,-1-1 0,1 0 0,0 0 0,0-1 0,1 1 0,-1-1 0,6 1 0,14 1 0,1-1 0,50-2 0,-43 0 0,976-50 0,-606 22 0,19-25 0,-390 48 0,60 0 0,-20 2 0,-66 2-124,1 0 0,-1 0 0,1-1 0,-1 0 0,0 0 0,0 0-1,0-1 1,0 0 0,0-1 0,8-5 0,0-1-6702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 24575,'-18'-1'0,"13"0"0,1 0 0,-1 1 0,1 0 0,-1 0 0,1 0 0,0 0 0,-1 1 0,1 0 0,-1-1 0,1 2 0,-8 2 0,12-4 0,0 1 0,-1-1 0,1 1 0,0-1 0,0 1 0,0-1 0,0 1 0,0-1 0,0 1 0,0-1 0,0 1 0,0-1 0,0 1 0,0-1 0,0 1 0,1-1 0,-1 1 0,0-1 0,0 1 0,0-1 0,1 1 0,-1-1 0,0 1 0,1-1 0,-1 0 0,0 1 0,1-1 0,-1 0 0,0 1 0,1-1 0,-1 0 0,1 1 0,-1-1 0,1 0 0,-1 0 0,1 1 0,-1-1 0,1 0 0,21 12 0,55 20 0,129 36 0,85 3 0,-14-4 0,-262-63 0,50 16 0,-62-18 0,0-1 0,0 0 0,0 1 0,-1-1 0,1 1 0,0 0 0,-1 0 0,1 0 0,-1 0 0,0 0 0,0 1 0,0-1 0,0 1 0,0-1 0,0 1 0,-1 0 0,2 3 0,-3-4 0,1 0 0,-1 0 0,0 0 0,0 0 0,0 0 0,0 0 0,-1 0 0,1 0 0,-1 0 0,1 0 0,-1 0 0,1 0 0,-1 0 0,0 0 0,0-1 0,0 1 0,0 0 0,0-1 0,-1 1 0,1 0 0,-2 1 0,-36 32 0,33-31 0,-105 83-682,-154 91-1,193-138-6143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6 325 24575,'-4'0'0,"2"0"0,7-5 0,7-1 0,11-4 0,15-6 0,12-9 0,10-5 0,14-3 0,9 1 0,4 0 0,-3 1 0,-2 2 0,-11 5 0,-11 2 0,-13 5 0,-13 5-8191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24575,'0'2'0,"0"0"0,1 0 0,-1 0 0,0 0 0,1 0 0,-1 1 0,1-1 0,0 0 0,0 0 0,0 0 0,0 0 0,0-1 0,0 1 0,0 0 0,0 0 0,1-1 0,-1 1 0,1-1 0,-1 1 0,1-1 0,0 1 0,0-1 0,-1 0 0,1 0 0,0 0 0,0 0 0,0 0 0,0 0 0,0-1 0,0 1 0,1-1 0,-1 1 0,0-1 0,0 0 0,0 0 0,4 0 0,7 0 0,0 0 0,1-1 0,-1-1 0,20-5 0,363-112 0,-218 59 0,-97 32-1365,-56 16-5461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7 135 24575,'-5'0'0,"4"0"0,5 0 0,9 0 0,9-5 0,12-1 0,9-4 0,7-1 0,8-4 0,5 2 0,0-2 0,-6 1 0,-7-1 0,-8 1 0,-6 4 0,-10 3-8191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33 24575,'-5'-1'0,"0"0"0,0-1 0,1 1 0,-1-1 0,1 0 0,-1-1 0,1 1 0,0-1 0,0 1 0,0-1 0,0 0 0,-3-4 0,33 50 0,-2 2 0,35 95 0,-36-83 0,15 49-1365,-27-80-5461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197 115 24575,'0'-10'0,"-1"0"0,-1 1 0,0-1 0,0 1 0,-1-1 0,0 1 0,-1 0 0,-7-13 0,11 21 0,0 0 0,-1 0 0,1 0 0,-1 0 0,1 0 0,-1 0 0,0 1 0,1-1 0,-1 0 0,0 0 0,1 1 0,-1-1 0,0 0 0,0 1 0,0-1 0,0 1 0,0-1 0,0 1 0,1-1 0,-1 1 0,0 0 0,0 0 0,0-1 0,0 1 0,0 0 0,0 0 0,0 0 0,0 0 0,0 0 0,0 0 0,-1 0 0,1 0 0,0 1 0,1-1 0,-1 0 0,0 1 0,0-1 0,0 0 0,0 1 0,0-1 0,0 1 0,0 0 0,0-1 0,1 1 0,-1 0 0,0-1 0,1 1 0,-1 0 0,0 0 0,1-1 0,-1 1 0,0 1 0,-5 7 0,0 0 0,1 0 0,-8 19 0,11-23 0,-17 41-227,2 0-1,2 1 1,2 1-1,2 0 1,-6 64-1,16-86-6598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24575,'1'1'0,"-1"0"0,0 0 0,1 0 0,-1 1 0,1-1 0,-1 0 0,1 0 0,0 0 0,-1 0 0,1 0 0,0 0 0,0 0 0,0-1 0,0 1 0,-1 0 0,1 0 0,0-1 0,0 1 0,1 0 0,0 0 0,28 13 0,-21-11 0,32 12 0,0-3 0,1-1 0,1-3 0,60 6 0,-32-5 0,314 38-353,-309-38-659,-45-6-5814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1927 24575,'-16'331'0,"9"-281"0,3 0 0,3 76 0,2-123 0,-1 1 0,0-1 0,1 1 0,0-1 0,0 1 0,0-1 0,0 0 0,0 1 0,1-1 0,-1 0 0,1 0 0,0 0 0,0 0 0,0 0 0,1-1 0,-1 1 0,6 4 0,-4-4 0,0 0 0,1-1 0,-1 0 0,1 0 0,0 0 0,-1-1 0,1 1 0,0-1 0,0 0 0,0-1 0,7 1 0,12-2 0,0 0 0,-1-2 0,1-1 0,32-9 0,-42 9 0,1550-321-1506,-576 197-52,3 26 1441,-864 89-119,-2 2 245,210-28 1361,-330 38-1199,4 0 68,0 0 0,-1-1 1,0 0-1,1-1 0,9-4 1,-17 6-227,1 1-1,-1-1 1,1 0 0,-1 0-1,0 0 1,1 0 0,-1 0-1,0-1 1,0 1 0,0 0-1,0 0 1,0-1 0,0 1-1,0-1 1,0 1 0,-1-1 0,1 1-1,-1-1 1,1 1 0,-1-1-1,1 1 1,-1-1 0,0 0-1,0 1 1,0-1 0,0 0-1,0 1 1,0-1 0,0 0 0,0 1-1,-1-1 1,1 1 0,-1-3-1,-4-11-12,0 0 0,2 1 0,0-1 0,0-1 0,2 1 0,0 0 0,1-1 0,2-28 0,8-40 0,-5-1 0,-3 1 0,-9-94 0,-48-250 0,28 245 0,2 0 0,-2-197 0,28 364 0,-1 12 0,1 0 0,-1-1 0,0 1 0,0 0 0,0-1 0,0 1 0,-1 0 0,0 0 0,0-1 0,0 1 0,0 0 0,-1 0 0,-3-7 0,4 11-46,1-1 0,-1 1-1,0 0 1,0-1 0,0 1-1,0 0 1,0 0 0,1 0-1,-1 0 1,0 0 0,0 0-1,0 0 1,0 0 0,0 0 0,0 0-1,1 0 1,-1 0 0,0 0-1,0 1 1,0-1 0,0 0-1,1 1 1,-1-1 0,0 1-1,0-1 1,1 1 0,-2 0-1,1 0-21,-14 9-6758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1587 24575,'2'29'0,"2"-1"0,1-1 0,1 1 0,1-1 0,11 27 0,4 20 0,-8-19 0,-5-15 0,3-1 0,23 58 0,-32-92 0,0 1 0,-1-1 0,2 0 0,-1 0 0,1 0 0,-1-1 0,1 1 0,1-1 0,-1 0 0,0 0 0,1-1 0,0 1 0,0-1 0,0 0 0,10 4 0,-5-4 0,-1 0 0,1-1 0,1 0 0,-1 0 0,0-1 0,0-1 0,1 0 0,14-2 0,121-16 0,167-43 0,-174 32 0,1290-260-1218,-380 124 978,-970 156 163,-27 4 823,83-20 1,-132 24-745,0 0-1,0 0 1,-1 0 0,1 0 0,0-1 0,-1 1-1,1-1 1,-1 0 0,1 1 0,-1-1-1,0 0 1,0-1 0,0 1 0,0 0 0,0-1-1,-1 1 1,1-1 0,-1 1 0,1-1 0,-1 0-1,0 1 1,0-1 0,0 0 0,0 0-1,0-5 1,0-7-3,0 0-1,-1 0 1,0 1-1,-3-19 1,0-4 4,12-172-3,-3 138 0,-3-78 0,-78-425 0,57 468 0,-21-125 0,39 229-75,-6-23 280,5 24-245,1 0 1,0 1 0,0-1-1,0 1 1,0-1 0,-1 1-1,1-1 1,0 1 0,-1-1-1,1 1 1,0-1 0,-1 1-1,1 0 1,-1-1 0,1 1-1,0-1 1,-1 1 0,1 0-1,-1 0 1,1-1 0,-1 1-1,1 0 1,-1 0 0,1-1-1,-1 1 1,0 0 0,1 0-1,-1 0 1,1 0 0,-1 0-1,1 0 1,-1 0 0,0 0-1,1 0 1,-1 0 0,1 0-1,-2 1 1,-8 5-6787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02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customXml" Target="../ink/ink14.xml"/><Relationship Id="rId42" Type="http://schemas.openxmlformats.org/officeDocument/2006/relationships/image" Target="../media/image24.png"/><Relationship Id="rId47" Type="http://schemas.openxmlformats.org/officeDocument/2006/relationships/customXml" Target="../ink/ink27.xml"/><Relationship Id="rId63" Type="http://schemas.openxmlformats.org/officeDocument/2006/relationships/customXml" Target="../ink/ink35.xml"/><Relationship Id="rId68" Type="http://schemas.openxmlformats.org/officeDocument/2006/relationships/image" Target="../media/image37.png"/><Relationship Id="rId84" Type="http://schemas.openxmlformats.org/officeDocument/2006/relationships/image" Target="../media/image45.png"/><Relationship Id="rId89" Type="http://schemas.openxmlformats.org/officeDocument/2006/relationships/customXml" Target="../ink/ink48.xml"/><Relationship Id="rId16" Type="http://schemas.openxmlformats.org/officeDocument/2006/relationships/image" Target="../media/image11.png"/><Relationship Id="rId11" Type="http://schemas.openxmlformats.org/officeDocument/2006/relationships/customXml" Target="../ink/ink9.xml"/><Relationship Id="rId32" Type="http://schemas.openxmlformats.org/officeDocument/2006/relationships/image" Target="../media/image19.png"/><Relationship Id="rId37" Type="http://schemas.openxmlformats.org/officeDocument/2006/relationships/customXml" Target="../ink/ink22.xml"/><Relationship Id="rId53" Type="http://schemas.openxmlformats.org/officeDocument/2006/relationships/customXml" Target="../ink/ink30.xml"/><Relationship Id="rId58" Type="http://schemas.openxmlformats.org/officeDocument/2006/relationships/image" Target="../media/image32.png"/><Relationship Id="rId74" Type="http://schemas.openxmlformats.org/officeDocument/2006/relationships/image" Target="../media/image40.png"/><Relationship Id="rId79" Type="http://schemas.openxmlformats.org/officeDocument/2006/relationships/customXml" Target="../ink/ink43.xml"/><Relationship Id="rId5" Type="http://schemas.openxmlformats.org/officeDocument/2006/relationships/customXml" Target="../ink/ink6.xml"/><Relationship Id="rId90" Type="http://schemas.openxmlformats.org/officeDocument/2006/relationships/image" Target="../media/image48.png"/><Relationship Id="rId95" Type="http://schemas.openxmlformats.org/officeDocument/2006/relationships/customXml" Target="../ink/ink51.xml"/><Relationship Id="rId22" Type="http://schemas.openxmlformats.org/officeDocument/2006/relationships/image" Target="../media/image14.png"/><Relationship Id="rId27" Type="http://schemas.openxmlformats.org/officeDocument/2006/relationships/customXml" Target="../ink/ink17.xml"/><Relationship Id="rId43" Type="http://schemas.openxmlformats.org/officeDocument/2006/relationships/customXml" Target="../ink/ink25.xml"/><Relationship Id="rId48" Type="http://schemas.openxmlformats.org/officeDocument/2006/relationships/image" Target="../media/image27.png"/><Relationship Id="rId64" Type="http://schemas.openxmlformats.org/officeDocument/2006/relationships/image" Target="../media/image35.png"/><Relationship Id="rId69" Type="http://schemas.openxmlformats.org/officeDocument/2006/relationships/customXml" Target="../ink/ink38.xml"/><Relationship Id="rId8" Type="http://schemas.openxmlformats.org/officeDocument/2006/relationships/image" Target="../media/image7.png"/><Relationship Id="rId51" Type="http://schemas.openxmlformats.org/officeDocument/2006/relationships/customXml" Target="../ink/ink29.xml"/><Relationship Id="rId72" Type="http://schemas.openxmlformats.org/officeDocument/2006/relationships/image" Target="../media/image39.png"/><Relationship Id="rId80" Type="http://schemas.openxmlformats.org/officeDocument/2006/relationships/image" Target="../media/image43.png"/><Relationship Id="rId85" Type="http://schemas.openxmlformats.org/officeDocument/2006/relationships/customXml" Target="../ink/ink46.xml"/><Relationship Id="rId93" Type="http://schemas.openxmlformats.org/officeDocument/2006/relationships/customXml" Target="../ink/ink50.xml"/><Relationship Id="rId3" Type="http://schemas.openxmlformats.org/officeDocument/2006/relationships/customXml" Target="../ink/ink5.xml"/><Relationship Id="rId12" Type="http://schemas.openxmlformats.org/officeDocument/2006/relationships/image" Target="../media/image9.png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59" Type="http://schemas.openxmlformats.org/officeDocument/2006/relationships/customXml" Target="../ink/ink33.xml"/><Relationship Id="rId67" Type="http://schemas.openxmlformats.org/officeDocument/2006/relationships/customXml" Target="../ink/ink37.xml"/><Relationship Id="rId20" Type="http://schemas.openxmlformats.org/officeDocument/2006/relationships/image" Target="../media/image13.png"/><Relationship Id="rId41" Type="http://schemas.openxmlformats.org/officeDocument/2006/relationships/customXml" Target="../ink/ink24.xml"/><Relationship Id="rId54" Type="http://schemas.openxmlformats.org/officeDocument/2006/relationships/image" Target="../media/image30.png"/><Relationship Id="rId62" Type="http://schemas.openxmlformats.org/officeDocument/2006/relationships/image" Target="../media/image34.png"/><Relationship Id="rId70" Type="http://schemas.openxmlformats.org/officeDocument/2006/relationships/image" Target="../media/image38.png"/><Relationship Id="rId75" Type="http://schemas.openxmlformats.org/officeDocument/2006/relationships/customXml" Target="../ink/ink41.xml"/><Relationship Id="rId83" Type="http://schemas.openxmlformats.org/officeDocument/2006/relationships/customXml" Target="../ink/ink45.xml"/><Relationship Id="rId88" Type="http://schemas.openxmlformats.org/officeDocument/2006/relationships/image" Target="../media/image47.png"/><Relationship Id="rId91" Type="http://schemas.openxmlformats.org/officeDocument/2006/relationships/customXml" Target="../ink/ink49.xml"/><Relationship Id="rId96" Type="http://schemas.openxmlformats.org/officeDocument/2006/relationships/image" Target="../media/image5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8.xml"/><Relationship Id="rId57" Type="http://schemas.openxmlformats.org/officeDocument/2006/relationships/customXml" Target="../ink/ink32.xml"/><Relationship Id="rId10" Type="http://schemas.openxmlformats.org/officeDocument/2006/relationships/image" Target="../media/image8.png"/><Relationship Id="rId31" Type="http://schemas.openxmlformats.org/officeDocument/2006/relationships/customXml" Target="../ink/ink19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65" Type="http://schemas.openxmlformats.org/officeDocument/2006/relationships/customXml" Target="../ink/ink36.xml"/><Relationship Id="rId73" Type="http://schemas.openxmlformats.org/officeDocument/2006/relationships/customXml" Target="../ink/ink40.xml"/><Relationship Id="rId78" Type="http://schemas.openxmlformats.org/officeDocument/2006/relationships/image" Target="../media/image42.png"/><Relationship Id="rId81" Type="http://schemas.openxmlformats.org/officeDocument/2006/relationships/customXml" Target="../ink/ink44.xml"/><Relationship Id="rId86" Type="http://schemas.openxmlformats.org/officeDocument/2006/relationships/image" Target="../media/image46.png"/><Relationship Id="rId94" Type="http://schemas.openxmlformats.org/officeDocument/2006/relationships/image" Target="../media/image50.png"/><Relationship Id="rId4" Type="http://schemas.openxmlformats.org/officeDocument/2006/relationships/image" Target="../media/image510.png"/><Relationship Id="rId9" Type="http://schemas.openxmlformats.org/officeDocument/2006/relationships/customXml" Target="../ink/ink8.xml"/><Relationship Id="rId13" Type="http://schemas.openxmlformats.org/officeDocument/2006/relationships/customXml" Target="../ink/ink10.xml"/><Relationship Id="rId18" Type="http://schemas.openxmlformats.org/officeDocument/2006/relationships/image" Target="../media/image12.png"/><Relationship Id="rId39" Type="http://schemas.openxmlformats.org/officeDocument/2006/relationships/customXml" Target="../ink/ink23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31.xml"/><Relationship Id="rId76" Type="http://schemas.openxmlformats.org/officeDocument/2006/relationships/image" Target="../media/image41.png"/><Relationship Id="rId7" Type="http://schemas.openxmlformats.org/officeDocument/2006/relationships/customXml" Target="../ink/ink7.xml"/><Relationship Id="rId71" Type="http://schemas.openxmlformats.org/officeDocument/2006/relationships/customXml" Target="../ink/ink39.xml"/><Relationship Id="rId92" Type="http://schemas.openxmlformats.org/officeDocument/2006/relationships/image" Target="../media/image49.png"/><Relationship Id="rId2" Type="http://schemas.openxmlformats.org/officeDocument/2006/relationships/image" Target="../media/image2.png"/><Relationship Id="rId29" Type="http://schemas.openxmlformats.org/officeDocument/2006/relationships/customXml" Target="../ink/ink18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6.xml"/><Relationship Id="rId66" Type="http://schemas.openxmlformats.org/officeDocument/2006/relationships/image" Target="../media/image36.png"/><Relationship Id="rId87" Type="http://schemas.openxmlformats.org/officeDocument/2006/relationships/customXml" Target="../ink/ink47.xml"/><Relationship Id="rId61" Type="http://schemas.openxmlformats.org/officeDocument/2006/relationships/customXml" Target="../ink/ink34.xml"/><Relationship Id="rId82" Type="http://schemas.openxmlformats.org/officeDocument/2006/relationships/image" Target="../media/image44.png"/><Relationship Id="rId19" Type="http://schemas.openxmlformats.org/officeDocument/2006/relationships/customXml" Target="../ink/ink13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21.xml"/><Relationship Id="rId56" Type="http://schemas.openxmlformats.org/officeDocument/2006/relationships/image" Target="../media/image31.png"/><Relationship Id="rId77" Type="http://schemas.openxmlformats.org/officeDocument/2006/relationships/customXml" Target="../ink/ink4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0.png"/><Relationship Id="rId299" Type="http://schemas.openxmlformats.org/officeDocument/2006/relationships/image" Target="../media/image201.png"/><Relationship Id="rId21" Type="http://schemas.openxmlformats.org/officeDocument/2006/relationships/image" Target="../media/image62.png"/><Relationship Id="rId63" Type="http://schemas.openxmlformats.org/officeDocument/2006/relationships/image" Target="../media/image83.png"/><Relationship Id="rId159" Type="http://schemas.openxmlformats.org/officeDocument/2006/relationships/image" Target="../media/image131.png"/><Relationship Id="rId324" Type="http://schemas.openxmlformats.org/officeDocument/2006/relationships/customXml" Target="../ink/ink213.xml"/><Relationship Id="rId366" Type="http://schemas.openxmlformats.org/officeDocument/2006/relationships/customXml" Target="../ink/ink234.xml"/><Relationship Id="rId170" Type="http://schemas.openxmlformats.org/officeDocument/2006/relationships/customXml" Target="../ink/ink136.xml"/><Relationship Id="rId226" Type="http://schemas.openxmlformats.org/officeDocument/2006/relationships/customXml" Target="../ink/ink164.xml"/><Relationship Id="rId268" Type="http://schemas.openxmlformats.org/officeDocument/2006/relationships/customXml" Target="../ink/ink185.xml"/><Relationship Id="rId32" Type="http://schemas.openxmlformats.org/officeDocument/2006/relationships/customXml" Target="../ink/ink67.xml"/><Relationship Id="rId74" Type="http://schemas.openxmlformats.org/officeDocument/2006/relationships/customXml" Target="../ink/ink88.xml"/><Relationship Id="rId128" Type="http://schemas.openxmlformats.org/officeDocument/2006/relationships/customXml" Target="../ink/ink115.xml"/><Relationship Id="rId335" Type="http://schemas.openxmlformats.org/officeDocument/2006/relationships/image" Target="../media/image219.png"/><Relationship Id="rId377" Type="http://schemas.openxmlformats.org/officeDocument/2006/relationships/image" Target="../media/image240.png"/><Relationship Id="rId5" Type="http://schemas.openxmlformats.org/officeDocument/2006/relationships/image" Target="../media/image54.png"/><Relationship Id="rId181" Type="http://schemas.openxmlformats.org/officeDocument/2006/relationships/image" Target="../media/image142.png"/><Relationship Id="rId237" Type="http://schemas.openxmlformats.org/officeDocument/2006/relationships/image" Target="../media/image170.png"/><Relationship Id="rId402" Type="http://schemas.openxmlformats.org/officeDocument/2006/relationships/customXml" Target="../ink/ink252.xml"/><Relationship Id="rId279" Type="http://schemas.openxmlformats.org/officeDocument/2006/relationships/image" Target="../media/image191.png"/><Relationship Id="rId43" Type="http://schemas.openxmlformats.org/officeDocument/2006/relationships/image" Target="../media/image73.png"/><Relationship Id="rId139" Type="http://schemas.openxmlformats.org/officeDocument/2006/relationships/image" Target="../media/image121.png"/><Relationship Id="rId290" Type="http://schemas.openxmlformats.org/officeDocument/2006/relationships/customXml" Target="../ink/ink196.xml"/><Relationship Id="rId304" Type="http://schemas.openxmlformats.org/officeDocument/2006/relationships/customXml" Target="../ink/ink203.xml"/><Relationship Id="rId346" Type="http://schemas.openxmlformats.org/officeDocument/2006/relationships/customXml" Target="../ink/ink224.xml"/><Relationship Id="rId388" Type="http://schemas.openxmlformats.org/officeDocument/2006/relationships/customXml" Target="../ink/ink245.xml"/><Relationship Id="rId85" Type="http://schemas.openxmlformats.org/officeDocument/2006/relationships/image" Target="../media/image94.png"/><Relationship Id="rId150" Type="http://schemas.openxmlformats.org/officeDocument/2006/relationships/customXml" Target="../ink/ink126.xml"/><Relationship Id="rId192" Type="http://schemas.openxmlformats.org/officeDocument/2006/relationships/customXml" Target="../ink/ink147.xml"/><Relationship Id="rId206" Type="http://schemas.openxmlformats.org/officeDocument/2006/relationships/customXml" Target="../ink/ink154.xml"/><Relationship Id="rId248" Type="http://schemas.openxmlformats.org/officeDocument/2006/relationships/customXml" Target="../ink/ink175.xml"/><Relationship Id="rId12" Type="http://schemas.openxmlformats.org/officeDocument/2006/relationships/customXml" Target="../ink/ink57.xml"/><Relationship Id="rId108" Type="http://schemas.openxmlformats.org/officeDocument/2006/relationships/customXml" Target="../ink/ink105.xml"/><Relationship Id="rId315" Type="http://schemas.openxmlformats.org/officeDocument/2006/relationships/image" Target="../media/image209.png"/><Relationship Id="rId357" Type="http://schemas.openxmlformats.org/officeDocument/2006/relationships/image" Target="../media/image230.png"/><Relationship Id="rId54" Type="http://schemas.openxmlformats.org/officeDocument/2006/relationships/customXml" Target="../ink/ink78.xml"/><Relationship Id="rId96" Type="http://schemas.openxmlformats.org/officeDocument/2006/relationships/customXml" Target="../ink/ink99.xml"/><Relationship Id="rId161" Type="http://schemas.openxmlformats.org/officeDocument/2006/relationships/image" Target="../media/image132.png"/><Relationship Id="rId217" Type="http://schemas.openxmlformats.org/officeDocument/2006/relationships/image" Target="../media/image160.png"/><Relationship Id="rId399" Type="http://schemas.openxmlformats.org/officeDocument/2006/relationships/image" Target="../media/image251.png"/><Relationship Id="rId259" Type="http://schemas.openxmlformats.org/officeDocument/2006/relationships/image" Target="../media/image181.png"/><Relationship Id="rId23" Type="http://schemas.openxmlformats.org/officeDocument/2006/relationships/image" Target="../media/image63.png"/><Relationship Id="rId119" Type="http://schemas.openxmlformats.org/officeDocument/2006/relationships/image" Target="../media/image111.png"/><Relationship Id="rId270" Type="http://schemas.openxmlformats.org/officeDocument/2006/relationships/customXml" Target="../ink/ink186.xml"/><Relationship Id="rId326" Type="http://schemas.openxmlformats.org/officeDocument/2006/relationships/customXml" Target="../ink/ink214.xml"/><Relationship Id="rId65" Type="http://schemas.openxmlformats.org/officeDocument/2006/relationships/image" Target="../media/image84.png"/><Relationship Id="rId130" Type="http://schemas.openxmlformats.org/officeDocument/2006/relationships/customXml" Target="../ink/ink116.xml"/><Relationship Id="rId368" Type="http://schemas.openxmlformats.org/officeDocument/2006/relationships/customXml" Target="../ink/ink235.xml"/><Relationship Id="rId172" Type="http://schemas.openxmlformats.org/officeDocument/2006/relationships/customXml" Target="../ink/ink137.xml"/><Relationship Id="rId228" Type="http://schemas.openxmlformats.org/officeDocument/2006/relationships/customXml" Target="../ink/ink165.xml"/><Relationship Id="rId281" Type="http://schemas.openxmlformats.org/officeDocument/2006/relationships/image" Target="../media/image192.png"/><Relationship Id="rId337" Type="http://schemas.openxmlformats.org/officeDocument/2006/relationships/image" Target="../media/image220.png"/><Relationship Id="rId34" Type="http://schemas.openxmlformats.org/officeDocument/2006/relationships/customXml" Target="../ink/ink68.xml"/><Relationship Id="rId76" Type="http://schemas.openxmlformats.org/officeDocument/2006/relationships/customXml" Target="../ink/ink89.xml"/><Relationship Id="rId141" Type="http://schemas.openxmlformats.org/officeDocument/2006/relationships/image" Target="../media/image122.png"/><Relationship Id="rId379" Type="http://schemas.openxmlformats.org/officeDocument/2006/relationships/image" Target="../media/image241.png"/><Relationship Id="rId7" Type="http://schemas.openxmlformats.org/officeDocument/2006/relationships/image" Target="../media/image55.png"/><Relationship Id="rId183" Type="http://schemas.openxmlformats.org/officeDocument/2006/relationships/image" Target="../media/image143.png"/><Relationship Id="rId239" Type="http://schemas.openxmlformats.org/officeDocument/2006/relationships/image" Target="../media/image171.png"/><Relationship Id="rId390" Type="http://schemas.openxmlformats.org/officeDocument/2006/relationships/customXml" Target="../ink/ink246.xml"/><Relationship Id="rId404" Type="http://schemas.openxmlformats.org/officeDocument/2006/relationships/customXml" Target="../ink/ink253.xml"/><Relationship Id="rId250" Type="http://schemas.openxmlformats.org/officeDocument/2006/relationships/customXml" Target="../ink/ink176.xml"/><Relationship Id="rId292" Type="http://schemas.openxmlformats.org/officeDocument/2006/relationships/customXml" Target="../ink/ink197.xml"/><Relationship Id="rId306" Type="http://schemas.openxmlformats.org/officeDocument/2006/relationships/customXml" Target="../ink/ink204.xml"/><Relationship Id="rId45" Type="http://schemas.openxmlformats.org/officeDocument/2006/relationships/image" Target="../media/image74.png"/><Relationship Id="rId87" Type="http://schemas.openxmlformats.org/officeDocument/2006/relationships/image" Target="../media/image95.png"/><Relationship Id="rId110" Type="http://schemas.openxmlformats.org/officeDocument/2006/relationships/customXml" Target="../ink/ink106.xml"/><Relationship Id="rId348" Type="http://schemas.openxmlformats.org/officeDocument/2006/relationships/customXml" Target="../ink/ink225.xml"/><Relationship Id="rId152" Type="http://schemas.openxmlformats.org/officeDocument/2006/relationships/customXml" Target="../ink/ink127.xml"/><Relationship Id="rId194" Type="http://schemas.openxmlformats.org/officeDocument/2006/relationships/customXml" Target="../ink/ink148.xml"/><Relationship Id="rId208" Type="http://schemas.openxmlformats.org/officeDocument/2006/relationships/customXml" Target="../ink/ink155.xml"/><Relationship Id="rId261" Type="http://schemas.openxmlformats.org/officeDocument/2006/relationships/image" Target="../media/image182.png"/><Relationship Id="rId14" Type="http://schemas.openxmlformats.org/officeDocument/2006/relationships/customXml" Target="../ink/ink58.xml"/><Relationship Id="rId56" Type="http://schemas.openxmlformats.org/officeDocument/2006/relationships/customXml" Target="../ink/ink79.xml"/><Relationship Id="rId317" Type="http://schemas.openxmlformats.org/officeDocument/2006/relationships/image" Target="../media/image210.png"/><Relationship Id="rId359" Type="http://schemas.openxmlformats.org/officeDocument/2006/relationships/image" Target="../media/image231.png"/><Relationship Id="rId98" Type="http://schemas.openxmlformats.org/officeDocument/2006/relationships/customXml" Target="../ink/ink100.xml"/><Relationship Id="rId121" Type="http://schemas.openxmlformats.org/officeDocument/2006/relationships/image" Target="../media/image112.png"/><Relationship Id="rId163" Type="http://schemas.openxmlformats.org/officeDocument/2006/relationships/image" Target="../media/image133.png"/><Relationship Id="rId219" Type="http://schemas.openxmlformats.org/officeDocument/2006/relationships/image" Target="../media/image161.png"/><Relationship Id="rId370" Type="http://schemas.openxmlformats.org/officeDocument/2006/relationships/customXml" Target="../ink/ink236.xml"/><Relationship Id="rId230" Type="http://schemas.openxmlformats.org/officeDocument/2006/relationships/customXml" Target="../ink/ink166.xml"/><Relationship Id="rId25" Type="http://schemas.openxmlformats.org/officeDocument/2006/relationships/image" Target="../media/image64.png"/><Relationship Id="rId67" Type="http://schemas.openxmlformats.org/officeDocument/2006/relationships/image" Target="../media/image85.png"/><Relationship Id="rId272" Type="http://schemas.openxmlformats.org/officeDocument/2006/relationships/customXml" Target="../ink/ink187.xml"/><Relationship Id="rId328" Type="http://schemas.openxmlformats.org/officeDocument/2006/relationships/customXml" Target="../ink/ink215.xml"/><Relationship Id="rId132" Type="http://schemas.openxmlformats.org/officeDocument/2006/relationships/customXml" Target="../ink/ink117.xml"/><Relationship Id="rId174" Type="http://schemas.openxmlformats.org/officeDocument/2006/relationships/customXml" Target="../ink/ink138.xml"/><Relationship Id="rId381" Type="http://schemas.openxmlformats.org/officeDocument/2006/relationships/image" Target="../media/image242.png"/><Relationship Id="rId241" Type="http://schemas.openxmlformats.org/officeDocument/2006/relationships/image" Target="../media/image172.png"/><Relationship Id="rId36" Type="http://schemas.openxmlformats.org/officeDocument/2006/relationships/customXml" Target="../ink/ink69.xml"/><Relationship Id="rId283" Type="http://schemas.openxmlformats.org/officeDocument/2006/relationships/image" Target="../media/image193.png"/><Relationship Id="rId339" Type="http://schemas.openxmlformats.org/officeDocument/2006/relationships/image" Target="../media/image221.png"/><Relationship Id="rId78" Type="http://schemas.openxmlformats.org/officeDocument/2006/relationships/customXml" Target="../ink/ink90.xml"/><Relationship Id="rId101" Type="http://schemas.openxmlformats.org/officeDocument/2006/relationships/image" Target="../media/image102.png"/><Relationship Id="rId143" Type="http://schemas.openxmlformats.org/officeDocument/2006/relationships/image" Target="../media/image123.png"/><Relationship Id="rId185" Type="http://schemas.openxmlformats.org/officeDocument/2006/relationships/image" Target="../media/image144.png"/><Relationship Id="rId350" Type="http://schemas.openxmlformats.org/officeDocument/2006/relationships/customXml" Target="../ink/ink226.xml"/><Relationship Id="rId406" Type="http://schemas.openxmlformats.org/officeDocument/2006/relationships/customXml" Target="../ink/ink254.xml"/><Relationship Id="rId9" Type="http://schemas.openxmlformats.org/officeDocument/2006/relationships/image" Target="../media/image56.png"/><Relationship Id="rId210" Type="http://schemas.openxmlformats.org/officeDocument/2006/relationships/customXml" Target="../ink/ink156.xml"/><Relationship Id="rId392" Type="http://schemas.openxmlformats.org/officeDocument/2006/relationships/customXml" Target="../ink/ink247.xml"/><Relationship Id="rId252" Type="http://schemas.openxmlformats.org/officeDocument/2006/relationships/customXml" Target="../ink/ink177.xml"/><Relationship Id="rId294" Type="http://schemas.openxmlformats.org/officeDocument/2006/relationships/customXml" Target="../ink/ink198.xml"/><Relationship Id="rId308" Type="http://schemas.openxmlformats.org/officeDocument/2006/relationships/customXml" Target="../ink/ink205.xml"/><Relationship Id="rId47" Type="http://schemas.openxmlformats.org/officeDocument/2006/relationships/image" Target="../media/image75.png"/><Relationship Id="rId89" Type="http://schemas.openxmlformats.org/officeDocument/2006/relationships/image" Target="../media/image96.png"/><Relationship Id="rId112" Type="http://schemas.openxmlformats.org/officeDocument/2006/relationships/customXml" Target="../ink/ink107.xml"/><Relationship Id="rId154" Type="http://schemas.openxmlformats.org/officeDocument/2006/relationships/customXml" Target="../ink/ink128.xml"/><Relationship Id="rId361" Type="http://schemas.openxmlformats.org/officeDocument/2006/relationships/image" Target="../media/image232.png"/><Relationship Id="rId196" Type="http://schemas.openxmlformats.org/officeDocument/2006/relationships/customXml" Target="../ink/ink149.xml"/><Relationship Id="rId16" Type="http://schemas.openxmlformats.org/officeDocument/2006/relationships/customXml" Target="../ink/ink59.xml"/><Relationship Id="rId221" Type="http://schemas.openxmlformats.org/officeDocument/2006/relationships/image" Target="../media/image162.png"/><Relationship Id="rId263" Type="http://schemas.openxmlformats.org/officeDocument/2006/relationships/image" Target="../media/image183.png"/><Relationship Id="rId319" Type="http://schemas.openxmlformats.org/officeDocument/2006/relationships/image" Target="../media/image211.png"/><Relationship Id="rId58" Type="http://schemas.openxmlformats.org/officeDocument/2006/relationships/customXml" Target="../ink/ink80.xml"/><Relationship Id="rId123" Type="http://schemas.openxmlformats.org/officeDocument/2006/relationships/image" Target="../media/image113.png"/><Relationship Id="rId330" Type="http://schemas.openxmlformats.org/officeDocument/2006/relationships/customXml" Target="../ink/ink216.xml"/><Relationship Id="rId165" Type="http://schemas.openxmlformats.org/officeDocument/2006/relationships/image" Target="../media/image134.png"/><Relationship Id="rId372" Type="http://schemas.openxmlformats.org/officeDocument/2006/relationships/customXml" Target="../ink/ink237.xml"/><Relationship Id="rId211" Type="http://schemas.openxmlformats.org/officeDocument/2006/relationships/image" Target="../media/image157.png"/><Relationship Id="rId232" Type="http://schemas.openxmlformats.org/officeDocument/2006/relationships/customXml" Target="../ink/ink167.xml"/><Relationship Id="rId253" Type="http://schemas.openxmlformats.org/officeDocument/2006/relationships/image" Target="../media/image178.png"/><Relationship Id="rId274" Type="http://schemas.openxmlformats.org/officeDocument/2006/relationships/customXml" Target="../ink/ink188.xml"/><Relationship Id="rId295" Type="http://schemas.openxmlformats.org/officeDocument/2006/relationships/image" Target="../media/image199.png"/><Relationship Id="rId309" Type="http://schemas.openxmlformats.org/officeDocument/2006/relationships/image" Target="../media/image206.png"/><Relationship Id="rId27" Type="http://schemas.openxmlformats.org/officeDocument/2006/relationships/image" Target="../media/image65.png"/><Relationship Id="rId48" Type="http://schemas.openxmlformats.org/officeDocument/2006/relationships/customXml" Target="../ink/ink75.xml"/><Relationship Id="rId69" Type="http://schemas.openxmlformats.org/officeDocument/2006/relationships/image" Target="../media/image86.png"/><Relationship Id="rId113" Type="http://schemas.openxmlformats.org/officeDocument/2006/relationships/image" Target="../media/image108.png"/><Relationship Id="rId134" Type="http://schemas.openxmlformats.org/officeDocument/2006/relationships/customXml" Target="../ink/ink118.xml"/><Relationship Id="rId320" Type="http://schemas.openxmlformats.org/officeDocument/2006/relationships/customXml" Target="../ink/ink211.xml"/><Relationship Id="rId80" Type="http://schemas.openxmlformats.org/officeDocument/2006/relationships/customXml" Target="../ink/ink91.xml"/><Relationship Id="rId155" Type="http://schemas.openxmlformats.org/officeDocument/2006/relationships/image" Target="../media/image129.png"/><Relationship Id="rId176" Type="http://schemas.openxmlformats.org/officeDocument/2006/relationships/customXml" Target="../ink/ink139.xml"/><Relationship Id="rId197" Type="http://schemas.openxmlformats.org/officeDocument/2006/relationships/image" Target="../media/image150.png"/><Relationship Id="rId341" Type="http://schemas.openxmlformats.org/officeDocument/2006/relationships/image" Target="../media/image222.png"/><Relationship Id="rId362" Type="http://schemas.openxmlformats.org/officeDocument/2006/relationships/customXml" Target="../ink/ink232.xml"/><Relationship Id="rId383" Type="http://schemas.openxmlformats.org/officeDocument/2006/relationships/image" Target="../media/image243.png"/><Relationship Id="rId201" Type="http://schemas.openxmlformats.org/officeDocument/2006/relationships/image" Target="../media/image152.png"/><Relationship Id="rId222" Type="http://schemas.openxmlformats.org/officeDocument/2006/relationships/customXml" Target="../ink/ink162.xml"/><Relationship Id="rId243" Type="http://schemas.openxmlformats.org/officeDocument/2006/relationships/image" Target="../media/image173.png"/><Relationship Id="rId264" Type="http://schemas.openxmlformats.org/officeDocument/2006/relationships/customXml" Target="../ink/ink183.xml"/><Relationship Id="rId285" Type="http://schemas.openxmlformats.org/officeDocument/2006/relationships/image" Target="../media/image194.png"/><Relationship Id="rId17" Type="http://schemas.openxmlformats.org/officeDocument/2006/relationships/image" Target="../media/image60.png"/><Relationship Id="rId38" Type="http://schemas.openxmlformats.org/officeDocument/2006/relationships/customXml" Target="../ink/ink70.xml"/><Relationship Id="rId59" Type="http://schemas.openxmlformats.org/officeDocument/2006/relationships/image" Target="../media/image81.png"/><Relationship Id="rId103" Type="http://schemas.openxmlformats.org/officeDocument/2006/relationships/image" Target="../media/image103.png"/><Relationship Id="rId124" Type="http://schemas.openxmlformats.org/officeDocument/2006/relationships/customXml" Target="../ink/ink113.xml"/><Relationship Id="rId310" Type="http://schemas.openxmlformats.org/officeDocument/2006/relationships/customXml" Target="../ink/ink206.xml"/><Relationship Id="rId70" Type="http://schemas.openxmlformats.org/officeDocument/2006/relationships/customXml" Target="../ink/ink86.xml"/><Relationship Id="rId91" Type="http://schemas.openxmlformats.org/officeDocument/2006/relationships/image" Target="../media/image97.png"/><Relationship Id="rId145" Type="http://schemas.openxmlformats.org/officeDocument/2006/relationships/image" Target="../media/image124.png"/><Relationship Id="rId166" Type="http://schemas.openxmlformats.org/officeDocument/2006/relationships/customXml" Target="../ink/ink134.xml"/><Relationship Id="rId187" Type="http://schemas.openxmlformats.org/officeDocument/2006/relationships/image" Target="../media/image145.png"/><Relationship Id="rId331" Type="http://schemas.openxmlformats.org/officeDocument/2006/relationships/image" Target="../media/image217.png"/><Relationship Id="rId352" Type="http://schemas.openxmlformats.org/officeDocument/2006/relationships/customXml" Target="../ink/ink227.xml"/><Relationship Id="rId373" Type="http://schemas.openxmlformats.org/officeDocument/2006/relationships/image" Target="../media/image238.png"/><Relationship Id="rId394" Type="http://schemas.openxmlformats.org/officeDocument/2006/relationships/customXml" Target="../ink/ink248.xml"/><Relationship Id="rId1" Type="http://schemas.openxmlformats.org/officeDocument/2006/relationships/slideLayout" Target="../slideLayouts/slideLayout20.xml"/><Relationship Id="rId212" Type="http://schemas.openxmlformats.org/officeDocument/2006/relationships/customXml" Target="../ink/ink157.xml"/><Relationship Id="rId233" Type="http://schemas.openxmlformats.org/officeDocument/2006/relationships/image" Target="../media/image168.png"/><Relationship Id="rId254" Type="http://schemas.openxmlformats.org/officeDocument/2006/relationships/customXml" Target="../ink/ink178.xml"/><Relationship Id="rId28" Type="http://schemas.openxmlformats.org/officeDocument/2006/relationships/customXml" Target="../ink/ink65.xml"/><Relationship Id="rId49" Type="http://schemas.openxmlformats.org/officeDocument/2006/relationships/image" Target="../media/image76.png"/><Relationship Id="rId114" Type="http://schemas.openxmlformats.org/officeDocument/2006/relationships/customXml" Target="../ink/ink108.xml"/><Relationship Id="rId275" Type="http://schemas.openxmlformats.org/officeDocument/2006/relationships/image" Target="../media/image189.png"/><Relationship Id="rId296" Type="http://schemas.openxmlformats.org/officeDocument/2006/relationships/customXml" Target="../ink/ink199.xml"/><Relationship Id="rId300" Type="http://schemas.openxmlformats.org/officeDocument/2006/relationships/customXml" Target="../ink/ink201.xml"/><Relationship Id="rId60" Type="http://schemas.openxmlformats.org/officeDocument/2006/relationships/customXml" Target="../ink/ink81.xml"/><Relationship Id="rId81" Type="http://schemas.openxmlformats.org/officeDocument/2006/relationships/image" Target="../media/image92.png"/><Relationship Id="rId135" Type="http://schemas.openxmlformats.org/officeDocument/2006/relationships/image" Target="../media/image119.png"/><Relationship Id="rId156" Type="http://schemas.openxmlformats.org/officeDocument/2006/relationships/customXml" Target="../ink/ink129.xml"/><Relationship Id="rId177" Type="http://schemas.openxmlformats.org/officeDocument/2006/relationships/image" Target="../media/image140.png"/><Relationship Id="rId198" Type="http://schemas.openxmlformats.org/officeDocument/2006/relationships/customXml" Target="../ink/ink150.xml"/><Relationship Id="rId321" Type="http://schemas.openxmlformats.org/officeDocument/2006/relationships/image" Target="../media/image212.png"/><Relationship Id="rId342" Type="http://schemas.openxmlformats.org/officeDocument/2006/relationships/customXml" Target="../ink/ink222.xml"/><Relationship Id="rId363" Type="http://schemas.openxmlformats.org/officeDocument/2006/relationships/image" Target="../media/image233.png"/><Relationship Id="rId384" Type="http://schemas.openxmlformats.org/officeDocument/2006/relationships/customXml" Target="../ink/ink243.xml"/><Relationship Id="rId202" Type="http://schemas.openxmlformats.org/officeDocument/2006/relationships/customXml" Target="../ink/ink152.xml"/><Relationship Id="rId223" Type="http://schemas.openxmlformats.org/officeDocument/2006/relationships/image" Target="../media/image163.png"/><Relationship Id="rId244" Type="http://schemas.openxmlformats.org/officeDocument/2006/relationships/customXml" Target="../ink/ink173.xml"/><Relationship Id="rId18" Type="http://schemas.openxmlformats.org/officeDocument/2006/relationships/customXml" Target="../ink/ink60.xml"/><Relationship Id="rId39" Type="http://schemas.openxmlformats.org/officeDocument/2006/relationships/image" Target="../media/image71.png"/><Relationship Id="rId265" Type="http://schemas.openxmlformats.org/officeDocument/2006/relationships/image" Target="../media/image184.png"/><Relationship Id="rId286" Type="http://schemas.openxmlformats.org/officeDocument/2006/relationships/customXml" Target="../ink/ink194.xml"/><Relationship Id="rId50" Type="http://schemas.openxmlformats.org/officeDocument/2006/relationships/customXml" Target="../ink/ink76.xml"/><Relationship Id="rId104" Type="http://schemas.openxmlformats.org/officeDocument/2006/relationships/customXml" Target="../ink/ink103.xml"/><Relationship Id="rId125" Type="http://schemas.openxmlformats.org/officeDocument/2006/relationships/image" Target="../media/image114.png"/><Relationship Id="rId146" Type="http://schemas.openxmlformats.org/officeDocument/2006/relationships/customXml" Target="../ink/ink124.xml"/><Relationship Id="rId167" Type="http://schemas.openxmlformats.org/officeDocument/2006/relationships/image" Target="../media/image135.png"/><Relationship Id="rId188" Type="http://schemas.openxmlformats.org/officeDocument/2006/relationships/customXml" Target="../ink/ink145.xml"/><Relationship Id="rId311" Type="http://schemas.openxmlformats.org/officeDocument/2006/relationships/image" Target="../media/image207.png"/><Relationship Id="rId332" Type="http://schemas.openxmlformats.org/officeDocument/2006/relationships/customXml" Target="../ink/ink217.xml"/><Relationship Id="rId353" Type="http://schemas.openxmlformats.org/officeDocument/2006/relationships/image" Target="../media/image228.png"/><Relationship Id="rId374" Type="http://schemas.openxmlformats.org/officeDocument/2006/relationships/customXml" Target="../ink/ink238.xml"/><Relationship Id="rId395" Type="http://schemas.openxmlformats.org/officeDocument/2006/relationships/image" Target="../media/image249.png"/><Relationship Id="rId71" Type="http://schemas.openxmlformats.org/officeDocument/2006/relationships/image" Target="../media/image87.png"/><Relationship Id="rId92" Type="http://schemas.openxmlformats.org/officeDocument/2006/relationships/customXml" Target="../ink/ink97.xml"/><Relationship Id="rId213" Type="http://schemas.openxmlformats.org/officeDocument/2006/relationships/image" Target="../media/image158.png"/><Relationship Id="rId234" Type="http://schemas.openxmlformats.org/officeDocument/2006/relationships/customXml" Target="../ink/ink168.xml"/><Relationship Id="rId2" Type="http://schemas.openxmlformats.org/officeDocument/2006/relationships/customXml" Target="../ink/ink52.xml"/><Relationship Id="rId29" Type="http://schemas.openxmlformats.org/officeDocument/2006/relationships/image" Target="../media/image66.png"/><Relationship Id="rId255" Type="http://schemas.openxmlformats.org/officeDocument/2006/relationships/image" Target="../media/image179.png"/><Relationship Id="rId276" Type="http://schemas.openxmlformats.org/officeDocument/2006/relationships/customXml" Target="../ink/ink189.xml"/><Relationship Id="rId297" Type="http://schemas.openxmlformats.org/officeDocument/2006/relationships/image" Target="../media/image200.png"/><Relationship Id="rId40" Type="http://schemas.openxmlformats.org/officeDocument/2006/relationships/customXml" Target="../ink/ink71.xml"/><Relationship Id="rId115" Type="http://schemas.openxmlformats.org/officeDocument/2006/relationships/image" Target="../media/image109.png"/><Relationship Id="rId136" Type="http://schemas.openxmlformats.org/officeDocument/2006/relationships/customXml" Target="../ink/ink119.xml"/><Relationship Id="rId157" Type="http://schemas.openxmlformats.org/officeDocument/2006/relationships/image" Target="../media/image130.png"/><Relationship Id="rId178" Type="http://schemas.openxmlformats.org/officeDocument/2006/relationships/customXml" Target="../ink/ink140.xml"/><Relationship Id="rId301" Type="http://schemas.openxmlformats.org/officeDocument/2006/relationships/image" Target="../media/image202.png"/><Relationship Id="rId322" Type="http://schemas.openxmlformats.org/officeDocument/2006/relationships/customXml" Target="../ink/ink212.xml"/><Relationship Id="rId343" Type="http://schemas.openxmlformats.org/officeDocument/2006/relationships/image" Target="../media/image223.png"/><Relationship Id="rId364" Type="http://schemas.openxmlformats.org/officeDocument/2006/relationships/customXml" Target="../ink/ink233.xml"/><Relationship Id="rId61" Type="http://schemas.openxmlformats.org/officeDocument/2006/relationships/image" Target="../media/image82.png"/><Relationship Id="rId82" Type="http://schemas.openxmlformats.org/officeDocument/2006/relationships/customXml" Target="../ink/ink92.xml"/><Relationship Id="rId199" Type="http://schemas.openxmlformats.org/officeDocument/2006/relationships/image" Target="../media/image151.png"/><Relationship Id="rId203" Type="http://schemas.openxmlformats.org/officeDocument/2006/relationships/image" Target="../media/image153.png"/><Relationship Id="rId385" Type="http://schemas.openxmlformats.org/officeDocument/2006/relationships/image" Target="../media/image244.png"/><Relationship Id="rId19" Type="http://schemas.openxmlformats.org/officeDocument/2006/relationships/image" Target="../media/image61.png"/><Relationship Id="rId224" Type="http://schemas.openxmlformats.org/officeDocument/2006/relationships/customXml" Target="../ink/ink163.xml"/><Relationship Id="rId245" Type="http://schemas.openxmlformats.org/officeDocument/2006/relationships/image" Target="../media/image174.png"/><Relationship Id="rId266" Type="http://schemas.openxmlformats.org/officeDocument/2006/relationships/customXml" Target="../ink/ink184.xml"/><Relationship Id="rId287" Type="http://schemas.openxmlformats.org/officeDocument/2006/relationships/image" Target="../media/image195.png"/><Relationship Id="rId30" Type="http://schemas.openxmlformats.org/officeDocument/2006/relationships/customXml" Target="../ink/ink66.xml"/><Relationship Id="rId105" Type="http://schemas.openxmlformats.org/officeDocument/2006/relationships/image" Target="../media/image104.png"/><Relationship Id="rId126" Type="http://schemas.openxmlformats.org/officeDocument/2006/relationships/customXml" Target="../ink/ink114.xml"/><Relationship Id="rId147" Type="http://schemas.openxmlformats.org/officeDocument/2006/relationships/image" Target="../media/image125.png"/><Relationship Id="rId168" Type="http://schemas.openxmlformats.org/officeDocument/2006/relationships/customXml" Target="../ink/ink135.xml"/><Relationship Id="rId312" Type="http://schemas.openxmlformats.org/officeDocument/2006/relationships/customXml" Target="../ink/ink207.xml"/><Relationship Id="rId333" Type="http://schemas.openxmlformats.org/officeDocument/2006/relationships/image" Target="../media/image218.png"/><Relationship Id="rId354" Type="http://schemas.openxmlformats.org/officeDocument/2006/relationships/customXml" Target="../ink/ink228.xml"/><Relationship Id="rId51" Type="http://schemas.openxmlformats.org/officeDocument/2006/relationships/image" Target="../media/image77.png"/><Relationship Id="rId72" Type="http://schemas.openxmlformats.org/officeDocument/2006/relationships/customXml" Target="../ink/ink87.xml"/><Relationship Id="rId93" Type="http://schemas.openxmlformats.org/officeDocument/2006/relationships/image" Target="../media/image98.png"/><Relationship Id="rId189" Type="http://schemas.openxmlformats.org/officeDocument/2006/relationships/image" Target="../media/image146.png"/><Relationship Id="rId375" Type="http://schemas.openxmlformats.org/officeDocument/2006/relationships/image" Target="../media/image239.png"/><Relationship Id="rId396" Type="http://schemas.openxmlformats.org/officeDocument/2006/relationships/customXml" Target="../ink/ink249.xml"/><Relationship Id="rId3" Type="http://schemas.openxmlformats.org/officeDocument/2006/relationships/image" Target="../media/image53.png"/><Relationship Id="rId214" Type="http://schemas.openxmlformats.org/officeDocument/2006/relationships/customXml" Target="../ink/ink158.xml"/><Relationship Id="rId235" Type="http://schemas.openxmlformats.org/officeDocument/2006/relationships/image" Target="../media/image169.png"/><Relationship Id="rId256" Type="http://schemas.openxmlformats.org/officeDocument/2006/relationships/customXml" Target="../ink/ink179.xml"/><Relationship Id="rId277" Type="http://schemas.openxmlformats.org/officeDocument/2006/relationships/image" Target="../media/image190.png"/><Relationship Id="rId298" Type="http://schemas.openxmlformats.org/officeDocument/2006/relationships/customXml" Target="../ink/ink200.xml"/><Relationship Id="rId400" Type="http://schemas.openxmlformats.org/officeDocument/2006/relationships/customXml" Target="../ink/ink251.xml"/><Relationship Id="rId116" Type="http://schemas.openxmlformats.org/officeDocument/2006/relationships/customXml" Target="../ink/ink109.xml"/><Relationship Id="rId137" Type="http://schemas.openxmlformats.org/officeDocument/2006/relationships/image" Target="../media/image120.png"/><Relationship Id="rId158" Type="http://schemas.openxmlformats.org/officeDocument/2006/relationships/customXml" Target="../ink/ink130.xml"/><Relationship Id="rId302" Type="http://schemas.openxmlformats.org/officeDocument/2006/relationships/customXml" Target="../ink/ink202.xml"/><Relationship Id="rId323" Type="http://schemas.openxmlformats.org/officeDocument/2006/relationships/image" Target="../media/image213.png"/><Relationship Id="rId344" Type="http://schemas.openxmlformats.org/officeDocument/2006/relationships/customXml" Target="../ink/ink223.xml"/><Relationship Id="rId20" Type="http://schemas.openxmlformats.org/officeDocument/2006/relationships/customXml" Target="../ink/ink61.xml"/><Relationship Id="rId41" Type="http://schemas.openxmlformats.org/officeDocument/2006/relationships/image" Target="../media/image72.png"/><Relationship Id="rId62" Type="http://schemas.openxmlformats.org/officeDocument/2006/relationships/customXml" Target="../ink/ink82.xml"/><Relationship Id="rId83" Type="http://schemas.openxmlformats.org/officeDocument/2006/relationships/image" Target="../media/image93.png"/><Relationship Id="rId179" Type="http://schemas.openxmlformats.org/officeDocument/2006/relationships/image" Target="../media/image141.png"/><Relationship Id="rId365" Type="http://schemas.openxmlformats.org/officeDocument/2006/relationships/image" Target="../media/image234.png"/><Relationship Id="rId386" Type="http://schemas.openxmlformats.org/officeDocument/2006/relationships/customXml" Target="../ink/ink244.xml"/><Relationship Id="rId190" Type="http://schemas.openxmlformats.org/officeDocument/2006/relationships/customXml" Target="../ink/ink146.xml"/><Relationship Id="rId204" Type="http://schemas.openxmlformats.org/officeDocument/2006/relationships/customXml" Target="../ink/ink153.xml"/><Relationship Id="rId225" Type="http://schemas.openxmlformats.org/officeDocument/2006/relationships/image" Target="../media/image164.png"/><Relationship Id="rId246" Type="http://schemas.openxmlformats.org/officeDocument/2006/relationships/customXml" Target="../ink/ink174.xml"/><Relationship Id="rId267" Type="http://schemas.openxmlformats.org/officeDocument/2006/relationships/image" Target="../media/image185.png"/><Relationship Id="rId288" Type="http://schemas.openxmlformats.org/officeDocument/2006/relationships/customXml" Target="../ink/ink195.xml"/><Relationship Id="rId106" Type="http://schemas.openxmlformats.org/officeDocument/2006/relationships/customXml" Target="../ink/ink104.xml"/><Relationship Id="rId127" Type="http://schemas.openxmlformats.org/officeDocument/2006/relationships/image" Target="../media/image115.png"/><Relationship Id="rId313" Type="http://schemas.openxmlformats.org/officeDocument/2006/relationships/image" Target="../media/image208.png"/><Relationship Id="rId10" Type="http://schemas.openxmlformats.org/officeDocument/2006/relationships/customXml" Target="../ink/ink56.xml"/><Relationship Id="rId31" Type="http://schemas.openxmlformats.org/officeDocument/2006/relationships/image" Target="../media/image67.png"/><Relationship Id="rId52" Type="http://schemas.openxmlformats.org/officeDocument/2006/relationships/customXml" Target="../ink/ink77.xml"/><Relationship Id="rId73" Type="http://schemas.openxmlformats.org/officeDocument/2006/relationships/image" Target="../media/image88.png"/><Relationship Id="rId94" Type="http://schemas.openxmlformats.org/officeDocument/2006/relationships/customXml" Target="../ink/ink98.xml"/><Relationship Id="rId148" Type="http://schemas.openxmlformats.org/officeDocument/2006/relationships/customXml" Target="../ink/ink125.xml"/><Relationship Id="rId169" Type="http://schemas.openxmlformats.org/officeDocument/2006/relationships/image" Target="../media/image136.png"/><Relationship Id="rId334" Type="http://schemas.openxmlformats.org/officeDocument/2006/relationships/customXml" Target="../ink/ink218.xml"/><Relationship Id="rId355" Type="http://schemas.openxmlformats.org/officeDocument/2006/relationships/image" Target="../media/image229.png"/><Relationship Id="rId376" Type="http://schemas.openxmlformats.org/officeDocument/2006/relationships/customXml" Target="../ink/ink239.xml"/><Relationship Id="rId397" Type="http://schemas.openxmlformats.org/officeDocument/2006/relationships/image" Target="../media/image250.png"/><Relationship Id="rId4" Type="http://schemas.openxmlformats.org/officeDocument/2006/relationships/customXml" Target="../ink/ink53.xml"/><Relationship Id="rId180" Type="http://schemas.openxmlformats.org/officeDocument/2006/relationships/customXml" Target="../ink/ink141.xml"/><Relationship Id="rId215" Type="http://schemas.openxmlformats.org/officeDocument/2006/relationships/image" Target="../media/image159.png"/><Relationship Id="rId236" Type="http://schemas.openxmlformats.org/officeDocument/2006/relationships/customXml" Target="../ink/ink169.xml"/><Relationship Id="rId257" Type="http://schemas.openxmlformats.org/officeDocument/2006/relationships/image" Target="../media/image180.png"/><Relationship Id="rId278" Type="http://schemas.openxmlformats.org/officeDocument/2006/relationships/customXml" Target="../ink/ink190.xml"/><Relationship Id="rId401" Type="http://schemas.openxmlformats.org/officeDocument/2006/relationships/image" Target="../media/image252.png"/><Relationship Id="rId303" Type="http://schemas.openxmlformats.org/officeDocument/2006/relationships/image" Target="../media/image203.png"/><Relationship Id="rId42" Type="http://schemas.openxmlformats.org/officeDocument/2006/relationships/customXml" Target="../ink/ink72.xml"/><Relationship Id="rId84" Type="http://schemas.openxmlformats.org/officeDocument/2006/relationships/customXml" Target="../ink/ink93.xml"/><Relationship Id="rId138" Type="http://schemas.openxmlformats.org/officeDocument/2006/relationships/customXml" Target="../ink/ink120.xml"/><Relationship Id="rId345" Type="http://schemas.openxmlformats.org/officeDocument/2006/relationships/image" Target="../media/image224.png"/><Relationship Id="rId387" Type="http://schemas.openxmlformats.org/officeDocument/2006/relationships/image" Target="../media/image245.png"/><Relationship Id="rId191" Type="http://schemas.openxmlformats.org/officeDocument/2006/relationships/image" Target="../media/image147.png"/><Relationship Id="rId205" Type="http://schemas.openxmlformats.org/officeDocument/2006/relationships/image" Target="../media/image154.png"/><Relationship Id="rId247" Type="http://schemas.openxmlformats.org/officeDocument/2006/relationships/image" Target="../media/image175.png"/><Relationship Id="rId107" Type="http://schemas.openxmlformats.org/officeDocument/2006/relationships/image" Target="../media/image105.png"/><Relationship Id="rId289" Type="http://schemas.openxmlformats.org/officeDocument/2006/relationships/image" Target="../media/image196.png"/><Relationship Id="rId11" Type="http://schemas.openxmlformats.org/officeDocument/2006/relationships/image" Target="../media/image57.png"/><Relationship Id="rId53" Type="http://schemas.openxmlformats.org/officeDocument/2006/relationships/image" Target="../media/image78.png"/><Relationship Id="rId149" Type="http://schemas.openxmlformats.org/officeDocument/2006/relationships/image" Target="../media/image126.png"/><Relationship Id="rId314" Type="http://schemas.openxmlformats.org/officeDocument/2006/relationships/customXml" Target="../ink/ink208.xml"/><Relationship Id="rId356" Type="http://schemas.openxmlformats.org/officeDocument/2006/relationships/customXml" Target="../ink/ink229.xml"/><Relationship Id="rId398" Type="http://schemas.openxmlformats.org/officeDocument/2006/relationships/customXml" Target="../ink/ink250.xml"/><Relationship Id="rId95" Type="http://schemas.openxmlformats.org/officeDocument/2006/relationships/image" Target="../media/image99.png"/><Relationship Id="rId160" Type="http://schemas.openxmlformats.org/officeDocument/2006/relationships/customXml" Target="../ink/ink131.xml"/><Relationship Id="rId216" Type="http://schemas.openxmlformats.org/officeDocument/2006/relationships/customXml" Target="../ink/ink159.xml"/><Relationship Id="rId258" Type="http://schemas.openxmlformats.org/officeDocument/2006/relationships/customXml" Target="../ink/ink180.xml"/><Relationship Id="rId22" Type="http://schemas.openxmlformats.org/officeDocument/2006/relationships/customXml" Target="../ink/ink62.xml"/><Relationship Id="rId64" Type="http://schemas.openxmlformats.org/officeDocument/2006/relationships/customXml" Target="../ink/ink83.xml"/><Relationship Id="rId118" Type="http://schemas.openxmlformats.org/officeDocument/2006/relationships/customXml" Target="../ink/ink110.xml"/><Relationship Id="rId325" Type="http://schemas.openxmlformats.org/officeDocument/2006/relationships/image" Target="../media/image214.png"/><Relationship Id="rId367" Type="http://schemas.openxmlformats.org/officeDocument/2006/relationships/image" Target="../media/image235.png"/><Relationship Id="rId171" Type="http://schemas.openxmlformats.org/officeDocument/2006/relationships/image" Target="../media/image137.png"/><Relationship Id="rId227" Type="http://schemas.openxmlformats.org/officeDocument/2006/relationships/image" Target="../media/image165.png"/><Relationship Id="rId269" Type="http://schemas.openxmlformats.org/officeDocument/2006/relationships/image" Target="../media/image186.png"/><Relationship Id="rId33" Type="http://schemas.openxmlformats.org/officeDocument/2006/relationships/image" Target="../media/image68.png"/><Relationship Id="rId129" Type="http://schemas.openxmlformats.org/officeDocument/2006/relationships/image" Target="../media/image116.png"/><Relationship Id="rId280" Type="http://schemas.openxmlformats.org/officeDocument/2006/relationships/customXml" Target="../ink/ink191.xml"/><Relationship Id="rId336" Type="http://schemas.openxmlformats.org/officeDocument/2006/relationships/customXml" Target="../ink/ink219.xml"/><Relationship Id="rId75" Type="http://schemas.openxmlformats.org/officeDocument/2006/relationships/image" Target="../media/image89.png"/><Relationship Id="rId140" Type="http://schemas.openxmlformats.org/officeDocument/2006/relationships/customXml" Target="../ink/ink121.xml"/><Relationship Id="rId182" Type="http://schemas.openxmlformats.org/officeDocument/2006/relationships/customXml" Target="../ink/ink142.xml"/><Relationship Id="rId378" Type="http://schemas.openxmlformats.org/officeDocument/2006/relationships/customXml" Target="../ink/ink240.xml"/><Relationship Id="rId403" Type="http://schemas.openxmlformats.org/officeDocument/2006/relationships/image" Target="../media/image253.png"/><Relationship Id="rId6" Type="http://schemas.openxmlformats.org/officeDocument/2006/relationships/customXml" Target="../ink/ink54.xml"/><Relationship Id="rId238" Type="http://schemas.openxmlformats.org/officeDocument/2006/relationships/customXml" Target="../ink/ink170.xml"/><Relationship Id="rId291" Type="http://schemas.openxmlformats.org/officeDocument/2006/relationships/image" Target="../media/image197.png"/><Relationship Id="rId305" Type="http://schemas.openxmlformats.org/officeDocument/2006/relationships/image" Target="../media/image204.png"/><Relationship Id="rId347" Type="http://schemas.openxmlformats.org/officeDocument/2006/relationships/image" Target="../media/image225.png"/><Relationship Id="rId44" Type="http://schemas.openxmlformats.org/officeDocument/2006/relationships/customXml" Target="../ink/ink73.xml"/><Relationship Id="rId86" Type="http://schemas.openxmlformats.org/officeDocument/2006/relationships/customXml" Target="../ink/ink94.xml"/><Relationship Id="rId151" Type="http://schemas.openxmlformats.org/officeDocument/2006/relationships/image" Target="../media/image127.png"/><Relationship Id="rId389" Type="http://schemas.openxmlformats.org/officeDocument/2006/relationships/image" Target="../media/image246.png"/><Relationship Id="rId193" Type="http://schemas.openxmlformats.org/officeDocument/2006/relationships/image" Target="../media/image148.png"/><Relationship Id="rId207" Type="http://schemas.openxmlformats.org/officeDocument/2006/relationships/image" Target="../media/image155.png"/><Relationship Id="rId249" Type="http://schemas.openxmlformats.org/officeDocument/2006/relationships/image" Target="../media/image176.png"/><Relationship Id="rId13" Type="http://schemas.openxmlformats.org/officeDocument/2006/relationships/image" Target="../media/image58.png"/><Relationship Id="rId109" Type="http://schemas.openxmlformats.org/officeDocument/2006/relationships/image" Target="../media/image106.png"/><Relationship Id="rId260" Type="http://schemas.openxmlformats.org/officeDocument/2006/relationships/customXml" Target="../ink/ink181.xml"/><Relationship Id="rId316" Type="http://schemas.openxmlformats.org/officeDocument/2006/relationships/customXml" Target="../ink/ink209.xml"/><Relationship Id="rId55" Type="http://schemas.openxmlformats.org/officeDocument/2006/relationships/image" Target="../media/image79.png"/><Relationship Id="rId97" Type="http://schemas.openxmlformats.org/officeDocument/2006/relationships/image" Target="../media/image100.png"/><Relationship Id="rId120" Type="http://schemas.openxmlformats.org/officeDocument/2006/relationships/customXml" Target="../ink/ink111.xml"/><Relationship Id="rId358" Type="http://schemas.openxmlformats.org/officeDocument/2006/relationships/customXml" Target="../ink/ink230.xml"/><Relationship Id="rId162" Type="http://schemas.openxmlformats.org/officeDocument/2006/relationships/customXml" Target="../ink/ink132.xml"/><Relationship Id="rId218" Type="http://schemas.openxmlformats.org/officeDocument/2006/relationships/customXml" Target="../ink/ink160.xml"/><Relationship Id="rId271" Type="http://schemas.openxmlformats.org/officeDocument/2006/relationships/image" Target="../media/image187.png"/><Relationship Id="rId24" Type="http://schemas.openxmlformats.org/officeDocument/2006/relationships/customXml" Target="../ink/ink63.xml"/><Relationship Id="rId66" Type="http://schemas.openxmlformats.org/officeDocument/2006/relationships/customXml" Target="../ink/ink84.xml"/><Relationship Id="rId131" Type="http://schemas.openxmlformats.org/officeDocument/2006/relationships/image" Target="../media/image117.png"/><Relationship Id="rId327" Type="http://schemas.openxmlformats.org/officeDocument/2006/relationships/image" Target="../media/image215.png"/><Relationship Id="rId369" Type="http://schemas.openxmlformats.org/officeDocument/2006/relationships/image" Target="../media/image236.png"/><Relationship Id="rId173" Type="http://schemas.openxmlformats.org/officeDocument/2006/relationships/image" Target="../media/image138.png"/><Relationship Id="rId229" Type="http://schemas.openxmlformats.org/officeDocument/2006/relationships/image" Target="../media/image166.png"/><Relationship Id="rId380" Type="http://schemas.openxmlformats.org/officeDocument/2006/relationships/customXml" Target="../ink/ink241.xml"/><Relationship Id="rId240" Type="http://schemas.openxmlformats.org/officeDocument/2006/relationships/customXml" Target="../ink/ink171.xml"/><Relationship Id="rId35" Type="http://schemas.openxmlformats.org/officeDocument/2006/relationships/image" Target="../media/image69.png"/><Relationship Id="rId77" Type="http://schemas.openxmlformats.org/officeDocument/2006/relationships/image" Target="../media/image90.png"/><Relationship Id="rId100" Type="http://schemas.openxmlformats.org/officeDocument/2006/relationships/customXml" Target="../ink/ink101.xml"/><Relationship Id="rId282" Type="http://schemas.openxmlformats.org/officeDocument/2006/relationships/customXml" Target="../ink/ink192.xml"/><Relationship Id="rId338" Type="http://schemas.openxmlformats.org/officeDocument/2006/relationships/customXml" Target="../ink/ink220.xml"/><Relationship Id="rId8" Type="http://schemas.openxmlformats.org/officeDocument/2006/relationships/customXml" Target="../ink/ink55.xml"/><Relationship Id="rId142" Type="http://schemas.openxmlformats.org/officeDocument/2006/relationships/customXml" Target="../ink/ink122.xml"/><Relationship Id="rId184" Type="http://schemas.openxmlformats.org/officeDocument/2006/relationships/customXml" Target="../ink/ink143.xml"/><Relationship Id="rId391" Type="http://schemas.openxmlformats.org/officeDocument/2006/relationships/image" Target="../media/image247.png"/><Relationship Id="rId405" Type="http://schemas.openxmlformats.org/officeDocument/2006/relationships/image" Target="../media/image254.png"/><Relationship Id="rId251" Type="http://schemas.openxmlformats.org/officeDocument/2006/relationships/image" Target="../media/image177.png"/><Relationship Id="rId46" Type="http://schemas.openxmlformats.org/officeDocument/2006/relationships/customXml" Target="../ink/ink74.xml"/><Relationship Id="rId293" Type="http://schemas.openxmlformats.org/officeDocument/2006/relationships/image" Target="../media/image198.png"/><Relationship Id="rId307" Type="http://schemas.openxmlformats.org/officeDocument/2006/relationships/image" Target="../media/image205.png"/><Relationship Id="rId349" Type="http://schemas.openxmlformats.org/officeDocument/2006/relationships/image" Target="../media/image226.png"/><Relationship Id="rId88" Type="http://schemas.openxmlformats.org/officeDocument/2006/relationships/customXml" Target="../ink/ink95.xml"/><Relationship Id="rId111" Type="http://schemas.openxmlformats.org/officeDocument/2006/relationships/image" Target="../media/image107.png"/><Relationship Id="rId153" Type="http://schemas.openxmlformats.org/officeDocument/2006/relationships/image" Target="../media/image128.png"/><Relationship Id="rId195" Type="http://schemas.openxmlformats.org/officeDocument/2006/relationships/image" Target="../media/image149.png"/><Relationship Id="rId209" Type="http://schemas.openxmlformats.org/officeDocument/2006/relationships/image" Target="../media/image156.png"/><Relationship Id="rId360" Type="http://schemas.openxmlformats.org/officeDocument/2006/relationships/customXml" Target="../ink/ink231.xml"/><Relationship Id="rId220" Type="http://schemas.openxmlformats.org/officeDocument/2006/relationships/customXml" Target="../ink/ink161.xml"/><Relationship Id="rId15" Type="http://schemas.openxmlformats.org/officeDocument/2006/relationships/image" Target="../media/image59.png"/><Relationship Id="rId57" Type="http://schemas.openxmlformats.org/officeDocument/2006/relationships/image" Target="../media/image80.png"/><Relationship Id="rId262" Type="http://schemas.openxmlformats.org/officeDocument/2006/relationships/customXml" Target="../ink/ink182.xml"/><Relationship Id="rId318" Type="http://schemas.openxmlformats.org/officeDocument/2006/relationships/customXml" Target="../ink/ink210.xml"/><Relationship Id="rId99" Type="http://schemas.openxmlformats.org/officeDocument/2006/relationships/image" Target="../media/image101.png"/><Relationship Id="rId122" Type="http://schemas.openxmlformats.org/officeDocument/2006/relationships/customXml" Target="../ink/ink112.xml"/><Relationship Id="rId164" Type="http://schemas.openxmlformats.org/officeDocument/2006/relationships/customXml" Target="../ink/ink133.xml"/><Relationship Id="rId371" Type="http://schemas.openxmlformats.org/officeDocument/2006/relationships/image" Target="../media/image237.png"/><Relationship Id="rId26" Type="http://schemas.openxmlformats.org/officeDocument/2006/relationships/customXml" Target="../ink/ink64.xml"/><Relationship Id="rId231" Type="http://schemas.openxmlformats.org/officeDocument/2006/relationships/image" Target="../media/image167.png"/><Relationship Id="rId273" Type="http://schemas.openxmlformats.org/officeDocument/2006/relationships/image" Target="../media/image188.png"/><Relationship Id="rId329" Type="http://schemas.openxmlformats.org/officeDocument/2006/relationships/image" Target="../media/image216.png"/><Relationship Id="rId68" Type="http://schemas.openxmlformats.org/officeDocument/2006/relationships/customXml" Target="../ink/ink85.xml"/><Relationship Id="rId133" Type="http://schemas.openxmlformats.org/officeDocument/2006/relationships/image" Target="../media/image118.png"/><Relationship Id="rId175" Type="http://schemas.openxmlformats.org/officeDocument/2006/relationships/image" Target="../media/image139.png"/><Relationship Id="rId340" Type="http://schemas.openxmlformats.org/officeDocument/2006/relationships/customXml" Target="../ink/ink221.xml"/><Relationship Id="rId200" Type="http://schemas.openxmlformats.org/officeDocument/2006/relationships/customXml" Target="../ink/ink151.xml"/><Relationship Id="rId382" Type="http://schemas.openxmlformats.org/officeDocument/2006/relationships/customXml" Target="../ink/ink242.xml"/><Relationship Id="rId242" Type="http://schemas.openxmlformats.org/officeDocument/2006/relationships/customXml" Target="../ink/ink172.xml"/><Relationship Id="rId284" Type="http://schemas.openxmlformats.org/officeDocument/2006/relationships/customXml" Target="../ink/ink193.xml"/><Relationship Id="rId37" Type="http://schemas.openxmlformats.org/officeDocument/2006/relationships/image" Target="../media/image70.png"/><Relationship Id="rId79" Type="http://schemas.openxmlformats.org/officeDocument/2006/relationships/image" Target="../media/image91.png"/><Relationship Id="rId102" Type="http://schemas.openxmlformats.org/officeDocument/2006/relationships/customXml" Target="../ink/ink102.xml"/><Relationship Id="rId144" Type="http://schemas.openxmlformats.org/officeDocument/2006/relationships/customXml" Target="../ink/ink123.xml"/><Relationship Id="rId90" Type="http://schemas.openxmlformats.org/officeDocument/2006/relationships/customXml" Target="../ink/ink96.xml"/><Relationship Id="rId186" Type="http://schemas.openxmlformats.org/officeDocument/2006/relationships/customXml" Target="../ink/ink144.xml"/><Relationship Id="rId351" Type="http://schemas.openxmlformats.org/officeDocument/2006/relationships/image" Target="../media/image227.png"/><Relationship Id="rId393" Type="http://schemas.openxmlformats.org/officeDocument/2006/relationships/image" Target="../media/image248.png"/><Relationship Id="rId407" Type="http://schemas.openxmlformats.org/officeDocument/2006/relationships/image" Target="../media/image25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3.jpeg"/><Relationship Id="rId7" Type="http://schemas.openxmlformats.org/officeDocument/2006/relationships/image" Target="../media/image57.tif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tiff"/><Relationship Id="rId5" Type="http://schemas.openxmlformats.org/officeDocument/2006/relationships/image" Target="../media/image55.tiff"/><Relationship Id="rId4" Type="http://schemas.openxmlformats.org/officeDocument/2006/relationships/image" Target="../media/image54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>
                <a:solidFill>
                  <a:schemeClr val="bg1"/>
                </a:solidFill>
              </a:rPr>
              <a:t>Anubhav 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Model Types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2CE535-065A-4B57-9599-48C49E2C0A58}"/>
              </a:ext>
            </a:extLst>
          </p:cNvPr>
          <p:cNvSpPr txBox="1"/>
          <p:nvPr/>
        </p:nvSpPr>
        <p:spPr>
          <a:xfrm>
            <a:off x="1588" y="914401"/>
            <a:ext cx="121142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Embedded</a:t>
            </a:r>
            <a:r>
              <a:rPr lang="en-US" sz="2400" dirty="0"/>
              <a:t> V/s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Embedded Models are used ONLY and ONLY by one story where we embed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Public model are stored in SAC folders and can be used by any 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Analytic</a:t>
            </a:r>
            <a:r>
              <a:rPr lang="en-US" sz="2400" dirty="0"/>
              <a:t> V/s Planning</a:t>
            </a:r>
          </a:p>
          <a:p>
            <a:r>
              <a:rPr lang="en-US" sz="2400" dirty="0"/>
              <a:t>Analytics model also known as BI Model and these are used to create BI Stories. However planning models are special models used for planning only scenarios.</a:t>
            </a:r>
          </a:p>
          <a:p>
            <a:r>
              <a:rPr lang="en-US" sz="2400" dirty="0"/>
              <a:t>Most of the models are BI Models = All measures are combined to name </a:t>
            </a:r>
            <a:r>
              <a:rPr lang="en-US" sz="2400" b="1" dirty="0"/>
              <a:t>Account Dim</a:t>
            </a:r>
          </a:p>
          <a:p>
            <a:r>
              <a:rPr lang="en-US" sz="2400" dirty="0"/>
              <a:t>A planning model has following mandatory – Account, Time, optionally we have Category (Versioning data) and Org Dimension</a:t>
            </a:r>
          </a:p>
          <a:p>
            <a:endParaRPr lang="en-US" sz="2400" dirty="0"/>
          </a:p>
          <a:p>
            <a:r>
              <a:rPr lang="en-US" sz="2400" b="1" dirty="0"/>
              <a:t>Acquired</a:t>
            </a:r>
            <a:r>
              <a:rPr lang="en-US" sz="2400" dirty="0"/>
              <a:t> v/s Live</a:t>
            </a:r>
          </a:p>
          <a:p>
            <a:r>
              <a:rPr lang="en-US" sz="2400" dirty="0"/>
              <a:t>Acquired – All the data is loaded inside SAC source could be a file or acquired source like SAP system or Google drive</a:t>
            </a:r>
          </a:p>
          <a:p>
            <a:r>
              <a:rPr lang="en-US" sz="2400" dirty="0"/>
              <a:t>Live – Data is fetched at runtime, Model is created as just a skeleton. Trial – BW, HANA</a:t>
            </a:r>
          </a:p>
        </p:txBody>
      </p:sp>
    </p:spTree>
    <p:extLst>
      <p:ext uri="{BB962C8B-B14F-4D97-AF65-F5344CB8AC3E}">
        <p14:creationId xmlns:p14="http://schemas.microsoft.com/office/powerpoint/2010/main" val="40603810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Model Types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2CE535-065A-4B57-9599-48C49E2C0A58}"/>
              </a:ext>
            </a:extLst>
          </p:cNvPr>
          <p:cNvSpPr txBox="1"/>
          <p:nvPr/>
        </p:nvSpPr>
        <p:spPr>
          <a:xfrm>
            <a:off x="1588" y="914401"/>
            <a:ext cx="1211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Classic </a:t>
            </a:r>
            <a:r>
              <a:rPr lang="en-US" sz="2400" dirty="0"/>
              <a:t>V/s New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classic data model have mandatory Account dimension, it will combine all the measure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new model is like database table of BW system where it is not mandatory to combine to an account dimension.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46C8D01-FC4E-8E04-6243-0B495F7FE264}"/>
              </a:ext>
            </a:extLst>
          </p:cNvPr>
          <p:cNvGrpSpPr/>
          <p:nvPr/>
        </p:nvGrpSpPr>
        <p:grpSpPr>
          <a:xfrm>
            <a:off x="1601327" y="2554012"/>
            <a:ext cx="9696600" cy="3449880"/>
            <a:chOff x="1601327" y="2554012"/>
            <a:chExt cx="9696600" cy="34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7DD0AF7-BEFC-CD3E-C931-5767B5CA6363}"/>
                    </a:ext>
                  </a:extLst>
                </p14:cNvPr>
                <p14:cNvContentPartPr/>
                <p14:nvPr/>
              </p14:nvContentPartPr>
              <p14:xfrm>
                <a:off x="8498927" y="2880532"/>
                <a:ext cx="2799000" cy="787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7DD0AF7-BEFC-CD3E-C931-5767B5CA63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89927" y="2871532"/>
                  <a:ext cx="281664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D0B08E-5DEC-E0C5-A232-F6743BDFAF04}"/>
                    </a:ext>
                  </a:extLst>
                </p14:cNvPr>
                <p14:cNvContentPartPr/>
                <p14:nvPr/>
              </p14:nvContentPartPr>
              <p14:xfrm>
                <a:off x="9043967" y="3031372"/>
                <a:ext cx="41400" cy="730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D0B08E-5DEC-E0C5-A232-F6743BDFAF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35327" y="3022372"/>
                  <a:ext cx="5904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9DB018-1EBF-8B5A-7858-DA07D7DAC06E}"/>
                    </a:ext>
                  </a:extLst>
                </p14:cNvPr>
                <p14:cNvContentPartPr/>
                <p14:nvPr/>
              </p14:nvContentPartPr>
              <p14:xfrm>
                <a:off x="8686127" y="2776132"/>
                <a:ext cx="137520" cy="136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9DB018-1EBF-8B5A-7858-DA07D7DAC0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77127" y="2767492"/>
                  <a:ext cx="155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8D54E4-8BDA-1D14-ACE8-C0D00FE4F935}"/>
                    </a:ext>
                  </a:extLst>
                </p14:cNvPr>
                <p14:cNvContentPartPr/>
                <p14:nvPr/>
              </p14:nvContentPartPr>
              <p14:xfrm>
                <a:off x="8686487" y="2830852"/>
                <a:ext cx="73080" cy="91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8D54E4-8BDA-1D14-ACE8-C0D00FE4F93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77487" y="2822212"/>
                  <a:ext cx="90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A24893-23CC-3775-549E-86E408B66C4A}"/>
                    </a:ext>
                  </a:extLst>
                </p14:cNvPr>
                <p14:cNvContentPartPr/>
                <p14:nvPr/>
              </p14:nvContentPartPr>
              <p14:xfrm>
                <a:off x="9541487" y="2951812"/>
                <a:ext cx="119520" cy="678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A24893-23CC-3775-549E-86E408B66C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32847" y="2943172"/>
                  <a:ext cx="13716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294E76-0A9C-2EAD-E10A-2C6CBA1F596D}"/>
                    </a:ext>
                  </a:extLst>
                </p14:cNvPr>
                <p14:cNvContentPartPr/>
                <p14:nvPr/>
              </p14:nvContentPartPr>
              <p14:xfrm>
                <a:off x="10356167" y="2899252"/>
                <a:ext cx="90720" cy="73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294E76-0A9C-2EAD-E10A-2C6CBA1F596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47527" y="2890252"/>
                  <a:ext cx="10836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8BEA6B-FDF1-62DC-0731-1399C52B5025}"/>
                    </a:ext>
                  </a:extLst>
                </p14:cNvPr>
                <p14:cNvContentPartPr/>
                <p14:nvPr/>
              </p14:nvContentPartPr>
              <p14:xfrm>
                <a:off x="9163487" y="2671732"/>
                <a:ext cx="233280" cy="21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8BEA6B-FDF1-62DC-0731-1399C52B502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54847" y="2662732"/>
                  <a:ext cx="250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8F1145-0B56-FEB4-0EA2-860468ADEBAC}"/>
                    </a:ext>
                  </a:extLst>
                </p14:cNvPr>
                <p14:cNvContentPartPr/>
                <p14:nvPr/>
              </p14:nvContentPartPr>
              <p14:xfrm>
                <a:off x="9793127" y="2704492"/>
                <a:ext cx="106560" cy="119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8F1145-0B56-FEB4-0EA2-860468ADEB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84127" y="2695492"/>
                  <a:ext cx="124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A96594-9817-21C6-2054-EA7B8331395B}"/>
                    </a:ext>
                  </a:extLst>
                </p14:cNvPr>
                <p14:cNvContentPartPr/>
                <p14:nvPr/>
              </p14:nvContentPartPr>
              <p14:xfrm>
                <a:off x="10545527" y="2707372"/>
                <a:ext cx="59040" cy="131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A96594-9817-21C6-2054-EA7B8331395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36527" y="2698372"/>
                  <a:ext cx="76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30F059-39DA-A29A-342B-44AD31B21EDA}"/>
                    </a:ext>
                  </a:extLst>
                </p14:cNvPr>
                <p14:cNvContentPartPr/>
                <p14:nvPr/>
              </p14:nvContentPartPr>
              <p14:xfrm>
                <a:off x="10515287" y="2647972"/>
                <a:ext cx="203400" cy="223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30F059-39DA-A29A-342B-44AD31B21E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06647" y="2638972"/>
                  <a:ext cx="221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90AEC1-CC6E-E8DF-E70F-E19755CAEEE3}"/>
                    </a:ext>
                  </a:extLst>
                </p14:cNvPr>
                <p14:cNvContentPartPr/>
                <p14:nvPr/>
              </p14:nvContentPartPr>
              <p14:xfrm>
                <a:off x="9392087" y="2655532"/>
                <a:ext cx="107640" cy="28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90AEC1-CC6E-E8DF-E70F-E19755CAEEE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83447" y="2646532"/>
                  <a:ext cx="125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44ABE56-DD4E-849C-6913-715B07273CDA}"/>
                    </a:ext>
                  </a:extLst>
                </p14:cNvPr>
                <p14:cNvContentPartPr/>
                <p14:nvPr/>
              </p14:nvContentPartPr>
              <p14:xfrm>
                <a:off x="9407927" y="2611612"/>
                <a:ext cx="28800" cy="139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44ABE56-DD4E-849C-6913-715B07273C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98927" y="2602612"/>
                  <a:ext cx="46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CD661E-1F2C-1BAE-99F7-5462532360CA}"/>
                    </a:ext>
                  </a:extLst>
                </p14:cNvPr>
                <p14:cNvContentPartPr/>
                <p14:nvPr/>
              </p14:nvContentPartPr>
              <p14:xfrm>
                <a:off x="9352847" y="2604052"/>
                <a:ext cx="135000" cy="78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CD661E-1F2C-1BAE-99F7-5462532360C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43847" y="2595052"/>
                  <a:ext cx="152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B1C88D-38A2-B724-D02A-295B8440EBFD}"/>
                    </a:ext>
                  </a:extLst>
                </p14:cNvPr>
                <p14:cNvContentPartPr/>
                <p14:nvPr/>
              </p14:nvContentPartPr>
              <p14:xfrm>
                <a:off x="10036127" y="2617372"/>
                <a:ext cx="68760" cy="16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B1C88D-38A2-B724-D02A-295B8440EBF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27127" y="2608732"/>
                  <a:ext cx="86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6BEBEF-CC2F-59DD-A0F2-1179A9C47D9C}"/>
                    </a:ext>
                  </a:extLst>
                </p14:cNvPr>
                <p14:cNvContentPartPr/>
                <p14:nvPr/>
              </p14:nvContentPartPr>
              <p14:xfrm>
                <a:off x="10055207" y="2554012"/>
                <a:ext cx="23760" cy="118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6BEBEF-CC2F-59DD-A0F2-1179A9C47D9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46567" y="2545372"/>
                  <a:ext cx="41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0D401C-144F-AD75-5614-F7D6B701DF24}"/>
                    </a:ext>
                  </a:extLst>
                </p14:cNvPr>
                <p14:cNvContentPartPr/>
                <p14:nvPr/>
              </p14:nvContentPartPr>
              <p14:xfrm>
                <a:off x="4303487" y="3913732"/>
                <a:ext cx="4552200" cy="1144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0D401C-144F-AD75-5614-F7D6B701DF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94847" y="3904732"/>
                  <a:ext cx="4569840" cy="11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BE822C-8B81-33EC-4935-F0E981678B56}"/>
                    </a:ext>
                  </a:extLst>
                </p14:cNvPr>
                <p14:cNvContentPartPr/>
                <p14:nvPr/>
              </p14:nvContentPartPr>
              <p14:xfrm>
                <a:off x="4407887" y="4780612"/>
                <a:ext cx="263520" cy="349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BE822C-8B81-33EC-4935-F0E981678B5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99247" y="4771612"/>
                  <a:ext cx="2811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3AFD741-1560-D55E-606E-437457E6D873}"/>
                    </a:ext>
                  </a:extLst>
                </p14:cNvPr>
                <p14:cNvContentPartPr/>
                <p14:nvPr/>
              </p14:nvContentPartPr>
              <p14:xfrm>
                <a:off x="1918847" y="4640932"/>
                <a:ext cx="321480" cy="305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3AFD741-1560-D55E-606E-437457E6D87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09847" y="4632292"/>
                  <a:ext cx="3391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B7BE9C-7EEF-6398-6960-2D0298D7B03B}"/>
                    </a:ext>
                  </a:extLst>
                </p14:cNvPr>
                <p14:cNvContentPartPr/>
                <p14:nvPr/>
              </p14:nvContentPartPr>
              <p14:xfrm>
                <a:off x="2354087" y="4693492"/>
                <a:ext cx="138600" cy="203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B7BE9C-7EEF-6398-6960-2D0298D7B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45447" y="4684492"/>
                  <a:ext cx="156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0C4B29-919E-E707-B58A-408B8DFDDC5E}"/>
                    </a:ext>
                  </a:extLst>
                </p14:cNvPr>
                <p14:cNvContentPartPr/>
                <p14:nvPr/>
              </p14:nvContentPartPr>
              <p14:xfrm>
                <a:off x="2544167" y="4610692"/>
                <a:ext cx="380880" cy="219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0C4B29-919E-E707-B58A-408B8DFDDC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35167" y="4602052"/>
                  <a:ext cx="398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86EC0D8-7EB1-CAB7-C081-0F0E72714387}"/>
                    </a:ext>
                  </a:extLst>
                </p14:cNvPr>
                <p14:cNvContentPartPr/>
                <p14:nvPr/>
              </p14:nvContentPartPr>
              <p14:xfrm>
                <a:off x="1601327" y="5411692"/>
                <a:ext cx="295560" cy="303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86EC0D8-7EB1-CAB7-C081-0F0E7271438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92327" y="5402692"/>
                  <a:ext cx="3132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41CCA3B-9421-C257-3861-D936DE79D7C7}"/>
                    </a:ext>
                  </a:extLst>
                </p14:cNvPr>
                <p14:cNvContentPartPr/>
                <p14:nvPr/>
              </p14:nvContentPartPr>
              <p14:xfrm>
                <a:off x="1625447" y="5526532"/>
                <a:ext cx="144000" cy="138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41CCA3B-9421-C257-3861-D936DE79D7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16807" y="5517532"/>
                  <a:ext cx="161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4264F55-CE3A-F5D2-7EF8-8A552EAA275F}"/>
                    </a:ext>
                  </a:extLst>
                </p14:cNvPr>
                <p14:cNvContentPartPr/>
                <p14:nvPr/>
              </p14:nvContentPartPr>
              <p14:xfrm>
                <a:off x="2177327" y="5313052"/>
                <a:ext cx="352440" cy="304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4264F55-CE3A-F5D2-7EF8-8A552EAA275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68327" y="5304052"/>
                  <a:ext cx="3700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4E189A-FFC0-C4AD-D503-329BE2D912A1}"/>
                    </a:ext>
                  </a:extLst>
                </p14:cNvPr>
                <p14:cNvContentPartPr/>
                <p14:nvPr/>
              </p14:nvContentPartPr>
              <p14:xfrm>
                <a:off x="2784647" y="5249692"/>
                <a:ext cx="218520" cy="258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4E189A-FFC0-C4AD-D503-329BE2D912A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76007" y="5241052"/>
                  <a:ext cx="236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E7A991-3A63-63F6-3967-AD1F63918E6E}"/>
                    </a:ext>
                  </a:extLst>
                </p14:cNvPr>
                <p14:cNvContentPartPr/>
                <p14:nvPr/>
              </p14:nvContentPartPr>
              <p14:xfrm>
                <a:off x="3332207" y="5188132"/>
                <a:ext cx="96120" cy="217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E7A991-3A63-63F6-3967-AD1F63918E6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23207" y="5179132"/>
                  <a:ext cx="1137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2BD911-2C2F-93DB-AC82-3DA7B2F88227}"/>
                    </a:ext>
                  </a:extLst>
                </p14:cNvPr>
                <p14:cNvContentPartPr/>
                <p14:nvPr/>
              </p14:nvContentPartPr>
              <p14:xfrm>
                <a:off x="3321407" y="5058892"/>
                <a:ext cx="286200" cy="370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2BD911-2C2F-93DB-AC82-3DA7B2F882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12767" y="5049892"/>
                  <a:ext cx="3038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D4CA24-BB5C-9D94-C000-BA5E5F19615F}"/>
                    </a:ext>
                  </a:extLst>
                </p14:cNvPr>
                <p14:cNvContentPartPr/>
                <p14:nvPr/>
              </p14:nvContentPartPr>
              <p14:xfrm>
                <a:off x="1910927" y="5028292"/>
                <a:ext cx="1403280" cy="785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D4CA24-BB5C-9D94-C000-BA5E5F19615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01927" y="5019652"/>
                  <a:ext cx="142092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559A9D-3057-F46E-2936-261127CA2870}"/>
                    </a:ext>
                  </a:extLst>
                </p14:cNvPr>
                <p14:cNvContentPartPr/>
                <p14:nvPr/>
              </p14:nvContentPartPr>
              <p14:xfrm>
                <a:off x="4333007" y="3011212"/>
                <a:ext cx="4006440" cy="328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559A9D-3057-F46E-2936-261127CA287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324367" y="3002212"/>
                  <a:ext cx="40240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938E58-2650-6CA2-E2B1-587310CD4D12}"/>
                    </a:ext>
                  </a:extLst>
                </p14:cNvPr>
                <p14:cNvContentPartPr/>
                <p14:nvPr/>
              </p14:nvContentPartPr>
              <p14:xfrm>
                <a:off x="4199087" y="2839852"/>
                <a:ext cx="295200" cy="35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938E58-2650-6CA2-E2B1-587310CD4D1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90087" y="2831212"/>
                  <a:ext cx="3128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588067-9376-B8F1-6EBD-27151500650B}"/>
                    </a:ext>
                  </a:extLst>
                </p14:cNvPr>
                <p14:cNvContentPartPr/>
                <p14:nvPr/>
              </p14:nvContentPartPr>
              <p14:xfrm>
                <a:off x="1703927" y="3054412"/>
                <a:ext cx="257400" cy="331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588067-9376-B8F1-6EBD-27151500650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694927" y="3045412"/>
                  <a:ext cx="2750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C7F70-E5F5-8802-880A-99A0354AC915}"/>
                    </a:ext>
                  </a:extLst>
                </p14:cNvPr>
                <p14:cNvContentPartPr/>
                <p14:nvPr/>
              </p14:nvContentPartPr>
              <p14:xfrm>
                <a:off x="2102807" y="3027412"/>
                <a:ext cx="74880" cy="279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C7F70-E5F5-8802-880A-99A0354AC91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093807" y="3018412"/>
                  <a:ext cx="925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2AE1D9-8FE1-E684-B2A5-FBDC07E9C788}"/>
                    </a:ext>
                  </a:extLst>
                </p14:cNvPr>
                <p14:cNvContentPartPr/>
                <p14:nvPr/>
              </p14:nvContentPartPr>
              <p14:xfrm>
                <a:off x="2245727" y="2998612"/>
                <a:ext cx="481680" cy="246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2AE1D9-8FE1-E684-B2A5-FBDC07E9C78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36727" y="2989612"/>
                  <a:ext cx="499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1C55556-874F-EB55-A66E-56FD8D3453D5}"/>
                    </a:ext>
                  </a:extLst>
                </p14:cNvPr>
                <p14:cNvContentPartPr/>
                <p14:nvPr/>
              </p14:nvContentPartPr>
              <p14:xfrm>
                <a:off x="2792927" y="2893852"/>
                <a:ext cx="49680" cy="235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1C55556-874F-EB55-A66E-56FD8D3453D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84287" y="2885212"/>
                  <a:ext cx="67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ACE3DB-609D-6BF0-19C6-9ECDD4356774}"/>
                    </a:ext>
                  </a:extLst>
                </p14:cNvPr>
                <p14:cNvContentPartPr/>
                <p14:nvPr/>
              </p14:nvContentPartPr>
              <p14:xfrm>
                <a:off x="2980487" y="2975212"/>
                <a:ext cx="117720" cy="17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ACE3DB-609D-6BF0-19C6-9ECDD435677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971487" y="2966572"/>
                  <a:ext cx="135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5510CD-75E9-CDCE-8FDB-FBF2EEA554CE}"/>
                    </a:ext>
                  </a:extLst>
                </p14:cNvPr>
                <p14:cNvContentPartPr/>
                <p14:nvPr/>
              </p14:nvContentPartPr>
              <p14:xfrm>
                <a:off x="2477207" y="3516652"/>
                <a:ext cx="213840" cy="272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5510CD-75E9-CDCE-8FDB-FBF2EEA554C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68567" y="3508012"/>
                  <a:ext cx="2314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8C4CBB3-D60E-8942-BBFA-DEC36176908B}"/>
                    </a:ext>
                  </a:extLst>
                </p14:cNvPr>
                <p14:cNvContentPartPr/>
                <p14:nvPr/>
              </p14:nvContentPartPr>
              <p14:xfrm>
                <a:off x="2693567" y="3631132"/>
                <a:ext cx="198720" cy="2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8C4CBB3-D60E-8942-BBFA-DEC36176908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84567" y="3622132"/>
                  <a:ext cx="216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7F15CB-7D73-78E1-8C31-F930E659C3C8}"/>
                    </a:ext>
                  </a:extLst>
                </p14:cNvPr>
                <p14:cNvContentPartPr/>
                <p14:nvPr/>
              </p14:nvContentPartPr>
              <p14:xfrm>
                <a:off x="2727767" y="3560212"/>
                <a:ext cx="379800" cy="20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7F15CB-7D73-78E1-8C31-F930E659C3C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719127" y="3551212"/>
                  <a:ext cx="397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D22B95-1E89-8153-F425-BA3B48B311A2}"/>
                    </a:ext>
                  </a:extLst>
                </p14:cNvPr>
                <p14:cNvContentPartPr/>
                <p14:nvPr/>
              </p14:nvContentPartPr>
              <p14:xfrm>
                <a:off x="2265887" y="3379852"/>
                <a:ext cx="1046520" cy="70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D22B95-1E89-8153-F425-BA3B48B311A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57247" y="3370852"/>
                  <a:ext cx="106416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CE0B995-4254-F4AE-4E10-B266D4B0EE76}"/>
                    </a:ext>
                  </a:extLst>
                </p14:cNvPr>
                <p14:cNvContentPartPr/>
                <p14:nvPr/>
              </p14:nvContentPartPr>
              <p14:xfrm>
                <a:off x="3379007" y="3587572"/>
                <a:ext cx="10044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CE0B995-4254-F4AE-4E10-B266D4B0EE7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70007" y="3578932"/>
                  <a:ext cx="118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0EBD68-06E2-AC58-8B30-7E82B0FA4D09}"/>
                    </a:ext>
                  </a:extLst>
                </p14:cNvPr>
                <p14:cNvContentPartPr/>
                <p14:nvPr/>
              </p14:nvContentPartPr>
              <p14:xfrm>
                <a:off x="3397007" y="3667492"/>
                <a:ext cx="118800" cy="41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0EBD68-06E2-AC58-8B30-7E82B0FA4D0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388007" y="3658852"/>
                  <a:ext cx="136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B4A33DE-6B87-D77B-B5CF-0958CF439463}"/>
                    </a:ext>
                  </a:extLst>
                </p14:cNvPr>
                <p14:cNvContentPartPr/>
                <p14:nvPr/>
              </p14:nvContentPartPr>
              <p14:xfrm>
                <a:off x="3748367" y="3519532"/>
                <a:ext cx="257400" cy="264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B4A33DE-6B87-D77B-B5CF-0958CF43946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39727" y="3510532"/>
                  <a:ext cx="275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F54B65-EEE1-65FA-8DCF-B863DFB9F7F1}"/>
                    </a:ext>
                  </a:extLst>
                </p14:cNvPr>
                <p14:cNvContentPartPr/>
                <p14:nvPr/>
              </p14:nvContentPartPr>
              <p14:xfrm>
                <a:off x="3786527" y="3568132"/>
                <a:ext cx="443880" cy="139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F54B65-EEE1-65FA-8DCF-B863DFB9F7F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777887" y="3559132"/>
                  <a:ext cx="461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625C57-C3D9-F126-2C4C-7D939F0670C6}"/>
                    </a:ext>
                  </a:extLst>
                </p14:cNvPr>
                <p14:cNvContentPartPr/>
                <p14:nvPr/>
              </p14:nvContentPartPr>
              <p14:xfrm>
                <a:off x="4307087" y="3559492"/>
                <a:ext cx="193680" cy="165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625C57-C3D9-F126-2C4C-7D939F0670C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298087" y="3550492"/>
                  <a:ext cx="211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BFC735-B52A-C8C9-27D4-76561EF8EE9E}"/>
                    </a:ext>
                  </a:extLst>
                </p14:cNvPr>
                <p14:cNvContentPartPr/>
                <p14:nvPr/>
              </p14:nvContentPartPr>
              <p14:xfrm>
                <a:off x="3969407" y="3770092"/>
                <a:ext cx="787320" cy="76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BFC735-B52A-C8C9-27D4-76561EF8EE9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60407" y="3761452"/>
                  <a:ext cx="804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82D3CD-A940-626C-BA91-0C9F5FB615BA}"/>
                    </a:ext>
                  </a:extLst>
                </p14:cNvPr>
                <p14:cNvContentPartPr/>
                <p14:nvPr/>
              </p14:nvContentPartPr>
              <p14:xfrm>
                <a:off x="4114847" y="3855052"/>
                <a:ext cx="718200" cy="70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82D3CD-A940-626C-BA91-0C9F5FB615B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105847" y="3846412"/>
                  <a:ext cx="735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AC2B83C-835E-67CB-4894-4868C1412E02}"/>
                    </a:ext>
                  </a:extLst>
                </p14:cNvPr>
                <p14:cNvContentPartPr/>
                <p14:nvPr/>
              </p14:nvContentPartPr>
              <p14:xfrm>
                <a:off x="4402847" y="5222332"/>
                <a:ext cx="888840" cy="781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AC2B83C-835E-67CB-4894-4868C1412E0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394207" y="5213332"/>
                  <a:ext cx="90648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A5372C0-D34B-F6EE-D9A1-0E9D0269C928}"/>
                    </a:ext>
                  </a:extLst>
                </p14:cNvPr>
                <p14:cNvContentPartPr/>
                <p14:nvPr/>
              </p14:nvContentPartPr>
              <p14:xfrm>
                <a:off x="5184767" y="5057812"/>
                <a:ext cx="172800" cy="282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A5372C0-D34B-F6EE-D9A1-0E9D0269C92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76127" y="5049172"/>
                  <a:ext cx="190440" cy="30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01808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AA7AE8A-DDC5-B642-A8A3-AC1621C3360D}"/>
                  </a:ext>
                </a:extLst>
              </p14:cNvPr>
              <p14:cNvContentPartPr/>
              <p14:nvPr/>
            </p14:nvContentPartPr>
            <p14:xfrm>
              <a:off x="3866447" y="2713273"/>
              <a:ext cx="97560" cy="2116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AA7AE8A-DDC5-B642-A8A3-AC1621C336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7447" y="2704633"/>
                <a:ext cx="1152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94C015D-11B6-59FC-B718-DCD66C88F5DA}"/>
                  </a:ext>
                </a:extLst>
              </p14:cNvPr>
              <p14:cNvContentPartPr/>
              <p14:nvPr/>
            </p14:nvContentPartPr>
            <p14:xfrm>
              <a:off x="11290727" y="569113"/>
              <a:ext cx="749160" cy="471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94C015D-11B6-59FC-B718-DCD66C88F5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727" y="560473"/>
                <a:ext cx="7668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E07A2B2-A7E0-C7EF-8130-3EDA839CD79E}"/>
                  </a:ext>
                </a:extLst>
              </p14:cNvPr>
              <p14:cNvContentPartPr/>
              <p14:nvPr/>
            </p14:nvContentPartPr>
            <p14:xfrm>
              <a:off x="1629767" y="618793"/>
              <a:ext cx="3075840" cy="139572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E07A2B2-A7E0-C7EF-8130-3EDA839CD7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1127" y="609793"/>
                <a:ext cx="3093480" cy="14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0E55373A-3DD7-1C82-ECD8-15C9C5A69185}"/>
                  </a:ext>
                </a:extLst>
              </p14:cNvPr>
              <p14:cNvContentPartPr/>
              <p14:nvPr/>
            </p14:nvContentPartPr>
            <p14:xfrm>
              <a:off x="1253207" y="613033"/>
              <a:ext cx="3489120" cy="15238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0E55373A-3DD7-1C82-ECD8-15C9C5A691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4207" y="604033"/>
                <a:ext cx="3506760" cy="15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B7DCDEF-45D5-199F-04D9-A2DD117F73BD}"/>
                  </a:ext>
                </a:extLst>
              </p14:cNvPr>
              <p14:cNvContentPartPr/>
              <p14:nvPr/>
            </p14:nvContentPartPr>
            <p14:xfrm>
              <a:off x="5177927" y="2848273"/>
              <a:ext cx="268920" cy="3538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B7DCDEF-45D5-199F-04D9-A2DD117F73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69287" y="2839633"/>
                <a:ext cx="286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B481B03-1930-FAE7-0EF2-29CDD0A9995C}"/>
                  </a:ext>
                </a:extLst>
              </p14:cNvPr>
              <p14:cNvContentPartPr/>
              <p14:nvPr/>
            </p14:nvContentPartPr>
            <p14:xfrm>
              <a:off x="5138327" y="4780753"/>
              <a:ext cx="51120" cy="3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B481B03-1930-FAE7-0EF2-29CDD0A999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29687" y="4772113"/>
                <a:ext cx="687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99E1182D-AED9-11C6-EA2D-B8E085075033}"/>
              </a:ext>
            </a:extLst>
          </p:cNvPr>
          <p:cNvGrpSpPr/>
          <p:nvPr/>
        </p:nvGrpSpPr>
        <p:grpSpPr>
          <a:xfrm>
            <a:off x="174647" y="48913"/>
            <a:ext cx="12023280" cy="6781680"/>
            <a:chOff x="174647" y="48913"/>
            <a:chExt cx="12023280" cy="67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42F396-40D3-CD45-ED8C-E00D0C56C9B8}"/>
                    </a:ext>
                  </a:extLst>
                </p14:cNvPr>
                <p14:cNvContentPartPr/>
                <p14:nvPr/>
              </p14:nvContentPartPr>
              <p14:xfrm>
                <a:off x="10097327" y="559393"/>
                <a:ext cx="1683720" cy="88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42F396-40D3-CD45-ED8C-E00D0C56C9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88687" y="550753"/>
                  <a:ext cx="170136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F5B2B4-E947-170F-3801-F08F9DFB4FB4}"/>
                    </a:ext>
                  </a:extLst>
                </p14:cNvPr>
                <p14:cNvContentPartPr/>
                <p14:nvPr/>
              </p14:nvContentPartPr>
              <p14:xfrm>
                <a:off x="10157447" y="592513"/>
                <a:ext cx="1576800" cy="232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F5B2B4-E947-170F-3801-F08F9DFB4F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48807" y="583873"/>
                  <a:ext cx="1594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9A4EC7-07EA-8720-B01C-36E0DE05CA8F}"/>
                    </a:ext>
                  </a:extLst>
                </p14:cNvPr>
                <p14:cNvContentPartPr/>
                <p14:nvPr/>
              </p14:nvContentPartPr>
              <p14:xfrm>
                <a:off x="10391807" y="924073"/>
                <a:ext cx="160560" cy="255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9A4EC7-07EA-8720-B01C-36E0DE05CA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82807" y="915073"/>
                  <a:ext cx="178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167B7B-B5D3-78BB-62B0-E16B6E8A2E6C}"/>
                    </a:ext>
                  </a:extLst>
                </p14:cNvPr>
                <p14:cNvContentPartPr/>
                <p14:nvPr/>
              </p14:nvContentPartPr>
              <p14:xfrm>
                <a:off x="10639127" y="906793"/>
                <a:ext cx="226800" cy="249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167B7B-B5D3-78BB-62B0-E16B6E8A2E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30127" y="898153"/>
                  <a:ext cx="2444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2BE33B-FB04-3516-4E43-914A7FBBC2F6}"/>
                    </a:ext>
                  </a:extLst>
                </p14:cNvPr>
                <p14:cNvContentPartPr/>
                <p14:nvPr/>
              </p14:nvContentPartPr>
              <p14:xfrm>
                <a:off x="10674767" y="1018753"/>
                <a:ext cx="182160" cy="65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2BE33B-FB04-3516-4E43-914A7FBBC2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65767" y="1009753"/>
                  <a:ext cx="199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27EAAA-B821-713E-DB78-3C39F71524B3}"/>
                    </a:ext>
                  </a:extLst>
                </p14:cNvPr>
                <p14:cNvContentPartPr/>
                <p14:nvPr/>
              </p14:nvContentPartPr>
              <p14:xfrm>
                <a:off x="10951967" y="827593"/>
                <a:ext cx="187920" cy="36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27EAAA-B821-713E-DB78-3C39F71524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42967" y="818593"/>
                  <a:ext cx="2055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A12B5E-C38A-05B5-CC0D-0986B063F145}"/>
                    </a:ext>
                  </a:extLst>
                </p14:cNvPr>
                <p14:cNvContentPartPr/>
                <p14:nvPr/>
              </p14:nvContentPartPr>
              <p14:xfrm>
                <a:off x="11617967" y="1219273"/>
                <a:ext cx="192960" cy="298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A12B5E-C38A-05B5-CC0D-0986B063F1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09327" y="1210633"/>
                  <a:ext cx="210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A103BF-D9C5-E9C6-0285-044CCCD6DB75}"/>
                    </a:ext>
                  </a:extLst>
                </p14:cNvPr>
                <p14:cNvContentPartPr/>
                <p14:nvPr/>
              </p14:nvContentPartPr>
              <p14:xfrm>
                <a:off x="11837207" y="1234033"/>
                <a:ext cx="220320" cy="21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A103BF-D9C5-E9C6-0285-044CCCD6DB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828567" y="1225393"/>
                  <a:ext cx="237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790493-F1FF-01E9-2B20-7639479472D3}"/>
                    </a:ext>
                  </a:extLst>
                </p14:cNvPr>
                <p14:cNvContentPartPr/>
                <p14:nvPr/>
              </p14:nvContentPartPr>
              <p14:xfrm>
                <a:off x="11585207" y="1563793"/>
                <a:ext cx="153720" cy="256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790493-F1FF-01E9-2B20-7639479472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76207" y="1554793"/>
                  <a:ext cx="171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1505989-1C66-3C42-726A-D87E609A937A}"/>
                    </a:ext>
                  </a:extLst>
                </p14:cNvPr>
                <p14:cNvContentPartPr/>
                <p14:nvPr/>
              </p14:nvContentPartPr>
              <p14:xfrm>
                <a:off x="11807687" y="1588273"/>
                <a:ext cx="190080" cy="13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1505989-1C66-3C42-726A-D87E609A93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798687" y="1579633"/>
                  <a:ext cx="207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54104A-4564-2BDD-5915-B091FFBBFD56}"/>
                    </a:ext>
                  </a:extLst>
                </p14:cNvPr>
                <p14:cNvContentPartPr/>
                <p14:nvPr/>
              </p14:nvContentPartPr>
              <p14:xfrm>
                <a:off x="11580527" y="1955113"/>
                <a:ext cx="173160" cy="210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54104A-4564-2BDD-5915-B091FFBBFD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71887" y="1946113"/>
                  <a:ext cx="190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E876596-D315-CAB1-AA54-CCDAE5B127CA}"/>
                    </a:ext>
                  </a:extLst>
                </p14:cNvPr>
                <p14:cNvContentPartPr/>
                <p14:nvPr/>
              </p14:nvContentPartPr>
              <p14:xfrm>
                <a:off x="11616527" y="2055913"/>
                <a:ext cx="125640" cy="1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E876596-D315-CAB1-AA54-CCDAE5B127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07887" y="2046913"/>
                  <a:ext cx="143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D29A6A-073B-FB8F-B95F-9DBACDD1E1A2}"/>
                    </a:ext>
                  </a:extLst>
                </p14:cNvPr>
                <p14:cNvContentPartPr/>
                <p14:nvPr/>
              </p14:nvContentPartPr>
              <p14:xfrm>
                <a:off x="11818127" y="1937833"/>
                <a:ext cx="199440" cy="159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D29A6A-073B-FB8F-B95F-9DBACDD1E1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809487" y="1929193"/>
                  <a:ext cx="217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1C8D8B-8D66-576C-BF8D-6367445353C7}"/>
                    </a:ext>
                  </a:extLst>
                </p14:cNvPr>
                <p14:cNvContentPartPr/>
                <p14:nvPr/>
              </p14:nvContentPartPr>
              <p14:xfrm>
                <a:off x="11529047" y="2275513"/>
                <a:ext cx="196560" cy="22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1C8D8B-8D66-576C-BF8D-6367445353C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20407" y="2266513"/>
                  <a:ext cx="214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116804-1759-537F-0FDA-3A3CB34150BD}"/>
                    </a:ext>
                  </a:extLst>
                </p14:cNvPr>
                <p14:cNvContentPartPr/>
                <p14:nvPr/>
              </p14:nvContentPartPr>
              <p14:xfrm>
                <a:off x="11758007" y="2225833"/>
                <a:ext cx="160200" cy="236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116804-1759-537F-0FDA-3A3CB34150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749007" y="2216833"/>
                  <a:ext cx="177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8C8B7EF-B5C5-1665-C5CD-A0DE563BD11C}"/>
                    </a:ext>
                  </a:extLst>
                </p14:cNvPr>
                <p14:cNvContentPartPr/>
                <p14:nvPr/>
              </p14:nvContentPartPr>
              <p14:xfrm>
                <a:off x="11902367" y="2262913"/>
                <a:ext cx="120240" cy="204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8C8B7EF-B5C5-1665-C5CD-A0DE563BD1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893727" y="2254273"/>
                  <a:ext cx="137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CC7F93-CB02-51A2-AB71-14263CEA3D07}"/>
                    </a:ext>
                  </a:extLst>
                </p14:cNvPr>
                <p14:cNvContentPartPr/>
                <p14:nvPr/>
              </p14:nvContentPartPr>
              <p14:xfrm>
                <a:off x="10197407" y="4662673"/>
                <a:ext cx="263880" cy="243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CC7F93-CB02-51A2-AB71-14263CEA3D0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88407" y="4654033"/>
                  <a:ext cx="2815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00347CA-B0B3-B120-AADD-9559B4F0B2ED}"/>
                    </a:ext>
                  </a:extLst>
                </p14:cNvPr>
                <p14:cNvContentPartPr/>
                <p14:nvPr/>
              </p14:nvContentPartPr>
              <p14:xfrm>
                <a:off x="10215407" y="4593193"/>
                <a:ext cx="190800" cy="34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00347CA-B0B3-B120-AADD-9559B4F0B2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06767" y="4584193"/>
                  <a:ext cx="2084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D360B8-DAAA-BEE1-1FDD-547C2A49DD00}"/>
                    </a:ext>
                  </a:extLst>
                </p14:cNvPr>
                <p14:cNvContentPartPr/>
                <p14:nvPr/>
              </p14:nvContentPartPr>
              <p14:xfrm>
                <a:off x="10626887" y="4624153"/>
                <a:ext cx="295920" cy="279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D360B8-DAAA-BEE1-1FDD-547C2A49DD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18247" y="4615513"/>
                  <a:ext cx="313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AC942B1-34D6-F5AC-E240-5F9F05A807CC}"/>
                    </a:ext>
                  </a:extLst>
                </p14:cNvPr>
                <p14:cNvContentPartPr/>
                <p14:nvPr/>
              </p14:nvContentPartPr>
              <p14:xfrm>
                <a:off x="10066367" y="4444873"/>
                <a:ext cx="1436760" cy="940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C942B1-34D6-F5AC-E240-5F9F05A807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57367" y="4436233"/>
                  <a:ext cx="1454400" cy="9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B6C8ACF-9BDD-A610-F58B-94BFF8B4D29D}"/>
                    </a:ext>
                  </a:extLst>
                </p14:cNvPr>
                <p14:cNvContentPartPr/>
                <p14:nvPr/>
              </p14:nvContentPartPr>
              <p14:xfrm>
                <a:off x="9899327" y="4322473"/>
                <a:ext cx="1372680" cy="967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B6C8ACF-9BDD-A610-F58B-94BFF8B4D2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90687" y="4313833"/>
                  <a:ext cx="1390320" cy="9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0D51E0-FA13-3938-584E-4D3797E9061F}"/>
                    </a:ext>
                  </a:extLst>
                </p14:cNvPr>
                <p14:cNvContentPartPr/>
                <p14:nvPr/>
              </p14:nvContentPartPr>
              <p14:xfrm>
                <a:off x="440327" y="1400353"/>
                <a:ext cx="325440" cy="401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0D51E0-FA13-3938-584E-4D3797E906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1327" y="1391713"/>
                  <a:ext cx="3430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9044A4A-8C77-EFBC-CAE2-33E7F5F52711}"/>
                    </a:ext>
                  </a:extLst>
                </p14:cNvPr>
                <p14:cNvContentPartPr/>
                <p14:nvPr/>
              </p14:nvContentPartPr>
              <p14:xfrm>
                <a:off x="884567" y="1391353"/>
                <a:ext cx="2088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9044A4A-8C77-EFBC-CAE2-33E7F5F527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5927" y="1382353"/>
                  <a:ext cx="38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46A3364-2F20-6208-907F-E3DF478ABC39}"/>
                    </a:ext>
                  </a:extLst>
                </p14:cNvPr>
                <p14:cNvContentPartPr/>
                <p14:nvPr/>
              </p14:nvContentPartPr>
              <p14:xfrm>
                <a:off x="806447" y="1397833"/>
                <a:ext cx="853920" cy="547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46A3364-2F20-6208-907F-E3DF478ABC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7807" y="1388833"/>
                  <a:ext cx="8715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DE35562-79EF-0D59-ED15-CBA82BB0037E}"/>
                    </a:ext>
                  </a:extLst>
                </p14:cNvPr>
                <p14:cNvContentPartPr/>
                <p14:nvPr/>
              </p14:nvContentPartPr>
              <p14:xfrm>
                <a:off x="288407" y="1259593"/>
                <a:ext cx="70920" cy="1039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DE35562-79EF-0D59-ED15-CBA82BB003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9407" y="1250593"/>
                  <a:ext cx="88560" cy="10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4310C2-9B85-9D41-BFD0-D2CF4141BF80}"/>
                    </a:ext>
                  </a:extLst>
                </p14:cNvPr>
                <p14:cNvContentPartPr/>
                <p14:nvPr/>
              </p14:nvContentPartPr>
              <p14:xfrm>
                <a:off x="304607" y="1053673"/>
                <a:ext cx="1582200" cy="138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4310C2-9B85-9D41-BFD0-D2CF4141BF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5967" y="1045033"/>
                  <a:ext cx="1599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082609F-6887-6439-1A92-809DCA3149B9}"/>
                    </a:ext>
                  </a:extLst>
                </p14:cNvPr>
                <p14:cNvContentPartPr/>
                <p14:nvPr/>
              </p14:nvContentPartPr>
              <p14:xfrm>
                <a:off x="327647" y="2085433"/>
                <a:ext cx="1730880" cy="108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082609F-6887-6439-1A92-809DCA3149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8647" y="2076433"/>
                  <a:ext cx="1748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AB0A929-CC3C-85E9-03F9-2B0631450564}"/>
                    </a:ext>
                  </a:extLst>
                </p14:cNvPr>
                <p14:cNvContentPartPr/>
                <p14:nvPr/>
              </p14:nvContentPartPr>
              <p14:xfrm>
                <a:off x="1951967" y="1089673"/>
                <a:ext cx="26640" cy="1114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AB0A929-CC3C-85E9-03F9-2B06314505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42967" y="1080673"/>
                  <a:ext cx="4428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0CE5F-D1CF-43F4-8D68-4C56C0494C20}"/>
                    </a:ext>
                  </a:extLst>
                </p14:cNvPr>
                <p14:cNvContentPartPr/>
                <p14:nvPr/>
              </p14:nvContentPartPr>
              <p14:xfrm>
                <a:off x="2057087" y="1180393"/>
                <a:ext cx="8213040" cy="3228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0CE5F-D1CF-43F4-8D68-4C56C0494C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48447" y="1171393"/>
                  <a:ext cx="8230680" cy="32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5690E9-4BC5-5A98-0FB5-963A106260B0}"/>
                    </a:ext>
                  </a:extLst>
                </p14:cNvPr>
                <p14:cNvContentPartPr/>
                <p14:nvPr/>
              </p14:nvContentPartPr>
              <p14:xfrm>
                <a:off x="9982487" y="4194313"/>
                <a:ext cx="294840" cy="317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5690E9-4BC5-5A98-0FB5-963A106260B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73487" y="4185313"/>
                  <a:ext cx="312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E7634B-A3D5-8ABC-059F-FE17C83D3C52}"/>
                    </a:ext>
                  </a:extLst>
                </p14:cNvPr>
                <p14:cNvContentPartPr/>
                <p14:nvPr/>
              </p14:nvContentPartPr>
              <p14:xfrm>
                <a:off x="8980967" y="4029073"/>
                <a:ext cx="523800" cy="520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E7634B-A3D5-8ABC-059F-FE17C83D3C5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72327" y="4020433"/>
                  <a:ext cx="54144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8B3F6AD-A5F9-C960-5EDA-E91D45EEA94A}"/>
                    </a:ext>
                  </a:extLst>
                </p14:cNvPr>
                <p14:cNvContentPartPr/>
                <p14:nvPr/>
              </p14:nvContentPartPr>
              <p14:xfrm>
                <a:off x="9032447" y="4030153"/>
                <a:ext cx="519120" cy="410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8B3F6AD-A5F9-C960-5EDA-E91D45EEA9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23807" y="4021513"/>
                  <a:ext cx="5367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B59B26A-4A5F-F3A3-DF52-988908975C54}"/>
                    </a:ext>
                  </a:extLst>
                </p14:cNvPr>
                <p14:cNvContentPartPr/>
                <p14:nvPr/>
              </p14:nvContentPartPr>
              <p14:xfrm>
                <a:off x="2060687" y="754513"/>
                <a:ext cx="7484760" cy="346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B59B26A-4A5F-F3A3-DF52-988908975C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51687" y="745513"/>
                  <a:ext cx="7502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4AF786-ABAC-06FE-4531-E8EF0EB39CE3}"/>
                    </a:ext>
                  </a:extLst>
                </p14:cNvPr>
                <p14:cNvContentPartPr/>
                <p14:nvPr/>
              </p14:nvContentPartPr>
              <p14:xfrm>
                <a:off x="9403247" y="784033"/>
                <a:ext cx="362520" cy="261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4AF786-ABAC-06FE-4531-E8EF0EB39CE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94607" y="775393"/>
                  <a:ext cx="3801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72E58FB-BD49-084E-772F-126BF5F07E56}"/>
                    </a:ext>
                  </a:extLst>
                </p14:cNvPr>
                <p14:cNvContentPartPr/>
                <p14:nvPr/>
              </p14:nvContentPartPr>
              <p14:xfrm>
                <a:off x="832727" y="1821193"/>
                <a:ext cx="291960" cy="117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72E58FB-BD49-084E-772F-126BF5F07E5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3727" y="1812553"/>
                  <a:ext cx="309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6603BC2-8238-55FD-0466-8DF4733A324C}"/>
                    </a:ext>
                  </a:extLst>
                </p14:cNvPr>
                <p14:cNvContentPartPr/>
                <p14:nvPr/>
              </p14:nvContentPartPr>
              <p14:xfrm>
                <a:off x="814727" y="1973113"/>
                <a:ext cx="295560" cy="82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6603BC2-8238-55FD-0466-8DF4733A324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727" y="1964473"/>
                  <a:ext cx="313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C5042-26E8-09E7-6023-2CCCC5C0119D}"/>
                    </a:ext>
                  </a:extLst>
                </p14:cNvPr>
                <p14:cNvContentPartPr/>
                <p14:nvPr/>
              </p14:nvContentPartPr>
              <p14:xfrm>
                <a:off x="1001567" y="875833"/>
                <a:ext cx="202680" cy="48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C5042-26E8-09E7-6023-2CCCC5C011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2927" y="866833"/>
                  <a:ext cx="220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3F33CF-FA77-EBEB-9CD5-DF155D7EEFFE}"/>
                    </a:ext>
                  </a:extLst>
                </p14:cNvPr>
                <p14:cNvContentPartPr/>
                <p14:nvPr/>
              </p14:nvContentPartPr>
              <p14:xfrm>
                <a:off x="1042247" y="843073"/>
                <a:ext cx="65520" cy="150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3F33CF-FA77-EBEB-9CD5-DF155D7EEF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3247" y="834433"/>
                  <a:ext cx="83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32CAFB3-6B46-4481-4C36-365CC7D561E3}"/>
                    </a:ext>
                  </a:extLst>
                </p14:cNvPr>
                <p14:cNvContentPartPr/>
                <p14:nvPr/>
              </p14:nvContentPartPr>
              <p14:xfrm>
                <a:off x="1052327" y="833353"/>
                <a:ext cx="71280" cy="160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32CAFB3-6B46-4481-4C36-365CC7D561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3687" y="824713"/>
                  <a:ext cx="88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EDC850-D27B-43E0-7EA0-80B4ED696CEF}"/>
                    </a:ext>
                  </a:extLst>
                </p14:cNvPr>
                <p14:cNvContentPartPr/>
                <p14:nvPr/>
              </p14:nvContentPartPr>
              <p14:xfrm>
                <a:off x="944327" y="834433"/>
                <a:ext cx="320040" cy="59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EDC850-D27B-43E0-7EA0-80B4ED696C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5327" y="825793"/>
                  <a:ext cx="337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5D4FE2-37F2-303E-9215-86DB3B9652AF}"/>
                    </a:ext>
                  </a:extLst>
                </p14:cNvPr>
                <p14:cNvContentPartPr/>
                <p14:nvPr/>
              </p14:nvContentPartPr>
              <p14:xfrm>
                <a:off x="596207" y="1552633"/>
                <a:ext cx="1612080" cy="92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5D4FE2-37F2-303E-9215-86DB3B9652A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207" y="1543993"/>
                  <a:ext cx="162972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13F8BD-C1E3-ED74-F79D-CEC90400D83D}"/>
                    </a:ext>
                  </a:extLst>
                </p14:cNvPr>
                <p14:cNvContentPartPr/>
                <p14:nvPr/>
              </p14:nvContentPartPr>
              <p14:xfrm>
                <a:off x="964127" y="1873393"/>
                <a:ext cx="1339920" cy="781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13F8BD-C1E3-ED74-F79D-CEC90400D8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5127" y="1864753"/>
                  <a:ext cx="135756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158E805-88E5-5013-C911-F33C3A6D1522}"/>
                    </a:ext>
                  </a:extLst>
                </p14:cNvPr>
                <p14:cNvContentPartPr/>
                <p14:nvPr/>
              </p14:nvContentPartPr>
              <p14:xfrm>
                <a:off x="1331687" y="2811553"/>
                <a:ext cx="40320" cy="139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158E805-88E5-5013-C911-F33C3A6D152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22687" y="2802553"/>
                  <a:ext cx="57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FDC71CB-2FCC-D75B-3037-5545431EA3A6}"/>
                    </a:ext>
                  </a:extLst>
                </p14:cNvPr>
                <p14:cNvContentPartPr/>
                <p14:nvPr/>
              </p14:nvContentPartPr>
              <p14:xfrm>
                <a:off x="1450847" y="2755393"/>
                <a:ext cx="109800" cy="128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FDC71CB-2FCC-D75B-3037-5545431EA3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42207" y="2746753"/>
                  <a:ext cx="127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CF5E008-E057-62F9-A501-5DB0C81CB92C}"/>
                    </a:ext>
                  </a:extLst>
                </p14:cNvPr>
                <p14:cNvContentPartPr/>
                <p14:nvPr/>
              </p14:nvContentPartPr>
              <p14:xfrm>
                <a:off x="1639847" y="2721193"/>
                <a:ext cx="129240" cy="132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CF5E008-E057-62F9-A501-5DB0C81CB92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30847" y="2712553"/>
                  <a:ext cx="146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3A9F08-207C-670A-EE89-5B790A6842C8}"/>
                    </a:ext>
                  </a:extLst>
                </p14:cNvPr>
                <p14:cNvContentPartPr/>
                <p14:nvPr/>
              </p14:nvContentPartPr>
              <p14:xfrm>
                <a:off x="1807607" y="2694193"/>
                <a:ext cx="113760" cy="135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3A9F08-207C-670A-EE89-5B790A6842C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98967" y="2685193"/>
                  <a:ext cx="131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398C79E-D58D-5B15-C334-FDD03756A715}"/>
                    </a:ext>
                  </a:extLst>
                </p14:cNvPr>
                <p14:cNvContentPartPr/>
                <p14:nvPr/>
              </p14:nvContentPartPr>
              <p14:xfrm>
                <a:off x="1808327" y="2693473"/>
                <a:ext cx="50760" cy="178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398C79E-D58D-5B15-C334-FDD03756A7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99327" y="2684833"/>
                  <a:ext cx="68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FF191D1-0C36-B36D-F9C1-5986CFEF5AC1}"/>
                    </a:ext>
                  </a:extLst>
                </p14:cNvPr>
                <p14:cNvContentPartPr/>
                <p14:nvPr/>
              </p14:nvContentPartPr>
              <p14:xfrm>
                <a:off x="4363607" y="678913"/>
                <a:ext cx="772920" cy="293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FF191D1-0C36-B36D-F9C1-5986CFEF5AC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54967" y="669913"/>
                  <a:ext cx="790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423B994-2C59-E52D-0F8C-7D6D3DBF1396}"/>
                    </a:ext>
                  </a:extLst>
                </p14:cNvPr>
                <p14:cNvContentPartPr/>
                <p14:nvPr/>
              </p14:nvContentPartPr>
              <p14:xfrm>
                <a:off x="4500047" y="466873"/>
                <a:ext cx="479520" cy="626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423B994-2C59-E52D-0F8C-7D6D3DBF13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91047" y="458233"/>
                  <a:ext cx="49716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1A64027-5EC4-88A2-0CC4-A5C1A35FEC6E}"/>
                    </a:ext>
                  </a:extLst>
                </p14:cNvPr>
                <p14:cNvContentPartPr/>
                <p14:nvPr/>
              </p14:nvContentPartPr>
              <p14:xfrm>
                <a:off x="4639367" y="1065913"/>
                <a:ext cx="581400" cy="307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1A64027-5EC4-88A2-0CC4-A5C1A35FEC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30727" y="1057273"/>
                  <a:ext cx="599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E841C4-4E55-937C-0062-F40A3C03DEDC}"/>
                    </a:ext>
                  </a:extLst>
                </p14:cNvPr>
                <p14:cNvContentPartPr/>
                <p14:nvPr/>
              </p14:nvContentPartPr>
              <p14:xfrm>
                <a:off x="4688687" y="1055113"/>
                <a:ext cx="380520" cy="416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E841C4-4E55-937C-0062-F40A3C03DED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80047" y="1046473"/>
                  <a:ext cx="3981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642D95-6BF8-F95A-7ACC-F51C822CD15B}"/>
                    </a:ext>
                  </a:extLst>
                </p14:cNvPr>
                <p14:cNvContentPartPr/>
                <p14:nvPr/>
              </p14:nvContentPartPr>
              <p14:xfrm>
                <a:off x="2852327" y="2037553"/>
                <a:ext cx="957600" cy="2084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642D95-6BF8-F95A-7ACC-F51C822CD15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43687" y="2028913"/>
                  <a:ext cx="975240" cy="21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90BFC81-4BA8-0486-BE93-E619FAE02D03}"/>
                    </a:ext>
                  </a:extLst>
                </p14:cNvPr>
                <p14:cNvContentPartPr/>
                <p14:nvPr/>
              </p14:nvContentPartPr>
              <p14:xfrm>
                <a:off x="3626327" y="3865993"/>
                <a:ext cx="210960" cy="345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90BFC81-4BA8-0486-BE93-E619FAE02D0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17327" y="3856993"/>
                  <a:ext cx="2286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A719B28-495E-991C-1C74-D5406048224A}"/>
                    </a:ext>
                  </a:extLst>
                </p14:cNvPr>
                <p14:cNvContentPartPr/>
                <p14:nvPr/>
              </p14:nvContentPartPr>
              <p14:xfrm>
                <a:off x="2266247" y="2108473"/>
                <a:ext cx="633600" cy="58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A719B28-495E-991C-1C74-D5406048224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57247" y="2099833"/>
                  <a:ext cx="651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9B0413D-90BC-2A1E-8AC8-555477130861}"/>
                    </a:ext>
                  </a:extLst>
                </p14:cNvPr>
                <p14:cNvContentPartPr/>
                <p14:nvPr/>
              </p14:nvContentPartPr>
              <p14:xfrm>
                <a:off x="3872567" y="2334193"/>
                <a:ext cx="3088080" cy="3299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9B0413D-90BC-2A1E-8AC8-5554771308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63927" y="2325193"/>
                  <a:ext cx="3105720" cy="33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E52472-FD13-793A-24BC-C07CF7C2E42E}"/>
                    </a:ext>
                  </a:extLst>
                </p14:cNvPr>
                <p14:cNvContentPartPr/>
                <p14:nvPr/>
              </p14:nvContentPartPr>
              <p14:xfrm>
                <a:off x="4205567" y="3551713"/>
                <a:ext cx="648000" cy="580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E52472-FD13-793A-24BC-C07CF7C2E4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96927" y="3543073"/>
                  <a:ext cx="6656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6FF4C0E-E3DD-0E93-0F01-9DB76421601A}"/>
                    </a:ext>
                  </a:extLst>
                </p14:cNvPr>
                <p14:cNvContentPartPr/>
                <p14:nvPr/>
              </p14:nvContentPartPr>
              <p14:xfrm>
                <a:off x="4971287" y="3646753"/>
                <a:ext cx="164880" cy="270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6FF4C0E-E3DD-0E93-0F01-9DB76421601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62647" y="3637753"/>
                  <a:ext cx="182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4D95AB1-83FE-A2F0-196B-4FF076D3981D}"/>
                    </a:ext>
                  </a:extLst>
                </p14:cNvPr>
                <p14:cNvContentPartPr/>
                <p14:nvPr/>
              </p14:nvContentPartPr>
              <p14:xfrm>
                <a:off x="5267207" y="3422833"/>
                <a:ext cx="238320" cy="451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4D95AB1-83FE-A2F0-196B-4FF076D398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58207" y="3413833"/>
                  <a:ext cx="2559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F72300-2C18-B0C6-B1CC-66835B8F0693}"/>
                    </a:ext>
                  </a:extLst>
                </p14:cNvPr>
                <p14:cNvContentPartPr/>
                <p14:nvPr/>
              </p14:nvContentPartPr>
              <p14:xfrm>
                <a:off x="5635127" y="3223033"/>
                <a:ext cx="507240" cy="605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F72300-2C18-B0C6-B1CC-66835B8F06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26487" y="3214033"/>
                  <a:ext cx="52488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39854CD-4A56-1F05-DCED-6FA549A2EA99}"/>
                    </a:ext>
                  </a:extLst>
                </p14:cNvPr>
                <p14:cNvContentPartPr/>
                <p14:nvPr/>
              </p14:nvContentPartPr>
              <p14:xfrm>
                <a:off x="6658967" y="2832433"/>
                <a:ext cx="37080" cy="10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39854CD-4A56-1F05-DCED-6FA549A2EA9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49967" y="2823433"/>
                  <a:ext cx="54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9A27BB-3541-1C7F-AA92-0AEF8F66EE49}"/>
                    </a:ext>
                  </a:extLst>
                </p14:cNvPr>
                <p14:cNvContentPartPr/>
                <p14:nvPr/>
              </p14:nvContentPartPr>
              <p14:xfrm>
                <a:off x="6842207" y="4490953"/>
                <a:ext cx="2877480" cy="290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9A27BB-3541-1C7F-AA92-0AEF8F66EE4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33207" y="4482313"/>
                  <a:ext cx="2895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6D8009-BD57-F437-E0C4-0EEF77F47422}"/>
                    </a:ext>
                  </a:extLst>
                </p14:cNvPr>
                <p14:cNvContentPartPr/>
                <p14:nvPr/>
              </p14:nvContentPartPr>
              <p14:xfrm>
                <a:off x="9457247" y="4359553"/>
                <a:ext cx="417240" cy="459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6D8009-BD57-F437-E0C4-0EEF77F4742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48607" y="4350913"/>
                  <a:ext cx="4348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C61C423-BD34-D7CD-56D1-A61209826B0A}"/>
                    </a:ext>
                  </a:extLst>
                </p14:cNvPr>
                <p14:cNvContentPartPr/>
                <p14:nvPr/>
              </p14:nvContentPartPr>
              <p14:xfrm>
                <a:off x="7166207" y="4909993"/>
                <a:ext cx="2700720" cy="284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C61C423-BD34-D7CD-56D1-A61209826B0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57567" y="4900993"/>
                  <a:ext cx="27183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C9FAAC2-3A90-C8BF-5C89-32F6EE4F0D91}"/>
                    </a:ext>
                  </a:extLst>
                </p14:cNvPr>
                <p14:cNvContentPartPr/>
                <p14:nvPr/>
              </p14:nvContentPartPr>
              <p14:xfrm>
                <a:off x="7069007" y="5014393"/>
                <a:ext cx="207000" cy="316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C9FAAC2-3A90-C8BF-5C89-32F6EE4F0D9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60367" y="5005753"/>
                  <a:ext cx="2246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720A80F-8351-DE17-07F2-DD638AA75160}"/>
                    </a:ext>
                  </a:extLst>
                </p14:cNvPr>
                <p14:cNvContentPartPr/>
                <p14:nvPr/>
              </p14:nvContentPartPr>
              <p14:xfrm>
                <a:off x="8026967" y="4483033"/>
                <a:ext cx="853560" cy="1028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720A80F-8351-DE17-07F2-DD638AA751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18327" y="4474033"/>
                  <a:ext cx="871200" cy="10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3FF1C70-7D9B-AB4A-154B-51BC7876F67E}"/>
                    </a:ext>
                  </a:extLst>
                </p14:cNvPr>
                <p14:cNvContentPartPr/>
                <p14:nvPr/>
              </p14:nvContentPartPr>
              <p14:xfrm>
                <a:off x="6778127" y="1267513"/>
                <a:ext cx="3355560" cy="1605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3FF1C70-7D9B-AB4A-154B-51BC7876F67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69487" y="1258873"/>
                  <a:ext cx="3373200" cy="16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F8DF6D7-445B-9B40-4A75-9321E5D0C05A}"/>
                    </a:ext>
                  </a:extLst>
                </p14:cNvPr>
                <p14:cNvContentPartPr/>
                <p14:nvPr/>
              </p14:nvContentPartPr>
              <p14:xfrm>
                <a:off x="9947207" y="1178593"/>
                <a:ext cx="136800" cy="215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F8DF6D7-445B-9B40-4A75-9321E5D0C05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38207" y="1169593"/>
                  <a:ext cx="154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00FF6A6-7C96-C956-3B57-65CF6D80885D}"/>
                    </a:ext>
                  </a:extLst>
                </p14:cNvPr>
                <p14:cNvContentPartPr/>
                <p14:nvPr/>
              </p14:nvContentPartPr>
              <p14:xfrm>
                <a:off x="670727" y="3612913"/>
                <a:ext cx="109080" cy="282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00FF6A6-7C96-C956-3B57-65CF6D80885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2087" y="3604273"/>
                  <a:ext cx="126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F450239-2C54-E84A-0D3F-7E8958B5E927}"/>
                    </a:ext>
                  </a:extLst>
                </p14:cNvPr>
                <p14:cNvContentPartPr/>
                <p14:nvPr/>
              </p14:nvContentPartPr>
              <p14:xfrm>
                <a:off x="635807" y="3418873"/>
                <a:ext cx="18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F450239-2C54-E84A-0D3F-7E8958B5E92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6807" y="3410233"/>
                  <a:ext cx="36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47532E8-6A87-F2A6-66F8-3F9C81545D42}"/>
                    </a:ext>
                  </a:extLst>
                </p14:cNvPr>
                <p14:cNvContentPartPr/>
                <p14:nvPr/>
              </p14:nvContentPartPr>
              <p14:xfrm>
                <a:off x="817967" y="3490513"/>
                <a:ext cx="179280" cy="296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47532E8-6A87-F2A6-66F8-3F9C81545D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8967" y="3481873"/>
                  <a:ext cx="1969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674F944-A6FF-5784-53A1-6B2BD53B8FCA}"/>
                    </a:ext>
                  </a:extLst>
                </p14:cNvPr>
                <p14:cNvContentPartPr/>
                <p14:nvPr/>
              </p14:nvContentPartPr>
              <p14:xfrm>
                <a:off x="1045487" y="3498073"/>
                <a:ext cx="167040" cy="211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674F944-A6FF-5784-53A1-6B2BD53B8F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6847" y="3489433"/>
                  <a:ext cx="184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C447E5D-D5F0-8E76-4E08-4DA177225162}"/>
                    </a:ext>
                  </a:extLst>
                </p14:cNvPr>
                <p14:cNvContentPartPr/>
                <p14:nvPr/>
              </p14:nvContentPartPr>
              <p14:xfrm>
                <a:off x="1162487" y="3352633"/>
                <a:ext cx="115560" cy="285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C447E5D-D5F0-8E76-4E08-4DA17722516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53847" y="3343993"/>
                  <a:ext cx="1332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CC8833A-3020-8836-9B28-ADD30247248D}"/>
                    </a:ext>
                  </a:extLst>
                </p14:cNvPr>
                <p14:cNvContentPartPr/>
                <p14:nvPr/>
              </p14:nvContentPartPr>
              <p14:xfrm>
                <a:off x="1322327" y="3216193"/>
                <a:ext cx="313920" cy="418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CC8833A-3020-8836-9B28-ADD30247248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13327" y="3207193"/>
                  <a:ext cx="3315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B8C4AAB-46A9-776F-A07E-7BA8FAE91BE2}"/>
                    </a:ext>
                  </a:extLst>
                </p14:cNvPr>
                <p14:cNvContentPartPr/>
                <p14:nvPr/>
              </p14:nvContentPartPr>
              <p14:xfrm>
                <a:off x="1577927" y="3288913"/>
                <a:ext cx="373320" cy="260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B8C4AAB-46A9-776F-A07E-7BA8FAE91B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68927" y="3279913"/>
                  <a:ext cx="3909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C5BFA21-4565-3408-219B-E8BA5136EEFE}"/>
                    </a:ext>
                  </a:extLst>
                </p14:cNvPr>
                <p14:cNvContentPartPr/>
                <p14:nvPr/>
              </p14:nvContentPartPr>
              <p14:xfrm>
                <a:off x="2008847" y="3010993"/>
                <a:ext cx="246960" cy="457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C5BFA21-4565-3408-219B-E8BA5136EEF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00207" y="3002353"/>
                  <a:ext cx="2646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6FAE1D8-5C42-4A53-4803-7C36202962A0}"/>
                    </a:ext>
                  </a:extLst>
                </p14:cNvPr>
                <p14:cNvContentPartPr/>
                <p14:nvPr/>
              </p14:nvContentPartPr>
              <p14:xfrm>
                <a:off x="735167" y="3644953"/>
                <a:ext cx="1929240" cy="648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6FAE1D8-5C42-4A53-4803-7C36202962A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6527" y="3635953"/>
                  <a:ext cx="194688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DA26A2-0297-01D1-C297-D500413B0E98}"/>
                    </a:ext>
                  </a:extLst>
                </p14:cNvPr>
                <p14:cNvContentPartPr/>
                <p14:nvPr/>
              </p14:nvContentPartPr>
              <p14:xfrm>
                <a:off x="9884567" y="2944753"/>
                <a:ext cx="339120" cy="444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DA26A2-0297-01D1-C297-D500413B0E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75567" y="2935753"/>
                  <a:ext cx="3567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A448EC-A218-3978-B044-7CD911BDBAB9}"/>
                    </a:ext>
                  </a:extLst>
                </p14:cNvPr>
                <p14:cNvContentPartPr/>
                <p14:nvPr/>
              </p14:nvContentPartPr>
              <p14:xfrm>
                <a:off x="10316927" y="3062833"/>
                <a:ext cx="150480" cy="247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A448EC-A218-3978-B044-7CD911BDBAB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307927" y="3053833"/>
                  <a:ext cx="168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538488-9931-BBD5-5C4C-FCCE067A818C}"/>
                    </a:ext>
                  </a:extLst>
                </p14:cNvPr>
                <p14:cNvContentPartPr/>
                <p14:nvPr/>
              </p14:nvContentPartPr>
              <p14:xfrm>
                <a:off x="10445807" y="3126913"/>
                <a:ext cx="176400" cy="152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538488-9931-BBD5-5C4C-FCCE067A818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37167" y="3118273"/>
                  <a:ext cx="194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EDDC74-09F3-534B-5A5C-CC433938F27B}"/>
                    </a:ext>
                  </a:extLst>
                </p14:cNvPr>
                <p14:cNvContentPartPr/>
                <p14:nvPr/>
              </p14:nvContentPartPr>
              <p14:xfrm>
                <a:off x="10714007" y="2963833"/>
                <a:ext cx="189000" cy="30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EDDC74-09F3-534B-5A5C-CC433938F27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705007" y="2954833"/>
                  <a:ext cx="206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6AE1C60-FC31-7B78-2E12-498ADEEC81C0}"/>
                    </a:ext>
                  </a:extLst>
                </p14:cNvPr>
                <p14:cNvContentPartPr/>
                <p14:nvPr/>
              </p14:nvContentPartPr>
              <p14:xfrm>
                <a:off x="10953047" y="3053473"/>
                <a:ext cx="179280" cy="234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6AE1C60-FC31-7B78-2E12-498ADEEC81C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944407" y="3044833"/>
                  <a:ext cx="1969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A0EAF1-3519-8AE1-6C48-CCF7CCD8DF84}"/>
                    </a:ext>
                  </a:extLst>
                </p14:cNvPr>
                <p14:cNvContentPartPr/>
                <p14:nvPr/>
              </p14:nvContentPartPr>
              <p14:xfrm>
                <a:off x="11208647" y="3098833"/>
                <a:ext cx="111600" cy="279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A0EAF1-3519-8AE1-6C48-CCF7CCD8DF8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99647" y="3090193"/>
                  <a:ext cx="129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71FE2B-8093-BEC9-AA08-F43BD64C7CBF}"/>
                    </a:ext>
                  </a:extLst>
                </p14:cNvPr>
                <p14:cNvContentPartPr/>
                <p14:nvPr/>
              </p14:nvContentPartPr>
              <p14:xfrm>
                <a:off x="9578927" y="2946193"/>
                <a:ext cx="1332000" cy="763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71FE2B-8093-BEC9-AA08-F43BD64C7C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70287" y="2937553"/>
                  <a:ext cx="134964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C97B10B-EA5A-CAC1-9770-AE240D454018}"/>
                    </a:ext>
                  </a:extLst>
                </p14:cNvPr>
                <p14:cNvContentPartPr/>
                <p14:nvPr/>
              </p14:nvContentPartPr>
              <p14:xfrm>
                <a:off x="9445727" y="2802553"/>
                <a:ext cx="2103120" cy="759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C97B10B-EA5A-CAC1-9770-AE240D45401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36727" y="2793553"/>
                  <a:ext cx="212076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E768AFC-92D2-64EA-AE01-1ED93EEC6387}"/>
                    </a:ext>
                  </a:extLst>
                </p14:cNvPr>
                <p14:cNvContentPartPr/>
                <p14:nvPr/>
              </p14:nvContentPartPr>
              <p14:xfrm>
                <a:off x="6774527" y="3161473"/>
                <a:ext cx="2641320" cy="377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E768AFC-92D2-64EA-AE01-1ED93EEC638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65527" y="3152473"/>
                  <a:ext cx="26589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B984117-FA41-FBC7-37DB-09AC4A6CAD3B}"/>
                    </a:ext>
                  </a:extLst>
                </p14:cNvPr>
                <p14:cNvContentPartPr/>
                <p14:nvPr/>
              </p14:nvContentPartPr>
              <p14:xfrm>
                <a:off x="9142607" y="3013873"/>
                <a:ext cx="266760" cy="349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B984117-FA41-FBC7-37DB-09AC4A6CAD3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33967" y="3004873"/>
                  <a:ext cx="2844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B30F411-CEEE-BF5F-AE92-0FBA6653B4F4}"/>
                    </a:ext>
                  </a:extLst>
                </p14:cNvPr>
                <p14:cNvContentPartPr/>
                <p14:nvPr/>
              </p14:nvContentPartPr>
              <p14:xfrm>
                <a:off x="6571487" y="1831993"/>
                <a:ext cx="298800" cy="405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B30F411-CEEE-BF5F-AE92-0FBA6653B4F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62847" y="1822993"/>
                  <a:ext cx="3164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89CA6E-C9F7-34C5-4EC7-0C7692DA2AB5}"/>
                    </a:ext>
                  </a:extLst>
                </p14:cNvPr>
                <p14:cNvContentPartPr/>
                <p14:nvPr/>
              </p14:nvContentPartPr>
              <p14:xfrm>
                <a:off x="6876047" y="1909393"/>
                <a:ext cx="553680" cy="290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89CA6E-C9F7-34C5-4EC7-0C7692DA2AB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67407" y="1900753"/>
                  <a:ext cx="571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BC12497-C4E2-4C16-67DC-2199F05DE60A}"/>
                    </a:ext>
                  </a:extLst>
                </p14:cNvPr>
                <p14:cNvContentPartPr/>
                <p14:nvPr/>
              </p14:nvContentPartPr>
              <p14:xfrm>
                <a:off x="7397687" y="1795993"/>
                <a:ext cx="184320" cy="399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BC12497-C4E2-4C16-67DC-2199F05DE60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89047" y="1787353"/>
                  <a:ext cx="2019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648D576-B034-6E26-A5C0-A9E6A8E24C67}"/>
                    </a:ext>
                  </a:extLst>
                </p14:cNvPr>
                <p14:cNvContentPartPr/>
                <p14:nvPr/>
              </p14:nvContentPartPr>
              <p14:xfrm>
                <a:off x="7533407" y="1678633"/>
                <a:ext cx="126720" cy="294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648D576-B034-6E26-A5C0-A9E6A8E24C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24767" y="1669993"/>
                  <a:ext cx="1443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425B78D-1307-B019-10F3-B58C0B22C511}"/>
                    </a:ext>
                  </a:extLst>
                </p14:cNvPr>
                <p14:cNvContentPartPr/>
                <p14:nvPr/>
              </p14:nvContentPartPr>
              <p14:xfrm>
                <a:off x="7712687" y="1727953"/>
                <a:ext cx="159480" cy="217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425B78D-1307-B019-10F3-B58C0B22C51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03687" y="1719313"/>
                  <a:ext cx="177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6AC0350-742B-FC0F-B3D8-0E4129C6283B}"/>
                    </a:ext>
                  </a:extLst>
                </p14:cNvPr>
                <p14:cNvContentPartPr/>
                <p14:nvPr/>
              </p14:nvContentPartPr>
              <p14:xfrm>
                <a:off x="7890167" y="1681513"/>
                <a:ext cx="142560" cy="200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6AC0350-742B-FC0F-B3D8-0E4129C6283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81167" y="1672873"/>
                  <a:ext cx="160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D4F95FE-0259-A666-08E3-539A773B5CFB}"/>
                    </a:ext>
                  </a:extLst>
                </p14:cNvPr>
                <p14:cNvContentPartPr/>
                <p14:nvPr/>
              </p14:nvContentPartPr>
              <p14:xfrm>
                <a:off x="7983407" y="1523473"/>
                <a:ext cx="106200" cy="343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D4F95FE-0259-A666-08E3-539A773B5CF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4767" y="1514473"/>
                  <a:ext cx="1238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EE44C2B-7015-51A1-E9D0-30756DC65034}"/>
                    </a:ext>
                  </a:extLst>
                </p14:cNvPr>
                <p14:cNvContentPartPr/>
                <p14:nvPr/>
              </p14:nvContentPartPr>
              <p14:xfrm>
                <a:off x="8060447" y="1518433"/>
                <a:ext cx="96840" cy="272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EE44C2B-7015-51A1-E9D0-30756DC6503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51807" y="1509433"/>
                  <a:ext cx="1144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7BEB539-61B2-0602-D6CB-D7AD126B0666}"/>
                    </a:ext>
                  </a:extLst>
                </p14:cNvPr>
                <p14:cNvContentPartPr/>
                <p14:nvPr/>
              </p14:nvContentPartPr>
              <p14:xfrm>
                <a:off x="8098967" y="1603393"/>
                <a:ext cx="337680" cy="761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7BEB539-61B2-0602-D6CB-D7AD126B066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90327" y="1594753"/>
                  <a:ext cx="35532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A1A605C-0C03-0AA1-0449-31240E316073}"/>
                    </a:ext>
                  </a:extLst>
                </p14:cNvPr>
                <p14:cNvContentPartPr/>
                <p14:nvPr/>
              </p14:nvContentPartPr>
              <p14:xfrm>
                <a:off x="6927167" y="2462713"/>
                <a:ext cx="97560" cy="326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A1A605C-0C03-0AA1-0449-31240E31607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18527" y="2454073"/>
                  <a:ext cx="1152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38CAA36-84FE-5AE2-D1CE-5FD687B413FE}"/>
                    </a:ext>
                  </a:extLst>
                </p14:cNvPr>
                <p14:cNvContentPartPr/>
                <p14:nvPr/>
              </p14:nvContentPartPr>
              <p14:xfrm>
                <a:off x="7070807" y="2430673"/>
                <a:ext cx="375120" cy="252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38CAA36-84FE-5AE2-D1CE-5FD687B413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61807" y="2421673"/>
                  <a:ext cx="392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972A050-A1C5-B6AE-7CD8-218F3A36F69F}"/>
                    </a:ext>
                  </a:extLst>
                </p14:cNvPr>
                <p14:cNvContentPartPr/>
                <p14:nvPr/>
              </p14:nvContentPartPr>
              <p14:xfrm>
                <a:off x="7418567" y="2344993"/>
                <a:ext cx="70200" cy="292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972A050-A1C5-B6AE-7CD8-218F3A36F69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409927" y="2335993"/>
                  <a:ext cx="878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060734F-116E-99A7-B649-D168FB86FEEE}"/>
                    </a:ext>
                  </a:extLst>
                </p14:cNvPr>
                <p14:cNvContentPartPr/>
                <p14:nvPr/>
              </p14:nvContentPartPr>
              <p14:xfrm>
                <a:off x="7533047" y="2301433"/>
                <a:ext cx="80640" cy="33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060734F-116E-99A7-B649-D168FB86FEE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24407" y="2292793"/>
                  <a:ext cx="982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787AE36-A8B8-352A-E94A-E2A6CB3410B7}"/>
                    </a:ext>
                  </a:extLst>
                </p14:cNvPr>
                <p14:cNvContentPartPr/>
                <p14:nvPr/>
              </p14:nvContentPartPr>
              <p14:xfrm>
                <a:off x="7546727" y="2352913"/>
                <a:ext cx="210960" cy="201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787AE36-A8B8-352A-E94A-E2A6CB3410B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38087" y="2343913"/>
                  <a:ext cx="228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794E663-DC7B-71FC-B8D7-8BD444C45236}"/>
                    </a:ext>
                  </a:extLst>
                </p14:cNvPr>
                <p14:cNvContentPartPr/>
                <p14:nvPr/>
              </p14:nvContentPartPr>
              <p14:xfrm>
                <a:off x="7698647" y="2206393"/>
                <a:ext cx="4320" cy="10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794E663-DC7B-71FC-B8D7-8BD444C4523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90007" y="2197393"/>
                  <a:ext cx="21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DB95545-6395-F2C4-A88C-AABBD30D352F}"/>
                    </a:ext>
                  </a:extLst>
                </p14:cNvPr>
                <p14:cNvContentPartPr/>
                <p14:nvPr/>
              </p14:nvContentPartPr>
              <p14:xfrm>
                <a:off x="7772087" y="2170753"/>
                <a:ext cx="289800" cy="52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DB95545-6395-F2C4-A88C-AABBD30D352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63447" y="2162113"/>
                  <a:ext cx="3074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4A98CC-9B9D-2B82-212E-51BCE6E1795A}"/>
                    </a:ext>
                  </a:extLst>
                </p14:cNvPr>
                <p14:cNvContentPartPr/>
                <p14:nvPr/>
              </p14:nvContentPartPr>
              <p14:xfrm>
                <a:off x="8060447" y="2238793"/>
                <a:ext cx="240480" cy="194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24A98CC-9B9D-2B82-212E-51BCE6E1795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51807" y="2230153"/>
                  <a:ext cx="258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75701D3-3F46-A89E-FE8C-682D4F6B2D97}"/>
                    </a:ext>
                  </a:extLst>
                </p14:cNvPr>
                <p14:cNvContentPartPr/>
                <p14:nvPr/>
              </p14:nvContentPartPr>
              <p14:xfrm>
                <a:off x="8191127" y="2077153"/>
                <a:ext cx="153000" cy="396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75701D3-3F46-A89E-FE8C-682D4F6B2D9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182487" y="2068153"/>
                  <a:ext cx="1706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2D6E11C-535C-44AE-BC5C-363F69FAE466}"/>
                    </a:ext>
                  </a:extLst>
                </p14:cNvPr>
                <p14:cNvContentPartPr/>
                <p14:nvPr/>
              </p14:nvContentPartPr>
              <p14:xfrm>
                <a:off x="10218647" y="2424913"/>
                <a:ext cx="220680" cy="182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2D6E11C-535C-44AE-BC5C-363F69FAE46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10007" y="2416273"/>
                  <a:ext cx="238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4960EA5-A377-AE6F-A4FE-5D7CCC609A8D}"/>
                    </a:ext>
                  </a:extLst>
                </p14:cNvPr>
                <p14:cNvContentPartPr/>
                <p14:nvPr/>
              </p14:nvContentPartPr>
              <p14:xfrm>
                <a:off x="10465607" y="391633"/>
                <a:ext cx="486360" cy="297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4960EA5-A377-AE6F-A4FE-5D7CCC609A8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56967" y="382633"/>
                  <a:ext cx="504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22A2FC8-11DE-1FCB-B498-FEB04A146CC1}"/>
                    </a:ext>
                  </a:extLst>
                </p14:cNvPr>
                <p14:cNvContentPartPr/>
                <p14:nvPr/>
              </p14:nvContentPartPr>
              <p14:xfrm>
                <a:off x="4746287" y="3997753"/>
                <a:ext cx="752760" cy="177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22A2FC8-11DE-1FCB-B498-FEB04A146CC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37287" y="3989113"/>
                  <a:ext cx="770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735615E-AFF5-FDF3-BCBE-10304A140695}"/>
                    </a:ext>
                  </a:extLst>
                </p14:cNvPr>
                <p14:cNvContentPartPr/>
                <p14:nvPr/>
              </p14:nvContentPartPr>
              <p14:xfrm>
                <a:off x="4789847" y="4092433"/>
                <a:ext cx="729360" cy="178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735615E-AFF5-FDF3-BCBE-10304A14069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81207" y="4083793"/>
                  <a:ext cx="747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7EC6149-0CA3-A2F1-4995-877028734B69}"/>
                    </a:ext>
                  </a:extLst>
                </p14:cNvPr>
                <p14:cNvContentPartPr/>
                <p14:nvPr/>
              </p14:nvContentPartPr>
              <p14:xfrm>
                <a:off x="253847" y="3761953"/>
                <a:ext cx="261000" cy="94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7EC6149-0CA3-A2F1-4995-877028734B6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45207" y="3752953"/>
                  <a:ext cx="278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C94A1A9-FBFF-52C6-5978-7BDDBB34B615}"/>
                    </a:ext>
                  </a:extLst>
                </p14:cNvPr>
                <p14:cNvContentPartPr/>
                <p14:nvPr/>
              </p14:nvContentPartPr>
              <p14:xfrm>
                <a:off x="368687" y="3671593"/>
                <a:ext cx="198000" cy="298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C94A1A9-FBFF-52C6-5978-7BDDBB34B61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0047" y="3662593"/>
                  <a:ext cx="21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659009E-A6D3-6BBC-D482-21391424F965}"/>
                    </a:ext>
                  </a:extLst>
                </p14:cNvPr>
                <p14:cNvContentPartPr/>
                <p14:nvPr/>
              </p14:nvContentPartPr>
              <p14:xfrm>
                <a:off x="174647" y="4674553"/>
                <a:ext cx="271440" cy="47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659009E-A6D3-6BBC-D482-21391424F96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5647" y="4665553"/>
                  <a:ext cx="289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3C282B8-EF4E-B105-50AD-D2F90B7C70C6}"/>
                    </a:ext>
                  </a:extLst>
                </p14:cNvPr>
                <p14:cNvContentPartPr/>
                <p14:nvPr/>
              </p14:nvContentPartPr>
              <p14:xfrm>
                <a:off x="315767" y="4529833"/>
                <a:ext cx="121320" cy="276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3C282B8-EF4E-B105-50AD-D2F90B7C70C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7127" y="4521193"/>
                  <a:ext cx="1389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9F6DB85-1891-9FB7-84B9-CFEBC671FB5F}"/>
                    </a:ext>
                  </a:extLst>
                </p14:cNvPr>
                <p14:cNvContentPartPr/>
                <p14:nvPr/>
              </p14:nvContentPartPr>
              <p14:xfrm>
                <a:off x="657407" y="4533433"/>
                <a:ext cx="198000" cy="239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9F6DB85-1891-9FB7-84B9-CFEBC671FB5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8767" y="4524433"/>
                  <a:ext cx="2156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14BB9F2-5960-10BC-219C-E2CB8B0FA889}"/>
                    </a:ext>
                  </a:extLst>
                </p14:cNvPr>
                <p14:cNvContentPartPr/>
                <p14:nvPr/>
              </p14:nvContentPartPr>
              <p14:xfrm>
                <a:off x="884567" y="4516513"/>
                <a:ext cx="131400" cy="391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14BB9F2-5960-10BC-219C-E2CB8B0FA88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75927" y="4507873"/>
                  <a:ext cx="1490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6C00783-1922-7FA7-83A5-473B4636436E}"/>
                    </a:ext>
                  </a:extLst>
                </p14:cNvPr>
                <p14:cNvContentPartPr/>
                <p14:nvPr/>
              </p14:nvContentPartPr>
              <p14:xfrm>
                <a:off x="1119647" y="4422553"/>
                <a:ext cx="53280" cy="350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6C00783-1922-7FA7-83A5-473B4636436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11007" y="4413553"/>
                  <a:ext cx="709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73C893E-69A1-5294-295F-7E0CFCF83A31}"/>
                    </a:ext>
                  </a:extLst>
                </p14:cNvPr>
                <p14:cNvContentPartPr/>
                <p14:nvPr/>
              </p14:nvContentPartPr>
              <p14:xfrm>
                <a:off x="1083287" y="4403113"/>
                <a:ext cx="292680" cy="318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73C893E-69A1-5294-295F-7E0CFCF83A3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74287" y="4394473"/>
                  <a:ext cx="310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EFFC496-0669-51C6-12E2-8D57E0D39AF4}"/>
                    </a:ext>
                  </a:extLst>
                </p14:cNvPr>
                <p14:cNvContentPartPr/>
                <p14:nvPr/>
              </p14:nvContentPartPr>
              <p14:xfrm>
                <a:off x="1468847" y="4204393"/>
                <a:ext cx="927000" cy="499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EFFC496-0669-51C6-12E2-8D57E0D39AF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459847" y="4195393"/>
                  <a:ext cx="9446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C4EDC84-3174-3AE5-F221-F2D5546772AE}"/>
                    </a:ext>
                  </a:extLst>
                </p14:cNvPr>
                <p14:cNvContentPartPr/>
                <p14:nvPr/>
              </p14:nvContentPartPr>
              <p14:xfrm>
                <a:off x="240167" y="5285473"/>
                <a:ext cx="333000" cy="51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C4EDC84-3174-3AE5-F221-F2D5546772A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31167" y="5276833"/>
                  <a:ext cx="3506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A9F163A-8017-CBBF-185C-D51CCA7A52FE}"/>
                    </a:ext>
                  </a:extLst>
                </p14:cNvPr>
                <p14:cNvContentPartPr/>
                <p14:nvPr/>
              </p14:nvContentPartPr>
              <p14:xfrm>
                <a:off x="482087" y="5151553"/>
                <a:ext cx="80280" cy="257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A9F163A-8017-CBBF-185C-D51CCA7A52F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73087" y="5142553"/>
                  <a:ext cx="97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46741A7-BD1C-766B-984F-C2C48969704C}"/>
                    </a:ext>
                  </a:extLst>
                </p14:cNvPr>
                <p14:cNvContentPartPr/>
                <p14:nvPr/>
              </p14:nvContentPartPr>
              <p14:xfrm>
                <a:off x="826607" y="5120953"/>
                <a:ext cx="228240" cy="315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46741A7-BD1C-766B-984F-C2C48969704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17967" y="5111953"/>
                  <a:ext cx="2458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61674DE-973C-5E9A-4930-A541C50D4704}"/>
                    </a:ext>
                  </a:extLst>
                </p14:cNvPr>
                <p14:cNvContentPartPr/>
                <p14:nvPr/>
              </p14:nvContentPartPr>
              <p14:xfrm>
                <a:off x="1142687" y="5266393"/>
                <a:ext cx="169200" cy="197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61674DE-973C-5E9A-4930-A541C50D470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33687" y="5257753"/>
                  <a:ext cx="186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CB5A6F0-DC1C-E7DD-0A91-2991077F9A34}"/>
                    </a:ext>
                  </a:extLst>
                </p14:cNvPr>
                <p14:cNvContentPartPr/>
                <p14:nvPr/>
              </p14:nvContentPartPr>
              <p14:xfrm>
                <a:off x="1440047" y="5213113"/>
                <a:ext cx="834480" cy="357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CB5A6F0-DC1C-E7DD-0A91-2991077F9A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431047" y="5204473"/>
                  <a:ext cx="8521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05E85FB-DF09-B204-ED5F-2B79BCF4DF31}"/>
                    </a:ext>
                  </a:extLst>
                </p14:cNvPr>
                <p14:cNvContentPartPr/>
                <p14:nvPr/>
              </p14:nvContentPartPr>
              <p14:xfrm>
                <a:off x="2246087" y="5093593"/>
                <a:ext cx="130320" cy="255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05E85FB-DF09-B204-ED5F-2B79BCF4DF3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237087" y="5084953"/>
                  <a:ext cx="1479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D879082-C4A1-1CC7-2B2C-A61046057675}"/>
                    </a:ext>
                  </a:extLst>
                </p14:cNvPr>
                <p14:cNvContentPartPr/>
                <p14:nvPr/>
              </p14:nvContentPartPr>
              <p14:xfrm>
                <a:off x="2407727" y="5191153"/>
                <a:ext cx="133920" cy="196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D879082-C4A1-1CC7-2B2C-A6104605767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398727" y="5182153"/>
                  <a:ext cx="151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775CCF1-9CC8-43B6-086C-C39D6A0EBE72}"/>
                    </a:ext>
                  </a:extLst>
                </p14:cNvPr>
                <p14:cNvContentPartPr/>
                <p14:nvPr/>
              </p14:nvContentPartPr>
              <p14:xfrm>
                <a:off x="2705087" y="5028433"/>
                <a:ext cx="287640" cy="397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775CCF1-9CC8-43B6-086C-C39D6A0EBE7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696447" y="5019433"/>
                  <a:ext cx="3052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AD0CC61-71F3-2384-CC40-FC3B353BAF6F}"/>
                    </a:ext>
                  </a:extLst>
                </p14:cNvPr>
                <p14:cNvContentPartPr/>
                <p14:nvPr/>
              </p14:nvContentPartPr>
              <p14:xfrm>
                <a:off x="3031607" y="4994593"/>
                <a:ext cx="679320" cy="632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AD0CC61-71F3-2384-CC40-FC3B353BAF6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022607" y="4985953"/>
                  <a:ext cx="6969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1C4A69F-2AD5-E868-9C6D-5046B70F12DC}"/>
                    </a:ext>
                  </a:extLst>
                </p14:cNvPr>
                <p14:cNvContentPartPr/>
                <p14:nvPr/>
              </p14:nvContentPartPr>
              <p14:xfrm>
                <a:off x="1780967" y="5600833"/>
                <a:ext cx="1209960" cy="654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1C4A69F-2AD5-E868-9C6D-5046B70F12D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772327" y="5591833"/>
                  <a:ext cx="122760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1745591-0746-91A0-B4BC-7B830F8EB9C2}"/>
                    </a:ext>
                  </a:extLst>
                </p14:cNvPr>
                <p14:cNvContentPartPr/>
                <p14:nvPr/>
              </p14:nvContentPartPr>
              <p14:xfrm>
                <a:off x="3258047" y="5774353"/>
                <a:ext cx="59400" cy="239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1745591-0746-91A0-B4BC-7B830F8EB9C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249407" y="5765713"/>
                  <a:ext cx="77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028F9F0-E0E7-C257-89F9-D75CC27A8DA6}"/>
                    </a:ext>
                  </a:extLst>
                </p14:cNvPr>
                <p14:cNvContentPartPr/>
                <p14:nvPr/>
              </p14:nvContentPartPr>
              <p14:xfrm>
                <a:off x="3152567" y="5662753"/>
                <a:ext cx="284400" cy="380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028F9F0-E0E7-C257-89F9-D75CC27A8DA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143927" y="5654113"/>
                  <a:ext cx="3020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273517C-F793-0807-46F7-6E72574F0E2D}"/>
                    </a:ext>
                  </a:extLst>
                </p14:cNvPr>
                <p14:cNvContentPartPr/>
                <p14:nvPr/>
              </p14:nvContentPartPr>
              <p14:xfrm>
                <a:off x="3477287" y="5764993"/>
                <a:ext cx="188640" cy="249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273517C-F793-0807-46F7-6E72574F0E2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468287" y="5756353"/>
                  <a:ext cx="2062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7515985-6441-57E7-822F-6B60B1AD2CE5}"/>
                    </a:ext>
                  </a:extLst>
                </p14:cNvPr>
                <p14:cNvContentPartPr/>
                <p14:nvPr/>
              </p14:nvContentPartPr>
              <p14:xfrm>
                <a:off x="3831887" y="5923753"/>
                <a:ext cx="6480" cy="25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7515985-6441-57E7-822F-6B60B1AD2CE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823247" y="5914753"/>
                  <a:ext cx="24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44BEA1C-B0E0-B193-7FE9-01D398A73542}"/>
                    </a:ext>
                  </a:extLst>
                </p14:cNvPr>
                <p14:cNvContentPartPr/>
                <p14:nvPr/>
              </p14:nvContentPartPr>
              <p14:xfrm>
                <a:off x="5498687" y="5800993"/>
                <a:ext cx="3255120" cy="631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44BEA1C-B0E0-B193-7FE9-01D398A7354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489687" y="5792353"/>
                  <a:ext cx="327276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FF87774-87B2-C3C9-2150-EAD8BADD7F1D}"/>
                    </a:ext>
                  </a:extLst>
                </p14:cNvPr>
                <p14:cNvContentPartPr/>
                <p14:nvPr/>
              </p14:nvContentPartPr>
              <p14:xfrm>
                <a:off x="10117847" y="5688673"/>
                <a:ext cx="1721880" cy="743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FF87774-87B2-C3C9-2150-EAD8BADD7F1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108847" y="5679673"/>
                  <a:ext cx="173952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37EC9DD-BAAA-269B-5D2E-20C5CF67007E}"/>
                    </a:ext>
                  </a:extLst>
                </p14:cNvPr>
                <p14:cNvContentPartPr/>
                <p14:nvPr/>
              </p14:nvContentPartPr>
              <p14:xfrm>
                <a:off x="8070527" y="6206713"/>
                <a:ext cx="2000160" cy="385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37EC9DD-BAAA-269B-5D2E-20C5CF67007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61527" y="6198073"/>
                  <a:ext cx="20178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ECD1525-55B1-4A1C-011E-0885D2DCE9FE}"/>
                    </a:ext>
                  </a:extLst>
                </p14:cNvPr>
                <p14:cNvContentPartPr/>
                <p14:nvPr/>
              </p14:nvContentPartPr>
              <p14:xfrm>
                <a:off x="10008767" y="6162073"/>
                <a:ext cx="245160" cy="152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ECD1525-55B1-4A1C-011E-0885D2DCE9F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999767" y="6153433"/>
                  <a:ext cx="262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61CFB31-E03D-07D9-4305-6B4E8AB630B8}"/>
                    </a:ext>
                  </a:extLst>
                </p14:cNvPr>
                <p14:cNvContentPartPr/>
                <p14:nvPr/>
              </p14:nvContentPartPr>
              <p14:xfrm>
                <a:off x="10664687" y="6131113"/>
                <a:ext cx="452880" cy="313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61CFB31-E03D-07D9-4305-6B4E8AB630B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656047" y="6122473"/>
                  <a:ext cx="470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A383EA3-533C-95CB-AE5C-97DFD9C55930}"/>
                    </a:ext>
                  </a:extLst>
                </p14:cNvPr>
                <p14:cNvContentPartPr/>
                <p14:nvPr/>
              </p14:nvContentPartPr>
              <p14:xfrm>
                <a:off x="7780007" y="6216433"/>
                <a:ext cx="344520" cy="265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A383EA3-533C-95CB-AE5C-97DFD9C5593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71367" y="6207793"/>
                  <a:ext cx="3621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7C633E-31A6-4514-F0EF-311754199F2F}"/>
                    </a:ext>
                  </a:extLst>
                </p14:cNvPr>
                <p14:cNvContentPartPr/>
                <p14:nvPr/>
              </p14:nvContentPartPr>
              <p14:xfrm>
                <a:off x="7841567" y="6420553"/>
                <a:ext cx="470160" cy="183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7C633E-31A6-4514-F0EF-311754199F2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832927" y="6411553"/>
                  <a:ext cx="487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1663EFE-184A-558B-93FD-D02053F14D08}"/>
                    </a:ext>
                  </a:extLst>
                </p14:cNvPr>
                <p14:cNvContentPartPr/>
                <p14:nvPr/>
              </p14:nvContentPartPr>
              <p14:xfrm>
                <a:off x="8173487" y="6529993"/>
                <a:ext cx="202320" cy="181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1663EFE-184A-558B-93FD-D02053F14D0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64847" y="6520993"/>
                  <a:ext cx="219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39914F7-3088-CA28-5476-9F1F28CC225B}"/>
                    </a:ext>
                  </a:extLst>
                </p14:cNvPr>
                <p14:cNvContentPartPr/>
                <p14:nvPr/>
              </p14:nvContentPartPr>
              <p14:xfrm>
                <a:off x="6548807" y="6081433"/>
                <a:ext cx="59760" cy="36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39914F7-3088-CA28-5476-9F1F28CC225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540167" y="6072793"/>
                  <a:ext cx="774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5CAE72B-E013-E82F-21D9-5AE1E1AB0B77}"/>
                    </a:ext>
                  </a:extLst>
                </p14:cNvPr>
                <p14:cNvContentPartPr/>
                <p14:nvPr/>
              </p14:nvContentPartPr>
              <p14:xfrm>
                <a:off x="5848247" y="6241633"/>
                <a:ext cx="493200" cy="113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5CAE72B-E013-E82F-21D9-5AE1E1AB0B7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39247" y="6232633"/>
                  <a:ext cx="510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38F255-5AF8-DBC0-37E0-58B6F302C402}"/>
                    </a:ext>
                  </a:extLst>
                </p14:cNvPr>
                <p14:cNvContentPartPr/>
                <p14:nvPr/>
              </p14:nvContentPartPr>
              <p14:xfrm>
                <a:off x="7265567" y="6191953"/>
                <a:ext cx="4320" cy="292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38F255-5AF8-DBC0-37E0-58B6F302C40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256567" y="6182953"/>
                  <a:ext cx="21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77E0865-0B33-AF7F-A650-AEB236FD698A}"/>
                    </a:ext>
                  </a:extLst>
                </p14:cNvPr>
                <p14:cNvContentPartPr/>
                <p14:nvPr/>
              </p14:nvContentPartPr>
              <p14:xfrm>
                <a:off x="6678407" y="5785153"/>
                <a:ext cx="551520" cy="689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77E0865-0B33-AF7F-A650-AEB236FD698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669407" y="5776513"/>
                  <a:ext cx="56916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DAB25D1-1C1E-DCA5-73AC-BBE8F50EC8A5}"/>
                    </a:ext>
                  </a:extLst>
                </p14:cNvPr>
                <p14:cNvContentPartPr/>
                <p14:nvPr/>
              </p14:nvContentPartPr>
              <p14:xfrm>
                <a:off x="7458887" y="5833393"/>
                <a:ext cx="434520" cy="580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DAB25D1-1C1E-DCA5-73AC-BBE8F50EC8A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450247" y="5824393"/>
                  <a:ext cx="45216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C296A43-AFE7-E4F1-DFB7-70109B8DF9C6}"/>
                    </a:ext>
                  </a:extLst>
                </p14:cNvPr>
                <p14:cNvContentPartPr/>
                <p14:nvPr/>
              </p14:nvContentPartPr>
              <p14:xfrm>
                <a:off x="8218127" y="5706673"/>
                <a:ext cx="592200" cy="650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C296A43-AFE7-E4F1-DFB7-70109B8DF9C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209127" y="5697673"/>
                  <a:ext cx="60984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F830B45-AE14-F03B-DF44-A513FDB50FFD}"/>
                    </a:ext>
                  </a:extLst>
                </p14:cNvPr>
                <p14:cNvContentPartPr/>
                <p14:nvPr/>
              </p14:nvContentPartPr>
              <p14:xfrm>
                <a:off x="5979647" y="5866153"/>
                <a:ext cx="376200" cy="469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F830B45-AE14-F03B-DF44-A513FDB50FF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970647" y="5857153"/>
                  <a:ext cx="3938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D703746-EEE2-FF14-683F-AD80F9EE68BA}"/>
                    </a:ext>
                  </a:extLst>
                </p14:cNvPr>
                <p14:cNvContentPartPr/>
                <p14:nvPr/>
              </p14:nvContentPartPr>
              <p14:xfrm>
                <a:off x="6397247" y="5199433"/>
                <a:ext cx="4201920" cy="770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D703746-EEE2-FF14-683F-AD80F9EE68B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388607" y="5190793"/>
                  <a:ext cx="421956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718F3AA-7446-E83F-30A7-EE8428C22A1F}"/>
                    </a:ext>
                  </a:extLst>
                </p14:cNvPr>
                <p14:cNvContentPartPr/>
                <p14:nvPr/>
              </p14:nvContentPartPr>
              <p14:xfrm>
                <a:off x="10376327" y="5888833"/>
                <a:ext cx="372600" cy="235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718F3AA-7446-E83F-30A7-EE8428C22A1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67687" y="5879833"/>
                  <a:ext cx="390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CAE1D88-DCB0-5055-6218-5E911F0CE819}"/>
                    </a:ext>
                  </a:extLst>
                </p14:cNvPr>
                <p14:cNvContentPartPr/>
                <p14:nvPr/>
              </p14:nvContentPartPr>
              <p14:xfrm>
                <a:off x="7951727" y="6320833"/>
                <a:ext cx="2693160" cy="509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CAE1D88-DCB0-5055-6218-5E911F0CE81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43087" y="6312193"/>
                  <a:ext cx="27108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4F01AC8-FEB7-DC2D-7372-A2E6A9DDA7F3}"/>
                    </a:ext>
                  </a:extLst>
                </p14:cNvPr>
                <p14:cNvContentPartPr/>
                <p14:nvPr/>
              </p14:nvContentPartPr>
              <p14:xfrm>
                <a:off x="7851287" y="6423793"/>
                <a:ext cx="327240" cy="126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4F01AC8-FEB7-DC2D-7372-A2E6A9DDA7F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842647" y="6414793"/>
                  <a:ext cx="344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DCB9266-AF26-34F2-B406-4D8919DB51D6}"/>
                    </a:ext>
                  </a:extLst>
                </p14:cNvPr>
                <p14:cNvContentPartPr/>
                <p14:nvPr/>
              </p14:nvContentPartPr>
              <p14:xfrm>
                <a:off x="10505567" y="1172473"/>
                <a:ext cx="315360" cy="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DCB9266-AF26-34F2-B406-4D8919DB51D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96567" y="1163833"/>
                  <a:ext cx="33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6501561-1FDF-83A9-E745-694501E5D252}"/>
                    </a:ext>
                  </a:extLst>
                </p14:cNvPr>
                <p14:cNvContentPartPr/>
                <p14:nvPr/>
              </p14:nvContentPartPr>
              <p14:xfrm>
                <a:off x="11588807" y="1460833"/>
                <a:ext cx="270360" cy="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6501561-1FDF-83A9-E745-694501E5D25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580167" y="1452193"/>
                  <a:ext cx="28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E2671FB-6E56-97AA-1188-D212654E8D35}"/>
                    </a:ext>
                  </a:extLst>
                </p14:cNvPr>
                <p14:cNvContentPartPr/>
                <p14:nvPr/>
              </p14:nvContentPartPr>
              <p14:xfrm>
                <a:off x="11061767" y="353833"/>
                <a:ext cx="245160" cy="208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E2671FB-6E56-97AA-1188-D212654E8D3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052767" y="344833"/>
                  <a:ext cx="262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089C5E4-E497-A6F7-E1EC-28A15B88F213}"/>
                    </a:ext>
                  </a:extLst>
                </p14:cNvPr>
                <p14:cNvContentPartPr/>
                <p14:nvPr/>
              </p14:nvContentPartPr>
              <p14:xfrm>
                <a:off x="11370287" y="378673"/>
                <a:ext cx="180720" cy="2404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089C5E4-E497-A6F7-E1EC-28A15B88F21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361647" y="370033"/>
                  <a:ext cx="198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1472392-D92D-01BC-AF83-B49B7D63025D}"/>
                    </a:ext>
                  </a:extLst>
                </p14:cNvPr>
                <p14:cNvContentPartPr/>
                <p14:nvPr/>
              </p14:nvContentPartPr>
              <p14:xfrm>
                <a:off x="11619047" y="417193"/>
                <a:ext cx="95400" cy="121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1472392-D92D-01BC-AF83-B49B7D63025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610047" y="408193"/>
                  <a:ext cx="113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14F52F7-170F-4263-38FE-86804F913D91}"/>
                    </a:ext>
                  </a:extLst>
                </p14:cNvPr>
                <p14:cNvContentPartPr/>
                <p14:nvPr/>
              </p14:nvContentPartPr>
              <p14:xfrm>
                <a:off x="11520047" y="337633"/>
                <a:ext cx="148320" cy="2664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14F52F7-170F-4263-38FE-86804F913D9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11407" y="328993"/>
                  <a:ext cx="165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4F7EC39-CF88-916D-1D58-5F58B403EF76}"/>
                    </a:ext>
                  </a:extLst>
                </p14:cNvPr>
                <p14:cNvContentPartPr/>
                <p14:nvPr/>
              </p14:nvContentPartPr>
              <p14:xfrm>
                <a:off x="11519327" y="327913"/>
                <a:ext cx="159840" cy="174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4F7EC39-CF88-916D-1D58-5F58B403EF7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510687" y="318913"/>
                  <a:ext cx="177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2A5D207-EF0A-638C-B462-2AEBF78857D6}"/>
                    </a:ext>
                  </a:extLst>
                </p14:cNvPr>
                <p14:cNvContentPartPr/>
                <p14:nvPr/>
              </p14:nvContentPartPr>
              <p14:xfrm>
                <a:off x="6892247" y="237913"/>
                <a:ext cx="4200120" cy="1908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2A5D207-EF0A-638C-B462-2AEBF78857D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883607" y="228913"/>
                  <a:ext cx="4217760" cy="19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6EF2242-AD82-36EE-E389-2D39C6F6D0A5}"/>
                    </a:ext>
                  </a:extLst>
                </p14:cNvPr>
                <p14:cNvContentPartPr/>
                <p14:nvPr/>
              </p14:nvContentPartPr>
              <p14:xfrm>
                <a:off x="6937247" y="1888153"/>
                <a:ext cx="208440" cy="222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6EF2242-AD82-36EE-E389-2D39C6F6D0A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928607" y="1879513"/>
                  <a:ext cx="226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06870A4-3CE7-2EE2-831B-DE2ACFB8BA37}"/>
                    </a:ext>
                  </a:extLst>
                </p14:cNvPr>
                <p14:cNvContentPartPr/>
                <p14:nvPr/>
              </p14:nvContentPartPr>
              <p14:xfrm>
                <a:off x="11011367" y="148993"/>
                <a:ext cx="11520" cy="3592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06870A4-3CE7-2EE2-831B-DE2ACFB8BA3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002367" y="139993"/>
                  <a:ext cx="291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D53F0DD-F42E-5856-CEE5-1E876D1ECD96}"/>
                    </a:ext>
                  </a:extLst>
                </p14:cNvPr>
                <p14:cNvContentPartPr/>
                <p14:nvPr/>
              </p14:nvContentPartPr>
              <p14:xfrm>
                <a:off x="11111807" y="48913"/>
                <a:ext cx="1086120" cy="691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D53F0DD-F42E-5856-CEE5-1E876D1ECD9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102807" y="40273"/>
                  <a:ext cx="11037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4652A27-B0DF-B20F-C6B6-876128ED9945}"/>
                    </a:ext>
                  </a:extLst>
                </p14:cNvPr>
                <p14:cNvContentPartPr/>
                <p14:nvPr/>
              </p14:nvContentPartPr>
              <p14:xfrm>
                <a:off x="3975167" y="1189033"/>
                <a:ext cx="2747520" cy="980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4652A27-B0DF-B20F-C6B6-876128ED994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966527" y="1180033"/>
                  <a:ext cx="2765160" cy="9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563DDDA-11FA-D3C9-5058-2AE26FB38F12}"/>
                    </a:ext>
                  </a:extLst>
                </p14:cNvPr>
                <p14:cNvContentPartPr/>
                <p14:nvPr/>
              </p14:nvContentPartPr>
              <p14:xfrm>
                <a:off x="5276207" y="1542913"/>
                <a:ext cx="341280" cy="3196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563DDDA-11FA-D3C9-5058-2AE26FB38F1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267207" y="1534273"/>
                  <a:ext cx="3589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E888319-3515-F491-06B4-55655F762A85}"/>
                    </a:ext>
                  </a:extLst>
                </p14:cNvPr>
                <p14:cNvContentPartPr/>
                <p14:nvPr/>
              </p14:nvContentPartPr>
              <p14:xfrm>
                <a:off x="5694887" y="1529593"/>
                <a:ext cx="333000" cy="2239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E888319-3515-F491-06B4-55655F762A8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685887" y="1520953"/>
                  <a:ext cx="350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1507808-ACE1-89DB-56C8-B401A0F28A74}"/>
                    </a:ext>
                  </a:extLst>
                </p14:cNvPr>
                <p14:cNvContentPartPr/>
                <p14:nvPr/>
              </p14:nvContentPartPr>
              <p14:xfrm>
                <a:off x="2315927" y="1560193"/>
                <a:ext cx="1858680" cy="239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1507808-ACE1-89DB-56C8-B401A0F28A7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306927" y="1551553"/>
                  <a:ext cx="1876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A956DCF-7E25-5FCB-6919-756CBF4ED13E}"/>
                    </a:ext>
                  </a:extLst>
                </p14:cNvPr>
                <p14:cNvContentPartPr/>
                <p14:nvPr/>
              </p14:nvContentPartPr>
              <p14:xfrm>
                <a:off x="2261567" y="1391353"/>
                <a:ext cx="144000" cy="351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A956DCF-7E25-5FCB-6919-756CBF4ED13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52567" y="1382713"/>
                  <a:ext cx="1616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C8B5DE6-DF19-98D7-3FCC-F1AC9660F1F7}"/>
                    </a:ext>
                  </a:extLst>
                </p14:cNvPr>
                <p14:cNvContentPartPr/>
                <p14:nvPr/>
              </p14:nvContentPartPr>
              <p14:xfrm>
                <a:off x="4654487" y="2761153"/>
                <a:ext cx="1237680" cy="531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C8B5DE6-DF19-98D7-3FCC-F1AC9660F1F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645847" y="2752153"/>
                  <a:ext cx="125532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4662985-8C9B-204A-BC99-D48BDE7E8855}"/>
                    </a:ext>
                  </a:extLst>
                </p14:cNvPr>
                <p14:cNvContentPartPr/>
                <p14:nvPr/>
              </p14:nvContentPartPr>
              <p14:xfrm>
                <a:off x="4879847" y="2881753"/>
                <a:ext cx="178560" cy="226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4662985-8C9B-204A-BC99-D48BDE7E885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871207" y="2873113"/>
                  <a:ext cx="1962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DFCFA4D-7EDE-B9DE-7CC6-85CED7CC96AE}"/>
                    </a:ext>
                  </a:extLst>
                </p14:cNvPr>
                <p14:cNvContentPartPr/>
                <p14:nvPr/>
              </p14:nvContentPartPr>
              <p14:xfrm>
                <a:off x="4900007" y="2951233"/>
                <a:ext cx="127440" cy="507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DFCFA4D-7EDE-B9DE-7CC6-85CED7CC96A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891007" y="2942233"/>
                  <a:ext cx="145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63B4D3C-836F-57DE-8C07-DD0CC7624D99}"/>
                    </a:ext>
                  </a:extLst>
                </p14:cNvPr>
                <p14:cNvContentPartPr/>
                <p14:nvPr/>
              </p14:nvContentPartPr>
              <p14:xfrm>
                <a:off x="5156687" y="2882833"/>
                <a:ext cx="203400" cy="1936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63B4D3C-836F-57DE-8C07-DD0CC7624D9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147687" y="2874193"/>
                  <a:ext cx="221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3781B56-AF54-680B-9E4B-6C7FE4A16268}"/>
                    </a:ext>
                  </a:extLst>
                </p14:cNvPr>
                <p14:cNvContentPartPr/>
                <p14:nvPr/>
              </p14:nvContentPartPr>
              <p14:xfrm>
                <a:off x="5479247" y="2908393"/>
                <a:ext cx="130680" cy="1051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3781B56-AF54-680B-9E4B-6C7FE4A1626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470247" y="2899393"/>
                  <a:ext cx="148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3466E0C-5555-20F0-AF2B-82BEBBBBDAB6}"/>
                    </a:ext>
                  </a:extLst>
                </p14:cNvPr>
                <p14:cNvContentPartPr/>
                <p14:nvPr/>
              </p14:nvContentPartPr>
              <p14:xfrm>
                <a:off x="467327" y="183553"/>
                <a:ext cx="1207440" cy="6685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3466E0C-5555-20F0-AF2B-82BEBBBBDAB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58327" y="174553"/>
                  <a:ext cx="122508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03B449B-CD4D-5FBD-4406-BD7F9DAAD06C}"/>
                    </a:ext>
                  </a:extLst>
                </p14:cNvPr>
                <p14:cNvContentPartPr/>
                <p14:nvPr/>
              </p14:nvContentPartPr>
              <p14:xfrm>
                <a:off x="794567" y="328633"/>
                <a:ext cx="256320" cy="2491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03B449B-CD4D-5FBD-4406-BD7F9DAAD06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85927" y="319993"/>
                  <a:ext cx="2739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A2DA61F-D31E-B83A-58B6-F9254E439B59}"/>
                    </a:ext>
                  </a:extLst>
                </p14:cNvPr>
                <p14:cNvContentPartPr/>
                <p14:nvPr/>
              </p14:nvContentPartPr>
              <p14:xfrm>
                <a:off x="1162487" y="457153"/>
                <a:ext cx="18720" cy="975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A2DA61F-D31E-B83A-58B6-F9254E439B5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53847" y="448153"/>
                  <a:ext cx="36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DDF2A6B-1564-17FC-98FF-61ED115DEBA3}"/>
                    </a:ext>
                  </a:extLst>
                </p14:cNvPr>
                <p14:cNvContentPartPr/>
                <p14:nvPr/>
              </p14:nvContentPartPr>
              <p14:xfrm>
                <a:off x="1294247" y="330073"/>
                <a:ext cx="115200" cy="123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DDF2A6B-1564-17FC-98FF-61ED115DEBA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285607" y="321073"/>
                  <a:ext cx="132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DE435DA-78A9-03E6-3A76-8D005624AC53}"/>
                    </a:ext>
                  </a:extLst>
                </p14:cNvPr>
                <p14:cNvContentPartPr/>
                <p14:nvPr/>
              </p14:nvContentPartPr>
              <p14:xfrm>
                <a:off x="1660007" y="241513"/>
                <a:ext cx="218520" cy="568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DE435DA-78A9-03E6-3A76-8D005624AC5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651007" y="232513"/>
                  <a:ext cx="236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CD78CF6-5FCC-C893-0BFA-008F7D882D71}"/>
                    </a:ext>
                  </a:extLst>
                </p14:cNvPr>
                <p14:cNvContentPartPr/>
                <p14:nvPr/>
              </p14:nvContentPartPr>
              <p14:xfrm>
                <a:off x="1778807" y="228193"/>
                <a:ext cx="26640" cy="1760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CD78CF6-5FCC-C893-0BFA-008F7D882D7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770167" y="219553"/>
                  <a:ext cx="44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70B3170-F51C-BF71-1F12-ED31906913DB}"/>
                    </a:ext>
                  </a:extLst>
                </p14:cNvPr>
                <p14:cNvContentPartPr/>
                <p14:nvPr/>
              </p14:nvContentPartPr>
              <p14:xfrm>
                <a:off x="1887527" y="261673"/>
                <a:ext cx="102960" cy="1375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70B3170-F51C-BF71-1F12-ED31906913D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878527" y="253033"/>
                  <a:ext cx="120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EFBC26A-F83F-0BAA-1D0E-6FE635402468}"/>
                    </a:ext>
                  </a:extLst>
                </p14:cNvPr>
                <p14:cNvContentPartPr/>
                <p14:nvPr/>
              </p14:nvContentPartPr>
              <p14:xfrm>
                <a:off x="2027567" y="211993"/>
                <a:ext cx="146520" cy="1634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EFBC26A-F83F-0BAA-1D0E-6FE63540246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018567" y="203353"/>
                  <a:ext cx="164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C994BF2-1DE2-1CB9-7F8D-AB26E807AF1D}"/>
                    </a:ext>
                  </a:extLst>
                </p14:cNvPr>
                <p14:cNvContentPartPr/>
                <p14:nvPr/>
              </p14:nvContentPartPr>
              <p14:xfrm>
                <a:off x="2206487" y="168793"/>
                <a:ext cx="54000" cy="1749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C994BF2-1DE2-1CB9-7F8D-AB26E807AF1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197487" y="159793"/>
                  <a:ext cx="71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65082E4-98FD-7A41-15A9-1F8AF3567C2E}"/>
                    </a:ext>
                  </a:extLst>
                </p14:cNvPr>
                <p14:cNvContentPartPr/>
                <p14:nvPr/>
              </p14:nvContentPartPr>
              <p14:xfrm>
                <a:off x="2355167" y="247273"/>
                <a:ext cx="70920" cy="1198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65082E4-98FD-7A41-15A9-1F8AF3567C2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346527" y="238633"/>
                  <a:ext cx="88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124D2ED-7C37-F56B-9956-81835B57B585}"/>
                    </a:ext>
                  </a:extLst>
                </p14:cNvPr>
                <p14:cNvContentPartPr/>
                <p14:nvPr/>
              </p14:nvContentPartPr>
              <p14:xfrm>
                <a:off x="5287007" y="2881753"/>
                <a:ext cx="180000" cy="309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124D2ED-7C37-F56B-9956-81835B57B58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278367" y="2872753"/>
                  <a:ext cx="197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8A06833-6DFC-0878-9B55-0D4E3E1DEC24}"/>
                    </a:ext>
                  </a:extLst>
                </p14:cNvPr>
                <p14:cNvContentPartPr/>
                <p14:nvPr/>
              </p14:nvContentPartPr>
              <p14:xfrm>
                <a:off x="5268287" y="2909473"/>
                <a:ext cx="198360" cy="279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8A06833-6DFC-0878-9B55-0D4E3E1DEC2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259287" y="2900833"/>
                  <a:ext cx="21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1B64016-9520-B0A7-7F31-4FEE8290B027}"/>
                    </a:ext>
                  </a:extLst>
                </p14:cNvPr>
                <p14:cNvContentPartPr/>
                <p14:nvPr/>
              </p14:nvContentPartPr>
              <p14:xfrm>
                <a:off x="5198087" y="2870593"/>
                <a:ext cx="211680" cy="2131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1B64016-9520-B0A7-7F31-4FEE8290B02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189087" y="2861593"/>
                  <a:ext cx="229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6B2CFE7-7AAA-23B5-DDED-16732586C1B8}"/>
                    </a:ext>
                  </a:extLst>
                </p14:cNvPr>
                <p14:cNvContentPartPr/>
                <p14:nvPr/>
              </p14:nvContentPartPr>
              <p14:xfrm>
                <a:off x="5169287" y="4333633"/>
                <a:ext cx="238320" cy="342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6B2CFE7-7AAA-23B5-DDED-16732586C1B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160647" y="4324633"/>
                  <a:ext cx="2559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9CEA62C-C492-BB62-7627-9E11854004AF}"/>
                    </a:ext>
                  </a:extLst>
                </p14:cNvPr>
                <p14:cNvContentPartPr/>
                <p14:nvPr/>
              </p14:nvContentPartPr>
              <p14:xfrm>
                <a:off x="5249567" y="4284313"/>
                <a:ext cx="447480" cy="3243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9CEA62C-C492-BB62-7627-9E11854004A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240567" y="4275673"/>
                  <a:ext cx="4651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2265586-FFC3-01D9-8980-E7AB4665A8DA}"/>
                    </a:ext>
                  </a:extLst>
                </p14:cNvPr>
                <p14:cNvContentPartPr/>
                <p14:nvPr/>
              </p14:nvContentPartPr>
              <p14:xfrm>
                <a:off x="5755727" y="4263433"/>
                <a:ext cx="240480" cy="1710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2265586-FFC3-01D9-8980-E7AB4665A8D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746727" y="4254793"/>
                  <a:ext cx="258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3DB33A5-435F-B18E-206A-972551ACBA43}"/>
                    </a:ext>
                  </a:extLst>
                </p14:cNvPr>
                <p14:cNvContentPartPr/>
                <p14:nvPr/>
              </p14:nvContentPartPr>
              <p14:xfrm>
                <a:off x="5803247" y="1690513"/>
                <a:ext cx="190440" cy="2210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3DB33A5-435F-B18E-206A-972551ACBA4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794607" y="1681873"/>
                  <a:ext cx="208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92E72CA-27DB-C179-13F6-06537D559E32}"/>
                    </a:ext>
                  </a:extLst>
                </p14:cNvPr>
                <p14:cNvContentPartPr/>
                <p14:nvPr/>
              </p14:nvContentPartPr>
              <p14:xfrm>
                <a:off x="5896127" y="1628233"/>
                <a:ext cx="383760" cy="2905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92E72CA-27DB-C179-13F6-06537D559E3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887487" y="1619233"/>
                  <a:ext cx="401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936F33D-F076-6519-794C-2037ABCE71AD}"/>
                    </a:ext>
                  </a:extLst>
                </p14:cNvPr>
                <p14:cNvContentPartPr/>
                <p14:nvPr/>
              </p14:nvContentPartPr>
              <p14:xfrm>
                <a:off x="6304727" y="1609873"/>
                <a:ext cx="179280" cy="2080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936F33D-F076-6519-794C-2037ABCE71A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295727" y="1601233"/>
                  <a:ext cx="196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7816A7B-FCBE-A44D-0FD1-D73D090B67EE}"/>
                    </a:ext>
                  </a:extLst>
                </p14:cNvPr>
                <p14:cNvContentPartPr/>
                <p14:nvPr/>
              </p14:nvContentPartPr>
              <p14:xfrm>
                <a:off x="2673767" y="2814073"/>
                <a:ext cx="574200" cy="2757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7816A7B-FCBE-A44D-0FD1-D73D090B67E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664767" y="2805073"/>
                  <a:ext cx="5918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E102182-0F12-89A9-4810-FEE71DF9B385}"/>
                    </a:ext>
                  </a:extLst>
                </p14:cNvPr>
                <p14:cNvContentPartPr/>
                <p14:nvPr/>
              </p14:nvContentPartPr>
              <p14:xfrm>
                <a:off x="2845847" y="2766913"/>
                <a:ext cx="474120" cy="5241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E102182-0F12-89A9-4810-FEE71DF9B38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836847" y="2758273"/>
                  <a:ext cx="49176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5898841-5B56-7AFC-3977-ACB65F6BAF57}"/>
                    </a:ext>
                  </a:extLst>
                </p14:cNvPr>
                <p14:cNvContentPartPr/>
                <p14:nvPr/>
              </p14:nvContentPartPr>
              <p14:xfrm>
                <a:off x="2399447" y="1743433"/>
                <a:ext cx="1761840" cy="856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5898841-5B56-7AFC-3977-ACB65F6BAF57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390447" y="1734433"/>
                  <a:ext cx="1779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0455DF2-E791-4710-6D9F-A2569D279D54}"/>
                    </a:ext>
                  </a:extLst>
                </p14:cNvPr>
                <p14:cNvContentPartPr/>
                <p14:nvPr/>
              </p14:nvContentPartPr>
              <p14:xfrm>
                <a:off x="2420327" y="1630033"/>
                <a:ext cx="346680" cy="3484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0455DF2-E791-4710-6D9F-A2569D279D5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411327" y="1621033"/>
                  <a:ext cx="3643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03D1119-2159-CC27-4F20-C019A31589B9}"/>
                    </a:ext>
                  </a:extLst>
                </p14:cNvPr>
                <p14:cNvContentPartPr/>
                <p14:nvPr/>
              </p14:nvContentPartPr>
              <p14:xfrm>
                <a:off x="1838927" y="460393"/>
                <a:ext cx="486720" cy="56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03D1119-2159-CC27-4F20-C019A31589B9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829927" y="451753"/>
                  <a:ext cx="504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D1E7661-4F58-142A-66C0-0BCE082B1919}"/>
                    </a:ext>
                  </a:extLst>
                </p14:cNvPr>
                <p14:cNvContentPartPr/>
                <p14:nvPr/>
              </p14:nvContentPartPr>
              <p14:xfrm>
                <a:off x="1876727" y="502513"/>
                <a:ext cx="436680" cy="73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D1E7661-4F58-142A-66C0-0BCE082B191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867727" y="493513"/>
                  <a:ext cx="454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E386EA7-9BEE-5F81-9B2F-757D27787A76}"/>
                    </a:ext>
                  </a:extLst>
                </p14:cNvPr>
                <p14:cNvContentPartPr/>
                <p14:nvPr/>
              </p14:nvContentPartPr>
              <p14:xfrm>
                <a:off x="2414927" y="2146633"/>
                <a:ext cx="246960" cy="220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E386EA7-9BEE-5F81-9B2F-757D27787A7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406287" y="2137633"/>
                  <a:ext cx="264600" cy="23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638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Types of filters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761C1B-BB4B-4309-8F96-649C079CD9A7}"/>
              </a:ext>
            </a:extLst>
          </p:cNvPr>
          <p:cNvSpPr txBox="1"/>
          <p:nvPr/>
        </p:nvSpPr>
        <p:spPr>
          <a:xfrm>
            <a:off x="76200" y="990601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Page filter – Applies only to current page</a:t>
            </a:r>
          </a:p>
          <a:p>
            <a:r>
              <a:rPr lang="en-US" sz="3200" dirty="0"/>
              <a:t>Story Filter – Entire story</a:t>
            </a:r>
          </a:p>
        </p:txBody>
      </p:sp>
    </p:spTree>
    <p:extLst>
      <p:ext uri="{BB962C8B-B14F-4D97-AF65-F5344CB8AC3E}">
        <p14:creationId xmlns:p14="http://schemas.microsoft.com/office/powerpoint/2010/main" val="370193689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Standard Practice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4096A4-ACF5-4B89-84C0-06BEDE6C22A2}"/>
              </a:ext>
            </a:extLst>
          </p:cNvPr>
          <p:cNvSpPr txBox="1"/>
          <p:nvPr/>
        </p:nvSpPr>
        <p:spPr>
          <a:xfrm>
            <a:off x="152400" y="990600"/>
            <a:ext cx="1196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pre-requisite to make sure that our design is a good dashboard with accuracy, it depends on input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case the data has anomalies (blank, errors) You can use data wrangling to correct it but remember that we should ask the source to correct as much as possible.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BA582B-59ED-49F2-A08E-9E0857A8D8D7}"/>
              </a:ext>
            </a:extLst>
          </p:cNvPr>
          <p:cNvSpPr txBox="1"/>
          <p:nvPr/>
        </p:nvSpPr>
        <p:spPr>
          <a:xfrm>
            <a:off x="152400" y="2745305"/>
            <a:ext cx="11828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https://www.rdocumentation.org/packages/wordcloud/versions/2.6/topics/wordcloud</a:t>
            </a:r>
          </a:p>
        </p:txBody>
      </p:sp>
    </p:spTree>
    <p:extLst>
      <p:ext uri="{BB962C8B-B14F-4D97-AF65-F5344CB8AC3E}">
        <p14:creationId xmlns:p14="http://schemas.microsoft.com/office/powerpoint/2010/main" val="34707250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2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30278" y="2339163"/>
            <a:ext cx="9161718" cy="4518837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Picture Placeholder 9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38F7C19B-3A27-73A8-3000-2A596BC1BD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9744" b="29744"/>
          <a:stretch>
            <a:fillRect/>
          </a:stretch>
        </p:blipFill>
        <p:spPr>
          <a:xfrm>
            <a:off x="0" y="0"/>
            <a:ext cx="12192000" cy="48783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-1"/>
            <a:ext cx="12188826" cy="48779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6" y="-10291"/>
            <a:ext cx="12187238" cy="4888227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660" y="5992677"/>
            <a:ext cx="336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80349" y="2925900"/>
            <a:ext cx="3230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995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880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6601" y="311141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92" y="2279542"/>
            <a:ext cx="640226" cy="640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6417" y="2272463"/>
            <a:ext cx="672103" cy="67210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685" y="691519"/>
            <a:ext cx="65726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FutureReady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660" y="4998907"/>
            <a:ext cx="39015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741" y="2194371"/>
            <a:ext cx="852087" cy="8520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9296" y="3369105"/>
            <a:ext cx="5612646" cy="3381741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3739" y="5575313"/>
            <a:ext cx="2196807" cy="5474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400880" y="5490869"/>
            <a:ext cx="2196807" cy="5474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4221" y="559086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5" name="Picture 14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A51FCAEA-F56C-E679-831E-F7572F36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869" y="489627"/>
            <a:ext cx="18594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2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Basics of BI and Steps 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Understanding Data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Dimension v/s Measures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The Account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Data types in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Introduction to use 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 Scenario – BI Scenario (Ann Jackson) – Hands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Create Data model – Type Analytic, Public, Acquired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Charts – Numeric Point, Bar, Pie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Panels with in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Input Controls – Measure, Dimension and Input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Geo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R Visualization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Table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Linked Analysis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BI and steps in BI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244890-F002-43A1-84CE-97A597F5A188}"/>
              </a:ext>
            </a:extLst>
          </p:cNvPr>
          <p:cNvSpPr txBox="1"/>
          <p:nvPr/>
        </p:nvSpPr>
        <p:spPr>
          <a:xfrm>
            <a:off x="152400" y="1066801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Stands for Business Intelligence, it comprises the strategies and technologies used by enterprises for the data analysis on historic data for finding patterns and taking future decisions.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EE761B-479F-4649-A3FA-B5E883C1F384}"/>
              </a:ext>
            </a:extLst>
          </p:cNvPr>
          <p:cNvGraphicFramePr/>
          <p:nvPr/>
        </p:nvGraphicFramePr>
        <p:xfrm>
          <a:off x="2033060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57404A-4FC6-41BA-BDBA-A50DE23F0525}"/>
              </a:ext>
            </a:extLst>
          </p:cNvPr>
          <p:cNvSpPr txBox="1"/>
          <p:nvPr/>
        </p:nvSpPr>
        <p:spPr>
          <a:xfrm>
            <a:off x="662131" y="3990708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Discuss with end users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Articulate requirements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Plan for where will data come from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98024-9CDB-4D7E-A4E3-94DB733D0B92}"/>
              </a:ext>
            </a:extLst>
          </p:cNvPr>
          <p:cNvSpPr txBox="1"/>
          <p:nvPr/>
        </p:nvSpPr>
        <p:spPr>
          <a:xfrm>
            <a:off x="2971801" y="5225929"/>
            <a:ext cx="274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source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Analyze raw data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Bring data or use LIVE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134E-6E57-445F-9311-28E85F26C9F9}"/>
              </a:ext>
            </a:extLst>
          </p:cNvPr>
          <p:cNvSpPr txBox="1"/>
          <p:nvPr/>
        </p:nvSpPr>
        <p:spPr>
          <a:xfrm>
            <a:off x="4943873" y="3990707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Conversions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Transformation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Enrichments</a:t>
            </a:r>
          </a:p>
          <a:p>
            <a:pPr defTabSz="1218987"/>
            <a:r>
              <a:rPr lang="en-US" dirty="0">
                <a:solidFill>
                  <a:prstClr val="black"/>
                </a:solidFill>
                <a:latin typeface="Calibri"/>
              </a:rPr>
              <a:t>Wrangling and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EA8D-13D3-4C28-948A-063A22D896BC}"/>
              </a:ext>
            </a:extLst>
          </p:cNvPr>
          <p:cNvSpPr txBox="1"/>
          <p:nvPr/>
        </p:nvSpPr>
        <p:spPr>
          <a:xfrm>
            <a:off x="6773772" y="5188105"/>
            <a:ext cx="32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Use widgets (map, chart, table)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Dim / Measures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formulas and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cal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8A0A7-8815-4CD4-98AF-CEFF9BABD315}"/>
              </a:ext>
            </a:extLst>
          </p:cNvPr>
          <p:cNvSpPr txBox="1"/>
          <p:nvPr/>
        </p:nvSpPr>
        <p:spPr>
          <a:xfrm>
            <a:off x="8516628" y="3997670"/>
            <a:ext cx="328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Collaboration with business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Feedbacks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changes</a:t>
            </a:r>
          </a:p>
        </p:txBody>
      </p:sp>
    </p:spTree>
    <p:extLst>
      <p:ext uri="{BB962C8B-B14F-4D97-AF65-F5344CB8AC3E}">
        <p14:creationId xmlns:p14="http://schemas.microsoft.com/office/powerpoint/2010/main" val="18425873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6965A7-A92A-448F-973B-6F1A1C3CD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55986"/>
              </p:ext>
            </p:extLst>
          </p:nvPr>
        </p:nvGraphicFramePr>
        <p:xfrm>
          <a:off x="2946399" y="2483984"/>
          <a:ext cx="62992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867">
                  <a:extLst>
                    <a:ext uri="{9D8B030D-6E8A-4147-A177-3AD203B41FA5}">
                      <a16:colId xmlns:a16="http://schemas.microsoft.com/office/drawing/2014/main" val="120485030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39064612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467074400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265159009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662968458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087204769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ORDID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AMT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478001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4504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4649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1947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89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05806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662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D610B4-7E05-4951-8D30-4D1580696386}"/>
              </a:ext>
            </a:extLst>
          </p:cNvPr>
          <p:cNvSpPr txBox="1"/>
          <p:nvPr/>
        </p:nvSpPr>
        <p:spPr>
          <a:xfrm>
            <a:off x="2890982" y="1810327"/>
            <a:ext cx="647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or transaction data – KPI Key performance indicator</a:t>
            </a:r>
          </a:p>
          <a:p>
            <a:r>
              <a:rPr lang="en-US" dirty="0"/>
              <a:t>A Numeric field - 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DA661-A984-4030-91A0-D473BAB22EB8}"/>
              </a:ext>
            </a:extLst>
          </p:cNvPr>
          <p:cNvSpPr txBox="1"/>
          <p:nvPr/>
        </p:nvSpPr>
        <p:spPr>
          <a:xfrm>
            <a:off x="2946399" y="4830944"/>
            <a:ext cx="629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Qty, Total Amount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27243F-0F04-4CF7-ADF9-D6B9F7577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24244"/>
              </p:ext>
            </p:extLst>
          </p:nvPr>
        </p:nvGraphicFramePr>
        <p:xfrm>
          <a:off x="144274" y="1321646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00B7486-B2C0-420D-906A-34E63511FCA5}"/>
              </a:ext>
            </a:extLst>
          </p:cNvPr>
          <p:cNvSpPr txBox="1"/>
          <p:nvPr/>
        </p:nvSpPr>
        <p:spPr>
          <a:xfrm>
            <a:off x="144274" y="2788522"/>
            <a:ext cx="2065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 17100</a:t>
            </a:r>
          </a:p>
          <a:p>
            <a:r>
              <a:rPr lang="en-US" dirty="0"/>
              <a:t>SAP     19500</a:t>
            </a:r>
          </a:p>
          <a:p>
            <a:r>
              <a:rPr lang="en-US" dirty="0"/>
              <a:t>IBM    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2D160-6E88-4DA1-BBAE-32B9AA478281}"/>
              </a:ext>
            </a:extLst>
          </p:cNvPr>
          <p:cNvSpPr txBox="1"/>
          <p:nvPr/>
        </p:nvSpPr>
        <p:spPr>
          <a:xfrm>
            <a:off x="68074" y="919578"/>
            <a:ext cx="368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Master Data - Dimension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B596AF6-3B14-45CE-BECC-C33140346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33523"/>
              </p:ext>
            </p:extLst>
          </p:nvPr>
        </p:nvGraphicFramePr>
        <p:xfrm>
          <a:off x="9722614" y="1124527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8DC345-837A-4648-9CA0-BB842BFECF13}"/>
              </a:ext>
            </a:extLst>
          </p:cNvPr>
          <p:cNvSpPr txBox="1"/>
          <p:nvPr/>
        </p:nvSpPr>
        <p:spPr>
          <a:xfrm>
            <a:off x="9624393" y="2636520"/>
            <a:ext cx="323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product was most selling one?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370C6B0F-DFA4-4877-8A88-A1C434C2E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02600"/>
              </p:ext>
            </p:extLst>
          </p:nvPr>
        </p:nvGraphicFramePr>
        <p:xfrm>
          <a:off x="9624393" y="4835331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APJ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D5941BE-5F3E-4E6F-BDF0-7E5CF0BFC2C5}"/>
              </a:ext>
            </a:extLst>
          </p:cNvPr>
          <p:cNvSpPr/>
          <p:nvPr/>
        </p:nvSpPr>
        <p:spPr>
          <a:xfrm>
            <a:off x="68074" y="5200276"/>
            <a:ext cx="2316986" cy="119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EFED3F-B808-129A-4C82-3AFF3468AFE9}"/>
                  </a:ext>
                </a:extLst>
              </p14:cNvPr>
              <p14:cNvContentPartPr/>
              <p14:nvPr/>
            </p14:nvContentPartPr>
            <p14:xfrm>
              <a:off x="76320" y="799920"/>
              <a:ext cx="10725480" cy="5810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EFED3F-B808-129A-4C82-3AFF3468AF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0" y="790560"/>
                <a:ext cx="10744200" cy="58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6111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1FAEF6-70ED-45AC-B5ED-4D87AF530358}"/>
              </a:ext>
            </a:extLst>
          </p:cNvPr>
          <p:cNvSpPr txBox="1"/>
          <p:nvPr/>
        </p:nvSpPr>
        <p:spPr>
          <a:xfrm>
            <a:off x="4205178" y="114300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Fact Table – Measures – KPI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Key performance indicator 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Transaction Data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FEAB393-6C76-4350-ABEB-D4959E2770A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143000"/>
          <a:ext cx="304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841E676F-BDA8-43AD-BA1E-8597320842ED}"/>
              </a:ext>
            </a:extLst>
          </p:cNvPr>
          <p:cNvSpPr txBox="1"/>
          <p:nvPr/>
        </p:nvSpPr>
        <p:spPr>
          <a:xfrm>
            <a:off x="196532" y="726605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  <p:graphicFrame>
        <p:nvGraphicFramePr>
          <p:cNvPr id="132" name="Table 12">
            <a:extLst>
              <a:ext uri="{FF2B5EF4-FFF2-40B4-BE49-F238E27FC236}">
                <a16:creationId xmlns:a16="http://schemas.microsoft.com/office/drawing/2014/main" id="{276D1AEE-2B10-4C93-9227-7DB0B5D9FDF3}"/>
              </a:ext>
            </a:extLst>
          </p:cNvPr>
          <p:cNvGraphicFramePr>
            <a:graphicFrameLocks noGrp="1"/>
          </p:cNvGraphicFramePr>
          <p:nvPr/>
        </p:nvGraphicFramePr>
        <p:xfrm>
          <a:off x="9005537" y="1223343"/>
          <a:ext cx="304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SmartPhones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2E4266D7-3F6D-4527-86F5-06D370699CEB}"/>
              </a:ext>
            </a:extLst>
          </p:cNvPr>
          <p:cNvSpPr txBox="1"/>
          <p:nvPr/>
        </p:nvSpPr>
        <p:spPr>
          <a:xfrm>
            <a:off x="8124297" y="776919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</p:spTree>
    <p:extLst>
      <p:ext uri="{BB962C8B-B14F-4D97-AF65-F5344CB8AC3E}">
        <p14:creationId xmlns:p14="http://schemas.microsoft.com/office/powerpoint/2010/main" val="1557993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Account Dimension &amp; Hierarchy?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222F84-C5F6-42B3-B48F-DBE83E1F58BD}"/>
              </a:ext>
            </a:extLst>
          </p:cNvPr>
          <p:cNvSpPr txBox="1"/>
          <p:nvPr/>
        </p:nvSpPr>
        <p:spPr>
          <a:xfrm>
            <a:off x="152400" y="990600"/>
            <a:ext cx="1310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our measures in data combined together and make a special dimension called Account.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Account – Amount, Qty (together)  - all measures (numeric)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In planning the definition of account dimension is a business entity.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b="1" dirty="0">
                <a:solidFill>
                  <a:prstClr val="black"/>
                </a:solidFill>
                <a:latin typeface="Calibri"/>
              </a:rPr>
              <a:t>Hierarchy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Is built by combining dimensions together which has some relationship of kind levels.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When dimensions make a Tree data structure together, its called hierarchy.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A8AB9-B372-4477-AB26-A7D5E329AC7C}"/>
              </a:ext>
            </a:extLst>
          </p:cNvPr>
          <p:cNvSpPr txBox="1"/>
          <p:nvPr/>
        </p:nvSpPr>
        <p:spPr>
          <a:xfrm>
            <a:off x="3429000" y="4254923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Level-based hierarchy – can have multiple levels e.g. Location, product, customer….More than 2 columns makes hierarchy.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Parent-child hierarchy (level 1) – Only 2 columns, you can make parent child e.g. employee-manager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C4CF04-D080-C1B9-E8C0-A6FBAD1B7A79}"/>
                  </a:ext>
                </a:extLst>
              </p14:cNvPr>
              <p14:cNvContentPartPr/>
              <p14:nvPr/>
            </p14:nvContentPartPr>
            <p14:xfrm>
              <a:off x="399960" y="1415880"/>
              <a:ext cx="11284560" cy="527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C4CF04-D080-C1B9-E8C0-A6FBAD1B7A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600" y="1406520"/>
                <a:ext cx="11303280" cy="52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3512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Prediction – Types of Data Types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0947934-DAF0-44C7-A1BF-C50E4495ADFE}"/>
              </a:ext>
            </a:extLst>
          </p:cNvPr>
          <p:cNvSpPr/>
          <p:nvPr/>
        </p:nvSpPr>
        <p:spPr>
          <a:xfrm>
            <a:off x="4800600" y="1345818"/>
            <a:ext cx="3124200" cy="71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Data Types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600F22-5429-4A4E-AC94-CAEB73B53D37}"/>
              </a:ext>
            </a:extLst>
          </p:cNvPr>
          <p:cNvSpPr/>
          <p:nvPr/>
        </p:nvSpPr>
        <p:spPr>
          <a:xfrm>
            <a:off x="2133600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Categorial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(Dimensions)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652A25-5DBD-4346-880D-10443A7BCD3C}"/>
              </a:ext>
            </a:extLst>
          </p:cNvPr>
          <p:cNvSpPr/>
          <p:nvPr/>
        </p:nvSpPr>
        <p:spPr>
          <a:xfrm>
            <a:off x="7618413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Continuous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(Measures)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A5C9E1-A4C1-4BED-A0E2-85AC58ECBB89}"/>
              </a:ext>
            </a:extLst>
          </p:cNvPr>
          <p:cNvSpPr/>
          <p:nvPr/>
        </p:nvSpPr>
        <p:spPr>
          <a:xfrm>
            <a:off x="228600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Nominal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1EDA1A-F489-4E5E-A337-0F2218E4368E}"/>
              </a:ext>
            </a:extLst>
          </p:cNvPr>
          <p:cNvSpPr/>
          <p:nvPr/>
        </p:nvSpPr>
        <p:spPr>
          <a:xfrm>
            <a:off x="3010907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Ordinal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9D15E1-273F-4E21-8BB2-CCCC2437F754}"/>
              </a:ext>
            </a:extLst>
          </p:cNvPr>
          <p:cNvSpPr/>
          <p:nvPr/>
        </p:nvSpPr>
        <p:spPr>
          <a:xfrm>
            <a:off x="67818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Interval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FA24F7-3B07-4628-B4E4-A04808AF156D}"/>
              </a:ext>
            </a:extLst>
          </p:cNvPr>
          <p:cNvSpPr/>
          <p:nvPr/>
        </p:nvSpPr>
        <p:spPr>
          <a:xfrm>
            <a:off x="92964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Ratio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7C4AF97-3710-475D-A78A-B6C81E03243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1965080" y="2650878"/>
            <a:ext cx="603743" cy="2171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6FAA735-1CE3-47BB-8DD7-9B9FE56C7D5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3356233" y="3431425"/>
            <a:ext cx="603743" cy="61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16CA2F-877B-4591-A302-AD8F22FFD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7984957" y="3184202"/>
            <a:ext cx="602000" cy="1103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B89EBF7-63A0-4EB1-854D-1D349F26B6A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9242256" y="3030214"/>
            <a:ext cx="602000" cy="141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F4A79D4-0684-4F16-8289-ACB1AE52C1B8}"/>
              </a:ext>
            </a:extLst>
          </p:cNvPr>
          <p:cNvCxnSpPr>
            <a:stCxn id="2" idx="4"/>
            <a:endCxn id="3" idx="0"/>
          </p:cNvCxnSpPr>
          <p:nvPr/>
        </p:nvCxnSpPr>
        <p:spPr>
          <a:xfrm rot="5400000">
            <a:off x="4511663" y="898025"/>
            <a:ext cx="692174" cy="3009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DABAE5-8D03-4A1B-9553-8B9F1F84A3FB}"/>
              </a:ext>
            </a:extLst>
          </p:cNvPr>
          <p:cNvCxnSpPr>
            <a:stCxn id="2" idx="4"/>
            <a:endCxn id="4" idx="0"/>
          </p:cNvCxnSpPr>
          <p:nvPr/>
        </p:nvCxnSpPr>
        <p:spPr>
          <a:xfrm rot="16200000" flipH="1">
            <a:off x="7254069" y="1165519"/>
            <a:ext cx="692174" cy="2474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4ED58A-BF18-431F-92F8-DE673C7776C2}"/>
              </a:ext>
            </a:extLst>
          </p:cNvPr>
          <p:cNvSpPr txBox="1"/>
          <p:nvPr/>
        </p:nvSpPr>
        <p:spPr>
          <a:xfrm>
            <a:off x="172961" y="480060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Discrete values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e.g. customer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CUS1, CUS20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4E79B8-F891-488C-8F8F-D0F40D8F6DBF}"/>
              </a:ext>
            </a:extLst>
          </p:cNvPr>
          <p:cNvSpPr txBox="1"/>
          <p:nvPr/>
        </p:nvSpPr>
        <p:spPr>
          <a:xfrm>
            <a:off x="2763761" y="4814661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Follows an order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Month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Weeks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     Days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F7FD4-760E-478D-AD04-1E3D69BE01FC}"/>
              </a:ext>
            </a:extLst>
          </p:cNvPr>
          <p:cNvSpPr txBox="1"/>
          <p:nvPr/>
        </p:nvSpPr>
        <p:spPr>
          <a:xfrm>
            <a:off x="5638800" y="48006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can add and subtract but cant multiply, NO TRUE Zero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Temperature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1CB5BF-B98E-4992-A338-CCA8FFD7BE07}"/>
              </a:ext>
            </a:extLst>
          </p:cNvPr>
          <p:cNvSpPr txBox="1"/>
          <p:nvPr/>
        </p:nvSpPr>
        <p:spPr>
          <a:xfrm>
            <a:off x="9220200" y="49530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arithmetic's allowed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Absolute 0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Gross Amount, Qty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C7AEE0-6C5A-47FA-894E-17DD197B8217}"/>
                  </a:ext>
                </a:extLst>
              </p14:cNvPr>
              <p14:cNvContentPartPr/>
              <p14:nvPr/>
            </p14:nvContentPartPr>
            <p14:xfrm>
              <a:off x="5835600" y="5556240"/>
              <a:ext cx="264204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C7AEE0-6C5A-47FA-894E-17DD197B82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6240" y="5546880"/>
                <a:ext cx="26607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AF1D59-6FED-5D38-9B27-B9BE6A97BD53}"/>
                  </a:ext>
                </a:extLst>
              </p14:cNvPr>
              <p14:cNvContentPartPr/>
              <p14:nvPr/>
            </p14:nvContentPartPr>
            <p14:xfrm>
              <a:off x="920880" y="3092400"/>
              <a:ext cx="8534520" cy="2127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AF1D59-6FED-5D38-9B27-B9BE6A97BD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1520" y="3083040"/>
                <a:ext cx="8553240" cy="21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9064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Use Case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1DE00-72A7-41EE-B3CC-BEDFB5EFBC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980729"/>
            <a:ext cx="10972800" cy="4841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Mobility Company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26CDB-F03B-47C4-B7AB-04D6EEDAF2E6}"/>
              </a:ext>
            </a:extLst>
          </p:cNvPr>
          <p:cNvSpPr txBox="1"/>
          <p:nvPr/>
        </p:nvSpPr>
        <p:spPr>
          <a:xfrm>
            <a:off x="119336" y="1416361"/>
            <a:ext cx="1176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Story is a dashboard. Where we keep multiple pages and each page contains multiple widgets.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7C268-0F94-46F0-8879-0EF1703C28C4}"/>
              </a:ext>
            </a:extLst>
          </p:cNvPr>
          <p:cNvSpPr/>
          <p:nvPr/>
        </p:nvSpPr>
        <p:spPr>
          <a:xfrm>
            <a:off x="657835" y="3124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FEF594-6FED-4F9B-B8F7-5F53EC9D6B8E}"/>
              </a:ext>
            </a:extLst>
          </p:cNvPr>
          <p:cNvSpPr/>
          <p:nvPr/>
        </p:nvSpPr>
        <p:spPr>
          <a:xfrm>
            <a:off x="4038600" y="30861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BA42F-D887-40CD-8FCD-54628CCFD2B0}"/>
              </a:ext>
            </a:extLst>
          </p:cNvPr>
          <p:cNvSpPr/>
          <p:nvPr/>
        </p:nvSpPr>
        <p:spPr>
          <a:xfrm>
            <a:off x="4191000" y="32385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B55FB-AAE1-4C68-BCBF-3C0CA46BD575}"/>
              </a:ext>
            </a:extLst>
          </p:cNvPr>
          <p:cNvSpPr/>
          <p:nvPr/>
        </p:nvSpPr>
        <p:spPr>
          <a:xfrm>
            <a:off x="4343400" y="33909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ECB64-A2A1-445C-8EDE-9AFEF8569C04}"/>
              </a:ext>
            </a:extLst>
          </p:cNvPr>
          <p:cNvSpPr/>
          <p:nvPr/>
        </p:nvSpPr>
        <p:spPr>
          <a:xfrm>
            <a:off x="4495800" y="35433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9A73C-0D11-4303-AC90-AB7106A9C35B}"/>
              </a:ext>
            </a:extLst>
          </p:cNvPr>
          <p:cNvSpPr/>
          <p:nvPr/>
        </p:nvSpPr>
        <p:spPr>
          <a:xfrm>
            <a:off x="4648200" y="36957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Pages</a:t>
            </a:r>
          </a:p>
          <a:p>
            <a:pPr algn="ctr" defTabSz="1218987"/>
            <a:r>
              <a:rPr lang="en-US" sz="1200" dirty="0">
                <a:solidFill>
                  <a:prstClr val="white"/>
                </a:solidFill>
                <a:latin typeface="Calibri"/>
              </a:rPr>
              <a:t>Responsive | Canvas | Grid Page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4FF2DE-D108-4313-A264-B0D5013A6028}"/>
              </a:ext>
            </a:extLst>
          </p:cNvPr>
          <p:cNvCxnSpPr>
            <a:stCxn id="3" idx="3"/>
          </p:cNvCxnSpPr>
          <p:nvPr/>
        </p:nvCxnSpPr>
        <p:spPr>
          <a:xfrm>
            <a:off x="2486636" y="3467100"/>
            <a:ext cx="1628165" cy="266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C859E9-6EA0-42EB-B058-68AEC308E636}"/>
              </a:ext>
            </a:extLst>
          </p:cNvPr>
          <p:cNvSpPr/>
          <p:nvPr/>
        </p:nvSpPr>
        <p:spPr>
          <a:xfrm>
            <a:off x="9191793" y="33528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C01A23-2B60-403D-807D-4887E02C2B16}"/>
              </a:ext>
            </a:extLst>
          </p:cNvPr>
          <p:cNvSpPr/>
          <p:nvPr/>
        </p:nvSpPr>
        <p:spPr>
          <a:xfrm>
            <a:off x="9344193" y="35052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BF18E7-2B70-48CD-A51C-B5CFAC4FA12D}"/>
              </a:ext>
            </a:extLst>
          </p:cNvPr>
          <p:cNvSpPr/>
          <p:nvPr/>
        </p:nvSpPr>
        <p:spPr>
          <a:xfrm>
            <a:off x="9496593" y="36576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8A4A1C-0953-4356-863C-8D90B19BC8B0}"/>
              </a:ext>
            </a:extLst>
          </p:cNvPr>
          <p:cNvSpPr/>
          <p:nvPr/>
        </p:nvSpPr>
        <p:spPr>
          <a:xfrm>
            <a:off x="9648993" y="38100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F4FD95-2BAB-45B4-B4A2-7CC26A462472}"/>
              </a:ext>
            </a:extLst>
          </p:cNvPr>
          <p:cNvSpPr/>
          <p:nvPr/>
        </p:nvSpPr>
        <p:spPr>
          <a:xfrm>
            <a:off x="9801393" y="3962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0A9E31F-3931-44A5-9F7A-8459BA449F72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6934201" y="3695700"/>
            <a:ext cx="2257593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2722F4-B47B-4BAA-8544-40E7F7C9D20A}"/>
              </a:ext>
            </a:extLst>
          </p:cNvPr>
          <p:cNvSpPr/>
          <p:nvPr/>
        </p:nvSpPr>
        <p:spPr>
          <a:xfrm>
            <a:off x="533400" y="4953000"/>
            <a:ext cx="2438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Model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0C4CD5D0-1638-4943-B2F2-1F48169D4646}"/>
              </a:ext>
            </a:extLst>
          </p:cNvPr>
          <p:cNvSpPr/>
          <p:nvPr/>
        </p:nvSpPr>
        <p:spPr>
          <a:xfrm>
            <a:off x="1295401" y="3810000"/>
            <a:ext cx="333207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133CCC9B-B395-4E0F-B081-0AC546ACB84F}"/>
              </a:ext>
            </a:extLst>
          </p:cNvPr>
          <p:cNvSpPr/>
          <p:nvPr/>
        </p:nvSpPr>
        <p:spPr>
          <a:xfrm>
            <a:off x="3998912" y="4851325"/>
            <a:ext cx="2438400" cy="4136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 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EF3C1-4AC5-4EE6-A4B5-45CBA71705A3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2971800" y="5058164"/>
            <a:ext cx="1027112" cy="3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ame 34">
            <a:extLst>
              <a:ext uri="{FF2B5EF4-FFF2-40B4-BE49-F238E27FC236}">
                <a16:creationId xmlns:a16="http://schemas.microsoft.com/office/drawing/2014/main" id="{F66A0A8F-64A0-45ED-8091-E582481E6302}"/>
              </a:ext>
            </a:extLst>
          </p:cNvPr>
          <p:cNvSpPr/>
          <p:nvPr/>
        </p:nvSpPr>
        <p:spPr>
          <a:xfrm>
            <a:off x="3998912" y="5331150"/>
            <a:ext cx="2438400" cy="363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Dataset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4A7B462A-77AE-4272-80A4-AE19F507973E}"/>
              </a:ext>
            </a:extLst>
          </p:cNvPr>
          <p:cNvSpPr/>
          <p:nvPr/>
        </p:nvSpPr>
        <p:spPr>
          <a:xfrm>
            <a:off x="3997324" y="5760302"/>
            <a:ext cx="2438400" cy="4317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Blank 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F2EA6-5CE0-4260-987E-4E8F55F97CA3}"/>
              </a:ext>
            </a:extLst>
          </p:cNvPr>
          <p:cNvCxnSpPr>
            <a:stCxn id="35" idx="1"/>
            <a:endCxn id="28" idx="3"/>
          </p:cNvCxnSpPr>
          <p:nvPr/>
        </p:nvCxnSpPr>
        <p:spPr>
          <a:xfrm flipH="1" flipV="1">
            <a:off x="2971800" y="5448301"/>
            <a:ext cx="1027112" cy="6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4FC158-3439-4223-A00B-D7075D1BA8DF}"/>
              </a:ext>
            </a:extLst>
          </p:cNvPr>
          <p:cNvCxnSpPr>
            <a:stCxn id="39" idx="1"/>
            <a:endCxn id="28" idx="3"/>
          </p:cNvCxnSpPr>
          <p:nvPr/>
        </p:nvCxnSpPr>
        <p:spPr>
          <a:xfrm flipH="1" flipV="1">
            <a:off x="2971800" y="5448301"/>
            <a:ext cx="1025524" cy="52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304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EBF56D-2946-4A0C-BBD2-EB74262FFAB2}"/>
              </a:ext>
            </a:extLst>
          </p:cNvPr>
          <p:cNvSpPr txBox="1"/>
          <p:nvPr/>
        </p:nvSpPr>
        <p:spPr>
          <a:xfrm>
            <a:off x="149290" y="933559"/>
            <a:ext cx="117309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Models are the data foundation in analytics cloud, they are used to hold the data and also perform data transformation and wrangling. They are used for stories.</a:t>
            </a:r>
          </a:p>
          <a:p>
            <a:endParaRPr lang="en-US" sz="2800" dirty="0"/>
          </a:p>
          <a:p>
            <a:r>
              <a:rPr lang="en-US" sz="2800" dirty="0"/>
              <a:t>Types of models in SAC</a:t>
            </a:r>
          </a:p>
          <a:p>
            <a:r>
              <a:rPr lang="en-US" sz="2800" dirty="0"/>
              <a:t>Embedded V/S Public</a:t>
            </a:r>
          </a:p>
          <a:p>
            <a:r>
              <a:rPr lang="en-US" sz="2800" dirty="0"/>
              <a:t>Analytics (BI) V/S Planning</a:t>
            </a:r>
          </a:p>
          <a:p>
            <a:r>
              <a:rPr lang="en-US" sz="2800" dirty="0"/>
              <a:t>Acquired V/S LIVE</a:t>
            </a:r>
          </a:p>
          <a:p>
            <a:r>
              <a:rPr lang="en-US" sz="2800" dirty="0"/>
              <a:t>Classic V/S New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01221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5322</TotalTime>
  <Words>1111</Words>
  <Application>Microsoft Office PowerPoint</Application>
  <PresentationFormat>Widescreen</PresentationFormat>
  <Paragraphs>274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What is BI and steps in BI</vt:lpstr>
      <vt:lpstr>Understand Data Types – Dimensions &amp; Measures</vt:lpstr>
      <vt:lpstr>Understand Data Types – Dimensions &amp; Measures</vt:lpstr>
      <vt:lpstr>What is Account Dimension &amp; Hierarchy?</vt:lpstr>
      <vt:lpstr>Prediction – Types of Data Types</vt:lpstr>
      <vt:lpstr>Use Case 1</vt:lpstr>
      <vt:lpstr>What is Model</vt:lpstr>
      <vt:lpstr>Model Types </vt:lpstr>
      <vt:lpstr>Model Types </vt:lpstr>
      <vt:lpstr>PowerPoint Presentation</vt:lpstr>
      <vt:lpstr>Types of filters</vt:lpstr>
      <vt:lpstr>Standard Practice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504</cp:revision>
  <dcterms:created xsi:type="dcterms:W3CDTF">2016-07-10T03:33:26Z</dcterms:created>
  <dcterms:modified xsi:type="dcterms:W3CDTF">2023-06-22T09:55:24Z</dcterms:modified>
</cp:coreProperties>
</file>