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463" r:id="rId3"/>
    <p:sldId id="517" r:id="rId4"/>
    <p:sldId id="518" r:id="rId5"/>
    <p:sldId id="462" r:id="rId6"/>
    <p:sldId id="399" r:id="rId7"/>
    <p:sldId id="4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	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VDT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	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of VDT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Create from Blank Model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n VDT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New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Actions and Collaboration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	- Introduction to Data 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Type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 of data 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Copy Data 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	- Scripted Data action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Collaboration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6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>
                <a:solidFill>
                  <a:schemeClr val="bg1"/>
                </a:solidFill>
              </a:rPr>
              <a:t>Anubhav 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8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7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Forecast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Allocation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Create Blank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Allocation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5"/>
            <a:ext cx="118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allocation is a distribution but based on a condition. We perform allocation by spreading/distributing data across account dimensions in proportion to a condition is met.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280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Objects of an Allocation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61165-8249-C206-1E13-9C3A836D818D}"/>
              </a:ext>
            </a:extLst>
          </p:cNvPr>
          <p:cNvSpPr/>
          <p:nvPr/>
        </p:nvSpPr>
        <p:spPr>
          <a:xfrm>
            <a:off x="191344" y="1988840"/>
            <a:ext cx="25202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F44D4-C60D-6771-3B3E-48103B0BC5D7}"/>
              </a:ext>
            </a:extLst>
          </p:cNvPr>
          <p:cNvSpPr/>
          <p:nvPr/>
        </p:nvSpPr>
        <p:spPr>
          <a:xfrm>
            <a:off x="4439816" y="1988840"/>
            <a:ext cx="25202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67A9B-2F4A-CE2D-E80F-3C318A874F92}"/>
              </a:ext>
            </a:extLst>
          </p:cNvPr>
          <p:cNvSpPr/>
          <p:nvPr/>
        </p:nvSpPr>
        <p:spPr>
          <a:xfrm>
            <a:off x="9157220" y="1988840"/>
            <a:ext cx="25202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067D2D-E174-3B71-08AE-A7717383653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711624" y="267291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2F877D-C565-84DC-219C-1CB65241982D}"/>
              </a:ext>
            </a:extLst>
          </p:cNvPr>
          <p:cNvCxnSpPr>
            <a:stCxn id="7" idx="3"/>
          </p:cNvCxnSpPr>
          <p:nvPr/>
        </p:nvCxnSpPr>
        <p:spPr>
          <a:xfrm>
            <a:off x="6960096" y="267291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32610E-94D9-7B1A-17FC-8B8126707318}"/>
              </a:ext>
            </a:extLst>
          </p:cNvPr>
          <p:cNvSpPr txBox="1"/>
          <p:nvPr/>
        </p:nvSpPr>
        <p:spPr>
          <a:xfrm>
            <a:off x="2783632" y="22768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	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F4F27-CC8A-6824-8569-CFE3777B19FB}"/>
              </a:ext>
            </a:extLst>
          </p:cNvPr>
          <p:cNvSpPr txBox="1"/>
          <p:nvPr/>
        </p:nvSpPr>
        <p:spPr>
          <a:xfrm>
            <a:off x="7302574" y="233436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	*</a:t>
            </a:r>
          </a:p>
        </p:txBody>
      </p:sp>
    </p:spTree>
    <p:extLst>
      <p:ext uri="{BB962C8B-B14F-4D97-AF65-F5344CB8AC3E}">
        <p14:creationId xmlns:p14="http://schemas.microsoft.com/office/powerpoint/2010/main" val="179018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</a:t>
            </a:r>
            <a:r>
              <a:rPr lang="en-US" sz="8000" b="1"/>
              <a:t>Day 8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5341</TotalTime>
  <Words>158</Words>
  <Application>Microsoft Office PowerPoint</Application>
  <PresentationFormat>Widescreen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546</cp:revision>
  <dcterms:created xsi:type="dcterms:W3CDTF">2016-07-10T03:33:26Z</dcterms:created>
  <dcterms:modified xsi:type="dcterms:W3CDTF">2023-07-06T04:40:03Z</dcterms:modified>
</cp:coreProperties>
</file>