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463" r:id="rId4"/>
    <p:sldId id="477" r:id="rId5"/>
    <p:sldId id="425" r:id="rId6"/>
    <p:sldId id="479" r:id="rId7"/>
    <p:sldId id="426" r:id="rId8"/>
    <p:sldId id="478" r:id="rId9"/>
    <p:sldId id="476" r:id="rId10"/>
    <p:sldId id="427" r:id="rId11"/>
    <p:sldId id="462" r:id="rId12"/>
    <p:sldId id="399" r:id="rId13"/>
    <p:sldId id="4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7" d="100"/>
          <a:sy n="77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5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1099 0 24575,'0'0'0,"-1"0"0,0 0 0,1 1 0,-1-1 0,0 0 0,1 0 0,-1 0 0,0 0 0,1 1 0,-1-1 0,0 0 0,1 1 0,-1-1 0,1 1 0,-1-1 0,1 0 0,-1 1 0,1-1 0,-1 1 0,1 0 0,-1-1 0,1 1 0,-1-1 0,1 1 0,0 0 0,-1-1 0,1 1 0,0 0 0,0-1 0,0 1 0,-1 0 0,1-1 0,0 1 0,0 0 0,0-1 0,0 1 0,0 0 0,0 1 0,0-1 0,1-1 0,-1 1 0,0 0 0,0 0 0,0 0 0,0 0 0,1 0 0,-1 0 0,0 0 0,1 0 0,-1 0 0,1 0 0,-1 0 0,1-1 0,-1 1 0,1 0 0,0 0 0,-1-1 0,1 1 0,0 0 0,0-1 0,0 1 0,-1-1 0,1 1 0,0-1 0,0 1 0,1-1 0,-38-4 0,-1 0 0,0 3 0,0 1 0,0 1 0,1 3 0,-1 1 0,-52 13 0,19 1 0,1 4 0,-129 59 0,147-57 0,2 3 0,-75 54 0,105-68 0,1 1 0,0 1 0,1 1 0,1 0 0,1 1 0,1 1 0,0 0 0,1 1 0,-10 22 0,18-33 0,2 0 0,-1 1 0,1 0 0,0-1 0,1 1 0,0 0 0,1 0 0,0 0 0,0 0 0,1 0 0,1 0 0,0 1 0,0-1 0,1 0 0,0-1 0,0 1 0,1 0 0,1-1 0,-1 1 0,2-1 0,-1 0 0,1 0 0,1-1 0,-1 1 0,2-1 0,-1-1 0,1 1 0,0-1 0,0 0 0,1-1 0,0 1 0,9 4 0,10 6 0,1-1 0,0-2 0,1-1 0,0-1 0,1-2 0,1-1 0,-1-1 0,1-1 0,1-2 0,31 1 0,-20-4 0,0-2 0,0-2 0,-1-1 0,1-3 0,-1-1 0,78-25 0,-94 24-114,-1-2 1,0 0-1,-1-2 0,0 0 0,0-2 1,-2-1-1,0-1 0,-1 0 0,0-2 1,-1 0-1,25-31 0,-20 13-6712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3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2 104 24575,'0'53'0,"-1"-6"0,1 0 0,3 0 0,1 0 0,17 68 0,-13-80 0,-6-24 0,0 1 0,1-1 0,1 0 0,-1 0 0,2-1 0,-1 1 0,2-1 0,8 14 0,-14-24 0,1 1 0,0 0 0,-1-1 0,1 1 0,-1 0 0,1-1 0,0 1 0,-1-1 0,1 1 0,0-1 0,-1 1 0,1-1 0,0 0 0,0 1 0,0-1 0,-1 0 0,1 1 0,0-1 0,0 0 0,0 0 0,0 0 0,0 0 0,-1 0 0,1 0 0,0 0 0,0 0 0,0 0 0,1-1 0,0 0 0,0 0 0,0 0 0,-1-1 0,1 1 0,-1 0 0,1-1 0,-1 1 0,1-1 0,-1 0 0,0 1 0,2-4 0,3-6 0,-1 0 0,0 0 0,4-13 0,20-70 0,50-144 0,-54 185 0,-24 51 0,0 0 0,1 0 0,-1 0 0,0 1 0,1-1 0,-1 1 0,1-1 0,0 1 0,-1-1 0,4-1 0,-4 3 0,0 0 0,-1 0 0,1-1 0,0 1 0,-1 0 0,1 0 0,0 0 0,0 0 0,-1 0 0,1 0 0,0 0 0,-1 0 0,1 1 0,0-1 0,-1 0 0,1 0 0,0 0 0,-1 1 0,1-1 0,0 0 0,-1 1 0,1-1 0,-1 1 0,1-1 0,0 1 0,-1-1 0,1 1 0,-1-1 0,0 1 0,1-1 0,0 2 0,6 10 0,-1 0 0,0 0 0,0 1 0,-1 0 0,-1 0 0,0 1 0,-1-1 0,2 20 0,14 46 0,-16-70 0,0 1 0,1-2 0,0 1 0,1 0 0,0-1 0,1 0 0,-1 0 0,1-1 0,1 1 0,-1-1 0,1-1 0,10 8 0,-12-11 0,0 0 0,0 0 0,0 0 0,1-1 0,-1 0 0,1 0 0,-1 0 0,1 0 0,0-1 0,0 0 0,-1-1 0,1 1 0,0-1 0,0 0 0,0 0 0,0-1 0,0 0 0,-1 0 0,1 0 0,0-1 0,6-2 0,9-5 0,-1-1 0,0 0 0,0-2 0,-1 0 0,0-1 0,-1-1 0,-1-1 0,0 0 0,18-23 0,-26 28 0,0-1 0,-1 0 0,0 0 0,-1-1 0,0 0 0,-1-1 0,0 0 0,-1 1 0,-1-2 0,0 1 0,0 0 0,-1-1 0,-1 0 0,-1 0 0,0 1 0,-1-19 0,0 27 0,0 0 0,-1 1 0,0-1 0,0 1 0,0-1 0,-1 1 0,1-1 0,-1 1 0,0 0 0,-1 0 0,1 0 0,-1 0 0,1 0 0,-1 0 0,0 1 0,-1-1 0,1 1 0,0 0 0,-1 0 0,0 0 0,0 1 0,-4-3 0,4 3 0,0 1 0,-1-1 0,1 1 0,-1 0 0,1 1 0,-1-1 0,1 1 0,-1 0 0,1 0 0,-1 0 0,0 1 0,1-1 0,-1 1 0,1 0 0,0 0 0,-1 1 0,1 0 0,0-1 0,0 1 0,0 1 0,0-1 0,-7 6 0,0 2 0,-1 0 0,2 0 0,0 1 0,0 1 0,1 0 0,1 0 0,-1 0 0,2 1 0,0 1 0,1-1 0,0 1 0,1 0 0,-5 21 0,5-14 0,1 1 0,0-1 0,2 1 0,0 0 0,2 0 0,0 0 0,2-1 0,6 37 0,-6-48-72,1-1 1,0 0-1,0 0 0,1 0 0,0 0 0,0 0 0,1-1 0,1 0 1,-1 0-1,1 0 0,0-1 0,1 1 0,0-2 0,0 1 0,1-1 1,-1 0-1,1 0 0,9 4 0,37 15-6754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193 124 24575,'-10'-21'0,"4"8"0,-1-1 0,0 1 0,-10-13 0,15 23 0,0 0 0,-1 0 0,0 1 0,1-1 0,-1 1 0,0-1 0,0 1 0,0 0 0,0 0 0,-1 0 0,1 0 0,0 1 0,-1 0 0,1-1 0,-1 1 0,0 0 0,-4 0 0,5 1 0,1 0 0,-1 0 0,1 0 0,0 1 0,-1-1 0,1 1 0,0-1 0,-1 1 0,1 0 0,0 0 0,0 0 0,0 0 0,-1 1 0,1-1 0,1 0 0,-1 1 0,0 0 0,0-1 0,0 1 0,1 0 0,-1 0 0,1 0 0,0 0 0,-1 0 0,1 0 0,0 0 0,-1 4 0,-3 5 0,1 1 0,0 0 0,1 0 0,-1 14 0,-1 11 0,1 2 0,3-1 0,1 0 0,1 0 0,3 0 0,9 46 0,1-21 0,3-1 0,46 112 0,-49-142 24,1-1 0,2 0 0,1-2 0,22 29 0,-27-42-210,1 0 1,0-1-1,2-1 0,0 0 1,0-1-1,1 0 1,32 17-1,4-5-6640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5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24575,'2'33'0,"1"-1"0,2 1 0,11 40 0,0-1 0,-4-5 0,9 47 0,38 120 0,-56-232 0,-1-12 0,-1-16 0,-2-248 0,1-110 0,0 371 0,9-124 0,-7 125 0,0 1 0,0-1 0,1 1 0,0 0 0,1 0 0,1 0 0,0 0 0,0 1 0,8-12 0,-11 20 0,-1 0 0,0 1 0,1-1 0,-1 1 0,1-1 0,-1 1 0,1 0 0,0 0 0,-1 0 0,1 0 0,0 0 0,0 0 0,0 0 0,0 0 0,0 1 0,0-1 0,0 1 0,0-1 0,0 1 0,0 0 0,0 0 0,0 0 0,0 0 0,0 0 0,0 0 0,0 1 0,0-1 0,0 1 0,0-1 0,0 1 0,0 0 0,0 0 0,0 0 0,-1 0 0,1 0 0,0 0 0,1 2 0,6 4 0,0 1 0,0-1 0,-1 2 0,0-1 0,9 14 0,42 67 0,89 179 0,-93-159 0,76 139-1365,-113-211-5461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5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34 896 24575,'-5'0'0,"-5"-5"0,-3-6 0,7-1 0,9-3 0,13-5 0,9-2 0,9-3 0,14-2 0,7 0 0,8-1 0,4-1 0,-10 5-8191</inkml:trace>
  <inkml:trace contextRef="#ctx0" brushRef="#br0" timeOffset="1">504 67 24575,'-2'-1'0,"1"0"0,-1-1 0,1 1 0,0-1 0,0 1 0,0-1 0,0 0 0,0 1 0,0-1 0,0 0 0,1 0 0,-1 1 0,0-1 0,1 0 0,0 0 0,-1 0 0,1 0 0,0 0 0,0 0 0,0 0 0,0 0 0,0 0 0,1-1 0,0 1 0,-1 1 0,1-1 0,0 1 0,0-1 0,0 1 0,0 0 0,0 0 0,0-1 0,0 1 0,0 0 0,0 0 0,1 0 0,-1 0 0,0 0 0,1 1 0,-1-1 0,1 0 0,-1 1 0,1-1 0,-1 1 0,1-1 0,-1 1 0,1-1 0,-1 1 0,1 0 0,0 0 0,2 0 0,6 1 0,1 0 0,0 0 0,-1 1 0,0 1 0,1-1 0,-1 2 0,0-1 0,-1 2 0,14 6 0,84 58 0,-94-60 0,51 38 0,-1 2 0,95 100 0,-129-118 0,-1 2 0,-2 0 0,-2 2 0,-1 1 0,-1 1 0,30 72 0,-44-87-97,-2 0-1,0 1 1,-2 0-1,0-1 1,-2 1-1,0 0 1,-2 1-1,-1-1 1,0 0-1,-2 0 1,0 0-1,-2-1 0,-10 34 1,-23 46-6729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5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11 24575,'0'0'0,"0"-1"0,0 1 0,0 0 0,0-1 0,0 1 0,0-1 0,0 1 0,0-1 0,0 1 0,0 0 0,-1-1 0,1 1 0,0-1 0,0 1 0,0 0 0,-1-1 0,1 1 0,0 0 0,0-1 0,-1 1 0,1 0 0,0-1 0,-1 1 0,1 0 0,0 0 0,-1-1 0,1 1 0,0 0 0,-1 0 0,1 0 0,-1-1 0,-16 4 0,-15 15 0,13-4 0,0 1 0,2 1 0,0 0 0,1 1 0,0 1 0,2 1 0,0 0 0,1 1 0,1 0 0,1 1 0,1 0 0,0 1 0,2 0 0,1 0 0,0 1 0,2 0 0,0 0 0,2 1 0,1-1 0,0 1 0,2-1 0,1 1 0,0 0 0,2-1 0,1 0 0,1 0 0,13 39 0,-6-34 11,0 0 0,3-1 0,0 0 0,1-1 0,2-1 0,0 0-1,2-2 1,0 0 0,2-1 0,41 32 0,-42-38-125,1 0 0,1-2-1,0 0 1,1-1 0,1-2 0,0-1-1,0 0 1,1-2 0,0-1 0,0-1-1,1-2 1,35 3 0,-1-8-6712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5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11 816 24575,'8'10'0,"0"1"0,0 0 0,-1 1 0,-1 0 0,0 0 0,0 0 0,5 21 0,0-6 0,28 68 0,4-2 0,4-2 0,3-2 0,67 86 0,-112-170 0,-12-20 0,-22-39 0,15 29 0,-46-91 0,5-2 0,6-3 0,5-2 0,5-1 0,-33-186 0,66 270 0,1 0 0,2 0 0,5-72 0,-2 98 0,2 0 0,0 0 0,1 1 0,0-1 0,1 1 0,0 0 0,1 0 0,1 0 0,0 1 0,0 0 0,2 0 0,-1 0 0,2 1 0,14-16 0,-16 21 5,0 0 0,1 0 0,0 1 0,0 0 0,0 0 0,1 1 0,-1 0 0,1 0 0,0 1 0,0 1 0,1-1 0,-1 1 0,0 1 0,1 0 0,-1 0 0,1 1 0,-1 0 0,1 1 0,-1 0 0,1 0 0,-1 1 0,0 0 0,16 6 0,-7-1-129,-1 0 0,0 1 1,-1 1-1,0 1 0,0 0 0,-1 1 1,0 0-1,-1 2 0,0-1 0,-1 2 1,11 15-1,18 30-6702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5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6 581 24575,'0'0'0,"0"0"0,-1 0 0,1 0 0,0 0 0,-1-1 0,1 1 0,0 0 0,0 0 0,-1 0 0,1-1 0,0 1 0,0 0 0,-1-1 0,1 1 0,0 0 0,0 0 0,0-1 0,0 1 0,-1 0 0,1-1 0,0 1 0,0 0 0,0-1 0,0 1 0,0 0 0,0-1 0,0 1 0,0 0 0,0-1 0,0 1 0,0-1 0,0 1 0,0 0 0,0-1 0,0 1 0,0 0 0,1-1 0,-1 1 0,0 0 0,0 0 0,0-1 0,1 1 0,-1 0 0,0-1 0,0 1 0,0 0 0,1 0 0,-1-1 0,0 1 0,1 0 0,-1 0 0,13-19 0,-2 6 0,0 2 0,1 0 0,0 0 0,0 1 0,1 0 0,1 1 0,20-10 0,107-43 0,-131 58 0,102-37 0,3 5 0,0 4 0,141-18 0,-209 45 0,-35 5 0,0 0 0,0-2 0,0 1 0,0-2 0,0 1 0,0-2 0,-1 1 0,17-9 0,-25 10 0,-1 1 0,0-1 0,1 1 0,-1-1 0,0 0 0,0 0 0,0 0 0,0 0 0,0 0 0,-1-1 0,1 1 0,-1-1 0,1 1 0,-1-1 0,0 1 0,0-1 0,0 0 0,0 1 0,-1-1 0,1-3 0,-1 2 0,0 0 0,0 0 0,-1 0 0,1 0 0,-1 0 0,0 0 0,0 0 0,-1 0 0,1 0 0,-1 0 0,0 1 0,-4-6 0,1 1 0,0 1 0,-1 0 0,0 0 0,0 0 0,-1 1 0,0 0 0,0 1 0,0-1 0,-1 1 0,0 1 0,1-1 0,-10-2 0,10 4 0,0 1 0,0 1 0,0-1 0,0 1 0,0 0 0,-1 1 0,1 0 0,0 0 0,-1 0 0,1 1 0,0 0 0,0 1 0,0-1 0,0 1 0,0 1 0,-10 4 0,9-2 0,0 0 0,1 0 0,-1 0 0,1 1 0,0 1 0,1-1 0,0 1 0,0 0 0,0 0 0,1 1 0,0 0 0,-7 14 0,7-9 0,0-1 0,1 1 0,0 0 0,1 1 0,0-1 0,1 0 0,1 1 0,0-1 0,1 1 0,0 0 0,1-1 0,1 1 0,0-1 0,1 0 0,0 1 0,1-1 0,0-1 0,7 14 0,-7-18 0,0 0 0,0 0 0,1-1 0,0 1 0,0-1 0,1-1 0,0 1 0,0-1 0,0 0 0,1 0 0,0-1 0,0 1 0,0-2 0,1 1 0,0-1 0,0 0 0,0-1 0,0 0 0,0 0 0,1-1 0,-1 0 0,1 0 0,0-1 0,0 0 0,-1 0 0,1-1 0,0-1 0,14-1 0,-16 1 0,0-1 0,-1 1 0,0-1 0,1 0 0,-1-1 0,0 1 0,0-1 0,0-1 0,0 1 0,-1-1 0,1 0 0,-1 0 0,0 0 0,6-7 0,-4 3 0,-1-1 0,0 0 0,-1 0 0,0 0 0,0 0 0,-1-1 0,0 0 0,3-13 0,1-11 0,-3 0 0,0-1 0,-2 0 0,-3-49 0,0 77 0,2-41 0,-2 48 0,0-1 0,0 0 0,0 0 0,0 1 0,0-1 0,1 0 0,-1 1 0,0-1 0,0 0 0,0 1 0,1-1 0,-1 0 0,0 1 0,1-1 0,-1 0 0,1 1 0,-1-1 0,1 1 0,-1-1 0,1 1 0,-1-1 0,1 1 0,-1-1 0,1 1 0,-1 0 0,1-1 0,0 1 0,-1 0 0,1-1 0,0 1 0,-1 0 0,1 0 0,0 0 0,0 0 0,-1-1 0,1 1 0,0 0 0,-1 0 0,1 0 0,0 1 0,0-1 0,-1 0 0,1 0 0,0 0 0,-1 0 0,1 1 0,0-1 0,-1 0 0,1 1 0,0-1 0,-1 0 0,1 1 0,0 0 0,11 9 0,0 0 0,-1 0 0,-1 1 0,0 1 0,11 16 0,16 17 0,1-6-1365,-2-5-5461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5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24575,'52'54'0,"-3"-9"0,-3 3 0,-3 1 0,43 61 0,-79-99 0,5 5 0,-1 1 0,-1 0 0,-1 0 0,13 32 0,-28-75 0,2-1 0,0 1 0,2-1 0,2-28 0,1 10 0,2 1 0,10-47 0,-7 59 0,2 0 0,16-41 0,-21 65 0,0-1 0,1 1 0,0 0 0,0 1 0,1-1 0,0 1 0,0 0 0,1 0 0,0 0 0,0 1 0,1 0 0,0 0 0,13-8 0,-17 12 0,1 0 0,0 0 0,0 1 0,0 0 0,0-1 0,0 2 0,0-1 0,0 0 0,0 1 0,1 0 0,-1 0 0,0 0 0,0 0 0,0 1 0,8 1 0,-6 0 0,0 1 0,0-1 0,0 1 0,-1 0 0,1 1 0,-1-1 0,1 1 0,-1 1 0,5 4 0,4 7 0,0 0 0,-2 0 0,0 1 0,-1 1 0,12 24 0,-1 6-273,-2 0 0,-3 1 0,-1 1 0,12 70 0,-21-74-6553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13 141 24575,'-6'-41'0,"4"31"0,0 0 0,1 0 0,-1-14 0,2 22 0,0 0 0,0-1 0,1 1 0,-1 0 0,0 0 0,1 0 0,-1 0 0,1 0 0,0 0 0,0 0 0,0 1 0,0-1 0,0 0 0,0 0 0,0 0 0,1 1 0,-1-1 0,0 1 0,1-1 0,0 1 0,1-2 0,-1 3 0,-1-1 0,1 0 0,0 1 0,0-1 0,-1 1 0,1 0 0,0-1 0,0 1 0,0 0 0,-1 0 0,1 0 0,0 1 0,0-1 0,-1 0 0,1 1 0,0-1 0,0 1 0,-1-1 0,1 1 0,0 0 0,-1 0 0,1 0 0,1 1 0,38 30 0,-33-26 0,51 49 0,83 98 0,36 76 0,-116-142 60,78 146 0,-112-176-431,-2 1-1,-3 1 1,30 117 0,-30-60-6455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0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25 262 24575,'-3'-77'0,"-19"-108"0,52 287 0,-23-66 0,13 58 0,54 155 0,-65-224 0,2 1 0,1-2 0,1 1 0,1-2 0,1 0 0,1 0 0,1-2 0,0 0 0,2-1 0,39 33 0,-43-43-85,0-1 0,1 0-1,1-1 1,0-1 0,0 0-1,0-1 1,0-1 0,1-1-1,0-1 1,0 0 0,0-1-1,0-1 1,0 0 0,1-2-1,19-2 1,33-7-6741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0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43 24575,'-8'-1'0,"0"0"0,-1 0 0,1-1 0,0 0 0,0-1 0,1 0 0,-12-6 0,12 6 0,1 0 0,0 0 0,-1 1 0,0 0 0,0 0 0,1 0 0,-1 1 0,0 0 0,-13 0 0,19 1 0,0 0 0,0 0 0,1 0 0,-1 0 0,0 0 0,1 0 0,-1 0 0,0 1 0,1-1 0,-1 0 0,0 0 0,1 1 0,-1-1 0,1 0 0,-1 1 0,1-1 0,-1 1 0,1-1 0,-1 1 0,1-1 0,-1 1 0,1-1 0,-1 1 0,1-1 0,0 1 0,-1 0 0,1-1 0,0 1 0,0 0 0,-1-1 0,1 1 0,0 0 0,0-1 0,0 1 0,0 0 0,0-1 0,0 1 0,0 0 0,0-1 0,0 1 0,0 0 0,0-1 0,0 1 0,1 0 0,-1-1 0,0 1 0,1 1 0,19 36 0,-14-29 0,279 433 0,-257-406 60,65 63 0,-76-83-308,1-2 1,0 0-1,1-1 1,0-1-1,37 18 1,-14-14-6579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994 112 24575,'-31'-37'0,"28"32"0,0 0 0,-1 0 0,0 0 0,0 0 0,0 1 0,-1 0 0,1 0 0,-1 0 0,0 0 0,-11-5 0,4 5 0,0 0 0,-1 0 0,0 1 0,1 1 0,-1 0 0,0 1 0,0 0 0,0 1 0,0 0 0,0 1 0,-14 3 0,-20 6 0,-73 23 0,105-29 0,-26 9 0,0 1 0,2 2 0,0 1 0,0 3 0,2 1 0,0 1 0,-48 40 0,79-57 0,0 0 0,0 1 0,1 0 0,-1 0 0,1 0 0,1 0 0,-1 1 0,1-1 0,0 1 0,1 0 0,-1 1 0,1-1 0,1 1 0,-1-1 0,2 1 0,-1 0 0,1-1 0,0 1 0,0 0 0,1 0 0,0 0 0,1 0 0,-1 0 0,1 0 0,1 0 0,0-1 0,0 1 0,0 0 0,1-1 0,0 0 0,1 0 0,0 0 0,0 0 0,10 12 0,1 1 0,1-2 0,1 0 0,0 0 0,1-2 0,24 16 0,106 65 0,-143-93 0,141 73 0,28 18 0,-166-90 0,-1 1 0,1-1 0,-1 1 0,0 1 0,0-1 0,-1 1 0,8 11 0,-13-17 0,1 1 0,-1 0 0,0 0 0,-1 0 0,1 0 0,0 0 0,-1 0 0,1 0 0,-1 1 0,1-1 0,-1 0 0,0 0 0,0 0 0,0 0 0,0 1 0,-1-1 0,1 0 0,0 0 0,-1 0 0,0 0 0,1 0 0,-1 0 0,0 0 0,0 0 0,0 0 0,0 0 0,0 0 0,-1-1 0,1 1 0,0 0 0,-1-1 0,0 1 0,1-1 0,-1 0 0,0 1 0,-3 1 0,-18 12 0,1-2 0,-2 0 0,0-1 0,-31 10 0,-107 29 0,162-50 0,-70 20 0,1-3 0,-2-3 0,-110 8 0,117-25-1365,16-6-5461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0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194 492 24575,'-4'-1'0,"0"0"0,0 0 0,0 0 0,0 0 0,1-1 0,-1 0 0,-5-3 0,7 4 0,0-1 0,0 1 0,0 0 0,0 0 0,0-1 0,0 1 0,-1 1 0,1-1 0,0 0 0,-1 1 0,1-1 0,-1 1 0,1-1 0,0 1 0,-1 0 0,1 0 0,-1 0 0,1 1 0,-5 0 0,6 0 0,1 0 0,-1-1 0,1 1 0,-1 0 0,1 0 0,-1 0 0,1 0 0,-1 0 0,1 0 0,0 0 0,-1 0 0,1 0 0,0 0 0,0 0 0,0 0 0,0 0 0,0 0 0,0 0 0,0 0 0,0 0 0,0 0 0,0 0 0,1 0 0,-1-1 0,1 3 0,12 28 0,-12-28 0,28 57 0,1-1 0,4-1 0,2-2 0,49 59 0,-57-87-1365,-4-8-5461</inkml:trace>
  <inkml:trace contextRef="#ctx0" brushRef="#br0" timeOffset="1">138 22 24575,'-5'-4'0,"-11"-3"0,-7 1 0,-4 2 0,2 5 0,6 8 0,5 6 0,6 7 0,8 3 0,15 2 0,3-3-8191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0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190 270 24575,'2'0'0,"0"0"0,0 0 0,-1 0 0,1 0 0,0-1 0,0 1 0,0 0 0,0-1 0,-1 1 0,1-1 0,0 0 0,0 1 0,-1-1 0,1 0 0,0 0 0,-1 0 0,1 0 0,-1-1 0,0 1 0,1 0 0,1-3 0,-2 2 0,0 0 0,0-1 0,0 1 0,0 0 0,-1-1 0,1 1 0,-1-1 0,0 1 0,1-1 0,-1 1 0,0-1 0,0 1 0,-1 0 0,0-4 0,-2-7 0,0 0 0,-1 0 0,-1 1 0,-10-21 0,5 15 0,0 0 0,-14-18 0,19 30 0,1 0 0,-1 0 0,-1 1 0,1 0 0,-1 0 0,0 0 0,0 0 0,-12-6 0,16 10 0,0 0 0,-1 1 0,1 0 0,0-1 0,0 1 0,0 0 0,0 0 0,0 0 0,-1 0 0,1 0 0,0 0 0,0 1 0,0-1 0,0 1 0,0 0 0,0-1 0,0 1 0,0 0 0,0 0 0,0 0 0,0 0 0,1 1 0,-1-1 0,0 0 0,1 1 0,-1 0 0,1-1 0,-1 1 0,1 0 0,0-1 0,0 1 0,-2 4 0,-2 3 0,0 0 0,0 0 0,1 0 0,1 1 0,-5 15 0,6-12 0,0 0 0,1 0 0,1 0 0,-1 0 0,2 0 0,0 0 0,1 0 0,0-1 0,1 1 0,0 0 0,6 14 0,-6-19 0,1 1 0,0-1 0,0 0 0,0 0 0,1 0 0,0-1 0,1 0 0,-1 0 0,2 0 0,-1 0 0,1-1 0,0 0 0,0-1 0,0 1 0,1-1 0,14 7 0,-19-11 0,0 0 0,0 0 0,0 1 0,1-2 0,-1 1 0,0 0 0,1-1 0,-1 1 0,0-1 0,1 0 0,-1 0 0,1-1 0,-1 1 0,0-1 0,1 1 0,-1-1 0,0 0 0,0 0 0,1-1 0,-1 1 0,0 0 0,0-1 0,0 0 0,-1 0 0,5-4 0,0 0 0,-1-1 0,-1-1 0,0 1 0,0-1 0,0 0 0,-1 0 0,0 0 0,3-10 0,-6 16 0,-1 1 0,0-1 0,1 1 0,0 0 0,-1-1 0,1 1 0,0 0 0,0 0 0,0 0 0,0-1 0,0 1 0,0 0 0,0 0 0,0 0 0,0 1 0,0-1 0,0 0 0,1 0 0,0 0 0,0 1 0,-1 0 0,0-1 0,0 1 0,0 0 0,1 1 0,-1-1 0,0 0 0,0 0 0,0 0 0,0 1 0,0-1 0,0 1 0,1-1 0,-1 1 0,0-1 0,0 1 0,0 0 0,1 1 0,6 5 0,-1 0 0,0 1 0,-1 0 0,9 13 0,-6-8 0,81 121 0,-5 4 0,111 251 0,-182-358 0,36 87 0,-45-103 0,0 1 0,-1 0 0,0 0 0,-2 0 0,2 24 0,-4-37 0,0 0 0,0 0 0,0 0 0,0-1 0,-1 1 0,1 0 0,-1 0 0,1-1 0,-1 1 0,0 0 0,0-1 0,-1 1 0,1-1 0,0 1 0,-1-1 0,1 0 0,-1 1 0,-2 1 0,2-2 0,-1-1 0,1 0 0,0 1 0,0-1 0,-1 0 0,1 0 0,-1 0 0,1-1 0,-1 1 0,1-1 0,-1 1 0,0-1 0,1 0 0,-1 0 0,-4 0 0,-4-2 0,1 0 0,-1 0 0,1-1 0,0-1 0,0 0 0,0 0 0,0-1 0,-9-6 0,-3-4 0,0-1 0,1-2 0,2 1 0,-1-2 0,2-1 0,1 0 0,0-2 0,2 1 0,-17-31 0,12 14 0,1 0 0,2-2 0,2 0 0,2 0 0,-10-48 0,16 45-136,1 0-1,2-1 1,2 0-1,1 1 1,3-1-1,2 0 1,1 1-1,3 0 0,19-65 1,-4 38-6690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01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64 24575,'-19'-21'0,"17"17"0,0 1 0,-1 0 0,0 0 0,1 0 0,-1 0 0,0 0 0,0 1 0,-1-1 0,1 1 0,0 0 0,-1 0 0,0 0 0,1 0 0,-1 1 0,-8-3 0,12 4 0,-1 0 0,0 0 0,1 0 0,-1 0 0,0 0 0,0 0 0,1 0 0,-1 0 0,0 0 0,1 1 0,-1-1 0,0 0 0,0 0 0,1 1 0,-1-1 0,1 0 0,-1 1 0,0-1 0,1 1 0,-1-1 0,1 1 0,-1-1 0,1 1 0,-1-1 0,1 1 0,-1 0 0,1-1 0,-1 2 0,-3 24 0,12 29 0,6-6 0,2 0 0,2 0 0,29 53 0,84 131 0,-120-213 0,6 8 0,0 0 0,38 44 0,-55-72 0,0 1 0,0-1 0,0 0 0,1 1 0,-1-1 0,0 0 0,0 0 0,1 1 0,-1-1 0,0 0 0,1 0 0,-1 1 0,0-1 0,1 0 0,-1 0 0,1 0 0,-1 1 0,0-1 0,1 0 0,-1 0 0,0 0 0,1 0 0,-1 0 0,1 0 0,-1 0 0,0 0 0,1 0 0,-1 0 0,1 0 0,-1 0 0,0 0 0,1 0 0,0-1 0,4-13 0,-3-27 0,-2 35 0,-2-65 0,2-93 0,1 143 0,2 0 0,0 1 0,1-1 0,1 1 0,13-33 0,-16 47 0,1 0 0,0 1 0,0 0 0,0 0 0,1 0 0,-1 0 0,1 0 0,9-7 0,-11 10 0,-1 1 0,1 0 0,0-1 0,0 1 0,0 0 0,0 0 0,0 1 0,0-1 0,0 0 0,0 1 0,0-1 0,0 1 0,1 0 0,-1-1 0,0 1 0,0 0 0,0 0 0,1 1 0,-1-1 0,0 0 0,0 1 0,0-1 0,0 1 0,0 0 0,0 0 0,0 0 0,2 1 0,7 5 0,-1 0 0,0 1 0,0 0 0,-1 0 0,0 1 0,14 18 0,42 69 0,-48-70 0,12 21 0,-15-23 0,0 0 0,2-1 0,1 0 0,39 39 0,-53-59-114,1-1 1,-1 1-1,1-1 0,-1 1 0,1-1 1,0 0-1,0 0 0,0-1 0,0 1 1,0-1-1,9 2 0,10-3-6712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0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361 159 24575,'-58'-146'0,"49"133"0,5 15 0,4 24 0,4-4 0,1 0 0,2 0 0,0-1 0,15 31 0,48 82 0,-58-113 0,58 92-177,85 105 0,-107-154-834,-29-37-5815</inkml:trace>
  <inkml:trace contextRef="#ctx0" brushRef="#br0" timeOffset="1">57 628 24575,'-9'0'0,"-9"-5"0,0-6 0,7-1 0,11-4 0,14-3 0,14-8 0,12-4 0,8-2 0,11-4 0,4-1 0,1-3 0,-11 6-8191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0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54 253 24575,'-10'-23'0,"1"0"0,1 0 0,1 0 0,2-1 0,0 0 0,-3-47 0,8 69 0,-1 0 0,1 0 0,0 0 0,0 1 0,0-1 0,0 0 0,0 0 0,0 0 0,1 0 0,-1 1 0,1-1 0,-1 0 0,1 0 0,0 1 0,0-1 0,-1 0 0,1 1 0,0-1 0,0 1 0,1-1 0,0-1 0,0 3 0,-1-1 0,0 1 0,1 0 0,-1-1 0,0 1 0,1 0 0,-1 0 0,0 0 0,1 0 0,-1 0 0,1 1 0,-1-1 0,0 0 0,1 0 0,-1 1 0,0-1 0,1 1 0,-1-1 0,0 1 0,0 0 0,2 1 0,9 6 0,0 1 0,0 0 0,19 21 0,48 57 0,-4 2 0,116 182 0,-165-230 0,-3 2 0,-1 0 0,23 66 0,-38-86 0,0 0 0,-2 0 0,0 1 0,-2 0 0,0 0 0,-2 0 0,-1 0 0,-5 46 0,1-45-455,-2-1 0,-17 47 0,-25 33-6371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0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8659 220 24575,'-35'-3'0,"0"0"0,1-3 0,-1-1 0,-52-17 0,-37-9 0,-561-64 70,-7 57-940,365 33 790,-328 37 0,-692 142-844,9 52-45,1293-216 968,-1357 304-770,981-200 1060,-830 246 1834,1222-349-1889,9-3 10,1 0 1,1 2 0,-26 13 0,30-9-245,14-11 0,-1-1 0,1 0 0,0 1 0,0-1 0,0 0 0,0 0 0,0 1 0,0-1 0,0 0 0,0 1 0,0-1 0,0 0 0,0 0 0,0 1 0,0-1 0,0 0 0,0 1 0,0-1 0,0 0 0,0 0 0,0 1 0,1-1 0,-1 0 0,0 1 0,0-1 0,0 0 0,0 0 0,1 0 0,-1 1 0,0-1 0,1 0 0,0 1 0,1 0 0,0 0 0,0-1 0,0 1 0,-1 0 0,1-1 0,0 0 0,0 1 0,0-1 0,0 0 0,0 0 0,0 0 0,0 0 0,2-1 0,9-1-227,0-2-1,0 1 1,0-2-1,-1 0 1,14-6-1,7-6-6598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0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89 24575,'6'-7'0,"0"0"0,-1-1 0,0 1 0,5-10 0,11-16 0,-10 24 0,-5 13 0,-6-3 0,0 1 0,0 0 0,0 0 0,0-1 0,0 1 0,0 0 0,0-1 0,-1 1 0,1 0 0,-1-1 0,1 1 0,-1-1 0,0 1 0,-1 2 0,-17 24 0,-1 0 0,-2-2 0,-45 44 0,5-5 0,41-42 0,-5 4 0,2 1 0,1 1 0,1 1 0,-17 32 0,34-53 0,1-1 0,0 1 0,1-1 0,0 1 0,0 0 0,1 0 0,0 1 0,1-1 0,-1 0 0,2 1 0,0-1 0,0 0 0,0 1 0,1-1 0,1 0 0,-1 1 0,2-1 0,-1 0 0,1 0 0,1-1 0,4 10 0,7 8 15,2-1 0,1-1-1,1 0 1,1-1 0,1-1-1,1-1 1,32 23 0,178 114-1419,-228-155 1325,112 68-6747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1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32 153 24575,'0'-1'0,"0"0"0,0-1 0,-1 1 0,1 0 0,0-1 0,-1 1 0,1 0 0,-1 0 0,0-1 0,1 1 0,-1 0 0,0 0 0,-1-1 0,2 1 0,0 1 0,-1 0 0,1 0 0,0-1 0,0 1 0,-1 0 0,1 0 0,0 0 0,0 0 0,-1-1 0,1 1 0,0 0 0,-1 0 0,1 0 0,0 0 0,-1 0 0,1 0 0,0 0 0,-1 0 0,1 0 0,0 0 0,-1 0 0,1 0 0,0 0 0,-1 0 0,1 0 0,0 0 0,-1 0 0,1 0 0,0 1 0,0-1 0,-1 0 0,1 0 0,0 0 0,0 1 0,-1-1 0,1 0 0,0 0 0,0 0 0,-1 1 0,1-1 0,0 0 0,0 1 0,0-1 0,0 0 0,-1 0 0,1 1 0,0-1 0,0 0 0,0 1 0,0-1 0,0 0 0,0 1 0,0-1 0,0 0 0,0 1 0,0-1 0,0 0 0,0 1 0,0-1 0,-4 26 0,0-1 0,2 1 0,1-1 0,4 46 0,-1-45 0,23 242 0,-23-255 0,-1 2 0,1 1 0,0-1 0,2 0 0,-1 0 0,9 18 0,-12-33 0,0 0 0,0 0 0,0 1 0,0-1 0,0 0 0,0 0 0,0 0 0,0 1 0,1-1 0,-1 0 0,0 0 0,0 0 0,0 1 0,0-1 0,0 0 0,1 0 0,-1 0 0,0 0 0,0 0 0,0 0 0,1 1 0,-1-1 0,0 0 0,0 0 0,0 0 0,1 0 0,-1 0 0,0 0 0,0 0 0,1 0 0,-1 0 0,0 0 0,0 0 0,1 0 0,-1 0 0,0 0 0,1 0 0,5-9 0,3-15 0,-9 23 0,60-240 0,18-60 0,-74 287 0,2-1 0,-1 1 0,2 0 0,0 0 0,0 1 0,10-13 0,-14 22 0,0 1 0,1-1 0,-1 0 0,1 1 0,-1 0 0,1 0 0,0 0 0,0 0 0,1 1 0,-1-1 0,0 1 0,1 0 0,0 0 0,-1 1 0,1-1 0,0 1 0,0 0 0,-1 1 0,1-1 0,0 1 0,0 0 0,7 0 0,0 2 0,-1 0 0,0 1 0,0 1 0,0-1 0,0 2 0,0-1 0,10 8 0,71 48 0,-57-35 0,299 213-1365,-258-183-5461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1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65 24575,'-19'-24'0,"17"21"0,1 1 0,-1-1 0,0 1 0,0 0 0,0 0 0,0-1 0,0 1 0,0 0 0,-1 1 0,1-1 0,-1 0 0,1 1 0,-1-1 0,1 1 0,-1 0 0,0 0 0,-4-1 0,-20-1 0,0 1 0,1 1 0,-1 1 0,0 2 0,1 1 0,-31 6 0,1-1 0,-324 35 0,377-43 0,0 1 0,0-1 0,0 0 0,0 1 0,0 0 0,0-1 0,0 1 0,0 0 0,1 1 0,-1-1 0,-3 2 0,6-2 0,-1-1 0,1 0 0,0 1 0,0-1 0,0 0 0,0 1 0,-1-1 0,1 0 0,0 1 0,0-1 0,0 0 0,0 1 0,0-1 0,0 0 0,0 1 0,0-1 0,0 1 0,0-1 0,0 0 0,0 1 0,0-1 0,0 0 0,0 1 0,0-1 0,0 0 0,1 1 0,-1-1 0,0 0 0,0 1 0,1-1 0,16 17 0,6-1 0,171 123 0,-154-106 0,-2 1 0,57 65 0,-36-23-1365,-12-7-5461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1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1051 24575,'-2'-44'0,"-3"1"0,-18-80 0,4 29 0,13 72 0,5 32 0,2 37 0,40 229 0,-26-202 0,-3 1 0,3 144 0,-15-216 0,0 0 0,0 1 0,0-1 0,0 0 0,-1 0 0,0 1 0,0-1 0,0 0 0,0 0 0,0 0 0,-1 0 0,1 0 0,-1 0 0,1 0 0,-1-1 0,0 1 0,-1-1 0,1 1 0,0-1 0,-1 0 0,-4 4 0,5-5 0,-1 0 0,0 0 0,0 0 0,0 0 0,0-1 0,0 1 0,0-1 0,0 0 0,0 0 0,0 0 0,0 0 0,0 0 0,0-1 0,0 1 0,0-1 0,0 0 0,0 0 0,0 0 0,0 0 0,0 0 0,1-1 0,-1 1 0,-3-4 0,-3-1 0,1-1 0,0 0 0,0-1 0,1 1 0,0-2 0,1 1 0,-1-1 0,2 0 0,-1 0 0,1 0 0,1-1 0,-1 0 0,2 0 0,-1 0 0,-2-15 0,-1-9 0,2-1 0,1 0 0,1-50 0,5 11 0,4 1 0,20-101 0,49-141 0,-54 240 0,35-83 0,-45 132 0,1 1 0,1 0 0,1 1 0,1 0 0,2 1 0,30-34 0,-41 51 0,0 0 0,1 0 0,-1 0 0,1 1 0,1 0 0,-1 0 0,1 0 0,-1 1 0,1 1 0,1-1 0,-1 1 0,0 1 0,1-1 0,-1 1 0,1 1 0,0 0 0,0 0 0,-1 1 0,1 0 0,0 0 0,0 1 0,0 0 0,-1 0 0,1 1 0,-1 1 0,1-1 0,-1 1 0,0 1 0,0 0 0,0 0 0,10 7 0,-3-1 0,0 1 0,-1 1 0,-1 1 0,0 0 0,0 0 0,-1 1 0,-1 1 0,0 0 0,-2 1 0,1 0 0,-2 0 0,0 1 0,-1 0 0,-1 0 0,0 0 0,4 27 0,-7-30 0,-1 1 0,-1 0 0,0-1 0,-1 1 0,-1 0 0,0-1 0,-1 1 0,0 0 0,-1-1 0,-1 0 0,0 0 0,-1 0 0,-1 0 0,0-1 0,-1 0 0,0 0 0,-1-1 0,0 0 0,-1 0 0,-20 20 0,10-15 16,-1-1 0,0-1 0,-1-1 0,-1-1 0,0-1 0,-37 15 0,-147 40-1239,192-63 969,-23 7-6572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0 562 24575,'13'-6'0,"52"-23"0,-61 28 0,-1-1 0,1 1 0,-1 1 0,1-1 0,0 0 0,-1 1 0,1 0 0,0 0 0,0 0 0,-1 0 0,1 1 0,0-1 0,-1 1 0,1 0 0,5 2 0,-7-1 0,1-1 0,-1 1 0,0 0 0,-1 0 0,1 0 0,0 0 0,0 0 0,-1 0 0,0 0 0,1 0 0,-1 1 0,0-1 0,0 1 0,0-1 0,0 1 0,0-1 0,-1 1 0,1-1 0,-1 1 0,0 5 0,1 5 0,-1 1 0,-3 22 0,3-33 0,-74 465 0,72-458 0,0 0 0,-1 1 0,0-1 0,-1 0 0,-7 15 0,-1-12 0,11-13 0,1 0 0,0 0 0,-1 0 0,1 0 0,0 0 0,-1 0 0,1 0 0,0 0 0,-1-1 0,1 1 0,0 0 0,-1 0 0,1 0 0,0 0 0,-1 0 0,1 0 0,0-1 0,-1 1 0,1 0 0,0 0 0,0 0 0,-1-1 0,1 1 0,0 0 0,0-1 0,-1 1 0,1 0 0,0-1 0,-1-1 0,-1-1 0,1 0 0,0 0 0,1 0 0,-1 1 0,0-1 0,1 0 0,0 0 0,-1-3 0,3-55 0,2 0 0,14-69 0,-9 66 0,-5 35 0,53-325 0,-39 272 0,2 1 0,40-97 0,-55 164 0,1 0 0,1 0 0,1 0 0,0 1 0,13-17 0,-20 28 0,1 0 0,0 0 0,-1 0 0,1 0 0,0 0 0,0 1 0,0-1 0,0 1 0,0-1 0,0 1 0,0 0 0,0 0 0,1 0 0,-1 0 0,1 0 0,-1 0 0,0 1 0,1-1 0,-1 1 0,1 0 0,-1 0 0,1 0 0,-1 0 0,1 0 0,-1 0 0,1 1 0,-1-1 0,1 1 0,-1-1 0,1 1 0,-1 0 0,0 0 0,1 0 0,-1 1 0,0-1 0,0 0 0,0 1 0,0-1 0,0 1 0,1 2 0,9 7 0,-2 1 0,0 1 0,0-1 0,-1 2 0,-1-1 0,0 1 0,-1 0 0,6 17 0,38 129 0,-44-136 0,51 191-313,32 236 0,-87-427-2,-1 0 0,-1 0 0,-3 43-1,-6-19-5988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1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24575,'0'-23'0,"-1"12"0,1 0 0,0 0 0,1 0 0,4-20 0,-5 30 0,0 1 0,0-1 0,0 1 0,0-1 0,1 0 0,-1 1 0,0-1 0,0 1 0,0-1 0,1 1 0,-1-1 0,0 1 0,0-1 0,1 1 0,-1-1 0,0 1 0,1-1 0,-1 1 0,1-1 0,-1 1 0,1 0 0,-1-1 0,1 1 0,-1 0 0,1-1 0,-1 1 0,1 0 0,-1 0 0,2-1 0,9 13 0,5 28 0,-3 15 20,-3 1 0,-2 0 0,-2 1 0,-3-1 0,-6 85 0,-7-37-515,-5 0 0,-29 107 0,37-184-6331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1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4 785 24575,'-1'-49'0,"-1"31"0,1 1 0,1 0 0,1-1 0,1 1 0,5-25 0,-6 38 0,1 0 0,-1 1 0,1-1 0,0 1 0,0-1 0,0 1 0,1 0 0,-1 0 0,1 0 0,0 0 0,0 1 0,0-1 0,0 1 0,0-1 0,0 1 0,1 0 0,-1 0 0,1 1 0,0-1 0,-1 1 0,7-2 0,8-1 0,-1 1 0,0 0 0,29 1 0,-21 0 0,175-18 0,-170 15 0,-1-1 0,-1-2 0,1-1 0,47-22 0,-69 28 0,1-1 0,-1 0 0,0-1 0,0 0 0,-1 0 0,1 0 0,-1-1 0,0 0 0,-1 0 0,1-1 0,4-7 0,-7 8 0,0-1 0,0 1 0,0 0 0,-1-1 0,0 0 0,-1 0 0,1 0 0,-1 1 0,0-1 0,-1 0 0,0 0 0,0 0 0,-2-12 0,-2-5 0,-1-1 0,-1 1 0,-1 0 0,-2 0 0,0 1 0,-1 0 0,-26-41 0,33 60 0,0 0 0,0 0 0,0 0 0,0 0 0,-1 1 0,0 0 0,0-1 0,1 1 0,-2 1 0,-7-5 0,10 6 0,0 0 0,0 1 0,0-1 0,0 1 0,0-1 0,0 1 0,0 0 0,0 0 0,-1 0 0,1 0 0,0 0 0,0 0 0,0 1 0,0-1 0,0 1 0,0-1 0,0 1 0,0 0 0,0 0 0,0 0 0,0 0 0,0 0 0,1 0 0,-1 0 0,0 1 0,1-1 0,-3 3 0,-2 3 0,1 1 0,-1 0 0,2 0 0,-1 0 0,1 0 0,0 1 0,1-1 0,0 1 0,-4 15 0,-12 91 0,16-95 0,-5 64 0,3-1 0,8 102 0,36 165 0,-28-294-1365,-1-11-5461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1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2624 387 24575,'-54'-28'0,"9"4"0,-70-25 0,22 20 6,-1 3 0,-1 5 0,-1 4 0,-118-5 0,91 17-129,-1 6 0,-234 31 0,285-20-267,0 4 0,0 2 0,2 4 0,-123 56-1,147-55 374,1 2 0,2 2 0,0 3 0,2 1 0,2 2 0,1 1 0,-59 68 0,59-53 17,3 1 0,2 2 0,2 2 0,2 0 0,3 2 0,3 1 0,2 2 0,-28 112 0,39-115 0,1 0 0,3 1 0,3-1 0,2 1 0,2 0 0,3 0 0,3 0 0,2 0 0,28 101 0,-24-121 0,1-2 0,2 1 0,2-2 0,1 0 0,2-1 0,1-1 0,1-1 0,48 50 0,-38-49 0,2-2 0,1-2 0,1 0 0,2-3 0,0-1 0,78 35 0,-56-35 0,0-3 0,1-3 0,1-2 0,1-3 0,0-3 0,1-2 0,0-4 0,0-2 0,0-3 0,117-17 0,-88 1-66,0-5 0,-2-4 0,-1-3 0,-1-5 0,-2-3 0,-1-5 0,148-96 0,-138 71-22,-3-5 0,-3-4 0,-4-3 0,-3-5 0,140-183 1,-173 199 87,-4-2 0,-3-2 0,62-143 0,-89 173 0,-2-1 0,-2-1 0,10-64 0,-18 78 0,-2 0 0,-1 0 0,-1-1 0,-2 1 0,-10-57 0,7 64 16,-1 1 0,-2 0 0,0 0 0,-1 1 0,-1 0 0,-1 1 0,-25-36 0,16 31 31,0 2 0,-2 0 0,0 1 0,-2 1 0,-31-21 1,2 7 20,-2 3 1,-1 3-1,-1 2 1,-2 2-1,-73-20 1,-21 4-459,-1 6 1,-1 8-1,-1 6 1,-161-1-1,112 19-3194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2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52 202 24575,'-4'-9'0,"-9"-17"0,-11-34 0,22 54 0,0-1 0,0 0 0,0 0 0,1 0 0,0 0 0,1-1 0,0 1 0,0 0 0,0 0 0,2-10 0,-2 16 0,0 0 0,1 0 0,-1 0 0,0 0 0,0 0 0,1 0 0,-1 1 0,0-1 0,1 0 0,-1 0 0,1 1 0,-1-1 0,1 0 0,0 0 0,-1 1 0,1-1 0,-1 1 0,1-1 0,0 1 0,0-1 0,-1 1 0,1-1 0,0 1 0,0-1 0,0 1 0,-1 0 0,1 0 0,0-1 0,0 1 0,0 0 0,0 0 0,0 0 0,0 0 0,-1 0 0,1 0 0,0 0 0,0 0 0,0 0 0,0 1 0,1-1 0,3 2 0,0 0 0,-1 0 0,1 0 0,-1 1 0,1 0 0,4 3 0,19 19 0,-1 0 0,0 2 0,-2 0 0,29 44 0,-32-43 0,312 459-879,-45 31 587,-183-300-26,-10 5 0,-9 4 0,103 434 0,-188-657 740,-1-5-38,-1-9-652,0 9 125,-1-20-6000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2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1377 73 24575,'1'-22'0,"-2"-23"0,1 45 0,-1-1 0,1 1 0,0 0 0,0 0 0,0-1 0,0 1 0,0 0 0,0 0 0,0 0 0,0-1 0,0 1 0,0 0 0,0 0 0,-1 0 0,1 0 0,0-1 0,0 1 0,0 0 0,0 0 0,0 0 0,-1 0 0,1 0 0,0-1 0,0 1 0,0 0 0,-1 0 0,1 0 0,0 0 0,0 0 0,0 0 0,-1 0 0,1 0 0,0 0 0,0 0 0,-1 0 0,1 0 0,0 0 0,-1 0 0,-9 6 0,-7 13 0,-3 13 0,0 1 0,-28 66 0,13-24 0,-362 694 75,193-381-1558,-356 721 1042,551-1091 917,8-12-483,-2-1 1,1 0-1,-1 0 1,1 0 0,-1-1-1,-1 1 1,1-1-1,-1 1 1,1-1-1,-9 6 1,3-6-6741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2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380 486 24575,'8'-6'0,"0"0"0,0 0 0,1 1 0,-1 0 0,1 1 0,0-1 0,1 2 0,16-5 0,-34 13 0,0 1 0,-1-1 0,0-1 0,-16 7 0,22-10 0,0 0 0,1 0 0,-1-1 0,0 1 0,0-1 0,0 0 0,0 0 0,1 0 0,-1 0 0,0 0 0,0-1 0,0 1 0,0-1 0,1 0 0,-1 0 0,0 0 0,1 0 0,-1 0 0,1-1 0,-1 1 0,1-1 0,0 1 0,-1-1 0,1 0 0,0 0 0,0 0 0,0 0 0,0-1 0,1 1 0,-1 0 0,1-1 0,-1 1 0,1-1 0,0 1 0,-1-5 0,0 1 0,0-1 0,1-1 0,0 1 0,0 0 0,1 0 0,0 0 0,0 0 0,1 0 0,0-1 0,0 1 0,0 0 0,1 0 0,4-10 0,15-27 0,2 0 0,1 1 0,60-77 0,-78 112 0,1 0 0,-1 0 0,1 1 0,1 0 0,-1 1 0,10-7 0,-16 12 0,1 0 0,-1 0 0,1 0 0,-1 1 0,1-1 0,-1 0 0,1 1 0,0-1 0,-1 1 0,1 0 0,0-1 0,-1 1 0,1 0 0,0 0 0,-1 0 0,1 0 0,0 0 0,-1 0 0,1 1 0,0-1 0,-1 1 0,1-1 0,-1 1 0,1-1 0,-1 1 0,1 0 0,-1 0 0,1 0 0,-1 0 0,1 0 0,-1 0 0,0 0 0,0 0 0,0 1 0,0-1 0,0 0 0,0 1 0,0-1 0,0 1 0,0-1 0,0 1 0,-1-1 0,2 4 0,2 7 0,1 1 0,-1 0 0,-1 0 0,-1 0 0,3 25 0,-3 74 0,-3-63 0,-36 699 0,20-520 0,-16 172 0,35-572 0,-3 133 0,-2 0 0,-2 1 0,-10-41 0,12 69 0,0 1 0,0-1 0,-1 1 0,0 0 0,-1 1 0,0-1 0,0 1 0,-1 0 0,0 0 0,-10-10 0,12 14 0,-1 0 0,1 1 0,-1 0 0,0-1 0,0 2 0,0-1 0,-1 0 0,1 1 0,-1 0 0,1 0 0,-1 1 0,0 0 0,1 0 0,-1 0 0,0 0 0,0 1 0,0 0 0,-9 2 0,-6 2 0,1 1 0,0 1 0,0 0 0,0 2 0,1 0 0,0 2 0,1 0 0,0 1 0,0 0 0,1 2 0,1 0 0,0 1 0,1 0 0,1 1 0,0 1 0,0 1 0,-15 26 0,25-37 0,1 1 0,0-1 0,0 1 0,1 0 0,0-1 0,0 1 0,0 0 0,1 0 0,0 1 0,0-1 0,1 0 0,0 0 0,2 13 0,-1-15 0,0 0 0,0-1 0,1 1 0,0-1 0,-1 0 0,2 0 0,-1 0 0,0 0 0,1 0 0,0 0 0,0 0 0,0-1 0,0 1 0,0-1 0,1 0 0,-1 0 0,1 0 0,0-1 0,0 1 0,0-1 0,0 0 0,6 2 0,29 7-1365,-1-5-5461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2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24575,'18'-55'0,"-7"20"0,1 1 0,21-43 0,-32 75 0,-1 1 0,1 0 0,-1-1 0,1 1 0,0 0 0,0-1 0,0 1 0,-1 0 0,1 0 0,0 0 0,0 0 0,1 0 0,-1 0 0,0 0 0,0 0 0,0 0 0,1 0 0,-1 1 0,0-1 0,1 1 0,1-2 0,-2 3 0,0-1 0,0 1 0,0-1 0,0 0 0,0 1 0,0 0 0,0-1 0,-1 1 0,1-1 0,0 1 0,0 0 0,-1 0 0,1-1 0,0 1 0,-1 0 0,1 0 0,-1 0 0,1 0 0,-1 0 0,1 0 0,-1 0 0,1 1 0,3 10 0,-1 0 0,0 1 0,2 18 0,2 41 0,-4 0 0,-9 125 0,-40 142 0,45-331 0,0-1 0,-1 0 0,0 0 0,0 0 0,-5 9 0,13-62 0,16-52 0,5 0 0,4 3 0,5 0 0,65-125 0,-93 207 0,37-62 0,-41 69 0,1 0 0,0 0 0,0 0 0,1 1 0,0-1 0,0 1 0,0 1 0,12-7 0,-16 10 0,-1 0 0,1 0 0,0 0 0,-1 0 0,1 1 0,0-1 0,0 1 0,-1-1 0,1 1 0,0 0 0,0-1 0,0 1 0,0 0 0,0 0 0,0 0 0,-1 1 0,1-1 0,0 0 0,0 1 0,0-1 0,-1 1 0,1 0 0,0 0 0,0-1 0,-1 1 0,1 0 0,-1 0 0,1 1 0,-1-1 0,1 0 0,-1 0 0,0 1 0,1-1 0,-1 1 0,0-1 0,0 1 0,1 2 0,2 4 0,0 0 0,-1 1 0,0-1 0,-1 1 0,1 0 0,1 15 0,3 64 0,-3 1 0,-9 96 0,1-59 0,3-97-92,0-14-163,1 0 1,1 0-1,0 0 0,3 17 1,2-12-6572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2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24575,'1'-14'0,"0"0"0,6-24 0,1-4 0,-7 24 0,0 11 0,-1 0 0,1 1 0,0-1 0,0 0 0,0 1 0,1-1 0,0 1 0,1-1 0,5-10 0,-8 17 0,0 0 0,0 0 0,0 0 0,0 0 0,0 0 0,0 0 0,0-1 0,0 1 0,1 0 0,-1 0 0,0 0 0,0 0 0,0 0 0,0 0 0,0 0 0,0 0 0,1 0 0,-1 0 0,0 0 0,0-1 0,0 1 0,0 0 0,0 0 0,1 0 0,-1 0 0,0 0 0,0 0 0,0 0 0,0 0 0,0 0 0,1 0 0,-1 0 0,0 0 0,0 1 0,0-1 0,0 0 0,0 0 0,1 0 0,-1 0 0,0 0 0,0 0 0,0 0 0,0 0 0,0 0 0,0 0 0,1 1 0,-1-1 0,0 0 0,0 0 0,0 0 0,0 0 0,0 0 0,0 0 0,0 1 0,5 12 0,-1 18 0,6 120 0,44 228 0,-51-363 0,1 0 0,0 0 0,1-1 0,1 1 0,1-1 0,0-1 0,1 1 0,14 20 0,-21-33 0,1-1 0,-1 1 0,0-1 0,1 1 0,-1-1 0,1 0 0,-1 1 0,1-1 0,0 0 0,-1 0 0,1 0 0,0 0 0,0 0 0,0-1 0,0 1 0,0-1 0,0 1 0,0-1 0,0 0 0,0 1 0,0-1 0,0 0 0,0 0 0,0 0 0,0-1 0,0 1 0,0-1 0,0 1 0,0-1 0,0 1 0,0-1 0,-1 0 0,1 0 0,0 0 0,0 0 0,-1 0 0,1 0 0,0-1 0,-1 1 0,1-1 0,1-1 0,5-6 0,-1 0 0,1-1 0,-1 0 0,-1 0 0,9-18 0,6-18 0,-2-1 0,-2 0 0,10-51 0,17-151 0,-42 230-119,0 4-88,0 0-1,-1-1 0,0 1 0,-2-1 1,-3-24-1,-2 17-6618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2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24575,'8'9'0,"0"2"0,-1-1 0,0 1 0,-1 0 0,0 0 0,0 0 0,3 13 0,-5-11 0,2-1 0,0 1 0,0-1 0,1-1 0,11 15 0,-17-24 0,1 0 0,-1 0 0,1-1 0,0 1 0,0-1 0,0 1 0,-1-1 0,1 0 0,0 0 0,1 0 0,-1 0 0,0 0 0,0 0 0,0-1 0,1 1 0,-1-1 0,0 1 0,0-1 0,1 0 0,3 0 0,-2-1 0,0 0 0,1 0 0,-1 0 0,0 0 0,0-1 0,0 0 0,0 0 0,0 0 0,0 0 0,4-4 0,5-5 0,1-1 0,-2-1 0,0 0 0,13-18 0,-6 7 0,-1-2 0,-2 0 0,0-1 0,-2 0 0,12-34 0,-22 49 0,0 1 0,0-1 0,-1-1 0,-1 1 0,0 0 0,-1-1 0,0 1 0,-1-1 0,-1 1 0,0-1 0,0 1 0,-1 0 0,-1-1 0,0 1 0,-6-16 0,7 22 0,-1 1 0,0 0 0,1 0 0,-2 0 0,1 0 0,0 0 0,-1 1 0,0-1 0,0 1 0,-1 0 0,1 0 0,-1 1 0,0-1 0,1 1 0,-2 0 0,1 0 0,0 1 0,0 0 0,-1 0 0,0 0 0,1 0 0,-1 1 0,0 0 0,0 0 0,1 1 0,-1-1 0,-8 2 0,5-1 0,0 2 0,0-1 0,0 2 0,0-1 0,0 1 0,1 0 0,-1 1 0,1 0 0,-1 0 0,2 1 0,-1 0 0,0 0 0,1 1 0,0 0 0,0 0 0,-10 13 0,8-6 0,0 1 0,0 1 0,1-1 0,1 1 0,1 1 0,0-1 0,1 1 0,0 0 0,2 0 0,0 0 0,0 1 0,2-1 0,0 1 0,2 27 0,1-20 0,0-1 0,2 1 0,1 0 0,1-1 0,0 0 0,2 0 0,1-1 0,1 0 0,19 32 0,-23-45-80,0 0 0,1 0-1,0 0 1,0-1 0,1 0-1,0 0 1,0-1 0,1 0-1,0-1 1,1 0 0,-1 0 0,1-1-1,0 0 1,0 0 0,1-2-1,18 6 1,10-2-6746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2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24575,'16'-212'0,"-8"128"0,-5 69 0,-1 14 0,2 24 0,-4-21 0,27 268 0,-9-62 0,-9-134 0,3 12 0,0 114 0,-18-165 0,-2-22 0,8-13 0,0 0 0,-1 0 0,1 0 0,-1 0 0,1 1 0,0-1 0,-1 0 0,1 0 0,-1 0 0,1 0 0,-1-1 0,1 1 0,0 0 0,-1 0 0,1 0 0,-1 0 0,1 0 0,0 0 0,-1-1 0,1 1 0,0 0 0,-1 0 0,1-1 0,0 1 0,-1 0 0,1 0 0,0-1 0,0 1 0,-1 0 0,1-1 0,0 1 0,0 0 0,-1-1 0,-1-4 0,-1 1 0,1-1 0,0 0 0,0 0 0,1 0 0,-1 0 0,1 0 0,0 0 0,1-1 0,-1 1 0,1 0 0,0 0 0,0-1 0,1 1 0,1-9 0,2-11 0,16-46 0,-4 28 0,2 1 0,1 2 0,3 0 0,1 0 0,2 2 0,1 2 0,3 0 0,0 2 0,2 0 0,2 3 0,51-40 0,-67 59 0,0 0 0,0 2 0,2 0 0,31-13 0,-44 21 0,0 0 0,0 0 0,1 0 0,-1 1 0,0 0 0,1 0 0,-1 0 0,1 1 0,-1 0 0,1 0 0,-1 1 0,1 0 0,-1 0 0,1 0 0,-1 1 0,0 0 0,0 0 0,9 5 0,-12-5-62,0 0 0,0 0 0,0 1 0,-1 0 0,1 0 0,-1-1 0,1 2 0,-1-1 0,0 0 0,0 0 0,0 1 0,-1-1-1,1 1 1,-1-1 0,0 1 0,0 0 0,0-1 0,0 1 0,-1 0 0,1 0 0,-1 6 0,-3 40-6764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98 329 24575,'-10'-9'0,"-7"-8"0,-6-11 0,1-5 0,4-1 0,11 0 0,10 6 0,9 3 0,13 1 0,11 0 0,14-1 0,12-1 0,-5 5-8191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2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578 408 24575,'74'-59'0,"-63"47"0,-1 0 0,-1-1 0,0 0 0,-1-1 0,-1 0 0,0 0 0,0-1 0,-2 0 0,0 0 0,0 0 0,-2 0 0,1-1 0,-2 1 0,0-1 0,-2-30 0,0 41 0,0 1 0,0 0 0,-1-1 0,1 1 0,-1-1 0,0 1 0,-1 0 0,1 0 0,-1 0 0,0 0 0,0 0 0,0 0 0,0 0 0,-4-4 0,4 6 0,-1 0 0,1 0 0,0 0 0,-1 0 0,1 0 0,-1 1 0,0-1 0,0 1 0,1 0 0,-1 0 0,0 0 0,0 0 0,0 1 0,0-1 0,0 1 0,0-1 0,0 1 0,0 0 0,0 0 0,0 1 0,-6 0 0,-5 3 0,0 0 0,0 0 0,1 2 0,-1 0 0,1 0 0,1 1 0,-1 0 0,1 2 0,-11 9 0,-14 13 0,-46 50 0,34-29 0,2 3 0,3 2 0,2 2 0,3 1 0,-35 73 0,57-98 0,1 1 0,2 1 0,1 0 0,3 1 0,1 0 0,1 0 0,2 1 0,2 0 0,2 0 0,1 0 0,5 41 0,-1-58 0,1 0 0,1 0 0,1 0 0,1-1 0,1 1 0,1-2 0,17 32 0,-21-43 0,1-1 0,-1 1 0,1-1 0,1-1 0,-1 1 0,2-1 0,-1 0 0,1-1 0,-1 1 0,2-2 0,-1 1 0,1-1 0,0 0 0,0-1 0,0 0 0,0 0 0,1-1 0,0-1 0,11 3 0,-13-5 0,0 1 0,0-1 0,0 0 0,0-1 0,0 0 0,-1 0 0,1-1 0,0 0 0,0-1 0,-1 1 0,11-6 0,-7 2 0,0-1 0,0 0 0,-1-1 0,0 0 0,0-1 0,12-13 0,1-7 0,-1 0 0,-1-2 0,32-64 0,-28 45 0,-2-1 0,-2 0 0,-2-2 0,-3 0 0,-2-1 0,9-75 0,-23 112 0,-5 19 0,-7 25 0,2 9 0,2-1 0,-6 64 0,5 77 0,4-56 0,-3 47 0,-8 115 0,9-219 0,-2-1 0,-25 85 0,31-136-105,3-9 31,-1 0 0,1 1-1,0-1 1,-1 0 0,0 0 0,1 0 0,-1 0 0,0 0 0,0 0 0,0 0 0,-1 0-1,1 0 1,0 0 0,-1 0 0,1-1 0,-4 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2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58 187 24575,'1'-1'0,"0"0"0,-1 0 0,1 0 0,0 0 0,0 1 0,0-1 0,0 0 0,0 1 0,0-1 0,0 1 0,0-1 0,0 1 0,0-1 0,0 1 0,0 0 0,0-1 0,0 1 0,1 0 0,-1 0 0,0 0 0,0 0 0,0 0 0,0 0 0,1 0 0,-1 0 0,0 1 0,0-1 0,2 1 0,2 0 0,61 13 0,-40-7 0,50 6 0,-69-13 0,0 0 0,0 1 0,-1-2 0,1 1 0,0-1 0,0 0 0,-1-1 0,1 1 0,-1-2 0,1 1 0,-1 0 0,9-6 0,-13 7 0,1-1 0,-1 1 0,1-1 0,-1 0 0,0 0 0,1 0 0,-1 0 0,0 0 0,0-1 0,-1 1 0,1 0 0,0-1 0,-1 0 0,0 1 0,1-1 0,-1 0 0,0 0 0,-1 1 0,1-1 0,0 0 0,-1 0 0,1 0 0,-1 0 0,0 0 0,0 0 0,0 0 0,-1 0 0,1 0 0,-1 0 0,1 0 0,-1 0 0,0 1 0,0-1 0,0 0 0,-1 0 0,-1-3 0,-2-1 0,1 0 0,-1 0 0,0 0 0,0 1 0,-1 0 0,0 0 0,0 0 0,0 1 0,-1 0 0,0 0 0,-14-7 0,15 9 0,0 1 0,0-1 0,0 1 0,0 1 0,0-1 0,0 1 0,-1 0 0,1 1 0,0-1 0,-1 1 0,1 1 0,0-1 0,-1 1 0,1 0 0,-10 3 0,8-1 0,1 0 0,-1 1 0,1 0 0,0 1 0,0-1 0,0 1 0,1 0 0,-1 1 0,1 0 0,-9 10 0,3 1 0,0 1 0,1 0 0,1 1 0,0-1 0,2 2 0,0 0 0,1 0 0,-7 33 0,9-24 15,0 0 0,3 0 0,0 0 0,1 1 0,2-1 0,2 0 0,9 49 0,-9-65-37,1 1-1,0-1 1,1-1 0,1 1-1,0-1 1,0 0 0,2 0-1,8 12 1,-10-17-70,1-1 1,-1 1-1,1-1 0,0 0 0,1 0 1,-1-1-1,1 0 0,0 0 1,0-1-1,1 0 0,-1-1 0,1 0 1,9 3-1,28 2-6734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2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24575,'0'-164'0,"0"205"0,-1 6 0,8 67 0,-5-100 0,0 0 0,1 0 0,1-1 0,0 1 0,1-1 0,1 0 0,-1 0 0,2-1 0,10 16 0,-16-26 0,0 0 0,1 0 0,-1-1 0,1 1 0,-1 0 0,1-1 0,0 1 0,0-1 0,0 1 0,0-1 0,0 0 0,0 0 0,0 1 0,0-2 0,0 1 0,0 0 0,0 0 0,1-1 0,-1 1 0,0-1 0,1 0 0,-1 0 0,0 1 0,1-2 0,-1 1 0,0 0 0,1 0 0,-1-1 0,0 1 0,0-1 0,1 0 0,-1 0 0,0 0 0,0 0 0,0 0 0,0 0 0,0 0 0,0-1 0,2-1 0,9-8 0,0-1 0,-1 0 0,-1 0 0,15-22 0,-13 17 0,51-72 0,-43 57 0,40-47 0,-60 78 0,0 0 0,0 0 0,0-1 0,0 1 0,0 0 0,0 0 0,0 0 0,1 0 0,-1 0 0,0 0 0,1 0 0,-1 1 0,1-1 0,-1 0 0,1 1 0,-1-1 0,1 1 0,0 0 0,-1 0 0,1-1 0,3 1 0,-4 1 0,0-1 0,0 1 0,1 0 0,-1 0 0,0 0 0,0-1 0,0 1 0,0 0 0,0 0 0,0 1 0,0-1 0,0 0 0,0 0 0,0 0 0,-1 1 0,1-1 0,0 0 0,-1 0 0,1 3 0,3 9 0,-1 1 0,0-1 0,2 27 0,-5-32 0,13 176 27,15 122-1419,-15-235-5434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3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24575,'1'-3'0,"-1"-1"0,2 1 0,-1 0 0,0-1 0,1 1 0,-1 0 0,1 0 0,0 0 0,0 0 0,0 0 0,1 1 0,2-4 0,33-30 0,-28 30 0,0 0 0,0 0 0,1 1 0,0 1 0,0-1 0,0 2 0,0-1 0,0 2 0,1 0 0,-1 0 0,1 1 0,0 0 0,-1 1 0,1 0 0,16 3 0,19 4 0,-1 2 0,69 24 0,-83-24 0,672 198-2888,945 252 1973,407 132-1430,-11 32 1082,-389-138-852,-1572-459 2419,-42-12 1428,0-2 0,79 13-1,-89-26-122,-32 1-1599,1 0 1,-1 0-1,0 0 0,1 0 1,-1 0-1,0 0 1,1 0-1,-1 0 0,1 0 1,-1 0-1,0 0 0,1 0 1,-1 0-1,1 0 1,-1 0-1,0-1 0,1 1 1,-1 0-1,0 0 1,1 0-1,-1-1 0,0 1 1,0 0-1,1 0 0,-1-1 1,0 1-1,1 0 1,-1-1-1,0 1 0,0 0 1,0-1-1,0 1 1,1 0-1,-1-1 0,0 1 1,0-1-1,0 1 1,0 0-1,0-1 0,0 1 1,0-1-1,0 1 0,0 0 1,0-1-1,0 1 1,0-1-1,0 1 0,0 0 1,0-1-1,0 1 1,-1 0-1,1-1 0,0 1 1,0 0-1,0-1 1,-1 1-1,1 0 0,0-1 1,0 1-1,-1 0 0,1-1 1,0 1-1,-1 0 1,1 0-1,-15-13-6458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3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24575,'1705'-44'-1173,"-1632"40"1173,-1 0 0,84 6 0,-132 2-24,-23-4 23,-1 0 1,0 0-1,0 0 1,0 0-1,0 0 1,0 0-1,1 0 1,-1 0-1,0 0 1,0 0 0,0 0-1,0 0 1,1 0-1,-1 0 1,0 0-1,0 0 1,0 0-1,0 0 1,0 0-1,0 0 1,1 1-1,-1-1 1,0 0-1,0 0 1,0 0-1,0 0 1,0 0-1,0 0 1,0 1-1,0-1 1,0 0-1,1 0 1,-1 0 0,0 0-1,0 0 1,0 1-1,0-1 1,0 0-1,0 0 1,0 0-1,0 0 1,0 0-1,0 1 1,0-1-1,0 0 1,0 0-1,0 0 1,0 0-1,0 1 1,-1-1-1,-2 2 32,0-1-1,0 1 1,-1-1 0,1 0-1,-1 1 1,1-2-1,-7 2 1,-634 80 866,491-68-817,-123 5-80,265-20 0,21-2 0,26-5 0,490-54 0,-326 44 0,471-57 0,-771 89 0,-130 15 0,-118-15 0,379-12-341,0 2 0,-1 1-1,36 11 1,-45-7-6485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5:4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335 251 24575,'-12'0'0,"0"2"0,0-1 0,-21 8 0,25-7 0,-1 1 0,1-1 0,0-1 0,-1 0 0,1 0 0,-1 0 0,1-1 0,-14-1 0,22 1 0,0 0 0,-1 0 0,1 0 0,-1 0 0,1 0 0,-1 0 0,1 0 0,0 0 0,-1 0 0,1 0 0,-1 0 0,1 0 0,0 0 0,-1-1 0,1 1 0,0 0 0,-1 0 0,1 0 0,-1 0 0,1-1 0,0 1 0,-1 0 0,1 0 0,0-1 0,0 1 0,-1 0 0,1-1 0,0 1 0,0 0 0,-1-1 0,1 1 0,0 0 0,0-1 0,0 1 0,-1 0 0,1-1 0,0 1 0,0-1 0,0 1 0,0 0 0,0-1 0,0 1 0,0-1 0,17-12 0,33-7 0,20 2 0,106-14 0,78 5 0,-179 21 0,466-39 0,418-45 0,-921 84 0,-33 5 0,-7 0 0,-14-1 0,-27 1 0,-859 25 0,674-4 0,-439 96 0,343-53 0,292-53 0,32-10 0,0 0 0,-1 0 0,1 0 0,0 0 0,0 0 0,-1 1 0,1-1 0,0 0 0,0 0 0,0 0 0,-1 0 0,1 0 0,0 0 0,0 1 0,0-1 0,-1 0 0,1 0 0,0 0 0,0 1 0,0-1 0,0 0 0,0 0 0,0 1 0,-1-1 0,1 0 0,0 0 0,0 1 0,0-1 0,0 0 0,0 0 0,0 1 0,0-1 0,0 0 0,0 1 0,17 4 0,40-1 0,0-3 0,68-6 0,-44 0 0,1471-59-1130,-964 28 1130,-682 33 0,-455 13 59,-581 88 0,1009-81-59,0 5 0,-182 60 0,276-70 0,26-12 4,1 0 1,0 0-1,0 0 0,0 0 1,0 0-1,-1 1 0,1-1 1,0 0-1,0 0 0,0 0 1,0 1-1,0-1 0,0 0 1,0 0-1,-1 0 0,1 1 1,0-1-1,0 0 0,0 0 1,0 0-1,0 1 0,0-1 1,0 0-1,0 0 0,0 0 1,0 1-1,0-1 0,0 0 1,1 0-1,-1 1 0,0-1 1,0 0-1,0 0 0,0 0 1,0 1-1,0-1 1,0 0-1,0 0 0,1 0 1,-1 0-1,0 1 0,0-1 1,0 0-1,0 0 0,1 0 1,-1 0-1,0 0 0,0 0 1,0 0-1,1 1 0,-1-1 1,0 0-1,0 0 0,0 0 1,1 0-1,-1 0 0,0 0 1,0 0-1,1 0 0,-1 0 1,0 0-1,0 0 0,0 0 1,1 0-1,-1 0 0,0 0 1,1-1-1,20 5 545,58-3-471,132-15 1,-119 6-68,331-27-238,568-41-601,-949 73 828,235-21 0,-256 18 0,-49 3 0,-343 11 8,185-1-76,-1454 57-434,1465-48 461,151-11 12,31-1 0,41-3 319,890-93 156,-708 64-444,477-52-75,-643 72 73,-44 2 0,-47 4 0,-304 14 1,144-3-9,-1078 50-14,1257-58 25,-37 1 26,-54 11-1,86-9-28,16-1 0,25 1 0,620-7-58,-412-5 45,273-10 13,250-4 0,-737 22 0,105-6 0,-104 1 0,-23 1 0,-13 1 0,-70-5 522,-145 4 1,118 5-477,-111-2-148,-336 0-662,2 26 241,352 0 523,195-23 0,-28 7 0,35-9 0,-1 0 0,1 1 0,0-1 0,0 0 0,0 1 0,0 0 0,0-1 0,0 1 0,0-1 0,0 1 0,0 0 0,0 0 0,0 0 0,1-1 0,-1 1 0,0 0 0,0 0 0,1 0 0,-1 0 0,1 0 0,-2 2 0,2-2 10,1 0 1,-1 0 0,0 0 0,0-1 0,1 1 0,-1 0 0,0 0 0,1 0-1,-1-1 1,1 1 0,-1 0 0,1-1 0,-1 1 0,1 0 0,-1-1 0,1 1-1,0-1 1,-1 1 0,1-1 0,0 1 0,0-1 0,-1 1 0,1-1 0,2 1-1,23 9-729,-21-8 33,39 11-4982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407 190 24575,'1'-10'0,"0"1"0,0-1 0,1 0 0,4-10 0,4-22 0,-9 35 0,0 1 0,-1-1 0,0 1 0,0-1 0,-1 0 0,0 1 0,-1-8 0,1 13 0,1-1 0,0 1 0,-1-1 0,1 1 0,-1 0 0,0-1 0,0 1 0,1-1 0,-1 1 0,0 0 0,0 0 0,0 0 0,0-1 0,-1 1 0,1 0 0,0 0 0,0 0 0,-1 1 0,1-1 0,0 0 0,-1 0 0,1 1 0,-1-1 0,1 1 0,-1-1 0,1 1 0,-1 0 0,1-1 0,-1 1 0,1 0 0,-1 0 0,1 0 0,-1 0 0,0 0 0,1 1 0,-3 0 0,-3 1 0,0 1 0,0-1 0,0 2 0,1-1 0,-1 1 0,1 0 0,0 0 0,0 1 0,0 0 0,1 0 0,-6 6 0,-10 13 0,-23 32 0,12-11 0,2 2 0,3 1 0,1 1 0,3 1 0,1 2 0,3 0 0,3 1 0,-15 78 0,28-110 0,1 0 0,0 0 0,2 0 0,0 0 0,6 35 0,-5-46 0,1-1 0,1 0 0,0 0 0,0 0 0,0 0 0,1-1 0,1 1 0,-1-1 0,1 0 0,1 0 0,-1-1 0,2 0 0,-1 0 0,14 12 0,-5-9 9,0-1 1,0-1-1,1 0 0,0-1 0,0-1 1,1 0-1,0-1 0,0-1 0,0-1 0,0-1 1,0 0-1,25 0 0,3-3-380,0-2-1,-1-1 1,70-17 0,-9-6-6455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24575,'-4'5'0,"-7"1"0,-6 0 0,-4 3 0,-5 1 0,-1-2 0,-6-2 0,-2 2 0,-4 1 0,-1-3 0,2-1 0,3-2 0,7-1-8191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29 24575,'-10'0'0,"-12"0"0,-7 0 0,-8 0 0,-7 0 0,-6 0 0,-3-5 0,-3-1 0,0 0 0,4 1 0,6 2 0,6 1 0,11 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 24575,'-9'0'0,"-13"0"0,-12 0 0,-4 0 0,-2 0 0,3 0 0,2 0 0,7 0-8191</inkml:trace>
  <inkml:trace contextRef="#ctx0" brushRef="#br0" timeOffset="1">713 56 24575,'-9'0'0,"-8"0"0,-6 5 0,-4 1 0,-1 0 0,3-1-8191</inkml:trace>
  <inkml:trace contextRef="#ctx0" brushRef="#br0" timeOffset="2">216 112 24575,'-4'0'0,"-7"0"0,-6 0 0,-5-5 0,-3-1 0,-2 0 0,-2 1 0,1 2 0,-1 1 0,5 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3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1344 319 24575,'1'-1'0,"-1"1"0,1-1 0,-1 0 0,1 0 0,-1 1 0,1-1 0,-1 0 0,1 1 0,0-1 0,0 1 0,-1-1 0,1 1 0,0-1 0,0 1 0,0-1 0,-1 1 0,1 0 0,0-1 0,0 1 0,0 0 0,0 0 0,0 0 0,0 0 0,0 0 0,0 0 0,-1 0 0,1 0 0,0 0 0,0 0 0,0 0 0,0 0 0,0 1 0,0-1 0,0 0 0,-1 1 0,1-1 0,0 1 0,0-1 0,0 1 0,-1-1 0,1 1 0,0-1 0,-1 1 0,1 0 0,-1-1 0,1 1 0,0 0 0,-1 0 0,1-1 0,-1 1 0,0 0 0,1 0 0,-1 0 0,0 0 0,1 0 0,-1-1 0,0 1 0,0 1 0,3 10 0,0 0 0,-1 0 0,2 19 0,-4-22 0,23 295-331,-32 547 0,-120 300-332,-130 132 648,250-1248 8,-44 194-40,41-162 36,-6 96-1,17-151 110,1 1 0,0-1 1,1 0-1,0 0 0,1 0 1,3 13-1,-3-21-64,-1 0 0,1 0 0,0 0 0,0-1 0,0 1 0,0 0-1,0-1 1,1 1 0,0-1 0,-1 0 0,1 0 0,1 0 0,-1 0 0,0-1 0,1 1 0,-1-1 0,1 0 0,0 0 0,-1 0 0,9 2 0,2 0-31,0-1 0,1 0 0,0-1 0,-1 0 0,24-2 0,77-10-6,-72 5 4,495-64-1271,-134 16-73,-26 8-547,61-5 1417,58-2-383,1283-79-3879,2090 116 0,-3327 40 4665,-54-2-210,-60-5 210,-63-5 70,-236-8 90,464-2 1962,-590-3-1994,25 0 613,0-2-1,0-1 0,0-1 0,55-15 1,-82 18-529,0 1 1,-1 0-1,1-1 1,0 0-1,-1 1 1,1-1-1,-1 0 1,1 0-1,-1 0 1,1 0-1,-1 0 1,0 0-1,1-1 1,-1 1-1,0 0 1,0 0-1,0-1 1,0 1-1,0-1 1,0 1 0,0-1-1,-1 0 1,1 1-1,0-4 1,-1 3 17,0-1 0,-1 1 0,1 0 0,-1-1 0,1 1 0,-1 0 0,0 0 0,0 0 1,0 0-1,0-1 0,-1 2 0,1-1 0,0 0 0,-1 0 0,-3-3 0,-7-6 404,-1 0 0,-1 0 0,-26-15-1,-161-76 1205,123 65-1749,-104-64 1,160 86-22,1 0 0,0-2 1,1 0-1,1-1 0,1-1 0,1-1 1,0 0-1,-27-46 0,23 25 2,2-2 0,2 0 0,2-1 0,-13-62 0,-23-187 0,49 278 0,-54-460-1285,10-895 0,79 848 1202,-15 377 595,57-221 1,-64 336 640,-7 20-1052,0 0 0,0-1-1,-2 0 1,3-11 0,-5 20-102,1 0 0,-1 0 0,0 0 0,0 0 0,0 0 0,0 0 0,-1 1 0,1-1 0,0 0 0,-1 0 0,1 0 0,-1 0 0,0 0 0,1 1 0,-1-1 0,0 0 0,0 1 0,0-1 0,-1 1 0,1-1 0,0 1 0,0-1 0,-1 1 0,1 0 0,-1 0 0,1-1 0,-1 1 0,-2-1 0,-11-4 1,-1 1 0,1 1 0,-1 0 0,0 1 0,0 1 0,-25 0 0,14-1 0,-1074-44-2530,926 43 2503,-1382-23-6778,-6 21 4195,-1557 74-56,59 113 2459,2778-153 2499,220-19 2070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3430 441 24575,'-6'-1'0,"0"0"0,0 0 0,0 0 0,0-1 0,0 1 0,1-2 0,-8-2 0,-22-8 0,-1 5 0,-1 2 0,0 2 0,-72 0 0,-115 18 0,204-12 0,-211 25-644,-272 68 0,-214 114-207,90 42-1243,538-206 1879,2 3 0,2 4 0,3 3 0,-132 117 0,187-146 181,0 1-1,2 1 0,1 1 0,2 1 0,1 2 0,-32 62 0,45-78 34,1 2-1,1-1 1,0 1 0,1 0-1,1 0 1,1 0 0,1 1-1,0-1 1,2 1 0,0 0-1,1-1 1,0 1 0,2-1-1,0 0 1,10 31 0,-5-28 0,1-1 0,0 0 0,1-1 0,2 0 0,0 0 1,28 32-1,-17-26 24,1-2 1,1-1 0,0-1-1,32 20 1,2-6 15,2-2 1,1-3-1,128 43 1,-55-33-77,243 41 0,158-24-631,760-55-1123,-1-146 223,-58-110 1568,-895 159 0,504-213 0,-506 143 0,-260 122-250,-2-4-1,-2-4 1,-2-3 0,87-81-1,-138 112 239,-1 0 0,-1-2 0,-1 0-1,-1-1 1,-1-1 0,16-33 0,-28 47 28,-1 1 0,0-1 0,-1 0 0,0-1 1,-1 1-1,0-1 0,-2 1 0,1-1 0,-2 0 1,1 0-1,-2 1 0,0-1 0,-1 0 0,0 1 1,-1-1-1,-6-18 0,2 16-16,-1-1 0,0 1 0,-1 0 0,0 1 0,-1 0 0,-1 1 0,-25-26 0,8 14 0,0 2 0,-64-42 0,17 21 95,-2 3 0,-2 3 0,-101-34-1,-270-59 411,90 52-25,-669-60 0,-382 109-2213,952 50 2094,64 6 1442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5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67 24575,'-1'-35'0,"0"4"0,4 55 0,6 67 0,-1-26 0,-4-1 0,-3 82 0,-23 87-1365,20-206-5461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2 360 24575,'0'-20'0,"-1"11"0,1 0 0,0 0 0,0 0 0,1 0 0,0 1 0,0-1 0,1 0 0,1 0 0,-1 1 0,5-9 0,-7 16 0,1 0 0,-1 0 0,0 0 0,1 1 0,-1-1 0,1 0 0,0 0 0,-1 1 0,1-1 0,-1 0 0,1 1 0,0-1 0,-1 0 0,1 1 0,0-1 0,0 1 0,0 0 0,-1-1 0,1 1 0,0 0 0,0-1 0,0 1 0,0 0 0,0 0 0,0 0 0,-1-1 0,1 1 0,0 0 0,0 0 0,0 0 0,0 1 0,0-1 0,0 0 0,0 0 0,0 0 0,-1 1 0,1-1 0,0 0 0,0 1 0,0-1 0,-1 1 0,1-1 0,0 1 0,0 0 0,-1-1 0,2 2 0,2 2 0,0 0 0,0 0 0,-1 1 0,1 0 0,-1-1 0,4 10 0,8 20 0,-1 2 0,-2-1 0,-1 2 0,7 46 0,13 154 0,-27-199 0,5 71 0,-7-163 0,2 1 0,2 0 0,3 0 0,2 1 0,2 0 0,3 1 0,2 0 0,2 2 0,2 0 0,50-81 0,-58 109 0,1 1 0,1 0 0,1 1 0,0 1 0,30-24 0,-36 33 0,0 1 0,1 1 0,-1 0 0,1 0 0,1 1 0,-1 1 0,1 0 0,0 1 0,0 0 0,1 1 0,24-3 0,-31 5 0,0 1 0,0 0 0,0 1 0,-1 0 0,1 0 0,0 0 0,0 1 0,-1 0 0,1 0 0,-1 0 0,0 1 0,0 0 0,0 0 0,0 1 0,7 5 0,-6-3 0,0 0 0,-1 1 0,0 0 0,0 0 0,-1 1 0,0-1 0,0 1 0,-1 0 0,1 1 0,2 10 0,-1-1 0,-1 1 0,0-1 0,-2 1 0,0 0 0,-2 0 0,0 0 0,0 0 0,-2 0 0,-1 0 0,-5 26 0,2-21 0,-2-1 0,-15 36 0,17-48 0,-1 0 0,0-1 0,0 1 0,-1-1 0,0-1 0,-1 1 0,-9 8 0,15-16 0,1 0 0,-1-1 0,0 1 0,0-1 0,0 1 0,0-1 0,0 0 0,0 0 0,0 0 0,0 0 0,-1 0 0,1 0 0,0-1 0,-1 1 0,1-1 0,0 1 0,-1-1 0,1 0 0,0 0 0,-1 0 0,-4-1 0,5 0 0,0 0 0,0 0 0,0 0 0,0-1 0,0 1 0,0-1 0,0 1 0,1-1 0,-1 0 0,0 0 0,1 0 0,-1 0 0,1 0 0,0 0 0,0 0 0,0 0 0,0 0 0,0-1 0,0 1 0,1 0 0,-2-5 0,0-10 0,0 0 0,1-1 0,0 1 0,1 0 0,1 0 0,1 0 0,1 0 0,0 0 0,1 0 0,1 1 0,0-1 0,8-15 0,-2 6 0,2 2 0,0 0 0,1 0 0,1 1 0,1 1 0,36-37 0,-40 48 0,0 0 0,0 1 0,2 0 0,-1 1 0,1 1 0,0 0 0,1 1 0,0 1 0,0 0 0,0 1 0,1 0 0,-1 1 0,1 1 0,25-2 0,-29 5 0,0 0 0,0 0 0,0 1 0,0 1 0,-1 0 0,1 1 0,-1 0 0,1 0 0,-1 1 0,0 1 0,-1 0 0,1 1 0,-1 0 0,0 0 0,0 1 0,-1 0 0,0 1 0,0 0 0,-1 0 0,11 14 0,-9-8 14,0 1-1,-1 0 0,-1 1 0,0 0 1,-1 0-1,-1 0 0,-1 1 1,5 25-1,-5-18-261,-2 1 1,0-1-1,-2 1 1,-1 0-1,-4 34 1,-3-14-6579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154 169 24575,'25'-20'0,"-21"17"0,1-1 0,-1 1 0,0-1 0,0 1 0,-1-1 0,6-7 0,-10 8 0,-8 5 0,-9 8 0,-3 10 0,1 0 0,2 1 0,0 0 0,1 2 0,1 0 0,1 1 0,-21 46 0,32-62 0,0 1 0,1 0 0,0 1 0,0-1 0,1 0 0,1 1 0,0-1 0,0 1 0,0-1 0,2 18 0,0-23 0,0 0 0,0 1 0,0-1 0,0 0 0,0 0 0,1 0 0,0 0 0,0 0 0,0 0 0,0-1 0,1 1 0,0-1 0,-1 1 0,1-1 0,0 0 0,1 0 0,-1 0 0,0 0 0,1-1 0,0 0 0,-1 1 0,1-1 0,0-1 0,0 1 0,8 2 0,-1-2 0,0 0 0,0 0 0,1-1 0,-1-1 0,0 0 0,1 0 0,-1-1 0,0 0 0,0-1 0,0-1 0,0 0 0,0 0 0,0-1 0,-1 0 0,1-1 0,-1 0 0,0-1 0,-1 0 0,10-8 0,-4 3 0,1-2 0,-2 0 0,0 0 0,0-2 0,-2 0 0,0 0 0,0-1 0,-1 0 0,-1-1 0,10-24 0,-16 32 0,-1 0 0,0 0 0,0 0 0,-1 0 0,0-1 0,-1 1 0,0-1 0,-1 1 0,0-1 0,0 0 0,-1 1 0,0-1 0,0 1 0,-1-1 0,-1 1 0,1 0 0,-2 0 0,1 0 0,-1 0 0,0 1 0,-1-1 0,0 1 0,-1 0 0,1 0 0,-1 1 0,-1 0 0,0 0 0,0 0 0,0 1 0,0 0 0,-1 1 0,0-1 0,-1 1 0,1 1 0,-1 0 0,1 0 0,-1 1 0,-14-4 0,8 3 20,0 1 0,0 0 0,0 2 0,0-1 0,-26 2 0,32 1-155,0 0 0,0 0 0,-1 1 0,1 0 0,0 1 0,0-1 0,0 2 0,1-1 0,-1 2 0,-10 5 0,-3 8-6691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303 514 24575,'1'-1'0,"0"1"0,0 0 0,0 0 0,0-1 0,0 1 0,0-1 0,0 1 0,0-1 0,0 1 0,0-1 0,-1 0 0,1 0 0,0 1 0,0-1 0,0 0 0,-1 0 0,1 0 0,0 0 0,-1 1 0,1-1 0,-1 0 0,1 0 0,-1 0 0,0-1 0,1 1 0,-1 0 0,0 0 0,0 0 0,1 0 0,-1 0 0,0 0 0,0 0 0,0 0 0,0 0 0,-1-1 0,1 0 0,0-1 0,0-1 0,-1 1 0,1-1 0,-1 1 0,1-1 0,-1 1 0,0 0 0,-1-1 0,1 1 0,-3-5 0,1 5 0,0-1 0,-1 1 0,1 0 0,-1 0 0,0 1 0,0-1 0,0 1 0,0-1 0,0 1 0,-1 1 0,1-1 0,0 1 0,-1-1 0,1 1 0,-1 0 0,0 1 0,1-1 0,-1 1 0,0 0 0,1 0 0,-1 0 0,0 1 0,1 0 0,-8 2 0,2-1 0,0 1 0,0 1 0,0 0 0,0 0 0,1 1 0,0 0 0,0 1 0,0 0 0,-15 14 0,15-11 0,0 1 0,1 0 0,0 1 0,1-1 0,0 2 0,1-1 0,0 1 0,1 0 0,0 0 0,1 0 0,0 1 0,1-1 0,0 1 0,0 14 0,2-18 0,0-1 0,1 1 0,1 0 0,-1 0 0,1 0 0,1-1 0,0 1 0,0-1 0,1 1 0,-1-1 0,2 0 0,-1 0 0,1 0 0,1 0 0,-1-1 0,1 0 0,1 0 0,-1 0 0,1 0 0,0-1 0,14 11 0,-12-12 0,0 0 0,1 0 0,0-1 0,0 0 0,0-1 0,0 0 0,1 0 0,-1-1 0,1 0 0,0 0 0,0-1 0,-1-1 0,1 0 0,0 0 0,0-1 0,0 0 0,-1 0 0,1-1 0,0-1 0,-1 0 0,12-5 0,-4 2 0,-1-2 0,-1 0 0,0 0 0,0-2 0,0 0 0,-1 0 0,-1-1 0,0-1 0,0 0 0,-1-1 0,12-17 0,-10 8 0,-1-2 0,0 1 0,-2-2 0,-1 1 0,-1-2 0,-1 1 0,-1-1 0,-1 0 0,3-40 0,-3-23 0,-7-130 0,0 186 0,1 18 0,0 4 0,0 1 0,-1 0 0,0 0 0,-1 0 0,-2-10 0,4 20 0,0 0 0,0-1 0,0 1 0,0 0 0,0 0 0,0 0 0,0-1 0,0 1 0,0 0 0,0 0 0,0 0 0,0 0 0,0-1 0,0 1 0,0 0 0,0 0 0,0 0 0,0 0 0,-1-1 0,1 1 0,0 0 0,0 0 0,0 0 0,0 0 0,0 0 0,0-1 0,0 1 0,-1 0 0,1 0 0,0 0 0,0 0 0,0 0 0,0 0 0,-1 0 0,1 0 0,0 0 0,0-1 0,0 1 0,0 0 0,-1 0 0,1 0 0,0 0 0,0 0 0,0 0 0,0 0 0,-1 0 0,1 0 0,0 0 0,0 1 0,0-1 0,-1 0 0,1 0 0,0 0 0,0 0 0,0 0 0,0 0 0,-1 0 0,-5 15 0,0 23 0,2 34-273,3 1 0,4 0 0,3 0 0,29 138 0,-21-153-6553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1082 24575,'3'-1'0,"1"0"0,0-1 0,-1 1 0,1-1 0,-1 0 0,1 0 0,-1 0 0,0-1 0,0 1 0,4-5 0,17-11 0,20-3 0,-24 12 0,1-1 0,-2-1 0,1-1 0,18-15 0,-34 24 0,0 0 0,0-1 0,0 1 0,-1-1 0,0 0 0,0 0 0,0 0 0,0-1 0,0 1 0,-1 0 0,0-1 0,0 0 0,0 0 0,-1 1 0,0-1 0,1 0 0,-2 0 0,1 0 0,-1 0 0,1-1 0,-1 1 0,-1 0 0,0-8 0,0 8 0,-1 0 0,1 0 0,-1 0 0,0 0 0,0 0 0,-1 0 0,1 0 0,-1 0 0,0 1 0,-1 0 0,1-1 0,-1 1 0,0 1 0,0-1 0,0 0 0,0 1 0,0 0 0,-1 0 0,0 0 0,1 1 0,-1-1 0,0 1 0,0 0 0,-1 1 0,-6-3 0,5 3 0,0 0 0,0 0 0,0 0 0,0 1 0,0 0 0,0 1 0,0-1 0,0 1 0,0 0 0,0 1 0,1 0 0,-1 0 0,0 0 0,1 1 0,0 0 0,0 0 0,-1 1 0,2 0 0,-8 5 0,4 0 0,1 1 0,0-1 0,0 1 0,1 0 0,1 1 0,0 0 0,0 0 0,1 0 0,0 1 0,1 0 0,1 0 0,0 0 0,0 0 0,1 0 0,0 0 0,1 24 0,1-21 0,1-1 0,0 0 0,0 1 0,2-1 0,0 0 0,0 0 0,1-1 0,1 1 0,0-1 0,1 0 0,1 0 0,0 0 0,0-1 0,13 15 0,-11-18 0,-1-1 0,1-1 0,1 1 0,-1-1 0,1-1 0,1 0 0,-1 0 0,1-1 0,0-1 0,0 1 0,0-2 0,1 0 0,-1 0 0,1-1 0,0 0 0,0-1 0,0 0 0,0-1 0,21-3 0,-11 1 0,0-2 0,0-1 0,-1 0 0,1-2 0,-1 0 0,0-1 0,-1-2 0,0 0 0,31-21 0,-31 15 0,-1 0 0,0-1 0,-1-1 0,-1-1 0,-1 0 0,-1-1 0,-1-1 0,0 0 0,-2-1 0,0 0 0,-2-1 0,0-1 0,-2 1 0,9-37 0,-5 3 0,-3-1 0,-2 0 0,-3-1 0,-2 1 0,-6-66 0,0 69 0,-3 0 0,-1 1 0,-4 0 0,-33-99 0,41 144 0,0 0 0,0 1 0,-9-15 0,12 22 0,1 0 0,-1 0 0,1 0 0,-1 0 0,1 0 0,-1 1 0,0-1 0,0 0 0,1 0 0,-1 0 0,0 1 0,0-1 0,0 0 0,0 1 0,0-1 0,0 1 0,0-1 0,0 1 0,0-1 0,0 1 0,0 0 0,0-1 0,0 1 0,0 0 0,0 0 0,-1 0 0,1 0 0,0 0 0,0 0 0,0 0 0,0 0 0,0 1 0,0-1 0,0 0 0,0 1 0,0-1 0,0 0 0,0 1 0,0-1 0,0 1 0,0 0 0,-1 0 0,-2 4 0,0-1 0,0 1 0,1 0 0,0 0 0,0 0 0,0 1 0,1-1 0,0 1 0,0-1 0,0 1 0,-1 7 0,-8 70 0,11-79 0,-3 46 0,3 0 0,2 0 0,11 64 0,42 147 0,-34-184 0,33 82 0,-42-130 0,1-1 0,1-1 0,2 0 0,0-2 0,40 49 0,-50-68 0,0 1 0,0-1 0,0 0 0,1-1 0,0 1 0,0-1 0,1-1 0,-1 1 0,1-1 0,0-1 0,0 1 0,0-1 0,1-1 0,-1 0 0,1 0 0,-1 0 0,1-1 0,0-1 0,-1 1 0,1-1 0,0-1 0,-1 1 0,1-2 0,0 1 0,-1-1 0,17-6 0,-7 0-97,-1-1-1,0 0 1,0-1-1,0-1 1,-2-1-1,1-1 1,-2 0-1,1 0 1,-2-1-1,0-1 1,-1-1-1,0 0 0,9-18 1,10-22-6729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0 24575,'-9'0'0,"-8"0"0,-6 5 0,-3 1 0,-3 0 0,0-1 0,-1-2 0,6-1-8191</inkml:trace>
  <inkml:trace contextRef="#ctx0" brushRef="#br0" timeOffset="1">102 56 24575,'-4'0'0,"-7"5"0,-6 1 0,-5 0 0,-3-1 0,3-2-8191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2034 84 24575,'-4'0'0,"-12"0"0,-7 4 0,-10 3 0,-3-2 0,0 0 0,0-1 0,7-7 0,9-2-8191</inkml:trace>
  <inkml:trace contextRef="#ctx0" brushRef="#br0" timeOffset="1">1206 56 24575,'-9'0'0,"-18"0"0,-8 0 0,-9 0 0,0 0 0,6-5 0,6-1 0,8 0-8191</inkml:trace>
  <inkml:trace contextRef="#ctx0" brushRef="#br0" timeOffset="2">185 0 24575,'-10'5'0,"-7"1"0,-11 0 0,-4-1 0,-3-2 0,1-1 0,5-1-8191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1751 1 24575,'-10'0'0,"-7"0"0,-5 5 0,-5 1 0,-1 0 0,-2-2 0,1 0 0,0-2 0,0-1 0,0-1 0,1 0 0,5 0-8191</inkml:trace>
  <inkml:trace contextRef="#ctx0" brushRef="#br0" timeOffset="1">1144 1 24575,'-9'0'0,"-13"0"0,-7 0 0,-9 0 0,-1 0 0,0 0 0,7 0-8191</inkml:trace>
  <inkml:trace contextRef="#ctx0" brushRef="#br0" timeOffset="2">232 1 24575,'-9'5'0,"-13"1"0,-12 0 0,-4-2 0,-1 0 0,1-2 0,8-6 0,8-1-8191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0 24575,'-9'0'0,"-13"5"0,-7 1 0,-8 0 0,-2-1 0,0-2 0,2-1 0,4 0 0,1-2 0,7 0-8191</inkml:trace>
  <inkml:trace contextRef="#ctx0" brushRef="#br0" timeOffset="1">188 0 24575,'-10'5'0,"-7"1"0,-5 0 0,-5-1 0,-1-2 0,-2-1 0,1 0 0,4-2-8191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2204 56 24575,'-5'0'0,"-1"1"0,1 0 0,0 0 0,0 0 0,-9 4 0,-12 3 0,-44 0 0,0-3 0,-116-5 0,80-2 0,-203 1-1365,285 1-5461</inkml:trace>
  <inkml:trace contextRef="#ctx0" brushRef="#br0" timeOffset="1">961 29 24575,'-10'0'0,"-11"4"0,-13 3 0,-5-2 0,-5 0 0,1-1 0,2-2 0,3-1 0,4-1 0,3-4 0,7-3-8191</inkml:trace>
  <inkml:trace contextRef="#ctx0" brushRef="#br0" timeOffset="2">50 0 24575,'-4'0'0,"-7"0"0,-6 0 0,-1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4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59 24575,'2'-8'0,"-1"-1"0,1 1 0,0 0 0,1 0 0,3-9 0,-158 66 0,60-16 0,-90 24 0,-105 34 0,279-88 0,-1 0 0,1 1 0,0 0 0,-11 7 0,18-11 0,1 0 0,-1 1 0,1-1 0,-1 1 0,1-1 0,-1 1 0,1-1 0,-1 1 0,1-1 0,-1 1 0,1 0 0,0-1 0,-1 1 0,1-1 0,0 1 0,-1 0 0,1-1 0,0 1 0,0 0 0,0 0 0,0-1 0,0 1 0,0 0 0,0-1 0,0 2 0,0-1 0,1 1 0,0-1 0,0 0 0,0 0 0,0 0 0,0 0 0,0 0 0,0 0 0,0 0 0,1 0 0,-1 0 0,0 0 0,1 0 0,-1-1 0,0 1 0,1-1 0,1 1 0,143 55 0,128 56 0,-188-71-1365,-10-4-5461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5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155 163 24575,'7'-8'0,"-1"0"0,0-1 0,-1 0 0,0 0 0,-1 0 0,1-1 0,-2 1 0,1-1 0,-2 0 0,1 0 0,0-12 0,-30 56 0,2 17 0,4 1 0,1 1 0,3 0 0,-13 66 0,26-101 0,0 0 0,2 1 0,0-1 0,1 1 0,2 35 0,0-49 0,0 0 0,-1 1 0,2-1 0,-1 0 0,0 0 0,1 0 0,0 0 0,0 0 0,1 0 0,-1-1 0,1 1 0,0-1 0,0 0 0,1 1 0,-1-1 0,1-1 0,0 1 0,0-1 0,0 1 0,1-1 0,-1 0 0,1-1 0,-1 1 0,1-1 0,5 2 0,3-1 0,-1 0 0,1-1 0,-1 0 0,1-2 0,0 1 0,0-1 0,-1-1 0,1 0 0,0-1 0,-1-1 0,1 0 0,-1 0 0,0-1 0,0-1 0,16-8 0,-4 1 0,-1-1 0,0-1 0,-1-1 0,-1-1 0,0-1 0,25-28 0,-35 33 0,0 0 0,-2 0 0,1-1 0,-2 0 0,0-1 0,0 0 0,-2 0 0,1-1 0,-2 0 0,0 0 0,4-23 0,-7 29 0,-1-1 0,-1 1 0,0-1 0,0 0 0,-1 1 0,0-1 0,0 0 0,-1 1 0,0 0 0,-1-1 0,0 1 0,-1 0 0,0 0 0,0 1 0,-1-1 0,0 1 0,0 0 0,-1 0 0,0 1 0,-7-8 0,0 3 9,-1 1 1,1 1-1,-2 0 0,1 1 0,-1 0 1,-1 1-1,0 1 0,0 0 0,0 1 0,-1 1 1,1 1-1,-23-4 0,-3 3-380,-2 0-1,1 3 1,-73 6 0,12 6-6455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5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56 137 24575,'5'-1'0,"0"0"0,0 0 0,0 0 0,0-1 0,0 1 0,0-1 0,-1 0 0,1-1 0,8-5 0,35-28 0,-43 32 0,-1 0 0,0 0 0,0-1 0,-1 1 0,1-1 0,-1 0 0,4-7 0,-7 11 0,1 0 0,-1 0 0,1 0 0,-1 0 0,0 0 0,0 0 0,1 0 0,-1 0 0,0 0 0,0 0 0,0 0 0,0 0 0,0 0 0,0 0 0,0 0 0,0 0 0,-1 0 0,1 0 0,0 0 0,-1 0 0,1 0 0,-1 0 0,1 1 0,-1-1 0,1 0 0,-1 0 0,1 0 0,-1 0 0,0 1 0,1-1 0,-1 0 0,0 1 0,0-1 0,0 0 0,0 1 0,1-1 0,-1 1 0,0-1 0,0 1 0,0 0 0,0-1 0,0 1 0,0 0 0,0 0 0,0 0 0,0 0 0,0 0 0,0 0 0,0 0 0,-2 0 0,-2 0 0,0 0 0,0 0 0,-1 0 0,1 1 0,0 0 0,0 0 0,0 1 0,0-1 0,0 1 0,0 0 0,0 0 0,1 1 0,-1-1 0,1 1 0,-1 0 0,1 0 0,0 1 0,0-1 0,1 1 0,-7 7 0,3-1 0,-1-1 0,1 1 0,1 1 0,0-1 0,1 1 0,0 0 0,-7 23 0,9-24 0,1 0 0,0 0 0,1 0 0,0 1 0,0-1 0,1 0 0,1 1 0,-1-1 0,2 0 0,0 0 0,5 19 0,-4-22 0,0 0 0,0-1 0,0 0 0,1 1 0,0-2 0,0 1 0,1 0 0,0-1 0,0 0 0,0 0 0,0 0 0,1-1 0,0 1 0,0-1 0,0-1 0,0 1 0,1-1 0,7 3 0,-4-3 0,0-1 0,1 0 0,-1-1 0,1 0 0,-1 0 0,1-1 0,-1 0 0,1-1 0,0 0 0,-1-1 0,0 0 0,1-1 0,-1 0 0,0-1 0,0 0 0,-1 0 0,10-6 0,-12 6 0,0-1 0,0 1 0,-1-1 0,0 0 0,0 0 0,0-1 0,-1 0 0,1 0 0,-1-1 0,5-9 0,-7 11 0,-1 0 0,0 0 0,0 0 0,0-1 0,0 1 0,-1-1 0,0 1 0,0-1 0,-1 1 0,0-1 0,0 1 0,0-1 0,0 0 0,-1 1 0,-3-12 0,2 10 7,-1-1 0,0 1 0,-1 0 0,0 0 0,0 0 1,0 0-1,-1 1 0,0 0 0,0 0 0,-1 0 0,1 0 0,-1 1 0,-1 0 0,1 0 0,-1 1 0,-10-6 0,2 2-219,0 1 0,0 1 0,-1 0-1,0 1 1,0 1 0,-32-4 0,15 5-6614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5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44 24575,'-1'-2'0,"1"1"0,-1-1 0,0 0 0,1 0 0,-1 1 0,0-1 0,0 1 0,0-1 0,0 1 0,0-1 0,0 1 0,-1-1 0,1 1 0,0 0 0,-1 0 0,1 0 0,-1 0 0,1 0 0,-1 0 0,0 0 0,1 0 0,-1 0 0,-3 0 0,-1-1 0,0-1 0,0 2 0,0-1 0,-1 1 0,-9-1 0,8 3 0,0-1 0,0 2 0,0-1 0,1 1 0,-1 0 0,1 1 0,0 0 0,-1 0 0,1 1 0,0-1 0,1 2 0,-1-1 0,1 1 0,0 0 0,0 0 0,0 0 0,1 1 0,0 0 0,-6 9 0,-3 4 0,1 1 0,1 1 0,1 0 0,1 0 0,-10 29 0,13-27 0,0 0 0,2 0 0,0 1 0,2-1 0,1 1 0,0 0 0,2 0 0,1 0 0,5 37 0,-4-50 0,0 1 0,1-1 0,0 1 0,1-1 0,0 0 0,1 0 0,0-1 0,1 1 0,0-1 0,1 0 0,0-1 0,0 0 0,1 0 0,0 0 0,1-1 0,-1 0 0,2-1 0,-1 0 0,1 0 0,0-1 0,13 6 0,28 5-1365,-4-8-5461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5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24575,'0'-5'0,"5"-1"0,1 5 0,4 2 0,6 6 0,9 12 0,5 6 0,2 9 0,6 8 0,-1 11 0,-5 6 0,-8 6 0,-14 3 0,-12 3 0,-20-1 0,-26 2 0,-4-12-8191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4:0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718 189 24575,'-5'-5'0,"1"0"0,0-1 0,0 0 0,-5-11 0,5 11 0,1 0 0,-1 0 0,0 0 0,-8-9 0,-1 3 0,-1 0 0,-1 1 0,0 1 0,0 0 0,-1 1 0,0 1 0,-1 0 0,0 1 0,0 1 0,0 1 0,-1 0 0,-19-2 0,24 7 0,-1 0 0,1 0 0,0 1 0,0 1 0,0 0 0,0 1 0,0 1 0,1 0 0,-1 0 0,1 1 0,0 1 0,1 0 0,-1 1 0,1 0 0,0 0 0,-11 11 0,2 0 0,1 0 0,0 1 0,2 0 0,0 2 0,1 0 0,1 1 0,-14 27 0,18-27 0,1 1 0,1 0 0,1 0 0,1 1 0,1 0 0,1 0 0,1 1 0,2 0 0,0-1 0,1 1 0,2 0 0,3 25 0,-1-32 0,0 0 0,1 0 0,1-1 0,1 1 0,0-1 0,1 0 0,1-1 0,1 0 0,0 0 0,1 0 0,1-2 0,0 1 0,1-1 0,0-1 0,1 0 0,28 21 0,-21-21 0,1-1 0,0-1 0,0-1 0,1-1 0,0-1 0,0 0 0,1-2 0,0-1 0,0 0 0,1-2 0,-1-1 0,1-1 0,-1-1 0,1-1 0,-1 0 0,1-2 0,-1-1 0,0-1 0,39-14 0,-39 11 0,0-1 0,-1-1 0,0-1 0,-1 0 0,0-2 0,-1-1 0,-1 0 0,0-2 0,0 0 0,-2-1 0,0 0 0,-1-2 0,-1 0 0,-1-1 0,0 0 0,-2-1 0,0 0 0,17-46 0,-21 43 0,-2 0 0,0 0 0,-1-1 0,-2 0 0,-1 0 0,0 0 0,-2 0 0,-1 0 0,-8-46 0,6 57 0,0-1 0,-2 1 0,1 0 0,-2 0 0,0 1 0,-1-1 0,0 1 0,-1 1 0,0-1 0,-1 1 0,-1 1 0,0 0 0,0 0 0,-1 1 0,0 0 0,-1 1 0,-22-14 0,15 14 9,0 0-1,0 1 1,0 1-1,-1 1 1,0 0 0,-1 2-1,1 0 1,-1 1-1,0 2 1,1 0-1,-1 1 1,0 1-1,-32 5 1,39-4-77,0 1 1,1 0-1,-1 1 1,1 1-1,0 0 1,1 0-1,-1 1 1,1 1-1,0 0 1,0 1-1,1 0 1,0 1-1,1 0 1,0 1-1,0 0 1,1 0-1,0 1 1,1 0-1,0 1 1,1 0-1,-7 13 1,-2 21-6759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4:0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24575,'-3'3'0,"1"1"0,-1-1 0,1 1 0,0 0 0,0-1 0,0 1 0,1 0 0,-1 0 0,1 0 0,0 0 0,-1 6 0,-4 52 0,2-23 0,-3 1 0,-3 1 0,-1-2 0,-2 1 0,-32 65 0,-90 142 0,124-229 0,-5 7 0,11-19 0,1 1 0,-1-1 0,1 1 0,0-1 0,1 1 0,0 0 0,0 1 0,1-1 0,-1 0 0,2 1 0,-3 10 0,5-17 0,-1 1 0,0-1 0,1 1 0,-1-1 0,1 0 0,0 1 0,-1-1 0,1 0 0,0 1 0,0-1 0,0 0 0,0 0 0,0 0 0,0 0 0,0 0 0,0 0 0,0 0 0,0 0 0,1 0 0,-1 0 0,0-1 0,1 1 0,-1-1 0,0 1 0,1-1 0,-1 1 0,1-1 0,2 1 0,47 3 0,-44-4 0,162 0 0,114 5 0,-221 0 0,280 7 0,-336-12 0,-1 0 0,0 0 0,0-1 0,0 1 0,0-1 0,0 0 0,0-1 0,0 1 0,0-1 0,0 0 0,-1 0 0,1-1 0,-1 1 0,1-1 0,-1 0 0,0 0 0,0 0 0,0-1 0,-1 0 0,1 1 0,-1-1 0,0 0 0,0-1 0,0 1 0,-1 0 0,1-1 0,-1 0 0,0 1 0,0-1 0,-1 0 0,0 0 0,0 0 0,0 0 0,0 0 0,0-8 0,2-20 0,-2 0 0,-1 0 0,-2 0 0,0 0 0,-3 0 0,-8-32 0,7 43 0,-1 0 0,0 1 0,-2 0 0,-1 0 0,0 0 0,-2 2 0,0-1 0,-1 1 0,-24-25 0,29 35-104,0-1-36,0 1 0,-1 0 0,0 1 0,-1 0-1,1 0 1,-1 1 0,-1 0 0,-13-6 0,6 8-6686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4:0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1912 1756 24575,'-1'-2'0,"0"1"0,1-1 0,-1 1 0,0 0 0,1 0 0,-1-1 0,0 1 0,0 0 0,0 0 0,0 0 0,0 0 0,0 0 0,-1 0 0,1 0 0,0 1 0,0-1 0,-1 0 0,1 1 0,0-1 0,-1 1 0,1-1 0,-1 1 0,1 0 0,0-1 0,-1 1 0,1 0 0,-3 0 0,-42-4 0,-2 9 0,-1 1 0,-77 21 0,28-5 0,-653 99 0,709-116 0,-1-2 0,0-2 0,0-2 0,0-2 0,-65-13 0,88 12 0,0-1 0,1-2 0,0 0 0,0 0 0,0-2 0,1-1 0,0 0 0,1-1 0,0-1 0,1 0 0,1-1 0,0-1 0,-24-28 0,19 13 0,0 0 0,3-1 0,0-2 0,2 1 0,1-2 0,2 0 0,1 0 0,1-1 0,2 0 0,-6-67 0,8 10 0,3 0 0,5 0 0,14-92 0,70-402 0,-48 349 0,-36 210 120,-3 15-321,1 11 177,0 0 0,0 0-1,0 0 1,0 0 0,0-1 0,0 1-1,0 0 1,0 0 0,-1 0 0,1 0-1,0 0 1,0 0 0,0 0 0,0 0 0,0-1-1,0 1 1,0 0 0,0 0 0,0 0-1,-1 0 1,1 0 0,0 0 0,0 0 0,0 0-1,0 0 1,0 0 0,0 0 0,-1 0-1,1 0 1,0 0 0,0 0 0,0 0 0,0 0-1,0 0 1,0 0 0,-1 0 0,1 0-1,0 0 1,0 0 0,0 0 0,0 0-1,0 0 1,0 0 0,0 0 0,-1 0 0,1 1-1,0-1 1,0 0 0,0 0 0,0 0-1,0 0 1,0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4:0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1 522 24575,'0'-27'0,"-1"-7"0,2-1 0,6-36 0,-5 60 0,0-1 0,1 1 0,1 0 0,0 0 0,0 1 0,1-1 0,0 1 0,1 0 0,0 0 0,9-10 0,0 3 0,2 0 0,-1 2 0,2 0 0,0 1 0,0 1 0,2 0 0,-1 2 0,28-12 0,13-2 0,102-28 0,-152 50 0,0 1 0,0 0 0,0 0 0,0 1 0,0 0 0,1 1 0,-1 0 0,0 0 0,0 1 0,1 1 0,15 4 0,-17-3 0,-1 1 0,1 0 0,-1 0 0,0 1 0,0 0 0,-1 0 0,0 1 0,1 0 0,-2 0 0,1 1 0,-1 0 0,0 0 0,5 9 0,11 17 24,-1 2-1,-2 1 1,22 58-1,29 119-864,-58-172 223,3 10-6208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4:0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2546 2045 24575,'0'2'0,"-1"0"0,0 0 0,1 0 0,-1 0 0,0 0 0,0 1 0,0-2 0,0 1 0,-1 0 0,1 0 0,0 0 0,-1-1 0,1 1 0,-4 2 0,-27 23 0,24-21 0,-10 7 0,-1-1 0,0 0 0,-1-2 0,0 0 0,0-1 0,-1-1 0,-43 10 0,-8-4 0,-79 5 0,101-13 0,-113 8 0,0-6 0,-1-8 0,-254-32 0,381 27 0,0-2 0,0-2 0,1-1 0,1-2 0,0-1 0,0-2 0,1-1 0,1-2 0,-47-33 0,19 5 0,2-2 0,3-2 0,-84-96 0,71 61 0,-110-180 0,156 227 0,3-1 0,1-1 0,2-1 0,2-1 0,-11-46 0,18 55 0,3-1 0,0 0 0,3 0 0,0 0 0,2 0 0,2-1 0,7-38 0,12-21 0,3 1 0,38-91 0,24-85 0,-78 240-273,-2 1 0,-1-1 0,-1 0 0,0-50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4:0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1 761 24575,'0'0'0,"0"0"0,0 0 0,0 0 0,0 0 0,0 0 0,0 1 0,0-1 0,0 0 0,0 0 0,0 0 0,0 0 0,0 0 0,0 0 0,0 0 0,0 1 0,0-1 0,0 0 0,0 0 0,0 0 0,0 0 0,0 0 0,0 0 0,0 0 0,0 0 0,1 1 0,-1-1 0,0 0 0,0 0 0,0 0 0,0 0 0,0 0 0,0 0 0,0 0 0,1 0 0,-1 0 0,0 0 0,0 0 0,0 0 0,0 0 0,0 0 0,0 0 0,0 0 0,1 0 0,-1 0 0,0 0 0,0 0 0,0 0 0,0 0 0,0 0 0,0 0 0,1 0 0,-1 0 0,0 0 0,0 0 0,0 0 0,0 0 0,0 0 0,0 0 0,0-1 0,0 1 0,1 0 0,10-10 0,10-15 0,75-139 0,-47 75 0,-37 69 0,129-208 0,-118 196 0,2 0 0,1 1 0,1 2 0,50-42 0,-72 67 0,0 0 0,-1 1 0,1 0 0,0 0 0,1 0 0,-1 1 0,0-1 0,1 1 0,0 0 0,5 0 0,-7 1 0,-1 1 0,0 0 0,0 0 0,1 1 0,-1-1 0,0 1 0,0-1 0,0 1 0,1 0 0,-1 0 0,0 0 0,0 1 0,0-1 0,-1 1 0,1 0 0,0 0 0,-1 0 0,1 0 0,3 3 0,11 16 0,0 0 0,-1 1 0,-1 0 0,-1 2 0,21 45 0,-3-4 0,179 304-1365,-175-304-5461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4:2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1330 3 24575,'9'-1'0,"1"0"0,-10 1 0,1 1 0,-1-1 0,0 1 0,0-1 0,0 1 0,1-1 0,-1 1 0,0 0 0,0-1 0,0 1 0,0-1 0,0 1 0,0-1 0,0 1 0,0-1 0,0 1 0,0 0 0,-1-1 0,1 1 0,0-1 0,0 1 0,0-1 0,-1 1 0,1 0 0,-10 22 0,0-1 0,-23 38 0,10-21 0,-535 856 0,395-647 0,120-181 0,-382 615 0,411-655-93,10-18-48,0-1 0,-1 1-1,0-1 1,0 0-1,-1 0 1,0 0 0,0-1-1,-12 11 1,8-14-6685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4:2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1001 337 24575,'2'0'0,"0"0"0,-1 0 0,1 0 0,-1 0 0,1 0 0,-1 0 0,1 0 0,0 0 0,-1 1 0,1-1 0,-1 1 0,1-1 0,-1 1 0,1-1 0,-1 1 0,0 0 0,1 0 0,-1 0 0,0 0 0,0 0 0,1 0 0,-1 0 0,0 0 0,0 0 0,0 1 0,0-1 0,0 0 0,-1 1 0,1-1 0,0 0 0,-1 1 0,1-1 0,-1 1 0,1-1 0,-1 1 0,0-1 0,1 1 0,-1 0 0,0-1 0,0 1 0,0-1 0,0 1 0,-1 0 0,1-1 0,0 1 0,-1 1 0,-3 10 0,1 0 0,-2-1 0,0 0 0,-9 18 0,8-18 0,-49 89 0,-105 146 0,14-26 0,20-26 0,126-196 0,0 1 0,1 0 0,-1 0 0,0 0 0,1 0 0,-1 0 0,0 0 0,1 0 0,-1 0 0,0 0 0,1 0 0,-1 0 0,0 0 0,1 0 0,-1 0 0,0 0 0,0 0 0,1 0 0,-1 1 0,0-1 0,1 0 0,-1 0 0,0 0 0,0 0 0,1 1 0,-1-1 0,0 0 0,0 0 0,1 1 0,-1-1 0,0 0 0,0 0 0,0 1 0,1-1 0,-1 0 0,0 1 0,0-1 0,0 0 0,0 0 0,0 1 0,0-1 0,0 0 0,0 1 0,0-1 0,0 0 0,0 1 0,0-1 0,0 0 0,0 1 0,0-1 0,0 0 0,0 1 0,0-1 0,0 0 0,0 0 0,-1 1 0,1-1 0,0 0 0,0 1 0,0-1 0,0 0 0,-1 0 0,1 1 0,0-1 0,0 0 0,-1 0 0,1 1 0,28-10 0,-25 8 0,288-113 0,-144 56 0,-146 57 0,0 1 0,0-1 0,0 1 0,0-1 0,0 1 0,0 0 0,0 0 0,0-1 0,0 1 0,0 0 0,0 0 0,0 0 0,0 0 0,0 0 0,0 0 0,0 1 0,0-1 0,2 1 0,-3-1 0,0 1 0,1-1 0,-1 1 0,0-1 0,0 1 0,0-1 0,0 1 0,0-1 0,0 1 0,0-1 0,0 1 0,0-1 0,0 1 0,0-1 0,0 1 0,-1-1 0,1 1 0,0-1 0,0 1 0,0-1 0,-1 0 0,1 1 0,0-1 0,-1 1 0,1 0 0,-30 35 0,26-32 0,-139 172 0,4-4 0,-215 286 0,152-145 0,161-247 0,-59 84 0,99-148 0,5-4 0,13-11 0,19-19 0,175-165 0,166-169 0,-241 225 0,260-208 0,-338 305 0,6-4 0,58-58 0,24-32 0,-100 92 0,-14 15 0,45-57 0,-48 52 0,-18 24 0,-1-1 0,0 0 0,-1-1 0,13-25 0,-22 38 0,1 0 0,-1 0 0,0 0 0,1 1 0,-1-1 0,0 0 0,0 0 0,0 0 0,1 0 0,-1 0 0,0 0 0,0 0 0,-1 0 0,1 0 0,0 1 0,0-1 0,0 0 0,0 0 0,-1 0 0,1 0 0,-1 0 0,1 1 0,0-1 0,-1 0 0,1 0 0,-2-1 0,0 1 0,1 0 0,-1-1 0,0 1 0,0 0 0,0 0 0,0 0 0,0 1 0,0-1 0,0 0 0,0 1 0,-2-1 0,-6-1 0,0 1 0,-1 1 0,-18 1 0,-80 17 0,46-6 0,4 0 0,37-7 0,-1-1 0,-39 3 0,-41 4 0,102-11 0,1 1 0,-1-1 0,1 0 0,-1 0 0,1 0 0,-1 0 0,0 0 0,1 0 0,-1 0 0,1 0 0,-1-1 0,1 1 0,-1 0 0,1 0 0,-1 0 0,1 0 0,0-1 0,-1 1 0,1 0 0,-1 0 0,1-1 0,-1 1 0,1 0 0,0-1 0,-1 1 0,1-1 0,0 1 0,-1 0 0,1-1 0,0 1 0,0-1 0,-1 1 0,1-1 0,0 0 0,8-17 0,29-18 0,-35 34 0,37-34 0,-3 0 0,-1-2 0,-1-2 0,-3-1 0,45-75 0,-33 49 0,55-65 0,18-25 0,-116 156 0,1 1 0,-1-1 0,1 0 0,-1 1 0,1-1 0,-1 0 0,0 0 0,1 1 0,-1-1 0,0 0 0,1 0 0,-1 0 0,0 1 0,0-1 0,0 0 0,0 0 0,0 0 0,0 0 0,0 0 0,0 1 0,0-1 0,0 0 0,-1 0 0,1 0 0,0 0 0,0 1 0,-1-2 0,-1 1 0,1-1 0,0 2 0,0-1 0,-1 0 0,1 0 0,0 0 0,-1 0 0,1 1 0,-1-1 0,1 1 0,-1-1 0,1 1 0,-1 0 0,-1-1 0,-11 0 0,-1 0 0,-26 3 0,27-1 0,-345 19 0,138-8-1365,193-12-5461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4:2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1429 12 24575,'0'0'0,"0"-1"0,0 1 0,1 0 0,-1-1 0,0 1 0,0-1 0,0 1 0,0 0 0,0-1 0,0 1 0,0 0 0,0-1 0,0 1 0,-1-1 0,1 1 0,0 0 0,0-1 0,0 1 0,0 0 0,0-1 0,-1 1 0,1 0 0,0-1 0,0 1 0,-1 0 0,1-1 0,0 1 0,0 0 0,-1 0 0,1-1 0,0 1 0,-1 0 0,1 0 0,0 0 0,-1 0 0,1-1 0,0 1 0,-1 0 0,-14 9 0,-11 22 0,-55 100 0,-54 76 0,-238 273 0,-197 278 0,383-449 0,185-305-151,0-1-1,0 1 0,0-1 0,-1 0 1,1 1-1,-1-1 0,1 0 1,-7 4-1,0-3-6674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4:3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24575,'3'-3'0,"-1"-1"0,1 1 0,-1 0 0,0-1 0,0 0 0,-1 1 0,1-1 0,-1 0 0,0 0 0,0 0 0,0 0 0,1-5 0,1-7 0,12 85 0,12 129 0,50 438 0,1 513-687,-65-967 770,1 59-844,-13-213-6065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4:3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24575,'-5'0'0,"3"0"0,8 5 0,6 2 0,6-1 0,5 3 0,3 1 0,2 3 0,1-1 0,0-2 0,0-3 0,-5-3-8191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4:3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13 24575,'9'-5'0,"8"-1"0,-3 5 0,-10 2 0,-14 6 0,-10 7 0,-12 5 0,-4 4 0,-6 3 0,-5 2 0,1 5 0,3 2 0,0 0 0,2-2 0,4-1 0,3-2 0,8-5-8191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4:4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586 726 24575,'-1'0'0,"0"0"0,1 0 0,-1-1 0,1 1 0,-1 0 0,0 0 0,1 0 0,-1-1 0,1 1 0,-1 0 0,1-1 0,-1 1 0,1 0 0,-1-1 0,1 1 0,-1-1 0,1 1 0,0-1 0,-1 1 0,1-1 0,0 1 0,-1-1 0,1 1 0,0-1 0,0 1 0,-1-1 0,1 1 0,0-1 0,0 0 0,0 1 0,0-1 0,0 1 0,0-1 0,0 0 0,0 1 0,0-2 0,3-27 0,-2 21 0,1-9 0,-1 0 0,0 0 0,-1 0 0,-1 0 0,-1 0 0,0 0 0,-1 0 0,-6-17 0,7 28 0,0 0 0,0 0 0,-1 0 0,0 1 0,0-1 0,-1 1 0,0 0 0,0-1 0,0 2 0,0-1 0,-1 0 0,0 1 0,0 0 0,0 0 0,0 0 0,-1 1 0,1 0 0,-1 0 0,0 0 0,0 1 0,0 0 0,0 0 0,0 0 0,-9-1 0,3 3 0,1-1 0,-1 2 0,1-1 0,-1 1 0,1 1 0,-1 0 0,1 1 0,0 0 0,0 1 0,0 0 0,1 1 0,-1 0 0,1 1 0,0 0 0,-9 7 0,-9 8 0,1 0 0,1 2 0,-40 46 0,53-54 0,1 1 0,1 0 0,0 0 0,1 1 0,0 1 0,2 0 0,0 0 0,1 1 0,-6 23 0,11-34 0,1 0 0,-1 1 0,1-1 0,1 0 0,0 1 0,0-1 0,0 0 0,1 1 0,0-1 0,1 0 0,0 0 0,0 0 0,1 0 0,0 0 0,0 0 0,1-1 0,0 1 0,0-1 0,1 0 0,0 0 0,0-1 0,0 1 0,1-1 0,8 7 0,-6-7 0,0 0 0,0-1 0,1 0 0,-1 0 0,1-1 0,0 0 0,1 0 0,-1-1 0,1 0 0,-1-1 0,1 0 0,0 0 0,0-1 0,0-1 0,0 1 0,-1-2 0,1 1 0,0-1 0,0-1 0,0 0 0,-1 0 0,1-1 0,-1 0 0,1-1 0,8-5 0,3-1 0,-2-2 0,1 0 0,-2-1 0,0-1 0,0 0 0,-1-1 0,-1-2 0,-1 1 0,27-38 0,-17 13 0,-1-1 0,-2-1 0,-1-1 0,16-54 0,45-194 0,-36 116 0,-42 161 0,1-1 0,0 1 0,12-22 0,-9 28 0,-4 16 0,-6 24 0,2-27 0,-30 256 0,-4 46 0,31-238 0,2 1 0,11 100 0,-8-158-227,0 1-1,0-1 1,1 1-1,0-1 1,9 18-1,2-4-6598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4:4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338 658 24575,'5'0'0,"-1"0"0,1 0 0,-1 0 0,1-1 0,-1 0 0,1 1 0,-1-2 0,1 1 0,7-4 0,-10 4 0,0-1 0,0 0 0,1 0 0,-1 0 0,-1 0 0,1 0 0,0 0 0,0 0 0,-1 0 0,0-1 0,1 1 0,-1-1 0,0 1 0,0-1 0,0 1 0,0-1 0,0-4 0,1-2 0,-1 1 0,0 0 0,-1-1 0,0 1 0,0-1 0,-1 1 0,0 0 0,0-1 0,-1 1 0,0 0 0,0 0 0,-1 0 0,0 0 0,0 1 0,-1-1 0,0 1 0,-1 0 0,-7-10 0,9 13 0,-1-1 0,-1 1 0,1 0 0,-1 0 0,1 0 0,-1 0 0,0 1 0,0 0 0,-1 0 0,1 0 0,-1 1 0,1 0 0,-1 0 0,0 0 0,0 1 0,1 0 0,-1 0 0,0 0 0,0 1 0,0 0 0,-1 0 0,1 0 0,0 1 0,1 0 0,-1 0 0,-8 3 0,2 1 0,-1 0 0,0 1 0,1 0 0,0 1 0,1 0 0,0 1 0,0 0 0,0 1 0,1 1 0,1-1 0,-1 1 0,1 1 0,1 0 0,0 0 0,1 1 0,-12 24 0,12-20 0,0 1 0,1 0 0,1 1 0,0-1 0,1 1 0,1 0 0,1 0 0,1 0 0,0 0 0,1 1 0,1-1 0,5 24 0,-5-37 0,0 0 0,0 0 0,1 0 0,0 0 0,-1 0 0,2 0 0,-1-1 0,1 1 0,-1-1 0,1 0 0,0 0 0,1 0 0,-1 0 0,1 0 0,7 5 0,-7-6 0,0-1 0,0 0 0,0 0 0,0-1 0,0 1 0,0-1 0,1 0 0,-1 0 0,0-1 0,1 1 0,-1-1 0,1 0 0,-1 0 0,0 0 0,1-1 0,-1 1 0,0-1 0,1 0 0,4-2 0,-1-1 0,1 0 0,-1 0 0,0 0 0,0-1 0,-1 0 0,1-1 0,-1 0 0,0 0 0,-1-1 0,1 1 0,-1-1 0,-1-1 0,8-12 0,6-11 0,-1-1 0,12-36 0,-24 56 0,43-136 0,-49 147 0,0 0 0,1 0 0,-1 1 0,0-1 0,0 0 0,1 0 0,-1 1 0,0-1 0,1 0 0,-1 0 0,1 1 0,-1-1 0,1 0 0,-1 1 0,1-1 0,0 1 0,-1-1 0,1 1 0,0-1 0,-1 1 0,1-1 0,1 0 0,-2 2 0,1-1 0,-1 1 0,1-1 0,-1 1 0,1-1 0,-1 1 0,1-1 0,-1 1 0,0 0 0,1-1 0,-1 1 0,0-1 0,1 1 0,-1 0 0,0-1 0,0 1 0,0 0 0,0-1 0,0 2 0,4 42 0,-4 16 0,0-28 0,0-1 0,9 58 0,-7-80 0,0 0 0,0 0 0,1-1 0,0 1 0,0-1 0,1 0 0,1 0 0,-1 0 0,1 0 0,0-1 0,1 0 0,0 0 0,0 0 0,10 8 0,-12-12 0,-1 0 0,1-1 0,0 1 0,0-1 0,0 0 0,0-1 0,0 1 0,0 0 0,0-1 0,1 0 0,-1 0 0,0-1 0,1 1 0,-1-1 0,1 0 0,7 0 0,-5-2 0,0 1 0,0-1 0,0 0 0,-1-1 0,1 1 0,-1-2 0,1 1 0,-1 0 0,9-8 0,1-2 0,-1 0 0,-1-1 0,0-1 0,-1 0 0,0-1 0,15-26 0,-5 0 0,-2-1 0,-1-1 0,-2 0 0,13-55 0,-9 13 0,13-119 0,-31 177 0,6-63 0,-9 80 0,-1 1 0,0-1 0,-1 0 0,0 0 0,-5-18 0,6 29 0,0 1 0,0-1 0,0 1 0,-1-1 0,1 0 0,0 1 0,0-1 0,0 0 0,0 1 0,-1-1 0,1 0 0,0 0 0,0 1 0,-1-1 0,1 0 0,0 1 0,-1-1 0,1 0 0,0 0 0,-1 0 0,1 1 0,0-1 0,-1 0 0,1 0 0,0 0 0,-1 0 0,1 0 0,0 0 0,-1 0 0,1 1 0,-1-1 0,1 0 0,0 0 0,-1-1 0,1 1 0,0 0 0,-1 0 0,1 0 0,-1 0 0,1 0 0,0 0 0,-1 0 0,1-1 0,0 1 0,-1 0 0,1 0 0,0 0 0,-1-1 0,1 1 0,0 0 0,0 0 0,-1-1 0,1 1 0,0 0 0,0-1 0,0 1 0,-1 0 0,1-1 0,0 1 0,0 0 0,0-1 0,0 1 0,0 0 0,0-1 0,-1 1 0,1-1 0,0 1 0,0 0 0,0-1 0,-14 29 0,1 10 0,2 0 0,-12 73 0,1 82 0,15-123-455,3 1 0,9 114 0,1-142-6371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4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11 384 24575,'-6'-17'0,"6"17"0,-1-1 0,1 1 0,-1-1 0,1 1 0,0-1 0,-1 1 0,1-1 0,0 0 0,-1 1 0,1-1 0,0 1 0,0-1 0,0 0 0,-1 1 0,1-1 0,0 0 0,0 1 0,0-1 0,0 0 0,0 1 0,0-1 0,0 0 0,1 1 0,-1-1 0,0 1 0,0-1 0,0 0 0,1 1 0,-1-1 0,0 1 0,0-1 0,1 0 0,-1 1 0,1-1 0,-1 1 0,1-1 0,-1 1 0,0 0 0,1-1 0,0 1 0,-1-1 0,1 1 0,-1 0 0,1-1 0,-1 1 0,1 0 0,0 0 0,13-5 0,-1 0 0,1 1 0,-1 1 0,1 1 0,0 0 0,16-1 0,-1 0 0,118-15 0,-1-7 0,276-85 0,-418 109 0,11-4 0,0-2 0,20-9 0,-32 14 0,0 1 0,-1 0 0,1-1 0,-1 0 0,0 1 0,1-1 0,-1 0 0,0 0 0,0-1 0,0 1 0,0 0 0,-1-1 0,1 1 0,-1-1 0,1 1 0,-1-1 0,0 0 0,0 1 0,0-1 0,1-5 0,-2 6 0,-1-1 0,0 0 0,1 1 0,-1-1 0,0 1 0,0-1 0,0 1 0,-1-1 0,1 1 0,0 0 0,-1-1 0,0 1 0,1 0 0,-1 0 0,0 0 0,0 0 0,0 1 0,0-1 0,-1 0 0,1 1 0,0 0 0,-4-2 0,-4-2 0,0-1 0,-1 2 0,-20-7 0,25 9 0,-1 1 0,1 0 0,0 0 0,-1 1 0,1-1 0,-1 1 0,1 1 0,0-1 0,-1 1 0,1 0 0,0 1 0,-1-1 0,-8 5 0,5-1 0,1-1 0,0 2 0,0-1 0,0 2 0,1-1 0,0 1 0,-12 13 0,3-1 0,2 1 0,0 1 0,1 0 0,1 1 0,2 0 0,-11 28 0,22-50 0,-15 36 0,-13 50 0,26-75 0,-1 0 0,2 0 0,-1 0 0,1 0 0,1 0 0,0 0 0,1 0 0,0 0 0,4 17 0,-5-25 0,1 0 0,0 0 0,0-1 0,0 1 0,1 0 0,-1 0 0,0-1 0,1 1 0,0-1 0,0 1 0,-1-1 0,1 0 0,1 1 0,-1-1 0,0 0 0,0 0 0,1-1 0,-1 1 0,5 1 0,-4-1 0,1-1 0,0-1 0,0 1 0,-1 0 0,1-1 0,0 0 0,0 1 0,0-2 0,0 1 0,0 0 0,-1-1 0,1 0 0,4-1 0,6-2 0,-1-2 0,0 1 0,-1-2 0,0 0 0,0 0 0,0-1 0,12-10 0,-8 3 0,-1 0 0,0-1 0,-1-1 0,0 0 0,14-25 0,45-100 0,-73 141 0,1-1 0,0 0 0,0 0 0,0 0 0,0 0 0,0 1 0,0-1 0,0 0 0,1 1 0,-1-1 0,3-1 0,-4 3 0,0 0 0,1 0 0,-1 0 0,0 0 0,1 0 0,-1 0 0,0 0 0,0 0 0,1 0 0,-1 0 0,0 1 0,1-1 0,-1 0 0,0 0 0,1 0 0,-1 0 0,0 1 0,0-1 0,1 0 0,-1 0 0,0 0 0,0 1 0,0-1 0,1 0 0,-1 0 0,0 1 0,0-1 0,0 0 0,0 1 0,0-1 0,0 0 0,1 0 0,-1 1 0,0-1 0,0 0 0,0 1 0,0-1 0,0 0 0,0 1 0,4 51 0,-6 39 0,0-56 0,1 0 0,2 1 0,2-1 0,0 0 0,14 55 0,-2-55-1365,1-10-5461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4:4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4724 524 24575,'-77'-86'0,"46"50"0,-47-44 0,39 47 0,-1 3 0,-1 1 0,-1 1 0,-2 3 0,0 2 0,-2 1 0,-1 3 0,0 2 0,-88-20 0,8 14-105,0 5-1,-1 7 0,-154 5 1,-387 60-318,-261 122 423,735-121 0,3 7 0,-307 147 0,406-163 1,3 4 0,3 4 0,-135 110 0,185-133-3,2 2 1,1 1-1,2 2 0,2 1 0,1 1 1,2 1-1,2 2 0,1 1 0,2 1 1,-18 50-1,32-69-2,1 0 1,1 0-1,0 1 1,2 0-1,1 0 1,1 0-1,2 0 1,0 0-1,1 0 1,2 0-1,1 0 1,0 0-1,2-1 1,1 1-1,1-1 1,1-1-1,0 0 1,2 0-1,1-1 1,1 0-1,18 22 0,-1-8 7,2-2-1,1-1 0,1-1 0,2-3 0,1 0 0,1-3 0,2-1 1,0-2-1,72 30 0,-12-14-29,2-5 0,2-4 1,113 18-1,31-8-689,419 13 0,253-77-2129,-282-39 1082,-11-60 1835,-538 98-114,-1-4 0,-1-4 0,141-74 0,-170 73 14,-1-2 0,-3-3 0,-1-1 0,-1-4 0,84-91 0,-74 61 15,-2-2 0,73-126 0,-105 154 46,-3-2-1,-2 0 0,-2-2 1,-3 0-1,22-97 1,-36 124 214,-1 1 0,0-1 0,-2 0 1,-1 1-1,-1-1 0,-1 0 0,-2 1 0,-8-35 0,7 41 61,-1 1 0,-1 1 0,0-1 0,-1 1-1,-1 0 1,-1 1 0,0 0 0,-1 0 0,0 1 0,-1 1-1,-1 0 1,-17-15 0,-4 3-199,-1 1 0,-1 2 0,-1 1-1,-73-28 1,-169-40-218,72 41 78,-3 9-1,-242-13 0,-424 35-1792,682 23-3938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5:0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13 24575,'0'-1'0,"0"1"0,0 0 0,0-1 0,0 1 0,0 0 0,0-1 0,0 1 0,0 0 0,0-1 0,0 1 0,0-1 0,0 1 0,0 0 0,0-1 0,0 1 0,0 0 0,0-1 0,0 1 0,0 0 0,0-1 0,-1 1 0,1 0 0,0 0 0,0-1 0,0 1 0,-1 0 0,1-1 0,0 1 0,0 0 0,-1 0 0,1-1 0,0 1 0,0 0 0,-1 0 0,1 0 0,0 0 0,-1-1 0,1 1 0,0 0 0,-1 0 0,1 0 0,0 0 0,-1 0 0,1 0 0,0 0 0,-1 0 0,1 0 0,-1 0 0,1 0 0,0 0 0,-1 0 0,1 0 0,0 0 0,-1 0 0,1 1 0,0-1 0,-1 0 0,1 0 0,0 0 0,0 0 0,-1 1 0,1-1 0,0 0 0,-1 0 0,1 1 0,0-1 0,0 0 0,-1 1 0,-17 21 0,7 5 0,1 1 0,1 0 0,2 0 0,1 1 0,1 0 0,-1 33 0,0-9 0,-60 664 0,21-176 0,-34-5 0,12-277 0,69-254 0,7-7 0,15-9 0,-15 7 0,42-15 0,0 1 0,79-15 0,111-7 0,-225 37 0,888-82-664,4 67 467,-851 20 197,-37-1 0,1 0 0,0-1 0,0-2 0,28-4 0,-28-4-1222,-13-2-4886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5:0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6 140 24575,'-1'0'0,"1"0"0,0-1 0,-1 1 0,1-1 0,-1 1 0,1-1 0,0 1 0,-1 0 0,1-1 0,0 1 0,0-1 0,-1 1 0,1-1 0,0 0 0,0 1 0,0-1 0,0 1 0,0-1 0,0 1 0,0-1 0,0 1 0,0-1 0,0 0 0,0 1 0,0-1 0,0 1 0,0-1 0,0 1 0,1-2 0,14-10 0,27-2 0,33 3 0,112-1 0,-107 9 0,1363-58-551,-1200 51 551,-252 12 55,1 1 1,-1 0-1,0 0 0,1 1 0,0 1 0,-1-1 0,2 1 0,-1 0 0,-9 9 0,14-10-55,-1 0 0,1 1 0,0 0 0,0 0 0,0 0 0,1 0 0,-1 0 0,1 0 0,1 1 0,-1-1 0,0 7 0,-8 68 0,7-54 0,-12 276 0,5-68 0,-51 341 0,6-72 0,47-198 0,5-94 0,-1-155 0,-15 72 0,19-133 0,0 1 0,0 0 0,-1 0 0,0-1 0,0 1 0,0 0 0,0 0 0,0 0 0,-1 0 0,0 0 0,0 0 0,0 1 0,0-1 0,-1 1 0,1-1 0,-1 1 0,0 0 0,-5-5 0,-1-1 0,0 1 0,0 0 0,-1 1 0,0 0 0,-1 0 0,-17-8 0,-113-39-1365,91 35-5461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3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3954 437 24575,'0'-1'0,"0"0"0,1 0 0,-1-1 0,0 1 0,1 0 0,0 0 0,-1 0 0,1 0 0,0 0 0,-1 0 0,1 0 0,0 0 0,0 1 0,0-1 0,0 0 0,0 0 0,0 1 0,0-1 0,0 0 0,1 0 0,28-13 0,-21 11 0,21-9 0,42-9 0,-14 4 0,-57 17 0,1-1 0,-1 1 0,1 0 0,-1-1 0,1 1 0,-1-1 0,0 0 0,1 1 0,-1-1 0,0 0 0,1 0 0,-1 0 0,0 1 0,0-1 0,0-1 0,0 1 0,0 0 0,0 0 0,1-2 0,-2 2 0,0 0 0,0 1 0,-1-1 0,1 0 0,0 1 0,-1-1 0,1 0 0,-1 1 0,1-1 0,-1 0 0,1 1 0,-1-1 0,1 1 0,-1-1 0,1 1 0,-1-1 0,0 1 0,1-1 0,-1 1 0,0-1 0,0 1 0,1 0 0,-1 0 0,-1-1 0,-9-3 0,0 1 0,0 0 0,-21-2 0,-644-30-116,-4 35-751,343 1 532,-451 17-2191,6 63 2273,765-79 513,-45 11-18,58-12-79,0 0-1,1 0 1,-1 1-1,0-1 1,0 1 0,1 0-1,-1 0 1,1 1-1,-1-1 1,1 1 0,-5 4-1,8-6-127,0 0-1,-1-1 1,1 1-1,0-1 1,0 1 0,0 0-1,0-1 1,0 1-1,0 0 1,0-1-1,0 1 1,0-1-1,0 1 1,0 0-1,0-1 1,0 1 0,0 0-1,1-1 1,-1 1-1,0-1 1,1 1-1,-1 0 1,0-1-1,1 1 1,-1-1-1,0 1 1,1-1 0,-1 0-1,1 1 1,-1-1-1,1 1 1,-1-1-1,1 0 1,-1 1-1,1-1 1,0 0-1,-1 0 1,1 1-1,0-1 1,32 15 289,-24-12-386,-4 1 62,1-1 0,-1 1 0,1 0 0,-1 1 0,0-1 0,0 1 0,-1 0 0,0 0 0,1 0 0,-2 1 0,1-1 0,-1 1 0,0 0 0,0 0 0,0 0 0,-1 0 0,0 1 0,0-1 0,-1 1 0,2 12 0,0 12 0,-1 0 0,-1 0 0,-4 35 0,2-51 0,-11 113 0,-52 239 0,-68 121 0,131-484 0,-340 1011-562,117-373 279,222-636 283,-58 192 403,53-166-319,1 0-1,1 0 1,2 0 0,1 43 0,2-72-83,0-1-1,0 1 1,0 0 0,1 0 0,-1 0-1,1-1 1,0 1 0,0 0 0,0-1 0,0 1-1,0-1 1,0 1 0,1-1 0,-1 1-1,1-1 1,0 0 0,0 0 0,0 0 0,0 0-1,0 0 1,0 0 0,0 0 0,0-1 0,1 1-1,-1-1 1,1 0 0,-1 1 0,1-1-1,0 0 1,-1-1 0,1 1 0,5 0 0,6 1-2,0-2 0,1 0 0,-1 0 1,1-1-1,17-4 0,-7 1 3,956-50-932,2086 140-6152,-2752-66 7259,675 32-2014,-940-50 1807,-10 0 497,1-1 1,0-2-1,-1-1 1,54-11 0,-91 12-244,0 1 1,1-1 0,-1 0 0,0 0-1,0 0 1,0 0 0,0-1 0,0 1-1,0-1 1,0 0 0,0 0 0,-1 0-1,1 0 1,-1 0 0,1-1 0,-1 1-1,0-1 1,0 1 0,0-1 0,0 0-1,1-4 1,-2 4-111,0-1 0,-1 1 0,0-1-1,1 1 1,-1-1 0,0 1 0,-1-1-1,1 1 1,-1-1 0,0 1 0,1 0 0,-1-1-1,-1 1 1,1 0 0,0 0 0,-1-1 0,0 1-1,0 0 1,-3-4 0,-9-10-83,-1 1-1,0 0 1,-1 2 0,-33-25-1,31 26-32,-1-2 0,2-1 0,0 0 0,-15-19-1,27 29 4,1 0-1,0-1 0,0 1 0,0-1 0,1 0 0,0 0 0,1-1 0,-1 1 0,1-1 0,1 1 1,0-1-1,0 1 0,0-1 0,1 0 0,0 1 0,1-12 0,62-290 0,-20 125 0,344-1427-1308,-379 1582 1308,40-145-46,30-217 0,-75 357 146,-2 0 0,-2 1 0,0-1 0,-3 0 0,0 1 0,-3 0 0,0 0 0,-2 1 0,-2 0 0,-1 0 0,-1 1 0,-1 1 0,-34-52 0,41 73-100,0 0 0,0 1 0,-1 0 0,0 0 0,0 1 0,-1 0 0,1 1 0,-2-1 0,1 2 0,-1-1 0,0 1 0,-17-6 0,-12-1 0,-1 1 0,-44-6 0,56 11 0,-722-75-74,628 72-64,-1079-56-926,1169 63 1005,-283 1 227,277 3-348,0 3 0,0 1 0,1 1-1,0 2 1,1 2 0,-41 18 0,42-13-5583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5:0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 24575,'17'364'0,"-11"-314"0,-2 0 0,-3 97 0,-2-146 0,1 1 0,0 0 0,-1 0 0,1 0 0,-1 0 0,1-1 0,-1 1 0,0 0 0,0-1 0,0 1 0,0 0 0,0-1 0,0 1 0,0-1 0,0 0 0,-1 1 0,1-1 0,-1 0 0,1 0 0,-1 0 0,1 0 0,-1 0 0,0 0 0,1 0 0,-1 0 0,0-1 0,0 1 0,1-1 0,-1 1 0,0-1 0,0 0 0,0 0 0,0 0 0,-2 0 0,-8 0 0,0-1 0,0 0 0,0-1 0,-15-4 0,13 3 0,3 1-57,-146-25 241,140 26-370,0 0-1,0 0 1,0 2-1,-1 0 1,2 1-1,-1 1 1,-20 6-1,5 3-6639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5:0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3480 722 24575,'-1'-16'0,"-1"0"0,-1-1 0,0 1 0,-1 0 0,-1 0 0,0 1 0,-1 0 0,-1 0 0,0 0 0,-1 0 0,-19-25 0,-10-8 0,-80-79 0,74 84 0,-2 3 0,-2 1 0,-86-54 0,104 76 0,-2 0 0,0 2 0,0 2 0,-1 0 0,-1 3 0,0 0 0,-1 2 0,-33-3 0,12 7 0,0 3 0,-1 2 0,-100 15 0,-160 55 0,223-43 0,2 4 0,2 5 0,1 3 0,2 4 0,-105 71 0,100-51 0,4 3 0,2 4 0,4 4 0,-100 117 0,94-87 0,6 4 0,4 3 0,5 4 0,-75 163 0,65-85 0,9 3 0,8 4 0,-60 326 0,104-392 0,5 1 0,4 193 0,12-328 0,0 6 0,0-1 0,0 1 0,1-1 0,0 1 0,0-1 0,0 1 0,1-1 0,4 11 0,-6-17 1,0 0 0,0 0 0,0-1 0,0 1-1,0 0 1,0 0 0,0 0 0,0-1 0,0 1-1,0 0 1,1 0 0,-1 0 0,0-1 0,0 1-1,0 0 1,0 0 0,0 0 0,0 0 0,1 0 0,-1-1-1,0 1 1,0 0 0,0 0 0,1 0 0,-1 0-1,0 0 1,0 0 0,0 0 0,1 0 0,-1-1 0,0 1-1,0 0 1,0 0 0,1 0 0,-1 0 0,0 0-1,0 0 1,0 0 0,1 0 0,-1 1 0,0-1 0,0 0-1,1 0 1,-1 0 0,0 0 0,0 0 0,0 0-1,0 0 1,1 0 0,-1 0 0,0 1 0,0-1 0,0 0-1,0 0 1,1 0 0,-1 0 0,0 1 0,0-1-1,0 0 1,0 0 0,0 0 0,0 0 0,0 1-1,1-1 1,-1 0 0,0 0 0,0 1 0,0-1 0,0 0-1,4-16-1422,-2-2-5404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5:0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24575,'1'5'0,"-1"-1"0,1 1 0,1-1 0,-1 1 0,0-1 0,1 0 0,0 0 0,0 0 0,0 0 0,1 0 0,0 0 0,-1 0 0,1-1 0,0 1 0,0-1 0,8 5 0,7 7 0,1-1 0,20 12 0,-22-16 0,30 20 0,1-3 0,83 34 0,-116-56 0,1 0 0,-1-1 0,1-1 0,-1 0 0,1-1 0,0-1 0,0 0 0,0-1 0,0-1 0,0 0 0,-1-1 0,1-1 0,-1-1 0,1 0 0,18-8 0,-12 2 0,-1 0 0,0-2 0,-1 0 0,0-1 0,-1-2 0,0 1 0,-1-2 0,-1-1 0,23-28 0,-29 31 0,-9 11 0,0-1 0,0 1 0,0 0 0,1 0 0,-1 0 0,1 1 0,0-1 0,0 1 0,5-4 0,-8 9 0,-1 0 0,0 1 0,0-1 0,0 0 0,0 0 0,0 1 0,-1-1 0,1 0 0,-4 3 0,-22 31-682,-46 48-1,41-53-6143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5:0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411 927 24575,'6'0'0,"-1"0"0,1 0 0,0-1 0,0 0 0,0 0 0,10-4 0,-15 4 0,0 1 0,0 0 0,0-1 0,0 1 0,0-1 0,0 0 0,-1 1 0,1-1 0,0 0 0,0 1 0,0-1 0,-1 0 0,1 0 0,0 0 0,-1 0 0,1 0 0,0 0 0,-1 0 0,1 0 0,-1 0 0,0 0 0,1 0 0,-1 0 0,0 0 0,0 0 0,1 0 0,-1 0 0,0 0 0,0 0 0,0-1 0,-1 1 0,1 0 0,0 0 0,0 0 0,0 0 0,-1 0 0,1 0 0,-1 0 0,1 0 0,-1 0 0,1 0 0,-1 0 0,0-1 0,-1 0 0,1 0 0,-1 0 0,0 0 0,0 0 0,0 0 0,0 0 0,0 1 0,0-1 0,0 1 0,0-1 0,-1 1 0,1 0 0,-1 0 0,1 0 0,-1 0 0,1 0 0,-1 1 0,1-1 0,-1 1 0,0 0 0,1-1 0,-1 1 0,0 0 0,1 1 0,-1-1 0,-3 1 0,-5 1 0,-1 1 0,1-1 0,0 2 0,-19 8 0,7-1 0,0 2 0,1 0 0,0 1 0,1 2 0,1 0 0,0 1 0,1 1 0,1 0 0,1 2 0,-29 42 0,35-45 0,0 1 0,2 0 0,0 1 0,1 0 0,1 0 0,0 1 0,2 0 0,0 0 0,1 0 0,2 1 0,0-1 0,1 1 0,0 0 0,5 28 0,-3-41 0,0 0 0,1 0 0,0 0 0,1 0 0,0 0 0,0 0 0,1-1 0,-1 1 0,2-1 0,-1 0 0,10 11 0,-10-14 0,-1-1 0,1 1 0,0-1 0,0 0 0,0-1 0,0 1 0,1-1 0,-1 0 0,1 0 0,-1 0 0,1 0 0,0-1 0,0 0 0,-1 0 0,1 0 0,0 0 0,0-1 0,0 0 0,0 0 0,0-1 0,5 0 0,1-1 0,1-1 0,-1-1 0,0 0 0,-1 0 0,1-1 0,-1-1 0,1 1 0,-2-2 0,1 1 0,-1-1 0,0-1 0,14-15 0,1-2 0,-3-2 0,0 0 0,18-33 0,-14 17 0,-3-1 0,-1 0 0,-3-2 0,-1 0 0,-3-1 0,14-77 0,14-295 0,-32 260 0,-8 139 0,0-1 0,8-29 0,-4 39 0,-2 21 0,0 22 0,-3 341 0,4 60 0,-5-430 0,2 21 0,8 41 0,-8-59 0,-1-1 0,1 1 0,0 0 0,0 0 0,1-1 0,0 1 0,0-1 0,0 0 0,0 0 0,1 0 0,0 0 0,5 4 0,-7-8 0,0 1 0,0-1 0,1 0 0,-1 0 0,0 0 0,1 0 0,-1-1 0,0 1 0,1-1 0,-1 1 0,1-1 0,-1 0 0,1 0 0,-1 0 0,1 0 0,-1-1 0,1 1 0,-1 0 0,1-1 0,-1 0 0,1 0 0,-1 0 0,0 0 0,0 0 0,1 0 0,-1 0 0,0-1 0,0 1 0,2-3 0,8-5 0,0-1 0,-1 0 0,14-17 0,8-13 0,-3-2 0,-1-2 0,29-57 0,-13 20 0,-38 71 0,1 1 0,1 0 0,-1 0 0,1 1 0,0 0 0,12-7 0,-8 6 0,-2 0 0,1-1 0,-1-1 0,14-17 0,-23 25 0,0 1 0,0-1 0,0 0 0,0 0 0,-1-1 0,0 1 0,1 0 0,-1 0 0,-1-1 0,1 1 0,0-1 0,-1 1 0,0-1 0,1 1 0,-1-1 0,-1 1 0,1 0 0,0-1 0,-1 1 0,0-1 0,0 1 0,0 0 0,-3-7 0,3 7 0,-1-1 0,0 1 0,0-1 0,-1 1 0,1 0 0,-1 0 0,1 0 0,-1 0 0,0 0 0,0 1 0,0-1 0,0 1 0,-1 0 0,1 0 0,-1 0 0,1 0 0,-1 1 0,1 0 0,-1-1 0,0 1 0,0 0 0,0 1 0,0-1 0,0 1 0,0 0 0,0 0 0,0 0 0,0 0 0,0 1 0,1-1 0,-1 1 0,-6 2 0,0 0 0,0 0 0,1 1 0,0 0 0,0 0 0,0 1 0,0 0 0,1 1 0,0 0 0,0 0 0,0 1 0,-13 14 0,14-10 0,0 0 0,0 1 0,1 0 0,0 0 0,1 0 0,1 1 0,0-1 0,1 1 0,0 0 0,0 1 0,2-1 0,0 0 0,0 0 0,1 1 0,1-1 0,0 0 0,1 0 0,0 1 0,7 19 0,-7-24 0,1 0 0,1 0 0,-1-1 0,1 1 0,0-1 0,1 0 0,0 0 0,1 0 0,-1-1 0,1 0 0,1 0 0,0 0 0,-1-1 0,2 0 0,-1 0 0,1-1 0,0 0 0,0 0 0,0-1 0,1 0 0,-1 0 0,1-1 0,0 0 0,0-1 0,0 0 0,1 0 0,-1-1 0,14 0 0,-9-1 0,0-1 0,0-1 0,0 0 0,0-1 0,-1 0 0,1-1 0,-1-1 0,0 0 0,0-1 0,18-10 0,-14 5 0,-1-1 0,-1 0 0,0-1 0,0 0 0,-1-1 0,22-30 0,-17 16 0,-1 0 0,-2-2 0,0 1 0,-2-2 0,-2 0 0,-1-1 0,-1 0 0,9-53 0,-12 20 0,-3-1 0,-3 0 0,-2 1 0,-4-1 0,-23-117 0,26 170 0,-13-52 0,13 60 0,0 0 0,0 0 0,0 0 0,0 0 0,-1 1 0,0-1 0,0 1 0,0-1 0,-7-6 0,9 10 0,1 1 0,-1-1 0,1 1 0,-1-1 0,0 1 0,1-1 0,-1 1 0,0 0 0,1-1 0,-1 1 0,0 0 0,0-1 0,1 1 0,-1 0 0,0 0 0,0 0 0,1 0 0,-1 0 0,0 0 0,0 0 0,1 0 0,-1 0 0,0 0 0,0 0 0,0 0 0,1 0 0,-1 1 0,0-1 0,0 0 0,1 1 0,-1-1 0,0 0 0,1 1 0,-1-1 0,1 1 0,-1-1 0,0 1 0,1 0 0,-1-1 0,1 1 0,-1-1 0,1 1 0,0 0 0,-1-1 0,1 1 0,-1 1 0,-12 36 0,-2 38 0,5 2 0,2 0 0,4 0 0,4 0 0,17 147 0,-14-205 0,19 118 0,-18-122 0,0 1 0,1-1 0,1 0 0,0 0 0,17 28 0,-22-42 10,0-1 0,0 1-1,0 0 1,1 0 0,-1-1-1,1 1 1,-1-1 0,1 1-1,0-1 1,-1 0 0,4 2-1,-4-3-64,0 0 1,0 1-1,0-1 0,0 0 0,0 0 0,0 0 0,0 0 0,-1 0 1,1 0-1,0 0 0,0 0 0,0-1 0,0 1 0,0 0 0,0-1 0,0 1 1,-1 0-1,1-1 0,0 1 0,0-1 0,0 1 0,-1-1 0,1 1 1,0-1-1,-1 0 0,2-1 0,10-13-6771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5:0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88 210 24575,'1'-37'0,"1"0"0,2 0 0,14-62 0,-14 140 0,-11 110 0,-41 229 0,47-371 0,-28 200 0,20-176 0,2-24 0,6-10 0,1 1 0,-1-1 0,1 1 0,-1 0 0,1-1 0,-1 1 0,1-1 0,0 0 0,-1 1 0,1-1 0,0 1 0,-1-1 0,1 1 0,0-1 0,0 0 0,-1 1 0,1-1 0,0 0 0,0 1 0,0-1 0,0 0 0,0 0 0,-3-18 0,0 1 0,2-1 0,0 0 0,1 0 0,1 0 0,5-30 0,-5 40 0,1 1 0,1-1 0,-1 1 0,1 0 0,0 0 0,1 0 0,0 0 0,0 1 0,1-1 0,0 1 0,0 0 0,1 0 0,-1 1 0,2 0 0,-1 0 0,13-9 0,7 1 0,2 1 0,-1 1 0,1 1 0,31-6 0,32-14 0,-84 29 0,36-15 0,61-32 0,-91 42 0,-1-1 0,0 0 0,-1 0 0,0-2 0,0 1 0,-1-1 0,0-1 0,-1 0 0,10-14 0,-16 21 0,-1-1 0,0 1 0,0-1 0,0 1 0,0-1 0,-1 0 0,0 1 0,0-1 0,0 0 0,-1 0 0,1 0 0,-1 0 0,0 0 0,-1 0 0,1 1 0,-1-1 0,0 0 0,0 0 0,0 0 0,-1 1 0,-2-6 0,2 7 0,1 1 0,-1-1 0,0 1 0,1-1 0,-1 1 0,-1 0 0,1 0 0,0 0 0,0 0 0,-1 0 0,1 0 0,-1 1 0,1-1 0,-1 1 0,0 0 0,1 0 0,-1 0 0,0 0 0,0 0 0,0 1 0,0-1 0,0 1 0,0 0 0,0 0 0,0 0 0,0 0 0,0 0 0,0 0 0,0 1 0,0 0 0,1 0 0,-1 0 0,0 0 0,0 0 0,-3 2 0,-6 3 0,1 1 0,-1 0 0,1 1 0,1 0 0,0 1 0,0 0 0,0 1 0,1-1 0,1 2 0,0-1 0,-11 19 0,4-3 0,0 1 0,2 1 0,-19 57 0,28-71 0,1-1 0,0 1 0,1 0 0,1 1 0,0-1 0,1 0 0,1 16 0,-1-26 0,1 1 0,-1-1 0,1 0 0,0 0 0,0 1 0,0-1 0,0 0 0,1 0 0,0 0 0,0-1 0,0 1 0,0 0 0,0-1 0,1 1 0,0-1 0,-1 0 0,1 0 0,1 0 0,-1 0 0,0 0 0,1-1 0,-1 1 0,1-1 0,0 0 0,-1 0 0,1-1 0,7 3 0,-6-3 0,0-1 0,1 0 0,-1 0 0,0-1 0,0 1 0,0-1 0,0 0 0,0 0 0,0-1 0,0 0 0,0 1 0,0-2 0,-1 1 0,1 0 0,-1-1 0,1 0 0,-1 0 0,4-4 0,7-6 0,-2 0 0,1 0 0,18-26 0,-17 19 0,-2 0 0,0-1 0,-2-1 0,0 0 0,-1-1 0,-2 0 0,0 0 0,-1 0 0,-2-1 0,0 0 0,-1-1 0,-2 1 0,0-34 0,3 98 0,2 0 0,2-1 0,2 0 0,1-1 0,29 61 0,-40-96 12,1 1 0,-1-1 0,1 0 0,0 0 0,0 0 0,0-1 0,0 1 0,1 0 0,4 3 0,-5-5-63,-1-1 0,0 1-1,0-1 1,0 1 0,0-1 0,1 1 0,-1-1-1,0 0 1,0 0 0,1 0 0,-1 0-1,0 0 1,1 0 0,-1 0 0,0 0 0,0-1-1,1 1 1,-1 0 0,0-1 0,0 1 0,0-1-1,0 1 1,1-1 0,-1 1 0,0-1 0,0 0-1,0 0 1,1-1 0,15-12-6775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5:0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1220 24575,'1'2'0,"1"-1"0,-1 1 0,1-1 0,-1 1 0,1-1 0,0 1 0,-1-1 0,1 0 0,0 0 0,0 0 0,0 0 0,0 0 0,0 0 0,0-1 0,0 1 0,0-1 0,0 1 0,1-1 0,-1 0 0,0 0 0,0 0 0,0 0 0,0 0 0,0 0 0,1-1 0,-1 1 0,0-1 0,0 1 0,0-1 0,0 0 0,0 0 0,0 0 0,0 0 0,2-2 0,0-1 0,1 1 0,-1-2 0,0 1 0,0 0 0,0-1 0,-1 0 0,0 0 0,0 0 0,0 0 0,0-1 0,2-6 0,-2 2 0,0 0 0,-1-1 0,0 0 0,-1 1 0,0-1 0,-1 0 0,0 0 0,-1 1 0,0-1 0,0 0 0,-1 1 0,0-1 0,-1 1 0,-1-1 0,1 1 0,-2 0 0,1 1 0,-1-1 0,-1 1 0,0 0 0,0 0 0,-1 1 0,0-1 0,0 1 0,-1 1 0,0 0 0,0 0 0,-1 0 0,-12-7 0,16 12 0,1 0 0,-1 1 0,0-1 0,0 1 0,0 0 0,0 0 0,0 1 0,0-1 0,0 1 0,0 0 0,0 0 0,0 1 0,0 0 0,0-1 0,1 2 0,-1-1 0,0 0 0,0 1 0,1 0 0,-1 0 0,1 1 0,-1-1 0,1 1 0,0 0 0,-5 4 0,-6 6 0,1 1 0,0 0 0,1 1 0,0 0 0,-10 18 0,5-6 0,1 1 0,1 1 0,-19 48 0,29-61 0,1 0 0,1 0 0,0 0 0,1 0 0,0 0 0,2 1 0,0-1 0,2 34 0,0-45 0,0 1 0,0-1 0,0 0 0,0 1 0,1-1 0,0 0 0,1 0 0,-1 0 0,1 0 0,0 0 0,0 0 0,0-1 0,6 6 0,-7-8 0,1 1 0,0-1 0,-1 0 0,1-1 0,0 1 0,1 0 0,-1-1 0,0 0 0,0 0 0,0 0 0,1 0 0,-1 0 0,1 0 0,-1-1 0,1 0 0,-1 0 0,0 0 0,1 0 0,-1 0 0,1-1 0,-1 0 0,6-1 0,12-5 0,-1-1 0,0-1 0,-1-1 0,0 0 0,0-2 0,-1 0 0,-1-1 0,0 0 0,0-2 0,-2 0 0,0-1 0,19-26 0,-7 6 0,-2-1 0,-2-2 0,-1 0 0,-2-1 0,16-46 0,-8 4 0,-4-2 0,-4 0 0,-3-1 0,10-153 0,-27 197 0,-5 24 0,5 17 0,0 0 0,0 0 0,-1-1 0,1 1 0,0 0 0,0 0 0,0 0 0,-1 0 0,1 0 0,0 0 0,0 0 0,-1 0 0,1 0 0,0 0 0,0 0 0,-1-1 0,1 1 0,0 1 0,0-1 0,-1 0 0,1 0 0,0 0 0,0 0 0,-1 0 0,1 0 0,0 0 0,0 0 0,0 0 0,-1 0 0,1 0 0,0 1 0,0-1 0,0 0 0,-1 0 0,1 0 0,0 0 0,0 1 0,0-1 0,0 0 0,-1 0 0,1 0 0,0 1 0,0-1 0,0 0 0,0 0 0,0 1 0,0-1 0,0 0 0,0 1 0,-8 12 0,2 0 0,0 1 0,1 0 0,0 0 0,1 0 0,-3 19 0,-1-1 0,-7 29 0,2 0 0,3 2 0,3-1 0,3 1 0,2 0 0,12 115 0,-8-165 0,0 1 0,1-1 0,0 1 0,2-1 0,-1 0 0,1-1 0,1 1 0,11 18 0,-14-27 0,0 0 0,0 0 0,1-1 0,-1 1 0,1-1 0,0 0 0,0 0 0,0 0 0,0 0 0,0-1 0,1 1 0,-1-1 0,1 0 0,0-1 0,-1 1 0,1-1 0,0 0 0,0 0 0,0 0 0,0-1 0,0 0 0,0 0 0,0 0 0,0 0 0,0-1 0,8-2 0,-1-1 0,1 0 0,-1-1 0,0 0 0,-1-1 0,0 0 0,0-1 0,0-1 0,0 1 0,-1-2 0,-1 1 0,0-1 0,9-11 0,3-4 0,-2-2 0,0 0 0,25-49 0,-33 55 0,-2 1 0,0-2 0,-1 1 0,-1-1 0,-1 0 0,0-1 0,-2 1 0,3-37 0,-7 56 0,0 0 0,0 0 0,0 0 0,0 0 0,0 0 0,0 0 0,0 0 0,-1 0 0,1 1 0,-1-1 0,1 0 0,-1 0 0,0 0 0,1 0 0,-1 1 0,0-1 0,0 0 0,-1 1 0,1-1 0,0 1 0,0-1 0,-1 1 0,1 0 0,-1 0 0,1-1 0,-1 1 0,0 0 0,-2-1 0,2 2 0,-1 0 0,1 0 0,-1 0 0,1 0 0,-1 0 0,1 1 0,-1-1 0,1 1 0,0-1 0,-1 1 0,1 0 0,0 0 0,0 0 0,0 1 0,-1-1 0,1 0 0,0 1 0,1-1 0,-1 1 0,0 0 0,0 0 0,-1 2 0,-13 13 0,0 1 0,2 1 0,0 0 0,1 1 0,1 1 0,1 0 0,1 1 0,0 0 0,2 0 0,1 1 0,0 0 0,-4 32 0,11-51 0,-1-1 0,1 1 0,0-1 0,0 1 0,0-1 0,1 1 0,-1-1 0,1 0 0,-1 1 0,1-1 0,0 0 0,1 1 0,-1-1 0,1 0 0,-1 0 0,1 0 0,3 4 0,-3-5 0,1 0 0,-1-1 0,0 1 0,1-1 0,-1 0 0,0 0 0,1 0 0,0 0 0,-1 0 0,1 0 0,0-1 0,-1 1 0,1-1 0,0 0 0,-1 0 0,1 0 0,0 0 0,-1 0 0,1 0 0,0-1 0,0 0 0,-1 1 0,4-2 0,1-1 0,1 0 0,-1 0 0,1-1 0,-1 0 0,0 0 0,0-1 0,-1 0 0,1 0 0,-1-1 0,-1 1 0,1-1 0,-1-1 0,0 1 0,0-1 0,0 0 0,-1 0 0,0 0 0,-1 0 0,1-1 0,3-14 0,-1 1 0,-1 0 0,0 0 0,-2-1 0,0 0 0,-2 1 0,-1-36 0,-3 136 0,0-51 0,2 0 0,1 0 0,1 0 0,7 42 0,-8-67 0,1 0 0,-1-1 0,1 1 0,0 0 0,0 0 0,0 0 0,1-1 0,-1 1 0,1-1 0,-1 1 0,1-1 0,0 0 0,0 1 0,0-1 0,0 0 0,0 0 0,1 0 0,-1-1 0,0 1 0,1-1 0,0 1 0,-1-1 0,6 2 0,-4-2 0,-1-1 0,1 0 0,0 0 0,-1 0 0,1 0 0,0-1 0,-1 1 0,1-1 0,0 0 0,-1 0 0,1 0 0,-1-1 0,1 1 0,-1-1 0,0 0 0,0 0 0,0 0 0,5-4 0,5-6 0,0 0 0,-1-1 0,0-1 0,-1 1 0,0-2 0,-1 0 0,-1 0 0,11-25 0,5-18 0,17-63 0,-38 110 0,19-66 0,-4-2 0,-3-1 0,-3 0 0,-4 0 0,-3-163 0,-6 233 0,-1 0 0,1 1 0,-2-1 0,1 0 0,-1 1 0,-1-1 0,-5-13 0,8 22 0,0 1 0,0-1 0,0 0 0,-1 1 0,1-1 0,0 1 0,0-1 0,-1 0 0,1 1 0,0-1 0,-1 1 0,1-1 0,-1 1 0,1-1 0,-1 1 0,1-1 0,-1 1 0,1 0 0,-1-1 0,1 1 0,-1 0 0,1-1 0,-1 1 0,1 0 0,-1 0 0,0-1 0,1 1 0,-1 0 0,0 0 0,1 0 0,-1 0 0,0 0 0,1 0 0,-1 0 0,1 0 0,-1 0 0,0 0 0,1 0 0,-1 0 0,0 1 0,1-1 0,-1 0 0,1 0 0,-1 1 0,0-1 0,1 0 0,-1 1 0,1-1 0,-1 1 0,-2 2 0,1 0 0,0 0 0,0 0 0,0 0 0,0 0 0,0 0 0,1 0 0,-2 4 0,-4 18 0,1-1 0,0 0 0,2 1 0,-1 37 0,4 106 0,2-145 0,2 62 0,4 1 0,4-1 0,40 154 0,-50-237 0,0 3 0,0-1 0,0 1 0,1-1 0,-1 0 0,1 0 0,0 1 0,0-1 0,1-1 0,3 6 0,-6-9-27,1 0 1,-1 1-1,1-1 0,-1 0 0,0 0 1,1 0-1,-1 0 0,1 0 0,-1 0 1,0 0-1,1 0 0,-1 0 0,1 0 0,-1 0 1,0 0-1,1 0 0,-1 0 0,1 0 1,-1 0-1,0 0 0,1 0 0,-1 0 1,0-1-1,1 1 0,-1 0 0,0 0 0,1-1 1,-1 1-1,0 0 0,1 0 0,-1-1 1,0 1-1,0 0 0,1-1 0,-1 1 1,0 0-1,0-1 0,0 1 0,1 0 0,-1-1 1,0 1-1,0-1 0,0 1 0,0 0 1,0-1-1,0 1 0,0-1 0,0 1 0,0 0 1,0-2-1,4-13-6799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5:0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86 628 24575,'-22'-27'0,"20"24"0,0 0 0,0 0 0,0 0 0,0 0 0,0 1 0,-1-1 0,0 1 0,1 0 0,-1-1 0,0 1 0,0 0 0,0 0 0,0 1 0,-1-1 0,1 1 0,0 0 0,-1 0 0,1 0 0,-1 0 0,-3 0 0,18 0 0,0-1 0,0 0 0,0 0 0,-1-1 0,1 0 0,-1-1 0,1 0 0,10-7 0,1 1 0,45-19 0,-2-3 0,-1-2 0,-1-4 0,-2-2 0,75-66 0,-128 99 0,-2 3 0,-1 0 0,0-1 0,0 0 0,0 0 0,0 0 0,-1 0 0,0-1 0,0 0 0,-1 0 0,0 0 0,3-7 0,-5 13 0,-1-1 0,0 1 0,0-1 0,1 0 0,-1 1 0,0-1 0,0 0 0,0 1 0,0-1 0,0 0 0,0 1 0,0-1 0,0 0 0,0 1 0,0-1 0,0 0 0,-1 1 0,1-1 0,0 0 0,0 1 0,-1-1 0,1 0 0,0 1 0,-1-1 0,1 1 0,0-1 0,-1 1 0,1-1 0,-1 1 0,1-1 0,-1 1 0,1-1 0,-2 0 0,0 1 0,1-1 0,-1 1 0,0 0 0,0 0 0,0 0 0,0 0 0,0 0 0,0 0 0,0 0 0,0 1 0,-3 0 0,-5 2 0,-1 1 0,1 0 0,-12 7 0,4-1 0,2 1 0,0 0 0,0 1 0,1 1 0,1 0 0,0 2 0,1-1 0,0 1 0,1 1 0,1 0 0,0 1 0,2 0 0,0 1 0,0 0 0,2 0 0,0 0 0,2 1 0,0 0 0,0 1 0,2-1 0,1 1 0,-1 30 0,3-46 0,1 1 0,-1-1 0,1 0 0,0 1 0,0-1 0,0 0 0,0 0 0,1 0 0,-1 0 0,1 0 0,0 0 0,1 0 0,-1 0 0,1-1 0,-1 1 0,1-1 0,0 0 0,0 0 0,1 0 0,4 4 0,-4-5 0,-1 0 0,1-1 0,0 1 0,0-1 0,0 0 0,0 0 0,0 0 0,0 0 0,0-1 0,0 0 0,0 0 0,0 0 0,0 0 0,0 0 0,0-1 0,0 0 0,0 0 0,0 0 0,0 0 0,0-1 0,-1 1 0,6-4 0,4-3 0,0 0 0,0-1 0,0-1 0,-1 0 0,-1 0 0,0-1 0,0-1 0,-1 0 0,0-1 0,-1 1 0,-1-2 0,0 1 0,11-29 0,-10 21 0,-2 0 0,0-1 0,-2 0 0,0 0 0,-2 0 0,0-1 0,-2 1 0,0-1 0,-3-23 0,-6 13 0,1 24 0,6 9 0,1 0 0,-1 0 0,0 1 0,1-1 0,-1 0 0,1 0 0,-1 1 0,1-1 0,-1 1 0,1-1 0,-1 0 0,1 1 0,0-1 0,-1 1 0,1-1 0,-1 1 0,1-1 0,0 1 0,0-1 0,-1 1 0,1-1 0,0 1 0,0 0 0,-1 0 0,-5 15 0,0 0 0,1 1 0,1-1 0,0 1 0,-2 31 0,2 89 0,4-113 0,0-15 0,0 1 0,1-1 0,0 1 0,0-1 0,1 0 0,1 0 0,-1 1 0,2-2 0,5 14 0,-8-20 0,1 1 0,0 0 0,0-1 0,0 1 0,0-1 0,0 0 0,0 0 0,1 0 0,-1 0 0,1 0 0,-1 0 0,1 0 0,0-1 0,0 0 0,0 1 0,0-1 0,0 0 0,0 0 0,0-1 0,0 1 0,0-1 0,0 1 0,0-1 0,0 0 0,0 0 0,1-1 0,-1 1 0,0 0 0,0-1 0,0 0 0,5-2 0,11-3 0,-1-2 0,0 0 0,-1-1 0,0-1 0,-1 0 0,1-2 0,26-24 0,95-106 0,-124 125 0,111-133 0,-100 116 0,-2 0 0,30-62 0,-43 69-1365,-10 13-5461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5:1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48 24575,'0'0'0,"0"0"0,-1 0 0,1 0 0,0 0 0,0 0 0,0-1 0,-1 1 0,1 0 0,0 0 0,0 0 0,0 0 0,0 0 0,-1 0 0,1 0 0,0 0 0,0-1 0,0 1 0,0 0 0,0 0 0,-1 0 0,1 0 0,0-1 0,0 1 0,0 0 0,0 0 0,0 0 0,0 0 0,0-1 0,0 1 0,0 0 0,0 0 0,0 0 0,0-1 0,0 1 0,0 0 0,0 0 0,0 0 0,0-1 0,0 1 0,0 0 0,0 0 0,0 0 0,0-1 0,0 1 0,0 0 0,0 0 0,0 0 0,0-1 0,1 1 0,-1 0 0,0 0 0,0 0 0,0 0 0,0 0 0,0-1 0,1 1 0,-1 0 0,0 0 0,0 0 0,1 0 0,-1-1 0,0 1 0,0 0 0,1 0 0,-1-1 0,0 1 0,1 0 0,-1 0 0,1 0 0,-1 0 0,0 0 0,1 0 0,-1-1 0,0 1 0,1 0 0,-1 0 0,1 0 0,-1 0 0,0 0 0,1 0 0,-1 0 0,1 1 0,-1-1 0,0 0 0,1 0 0,-1 0 0,1 0 0,-1 0 0,0 1 0,1-1 0,-1 0 0,0 0 0,0 0 0,1 1 0,-1-1 0,0 0 0,1 1 0,-1-1 0,0 0 0,0 1 0,0-1 0,1 0 0,-1 1 0,0-1 0,2 3 0,-1 0 0,0 0 0,0 0 0,0 0 0,0 0 0,-1 0 0,1 0 0,-1 0 0,0 0 0,0 0 0,0 1 0,0-1 0,0 0 0,-1 0 0,1 0 0,-1 0 0,0 0 0,0 0 0,0 0 0,-2 3 0,-4 9 0,0 0 0,-15 20 0,17-26 0,-160 243 0,151-230 0,-62 100 0,68-107 0,1-1 0,0 1 0,2 0 0,-1 1 0,2-1 0,-4 26 0,7-39 0,1-1 0,0 1 0,-1 0 0,1 0 0,0 0 0,0 0 0,0 0 0,0 0 0,1 0 0,-1-1 0,0 1 0,1 0 0,-1 0 0,1 0 0,0 0 0,0-1 0,-1 1 0,1 0 0,0-1 0,1 1 0,-1-1 0,0 1 0,0-1 0,1 1 0,-1-1 0,0 0 0,1 0 0,0 0 0,-1 0 0,1 0 0,-1 0 0,1 0 0,0 0 0,0-1 0,0 1 0,-1-1 0,1 1 0,0-1 0,2 1 0,8-1 0,-1 0 0,0 0 0,1-1 0,-1-1 0,16-4 0,-8 3 0,49-10 0,-4 1 0,0 2 0,66 0 0,-91 10 0,1 2 0,-1 1 0,38 10 0,-68-11 0,34 5 0,-41-7 0,0 0 0,0 0 0,0 0 0,0 0 0,0 0 0,0 0 0,0-1 0,0 1 0,0-1 0,0 1 0,0-1 0,0 0 0,0 1 0,-1-1 0,1 0 0,2-2 0,-3 2 0,0 0 0,0-1 0,-1 1 0,1 0 0,-1 0 0,1 0 0,-1-1 0,0 1 0,1 0 0,-1-1 0,0 1 0,0 0 0,0-1 0,0 1 0,0 0 0,0-1 0,0 1 0,0 0 0,-1 0 0,1-1 0,0 1 0,-1 0 0,0-2 0,-16-33 0,10 24 0,-17-41 0,-3 1 0,-3 2 0,-1 1 0,-3 1 0,-44-49 0,58 79 0,0 1 0,-1 0 0,-30-17 0,22 15 0,-29-25 0,56 42 0,-1-1 0,1 1 0,0-1 0,0 1 0,0-1 0,0 0 0,0 0 0,0 0 0,1 0 0,-1 0 0,1 0 0,0-1 0,0 1 0,0 0 0,0-1 0,0-5 0,1 1 0,1-1 0,-1 1 0,1-1 0,1 1 0,2-11 0,-13 29 0,0-1 0,0 1 0,-7 12 0,-63 101 0,47-70 0,-3-1 0,-70 82 0,98-127 0,-9 10 0,1 0 0,1 0 0,-20 31 0,31-43 0,0 0 0,1 0 0,-1 0 0,1 1 0,0-1 0,1 0 0,-1 1 0,1-1 0,0 1 0,0-1 0,1 1 0,0 0 0,0-1 0,0 1 0,1-1 0,-1 1 0,1 0 0,1-1 0,-1 0 0,3 7 0,-2-9 0,0 0 0,0 0 0,0 0 0,1 0 0,-1-1 0,1 1 0,-1-1 0,1 1 0,0-1 0,0 0 0,0 0 0,0 0 0,0-1 0,1 1 0,-1-1 0,0 1 0,1-1 0,-1 0 0,1 0 0,-1-1 0,7 1 0,10 1 0,0-1 0,37-3 0,-29 0 0,48-3 0,92-20 0,-101 13 0,0 3 0,73 0 0,-114 10 0,1 0 0,0 2 0,40 10 0,-66-13 0,2 1 0,-1 0 0,1 0 0,0-1 0,-1 1 0,1-1 0,0 1 0,0-1 0,-1 0 0,1 0 0,0-1 0,0 1 0,-1 0 0,1-1 0,0 1 0,0-1 0,3-2 0,-6 2 0,-1 0 0,1 0 0,0-1 0,-1 1 0,1 0 0,-1 0 0,0 0 0,1 0 0,-1 0 0,0 0 0,1 0 0,-1 0 0,0 0 0,0 0 0,0 0 0,0 0 0,0 0 0,0 1 0,0-1 0,-2-1 0,1 1 0,-82-69 0,4-4 0,-116-135 0,171 178 0,-2-4 0,-40-39 0,59 66 0,-1 1 0,1-1 0,-1 1 0,0 1 0,-1 0 0,0 0 0,0 1 0,0 0 0,0 1 0,-14-4 0,22 7 0,-1 1 0,1 0 0,-1-1 0,1 1 0,-1 0 0,1 0 0,0 0 0,-1 0 0,1 1 0,-1-1 0,1 0 0,0 1 0,-1 0 0,1 0 0,0 0 0,-1 0 0,1 0 0,0 0 0,0 0 0,0 1 0,0-1 0,0 1 0,1-1 0,-1 1 0,0 0 0,1 0 0,-1 0 0,1 0 0,-1 0 0,-1 4 0,-2 5 0,0 1 0,1 0 0,1 0 0,-5 24 0,2-7 0,-2-6 0,-1-1 0,0 0 0,-2-1 0,-1 0 0,0 0 0,-29 34 0,22-30 0,1 2 0,-29 55 0,37-56 0,-13 45 0,23-69 0,0-1 0,0 0 0,-1 0 0,1 1 0,0-1 0,0 0 0,0 1 0,0-1 0,0 0 0,1 1 0,-1-1 0,0 0 0,1 0 0,-1 1 0,0-1 0,1 0 0,0 0 0,-1 0 0,1 0 0,0 0 0,-1 1 0,1-1 0,0-1 0,0 1 0,0 0 0,0 0 0,0 0 0,0 0 0,0-1 0,0 1 0,0 0 0,0-1 0,1 1 0,-1-1 0,0 1 0,0-1 0,1 0 0,0 1 0,9 1 0,-1 0 0,1-1 0,21 1 0,-2-1 0,169 17 0,-132-14 0,49 8 0,39 2 0,-121-11 0,39 6 0,-40-4 0,43 2 0,-74-7 0,0 0 0,1 0 0,-1 0 0,0 0 0,1 0 0,-1-1 0,0 1 0,0-1 0,0 1 0,1-1 0,-1 0 0,0 0 0,0 0 0,0 0 0,0 0 0,0-1 0,0 1 0,-1 0 0,1-1 0,0 0 0,-1 1 0,1-1 0,-1 0 0,0 0 0,1 0 0,-1 0 0,0 0 0,0 0 0,0 0 0,0 0 0,-1 0 0,1 0 0,-1-1 0,1 1 0,-1 0 0,0 0 0,0-1 0,0 1 0,0 0 0,0 0 0,-1-5 0,0-2 0,0 1 0,-1-1 0,0 0 0,-1 0 0,0 1 0,0 0 0,-1-1 0,0 1 0,-7-11 0,-6-2 0,-34-34 0,36 41 0,1 0 0,0-1 0,2-1 0,-20-31 0,19 20 0,2-2 0,1 1 0,-8-38 0,10 35 0,0 1 0,-3 0 0,-18-39 0,25 61 0,0 0 0,-1 0 0,0 1 0,-1 0 0,0 0 0,0 1 0,0-1 0,-1 1 0,0 0 0,0 1 0,0 0 0,-1 0 0,0 0 0,0 1 0,0 1 0,-11-5 0,15 7 0,-1 0 0,0 0 0,0 1 0,-1-1 0,1 1 0,0 0 0,0 0 0,0 1 0,0-1 0,0 1 0,0 0 0,0 1 0,0-1 0,0 1 0,1 0 0,-1 0 0,-4 3 0,-8 6 0,1 0 0,0 1 0,-15 15 0,10-9 0,2 0 0,0 0 0,2 1 0,1 1 0,0 0 0,1 1 0,-16 32 0,-58 144 0,61-104 0,-3 5 0,30-96 0,0 0 0,1 0 0,-1 0 0,0 0 0,1 0 0,-1 0 0,1 1 0,-1-1 0,1 0 0,0 0 0,0 0 0,0 1 0,0-1 0,1 0 0,-1 0 0,1 3 0,0-3 0,0-1 0,1 0 0,-1 1 0,0-1 0,0 0 0,1 0 0,-1 1 0,0-1 0,1 0 0,-1-1 0,1 1 0,0 0 0,-1 0 0,1-1 0,0 1 0,-1-1 0,1 1 0,0-1 0,0 0 0,-1 1 0,3-1 0,81 3 0,-68-4 0,-1 1 0,0 1 0,0 0 0,0 2 0,0-1 0,26 9 0,13 8-1365,-32-11-5461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3:4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1549 440 24575,'-1'-1'0,"-1"1"0,1-1 0,-1 1 0,1-1 0,0 0 0,-1 1 0,1-1 0,0 0 0,0 0 0,0 0 0,-1 0 0,1 0 0,0-1 0,1 1 0,-1 0 0,0 0 0,0-1 0,-1-1 0,-15-30 0,13 24 0,-3-3 0,-1-1 0,0 1 0,-1 1 0,0 0 0,-1 0 0,0 0 0,-1 1 0,0 1 0,-13-9 0,-16-7 0,-62-30 0,92 50 0,-15-7 0,-2 1 0,1 2 0,-1 1 0,-1 1 0,-29-4 0,15 6 0,-1 1 0,-71 3 0,79 4 0,0 2 0,0 1 0,0 2 0,1 1 0,1 2 0,-1 1 0,2 2 0,0 1 0,-37 23 0,13-2 0,3 2 0,1 3 0,2 1 0,-47 53 0,79-74 0,0 0 0,1 1 0,1 1 0,2 1 0,0 0 0,1 1 0,2 0 0,0 1 0,2 0 0,1 1 0,1 0 0,-5 44 0,8-40 0,2 0 0,2 0 0,0 0 0,2 0 0,2 0 0,0 0 0,3 0 0,0-1 0,2 0 0,1 0 0,14 27 0,-2-8 0,2 0 0,3-2 0,1-2 0,38 48 0,-35-59 0,1-1 0,2-2 0,1-1 0,1-2 0,2-1 0,1-2 0,0-1 0,2-3 0,1-1 0,85 28 0,-77-34 0,0-2 0,1-2 0,0-3 0,1-1 0,0-3 0,0-3 0,0-1 0,-1-3 0,78-15 0,134-46 0,-203 46 0,-1-3 0,73-38 0,-99 42 0,-1-1 0,-1-2 0,-1-1 0,0-1 0,27-30 0,-36 32 0,-2-2 0,-1 0 0,0-1 0,-2-1 0,-1 0 0,-1-1 0,14-35 0,-11 11 0,-1 0 0,14-85 0,-1-106 0,-26 198 0,-2 0 0,-1 0 0,-3 0 0,-1 0 0,-3 1 0,-12-47 0,13 69 0,0 0 0,-2 0 0,0 0 0,-1 1 0,-1 1 0,-1-1 0,0 2 0,-2-1 0,0 2 0,0 0 0,-2 0 0,0 2 0,-1-1 0,-25-16 0,-1 6 0,0 1 0,-2 3 0,-1 2 0,-79-24 0,-194-29 0,290 67 0,1 1 0,-1 1 0,0 2 0,0 1 0,0 0 0,0 3 0,-40 7 0,-7 5-3,-67 15-1359,119-23-5464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0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2470 349 24575,'-84'0'0,"-274"3"0,1 27 0,237-12 0,2 6 0,1 4 0,1 6 0,1 5 0,-136 66 0,182-70 0,2 4 0,2 2 0,-97 81 0,116-81 0,2 2 0,1 2 0,3 2 0,2 1 0,-36 59 0,44-58 0,2 1 0,2 2 0,3 1 0,-31 99 0,47-126 0,1-1 0,2 1 0,0 0 0,2 0 0,1 0 0,1 0 0,1 0 0,1 0 0,2 0 0,0 0 0,2 0 0,17 46 0,-12-47 6,0-1-1,2-1 1,1 0-1,1-1 1,1 0-1,21 21 1,-9-14-54,1-2-1,1-1 1,52 34 0,-10-17-186,2-3 1,1-3 0,102 34 0,25-3-873,358 69 0,227-21 1261,244-34-3026,-711-76 1435,391-43 0,-548 18 700,212-55 0,-291 52 442,-1-4-1,-1-4 1,-1-3-1,93-54 1,-133 61 329,0-2 0,-2-1 0,-1-2 0,-2-1 0,-1-2 0,-2-2 0,-1-1 0,-2-1 0,-1-2 0,-3-1 0,-1-1 0,-2-1 0,30-78 0,-40 82 7,-1 0 0,-2-1 0,-2 0 0,-1 0 0,-3-1 1,-1 0-1,-3-48 0,-2 54-25,-2 0 0,-2 0 0,-1 1 0,-2 0 0,-1 0 0,-1 1 0,-2 0 0,-34-59 0,11 34-17,-3 2 0,-2 2 0,-3 2 0,-1 1 0,-82-68 0,26 37 0,-219-134 0,174 134 415,-3 6 0,-4 7 0,-2 6 1,-4 7-1,-1 7 0,-2 7 0,-3 8 0,0 6 1,-2 8-1,0 7 0,-304 16 0,266 16-496,-373 84 0,372-51-2079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3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1057 298 24575,'14'-9'0,"0"0"0,0-1 0,-1 0 0,0-1 0,-1 0 0,0-1 0,-1-1 0,0 0 0,-1 0 0,15-26 0,-22 33 0,0 0 0,0 0 0,-1 0 0,0 0 0,0 0 0,-1 0 0,1-1 0,-1 1 0,-1 0 0,1-9 0,-1 12 0,-1 1 0,1-1 0,0 0 0,-1 0 0,0 0 0,0 1 0,1-1 0,-2 0 0,1 1 0,0-1 0,0 1 0,-1-1 0,0 1 0,1-1 0,-1 1 0,0 0 0,0 0 0,0 0 0,0 0 0,-1 1 0,1-1 0,0 0 0,-1 1 0,1 0 0,-4-2 0,-3 0 0,0 1 0,0-1 0,-1 2 0,1-1 0,0 2 0,-1-1 0,1 1 0,-1 0 0,1 1 0,0 0 0,0 1 0,-17 5 0,-6 2 0,1 2 0,-41 21 0,11 0 0,2 2 0,2 3 0,1 2 0,2 3 0,-71 70 0,64-49 0,4 1 0,2 4 0,-86 138 0,109-149 0,2 1 0,3 1 0,-22 69 0,37-89 0,2 0 0,1 1 0,2-1 0,2 2 0,2-1 0,1 47 0,3-71 0,1 1 0,0-1 0,1 0 0,0 0 0,2 0 0,0-1 0,0 0 0,2 1 0,0-2 0,0 1 0,1-1 0,1 0 0,14 16 0,-13-19 0,0-1 0,1 0 0,0-1 0,1 0 0,0 0 0,0-1 0,1-1 0,0 0 0,0-1 0,1-1 0,0 1 0,0-2 0,0 0 0,28 3 0,-22-5 0,-1 0 0,1-2 0,0 0 0,0-2 0,-1 0 0,1-1 0,-1-1 0,0 0 0,0-2 0,0 0 0,-1-1 0,24-13 0,-20 7 0,0-1 0,-1 0 0,-1-2 0,0 0 0,-1-2 0,-1 0 0,0-1 0,29-41 0,-31 35 0,-1 0 0,-2 0 0,0-2 0,-1 1 0,-2-2 0,-1 1 0,11-54 0,-17 58 0,0 0 0,-1 0 0,-1-1 0,-2 1 0,0 0 0,-1 0 0,-2 0 0,0 0 0,-2 0 0,-8-23 0,6 28 0,-1 0 0,0 0 0,-2 1 0,0 0 0,-14-17 0,23 33 0,1 0 0,0 0 0,0 0 0,0 0 0,0 0 0,0 0 0,1 0 0,-1-1 0,0 1 0,0 0 0,1-1 0,-1 1 0,1 0 0,-1-1 0,1 1 0,0-1 0,0 1 0,-1-1 0,1 1 0,0-1 0,0-1 0,1 3 0,0-1 0,0 1 0,0-1 0,0 1 0,0 0 0,0-1 0,0 1 0,0 0 0,0 0 0,0 0 0,1 0 0,-1 0 0,0 0 0,0 0 0,0 0 0,0 0 0,0 1 0,0-1 0,0 0 0,0 1 0,1 0 0,16 5 0,31 17 0,-22-8 0,0 1 0,-1 1 0,-1 1 0,-1 1 0,-1 1 0,0 2 0,-2 0 0,35 47 0,-42-50 0,-1 1 0,-2 1 0,0 0 0,-1 1 0,-1 0 0,-1 1 0,-1-1 0,-1 2 0,-1-1 0,-1 0 0,-1 1 0,0 26 0,-4-26 0,0 0 0,-2 0 0,-1 0 0,-10 37 0,-1-16 0,-27 57 0,26-66-1365,4-5-5461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0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752 158 24575,'3'0'0,"1"0"0,-1-1 0,1 1 0,-1-1 0,1 0 0,-1 0 0,0 0 0,1-1 0,-1 1 0,0-1 0,0 0 0,0 0 0,0 0 0,0 0 0,0 0 0,-1-1 0,1 1 0,-1-1 0,0 0 0,0 0 0,4-5 0,-5 6 0,0 0 0,0 0 0,-1 0 0,1 0 0,0 0 0,-1 0 0,1 0 0,-1 0 0,0 0 0,1 0 0,-1-1 0,0 1 0,-1 0 0,1 0 0,0 0 0,0 0 0,-1 0 0,0 0 0,1 0 0,-1 0 0,0 0 0,0 0 0,0 0 0,0 0 0,0 0 0,0 0 0,-1 1 0,1-1 0,0 1 0,-1-1 0,0 1 0,1-1 0,-1 1 0,0 0 0,0 0 0,1 0 0,-3-1 0,-11-5 0,1 0 0,-1 1 0,-1 1 0,1 0 0,-1 2 0,-21-4 0,7 4 0,0 1 0,-44 2 0,39 2 0,-1 2 0,1 2 0,0 1 0,1 2 0,-1 1 0,2 1 0,0 2 0,0 2 0,1 1 0,-43 29 0,65-38 0,0 1 0,0 1 0,1 0 0,0 0 0,1 1 0,0 0 0,0 0 0,1 1 0,1 0 0,-1 0 0,2 1 0,-8 22 0,10-26 0,1 0 0,1 0 0,0-1 0,0 1 0,0 0 0,1 0 0,0 0 0,0 0 0,1 0 0,0 0 0,1 0 0,0 0 0,0-1 0,1 1 0,-1-1 0,2 1 0,-1-1 0,1 0 0,0 0 0,0-1 0,10 12 0,-1-5 0,1 0 0,0-1 0,1-1 0,0 0 0,1-1 0,0-1 0,1 0 0,0-1 0,35 11 0,-9-6 0,0-2 0,0-3 0,49 5 0,-79-12 0,19 3 0,1-1 0,-1-2 0,1-1 0,0-1 0,40-8 0,-70 9 0,-1-1 0,1 1 0,-1-1 0,0 0 0,1 0 0,-1 0 0,0-1 0,1 1 0,3-4 0,-6 5 0,1-1 0,-1 1 0,1-1 0,-1 0 0,1 1 0,-1-1 0,1 0 0,-1 0 0,1 1 0,-1-1 0,0 0 0,0 0 0,1 0 0,-1 0 0,0 1 0,0-1 0,0 0 0,0 0 0,0 0 0,0-1 0,-1-1 0,0 1 0,0 0 0,0-1 0,-1 1 0,1 0 0,-1 0 0,1 0 0,-1 0 0,0 0 0,0 0 0,0 0 0,0 1 0,0-1 0,0 1 0,0-1 0,0 1 0,-1 0 0,-2-1 0,-13-6 0,-1 1 0,1 1 0,-2 0 0,1 2 0,0 0 0,-1 1 0,0 1 0,1 1 0,-1 1 0,-35 3 0,37-1 0,-1 1 0,1 1 0,-1 1 0,1 0 0,0 1 0,1 1 0,0 1 0,0 0 0,0 2 0,1 0 0,-20 16 0,28-19 0,0 0 0,1 1 0,0-1 0,1 1 0,0 1 0,0-1 0,1 1 0,0 0 0,0 1 0,1-1 0,0 1 0,1 0 0,0 0 0,1 0 0,0 0 0,0 0 0,1 0 0,1 1 0,-1-1 0,2 0 0,-1 1 0,2-1 0,-1 0 0,1 0 0,1 0 0,0 0 0,0 0 0,1 0 0,0-1 0,1 0 0,0 0 0,0 0 0,1 0 0,0-1 0,1 0 0,-1 0 0,2-1 0,9 9 0,3 0 0,1-1 0,1-1 0,0 0 0,1-2 0,0-1 0,1-1 0,36 11 0,-18-9 0,0-2 0,1-2 0,72 4 0,-5-11-1365,-12-8-5461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0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24575,'1'1'0,"-1"0"0,1 0 0,-1 1 0,1-1 0,0 0 0,-1 0 0,1 0 0,0 0 0,0 0 0,0 0 0,0 0 0,0 0 0,0 0 0,0 0 0,0 0 0,0-1 0,0 1 0,0 0 0,0-1 0,2 1 0,28 13 0,-27-13 0,70 25 0,-43-16 0,0 0 0,-1 3 0,-1 0 0,47 30 0,-52-27 0,-2 2 0,0 1 0,-1 1 0,-1 0 0,-1 2 0,17 23 0,-27-33 0,-1 1 0,0 0 0,-1 0 0,-1 0 0,0 1 0,-1 0 0,0 0 0,-1 1 0,0-1 0,-2 1 0,0 0 0,0 0 0,-1 19 0,-1-31-91,0 0 0,-1 0 0,1 0 0,-1 0 0,1 0 0,-1-1 0,0 1 0,0 0 0,-1-1 0,1 1 0,0-1 0,-1 1 0,1-1 0,-4 4 0,-8 5-6735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0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34 24575,'0'-4'0,"0"-7"0,-5-1 0,-6 6 0,-10 9 0,-7 13 0,-8 13 0,-2 16 0,-5 10 0,1 9 0,3 4 0,3 4 0,3-6 0,3-4 0,6-9 0,7-7 0,2-9 0,4-9-8191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08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49 24575,'1'0'0,"1"0"0,-1 0 0,0 0 0,1-1 0,-1 1 0,1 0 0,-1-1 0,0 1 0,1-1 0,-1 0 0,0 1 0,1-1 0,-1 0 0,0 0 0,0 0 0,0 0 0,0 0 0,0 0 0,0 0 0,0 0 0,0 0 0,0-1 0,-1 1 0,1 0 0,0 0 0,-1-1 0,1 1 0,-1-1 0,1-1 0,-1 2 0,0 1 0,0-1 0,0 0 0,0 0 0,0 1 0,0-1 0,0 0 0,0 1 0,0-1 0,0 0 0,0 0 0,-1 1 0,1-1 0,0 0 0,-1 1 0,1-1 0,0 0 0,-1 1 0,1-1 0,-1 1 0,1-1 0,-1 1 0,0-2 0,0 2 0,0-1 0,0 1 0,-1-1 0,1 1 0,0-1 0,-1 1 0,1-1 0,-1 1 0,1 0 0,0 0 0,-1 0 0,1 0 0,-1 0 0,1 0 0,0 0 0,-1 0 0,-1 1 0,-5 2 0,1-1 0,-1 1 0,1 0 0,0 1 0,0 0 0,0 0 0,0 0 0,0 1 0,1 0 0,0 0 0,0 1 0,1 0 0,-1 0 0,1 0 0,0 1 0,1-1 0,-6 12 0,-2 5 0,1-1 0,2 2 0,0-1 0,-8 35 0,14-44 14,0-1-1,1 1 0,1 0 0,0 0 1,1 0-1,0-1 0,1 1 1,5 22-1,-5-29-91,1 0 0,0 0 0,1 0-1,-1-1 1,1 1 0,1-1 0,-1 0 0,1 0 0,0 0-1,0 0 1,1-1 0,0 1 0,0-1 0,0-1 0,1 1-1,-1-1 1,1 1 0,9 3 0,11 4-6748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0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1028 24575,'1'-1'0,"0"-1"0,0 1 0,0 0 0,0-1 0,0 1 0,0-1 0,-1 1 0,1-1 0,0 1 0,-1-1 0,1 0 0,-1 1 0,1-4 0,-1 5 0,0-1 0,0 0 0,0 1 0,0-1 0,0 0 0,0 1 0,-1-1 0,1 0 0,0 1 0,0-1 0,0 0 0,-1 1 0,1-1 0,0 1 0,0-1 0,-1 0 0,1 1 0,-1-1 0,1 1 0,-1-1 0,1 1 0,0-1 0,-1 1 0,0 0 0,1-1 0,-1 1 0,1-1 0,-1 1 0,1 0 0,-1 0 0,0-1 0,1 1 0,-2 0 0,-3 2 0,9 6 0,10 7 0,-5-11 0,1-1 0,-1 0 0,0 0 0,1-1 0,0 0 0,0-1 0,-1 0 0,1 0 0,0-1 0,13-2 0,-6 1 0,-1-2 0,1 0 0,-1-1 0,1 0 0,19-10 0,-28 11 0,0-1 0,0-1 0,-1 1 0,0-1 0,1-1 0,-2 1 0,1-1 0,-1 0 0,0-1 0,0 0 0,-1 0 0,9-13 0,-12 15 0,1 0 0,-1 0 0,1-1 0,-1 1 0,-1-1 0,1 1 0,-1-1 0,0 0 0,-1 0 0,1 1 0,-1-1 0,0 0 0,0 0 0,-1 1 0,0-1 0,0 0 0,0 0 0,-1 1 0,1-1 0,-5-6 0,6 10 0,-1 0 0,0 0 0,0 0 0,0 0 0,-1 0 0,1 0 0,0 1 0,-1-1 0,1 0 0,-1 1 0,1 0 0,-1-1 0,0 1 0,1 0 0,-1 0 0,0-1 0,0 2 0,0-1 0,0 0 0,0 0 0,0 0 0,0 1 0,-3-1 0,1 1 0,0 0 0,1 1 0,-1-1 0,0 1 0,1 0 0,-1 0 0,0 0 0,1 1 0,-1-1 0,1 1 0,0 0 0,-5 3 0,-3 3 0,-1 1 0,1 1 0,1-1 0,0 2 0,-17 22 0,23-27 0,0 0 0,0 0 0,1 0 0,0 0 0,0 0 0,1 1 0,0-1 0,0 1 0,-2 12 0,4-17 0,0 1 0,0-1 0,0 1 0,0-1 0,1 1 0,-1-1 0,1 1 0,-1-1 0,1 1 0,0-1 0,0 0 0,0 1 0,1-1 0,-1 0 0,0 0 0,1 0 0,-1 0 0,1 0 0,0 0 0,0 0 0,0-1 0,-1 1 0,2 0 0,-1-1 0,0 0 0,0 1 0,0-1 0,1 0 0,2 1 0,4 0 0,0 1 0,0-1 0,1 0 0,-1-1 0,0 0 0,1-1 0,-1 0 0,1 0 0,-1-1 0,1 0 0,-1-1 0,0 0 0,0 0 0,0-1 0,15-6 0,-5 0 0,0 0 0,0-2 0,-1 0 0,0 0 0,31-29 0,-34 26 0,0-2 0,-2 0 0,0 0 0,0-1 0,-1-1 0,14-31 0,-21 40 0,0-1 0,-1 1 0,-1-1 0,0 0 0,0-1 0,-1 1 0,0 0 0,-1-1 0,0 1 0,-1 0 0,0-1 0,0 1 0,-1-1 0,-1 1 0,-3-13 0,4 19 0,0 0 0,-1 0 0,1 0 0,-1 1 0,0-1 0,0 0 0,-1 1 0,1 0 0,-1-1 0,1 1 0,-1 0 0,0 0 0,0 1 0,-1-1 0,1 1 0,-1-1 0,1 1 0,-1 0 0,1 0 0,-1 1 0,0-1 0,0 1 0,0 0 0,0 0 0,0 0 0,0 0 0,0 1 0,-6 0 0,1 0 0,1 1 0,-1 0 0,0 0 0,1 1 0,0 0 0,-1 1 0,1 0 0,0 0 0,0 1 0,0 0 0,1 0 0,-12 9 0,4-1 0,1 1 0,1 0 0,0 1 0,1 1 0,0-1 0,1 2 0,1 0 0,0 0 0,2 1 0,-1 0 0,2 1 0,1-1 0,0 1 0,-6 33 0,9-35 0,0 0 0,2 1 0,0-1 0,1 0 0,0 1 0,1-1 0,1 1 0,1-1 0,0 0 0,1 0 0,1 0 0,0-1 0,1 0 0,1 0 0,0 0 0,1-1 0,12 17 0,-2-11 0,0 0 0,1-2 0,0 0 0,2-1 0,0-1 0,1-1 0,0-1 0,1-1 0,1-1 0,0-1 0,0-1 0,1-1 0,0-2 0,1 0 0,0-2 0,32 4 0,-35-7 0,1-1 0,0-1 0,0-1 0,-1-2 0,1 0 0,-1-1 0,0-1 0,24-9 0,-29 7 0,0 0 0,-1-1 0,0-2 0,0 1 0,-1-2 0,0 0 0,-1-1 0,0 0 0,-1-1 0,19-24 0,-10 6 0,0-2 0,-2-1 0,-2-1 0,-1-1 0,-2 0 0,-1-1 0,15-61 0,-4-13 0,15-155 0,-36 229 0,-1 1 0,-2-1 0,-2 0 0,-1 1 0,-8-49 0,7 74 0,-1 1 0,0-1 0,-1 1 0,0 0 0,0 1 0,-1-1 0,0 1 0,-1 0 0,-11-15 0,11 18 0,-1-1 0,0 2 0,1-1 0,-2 1 0,1 0 0,-1 0 0,1 1 0,-1 0 0,0 0 0,-1 1 0,1 0 0,-1 1 0,-11-3 0,15 4 0,0 0 0,0 1 0,1-1 0,-1 1 0,0 0 0,0 0 0,0 0 0,0 1 0,0 0 0,1 0 0,-1 0 0,0 0 0,1 1 0,-1 0 0,1-1 0,-1 2 0,1-1 0,0 1 0,-6 4 0,6-3 0,-1 1 0,1 0 0,0 1 0,0-1 0,1 1 0,-1 0 0,1 0 0,0 0 0,1 0 0,0 0 0,0 0 0,0 1 0,-1 11 0,-2 19 0,3 0 0,0-1 0,3 1 0,1 0 0,1-1 0,17 71 0,-1-34 0,4-2 0,43 96 0,-46-121-273,3-1 0,1-2 0,2 0 0,49 59 0,-37-60-6553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1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6733 973 24575,'2'-3'0,"1"0"0,-1-1 0,0 1 0,0-1 0,0 0 0,0 1 0,-1-1 0,0 0 0,1 0 0,-1 0 0,-1 0 0,1 0 0,-1 0 0,1 0 0,-1-7 0,-1-1 0,0 1 0,0 0 0,-1 0 0,-5-16 0,0 5 0,-2 0 0,0 1 0,-1 0 0,-1 1 0,-1 0 0,-1 1 0,-24-28 0,13 21 0,0 2 0,-2 1 0,0 1 0,-45-27 0,-5 5 0,-3 4 0,-1 3 0,-97-30 0,-47-6-554,-4 9-1,-2 10 0,-2 11 0,-418-24 1,404 59 433,-1 11 0,-254 36 0,328-13 128,1 7 1,1 7-1,-276 104 0,261-68-196,4 8 1,4 8-1,4 8 0,4 7 0,-188 156 1,265-181 155,4 4 0,4 3 0,3 5 0,-127 191 0,73-75 289,-96 146 904,-25-18-27,233-311-883,10-10 108,-1 0 0,2 0 0,-15 25 0,23-22-109,9-18-423,5-9-1093,2-6-5559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1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24575,'13'0'0,"0"2"0,-1 0 0,1 0 0,0 1 0,-1 0 0,22 10 0,0 2 0,33 21 0,-43-21 0,-1 1 0,0 1 0,-2 0 0,28 30 0,67 87 0,1 3 0,-103-122 0,1-1 0,0-1 0,1 0 0,0-1 0,22 11 0,-28-17 0,0-2 0,0 0 0,1 0 0,-1-1 0,1 0 0,-1-1 0,1 0 0,0 0 0,0-1 0,0-1 0,14-1 0,2-2 7,-1-2 0,0-1 0,0-1 0,-1-1 0,1-1 0,-2-1 0,0-2 0,0 0 0,-1-1 0,0-2 0,31-26 0,16-20-343,121-138-1,-129 131-439,-32 35-6050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1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24575,'2'-1'0,"1"1"0,0-1 0,-1-1 0,1 1 0,-1 0 0,1-1 0,-1 1 0,0-1 0,1 1 0,-1-1 0,2-3 0,23-13 0,-23 17 0,1 0 0,0 1 0,-1-1 0,1 1 0,0 0 0,0 0 0,-1 0 0,1 1 0,0 0 0,0 0 0,-1 0 0,1 0 0,7 4 0,7 4 0,33 21 0,-40-23 0,340 238 0,-197-132 0,-145-106-34,501 365-929,-21 28 760,-453-364 203,-20-20 0,30 24 0,-47-40 7,0 0 0,0 0 0,0 1-1,0-1 1,1 0 0,-1 0 0,0 1-1,0-1 1,0 0 0,1 0 0,-1 0-1,0 1 1,0-1 0,1 0 0,-1 0-1,0 0 1,0 0 0,1 0 0,-1 1-1,0-1 1,0 0 0,1 0 0,-1 0-1,0 0 1,1 0 0,-1 0 0,0 0-1,0 0 1,1 0 0,-1 0 0,0 0-1,1 0 1,-1 0 0,0-1 0,0 1-1,1 0 1,-1 0 0,1 0 0,-4-11-804,-6-8-5661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1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1260 35 24575,'1'-2'0,"0"1"0,0 0 0,0-1 0,0 1 0,0-1 0,0 1 0,0-1 0,-1 1 0,1-1 0,-1 1 0,1-1 0,-1 0 0,0 1 0,1-3 0,-1 4 0,-1 0 0,1-1 0,0 1 0,0-1 0,0 1 0,0-1 0,0 1 0,0-1 0,-1 1 0,1 0 0,0-1 0,0 1 0,-1 0 0,1-1 0,0 1 0,-1 0 0,1-1 0,0 1 0,-1 0 0,1-1 0,0 1 0,-1 0 0,1 0 0,0-1 0,-1 1 0,1 0 0,-1 0 0,1 0 0,-1 0 0,1 0 0,-1 0 0,1-1 0,0 1 0,-1 0 0,1 0 0,-1 0 0,1 1 0,-1-1 0,1 0 0,-1 0 0,1 0 0,-1 0 0,1 0 0,0 0 0,-1 1 0,1-1 0,-1 0 0,1 0 0,0 1 0,-1-1 0,1 0 0,0 0 0,-1 1 0,-12 7 0,1 0 0,1 0 0,-1 1 0,1 1 0,1 0 0,0 1 0,0-1 0,-13 21 0,3-7 0,-327 450 0,32 24 0,68-104 0,211-338 0,0-4 0,2 2 0,2 2 0,-35 88 0,66-142 0,0 0 0,0 0 0,1 0 0,-1 0 0,1 0 0,-1 0 0,1 0 0,0 0 0,-1 0 0,1 0 0,0 0 0,0 0 0,1 0 0,-1 0 0,0 0 0,2 3 0,-2-5 0,0 1 0,1-1 0,-1 0 0,0 0 0,1 1 0,-1-1 0,0 0 0,1 0 0,-1 0 0,0 0 0,1 1 0,-1-1 0,0 0 0,1 0 0,-1 0 0,1 0 0,-1 0 0,0 0 0,1 0 0,-1 0 0,1 0 0,-1 0 0,0 0 0,1 0 0,-1 0 0,0-1 0,2 1 0,17-13 0,-5-1-1365,-2-1-5461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0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3237 579 24575,'0'-8'0,"1"-6"0,-1 1 0,-1-1 0,0 0 0,-1 1 0,-4-15 0,5 24 0,-1-1 0,-1 0 0,1 0 0,-1 1 0,1-1 0,-1 1 0,-1 0 0,1 0 0,0 0 0,-1 0 0,0 0 0,0 1 0,0 0 0,0 0 0,-1 0 0,-7-4 0,-4 0 0,1 1 0,-1 0 0,0 1 0,0 0 0,-1 2 0,-19-3 0,-106-2 0,112 7 0,-139 0-240,0 8 0,-311 52-1,280-17 1,2 8-1,-196 79 1,245-71 208,-220 121 1,286-131 1,3 4 1,1 3-1,-135 125 0,185-150 25,0 0 0,2 2 0,1 1 0,2 2 0,1 0 0,2 1 0,2 1 0,-26 67 0,37-80 6,1-1-1,1 1 1,2 1-1,0-1 1,1 1-1,2-1 1,0 1 0,2 0-1,0 0 1,2-1-1,1 1 1,1-1-1,1 0 1,1 0 0,19 44-1,-10-39 12,1-1-1,1 0 1,1-1 0,2-1-1,0-1 1,2-1 0,1-1-1,0-1 1,50 33 0,-9-13 42,1-3 0,3-3 0,77 30 1,3-10-540,3-7 0,2-7 1,190 28-1,487 17-1553,-400-69 535,1-18 1,-1-19-1,0-18 1,524-116-1,-482 33 1478,-389 93 81,-1-4 1,-1-4-1,113-65 0,-165 81 233,-2 0 1,0-1-1,-1-2 1,-1-1-1,-1-1 0,-2-1 1,41-54-1,-52 60-53,-1-1 0,0 0 0,-1 0 0,-1-1-1,-1 0 1,-1 0 0,-1-1 0,-1 0 0,-1 0 0,-1-1 0,-1 1 0,-1-1-1,-1-23 1,-4 12-76,-1-1 1,-2 1-1,-1 0 0,-2 0 0,-1 1 0,-2 0 0,-1 1 1,-1 1-1,-22-33 0,-9-6 513,-3 1 1,-95-100 0,69 92-706,-3 3 0,-3 4 0,-154-102 0,118 100-62,-4 5 0,-185-74 0,128 74-47,-232-54 1,-192 6 12,199 68-205,-442 6 0,569 42-2997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387 817 24575,'1'-1'0,"0"1"0,0-1 0,1 1 0,-1-1 0,0 0 0,0 1 0,0-1 0,0 0 0,0 0 0,0 0 0,0 1 0,0-1 0,0 0 0,0 0 0,-1-1 0,1 1 0,0 0 0,-1 0 0,1 0 0,-1 0 0,1-1 0,-1 1 0,0 0 0,1 0 0,-1-1 0,0 1 0,0-2 0,5-42 0,-4 39 0,-1 2 0,0-1 0,0 0 0,0 0 0,-1 1 0,1-1 0,-1 0 0,0 0 0,0 1 0,-1-1 0,0 1 0,1-1 0,-2 1 0,1 0 0,0 0 0,-1 0 0,-3-5 0,3 6 0,0 1 0,0-1 0,0 1 0,0-1 0,-1 1 0,1 0 0,-1 0 0,1 0 0,-1 1 0,0-1 0,0 1 0,0 0 0,0 0 0,0 0 0,0 1 0,0-1 0,0 1 0,0 0 0,-7 1 0,2 0 0,0 1 0,0 1 0,0-1 0,0 1 0,1 1 0,-1-1 0,1 2 0,0-1 0,0 1 0,1 0 0,-1 1 0,1-1 0,0 1 0,1 1 0,-8 8 0,-6 10 0,1 0 0,1 1 0,-16 31 0,19-31 0,1 1 0,1 1 0,1 0 0,-9 37 0,19-56 0,0-1 0,1 1 0,0 0 0,0 0 0,1 0 0,0 0 0,1 0 0,2 12 0,-2-16 0,0 0 0,1 0 0,0 0 0,0 0 0,0-1 0,1 1 0,-1-1 0,1 1 0,0-1 0,1 0 0,-1 0 0,1-1 0,-1 1 0,1-1 0,7 6 0,-6-6 0,1-1 0,-1 1 0,1-1 0,-1 0 0,1 0 0,0 0 0,0-1 0,-1 0 0,1 0 0,0 0 0,0-1 0,0 0 0,0 0 0,0-1 0,0 0 0,0 0 0,0 0 0,0 0 0,0-1 0,-1 0 0,1 0 0,-1-1 0,0 0 0,6-3 0,4-3 0,-1 0 0,0-2 0,0 1 0,-1-1 0,-1-1 0,0-1 0,15-19 0,-10 6 0,0-1 0,-2-1 0,-1-1 0,-1 0 0,-1 0 0,-2-1 0,-1-1 0,7-43 0,-3-18 0,4-147 0,-21-193 0,12 618 0,63 495-1365,-60-611-5461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04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3387 577 24575,'3'-3'0,"1"-1"0,-1 0 0,0 0 0,0 0 0,-1 0 0,1 0 0,-1 0 0,0-1 0,0 1 0,0-1 0,-1 1 0,0-1 0,0 0 0,0 0 0,0 1 0,-1-1 0,1 0 0,-1 0 0,-1-6 0,0 5 0,0 1 0,-1 0 0,0-1 0,0 1 0,0 0 0,0 0 0,-1 0 0,0 0 0,0 1 0,0-1 0,0 1 0,-1 0 0,0 0 0,0 0 0,0 0 0,-9-6 0,-1 2 0,-1-1 0,-1 2 0,1 0 0,-1 1 0,-1 0 0,1 1 0,-1 1 0,-27-3 0,-146-5 0,172 12 0,-141 1-233,-289 40 0,-152 81-1974,426-78 1920,2 9-1,-305 137 1,393-148 232,2 3 0,1 4 0,3 3 0,3 3 0,2 4 0,2 3 0,-79 90 0,118-114 55,2 1 0,1 1 0,2 2 0,2 0 0,1 2 0,3 1 0,-18 54 0,30-71 0,2-1 0,0 2 0,2-1 0,2 1 0,0-1 0,2 1 0,1 0 0,1 0 0,2-1 0,1 1 0,1-1 0,1 1 0,16 43 0,-8-40-5,1-1 1,1-1-1,2 0 0,1-2 1,1 0-1,2-1 1,1 0-1,0-2 1,2-1-1,48 35 0,-12-16-18,1-2-1,3-4 1,133 57 0,-49-37-130,1-7 0,254 49 0,327-7-262,-421-78-491,1-14-1,-1-14 1,442-76-1,-309 4-905,747-250-1,-599 111 1997,-30-58-121,-343 136-78,-188 123 52,-1-1-1,-2-1 1,0-2 0,39-52 0,-58 68 120,-1 0 0,0 0 0,0-1 0,-1 1 0,-1-1 1,0-1-1,-1 1 0,-1-1 0,0 1 0,0-1 0,-1 0 0,-1-28 0,-2 26-73,-1 1-1,0-1 0,-2 0 0,0 1 0,0 0 0,-1 0 0,-1 0 0,-1 0 0,0 1 0,-1 0 0,-11-15 1,-7-4-92,0 1 0,-3 1 0,0 2 0,-2 1 0,-1 1 0,-58-37 0,-228-111 700,-455-147 2808,-32 78-4455,-126 55 852,683 158-114,-443 2 0,471 37-1830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0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2549 786 24575,'0'-4'0,"0"0"0,-1 0 0,0-1 0,0 1 0,0 0 0,-1 0 0,1 1 0,-1-1 0,0 0 0,0 0 0,0 1 0,0-1 0,-1 1 0,0 0 0,1 0 0,-1 0 0,-4-4 0,-5-3 0,-1 1 0,0 0 0,-20-10 0,-8-2 0,-2 2 0,0 2 0,-1 2 0,-57-13 0,14 11 0,-115-9 0,115 20-38,0 5 0,0 3 0,0 4-1,0 4 1,1 4 0,1 4 0,0 3-1,2 4 1,0 3 0,2 4 0,1 3-1,2 4 1,2 4 0,-128 93 0,142-89 38,1 3 0,3 3 0,-102 119 0,137-142 0,2 0 0,1 2 0,2 1 0,-19 43 0,28-52 0,1 0 0,0 1 0,2 0 0,1 0 0,1 1 0,1-1 0,1 28 0,3-32-5,0 0 0,2 0 0,0 0 0,1 0 1,1-1-1,1 1 0,1-1 0,12 24 0,-6-19-13,1-1 0,1-1 0,1-1-1,1 0 1,35 35 0,-13-22-23,1-2 1,2-2-1,1-1 1,2-2-1,0-3 1,69 29-1,0-10-375,2-5-1,2-5 0,175 28 1,376 6-1120,-199-54 807,0-21 1,-1-21-1,756-141 0,-626 34 775,-447 92-160,269-117 1,-361 133 58,-2-3 0,-2-3 0,64-47 0,-99 63 60,-1 0 0,0-2 1,-1-1-1,19-25 1,-28 31-3,-1 0 0,0-1 0,-1 0 0,-1-1 0,0 1 0,-1-1 0,6-25 0,-9 25-3,-1 1 0,0-1 0,-2 1 0,0-1 0,0 0 0,-2 1 0,0-1 0,0 1 0,-2 0 0,0 0 0,-1 0 0,0 0 0,-1 1 0,0 0 0,-2 0 0,-12-19 0,-3 0 0,-3 0 0,0 2 0,-2 0 0,-1 2 0,-37-28 0,-24-12 113,-2 4-1,-3 5 1,-170-81-1,-332-99 338,246 125-473,-417-80 1,-384 22-23,964 154-209,27 4-1016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1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716 332 24575,'3'-1'0,"0"1"0,0-1 0,0 0 0,0 0 0,0 0 0,0 0 0,0-1 0,-1 1 0,1-1 0,0 0 0,-1 1 0,3-3 0,29-28 0,-28 26 0,4-4 0,0-1 0,0-1 0,-1 0 0,-1 0 0,0-1 0,0 0 0,8-21 0,-14 31 0,-1-1 0,1 0 0,-1 0 0,0 0 0,0 0 0,0 0 0,-1 0 0,1-1 0,-1 1 0,0 0 0,0 0 0,-1 0 0,1 0 0,-1 0 0,0 0 0,0 0 0,0 0 0,-1 0 0,1 0 0,-1 0 0,0 0 0,0 1 0,0-1 0,-1 1 0,1 0 0,-1 0 0,0-1 0,0 2 0,0-1 0,0 0 0,-5-2 0,-1-1 0,-1 1 0,0 0 0,0 1 0,0 1 0,0-1 0,-1 2 0,0-1 0,1 1 0,-1 1 0,-11-1 0,-11 2 0,0 1 0,-33 5 0,42-3 0,0 1 0,0 1 0,1 1 0,0 1 0,0 1 0,-31 17 0,41-18 0,0 1 0,0 0 0,1 1 0,0 0 0,0 1 0,1 1 0,1-1 0,0 2 0,0 0 0,1 0 0,-11 20 0,17-27 0,0 1 0,1 0 0,-1 0 0,1 0 0,0 0 0,1 0 0,0 1 0,0-1 0,0 0 0,1 1 0,-1-1 0,2 0 0,-1 1 0,2 9 0,0-8 0,1 1 0,0 0 0,1-1 0,-1 0 0,1 0 0,1 0 0,0 0 0,0-1 0,8 9 0,4 3 0,1-2 0,1 0 0,1-2 0,0 0 0,1-1 0,35 17 0,-13-8 0,8 2 0,-1 2 0,-1 2 0,75 60 0,-118-84 0,0 0 0,-1 1 0,0 0 0,0 0 0,0 0 0,-1 1 0,0-1 0,0 1 0,-1 0 0,4 9 0,-6-12 0,0 0 0,0-1 0,0 1 0,-1 0 0,0 0 0,0 0 0,0-1 0,0 1 0,0 0 0,-1 0 0,1 0 0,-1-1 0,0 1 0,0 0 0,-1-1 0,1 1 0,-1-1 0,0 1 0,0-1 0,0 0 0,0 0 0,-5 5 0,-5 4 0,0-1 0,-1 0 0,0-1 0,-1 0 0,0-1 0,-26 12 0,8-6 0,-1-2 0,-38 10 0,30-12 0,-1-2 0,0-1 0,0-3 0,0-1 0,-1-2 0,0-2 0,1-2 0,-69-12 0,104 12 0,0 1 0,0-1 0,0-1 0,0 1 0,0-1 0,1-1 0,-10-5 0,13 7 0,1 0 0,0 0 0,0 0 0,-1 0 0,1 0 0,1-1 0,-1 1 0,0-1 0,0 1 0,1-1 0,0 1 0,-1-1 0,1 0 0,0 0 0,0 0 0,1 0 0,-1 0 0,1 0 0,-1 0 0,1-5 0,5-28-1365,6 2-5461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1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 24575,'0'0'0,"1"1"0,0-1 0,-1 1 0,0-1 0,1 1 0,-1-1 0,1 1 0,-1-1 0,0 1 0,1 0 0,-1-1 0,0 1 0,1 0 0,-1-1 0,0 1 0,0 0 0,0-1 0,0 1 0,0 0 0,0-1 0,0 1 0,0 0 0,0-1 0,0 1 0,0 0 0,0-1 0,0 1 0,-1 0 0,1-1 0,0 1 0,0 0 0,-1-1 0,0 2 0,-9 31 0,9-29 0,-72 186 0,18-48 0,-39 107 0,-54 154 0,91-258-1365,42-114-5461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1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41 24575,'0'-1'0,"0"0"0,0 0 0,-1 1 0,1-1 0,-1 0 0,1 0 0,0 0 0,-1 1 0,0-1 0,1 0 0,-1 0 0,1 1 0,-1-1 0,0 0 0,0 1 0,1-1 0,-1 1 0,0-1 0,0 1 0,0 0 0,1-1 0,-1 1 0,0 0 0,0-1 0,0 1 0,0 0 0,0 0 0,0 0 0,0 0 0,0 0 0,0 0 0,1 0 0,-1 0 0,0 0 0,0 0 0,0 0 0,0 1 0,0-1 0,0 0 0,0 1 0,1-1 0,-1 1 0,0-1 0,0 1 0,0-1 0,1 1 0,-1-1 0,0 1 0,0 1 0,-5 5 0,2 1 0,-1-1 0,1 1 0,0 0 0,1 0 0,0 1 0,0-1 0,1 0 0,-3 18 0,1 7 0,0 41 0,4-67 0,-2 28 0,1 1 0,3 52 0,-1-80 0,0 0 0,0 1 0,1-1 0,0 0 0,0 0 0,1-1 0,0 1 0,0 0 0,1-1 0,0 0 0,0 0 0,7 8 0,-9-13 0,0 0 0,0 0 0,0-1 0,0 1 0,1 0 0,-1-1 0,0 0 0,1 1 0,0-1 0,-1 0 0,1 0 0,0 0 0,-1-1 0,1 1 0,0-1 0,0 1 0,3-1 0,1 0 0,-1-1 0,1 1 0,-1-2 0,1 1 0,-1-1 0,1 1 0,6-5 0,9-4 0,-1-1 0,0-1 0,20-15 0,-41 26 0,43-30 0,-1-2 0,-1-2 0,-2-1 0,-2-2 0,-1-2 0,-3-2 0,53-82 0,-66 75 0,-20 47 0,1 0 0,-1 0 0,0 1 0,1-1 0,-1 0 0,0 0 0,0 1 0,0-1 0,0 0 0,-1 0 0,0-2 0,1 4 0,0-1 0,-1 1 0,1-1 0,0 1 0,-1 0 0,1-1 0,0 1 0,-1-1 0,1 1 0,-1 0 0,1 0 0,-1-1 0,1 1 0,-1 0 0,1 0 0,-1 0 0,1-1 0,-1 1 0,1 0 0,-1 0 0,1 0 0,-1 0 0,1 0 0,-1 0 0,0 0 0,1 0 0,-1 0 0,1 0 0,-1 0 0,1 1 0,-1-1 0,1 0 0,-1 0 0,1 0 0,-1 1 0,0-1 0,-3 2 0,0 1 0,0-1 0,0 1 0,0 0 0,1-1 0,-1 2 0,1-1 0,-1 0 0,1 1 0,0-1 0,1 1 0,-1 0 0,0 0 0,1 0 0,0 0 0,-2 7 0,-4 10 0,1-1 0,-4 26 0,10-42 0,-11 62 0,4 1 0,0 123 0,7-120 0,-2-1 0,-19 102 0,8-117-1365,-1-12-5461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1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24575,'-16'577'0,"-22"-168"0,32-371-1365,-1-8-5461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1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0 587 24575,'0'-3'0,"1"-1"0,0 0 0,-1 0 0,1 0 0,0 1 0,1-1 0,-1 1 0,1-1 0,0 1 0,-1-1 0,2 1 0,-1 0 0,0 0 0,1 0 0,-1 0 0,1 0 0,0 0 0,0 1 0,0 0 0,6-4 0,4-2 0,0 1 0,0 0 0,29-9 0,-4 5 0,0 2 0,68-7 0,-1 0 0,-74 10 0,-1 0 0,0-2 0,0-2 0,-1 0 0,45-24 0,-67 30 0,0-1 0,0 0 0,-1 0 0,1 0 0,-1-1 0,0 0 0,0-1 0,-1 1 0,0-1 0,0 0 0,3-7 0,-5 7 0,0 0 0,-1 1 0,0-1 0,0 0 0,-1 0 0,0 0 0,0 0 0,-1 0 0,0 0 0,0-1 0,0 1 0,-1 0 0,0 0 0,-1 0 0,-1-7 0,-29-69 0,16 44 0,15 36 0,0 0 0,-1 0 0,1 0 0,-1 0 0,1 0 0,-1 1 0,0-1 0,0 1 0,-3-3 0,5 4 0,-1 1 0,1 0 0,0-1 0,-1 1 0,1 0 0,-1 0 0,1 0 0,-1-1 0,1 1 0,-1 0 0,1 0 0,-1 0 0,1 0 0,-1 0 0,1 0 0,-1 0 0,1 0 0,-1 0 0,1 0 0,-1 0 0,1 0 0,-1 0 0,0 1 0,0-1 0,0 1 0,-1 0 0,1 0 0,0 0 0,0 0 0,0 0 0,0 0 0,0 0 0,1 0 0,-1 0 0,0 0 0,-1 3 0,-13 29 0,1 2 0,2-1 0,1 2 0,-9 54 0,7-31 0,-115 598-1365,113-562-5461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2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6064 0 24575,'-5'0'0,"-14"0"0,-1 1 0,-31 4 0,44-3 0,0-1 0,1 2 0,-1-1 0,0 1 0,1 0 0,0 0 0,0 0 0,0 1 0,0 0 0,-9 9 0,-118 112 0,53-46 0,-177 132 0,175-159 68,-2-3 0,-147 62 0,102-62-323,-172 42 0,-590 65-949,-421-31 1204,630-69 0,204-21 0,2-42 0,405 1 209,1-3 1,0-3 0,0-3 0,2-3 0,-70-28-1,114 36-310,1-2 0,0 0 0,0-1 0,1-2-1,1 0 1,1-1 0,0-1 0,1-1-1,1 0 1,-19-26 0,21 20-6725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2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1 24575,'38'3'0,"-38"-3"0,0 0 0,0 0 0,0 0 0,1 0 0,-1 0 0,0 0 0,0 0 0,0 0 0,0 0 0,0 1 0,1-1 0,-1 0 0,0 0 0,0 0 0,0 0 0,0 0 0,0 0 0,0 1 0,0-1 0,0 0 0,1 0 0,-1 0 0,0 0 0,0 0 0,0 1 0,0-1 0,0 0 0,0 0 0,0 0 0,0 0 0,0 1 0,0-1 0,0 0 0,0 0 0,0 0 0,0 0 0,0 0 0,0 1 0,0-1 0,0 0 0,-1 0 0,1 0 0,0 0 0,0 0 0,0 1 0,0-1 0,0 0 0,0 0 0,0 0 0,0 0 0,0 0 0,-1 1 0,-18 11 0,-30 11 0,0-2 0,-76 21 0,-109 15 0,131-34 0,45-11 0,32-8 0,0 2 0,1 1 0,-44 17 0,69-24 0,-1 0 0,1 0 0,0 1 0,-1-1 0,1 0 0,0 0 0,-1 0 0,1 1 0,0-1 0,0 0 0,-1 1 0,1-1 0,0 0 0,0 0 0,-1 1 0,1-1 0,0 0 0,0 1 0,0-1 0,0 1 0,0-1 0,-1 0 0,1 1 0,0-1 0,0 0 0,0 1 0,0-1 0,0 1 0,0-1 0,0 0 0,0 1 0,1-1 0,-1 0 0,0 1 0,0-1 0,0 0 0,0 1 0,0-1 0,1 0 0,-1 1 0,0-1 0,0 0 0,0 1 0,1-1 0,-1 0 0,0 1 0,0-1 0,1 0 0,-1 0 0,0 0 0,1 1 0,-1-1 0,0 0 0,1 0 0,-1 0 0,0 0 0,1 0 0,0 1 0,24 13 0,-21-13 0,28 16 0,0 1 0,-2 2 0,0 0 0,-1 2 0,-1 1 0,26 29 0,-6-3-341,-2 2 0,-3 2-1,63 100 1,-81-105-6485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1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11185 2651 24575,'0'-51'0,"-3"-85"0,1 116 0,0 1 0,-2 0 0,0 0 0,-2 0 0,-7-18 0,-2 5 0,-2 1 0,-1 0 0,-1 2 0,-1 0 0,-46-49 0,-139-113 0,49 66-283,-5 6 0,-5 8 1,-181-89-1,-568-210-1070,453 246 251,-512-110 0,-503-8-1598,1 105 2700,-9 130 0,976 72 22,1 23-1,3 22 1,-519 142-1,979-200-7,-195 51 471,179-43 1651,-106 48 0,161-66-2016,1 0 1,0 1-1,0 0 1,0 0 0,0 0-1,0 0 1,1 1-1,-1 0 1,1 0-1,0 0 1,0 1-1,1-1 1,-1 1-1,1 0 1,0 0 0,0 0-1,0 0 1,1 0-1,0 1 1,-3 10-1,4-10-347,-1-1-1,1 1 1,-1-1-1,-1 1 1,-4 8-1,-5 3-6598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3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24575,'4'0'0,"0"-1"0,0 1 0,0 1 0,0-1 0,0 0 0,-1 1 0,1 0 0,0 0 0,0 0 0,-1 0 0,1 1 0,-1-1 0,1 1 0,-1 0 0,0 0 0,1 0 0,-1 0 0,0 1 0,-1 0 0,1-1 0,0 1 0,-1 0 0,1 0 0,-1 0 0,0 0 0,0 1 0,3 6 0,5 13 0,-2 0 0,0 0 0,-1 1 0,-1 0 0,-2 0 0,0 0 0,-2 1 0,0 0 0,-2-1 0,-4 36 0,4-53 0,-1-1 0,0 1 0,-1-1 0,0 1 0,-4 11 0,5-17 0,0 1 0,1 0 0,-1 0 0,0-1 0,0 1 0,0-1 0,-1 1 0,1-1 0,0 1 0,0-1 0,-1 0 0,1 1 0,-1-1 0,1 0 0,-1 0 0,0 0 0,1 0 0,-1-1 0,0 1 0,0 0 0,1-1 0,-1 1 0,0-1 0,-2 1 0,2-1 0,1 0 0,0-1 0,0 1 0,0 0 0,0 0 0,0-1 0,0 1 0,0-1 0,0 1 0,0-1 0,0 1 0,0-1 0,0 0 0,0 1 0,0-1 0,1 0 0,-1 0 0,0 0 0,0 0 0,1 0 0,-1 0 0,1 1 0,-1-1 0,1-1 0,-1 1 0,1 0 0,-1-1 0,-7-33 0,8 32 0,-3-20 0,2 1 0,0-1 0,1 0 0,1 0 0,1 0 0,2 1 0,0-1 0,1 1 0,1 0 0,1 0 0,1 1 0,1-1 0,1 2 0,1 0 0,20-30 0,-25 43 0,0 0 0,0 0 0,1 0 0,0 1 0,0 0 0,0 1 0,1 0 0,0 0 0,0 0 0,0 1 0,1 0 0,13-4 0,-16 7 0,0-1 0,0 1 0,-1 0 0,1 1 0,0 0 0,0-1 0,0 2 0,0-1 0,0 1 0,0 0 0,-1 0 0,1 1 0,0-1 0,-1 1 0,1 0 0,-1 1 0,0 0 0,1-1 0,-1 2 0,6 4 0,0 3-136,0 0-1,-2 0 1,1 1-1,-1 0 1,-1 1-1,0 0 1,-1 0-1,-1 1 0,9 22 1,-3-2-6690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1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581 126 24575,'6'-6'0,"-1"-1"0,0 0 0,-1-1 0,1 1 0,5-15 0,-9 20 0,0-1 0,1 1 0,-1-1 0,-1 0 0,1 1 0,0-1 0,-1 0 0,1 1 0,-1-1 0,0 0 0,0 0 0,0 1 0,0-1 0,0 0 0,-1 0 0,1 1 0,-1-1 0,0 0 0,1 1 0,-4-6 0,3 7 0,0 0 0,-1 0 0,1 1 0,-1-1 0,1 0 0,-1 1 0,1-1 0,-1 1 0,1-1 0,-1 1 0,0-1 0,1 1 0,-1 0 0,1 0 0,-1 0 0,0 0 0,1 0 0,-1 1 0,0-1 0,1 0 0,-1 1 0,1-1 0,-1 1 0,1-1 0,-1 1 0,1 0 0,-1 0 0,-2 1 0,-43 30 0,44-29 0,-122 103 0,-117 131 0,161-154 0,64-68 0,-18 20 0,33-33 0,0 1 0,0-1 0,0 1 0,0 0 0,1-1 0,-1 1 0,1 0 0,0 0 0,0 0 0,0 0 0,-1 5 0,2-7 0,0 0 0,1 0 0,-1 0 0,0 0 0,1 0 0,-1 0 0,1-1 0,0 1 0,-1 0 0,1 0 0,0 0 0,-1-1 0,1 1 0,0 0 0,0-1 0,0 1 0,-1-1 0,1 1 0,0-1 0,0 1 0,0-1 0,0 1 0,0-1 0,0 0 0,0 0 0,0 1 0,0-1 0,0 0 0,0 0 0,0 0 0,0 0 0,2-1 0,39 2 0,-39-1 0,87-6 0,-34 2 0,99 4 0,-112 5-124,-2 1 0,1 2 0,-1 2 0,0 2 0,-1 2 0,-1 1-1,0 2 1,-1 2 0,-1 1 0,65 48 0,-22-6-6702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3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578 119 24575,'-5'-1'0,"1"0"0,0 0 0,0 0 0,0 0 0,0-1 0,0 0 0,0 0 0,-6-4 0,10 6 0,-1 0 0,1 0 0,0 0 0,0 0 0,0 0 0,0 0 0,0 0 0,0 0 0,0 0 0,0 0 0,-1 0 0,1-1 0,0 1 0,0 0 0,0 0 0,0 0 0,0 0 0,0 0 0,0 0 0,0 0 0,0 0 0,0-1 0,0 1 0,0 0 0,0 0 0,0 0 0,0 0 0,0 0 0,0 0 0,0 0 0,0-1 0,0 1 0,0 0 0,0 0 0,0 0 0,0 0 0,0 0 0,0 0 0,0 0 0,0 0 0,0-1 0,0 1 0,0 0 0,0 0 0,0 0 0,0 0 0,1 0 0,-1 0 0,0 0 0,0 0 0,0 0 0,0 0 0,0-1 0,0 1 0,0 0 0,0 0 0,0 0 0,1 0 0,-1 0 0,12-3 0,15 0 0,24 3 0,61 10 0,-59-4 0,61-2 0,359-35 0,-218 11 0,886-40-3611,6 61 0,1932 286 1340,-1975-88 2082,-885-143 126,-3 8 1,406 183-1,-95 47 582,-25 38 446,373 232 369,-646-420 433,112 95-527,-271-180 9,-2 2 0,90 106 0,-71-63-951,-131-155-298,-2 2 0,-2 3 0,-90-69 0,-182-99 0,155 118-287,-179-75 0,-190-50-288,-878-253-419,-31 97 0,-901-40 994,902 254-351,-7 103-695,890 86 414,406-9 1319,-243 56 0,364-65-198,-86 25 1162,101-27-1397,2 0 0,-1 1 0,1 1-1,0 0 1,-14 10 0,27-16-244,-1 0 0,1 0 0,-1 1 0,1-1-1,0 0 1,0 1 0,0-1 0,0 1 0,1 0 0,-1 0 0,1-1 0,0 1-1,-2 5 1,3-7-10,0-1-1,0 1 1,-1 0-1,1-1 0,0 1 1,0-1-1,1 1 1,-1 0-1,0-1 0,0 1 1,0-1-1,0 1 1,0-1-1,1 1 1,-1 0-1,0-1 0,0 1 1,1-1-1,-1 1 1,0-1-1,1 1 0,-1-1 1,1 1-1,-1-1 1,1 0-1,0 1 1,1 0 0,0 0 0,-1-1 1,1 1-1,0-1 1,0 1-1,0-1 1,0 0-1,0 0 1,0 0-1,0 0 1,0 0-1,0 0 1,2-1-1,157-33 0,1 0 0,1304-103-3015,8 162 0,-986 15 3015,791 167 0,93 154-1266,-26 78-188,-566-130 1358,-652-247 1249,-3 5 1,-3 7-1,211 165 1,-178-121 2153,-50-40-2422,-96-71-876,-1 0-1,0 0 1,0 1 0,8 12 0,-15-19-10,1 1 1,-1 0-1,0 0 1,0 0 0,0 0-1,-1-1 1,1 1-1,0 0 1,-1 0 0,1 0-1,-1 1 1,0-1-1,1 2 1,-2-3 0,1 0 0,0 1 0,-1-1 0,1 0 0,0 0 0,-1 0 1,1 0-1,-1 0 0,0 0 0,1 0 0,-1 0 0,0-1 0,0 1 0,1 0 0,-1 0 0,0 0 0,0-1 1,0 1-1,0 0 0,0-1 0,0 1 0,0-1 0,0 1 0,0-1 0,-2 1 0,-9 2 0,1 0 0,0-1 0,0 0 0,-1-1 0,1-1 0,-1 1 0,1-2 0,-1 1 0,1-2 0,-1 0 0,1 0 0,0-1 0,0 0 0,0-1 0,0 0 0,1-1 0,-12-6 0,13 2 0,-1 0 0,1-1 0,1 0 0,0 0 0,1-1 0,-1 0 0,2 0 0,0-1 0,-8-20 0,-12-22 0,-7 2 11,-2 1-1,-2 2 1,-3 2-1,-1 1 1,-2 2-1,-3 2 1,-84-61-1,-7 11-577,-246-121 0,41 50 49,-7 16 1,-444-124-1,-767-89-2100,538 196 1445,-1226-38 0,1276 195 1105,5 83 1,520-3 613,307-41-38,-152 54 0,285-83-432,1-2 113,0 1 0,0-1 0,1 2 0,-1-1-1,0 1 1,1-1 0,0 2 0,0-1 0,0 0-1,0 1 1,0 0 0,-5 6 0,10-9-159,0-1 0,0 1 0,-1 0 0,1-1 0,0 1 0,0-1 0,0 1 0,0 0 0,0-1 1,0 1-1,0 0 0,0-1 0,0 1 0,0 0 0,0-1 0,0 1 0,0 0 0,0-1 0,1 1 0,-1-1 0,0 1 0,1 0 1,-1-1-1,0 1 0,1-1 0,-1 1 0,0-1 0,1 1 0,-1-1 0,1 1 0,-1-1 0,1 0 0,-1 1 0,1-1 0,0 0 1,-1 1-1,1-1 0,-1 0 0,2 1 0,28 8 1174,6-3-1264,70 1-1,-101-7-116,82 3-6514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3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773 133 24575,'-8'-1'0,"-1"0"0,1-2 0,0 1 0,-1-1 0,1 0 0,-9-5 0,3 2 0,-11-4 0,-156-58 0,155 61 0,0 0 0,0 2 0,0 1 0,0 2 0,-37 0 0,41 3 0,1 1 0,-1 0 0,1 2 0,0 1 0,0 1 0,-29 11 0,43-15 0,0 1 0,0 1 0,1-1 0,-1 1 0,1 0 0,-1 1 0,1-1 0,1 1 0,-1 0 0,1 1 0,-1-1 0,2 1 0,-1 0 0,1 1 0,0-1 0,0 1 0,0 0 0,1-1 0,0 2 0,1-1 0,-4 12 0,6-14 0,0 0 0,0 0 0,0 0 0,1 0 0,0 0 0,0 0 0,0 0 0,0 0 0,1 0 0,0 0 0,0-1 0,0 1 0,0-1 0,1 0 0,0 1 0,0-1 0,0 0 0,0-1 0,0 1 0,5 3 0,8 7 0,0-1 0,1 0 0,28 15 0,40 18 0,3-5 0,100 34 0,120 56 0,-302-128 0,18 10 0,34 23 0,-52-31 0,-1-1 0,1 0 0,-1 1 0,-1 0 0,1 0 0,-1 1 0,1-1 0,-1 1 0,-1 0 0,1 0 0,2 8 0,-5-12 0,0 1 0,-1 0 0,1-1 0,-1 1 0,1 0 0,-1-1 0,0 1 0,0 0 0,0 0 0,0-1 0,-1 1 0,1 0 0,-1-1 0,0 1 0,0-1 0,-1 4 0,-1-1 0,1 0 0,-2 0 0,1-1 0,0 1 0,-1-1 0,0 0 0,-6 6 0,-7 3 0,-1 0 0,0-1 0,-24 11 0,34-19 0,-37 18 30,0-1 0,-2-3 0,-76 20 0,87-29-278,-1-2 1,-1-2-1,1-1 1,-1-1-1,-50-5 1,27-5-6579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3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24575,'15'-11'0,"0"1"0,1 1 0,22-10 0,-30 16 0,1-1 0,0 1 0,0 0 0,0 1 0,0 0 0,0 1 0,0 0 0,11 0 0,-16 2 0,-1-1 0,1 1 0,0 0 0,-1 0 0,1 0 0,-1 1 0,0-1 0,1 1 0,-1 0 0,0 0 0,0 0 0,0 0 0,0 1 0,0-1 0,-1 1 0,1 0 0,-1-1 0,0 1 0,1 0 0,-1 0 0,-1 1 0,4 5 0,2 7 0,-1 0 0,0 0 0,5 27 0,14 90 0,10 171 0,-23-172 0,40 185 0,-43-281-682,14 35-1,-7-34-6143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3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1 660 24575,'0'-9'0,"0"1"0,0-1 0,1 0 0,0 1 0,1-1 0,0 1 0,0 0 0,1-1 0,0 1 0,1 0 0,0 0 0,0 1 0,0-1 0,1 1 0,0 0 0,0 0 0,1 1 0,0-1 0,0 1 0,12-8 0,0 1 0,1 0 0,1 2 0,32-14 0,6-4 0,276-153 0,-331 180 0,18-9 0,-1-1 0,26-19 0,-41 27 0,-1 1 0,0-1 0,1 0 0,-1 0 0,-1-1 0,1 1 0,-1-1 0,0 0 0,0 0 0,0 0 0,-1 0 0,1 0 0,-1-1 0,0 1 0,1-9 0,-3 12 0,1 0 0,-1-1 0,0 1 0,0-1 0,0 1 0,0-1 0,-1 1 0,1-1 0,-1 1 0,1-1 0,-1 1 0,0 0 0,0 0 0,0-1 0,0 1 0,0 0 0,-1 0 0,1 0 0,-1 0 0,-2-2 0,1 1 0,0 0 0,-1 1 0,1 0 0,-1-1 0,0 1 0,0 1 0,0-1 0,0 1 0,0-1 0,0 1 0,-4 0 0,-4-1 0,0 1 0,1 0 0,-1 1 0,0 0 0,0 1 0,1 1 0,-20 4 0,17-2 0,1 1 0,0 0 0,0 1 0,0 0 0,1 1 0,0 1 0,0 0 0,1 0 0,0 1 0,1 1 0,0 0 0,0 0 0,1 1 0,0 0 0,1 1 0,0 0 0,1 0 0,-9 21 0,9-15 0,1 0 0,0 0 0,2 1 0,0-1 0,1 1 0,1 0 0,1 1 0,0-1 0,2 0 0,0 0 0,1 0 0,1 0 0,6 22 0,-5-30 0,0 0 0,0-1 0,1 1 0,0-1 0,1-1 0,0 1 0,0-1 0,1 0 0,0 0 0,1-1 0,0 0 0,1 0 0,-1-1 0,1 0 0,1 0 0,-1-1 0,19 8 0,-21-11 0,-1 0 0,1 0 0,0-1 0,0 0 0,0-1 0,0 1 0,1-1 0,-1-1 0,0 1 0,0-1 0,1-1 0,-1 1 0,0-1 0,0 0 0,0-1 0,0 0 0,0 0 0,0 0 0,0-1 0,0 0 0,-1 0 0,0-1 0,0 0 0,0 0 0,0 0 0,0-1 0,-1 0 0,8-8 0,-6 3 0,0 0 0,0 0 0,-1-1 0,0 0 0,-1 0 0,0 0 0,-1-1 0,0 0 0,-1 1 0,-1-1 0,1 0 0,-2 0 0,1-13 0,-1-10 0,-2 0 0,-1 0 0,-9-43 0,9 58 0,2 20 0,0 0 0,0 0 0,1 0 0,-1 0 0,0 0 0,0 0 0,0 0 0,0 0 0,0 0 0,0 0 0,0 0 0,0 0 0,0 0 0,0 0 0,0 0 0,0 0 0,1 0 0,-1 0 0,0 0 0,0 0 0,0 0 0,0 0 0,0 0 0,0 0 0,0 0 0,0 0 0,0 0 0,0 0 0,0 0 0,1 0 0,-1 0 0,0 0 0,0 0 0,0 0 0,0 0 0,0 0 0,0 0 0,0 0 0,0 0 0,0 0 0,0 0 0,0 0 0,0 0 0,0 0 0,0-1 0,0 1 0,1 0 0,-1 0 0,0 0 0,0 0 0,0 0 0,0 0 0,0 0 0,0 0 0,0 0 0,0 0 0,0 0 0,0-1 0,0 1 0,0 0 0,0 0 0,0 0 0,0 0 0,15 31 0,24 72 0,-19-48 0,2-1 0,40 70 0,-59-118-151,0-1-1,1 0 0,-1 0 0,1 0 1,1-1-1,-1 1 0,0-1 1,6 4-1,5-1-6674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3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24575,'0'-256'0,"0"256"0,-1 0 0,1 0 0,0 0 0,0-1 0,0 1 0,0 0 0,0 0 0,0-1 0,0 1 0,0 0 0,0 0 0,-1 0 0,1-1 0,0 1 0,0 0 0,0 0 0,0-1 0,0 1 0,0 0 0,1 0 0,-1-1 0,0 1 0,0 0 0,0 0 0,0 0 0,0-1 0,0 1 0,0 0 0,0 0 0,0 0 0,1-1 0,-1 1 0,0 0 0,0 0 0,0 0 0,0-1 0,1 1 0,-1 0 0,0 0 0,0 0 0,0 0 0,1 0 0,-1 0 0,0 0 0,0 0 0,1-1 0,-1 1 0,0 0 0,0 0 0,1 0 0,-1 0 0,10 14 0,10 25 0,-20-38 0,210 580 0,-208-574 0,15 52 0,17 104 0,-33-158 0,-1 1 0,0-1 0,0 1 0,-1-1 0,-1 9 0,2-13 0,0-1 0,0 0 0,0 1 0,0-1 0,0 1 0,0-1 0,-1 0 0,1 1 0,0-1 0,0 0 0,0 1 0,0-1 0,-1 0 0,1 0 0,0 1 0,0-1 0,-1 0 0,1 0 0,0 1 0,0-1 0,-1 0 0,1 0 0,0 1 0,-1-1 0,1 0 0,0 0 0,-1 0 0,1 0 0,0 0 0,-1 0 0,0 1 0,0-2 0,0 0 0,0 1 0,0-1 0,0 0 0,0 0 0,1 0 0,-1 1 0,0-1 0,0 0 0,0 0 0,1 0 0,-1 0 0,1 0 0,-1-1 0,0 0 0,-7-16 0,0 0 0,2 0 0,0-1 0,1 1 0,1-1 0,0 0 0,0-23 0,2 10 0,2 0 0,1-1 0,7-48 0,-5 65 0,1-1 0,0 1 0,1 1 0,0-1 0,1 1 0,1 0 0,1 0 0,0 1 0,14-20 0,-17 27 0,1 0 0,1 1 0,-1 0 0,1 0 0,0 0 0,0 0 0,1 1 0,-1 1 0,1-1 0,0 1 0,1 0 0,-1 1 0,1 0 0,-1 0 0,1 1 0,0 0 0,0 1 0,14-1 0,-13 2 0,0 0 0,0 0 0,-1 1 0,1 1 0,0 0 0,-1 0 0,1 1 0,-1 0 0,0 0 0,0 1 0,0 0 0,0 1 0,-1 0 0,1 1 0,-2-1 0,1 1 0,0 1 0,-1 0 0,0 0 0,-1 0 0,0 1 0,0 0 0,7 12 0,-6-8 0,-1 1 0,0 0 0,-1 0 0,-1 0 0,0 1 0,-1 0 0,0-1 0,-1 1 0,-1 0 0,0 0 0,-1 0 0,0 0 0,-1 0 0,-1 0 0,-6 26 0,3-22 0,-2-1 0,0 1 0,0-1 0,-2-1 0,0 1 0,-1-1 0,-1-1 0,0 0 0,-1-1 0,-1 0 0,0-1 0,-1 0 0,0-1 0,-1 0 0,0-2 0,-1 1 0,0-2 0,-28 12 0,39-18-39,-1-1 0,0 0 0,1-1 0,-1 1 0,0-1 0,0 0 0,0 0 0,0-1 0,1 0 0,-1 0 0,0 0 0,0-1 0,0 0 0,0 0 0,0 0 0,1-1 0,-1 0 0,0 0 0,1 0 0,0-1 0,-1 0 0,1 0 0,0 0 0,0-1 0,1 1 0,-1-1 0,1 0 0,0-1 0,0 1 0,0-1 0,1 0 0,-1 1 0,1-2 0,-3-6 0,-13-31-6787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3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24575,'18'-10'0,"-1"0"0,24-20 0,0 0 0,-38 28 0,0 0 0,1 0 0,-1 0 0,0 1 0,1-1 0,-1 1 0,1 0 0,-1 0 0,1 0 0,0 0 0,0 0 0,-1 1 0,1 0 0,0 0 0,0 0 0,-1 0 0,1 1 0,6 1 0,-5 0 0,1 0 0,-1 0 0,0 1 0,0 0 0,0 0 0,-1 0 0,1 1 0,-1-1 0,1 1 0,-1 0 0,3 5 0,9 12 0,-2 0 0,0 1 0,-2 0 0,13 31 0,-24-51 0,37 91 0,-5 2 0,40 182 0,-56-169-1365,-13-66-5461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3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54 446 24575,'0'-1'0,"0"0"0,1-1 0,-1 1 0,1 0 0,-1-1 0,1 1 0,-1 0 0,1 0 0,0 0 0,0 0 0,0-1 0,-1 1 0,1 0 0,0 0 0,0 1 0,0-1 0,2-1 0,25-16 0,-16 10 0,22-15 0,-1-2 0,47-47 0,-68 60 0,-1 0 0,-1-1 0,0 0 0,0 0 0,-1-1 0,-1 0 0,-1-1 0,0 0 0,8-23 0,-14 34 0,0 0 0,0 0 0,0-1 0,-1 1 0,1 0 0,-1-1 0,0 1 0,0 0 0,-1-1 0,1 1 0,-1 0 0,0-1 0,0 1 0,0 0 0,-1 0 0,1 0 0,-4-5 0,3 6 0,-1 0 0,0 0 0,1 0 0,-1 0 0,-1 1 0,1-1 0,0 1 0,-1 0 0,1 0 0,-1 0 0,1 0 0,-1 0 0,0 1 0,0 0 0,0 0 0,0 0 0,0 0 0,-7 0 0,1 1 0,0-1 0,-1 2 0,1-1 0,0 2 0,0-1 0,0 1 0,0 1 0,0 0 0,0 0 0,1 1 0,-1 0 0,1 1 0,0 0 0,0 1 0,1-1 0,0 2 0,0-1 0,0 1 0,0 0 0,1 1 0,1-1 0,-1 2 0,-7 11 0,7-9 0,1 0 0,0 0 0,0 0 0,1 1 0,0 0 0,1 0 0,1 0 0,0 0 0,0 1 0,1-1 0,1 1 0,0 0 0,1-1 0,0 1 0,1 0 0,0-1 0,1 1 0,6 21 0,-2-20 0,1 0 0,0-1 0,1 0 0,0 0 0,1 0 0,0-1 0,1-1 0,0 0 0,1 0 0,0-1 0,1 0 0,0-1 0,1 0 0,0-1 0,0-1 0,0 0 0,22 8 0,-7-5 0,0-1 0,1-1 0,0-1 0,0-2 0,1-1 0,-1-1 0,1-2 0,31-2 0,-46 1-124,0-1 0,0-1 0,0 0 0,0-1 0,0-1 0,-1 0-1,1-1 1,-1-1 0,-1 0 0,25-15 0,-4-7-6702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3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1819 24575,'10'0'0,"19"-1"0,-1 2 0,1 1 0,0 1 0,33 8 0,146 48 0,175 41 0,-251-78 0,257 9 0,137-39 0,795-133-639,-787 42 639,-441 75 0,-2-3 0,0-5 0,143-71 0,-130 45 0,-1-5 0,165-134 0,-193 132 0,-2-3 0,-3-4 0,103-138 0,-131 150 107,-2-2-1,-3-2 1,-3-1-1,-3-1 1,27-86-1,-23 49-106,35-126 0,-69 224 0,0 0 0,0-1 0,0 1 0,-1 0 0,0-1 0,0 1 0,0-1 0,-1 1 0,-1-8 0,2 12 0,-1 0 0,1 0 0,0 0 0,-1 0 0,1 0 0,-1 0 0,1 0 0,-1 0 0,1 1 0,-1-1 0,0 0 0,1 0 0,-1 1 0,0-1 0,0 1 0,1-1 0,-1 0 0,0 1 0,0-1 0,0 1 0,-2-1 0,1 1 0,1 0 0,-1 0 0,0 0 0,0 0 0,0 0 0,0 1 0,1-1 0,-1 1 0,0-1 0,0 1 0,1 0 0,-1-1 0,0 1 0,1 0 0,-1 0 0,-1 2 0,-8 5 39,0 1-1,-16 18 1,18-17-409,-1-1-1,0 0 1,-12 8 0,0-2-6456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3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24575,'0'-20'0,"3"-66"0,-3 79 0,1 0 0,0 0 0,1 0 0,0 0 0,0 1 0,0-1 0,1 0 0,0 1 0,4-8 0,-6 14 0,0-1 0,-1 1 0,1-1 0,0 1 0,-1-1 0,1 1 0,0-1 0,0 1 0,-1-1 0,1 1 0,0 0 0,0 0 0,0-1 0,-1 1 0,1 0 0,0 0 0,0 0 0,0 0 0,0 0 0,0 0 0,-1 0 0,1 0 0,0 0 0,0 1 0,0-1 0,0 0 0,-1 1 0,1-1 0,0 0 0,0 1 0,-1-1 0,1 1 0,0-1 0,-1 1 0,1-1 0,0 1 0,-1-1 0,1 1 0,-1 0 0,1-1 0,0 3 0,27 31 0,-27-32 0,35 49 0,1-1 0,3-1 0,2-3 0,83 73 0,6-21-54,4-5 0,4-6 0,161 73 0,466 170-713,591 158-541,-924-360 1361,534 86-1,-784-188-233,213 5-1,-268-30 385,1-5-1,191-32 1,-207 13 723,-99 19-767,-1 0 0,1-1 1,-1-1-1,0 0 0,22-14 1,-33 19-161,-1 0 0,1 0 0,-1 0 0,1 0 0,-1 0 0,0 0 0,1 0 0,-1 0 0,0-1 0,0 1 0,1-1 0,-1 1 0,-1-1 0,1 1 0,0-1 0,0 1 0,0-1 0,-1 0 0,1 1 0,-1-1 0,1 0 0,-1 0 0,0-2 0,0 2 11,-1 0 1,0 1 0,0-1 0,0 0 0,0 1 0,0-1 0,0 1 0,0 0 0,0-1 0,-1 1 0,1 0 0,0 0 0,-1-1 0,1 1 0,-1 0 0,1 1 0,-1-1 0,-2-1 0,-9-3-309,-1 0 0,0 1 0,1 0 0,-20-2 0,-15 0-6528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6:23:3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0 603 24575,'0'-5'0,"5"-1"0,1 5 0,0 7 0,3 7 0,1 7 0,-2 9 0,3 9 0,-1 7 0,-2 6 0,-2 3 0,-2-3 0,-2 0 0,-1-5 0,-1-9-8191</inkml:trace>
  <inkml:trace contextRef="#ctx0" brushRef="#br0" timeOffset="1">166 79 24575,'4'-10'0,"3"-7"0,-2-6 0,0 6 0,-1 6-8191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4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21 24575,'-29'-17'0,"17"14"0,14 7 0,101 76 0,-4 4 0,128 141 0,68 153 44,-33 25-704,121 202 506,52-35 185,242 99-31,61-68 0,-139-189 0,-493-351 0,3-5 0,2-4 0,225 69 0,-154-76 0,338 37 0,193-33 0,-539-40 0,0 1 42,850 23 655,-1016-35-697,-18-4 0,-24-3 0,-82-13-1365,72 15-5461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3:42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24575,'29'-2'0,"57"-10"0,-8 1 0,582-71 0,-40 4 0,-596 77-95,-18 1-11,1 0 0,-1 0 0,1-1 0,-1 0 1,1 0-1,-1 0 0,0-1 0,1 0 0,-1 0 1,0-1-1,8-4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3:4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23 186 24575,'-2'0'0,"1"0"0,0 0 0,-1 1 0,1-1 0,-1 1 0,1-1 0,0 1 0,0 0 0,-1 0 0,1-1 0,0 1 0,0 0 0,-2 1 0,3-2 0,0 1 0,0-1 0,0 0 0,-1 0 0,1 0 0,0 1 0,0-1 0,0 0 0,-1 0 0,1 1 0,0-1 0,0 0 0,0 1 0,0-1 0,0 0 0,0 0 0,0 1 0,0-1 0,0 0 0,-1 1 0,1-1 0,0 0 0,1 1 0,-1-1 0,0 0 0,0 0 0,0 1 0,0-1 0,0 0 0,0 1 0,0-1 0,0 0 0,0 0 0,1 1 0,-1-1 0,0 0 0,0 0 0,0 1 0,0-1 0,1 0 0,-1 0 0,0 0 0,0 1 0,1-1 0,-1 0 0,0 0 0,0 0 0,1 0 0,-1 0 0,0 1 0,1-1 0,-1 0 0,0 0 0,0 0 0,1 0 0,-1 0 0,0 0 0,1 0 0,-1 0 0,0 0 0,1 0 0,-1 0 0,0 0 0,0 0 0,1-1 0,-1 1 0,13 1 0,0-1 0,0-1 0,-1 0 0,17-3 0,3-1 0,799-133 0,-684 110 0,-124 24-106,-13 3-52,-1-1 1,1 1 0,-1-2-1,1 1 1,-1-1 0,0-1-1,13-7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4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24575,'8'-8'0,"1"0"0,-1 1 0,1 0 0,0 1 0,1 0 0,0 0 0,0 1 0,0 1 0,0-1 0,1 2 0,0-1 0,11-1 0,-16 4 0,1 0 0,-1 1 0,1 0 0,-1 0 0,1 0 0,0 1 0,-1 0 0,1 0 0,-1 0 0,0 1 0,1 0 0,-1 0 0,0 1 0,0 0 0,0 0 0,-1 0 0,1 1 0,-1 0 0,1 0 0,-1 0 0,6 8 0,11 14 0,-1 0 0,-1 2 0,19 35 0,41 94 0,-60-115 0,82 188 120,-92-201-368,0 1 1,-2 0-1,-1 0 1,-2 1-1,4 62 1,-11-48-6579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4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152 525 24575,'-24'-23'0,"2"-1"0,0-2 0,-21-34 0,37 52 0,1 0 0,1 0 0,-1-1 0,2 1 0,-1-1 0,1 0 0,0-1 0,1 1 0,0 0 0,0-1 0,1 1 0,1-1 0,-1 1 0,2-1 0,1-16 0,1 18 0,0 0 0,0 1 0,0-1 0,1 1 0,1-1 0,-1 1 0,1 1 0,0-1 0,1 1 0,-1 0 0,1 0 0,0 0 0,1 1 0,0 0 0,-1 0 0,2 1 0,13-8 0,11-2 0,0 0 0,63-16 0,-38 15 0,0 2 0,1 4 0,0 1 0,1 3 0,-1 3 0,1 2 0,0 3 0,-1 3 0,1 1 0,78 23 0,-101-19 0,-1 2 0,0 2 0,-1 1 0,-1 1 0,0 2 0,-2 1 0,0 2 0,-1 1 0,32 32 0,-47-40 0,-1 1 0,-1 1 0,0 0 0,-1 1 0,-1 0 0,-1 0 0,14 35 0,-19-38 0,-1 0 0,0 0 0,-1 0 0,0 0 0,-2 0 0,0 0 0,0 1 0,-2-1 0,0 0 0,0 1 0,-7 23 0,2-19 0,0 0 0,-2-1 0,-1 0 0,0-1 0,-1 0 0,-1 0 0,-1-1 0,0 0 0,-1-1 0,-1-1 0,-1 0 0,0-1 0,-18 13 0,-3 0 0,-1-2 0,-1-1 0,-1-3 0,-1-1 0,-45 16 0,46-22 0,-1-1 0,0-2 0,-1-2 0,-67 7 0,85-15 0,1 0 0,-1-1 0,1-1 0,0-1 0,-1-1 0,1-1 0,0-1 0,1-1 0,0-1 0,-26-12 0,38 14-341,0 0 0,0-1-1,-11-9 1,-12-16-6485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4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2 361 24575,'-1'-18'0,"1"14"0,0 0 0,-1-1 0,2 1 0,-1-1 0,0 1 0,1-1 0,0 1 0,0 0 0,2-7 0,-3 11 0,0 0 0,0-1 0,0 1 0,1 0 0,-1-1 0,0 1 0,0 0 0,0 0 0,0-1 0,1 1 0,-1 0 0,0 0 0,0 0 0,1-1 0,-1 1 0,0 0 0,0 0 0,1 0 0,-1 0 0,0-1 0,1 1 0,-1 0 0,0 0 0,1 0 0,-1 0 0,0 0 0,0 0 0,1 0 0,-1 0 0,0 0 0,1 0 0,-1 0 0,0 0 0,1 0 0,-1 0 0,0 0 0,1 1 0,11 10 0,8 20 0,-19-29 0,34 63 0,-3 1 0,-3 2 0,-3 0 0,-3 2 0,-3 1 0,14 94 0,-32-140 0,-4-18 0,-5-15 0,-18-43 0,2-2 0,-31-105 0,-6-119 0,58 264 0,-5-26 0,1 0 0,1-76 0,5 102 0,2 1 0,-1-1 0,2 1 0,0 0 0,7-20 0,-7 26 0,0-1 0,0 1 0,1 0 0,-1 0 0,2 0 0,-1 1 0,0-1 0,1 1 0,0 0 0,1 0 0,5-4 0,-6 7 0,0-1 0,0 1 0,0-1 0,0 2 0,1-1 0,-1 0 0,1 1 0,-1 0 0,1 1 0,0-1 0,-1 1 0,1 0 0,0 0 0,-1 1 0,1 0 0,-1 0 0,1 0 0,-1 0 0,1 1 0,-1 0 0,6 3 0,12 6 0,0 0 0,-1 1 0,26 21 0,-6-3 0,-1 1 0,-2 3 0,44 47 0,-67-63 0,0 1 0,-1 0 0,-1 2 0,-1-1 0,-1 2 0,-1 0 0,-1 0 0,15 46 0,-22-56 0,-1 1 0,0-1 0,-1 0 0,0 1 0,-1 13 0,0-22 0,0 0 0,-1 1 0,1-1 0,-1 0 0,0 0 0,0 0 0,-1 1 0,1-1 0,-1 0 0,0-1 0,0 1 0,0 0 0,0-1 0,-1 1 0,1-1 0,-1 1 0,0-1 0,-3 3 0,5-6 0,0 1 0,0 0 0,0-1 0,0 1 0,1-1 0,-1 1 0,0-1 0,0 1 0,0-1 0,0 0 0,0 1 0,0-1 0,0 0 0,0 0 0,0 0 0,0 0 0,0 0 0,0 0 0,0 0 0,0 0 0,0 0 0,0 0 0,0 0 0,0-1 0,-2 0 0,2 0 0,-1 0 0,1 0 0,0 0 0,-1-1 0,1 1 0,0 0 0,0-1 0,0 1 0,0-1 0,1 1 0,-1-1 0,0 0 0,0-2 0,-2-6 0,1-1 0,0 1 0,-1-20 0,2 1 0,2-1 0,0 0 0,3 1 0,0-1 0,2 1 0,14-44 0,-14 54 0,1 0 0,1 1 0,0 0 0,2 0 0,0 1 0,1 0 0,0 1 0,1 0 0,1 1 0,26-23 0,-32 32 0,0 1 0,1-1 0,0 1 0,0 1 0,1 0 0,-1 0 0,1 1 0,0 0 0,0 0 0,0 1 0,0 0 0,0 1 0,1 0 0,-1 0 0,0 1 0,1 0 0,-1 1 0,0 0 0,0 0 0,1 1 0,-1 0 0,0 1 0,-1 0 0,1 0 0,0 1 0,14 8 0,-5-1 0,-1 1 0,0 1 0,0 0 0,-1 1 0,-1 1 0,0 1 0,-1 0 0,-1 0 0,0 1 0,18 35 0,-11-13 24,-2 1 0,-2 0 0,-1 1 0,13 62 0,-23-76-189,0 0 0,-2 0 0,-2 0 0,0 0 0,-1 0 0,-2 0 0,-1 1 0,-8 32 0,-1-17-6661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4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3623 459 24575,'-271'-171'0,"196"129"0,-137-53 0,108 60-166,-2 4 1,-1 5-1,0 5 0,-2 4 0,0 5 1,-154 3-1,111 15-8,0 6 0,1 7 1,1 6-1,-156 48 0,205-44 181,1 5-1,1 4 0,2 4 1,-99 60-1,148-72-45,0 1 0,2 3-1,1 2 1,3 1 0,0 3-1,3 1 1,1 2 0,2 1-1,-37 61 1,43-50 33,2 1-1,2 1 1,3 1-1,2 1 1,3 0-1,2 2 1,4 0 0,2 1-1,2 0 1,3 0-1,3 1 1,3-1-1,10 75 1,-3-80 7,2 0 0,3-1 0,2 0 1,3-1-1,2-1 0,2 0 0,3-2 1,2-1-1,2-1 0,2-1 0,3-2 0,1-1 1,2-2-1,60 55 0,-39-52-95,2-1-1,2-4 1,2-2-1,1-3 1,2-3-1,1-3 1,129 40 0,-59-33-157,1-6 1,1-7 0,168 10 0,-128-25 148,326-23-1,-373-1 113,-1-6 1,-1-6-1,145-48 0,-209 51 30,0-3-1,-2-3 0,-1-2 1,-1-4-1,77-56 1,-98 60-14,-2-3 0,-1-1 1,-2-2-1,-2-1 0,-1-2 0,-2-2 1,-2-1-1,25-46 0,-24 28-26,-3-2 0,-2-1 0,-4-1 0,-2 0 0,-3-2 0,14-112 0,-23 107 0,-4-2 0,-3 1 0,-3 0 0,-3 0 0,-4 0 0,-19-78 0,14 97 27,-2 1 0,-2 1 0,-3 1 0,-2 1 1,-53-87-1,53 104-9,0 0 0,-3 2 0,0 1 0,-2 0 0,-2 3 0,0 0 0,-2 2 0,-59-36 0,45 36 14,-2 2 0,0 2 0,-2 2 0,0 3 0,-64-13 0,45 16-272,-1 4 0,-1 2 0,-94 3 0,18 12-3599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5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301 532 24575,'-1'-14'0,"-1"0"0,-1 0 0,0 1 0,-1-1 0,-1 1 0,0 0 0,-7-13 0,-6-18 0,-22-73 0,-23-59 0,59 168 0,0 0 0,0-1 0,0 1 0,-1 0 0,-8-9 0,12 16 0,1 0 0,-1 0 0,0 0 0,0 0 0,0-1 0,0 1 0,-1 1 0,1-1 0,0 0 0,0 0 0,-1 0 0,1 1 0,0-1 0,-1 0 0,1 1 0,0 0 0,-1-1 0,1 1 0,-1 0 0,1-1 0,-1 1 0,1 0 0,-1 0 0,1 0 0,0 0 0,-1 1 0,1-1 0,-1 0 0,1 1 0,-1-1 0,1 1 0,0-1 0,-1 1 0,1 0 0,0-1 0,-1 1 0,1 0 0,0 0 0,0 0 0,0 0 0,-1 1 0,-4 4 0,1 1 0,1 0 0,-1 0 0,1 0 0,0 0 0,1 1 0,0-1 0,0 1 0,1 0 0,-1 0 0,-1 14 0,-1 14 0,0 46 0,5-77 0,0 69-78,3-1 1,3 0-1,4 0 0,32 124 0,115 275-310,-96-317 331,51 149-98,-108-290 334,0 0 0,-1 0 0,3 26 1,-6-37-244,0 1 0,0-1 0,0 1 0,-1 0 1,1-1-1,-1 1 0,0-1 0,0 1 0,0-1 1,0 1-1,-1-1 0,1 0 0,-1 1 0,0-1 1,0 0-1,0 0 0,0 0 0,0-1 0,-5 5 1,-16 9-6580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5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24575,'5'-5'0,"6"-6"0,11-6 0,10-4 0,11-4 0,5-2 0,11-2 0,8-4 0,7-2 0,5 0 0,-2 2 0,-4 2 0,-5 1 0,-10 1 0,-14 5-8191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7:24:5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68 24575,'-6'-5'0,"0"-1"0,0 1 0,-1 0 0,0 0 0,0 1 0,0 0 0,0 0 0,0 1 0,-1-1 0,0 2 0,0-1 0,1 1 0,-1 0 0,-1 1 0,1 0 0,0 0 0,0 1 0,0 0 0,0 0 0,-1 1 0,1 0 0,0 1 0,0-1 0,0 2 0,0-1 0,1 1 0,-1 0 0,1 1 0,0-1 0,-1 2 0,2-1 0,-1 1 0,0 0 0,1 0 0,0 1 0,0-1 0,1 1 0,0 1 0,0-1 0,0 1 0,1 0 0,-1 0 0,-4 13 0,3-1 0,1 1 0,1 0 0,1-1 0,1 1 0,0 0 0,2 0 0,0 0 0,1 1 0,2-2 0,4 25 0,4 4 0,2-1 0,2-1 0,23 49 0,-2-19 0,4-3 0,3-1 0,2-2 0,4-2 0,3-3 0,3-2 0,2-2 0,3-3 0,68 52 0,-89-81-195,1-1 0,1-3 0,1-1 0,1-2 0,1-2 0,48 15 0,6-7-6631</inkml:trace>
  <inkml:trace contextRef="#ctx0" brushRef="#br0" timeOffset="1">1714 152 24575,'-1'-30'0,"1"-33"0,1 59 0,-1 0 0,1 0 0,-1 0 0,1 0 0,0-1 0,1 1 0,-1 1 0,1-1 0,0 0 0,0 0 0,3-4 0,-5 8 0,0-1 0,1 1 0,-1-1 0,1 1 0,-1-1 0,1 1 0,-1 0 0,1-1 0,-1 1 0,1-1 0,-1 1 0,1 0 0,0 0 0,-1-1 0,1 1 0,-1 0 0,1 0 0,0 0 0,-1 0 0,1 0 0,0-1 0,-1 1 0,1 0 0,0 1 0,-1-1 0,1 0 0,1 0 0,15 14 0,11 29 0,-27-40 0,30 61 0,44 128 0,1 77 0,-51-163 60,19 173 0,-39-212-431,-3-1-1,-2 1 1,-17 120 0,-9-52-6455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67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i5/saccorptraining/blob/master/day%203/HR%20Delta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6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1.png"/><Relationship Id="rId102" Type="http://schemas.openxmlformats.org/officeDocument/2006/relationships/customXml" Target="../ink/ink51.xml"/><Relationship Id="rId5" Type="http://schemas.openxmlformats.org/officeDocument/2006/relationships/image" Target="../media/image4.png"/><Relationship Id="rId90" Type="http://schemas.openxmlformats.org/officeDocument/2006/relationships/customXml" Target="../ink/ink45.xml"/><Relationship Id="rId95" Type="http://schemas.openxmlformats.org/officeDocument/2006/relationships/image" Target="../media/image49.png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80" Type="http://schemas.openxmlformats.org/officeDocument/2006/relationships/customXml" Target="../ink/ink40.xml"/><Relationship Id="rId85" Type="http://schemas.openxmlformats.org/officeDocument/2006/relationships/image" Target="../media/image44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81" Type="http://schemas.openxmlformats.org/officeDocument/2006/relationships/image" Target="../media/image42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97" Type="http://schemas.openxmlformats.org/officeDocument/2006/relationships/image" Target="../media/image50.png"/><Relationship Id="rId104" Type="http://schemas.openxmlformats.org/officeDocument/2006/relationships/customXml" Target="../ink/ink52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110" Type="http://schemas.openxmlformats.org/officeDocument/2006/relationships/customXml" Target="../ink/ink55.xml"/><Relationship Id="rId115" Type="http://schemas.openxmlformats.org/officeDocument/2006/relationships/image" Target="../media/image59.png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Relationship Id="rId100" Type="http://schemas.openxmlformats.org/officeDocument/2006/relationships/customXml" Target="../ink/ink50.xml"/><Relationship Id="rId105" Type="http://schemas.openxmlformats.org/officeDocument/2006/relationships/image" Target="../media/image54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image" Target="../media/image48.png"/><Relationship Id="rId98" Type="http://schemas.openxmlformats.org/officeDocument/2006/relationships/customXml" Target="../ink/ink49.xml"/><Relationship Id="rId3" Type="http://schemas.openxmlformats.org/officeDocument/2006/relationships/image" Target="../media/image3.png"/><Relationship Id="rId25" Type="http://schemas.openxmlformats.org/officeDocument/2006/relationships/image" Target="../media/image14.png"/><Relationship Id="rId46" Type="http://schemas.openxmlformats.org/officeDocument/2006/relationships/customXml" Target="../ink/ink23.xml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111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i5/saccorptraining/blob/master/day%204/Lat-LongData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github.com/samui5/saccorptraining/blob/master/day%204/India%20State%20Boundary%20Igismap.zip" TargetMode="Externa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.png"/><Relationship Id="rId21" Type="http://schemas.openxmlformats.org/officeDocument/2006/relationships/image" Target="../media/image69.png"/><Relationship Id="rId42" Type="http://schemas.openxmlformats.org/officeDocument/2006/relationships/customXml" Target="../ink/ink78.xml"/><Relationship Id="rId63" Type="http://schemas.openxmlformats.org/officeDocument/2006/relationships/image" Target="../media/image90.png"/><Relationship Id="rId84" Type="http://schemas.openxmlformats.org/officeDocument/2006/relationships/customXml" Target="../ink/ink99.xml"/><Relationship Id="rId138" Type="http://schemas.openxmlformats.org/officeDocument/2006/relationships/customXml" Target="../ink/ink126.xml"/><Relationship Id="rId107" Type="http://schemas.openxmlformats.org/officeDocument/2006/relationships/image" Target="../media/image112.png"/><Relationship Id="rId11" Type="http://schemas.openxmlformats.org/officeDocument/2006/relationships/image" Target="../media/image64.png"/><Relationship Id="rId32" Type="http://schemas.openxmlformats.org/officeDocument/2006/relationships/customXml" Target="../ink/ink73.xml"/><Relationship Id="rId53" Type="http://schemas.openxmlformats.org/officeDocument/2006/relationships/image" Target="../media/image85.png"/><Relationship Id="rId74" Type="http://schemas.openxmlformats.org/officeDocument/2006/relationships/customXml" Target="../ink/ink94.xml"/><Relationship Id="rId128" Type="http://schemas.openxmlformats.org/officeDocument/2006/relationships/customXml" Target="../ink/ink121.xml"/><Relationship Id="rId149" Type="http://schemas.openxmlformats.org/officeDocument/2006/relationships/image" Target="../media/image133.png"/><Relationship Id="rId5" Type="http://schemas.openxmlformats.org/officeDocument/2006/relationships/image" Target="../media/image61.png"/><Relationship Id="rId95" Type="http://schemas.openxmlformats.org/officeDocument/2006/relationships/image" Target="../media/image106.png"/><Relationship Id="rId22" Type="http://schemas.openxmlformats.org/officeDocument/2006/relationships/customXml" Target="../ink/ink68.xml"/><Relationship Id="rId43" Type="http://schemas.openxmlformats.org/officeDocument/2006/relationships/image" Target="../media/image80.png"/><Relationship Id="rId64" Type="http://schemas.openxmlformats.org/officeDocument/2006/relationships/customXml" Target="../ink/ink89.xml"/><Relationship Id="rId118" Type="http://schemas.openxmlformats.org/officeDocument/2006/relationships/customXml" Target="../ink/ink116.xml"/><Relationship Id="rId139" Type="http://schemas.openxmlformats.org/officeDocument/2006/relationships/image" Target="../media/image128.png"/><Relationship Id="rId80" Type="http://schemas.openxmlformats.org/officeDocument/2006/relationships/customXml" Target="../ink/ink97.xml"/><Relationship Id="rId85" Type="http://schemas.openxmlformats.org/officeDocument/2006/relationships/image" Target="../media/image101.png"/><Relationship Id="rId150" Type="http://schemas.openxmlformats.org/officeDocument/2006/relationships/customXml" Target="../ink/ink132.xml"/><Relationship Id="rId155" Type="http://schemas.openxmlformats.org/officeDocument/2006/relationships/image" Target="../media/image136.png"/><Relationship Id="rId12" Type="http://schemas.openxmlformats.org/officeDocument/2006/relationships/customXml" Target="../ink/ink63.xml"/><Relationship Id="rId17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customXml" Target="../ink/ink76.xml"/><Relationship Id="rId59" Type="http://schemas.openxmlformats.org/officeDocument/2006/relationships/image" Target="../media/image88.png"/><Relationship Id="rId103" Type="http://schemas.openxmlformats.org/officeDocument/2006/relationships/image" Target="../media/image110.png"/><Relationship Id="rId108" Type="http://schemas.openxmlformats.org/officeDocument/2006/relationships/customXml" Target="../ink/ink111.xml"/><Relationship Id="rId124" Type="http://schemas.openxmlformats.org/officeDocument/2006/relationships/customXml" Target="../ink/ink119.xml"/><Relationship Id="rId129" Type="http://schemas.openxmlformats.org/officeDocument/2006/relationships/image" Target="../media/image123.png"/><Relationship Id="rId54" Type="http://schemas.openxmlformats.org/officeDocument/2006/relationships/customXml" Target="../ink/ink84.xml"/><Relationship Id="rId70" Type="http://schemas.openxmlformats.org/officeDocument/2006/relationships/customXml" Target="../ink/ink92.xml"/><Relationship Id="rId75" Type="http://schemas.openxmlformats.org/officeDocument/2006/relationships/image" Target="../media/image96.png"/><Relationship Id="rId91" Type="http://schemas.openxmlformats.org/officeDocument/2006/relationships/image" Target="../media/image104.png"/><Relationship Id="rId96" Type="http://schemas.openxmlformats.org/officeDocument/2006/relationships/customXml" Target="../ink/ink105.xml"/><Relationship Id="rId140" Type="http://schemas.openxmlformats.org/officeDocument/2006/relationships/customXml" Target="../ink/ink127.xml"/><Relationship Id="rId145" Type="http://schemas.openxmlformats.org/officeDocument/2006/relationships/image" Target="../media/image131.png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60.xml"/><Relationship Id="rId23" Type="http://schemas.openxmlformats.org/officeDocument/2006/relationships/image" Target="../media/image70.png"/><Relationship Id="rId28" Type="http://schemas.openxmlformats.org/officeDocument/2006/relationships/customXml" Target="../ink/ink71.xml"/><Relationship Id="rId49" Type="http://schemas.openxmlformats.org/officeDocument/2006/relationships/image" Target="../media/image83.png"/><Relationship Id="rId114" Type="http://schemas.openxmlformats.org/officeDocument/2006/relationships/customXml" Target="../ink/ink114.xml"/><Relationship Id="rId119" Type="http://schemas.openxmlformats.org/officeDocument/2006/relationships/image" Target="../media/image118.png"/><Relationship Id="rId44" Type="http://schemas.openxmlformats.org/officeDocument/2006/relationships/customXml" Target="../ink/ink79.xml"/><Relationship Id="rId60" Type="http://schemas.openxmlformats.org/officeDocument/2006/relationships/customXml" Target="../ink/ink87.xml"/><Relationship Id="rId65" Type="http://schemas.openxmlformats.org/officeDocument/2006/relationships/image" Target="../media/image91.png"/><Relationship Id="rId81" Type="http://schemas.openxmlformats.org/officeDocument/2006/relationships/image" Target="../media/image99.png"/><Relationship Id="rId86" Type="http://schemas.openxmlformats.org/officeDocument/2006/relationships/customXml" Target="../ink/ink100.xml"/><Relationship Id="rId130" Type="http://schemas.openxmlformats.org/officeDocument/2006/relationships/customXml" Target="../ink/ink122.xml"/><Relationship Id="rId135" Type="http://schemas.openxmlformats.org/officeDocument/2006/relationships/image" Target="../media/image126.png"/><Relationship Id="rId151" Type="http://schemas.openxmlformats.org/officeDocument/2006/relationships/image" Target="../media/image134.png"/><Relationship Id="rId156" Type="http://schemas.openxmlformats.org/officeDocument/2006/relationships/customXml" Target="../ink/ink135.xml"/><Relationship Id="rId13" Type="http://schemas.openxmlformats.org/officeDocument/2006/relationships/image" Target="../media/image65.png"/><Relationship Id="rId18" Type="http://schemas.openxmlformats.org/officeDocument/2006/relationships/customXml" Target="../ink/ink66.xml"/><Relationship Id="rId39" Type="http://schemas.openxmlformats.org/officeDocument/2006/relationships/image" Target="../media/image78.png"/><Relationship Id="rId109" Type="http://schemas.openxmlformats.org/officeDocument/2006/relationships/image" Target="../media/image113.png"/><Relationship Id="rId34" Type="http://schemas.openxmlformats.org/officeDocument/2006/relationships/customXml" Target="../ink/ink74.xml"/><Relationship Id="rId50" Type="http://schemas.openxmlformats.org/officeDocument/2006/relationships/customXml" Target="../ink/ink82.xml"/><Relationship Id="rId55" Type="http://schemas.openxmlformats.org/officeDocument/2006/relationships/image" Target="../media/image86.png"/><Relationship Id="rId76" Type="http://schemas.openxmlformats.org/officeDocument/2006/relationships/customXml" Target="../ink/ink95.xml"/><Relationship Id="rId97" Type="http://schemas.openxmlformats.org/officeDocument/2006/relationships/image" Target="../media/image107.png"/><Relationship Id="rId104" Type="http://schemas.openxmlformats.org/officeDocument/2006/relationships/customXml" Target="../ink/ink109.xml"/><Relationship Id="rId120" Type="http://schemas.openxmlformats.org/officeDocument/2006/relationships/customXml" Target="../ink/ink117.xml"/><Relationship Id="rId125" Type="http://schemas.openxmlformats.org/officeDocument/2006/relationships/image" Target="../media/image121.png"/><Relationship Id="rId141" Type="http://schemas.openxmlformats.org/officeDocument/2006/relationships/image" Target="../media/image129.png"/><Relationship Id="rId146" Type="http://schemas.openxmlformats.org/officeDocument/2006/relationships/customXml" Target="../ink/ink130.xml"/><Relationship Id="rId7" Type="http://schemas.openxmlformats.org/officeDocument/2006/relationships/image" Target="../media/image62.png"/><Relationship Id="rId71" Type="http://schemas.openxmlformats.org/officeDocument/2006/relationships/image" Target="../media/image94.png"/><Relationship Id="rId92" Type="http://schemas.openxmlformats.org/officeDocument/2006/relationships/customXml" Target="../ink/ink103.xml"/><Relationship Id="rId2" Type="http://schemas.openxmlformats.org/officeDocument/2006/relationships/customXml" Target="../ink/ink58.xml"/><Relationship Id="rId29" Type="http://schemas.openxmlformats.org/officeDocument/2006/relationships/image" Target="../media/image73.png"/><Relationship Id="rId24" Type="http://schemas.openxmlformats.org/officeDocument/2006/relationships/customXml" Target="../ink/ink69.xml"/><Relationship Id="rId40" Type="http://schemas.openxmlformats.org/officeDocument/2006/relationships/customXml" Target="../ink/ink77.xml"/><Relationship Id="rId45" Type="http://schemas.openxmlformats.org/officeDocument/2006/relationships/image" Target="../media/image81.png"/><Relationship Id="rId66" Type="http://schemas.openxmlformats.org/officeDocument/2006/relationships/customXml" Target="../ink/ink90.xml"/><Relationship Id="rId87" Type="http://schemas.openxmlformats.org/officeDocument/2006/relationships/image" Target="../media/image102.png"/><Relationship Id="rId110" Type="http://schemas.openxmlformats.org/officeDocument/2006/relationships/customXml" Target="../ink/ink112.xml"/><Relationship Id="rId115" Type="http://schemas.openxmlformats.org/officeDocument/2006/relationships/image" Target="../media/image116.png"/><Relationship Id="rId131" Type="http://schemas.openxmlformats.org/officeDocument/2006/relationships/image" Target="../media/image124.png"/><Relationship Id="rId136" Type="http://schemas.openxmlformats.org/officeDocument/2006/relationships/customXml" Target="../ink/ink125.xml"/><Relationship Id="rId157" Type="http://schemas.openxmlformats.org/officeDocument/2006/relationships/image" Target="../media/image137.png"/><Relationship Id="rId61" Type="http://schemas.openxmlformats.org/officeDocument/2006/relationships/image" Target="../media/image89.png"/><Relationship Id="rId82" Type="http://schemas.openxmlformats.org/officeDocument/2006/relationships/customXml" Target="../ink/ink98.xml"/><Relationship Id="rId152" Type="http://schemas.openxmlformats.org/officeDocument/2006/relationships/customXml" Target="../ink/ink133.xml"/><Relationship Id="rId19" Type="http://schemas.openxmlformats.org/officeDocument/2006/relationships/image" Target="../media/image68.png"/><Relationship Id="rId14" Type="http://schemas.openxmlformats.org/officeDocument/2006/relationships/customXml" Target="../ink/ink64.xml"/><Relationship Id="rId30" Type="http://schemas.openxmlformats.org/officeDocument/2006/relationships/customXml" Target="../ink/ink72.xml"/><Relationship Id="rId35" Type="http://schemas.openxmlformats.org/officeDocument/2006/relationships/image" Target="../media/image76.png"/><Relationship Id="rId56" Type="http://schemas.openxmlformats.org/officeDocument/2006/relationships/customXml" Target="../ink/ink85.xml"/><Relationship Id="rId77" Type="http://schemas.openxmlformats.org/officeDocument/2006/relationships/image" Target="../media/image97.png"/><Relationship Id="rId100" Type="http://schemas.openxmlformats.org/officeDocument/2006/relationships/customXml" Target="../ink/ink107.xml"/><Relationship Id="rId105" Type="http://schemas.openxmlformats.org/officeDocument/2006/relationships/image" Target="../media/image111.png"/><Relationship Id="rId126" Type="http://schemas.openxmlformats.org/officeDocument/2006/relationships/customXml" Target="../ink/ink120.xml"/><Relationship Id="rId147" Type="http://schemas.openxmlformats.org/officeDocument/2006/relationships/image" Target="../media/image132.png"/><Relationship Id="rId8" Type="http://schemas.openxmlformats.org/officeDocument/2006/relationships/customXml" Target="../ink/ink61.xml"/><Relationship Id="rId51" Type="http://schemas.openxmlformats.org/officeDocument/2006/relationships/image" Target="../media/image84.png"/><Relationship Id="rId72" Type="http://schemas.openxmlformats.org/officeDocument/2006/relationships/customXml" Target="../ink/ink93.xml"/><Relationship Id="rId93" Type="http://schemas.openxmlformats.org/officeDocument/2006/relationships/image" Target="../media/image105.png"/><Relationship Id="rId98" Type="http://schemas.openxmlformats.org/officeDocument/2006/relationships/customXml" Target="../ink/ink106.xml"/><Relationship Id="rId121" Type="http://schemas.openxmlformats.org/officeDocument/2006/relationships/image" Target="../media/image119.png"/><Relationship Id="rId142" Type="http://schemas.openxmlformats.org/officeDocument/2006/relationships/customXml" Target="../ink/ink128.xml"/><Relationship Id="rId3" Type="http://schemas.openxmlformats.org/officeDocument/2006/relationships/image" Target="../media/image60.png"/><Relationship Id="rId25" Type="http://schemas.openxmlformats.org/officeDocument/2006/relationships/image" Target="../media/image71.png"/><Relationship Id="rId46" Type="http://schemas.openxmlformats.org/officeDocument/2006/relationships/customXml" Target="../ink/ink80.xml"/><Relationship Id="rId67" Type="http://schemas.openxmlformats.org/officeDocument/2006/relationships/image" Target="../media/image92.png"/><Relationship Id="rId116" Type="http://schemas.openxmlformats.org/officeDocument/2006/relationships/customXml" Target="../ink/ink115.xml"/><Relationship Id="rId137" Type="http://schemas.openxmlformats.org/officeDocument/2006/relationships/image" Target="../media/image127.png"/><Relationship Id="rId20" Type="http://schemas.openxmlformats.org/officeDocument/2006/relationships/customXml" Target="../ink/ink67.xml"/><Relationship Id="rId41" Type="http://schemas.openxmlformats.org/officeDocument/2006/relationships/image" Target="../media/image79.png"/><Relationship Id="rId62" Type="http://schemas.openxmlformats.org/officeDocument/2006/relationships/customXml" Target="../ink/ink88.xml"/><Relationship Id="rId83" Type="http://schemas.openxmlformats.org/officeDocument/2006/relationships/image" Target="../media/image100.png"/><Relationship Id="rId88" Type="http://schemas.openxmlformats.org/officeDocument/2006/relationships/customXml" Target="../ink/ink101.xml"/><Relationship Id="rId111" Type="http://schemas.openxmlformats.org/officeDocument/2006/relationships/image" Target="../media/image114.png"/><Relationship Id="rId132" Type="http://schemas.openxmlformats.org/officeDocument/2006/relationships/customXml" Target="../ink/ink123.xml"/><Relationship Id="rId153" Type="http://schemas.openxmlformats.org/officeDocument/2006/relationships/image" Target="../media/image135.png"/><Relationship Id="rId15" Type="http://schemas.openxmlformats.org/officeDocument/2006/relationships/image" Target="../media/image66.png"/><Relationship Id="rId36" Type="http://schemas.openxmlformats.org/officeDocument/2006/relationships/customXml" Target="../ink/ink75.xml"/><Relationship Id="rId57" Type="http://schemas.openxmlformats.org/officeDocument/2006/relationships/image" Target="../media/image87.png"/><Relationship Id="rId106" Type="http://schemas.openxmlformats.org/officeDocument/2006/relationships/customXml" Target="../ink/ink110.xml"/><Relationship Id="rId127" Type="http://schemas.openxmlformats.org/officeDocument/2006/relationships/image" Target="../media/image122.png"/><Relationship Id="rId10" Type="http://schemas.openxmlformats.org/officeDocument/2006/relationships/customXml" Target="../ink/ink62.xml"/><Relationship Id="rId31" Type="http://schemas.openxmlformats.org/officeDocument/2006/relationships/image" Target="../media/image74.png"/><Relationship Id="rId52" Type="http://schemas.openxmlformats.org/officeDocument/2006/relationships/customXml" Target="../ink/ink83.xml"/><Relationship Id="rId73" Type="http://schemas.openxmlformats.org/officeDocument/2006/relationships/image" Target="../media/image95.png"/><Relationship Id="rId78" Type="http://schemas.openxmlformats.org/officeDocument/2006/relationships/customXml" Target="../ink/ink96.xml"/><Relationship Id="rId94" Type="http://schemas.openxmlformats.org/officeDocument/2006/relationships/customXml" Target="../ink/ink104.xml"/><Relationship Id="rId99" Type="http://schemas.openxmlformats.org/officeDocument/2006/relationships/image" Target="../media/image108.png"/><Relationship Id="rId101" Type="http://schemas.openxmlformats.org/officeDocument/2006/relationships/image" Target="../media/image109.png"/><Relationship Id="rId122" Type="http://schemas.openxmlformats.org/officeDocument/2006/relationships/customXml" Target="../ink/ink118.xml"/><Relationship Id="rId143" Type="http://schemas.openxmlformats.org/officeDocument/2006/relationships/image" Target="../media/image130.png"/><Relationship Id="rId148" Type="http://schemas.openxmlformats.org/officeDocument/2006/relationships/customXml" Target="../ink/ink131.xml"/><Relationship Id="rId4" Type="http://schemas.openxmlformats.org/officeDocument/2006/relationships/customXml" Target="../ink/ink59.xml"/><Relationship Id="rId9" Type="http://schemas.openxmlformats.org/officeDocument/2006/relationships/image" Target="../media/image63.png"/><Relationship Id="rId26" Type="http://schemas.openxmlformats.org/officeDocument/2006/relationships/customXml" Target="../ink/ink70.xml"/><Relationship Id="rId47" Type="http://schemas.openxmlformats.org/officeDocument/2006/relationships/image" Target="../media/image82.png"/><Relationship Id="rId68" Type="http://schemas.openxmlformats.org/officeDocument/2006/relationships/customXml" Target="../ink/ink91.xml"/><Relationship Id="rId89" Type="http://schemas.openxmlformats.org/officeDocument/2006/relationships/image" Target="../media/image103.png"/><Relationship Id="rId112" Type="http://schemas.openxmlformats.org/officeDocument/2006/relationships/customXml" Target="../ink/ink113.xml"/><Relationship Id="rId133" Type="http://schemas.openxmlformats.org/officeDocument/2006/relationships/image" Target="../media/image125.png"/><Relationship Id="rId154" Type="http://schemas.openxmlformats.org/officeDocument/2006/relationships/customXml" Target="../ink/ink134.xml"/><Relationship Id="rId16" Type="http://schemas.openxmlformats.org/officeDocument/2006/relationships/customXml" Target="../ink/ink65.xml"/><Relationship Id="rId37" Type="http://schemas.openxmlformats.org/officeDocument/2006/relationships/image" Target="../media/image77.png"/><Relationship Id="rId58" Type="http://schemas.openxmlformats.org/officeDocument/2006/relationships/customXml" Target="../ink/ink86.xml"/><Relationship Id="rId79" Type="http://schemas.openxmlformats.org/officeDocument/2006/relationships/image" Target="../media/image98.png"/><Relationship Id="rId102" Type="http://schemas.openxmlformats.org/officeDocument/2006/relationships/customXml" Target="../ink/ink108.xml"/><Relationship Id="rId123" Type="http://schemas.openxmlformats.org/officeDocument/2006/relationships/image" Target="../media/image120.png"/><Relationship Id="rId144" Type="http://schemas.openxmlformats.org/officeDocument/2006/relationships/customXml" Target="../ink/ink129.xml"/><Relationship Id="rId90" Type="http://schemas.openxmlformats.org/officeDocument/2006/relationships/customXml" Target="../ink/ink102.xml"/><Relationship Id="rId27" Type="http://schemas.openxmlformats.org/officeDocument/2006/relationships/image" Target="../media/image72.png"/><Relationship Id="rId48" Type="http://schemas.openxmlformats.org/officeDocument/2006/relationships/customXml" Target="../ink/ink81.xml"/><Relationship Id="rId69" Type="http://schemas.openxmlformats.org/officeDocument/2006/relationships/image" Target="../media/image93.png"/><Relationship Id="rId113" Type="http://schemas.openxmlformats.org/officeDocument/2006/relationships/image" Target="../media/image115.png"/><Relationship Id="rId134" Type="http://schemas.openxmlformats.org/officeDocument/2006/relationships/customXml" Target="../ink/ink1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i5/saccorptraining/blob/master/day%204/02%20SRS%20Advance%20BI%20-%20Anubhav%20Trainings.pdf" TargetMode="Externa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>
                <a:solidFill>
                  <a:schemeClr val="bg1"/>
                </a:solidFill>
              </a:rPr>
              <a:t>Anubhav 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4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4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updates &amp; Advance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Create data model using google drive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hierarchies and Basic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Update Models using Draft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Concept of Variance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Create Reference 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Conditional Formatting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Working with Geo maps and Account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Understanding Exception Aggregation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Working with GEO Maps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Point of interest Layer using Direct file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 using shape file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 using data model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Introduction to advance 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26D31-62C7-498A-B704-04B15AACA549}"/>
              </a:ext>
            </a:extLst>
          </p:cNvPr>
          <p:cNvSpPr txBox="1"/>
          <p:nvPr/>
        </p:nvSpPr>
        <p:spPr>
          <a:xfrm>
            <a:off x="238125" y="447675"/>
            <a:ext cx="1150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paying salaries to employees, with SAC by far you saw that we can aggregate the data (SUM, AVG, COUNT).</a:t>
            </a:r>
          </a:p>
          <a:p>
            <a:r>
              <a:rPr lang="en-US" dirty="0"/>
              <a:t>Is it possible to aggregate data by a dimension.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082E74-2330-4F43-9186-79B6DDB3E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51805"/>
              </p:ext>
            </p:extLst>
          </p:nvPr>
        </p:nvGraphicFramePr>
        <p:xfrm>
          <a:off x="317500" y="134271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804931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076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7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9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9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4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09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6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935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B327FC-6B03-4A58-A494-05F5DC91DE29}"/>
              </a:ext>
            </a:extLst>
          </p:cNvPr>
          <p:cNvSpPr txBox="1"/>
          <p:nvPr/>
        </p:nvSpPr>
        <p:spPr>
          <a:xfrm>
            <a:off x="317500" y="4533900"/>
            <a:ext cx="10093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sales = 500+600+900+500+950+150+1000</a:t>
            </a:r>
          </a:p>
          <a:p>
            <a:r>
              <a:rPr lang="en-US" dirty="0"/>
              <a:t>Average sales per country</a:t>
            </a:r>
          </a:p>
          <a:p>
            <a:r>
              <a:rPr lang="en-US" dirty="0"/>
              <a:t>Count of country =  3</a:t>
            </a:r>
          </a:p>
          <a:p>
            <a:r>
              <a:rPr lang="en-US" dirty="0"/>
              <a:t>Total Sales = 4600</a:t>
            </a:r>
          </a:p>
          <a:p>
            <a:r>
              <a:rPr lang="en-US" dirty="0"/>
              <a:t>Average by Country = 4600 / 3 </a:t>
            </a:r>
            <a:r>
              <a:rPr lang="en-US" dirty="0">
                <a:sym typeface="Wingdings" panose="05000000000000000000" pitchFamily="2" charset="2"/>
              </a:rPr>
              <a:t> Exception Aggregation AVG – DIMENSION = Country</a:t>
            </a:r>
          </a:p>
          <a:p>
            <a:r>
              <a:rPr lang="en-US" b="1" i="1" dirty="0">
                <a:sym typeface="Wingdings" panose="05000000000000000000" pitchFamily="2" charset="2"/>
              </a:rPr>
              <a:t>SELECT AVG(salary) FROM </a:t>
            </a:r>
            <a:r>
              <a:rPr lang="en-US" b="1" i="1" dirty="0" err="1">
                <a:sym typeface="Wingdings" panose="05000000000000000000" pitchFamily="2" charset="2"/>
              </a:rPr>
              <a:t>dbtab</a:t>
            </a:r>
            <a:r>
              <a:rPr lang="en-US" b="1" i="1" dirty="0">
                <a:sym typeface="Wingdings" panose="05000000000000000000" pitchFamily="2" charset="2"/>
              </a:rPr>
              <a:t> GROUP BY country</a:t>
            </a:r>
            <a:endParaRPr lang="en-US" b="1" i="1" dirty="0"/>
          </a:p>
          <a:p>
            <a:r>
              <a:rPr lang="en-US" dirty="0"/>
              <a:t>Simple Average = Total / Count = 4600 / 7</a:t>
            </a:r>
          </a:p>
        </p:txBody>
      </p:sp>
    </p:spTree>
    <p:extLst>
      <p:ext uri="{BB962C8B-B14F-4D97-AF65-F5344CB8AC3E}">
        <p14:creationId xmlns:p14="http://schemas.microsoft.com/office/powerpoint/2010/main" val="357750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Updating data in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02B2D0-B24F-4F31-B138-D79CFD59C913}"/>
              </a:ext>
            </a:extLst>
          </p:cNvPr>
          <p:cNvSpPr txBox="1"/>
          <p:nvPr/>
        </p:nvSpPr>
        <p:spPr>
          <a:xfrm>
            <a:off x="228601" y="1066800"/>
            <a:ext cx="117309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When we use acquired data model, there is a need to reload(refresh) data on timely manner. Remember any new data which is manually added will be added as draft if not scheduled.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Using Schedule</a:t>
            </a: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Direct Refresh</a:t>
            </a: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Draft Data Source</a:t>
            </a:r>
          </a:p>
          <a:p>
            <a:pPr marL="457200" indent="-457200" defTabSz="1218987">
              <a:buFontTx/>
              <a:buAutoNum type="arabicPeriod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also allows Export jobs, which means we can also bring data out of SAC which is already in a model. It will help in scenarios like when source data is by mistake removed or we want data to move back after transformation by sac to another place.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03DA6-7EFA-435C-9424-1D849E01237E}"/>
              </a:ext>
            </a:extLst>
          </p:cNvPr>
          <p:cNvSpPr txBox="1"/>
          <p:nvPr/>
        </p:nvSpPr>
        <p:spPr>
          <a:xfrm>
            <a:off x="228601" y="5008840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Update data available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0302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A11EE1A-DC73-83E8-C336-A357551064B2}"/>
              </a:ext>
            </a:extLst>
          </p:cNvPr>
          <p:cNvGrpSpPr/>
          <p:nvPr/>
        </p:nvGrpSpPr>
        <p:grpSpPr>
          <a:xfrm>
            <a:off x="3251927" y="5227873"/>
            <a:ext cx="1015560" cy="337320"/>
            <a:chOff x="3251927" y="5227873"/>
            <a:chExt cx="101556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FB731FB-399F-BB16-0014-B4D64349C79A}"/>
                    </a:ext>
                  </a:extLst>
                </p14:cNvPr>
                <p14:cNvContentPartPr/>
                <p14:nvPr/>
              </p14:nvContentPartPr>
              <p14:xfrm>
                <a:off x="3251927" y="5227873"/>
                <a:ext cx="421200" cy="337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FB731FB-399F-BB16-0014-B4D64349C79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42927" y="5218873"/>
                  <a:ext cx="4388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A5C3C38-BB1E-401A-9109-516D0C1567C4}"/>
                    </a:ext>
                  </a:extLst>
                </p14:cNvPr>
                <p14:cNvContentPartPr/>
                <p14:nvPr/>
              </p14:nvContentPartPr>
              <p14:xfrm>
                <a:off x="3835487" y="5273233"/>
                <a:ext cx="9360" cy="234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A5C3C38-BB1E-401A-9109-516D0C1567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26847" y="5264593"/>
                  <a:ext cx="27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D20E04-C496-094D-FFDD-C12844CAD136}"/>
                    </a:ext>
                  </a:extLst>
                </p14:cNvPr>
                <p14:cNvContentPartPr/>
                <p14:nvPr/>
              </p14:nvContentPartPr>
              <p14:xfrm>
                <a:off x="4038887" y="5258833"/>
                <a:ext cx="228600" cy="240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D20E04-C496-094D-FFDD-C12844CAD1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29887" y="5249833"/>
                  <a:ext cx="24624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81759C6-E8A1-67C4-6EE6-2BA8CBB4CAA5}"/>
                  </a:ext>
                </a:extLst>
              </p14:cNvPr>
              <p14:cNvContentPartPr/>
              <p14:nvPr/>
            </p14:nvContentPartPr>
            <p14:xfrm>
              <a:off x="10820927" y="2452993"/>
              <a:ext cx="658800" cy="885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81759C6-E8A1-67C4-6EE6-2BA8CBB4CA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11927" y="2443993"/>
                <a:ext cx="676440" cy="90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1D05B69E-F548-2AD4-D35A-E1C2565B21DA}"/>
              </a:ext>
            </a:extLst>
          </p:cNvPr>
          <p:cNvGrpSpPr/>
          <p:nvPr/>
        </p:nvGrpSpPr>
        <p:grpSpPr>
          <a:xfrm>
            <a:off x="480287" y="395593"/>
            <a:ext cx="10762200" cy="4615560"/>
            <a:chOff x="480287" y="395593"/>
            <a:chExt cx="10762200" cy="461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BDBC7E-40F8-0093-44C3-F1E787E55151}"/>
                    </a:ext>
                  </a:extLst>
                </p14:cNvPr>
                <p14:cNvContentPartPr/>
                <p14:nvPr/>
              </p14:nvContentPartPr>
              <p14:xfrm>
                <a:off x="8476247" y="2476753"/>
                <a:ext cx="2258280" cy="1428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BDBC7E-40F8-0093-44C3-F1E787E551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67247" y="2468113"/>
                  <a:ext cx="2275920" cy="14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57FE2B-D255-C2A3-B3D8-B98613725809}"/>
                    </a:ext>
                  </a:extLst>
                </p14:cNvPr>
                <p14:cNvContentPartPr/>
                <p14:nvPr/>
              </p14:nvContentPartPr>
              <p14:xfrm>
                <a:off x="8783327" y="2834953"/>
                <a:ext cx="442080" cy="62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57FE2B-D255-C2A3-B3D8-B986137258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74327" y="2825953"/>
                  <a:ext cx="45972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3F697C5-C827-73E7-2028-2E190DB28E58}"/>
                    </a:ext>
                  </a:extLst>
                </p14:cNvPr>
                <p14:cNvContentPartPr/>
                <p14:nvPr/>
              </p14:nvContentPartPr>
              <p14:xfrm>
                <a:off x="9362567" y="2985793"/>
                <a:ext cx="202680" cy="430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3F697C5-C827-73E7-2028-2E190DB28E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53927" y="2977153"/>
                  <a:ext cx="2203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DD063F1-163A-22A2-BF02-FEC38617DF45}"/>
                    </a:ext>
                  </a:extLst>
                </p14:cNvPr>
                <p14:cNvContentPartPr/>
                <p14:nvPr/>
              </p14:nvContentPartPr>
              <p14:xfrm>
                <a:off x="9630767" y="3139513"/>
                <a:ext cx="177120" cy="187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DD063F1-163A-22A2-BF02-FEC38617DF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21767" y="3130513"/>
                  <a:ext cx="194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1FDF96-1CF4-D516-E8DD-B6FA4EB8A697}"/>
                    </a:ext>
                  </a:extLst>
                </p14:cNvPr>
                <p14:cNvContentPartPr/>
                <p14:nvPr/>
              </p14:nvContentPartPr>
              <p14:xfrm>
                <a:off x="9799967" y="2983273"/>
                <a:ext cx="69120" cy="371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1FDF96-1CF4-D516-E8DD-B6FA4EB8A6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90967" y="2974633"/>
                  <a:ext cx="867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9BB2AE-6141-98FA-A980-AB8E90BE14DA}"/>
                    </a:ext>
                  </a:extLst>
                </p14:cNvPr>
                <p14:cNvContentPartPr/>
                <p14:nvPr/>
              </p14:nvContentPartPr>
              <p14:xfrm>
                <a:off x="9918407" y="3093433"/>
                <a:ext cx="318600" cy="225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9BB2AE-6141-98FA-A980-AB8E90BE14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09767" y="3084793"/>
                  <a:ext cx="336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6BBA1B-7091-140E-7106-EB84369823DF}"/>
                    </a:ext>
                  </a:extLst>
                </p14:cNvPr>
                <p14:cNvContentPartPr/>
                <p14:nvPr/>
              </p14:nvContentPartPr>
              <p14:xfrm>
                <a:off x="884927" y="1709233"/>
                <a:ext cx="357840" cy="442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6BBA1B-7091-140E-7106-EB84369823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927" y="1700233"/>
                  <a:ext cx="3754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A8D6EF-95AB-4466-F3E0-F56984BA062D}"/>
                    </a:ext>
                  </a:extLst>
                </p14:cNvPr>
                <p14:cNvContentPartPr/>
                <p14:nvPr/>
              </p14:nvContentPartPr>
              <p14:xfrm>
                <a:off x="1212527" y="1695913"/>
                <a:ext cx="243720" cy="432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A8D6EF-95AB-4466-F3E0-F56984BA06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03527" y="1687273"/>
                  <a:ext cx="2613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EC6316-4DCA-558E-AA17-D7263A2EE9B5}"/>
                    </a:ext>
                  </a:extLst>
                </p14:cNvPr>
                <p14:cNvContentPartPr/>
                <p14:nvPr/>
              </p14:nvContentPartPr>
              <p14:xfrm>
                <a:off x="1276967" y="1958713"/>
                <a:ext cx="88920" cy="11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EC6316-4DCA-558E-AA17-D7263A2EE9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68327" y="1950073"/>
                  <a:ext cx="106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14564D8-7A42-A6F8-D9BC-914E1D913837}"/>
                    </a:ext>
                  </a:extLst>
                </p14:cNvPr>
                <p14:cNvContentPartPr/>
                <p14:nvPr/>
              </p14:nvContentPartPr>
              <p14:xfrm>
                <a:off x="1533287" y="1690873"/>
                <a:ext cx="242640" cy="370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14564D8-7A42-A6F8-D9BC-914E1D9138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24647" y="1681873"/>
                  <a:ext cx="260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55DB26-6359-391A-1091-FF72E0BB3706}"/>
                    </a:ext>
                  </a:extLst>
                </p14:cNvPr>
                <p14:cNvContentPartPr/>
                <p14:nvPr/>
              </p14:nvContentPartPr>
              <p14:xfrm>
                <a:off x="8489567" y="2951953"/>
                <a:ext cx="127800" cy="30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55DB26-6359-391A-1091-FF72E0BB37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80567" y="2942953"/>
                  <a:ext cx="145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0D1B44-82DC-4F90-ADB5-EFA5B61AC5C4}"/>
                    </a:ext>
                  </a:extLst>
                </p14:cNvPr>
                <p14:cNvContentPartPr/>
                <p14:nvPr/>
              </p14:nvContentPartPr>
              <p14:xfrm>
                <a:off x="8160167" y="2931793"/>
                <a:ext cx="189000" cy="10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0D1B44-82DC-4F90-ADB5-EFA5B61AC5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51527" y="2923153"/>
                  <a:ext cx="206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CFC19DF-559A-AC44-0916-BE03527EF31F}"/>
                    </a:ext>
                  </a:extLst>
                </p14:cNvPr>
                <p14:cNvContentPartPr/>
                <p14:nvPr/>
              </p14:nvContentPartPr>
              <p14:xfrm>
                <a:off x="7456007" y="2901913"/>
                <a:ext cx="455760" cy="40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CFC19DF-559A-AC44-0916-BE03527EF3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47007" y="2893273"/>
                  <a:ext cx="473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C4F680-D74E-E494-134C-EAC9618B455B}"/>
                    </a:ext>
                  </a:extLst>
                </p14:cNvPr>
                <p14:cNvContentPartPr/>
                <p14:nvPr/>
              </p14:nvContentPartPr>
              <p14:xfrm>
                <a:off x="480287" y="2230873"/>
                <a:ext cx="4307760" cy="1679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C4F680-D74E-E494-134C-EAC9618B45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1287" y="2221873"/>
                  <a:ext cx="4325400" cy="16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8F91DC-72FB-EFF2-E9A8-C467A2525F2F}"/>
                    </a:ext>
                  </a:extLst>
                </p14:cNvPr>
                <p14:cNvContentPartPr/>
                <p14:nvPr/>
              </p14:nvContentPartPr>
              <p14:xfrm>
                <a:off x="1399007" y="2445433"/>
                <a:ext cx="2776680" cy="936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8F91DC-72FB-EFF2-E9A8-C467A2525F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90367" y="2436433"/>
                  <a:ext cx="2794320" cy="9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65FDCB2-A76C-7805-C062-2AA8B93F3D80}"/>
                    </a:ext>
                  </a:extLst>
                </p14:cNvPr>
                <p14:cNvContentPartPr/>
                <p14:nvPr/>
              </p14:nvContentPartPr>
              <p14:xfrm>
                <a:off x="1639127" y="2951593"/>
                <a:ext cx="510480" cy="315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65FDCB2-A76C-7805-C062-2AA8B93F3D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30487" y="2942953"/>
                  <a:ext cx="5281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4D18C3-9FF7-C224-3EBA-778CFE403627}"/>
                    </a:ext>
                  </a:extLst>
                </p14:cNvPr>
                <p14:cNvContentPartPr/>
                <p14:nvPr/>
              </p14:nvContentPartPr>
              <p14:xfrm>
                <a:off x="2240327" y="2910913"/>
                <a:ext cx="169560" cy="201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4D18C3-9FF7-C224-3EBA-778CFE4036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31327" y="2901913"/>
                  <a:ext cx="187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3C0410-EC7C-521A-310D-64595926D451}"/>
                    </a:ext>
                  </a:extLst>
                </p14:cNvPr>
                <p14:cNvContentPartPr/>
                <p14:nvPr/>
              </p14:nvContentPartPr>
              <p14:xfrm>
                <a:off x="2485127" y="2737033"/>
                <a:ext cx="219960" cy="316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3C0410-EC7C-521A-310D-64595926D45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76127" y="2728033"/>
                  <a:ext cx="2376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5D14A4-8F4E-4324-1E81-01001BA62F5F}"/>
                    </a:ext>
                  </a:extLst>
                </p14:cNvPr>
                <p14:cNvContentPartPr/>
                <p14:nvPr/>
              </p14:nvContentPartPr>
              <p14:xfrm>
                <a:off x="2913527" y="2542633"/>
                <a:ext cx="489960" cy="46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5D14A4-8F4E-4324-1E81-01001BA62F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04527" y="2533993"/>
                  <a:ext cx="5076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D8CF34-E33A-5AC2-872D-99B39719C808}"/>
                    </a:ext>
                  </a:extLst>
                </p14:cNvPr>
                <p14:cNvContentPartPr/>
                <p14:nvPr/>
              </p14:nvContentPartPr>
              <p14:xfrm>
                <a:off x="6960287" y="2911993"/>
                <a:ext cx="235800" cy="29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D8CF34-E33A-5AC2-872D-99B39719C8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51647" y="2902993"/>
                  <a:ext cx="253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6E70B94-3E5C-CC8A-C83E-B87E823743C5}"/>
                    </a:ext>
                  </a:extLst>
                </p14:cNvPr>
                <p14:cNvContentPartPr/>
                <p14:nvPr/>
              </p14:nvContentPartPr>
              <p14:xfrm>
                <a:off x="6125807" y="2911993"/>
                <a:ext cx="732600" cy="39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6E70B94-3E5C-CC8A-C83E-B87E823743C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16807" y="2902993"/>
                  <a:ext cx="750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9CCE998-87D1-F5E0-822F-1F47E9FDDCA9}"/>
                    </a:ext>
                  </a:extLst>
                </p14:cNvPr>
                <p14:cNvContentPartPr/>
                <p14:nvPr/>
              </p14:nvContentPartPr>
              <p14:xfrm>
                <a:off x="5362967" y="2901913"/>
                <a:ext cx="630360" cy="1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9CCE998-87D1-F5E0-822F-1F47E9FDDC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53967" y="2893273"/>
                  <a:ext cx="648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797642-0A29-E678-A640-263ECCD7BE6B}"/>
                    </a:ext>
                  </a:extLst>
                </p14:cNvPr>
                <p14:cNvContentPartPr/>
                <p14:nvPr/>
              </p14:nvContentPartPr>
              <p14:xfrm>
                <a:off x="4981367" y="2892193"/>
                <a:ext cx="286560" cy="10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797642-0A29-E678-A640-263ECCD7BE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72367" y="2883193"/>
                  <a:ext cx="304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114A8AF-52CC-AA68-EF83-19F7C4AEDEFB}"/>
                    </a:ext>
                  </a:extLst>
                </p14:cNvPr>
                <p14:cNvContentPartPr/>
                <p14:nvPr/>
              </p14:nvContentPartPr>
              <p14:xfrm>
                <a:off x="4096847" y="2862313"/>
                <a:ext cx="793440" cy="31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114A8AF-52CC-AA68-EF83-19F7C4AEDEF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87847" y="2853313"/>
                  <a:ext cx="811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EE28A9-0B31-307F-7AEE-C6FBFD7EAB7F}"/>
                    </a:ext>
                  </a:extLst>
                </p14:cNvPr>
                <p14:cNvContentPartPr/>
                <p14:nvPr/>
              </p14:nvContentPartPr>
              <p14:xfrm>
                <a:off x="4050407" y="2791753"/>
                <a:ext cx="279000" cy="192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EE28A9-0B31-307F-7AEE-C6FBFD7EAB7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41767" y="2783113"/>
                  <a:ext cx="296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476E43-1C23-0A17-6ED1-7E10B0DF193B}"/>
                    </a:ext>
                  </a:extLst>
                </p14:cNvPr>
                <p14:cNvContentPartPr/>
                <p14:nvPr/>
              </p14:nvContentPartPr>
              <p14:xfrm>
                <a:off x="6470327" y="2872753"/>
                <a:ext cx="141840" cy="145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476E43-1C23-0A17-6ED1-7E10B0DF19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61327" y="2864113"/>
                  <a:ext cx="159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45A7BA-5B30-BA4F-BAD2-6FD466D1C915}"/>
                    </a:ext>
                  </a:extLst>
                </p14:cNvPr>
                <p14:cNvContentPartPr/>
                <p14:nvPr/>
              </p14:nvContentPartPr>
              <p14:xfrm>
                <a:off x="6301127" y="2826673"/>
                <a:ext cx="119520" cy="267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45A7BA-5B30-BA4F-BAD2-6FD466D1C91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92487" y="2818033"/>
                  <a:ext cx="137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95D551-F5CB-925A-A0E8-936493A7A819}"/>
                    </a:ext>
                  </a:extLst>
                </p14:cNvPr>
                <p14:cNvContentPartPr/>
                <p14:nvPr/>
              </p14:nvContentPartPr>
              <p14:xfrm>
                <a:off x="6559967" y="2847913"/>
                <a:ext cx="95760" cy="233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95D551-F5CB-925A-A0E8-936493A7A81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50967" y="2839273"/>
                  <a:ext cx="113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6DEC678-D541-CAFC-B9DB-A1ACB05CFFD0}"/>
                    </a:ext>
                  </a:extLst>
                </p14:cNvPr>
                <p14:cNvContentPartPr/>
                <p14:nvPr/>
              </p14:nvContentPartPr>
              <p14:xfrm>
                <a:off x="10863407" y="4215553"/>
                <a:ext cx="379080" cy="354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6DEC678-D541-CAFC-B9DB-A1ACB05CFFD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54407" y="4206913"/>
                  <a:ext cx="39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04E571-3F81-5333-C4AC-CFFE5936D830}"/>
                    </a:ext>
                  </a:extLst>
                </p14:cNvPr>
                <p14:cNvContentPartPr/>
                <p14:nvPr/>
              </p14:nvContentPartPr>
              <p14:xfrm>
                <a:off x="10836767" y="4502473"/>
                <a:ext cx="387360" cy="308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04E571-3F81-5333-C4AC-CFFE5936D8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27767" y="4493473"/>
                  <a:ext cx="405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A1528D8-9FDF-5E76-AECA-6C09C4F5A293}"/>
                    </a:ext>
                  </a:extLst>
                </p14:cNvPr>
                <p14:cNvContentPartPr/>
                <p14:nvPr/>
              </p14:nvContentPartPr>
              <p14:xfrm>
                <a:off x="10204967" y="3949873"/>
                <a:ext cx="688320" cy="690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A1528D8-9FDF-5E76-AECA-6C09C4F5A29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95967" y="3941233"/>
                  <a:ext cx="70596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E0C0AB3-0204-FB08-859B-43840994AA9A}"/>
                    </a:ext>
                  </a:extLst>
                </p14:cNvPr>
                <p14:cNvContentPartPr/>
                <p14:nvPr/>
              </p14:nvContentPartPr>
              <p14:xfrm>
                <a:off x="10107767" y="3966793"/>
                <a:ext cx="331560" cy="215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E0C0AB3-0204-FB08-859B-43840994AA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98767" y="3958153"/>
                  <a:ext cx="349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009FA84-A6DD-DA7E-C177-96BD384B3A56}"/>
                    </a:ext>
                  </a:extLst>
                </p14:cNvPr>
                <p14:cNvContentPartPr/>
                <p14:nvPr/>
              </p14:nvContentPartPr>
              <p14:xfrm>
                <a:off x="9688727" y="4004953"/>
                <a:ext cx="916920" cy="814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009FA84-A6DD-DA7E-C177-96BD384B3A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79727" y="3996313"/>
                  <a:ext cx="934560" cy="8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070DCB-BE84-53A0-6F22-0DDF49C83887}"/>
                    </a:ext>
                  </a:extLst>
                </p14:cNvPr>
                <p14:cNvContentPartPr/>
                <p14:nvPr/>
              </p14:nvContentPartPr>
              <p14:xfrm>
                <a:off x="9610967" y="3970393"/>
                <a:ext cx="372240" cy="275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0070DCB-BE84-53A0-6F22-0DDF49C8388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02327" y="3961393"/>
                  <a:ext cx="389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C3A3C67-7268-952A-1D26-EB3A9907E78C}"/>
                    </a:ext>
                  </a:extLst>
                </p14:cNvPr>
                <p14:cNvContentPartPr/>
                <p14:nvPr/>
              </p14:nvContentPartPr>
              <p14:xfrm>
                <a:off x="6747167" y="2573233"/>
                <a:ext cx="486360" cy="779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C3A3C67-7268-952A-1D26-EB3A9907E78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38527" y="2564593"/>
                  <a:ext cx="50400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1E085B3-F5AA-0A63-3CE1-087CC8295956}"/>
                    </a:ext>
                  </a:extLst>
                </p14:cNvPr>
                <p14:cNvContentPartPr/>
                <p14:nvPr/>
              </p14:nvContentPartPr>
              <p14:xfrm>
                <a:off x="7039127" y="2629753"/>
                <a:ext cx="514800" cy="707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1E085B3-F5AA-0A63-3CE1-087CC82959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30127" y="2620753"/>
                  <a:ext cx="53244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14B089B-128C-CB06-636D-939E7601725F}"/>
                    </a:ext>
                  </a:extLst>
                </p14:cNvPr>
                <p14:cNvContentPartPr/>
                <p14:nvPr/>
              </p14:nvContentPartPr>
              <p14:xfrm>
                <a:off x="3736847" y="4110073"/>
                <a:ext cx="90360" cy="901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14B089B-128C-CB06-636D-939E7601725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27847" y="4101073"/>
                  <a:ext cx="108000" cy="9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C0D0C1-E507-D47B-DC44-7ABEDE4CC40D}"/>
                    </a:ext>
                  </a:extLst>
                </p14:cNvPr>
                <p14:cNvContentPartPr/>
                <p14:nvPr/>
              </p14:nvContentPartPr>
              <p14:xfrm>
                <a:off x="3674927" y="4889833"/>
                <a:ext cx="81000" cy="30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C0D0C1-E507-D47B-DC44-7ABEDE4CC4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65927" y="4880833"/>
                  <a:ext cx="98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CEF94A-AB37-B076-2323-D796D5364A5A}"/>
                    </a:ext>
                  </a:extLst>
                </p14:cNvPr>
                <p14:cNvContentPartPr/>
                <p14:nvPr/>
              </p14:nvContentPartPr>
              <p14:xfrm>
                <a:off x="3777527" y="4845913"/>
                <a:ext cx="164880" cy="123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CEF94A-AB37-B076-2323-D796D5364A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68527" y="4837273"/>
                  <a:ext cx="182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E0EE90-1690-6E90-26AB-9359AFDEEF09}"/>
                    </a:ext>
                  </a:extLst>
                </p14:cNvPr>
                <p14:cNvContentPartPr/>
                <p14:nvPr/>
              </p14:nvContentPartPr>
              <p14:xfrm>
                <a:off x="6876047" y="4330393"/>
                <a:ext cx="297360" cy="371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E0EE90-1690-6E90-26AB-9359AFDEEF0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67407" y="4321753"/>
                  <a:ext cx="3150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8DAEA59-33D0-6795-7FFD-FE3BE5C53689}"/>
                    </a:ext>
                  </a:extLst>
                </p14:cNvPr>
                <p14:cNvContentPartPr/>
                <p14:nvPr/>
              </p14:nvContentPartPr>
              <p14:xfrm>
                <a:off x="7233167" y="4335073"/>
                <a:ext cx="333720" cy="334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8DAEA59-33D0-6795-7FFD-FE3BE5C536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24167" y="4326433"/>
                  <a:ext cx="3513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40937FB-8D17-7F83-8C68-DF7E7E610746}"/>
                    </a:ext>
                  </a:extLst>
                </p14:cNvPr>
                <p14:cNvContentPartPr/>
                <p14:nvPr/>
              </p14:nvContentPartPr>
              <p14:xfrm>
                <a:off x="7480127" y="4404193"/>
                <a:ext cx="361080" cy="243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40937FB-8D17-7F83-8C68-DF7E7E6107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71127" y="4395193"/>
                  <a:ext cx="378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1B74297-C588-809F-ED02-47F796FD06FB}"/>
                    </a:ext>
                  </a:extLst>
                </p14:cNvPr>
                <p14:cNvContentPartPr/>
                <p14:nvPr/>
              </p14:nvContentPartPr>
              <p14:xfrm>
                <a:off x="6260447" y="4105033"/>
                <a:ext cx="1978920" cy="883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1B74297-C588-809F-ED02-47F796FD06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51807" y="4096393"/>
                  <a:ext cx="1996560" cy="9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A16750A-833C-E7F7-D794-EF46E35D205A}"/>
                    </a:ext>
                  </a:extLst>
                </p14:cNvPr>
                <p14:cNvContentPartPr/>
                <p14:nvPr/>
              </p14:nvContentPartPr>
              <p14:xfrm>
                <a:off x="3839807" y="979513"/>
                <a:ext cx="922680" cy="852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A16750A-833C-E7F7-D794-EF46E35D205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30807" y="970873"/>
                  <a:ext cx="94032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1FB093-F5B3-4239-D5E6-6666CE7BAF56}"/>
                    </a:ext>
                  </a:extLst>
                </p14:cNvPr>
                <p14:cNvContentPartPr/>
                <p14:nvPr/>
              </p14:nvContentPartPr>
              <p14:xfrm>
                <a:off x="3973367" y="923713"/>
                <a:ext cx="751680" cy="912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1FB093-F5B3-4239-D5E6-6666CE7BAF5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64727" y="915073"/>
                  <a:ext cx="769320" cy="9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8631139-95B9-66E2-B296-1DD3AEABCC57}"/>
                    </a:ext>
                  </a:extLst>
                </p14:cNvPr>
                <p14:cNvContentPartPr/>
                <p14:nvPr/>
              </p14:nvContentPartPr>
              <p14:xfrm>
                <a:off x="3828287" y="964033"/>
                <a:ext cx="177480" cy="234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8631139-95B9-66E2-B296-1DD3AEABCC5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19647" y="955393"/>
                  <a:ext cx="195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5D30394-6D34-7C74-AD27-66A130C119B7}"/>
                    </a:ext>
                  </a:extLst>
                </p14:cNvPr>
                <p14:cNvContentPartPr/>
                <p14:nvPr/>
              </p14:nvContentPartPr>
              <p14:xfrm>
                <a:off x="2693207" y="1121713"/>
                <a:ext cx="1253160" cy="1211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5D30394-6D34-7C74-AD27-66A130C119B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84207" y="1113073"/>
                  <a:ext cx="1270800" cy="12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5BFFE87-F0D2-A11E-DF57-58539DEA2BAE}"/>
                    </a:ext>
                  </a:extLst>
                </p14:cNvPr>
                <p14:cNvContentPartPr/>
                <p14:nvPr/>
              </p14:nvContentPartPr>
              <p14:xfrm>
                <a:off x="2514647" y="2236273"/>
                <a:ext cx="320040" cy="101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5BFFE87-F0D2-A11E-DF57-58539DEA2B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05647" y="2227273"/>
                  <a:ext cx="337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DA177F6-44C5-85E0-D2CA-B1D7CA5D6A45}"/>
                    </a:ext>
                  </a:extLst>
                </p14:cNvPr>
                <p14:cNvContentPartPr/>
                <p14:nvPr/>
              </p14:nvContentPartPr>
              <p14:xfrm>
                <a:off x="2426447" y="709873"/>
                <a:ext cx="556200" cy="559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DA177F6-44C5-85E0-D2CA-B1D7CA5D6A4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17447" y="701233"/>
                  <a:ext cx="57384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6767F9-508E-EDA0-5305-42408364F04F}"/>
                    </a:ext>
                  </a:extLst>
                </p14:cNvPr>
                <p14:cNvContentPartPr/>
                <p14:nvPr/>
              </p14:nvContentPartPr>
              <p14:xfrm>
                <a:off x="3069407" y="769633"/>
                <a:ext cx="300240" cy="299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6767F9-508E-EDA0-5305-42408364F0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60767" y="760633"/>
                  <a:ext cx="3178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85C4CD-63EC-38E1-3293-7480EFC4069B}"/>
                    </a:ext>
                  </a:extLst>
                </p14:cNvPr>
                <p14:cNvContentPartPr/>
                <p14:nvPr/>
              </p14:nvContentPartPr>
              <p14:xfrm>
                <a:off x="3449207" y="395593"/>
                <a:ext cx="516600" cy="516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85C4CD-63EC-38E1-3293-7480EFC4069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40567" y="386953"/>
                  <a:ext cx="53424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9A92BF2-D4E2-75B4-E2F8-3B02DDBBF211}"/>
                    </a:ext>
                  </a:extLst>
                </p14:cNvPr>
                <p14:cNvContentPartPr/>
                <p14:nvPr/>
              </p14:nvContentPartPr>
              <p14:xfrm>
                <a:off x="3924767" y="440233"/>
                <a:ext cx="459720" cy="237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9A92BF2-D4E2-75B4-E2F8-3B02DDBBF2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16127" y="431593"/>
                  <a:ext cx="477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B3D46AF-97AA-9858-B66A-D8B9FE7E7A9E}"/>
                    </a:ext>
                  </a:extLst>
                </p14:cNvPr>
                <p14:cNvContentPartPr/>
                <p14:nvPr/>
              </p14:nvContentPartPr>
              <p14:xfrm>
                <a:off x="4079927" y="1304953"/>
                <a:ext cx="336240" cy="275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B3D46AF-97AA-9858-B66A-D8B9FE7E7A9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0927" y="1296313"/>
                  <a:ext cx="353880" cy="29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033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Point of interest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5F36DD-F600-441C-B874-CB9077882A5A}"/>
              </a:ext>
            </a:extLst>
          </p:cNvPr>
          <p:cNvSpPr txBox="1"/>
          <p:nvPr/>
        </p:nvSpPr>
        <p:spPr>
          <a:xfrm>
            <a:off x="152401" y="990600"/>
            <a:ext cx="118071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 point of interest layer indicates data points on a geo map like schools, hospitals, office locations etc. We can directly enrich our GEO map with either a model coordinates or from POI.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There are 3 ways we can create point of interest</a:t>
            </a: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Model based</a:t>
            </a: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File Based -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dataset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Dbf and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shp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file based (shape file) –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4"/>
              </a:rPr>
              <a:t>dataset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indent="-457200" defTabSz="1218987">
              <a:buFontTx/>
              <a:buAutoNum type="arabicPeriod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https://www.igismap.com/download-india-boundary-shapefile-free-states-boundary-assembly-constituencies-village-boundaries/</a:t>
            </a:r>
          </a:p>
        </p:txBody>
      </p:sp>
    </p:spTree>
    <p:extLst>
      <p:ext uri="{BB962C8B-B14F-4D97-AF65-F5344CB8AC3E}">
        <p14:creationId xmlns:p14="http://schemas.microsoft.com/office/powerpoint/2010/main" val="23174328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B5A7-DE24-4EAE-AEE8-ABF4AA6F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758C-34E9-4035-A06C-7355CCDADD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981823"/>
          </a:xfrm>
        </p:spPr>
        <p:txBody>
          <a:bodyPr/>
          <a:lstStyle/>
          <a:p>
            <a:r>
              <a:rPr lang="en-US" dirty="0"/>
              <a:t>Why is that we added the exception aggregation (advance feature) in model, though the same calculation can be directly done in story like we did count, discount?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03820-7F76-493A-B8FA-034E81473DAF}"/>
              </a:ext>
            </a:extLst>
          </p:cNvPr>
          <p:cNvSpPr/>
          <p:nvPr/>
        </p:nvSpPr>
        <p:spPr>
          <a:xfrm>
            <a:off x="1076325" y="2238375"/>
            <a:ext cx="2628900" cy="11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Story</a:t>
            </a:r>
          </a:p>
          <a:p>
            <a:pPr algn="ctr"/>
            <a:r>
              <a:rPr lang="en-US" dirty="0"/>
              <a:t>Avg Per country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C37DD-BF64-48CC-A69E-BA18278B2689}"/>
              </a:ext>
            </a:extLst>
          </p:cNvPr>
          <p:cNvSpPr/>
          <p:nvPr/>
        </p:nvSpPr>
        <p:spPr>
          <a:xfrm>
            <a:off x="1076325" y="3638550"/>
            <a:ext cx="2628900" cy="11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Story</a:t>
            </a:r>
          </a:p>
          <a:p>
            <a:pPr algn="ctr"/>
            <a:r>
              <a:rPr lang="en-US" dirty="0"/>
              <a:t>Avg Per country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51A643-0350-4878-85EC-554EE94C56B0}"/>
              </a:ext>
            </a:extLst>
          </p:cNvPr>
          <p:cNvSpPr/>
          <p:nvPr/>
        </p:nvSpPr>
        <p:spPr>
          <a:xfrm>
            <a:off x="1076325" y="5133975"/>
            <a:ext cx="2628900" cy="11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Story</a:t>
            </a:r>
          </a:p>
          <a:p>
            <a:pPr algn="ctr"/>
            <a:r>
              <a:rPr lang="en-US" dirty="0"/>
              <a:t>Avg Per country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7F42D-EE5F-4A54-8334-472F8D310B65}"/>
              </a:ext>
            </a:extLst>
          </p:cNvPr>
          <p:cNvSpPr/>
          <p:nvPr/>
        </p:nvSpPr>
        <p:spPr>
          <a:xfrm>
            <a:off x="7724775" y="3120981"/>
            <a:ext cx="2933700" cy="144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Reusable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925A3AE-39C1-4FC7-9560-63959CD19968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rot="10800000">
            <a:off x="3705225" y="2833688"/>
            <a:ext cx="4019550" cy="10088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27733A5-A4A5-4286-BDF8-E004F1CD73F6}"/>
              </a:ext>
            </a:extLst>
          </p:cNvPr>
          <p:cNvCxnSpPr>
            <a:endCxn id="7" idx="3"/>
          </p:cNvCxnSpPr>
          <p:nvPr/>
        </p:nvCxnSpPr>
        <p:spPr>
          <a:xfrm rot="10800000" flipV="1">
            <a:off x="3705225" y="3842500"/>
            <a:ext cx="4152902" cy="1886788"/>
          </a:xfrm>
          <a:prstGeom prst="bentConnector3">
            <a:avLst>
              <a:gd name="adj1" fmla="val 51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235329-2EDD-4D2A-9D1D-83D5F973F73E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rot="10800000" flipV="1">
            <a:off x="3705225" y="3842499"/>
            <a:ext cx="4019550" cy="391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17A2609-2AB2-4173-B920-48AA8C046A33}"/>
              </a:ext>
            </a:extLst>
          </p:cNvPr>
          <p:cNvSpPr/>
          <p:nvPr/>
        </p:nvSpPr>
        <p:spPr>
          <a:xfrm>
            <a:off x="10229851" y="3285288"/>
            <a:ext cx="1352550" cy="2389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F77FC1-5870-0EE1-D118-076C65A52D98}"/>
                  </a:ext>
                </a:extLst>
              </p14:cNvPr>
              <p14:cNvContentPartPr/>
              <p14:nvPr/>
            </p14:nvContentPartPr>
            <p14:xfrm>
              <a:off x="10544447" y="3061753"/>
              <a:ext cx="825120" cy="681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F77FC1-5870-0EE1-D118-076C65A52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35807" y="3053113"/>
                <a:ext cx="842760" cy="69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4C9C5D1-F74D-7834-1DA9-123DCE9F475E}"/>
              </a:ext>
            </a:extLst>
          </p:cNvPr>
          <p:cNvGrpSpPr/>
          <p:nvPr/>
        </p:nvGrpSpPr>
        <p:grpSpPr>
          <a:xfrm>
            <a:off x="2593487" y="1667473"/>
            <a:ext cx="12254760" cy="5092920"/>
            <a:chOff x="2593487" y="1667473"/>
            <a:chExt cx="12254760" cy="509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BBCD5E9-345F-1B35-E3E4-1C3D907B5987}"/>
                    </a:ext>
                  </a:extLst>
                </p14:cNvPr>
                <p14:cNvContentPartPr/>
                <p14:nvPr/>
              </p14:nvContentPartPr>
              <p14:xfrm>
                <a:off x="12498887" y="1941793"/>
                <a:ext cx="2129760" cy="1029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BBCD5E9-345F-1B35-E3E4-1C3D907B59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90247" y="1933153"/>
                  <a:ext cx="2147400" cy="10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6D59E0-3CDE-CB74-7AC9-9C9DC6F134D5}"/>
                    </a:ext>
                  </a:extLst>
                </p14:cNvPr>
                <p14:cNvContentPartPr/>
                <p14:nvPr/>
              </p14:nvContentPartPr>
              <p14:xfrm>
                <a:off x="12799487" y="2318353"/>
                <a:ext cx="322200" cy="409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6D59E0-3CDE-CB74-7AC9-9C9DC6F134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90847" y="2309713"/>
                  <a:ext cx="3398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1D53AB0-C17F-6919-D335-1CCBA43C1819}"/>
                    </a:ext>
                  </a:extLst>
                </p14:cNvPr>
                <p14:cNvContentPartPr/>
                <p14:nvPr/>
              </p14:nvContentPartPr>
              <p14:xfrm>
                <a:off x="13179287" y="2464873"/>
                <a:ext cx="201600" cy="209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D53AB0-C17F-6919-D335-1CCBA43C18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70287" y="2456233"/>
                  <a:ext cx="219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932559-CAF5-84A8-1E4E-3656E7029709}"/>
                    </a:ext>
                  </a:extLst>
                </p14:cNvPr>
                <p14:cNvContentPartPr/>
                <p14:nvPr/>
              </p14:nvContentPartPr>
              <p14:xfrm>
                <a:off x="13233287" y="2432473"/>
                <a:ext cx="154800" cy="232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932559-CAF5-84A8-1E4E-3656E70297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4647" y="2423833"/>
                  <a:ext cx="172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29115D-F330-51FC-6CF6-5243DE93734C}"/>
                    </a:ext>
                  </a:extLst>
                </p14:cNvPr>
                <p14:cNvContentPartPr/>
                <p14:nvPr/>
              </p14:nvContentPartPr>
              <p14:xfrm>
                <a:off x="13519847" y="2467033"/>
                <a:ext cx="79200" cy="187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29115D-F330-51FC-6CF6-5243DE9373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511207" y="2458393"/>
                  <a:ext cx="96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7FAA1C-5874-6A38-73F3-C9ADDD74F63C}"/>
                    </a:ext>
                  </a:extLst>
                </p14:cNvPr>
                <p14:cNvContentPartPr/>
                <p14:nvPr/>
              </p14:nvContentPartPr>
              <p14:xfrm>
                <a:off x="13723607" y="2194153"/>
                <a:ext cx="510480" cy="479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7FAA1C-5874-6A38-73F3-C9ADDD74F6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714607" y="2185513"/>
                  <a:ext cx="52812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1EA006-F8D4-9F16-CB5E-1F0239E2E30F}"/>
                    </a:ext>
                  </a:extLst>
                </p14:cNvPr>
                <p14:cNvContentPartPr/>
                <p14:nvPr/>
              </p14:nvContentPartPr>
              <p14:xfrm>
                <a:off x="10268687" y="1905793"/>
                <a:ext cx="2431800" cy="968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1EA006-F8D4-9F16-CB5E-1F0239E2E3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60047" y="1897153"/>
                  <a:ext cx="2449440" cy="9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74C55F5-54E6-5AB2-B30B-6AA6CD8252AF}"/>
                    </a:ext>
                  </a:extLst>
                </p14:cNvPr>
                <p14:cNvContentPartPr/>
                <p14:nvPr/>
              </p14:nvContentPartPr>
              <p14:xfrm>
                <a:off x="10087967" y="2673313"/>
                <a:ext cx="547560" cy="209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74C55F5-54E6-5AB2-B30B-6AA6CD8252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79327" y="2664673"/>
                  <a:ext cx="565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2BB3AC1-3189-294F-76F9-2D8CBB273D03}"/>
                    </a:ext>
                  </a:extLst>
                </p14:cNvPr>
                <p14:cNvContentPartPr/>
                <p14:nvPr/>
              </p14:nvContentPartPr>
              <p14:xfrm>
                <a:off x="11161487" y="1774033"/>
                <a:ext cx="663840" cy="464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2BB3AC1-3189-294F-76F9-2D8CBB273D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52847" y="1765393"/>
                  <a:ext cx="6814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9C9620-C631-20E6-BB27-C60ED5A81580}"/>
                    </a:ext>
                  </a:extLst>
                </p14:cNvPr>
                <p14:cNvContentPartPr/>
                <p14:nvPr/>
              </p14:nvContentPartPr>
              <p14:xfrm>
                <a:off x="11264447" y="1667473"/>
                <a:ext cx="457560" cy="684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9C9620-C631-20E6-BB27-C60ED5A815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55447" y="1658473"/>
                  <a:ext cx="47520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477E8D-FEE4-9EEA-BB75-D1DE894B8A13}"/>
                    </a:ext>
                  </a:extLst>
                </p14:cNvPr>
                <p14:cNvContentPartPr/>
                <p14:nvPr/>
              </p14:nvContentPartPr>
              <p14:xfrm>
                <a:off x="12481247" y="3190633"/>
                <a:ext cx="2240640" cy="1012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477E8D-FEE4-9EEA-BB75-D1DE894B8A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472247" y="3181993"/>
                  <a:ext cx="2258280" cy="10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7D6990E-8C3A-5EA0-3521-2D282E36C78A}"/>
                    </a:ext>
                  </a:extLst>
                </p14:cNvPr>
                <p14:cNvContentPartPr/>
                <p14:nvPr/>
              </p14:nvContentPartPr>
              <p14:xfrm>
                <a:off x="12308087" y="4583113"/>
                <a:ext cx="2540160" cy="1077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7D6990E-8C3A-5EA0-3521-2D282E36C7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299447" y="4574473"/>
                  <a:ext cx="2557800" cy="10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CB1CA1-6A1D-B654-89E3-ED41472FB44A}"/>
                    </a:ext>
                  </a:extLst>
                </p14:cNvPr>
                <p14:cNvContentPartPr/>
                <p14:nvPr/>
              </p14:nvContentPartPr>
              <p14:xfrm>
                <a:off x="12420407" y="5839513"/>
                <a:ext cx="2213280" cy="920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CB1CA1-6A1D-B654-89E3-ED41472FB44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11767" y="5830873"/>
                  <a:ext cx="2230920" cy="9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F2C009B-5236-0006-ABBE-9E9B45166248}"/>
                    </a:ext>
                  </a:extLst>
                </p14:cNvPr>
                <p14:cNvContentPartPr/>
                <p14:nvPr/>
              </p14:nvContentPartPr>
              <p14:xfrm>
                <a:off x="12852047" y="3538393"/>
                <a:ext cx="318600" cy="380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F2C009B-5236-0006-ABBE-9E9B451662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843047" y="3529753"/>
                  <a:ext cx="3362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BF2C1B-C3AA-FF79-734D-9A98E2AC63A9}"/>
                    </a:ext>
                  </a:extLst>
                </p14:cNvPr>
                <p14:cNvContentPartPr/>
                <p14:nvPr/>
              </p14:nvContentPartPr>
              <p14:xfrm>
                <a:off x="13165967" y="3528313"/>
                <a:ext cx="164520" cy="439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BF2C1B-C3AA-FF79-734D-9A98E2AC63A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157327" y="3519673"/>
                  <a:ext cx="1821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2F04D0-F076-2B08-E289-CDD6AB8F1C4D}"/>
                    </a:ext>
                  </a:extLst>
                </p14:cNvPr>
                <p14:cNvContentPartPr/>
                <p14:nvPr/>
              </p14:nvContentPartPr>
              <p14:xfrm>
                <a:off x="13396007" y="3682393"/>
                <a:ext cx="228600" cy="318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2F04D0-F076-2B08-E289-CDD6AB8F1C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387367" y="3673393"/>
                  <a:ext cx="2462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F84553-F428-198C-8D93-0FF5E56FC40E}"/>
                    </a:ext>
                  </a:extLst>
                </p14:cNvPr>
                <p14:cNvContentPartPr/>
                <p14:nvPr/>
              </p14:nvContentPartPr>
              <p14:xfrm>
                <a:off x="13721447" y="3577633"/>
                <a:ext cx="24480" cy="380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F84553-F428-198C-8D93-0FF5E56FC4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712447" y="3568993"/>
                  <a:ext cx="421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684E02-6A62-1380-12BB-DA855E3F66DF}"/>
                    </a:ext>
                  </a:extLst>
                </p14:cNvPr>
                <p14:cNvContentPartPr/>
                <p14:nvPr/>
              </p14:nvContentPartPr>
              <p14:xfrm>
                <a:off x="13735847" y="3604993"/>
                <a:ext cx="262080" cy="380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684E02-6A62-1380-12BB-DA855E3F66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726847" y="3596353"/>
                  <a:ext cx="2797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DCB210-E771-2F4C-5991-34CC6974E4E1}"/>
                    </a:ext>
                  </a:extLst>
                </p14:cNvPr>
                <p14:cNvContentPartPr/>
                <p14:nvPr/>
              </p14:nvContentPartPr>
              <p14:xfrm>
                <a:off x="10608527" y="3945913"/>
                <a:ext cx="2183040" cy="427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DCB210-E771-2F4C-5991-34CC6974E4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99887" y="3936913"/>
                  <a:ext cx="22006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185485-428E-4B32-7807-6DC5087E1A1F}"/>
                    </a:ext>
                  </a:extLst>
                </p14:cNvPr>
                <p14:cNvContentPartPr/>
                <p14:nvPr/>
              </p14:nvContentPartPr>
              <p14:xfrm>
                <a:off x="10474247" y="4164073"/>
                <a:ext cx="285120" cy="288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185485-428E-4B32-7807-6DC5087E1A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65247" y="4155433"/>
                  <a:ext cx="3027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F15D87-C42C-5728-B570-787E8D8CD560}"/>
                    </a:ext>
                  </a:extLst>
                </p14:cNvPr>
                <p14:cNvContentPartPr/>
                <p14:nvPr/>
              </p14:nvContentPartPr>
              <p14:xfrm>
                <a:off x="4282607" y="1997593"/>
                <a:ext cx="4026960" cy="954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F15D87-C42C-5728-B570-787E8D8CD5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73607" y="1988953"/>
                  <a:ext cx="4044600" cy="9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7434B75-7A6A-201A-1B90-E14CB6715779}"/>
                    </a:ext>
                  </a:extLst>
                </p14:cNvPr>
                <p14:cNvContentPartPr/>
                <p14:nvPr/>
              </p14:nvContentPartPr>
              <p14:xfrm>
                <a:off x="4104407" y="2051953"/>
                <a:ext cx="344520" cy="295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7434B75-7A6A-201A-1B90-E14CB671577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95767" y="2042953"/>
                  <a:ext cx="3621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4863605-66CB-2B5E-BF34-C65EAFDB51B8}"/>
                    </a:ext>
                  </a:extLst>
                </p14:cNvPr>
                <p14:cNvContentPartPr/>
                <p14:nvPr/>
              </p14:nvContentPartPr>
              <p14:xfrm>
                <a:off x="3648287" y="2789953"/>
                <a:ext cx="4326480" cy="1014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863605-66CB-2B5E-BF34-C65EAFDB51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39647" y="2780953"/>
                  <a:ext cx="4344120" cy="10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A7E85B-0D9B-8F60-226E-2474CF493552}"/>
                    </a:ext>
                  </a:extLst>
                </p14:cNvPr>
                <p14:cNvContentPartPr/>
                <p14:nvPr/>
              </p14:nvContentPartPr>
              <p14:xfrm>
                <a:off x="5208167" y="2396833"/>
                <a:ext cx="343440" cy="371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A7E85B-0D9B-8F60-226E-2474CF4935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99527" y="2388193"/>
                  <a:ext cx="3610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6E65D6-6F80-0263-17BA-A0F556FBE6EE}"/>
                    </a:ext>
                  </a:extLst>
                </p14:cNvPr>
                <p14:cNvContentPartPr/>
                <p14:nvPr/>
              </p14:nvContentPartPr>
              <p14:xfrm>
                <a:off x="5555927" y="2311153"/>
                <a:ext cx="160920" cy="423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6E65D6-6F80-0263-17BA-A0F556FBE6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46927" y="2302153"/>
                  <a:ext cx="1785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C16C40-AEA4-FC1A-2DF0-422D9299D602}"/>
                    </a:ext>
                  </a:extLst>
                </p14:cNvPr>
                <p14:cNvContentPartPr/>
                <p14:nvPr/>
              </p14:nvContentPartPr>
              <p14:xfrm>
                <a:off x="5704607" y="2396473"/>
                <a:ext cx="334080" cy="239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C16C40-AEA4-FC1A-2DF0-422D9299D6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95967" y="2387833"/>
                  <a:ext cx="351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8CCF843-5A69-197B-CA55-086CFCF410D5}"/>
                    </a:ext>
                  </a:extLst>
                </p14:cNvPr>
                <p14:cNvContentPartPr/>
                <p14:nvPr/>
              </p14:nvContentPartPr>
              <p14:xfrm>
                <a:off x="6062087" y="2250313"/>
                <a:ext cx="259560" cy="339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8CCF843-5A69-197B-CA55-086CFCF410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53087" y="2241313"/>
                  <a:ext cx="2772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C16F08F-47D8-FF92-DFA6-03E2C92E817E}"/>
                    </a:ext>
                  </a:extLst>
                </p14:cNvPr>
                <p14:cNvContentPartPr/>
                <p14:nvPr/>
              </p14:nvContentPartPr>
              <p14:xfrm>
                <a:off x="6241367" y="2260753"/>
                <a:ext cx="180000" cy="288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C16F08F-47D8-FF92-DFA6-03E2C92E81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2727" y="2252113"/>
                  <a:ext cx="197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D2F25BD-CA19-BA79-2488-78BA89051646}"/>
                    </a:ext>
                  </a:extLst>
                </p14:cNvPr>
                <p14:cNvContentPartPr/>
                <p14:nvPr/>
              </p14:nvContentPartPr>
              <p14:xfrm>
                <a:off x="6490847" y="2324113"/>
                <a:ext cx="263160" cy="221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D2F25BD-CA19-BA79-2488-78BA890516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82207" y="2315113"/>
                  <a:ext cx="2808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1C4F8F5-10AA-3ABA-4D4E-24352BDB7F1F}"/>
                    </a:ext>
                  </a:extLst>
                </p14:cNvPr>
                <p14:cNvContentPartPr/>
                <p14:nvPr/>
              </p14:nvContentPartPr>
              <p14:xfrm>
                <a:off x="10565327" y="3688513"/>
                <a:ext cx="1946520" cy="736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1C4F8F5-10AA-3ABA-4D4E-24352BDB7F1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56327" y="3679873"/>
                  <a:ext cx="196416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1E81897-77C8-EF84-56DB-539A73B664FB}"/>
                    </a:ext>
                  </a:extLst>
                </p14:cNvPr>
                <p14:cNvContentPartPr/>
                <p14:nvPr/>
              </p14:nvContentPartPr>
              <p14:xfrm>
                <a:off x="10634807" y="4703353"/>
                <a:ext cx="2156760" cy="726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1E81897-77C8-EF84-56DB-539A73B664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25807" y="4694353"/>
                  <a:ext cx="21744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616EADB-5818-642F-70BF-91CF5E2763C2}"/>
                    </a:ext>
                  </a:extLst>
                </p14:cNvPr>
                <p14:cNvContentPartPr/>
                <p14:nvPr/>
              </p14:nvContentPartPr>
              <p14:xfrm>
                <a:off x="10023527" y="4763113"/>
                <a:ext cx="2620080" cy="1638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616EADB-5818-642F-70BF-91CF5E2763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14887" y="4754473"/>
                  <a:ext cx="2637720" cy="16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C4DC73A-1BF9-1540-F4B1-51ED54CEBC57}"/>
                    </a:ext>
                  </a:extLst>
                </p14:cNvPr>
                <p14:cNvContentPartPr/>
                <p14:nvPr/>
              </p14:nvContentPartPr>
              <p14:xfrm>
                <a:off x="8865407" y="4159753"/>
                <a:ext cx="569520" cy="74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C4DC73A-1BF9-1540-F4B1-51ED54CEBC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56407" y="4150753"/>
                  <a:ext cx="587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1162B5B-E773-EC7A-6236-7A0793B87600}"/>
                    </a:ext>
                  </a:extLst>
                </p14:cNvPr>
                <p14:cNvContentPartPr/>
                <p14:nvPr/>
              </p14:nvContentPartPr>
              <p14:xfrm>
                <a:off x="8996807" y="4226713"/>
                <a:ext cx="436320" cy="7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162B5B-E773-EC7A-6236-7A0793B876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87807" y="4217713"/>
                  <a:ext cx="453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FFD2075-5617-4542-EFC1-2775E2787E98}"/>
                    </a:ext>
                  </a:extLst>
                </p14:cNvPr>
                <p14:cNvContentPartPr/>
                <p14:nvPr/>
              </p14:nvContentPartPr>
              <p14:xfrm>
                <a:off x="8160167" y="4822873"/>
                <a:ext cx="226800" cy="327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FFD2075-5617-4542-EFC1-2775E2787E9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51167" y="4814233"/>
                  <a:ext cx="244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7D10FA8-DACA-491C-A3A1-9327E7CC7369}"/>
                    </a:ext>
                  </a:extLst>
                </p14:cNvPr>
                <p14:cNvContentPartPr/>
                <p14:nvPr/>
              </p14:nvContentPartPr>
              <p14:xfrm>
                <a:off x="8006087" y="4790473"/>
                <a:ext cx="533520" cy="398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7D10FA8-DACA-491C-A3A1-9327E7CC73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97087" y="4781473"/>
                  <a:ext cx="5511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C63056-557C-D3F0-97E1-14FEE23B31EA}"/>
                    </a:ext>
                  </a:extLst>
                </p14:cNvPr>
                <p14:cNvContentPartPr/>
                <p14:nvPr/>
              </p14:nvContentPartPr>
              <p14:xfrm>
                <a:off x="8676047" y="4750153"/>
                <a:ext cx="488160" cy="337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C63056-557C-D3F0-97E1-14FEE23B31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67047" y="4741513"/>
                  <a:ext cx="5058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94F182-7437-F35A-6C22-F3896A4E3C09}"/>
                    </a:ext>
                  </a:extLst>
                </p14:cNvPr>
                <p14:cNvContentPartPr/>
                <p14:nvPr/>
              </p14:nvContentPartPr>
              <p14:xfrm>
                <a:off x="7909247" y="4396993"/>
                <a:ext cx="1496160" cy="1098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94F182-7437-F35A-6C22-F3896A4E3C0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00247" y="4387993"/>
                  <a:ext cx="1513800" cy="11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8BE57A-2CCE-BF60-B03B-50BE6DFEDCDD}"/>
                    </a:ext>
                  </a:extLst>
                </p14:cNvPr>
                <p14:cNvContentPartPr/>
                <p14:nvPr/>
              </p14:nvContentPartPr>
              <p14:xfrm>
                <a:off x="2952767" y="2094793"/>
                <a:ext cx="147240" cy="657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8BE57A-2CCE-BF60-B03B-50BE6DFEDC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44127" y="2085793"/>
                  <a:ext cx="16488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E6193C-74C6-9018-DBB1-E2F1ECAF5B47}"/>
                    </a:ext>
                  </a:extLst>
                </p14:cNvPr>
                <p14:cNvContentPartPr/>
                <p14:nvPr/>
              </p14:nvContentPartPr>
              <p14:xfrm>
                <a:off x="2902007" y="2425633"/>
                <a:ext cx="273600" cy="138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E6193C-74C6-9018-DBB1-E2F1ECAF5B4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93007" y="2416633"/>
                  <a:ext cx="291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6A2B69E-94A7-237C-918B-6664BA493378}"/>
                    </a:ext>
                  </a:extLst>
                </p14:cNvPr>
                <p14:cNvContentPartPr/>
                <p14:nvPr/>
              </p14:nvContentPartPr>
              <p14:xfrm>
                <a:off x="2593487" y="2171833"/>
                <a:ext cx="739080" cy="552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6A2B69E-94A7-237C-918B-6664BA49337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84847" y="2162833"/>
                  <a:ext cx="75672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D211E8-8E1F-2FB2-C791-74FCCCED73C6}"/>
                    </a:ext>
                  </a:extLst>
                </p14:cNvPr>
                <p14:cNvContentPartPr/>
                <p14:nvPr/>
              </p14:nvContentPartPr>
              <p14:xfrm>
                <a:off x="3210527" y="3831433"/>
                <a:ext cx="153360" cy="381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D211E8-8E1F-2FB2-C791-74FCCCED73C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01887" y="3822793"/>
                  <a:ext cx="1710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5EFFDFA-6960-2850-A673-8A62F4D6C85E}"/>
                    </a:ext>
                  </a:extLst>
                </p14:cNvPr>
                <p14:cNvContentPartPr/>
                <p14:nvPr/>
              </p14:nvContentPartPr>
              <p14:xfrm>
                <a:off x="3408887" y="3748273"/>
                <a:ext cx="264960" cy="355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5EFFDFA-6960-2850-A673-8A62F4D6C85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00247" y="3739633"/>
                  <a:ext cx="2826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8388891-CD46-B66F-AC5C-24F4B2AA59BB}"/>
                    </a:ext>
                  </a:extLst>
                </p14:cNvPr>
                <p14:cNvContentPartPr/>
                <p14:nvPr/>
              </p14:nvContentPartPr>
              <p14:xfrm>
                <a:off x="3426527" y="3653233"/>
                <a:ext cx="462240" cy="405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8388891-CD46-B66F-AC5C-24F4B2AA59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17527" y="3644233"/>
                  <a:ext cx="4798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0E67151-B566-0254-E6B3-FBE8090E603E}"/>
                    </a:ext>
                  </a:extLst>
                </p14:cNvPr>
                <p14:cNvContentPartPr/>
                <p14:nvPr/>
              </p14:nvContentPartPr>
              <p14:xfrm>
                <a:off x="2989127" y="5293393"/>
                <a:ext cx="244800" cy="392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0E67151-B566-0254-E6B3-FBE8090E603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80487" y="5284393"/>
                  <a:ext cx="2624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6DC508A-B7DE-6D55-83B6-D5059C852FE7}"/>
                    </a:ext>
                  </a:extLst>
                </p14:cNvPr>
                <p14:cNvContentPartPr/>
                <p14:nvPr/>
              </p14:nvContentPartPr>
              <p14:xfrm>
                <a:off x="3246167" y="5063353"/>
                <a:ext cx="200160" cy="541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6DC508A-B7DE-6D55-83B6-D5059C852F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37167" y="5054713"/>
                  <a:ext cx="21780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C12F6A1-9217-9924-92D6-FBB55E7E7E89}"/>
                    </a:ext>
                  </a:extLst>
                </p14:cNvPr>
                <p14:cNvContentPartPr/>
                <p14:nvPr/>
              </p14:nvContentPartPr>
              <p14:xfrm>
                <a:off x="3237887" y="5287273"/>
                <a:ext cx="489240" cy="209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C12F6A1-9217-9924-92D6-FBB55E7E7E8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29247" y="5278633"/>
                  <a:ext cx="506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7A8A6F1-AE00-C41C-16A3-4E0AE3719E47}"/>
                    </a:ext>
                  </a:extLst>
                </p14:cNvPr>
                <p14:cNvContentPartPr/>
                <p14:nvPr/>
              </p14:nvContentPartPr>
              <p14:xfrm>
                <a:off x="3687527" y="5148673"/>
                <a:ext cx="288360" cy="215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7A8A6F1-AE00-C41C-16A3-4E0AE3719E4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78527" y="5140033"/>
                  <a:ext cx="306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2735512-F888-468E-6FE9-DFBD66A40AB5}"/>
                    </a:ext>
                  </a:extLst>
                </p14:cNvPr>
                <p14:cNvContentPartPr/>
                <p14:nvPr/>
              </p14:nvContentPartPr>
              <p14:xfrm>
                <a:off x="3871847" y="4938793"/>
                <a:ext cx="305280" cy="457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2735512-F888-468E-6FE9-DFBD66A40AB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62847" y="4929793"/>
                  <a:ext cx="32292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BC0B888-4047-13E7-6F89-6430AF111FFA}"/>
                    </a:ext>
                  </a:extLst>
                </p14:cNvPr>
                <p14:cNvContentPartPr/>
                <p14:nvPr/>
              </p14:nvContentPartPr>
              <p14:xfrm>
                <a:off x="3360287" y="5770033"/>
                <a:ext cx="252000" cy="302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BC0B888-4047-13E7-6F89-6430AF111FF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51287" y="5761033"/>
                  <a:ext cx="269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F1F32B5-DABF-93E2-7AB2-7CD66D07DA90}"/>
                    </a:ext>
                  </a:extLst>
                </p14:cNvPr>
                <p14:cNvContentPartPr/>
                <p14:nvPr/>
              </p14:nvContentPartPr>
              <p14:xfrm>
                <a:off x="3575567" y="5679673"/>
                <a:ext cx="225000" cy="275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F1F32B5-DABF-93E2-7AB2-7CD66D07DA9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66927" y="5671033"/>
                  <a:ext cx="2426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35BCAA-E937-5E08-AAA8-BC800D09C59C}"/>
                    </a:ext>
                  </a:extLst>
                </p14:cNvPr>
                <p14:cNvContentPartPr/>
                <p14:nvPr/>
              </p14:nvContentPartPr>
              <p14:xfrm>
                <a:off x="3806687" y="5577793"/>
                <a:ext cx="138240" cy="332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35BCAA-E937-5E08-AAA8-BC800D09C59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98047" y="5569153"/>
                  <a:ext cx="1558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1C4CD2B-E0BC-A2AC-C51F-C51ED16223D0}"/>
                    </a:ext>
                  </a:extLst>
                </p14:cNvPr>
                <p14:cNvContentPartPr/>
                <p14:nvPr/>
              </p14:nvContentPartPr>
              <p14:xfrm>
                <a:off x="3996767" y="5608033"/>
                <a:ext cx="295560" cy="484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1C4CD2B-E0BC-A2AC-C51F-C51ED16223D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87767" y="5599393"/>
                  <a:ext cx="3132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28B2ADA-644E-16E5-FA56-2502681C8D63}"/>
                    </a:ext>
                  </a:extLst>
                </p14:cNvPr>
                <p14:cNvContentPartPr/>
                <p14:nvPr/>
              </p14:nvContentPartPr>
              <p14:xfrm>
                <a:off x="4188287" y="5463313"/>
                <a:ext cx="313200" cy="261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28B2ADA-644E-16E5-FA56-2502681C8D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79647" y="5454673"/>
                  <a:ext cx="3308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C8F933-9C99-2A62-C565-BCE04ADDC8ED}"/>
                    </a:ext>
                  </a:extLst>
                </p14:cNvPr>
                <p14:cNvContentPartPr/>
                <p14:nvPr/>
              </p14:nvContentPartPr>
              <p14:xfrm>
                <a:off x="4402487" y="5399593"/>
                <a:ext cx="255600" cy="268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C8F933-9C99-2A62-C565-BCE04ADDC8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93847" y="5390593"/>
                  <a:ext cx="2732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3D620EF-0AFC-B2EC-B00D-A524BC772156}"/>
                    </a:ext>
                  </a:extLst>
                </p14:cNvPr>
                <p14:cNvContentPartPr/>
                <p14:nvPr/>
              </p14:nvContentPartPr>
              <p14:xfrm>
                <a:off x="4582487" y="5256313"/>
                <a:ext cx="217080" cy="442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3D620EF-0AFC-B2EC-B00D-A524BC77215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73847" y="5247313"/>
                  <a:ext cx="2347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12F3C30-A791-4478-3EAC-F8576F7226D8}"/>
                    </a:ext>
                  </a:extLst>
                </p14:cNvPr>
                <p14:cNvContentPartPr/>
                <p14:nvPr/>
              </p14:nvContentPartPr>
              <p14:xfrm>
                <a:off x="4635407" y="3876793"/>
                <a:ext cx="3117240" cy="465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12F3C30-A791-4478-3EAC-F8576F7226D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26767" y="3867793"/>
                  <a:ext cx="31348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D534666-237C-9D11-F4DB-A710C25DCAB8}"/>
                    </a:ext>
                  </a:extLst>
                </p14:cNvPr>
                <p14:cNvContentPartPr/>
                <p14:nvPr/>
              </p14:nvContentPartPr>
              <p14:xfrm>
                <a:off x="4649087" y="4122673"/>
                <a:ext cx="203040" cy="394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D534666-237C-9D11-F4DB-A710C25DCAB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40447" y="4114033"/>
                  <a:ext cx="2206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76248BE-87AF-3681-5B5B-D1DE69C516AF}"/>
                    </a:ext>
                  </a:extLst>
                </p14:cNvPr>
                <p14:cNvContentPartPr/>
                <p14:nvPr/>
              </p14:nvContentPartPr>
              <p14:xfrm>
                <a:off x="9907607" y="4705513"/>
                <a:ext cx="363600" cy="264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76248BE-87AF-3681-5B5B-D1DE69C516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98607" y="4696873"/>
                  <a:ext cx="381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5DDC852-54FF-E297-4D63-B514AE92F7BD}"/>
                    </a:ext>
                  </a:extLst>
                </p14:cNvPr>
                <p14:cNvContentPartPr/>
                <p14:nvPr/>
              </p14:nvContentPartPr>
              <p14:xfrm>
                <a:off x="10451567" y="4628113"/>
                <a:ext cx="273240" cy="205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5DDC852-54FF-E297-4D63-B514AE92F7B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42927" y="4619473"/>
                  <a:ext cx="290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F868A8-57F3-8C60-50AB-2DF1FA2C7778}"/>
                    </a:ext>
                  </a:extLst>
                </p14:cNvPr>
                <p14:cNvContentPartPr/>
                <p14:nvPr/>
              </p14:nvContentPartPr>
              <p14:xfrm>
                <a:off x="12771047" y="2991193"/>
                <a:ext cx="277560" cy="540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F868A8-57F3-8C60-50AB-2DF1FA2C777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762047" y="2982553"/>
                  <a:ext cx="29520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64B246-5C37-42E9-5C15-A97426D8501C}"/>
                    </a:ext>
                  </a:extLst>
                </p14:cNvPr>
                <p14:cNvContentPartPr/>
                <p14:nvPr/>
              </p14:nvContentPartPr>
              <p14:xfrm>
                <a:off x="13089287" y="3070753"/>
                <a:ext cx="30600" cy="331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64B246-5C37-42E9-5C15-A97426D8501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080287" y="3061753"/>
                  <a:ext cx="482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A2EA61E-81BA-52AD-9A36-32FABA3F9F7B}"/>
                    </a:ext>
                  </a:extLst>
                </p14:cNvPr>
                <p14:cNvContentPartPr/>
                <p14:nvPr/>
              </p14:nvContentPartPr>
              <p14:xfrm>
                <a:off x="13128167" y="3036913"/>
                <a:ext cx="250200" cy="379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A2EA61E-81BA-52AD-9A36-32FABA3F9F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119167" y="3028273"/>
                  <a:ext cx="2678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663F03F-3414-66DF-6D6B-95725FCE8A60}"/>
                    </a:ext>
                  </a:extLst>
                </p14:cNvPr>
                <p14:cNvContentPartPr/>
                <p14:nvPr/>
              </p14:nvContentPartPr>
              <p14:xfrm>
                <a:off x="12453167" y="2743153"/>
                <a:ext cx="1168560" cy="941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663F03F-3414-66DF-6D6B-95725FCE8A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444527" y="2734513"/>
                  <a:ext cx="1186200" cy="9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39A90D4-54DC-1539-EA7B-D63C958E0C95}"/>
                    </a:ext>
                  </a:extLst>
                </p14:cNvPr>
                <p14:cNvContentPartPr/>
                <p14:nvPr/>
              </p14:nvContentPartPr>
              <p14:xfrm>
                <a:off x="11589887" y="3813793"/>
                <a:ext cx="488160" cy="923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39A90D4-54DC-1539-EA7B-D63C958E0C9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581247" y="3805153"/>
                  <a:ext cx="505800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7E21410-6917-9721-9DF7-225B3A560D94}"/>
                    </a:ext>
                  </a:extLst>
                </p14:cNvPr>
                <p14:cNvContentPartPr/>
                <p14:nvPr/>
              </p14:nvContentPartPr>
              <p14:xfrm>
                <a:off x="11600327" y="3790033"/>
                <a:ext cx="496080" cy="939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7E21410-6917-9721-9DF7-225B3A560D9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591687" y="3781393"/>
                  <a:ext cx="513720" cy="9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696B86-CEB7-1C5D-A377-547F87154D09}"/>
                    </a:ext>
                  </a:extLst>
                </p14:cNvPr>
                <p14:cNvContentPartPr/>
                <p14:nvPr/>
              </p14:nvContentPartPr>
              <p14:xfrm>
                <a:off x="12923327" y="4844473"/>
                <a:ext cx="228240" cy="601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696B86-CEB7-1C5D-A377-547F87154D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914327" y="4835833"/>
                  <a:ext cx="24588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3BA0AF8-24B8-CF47-6A37-DF5345C1FFCD}"/>
                    </a:ext>
                  </a:extLst>
                </p14:cNvPr>
                <p14:cNvContentPartPr/>
                <p14:nvPr/>
              </p14:nvContentPartPr>
              <p14:xfrm>
                <a:off x="13218887" y="5117353"/>
                <a:ext cx="183240" cy="294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3BA0AF8-24B8-CF47-6A37-DF5345C1FFC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3209887" y="5108353"/>
                  <a:ext cx="2008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E42A1E9-FE32-8E67-62B4-88F58F548A8E}"/>
                    </a:ext>
                  </a:extLst>
                </p14:cNvPr>
                <p14:cNvContentPartPr/>
                <p14:nvPr/>
              </p14:nvContentPartPr>
              <p14:xfrm>
                <a:off x="13487447" y="5114113"/>
                <a:ext cx="160560" cy="272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E42A1E9-FE32-8E67-62B4-88F58F548A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478447" y="5105113"/>
                  <a:ext cx="178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20E4C-86A6-28BF-6994-5F81FD20D44C}"/>
                    </a:ext>
                  </a:extLst>
                </p14:cNvPr>
                <p14:cNvContentPartPr/>
                <p14:nvPr/>
              </p14:nvContentPartPr>
              <p14:xfrm>
                <a:off x="13646567" y="5099353"/>
                <a:ext cx="146160" cy="261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20E4C-86A6-28BF-6994-5F81FD20D44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637567" y="5090353"/>
                  <a:ext cx="163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EA06288-B65C-57E8-EAA8-00F0D00926B0}"/>
                    </a:ext>
                  </a:extLst>
                </p14:cNvPr>
                <p14:cNvContentPartPr/>
                <p14:nvPr/>
              </p14:nvContentPartPr>
              <p14:xfrm>
                <a:off x="13864727" y="5075233"/>
                <a:ext cx="266040" cy="328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EA06288-B65C-57E8-EAA8-00F0D00926B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856087" y="5066593"/>
                  <a:ext cx="2836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35CBD89-BD49-F79F-5C7E-C50A47801894}"/>
                    </a:ext>
                  </a:extLst>
                </p14:cNvPr>
                <p14:cNvContentPartPr/>
                <p14:nvPr/>
              </p14:nvContentPartPr>
              <p14:xfrm>
                <a:off x="13030967" y="5946073"/>
                <a:ext cx="268920" cy="703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35CBD89-BD49-F79F-5C7E-C50A4780189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021967" y="5937073"/>
                  <a:ext cx="28656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E2B2BF7-7308-8285-556D-AFD3F5E6B262}"/>
                    </a:ext>
                  </a:extLst>
                </p14:cNvPr>
                <p14:cNvContentPartPr/>
                <p14:nvPr/>
              </p14:nvContentPartPr>
              <p14:xfrm>
                <a:off x="13397087" y="6224353"/>
                <a:ext cx="142200" cy="273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E2B2BF7-7308-8285-556D-AFD3F5E6B26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388087" y="6215353"/>
                  <a:ext cx="1598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E3B077-8AE4-1D9A-DFBF-4DF9E5A94394}"/>
                    </a:ext>
                  </a:extLst>
                </p14:cNvPr>
                <p14:cNvContentPartPr/>
                <p14:nvPr/>
              </p14:nvContentPartPr>
              <p14:xfrm>
                <a:off x="13626047" y="6232273"/>
                <a:ext cx="180000" cy="259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E3B077-8AE4-1D9A-DFBF-4DF9E5A9439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3617047" y="6223633"/>
                  <a:ext cx="1976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5FDE4CC-7436-0A3D-B2AE-7F97E122A6D1}"/>
                    </a:ext>
                  </a:extLst>
                </p14:cNvPr>
                <p14:cNvContentPartPr/>
                <p14:nvPr/>
              </p14:nvContentPartPr>
              <p14:xfrm>
                <a:off x="9183647" y="5430553"/>
                <a:ext cx="3218040" cy="901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5FDE4CC-7436-0A3D-B2AE-7F97E122A6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75007" y="5421913"/>
                  <a:ext cx="323568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1CF522E-CA8B-84E9-4F4D-E0F44D4CB2F3}"/>
                    </a:ext>
                  </a:extLst>
                </p14:cNvPr>
                <p14:cNvContentPartPr/>
                <p14:nvPr/>
              </p14:nvContentPartPr>
              <p14:xfrm>
                <a:off x="8915087" y="4184593"/>
                <a:ext cx="849960" cy="60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1CF522E-CA8B-84E9-4F4D-E0F44D4CB2F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906447" y="4175593"/>
                  <a:ext cx="867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CB1B5A5-BBA2-7574-62F3-AFD91F64660F}"/>
                    </a:ext>
                  </a:extLst>
                </p14:cNvPr>
                <p14:cNvContentPartPr/>
                <p14:nvPr/>
              </p14:nvContentPartPr>
              <p14:xfrm>
                <a:off x="8159087" y="5257033"/>
                <a:ext cx="939240" cy="141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CB1B5A5-BBA2-7574-62F3-AFD91F64660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50447" y="5248393"/>
                  <a:ext cx="956880" cy="15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8425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B051-BAA0-46ED-9C8C-30CCC7C9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BI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CB540-3CBE-4C28-A8AD-15C3147A22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Advance BI Scenario with variance </a:t>
            </a:r>
            <a:r>
              <a:rPr lang="en-US" dirty="0">
                <a:hlinkClick r:id="rId2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Exception Aggregation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F3CF02-2FBA-46B2-ABF5-48E8D5644BED}"/>
              </a:ext>
            </a:extLst>
          </p:cNvPr>
          <p:cNvSpPr txBox="1"/>
          <p:nvPr/>
        </p:nvSpPr>
        <p:spPr>
          <a:xfrm>
            <a:off x="152401" y="990601"/>
            <a:ext cx="11807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want to aggregate data based on a dimension, we can use exception aggregation.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SELECT AVG(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orderamount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 FROM orders GROUP BY customer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2000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No. Customers = 5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2000 / 5 = 400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No Country = 20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2000 / 20 = 100</a:t>
            </a:r>
          </a:p>
        </p:txBody>
      </p:sp>
    </p:spTree>
    <p:extLst>
      <p:ext uri="{BB962C8B-B14F-4D97-AF65-F5344CB8AC3E}">
        <p14:creationId xmlns:p14="http://schemas.microsoft.com/office/powerpoint/2010/main" val="2661776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526</Words>
  <Application>Microsoft Office PowerPoint</Application>
  <PresentationFormat>Widescreen</PresentationFormat>
  <Paragraphs>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PowerPoint Presentation</vt:lpstr>
      <vt:lpstr>Updating data in model</vt:lpstr>
      <vt:lpstr>PowerPoint Presentation</vt:lpstr>
      <vt:lpstr>Point of interest</vt:lpstr>
      <vt:lpstr>PowerPoint Presentation</vt:lpstr>
      <vt:lpstr>Advance BI Scenario</vt:lpstr>
      <vt:lpstr>Exception Aggregation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521</cp:revision>
  <dcterms:created xsi:type="dcterms:W3CDTF">2016-07-10T03:33:26Z</dcterms:created>
  <dcterms:modified xsi:type="dcterms:W3CDTF">2023-06-30T07:26:16Z</dcterms:modified>
</cp:coreProperties>
</file>