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7"/>
  </p:notesMasterIdLst>
  <p:sldIdLst>
    <p:sldId id="256" r:id="rId3"/>
    <p:sldId id="463" r:id="rId4"/>
    <p:sldId id="479" r:id="rId5"/>
    <p:sldId id="428" r:id="rId6"/>
    <p:sldId id="429" r:id="rId7"/>
    <p:sldId id="430" r:id="rId8"/>
    <p:sldId id="431" r:id="rId9"/>
    <p:sldId id="434" r:id="rId10"/>
    <p:sldId id="362" r:id="rId11"/>
    <p:sldId id="436" r:id="rId12"/>
    <p:sldId id="435" r:id="rId13"/>
    <p:sldId id="462" r:id="rId14"/>
    <p:sldId id="399"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7F8F0-97FB-43C8-8B57-DE3BAA242C7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ED8DE68F-8F2D-428C-AB78-1FD6141FB36A}">
      <dgm:prSet phldrT="[Text]"/>
      <dgm:spPr/>
      <dgm:t>
        <a:bodyPr/>
        <a:lstStyle/>
        <a:p>
          <a:r>
            <a:rPr lang="en-US" dirty="0"/>
            <a:t>Modeling</a:t>
          </a:r>
        </a:p>
      </dgm:t>
    </dgm:pt>
    <dgm:pt modelId="{2285DB4A-3FEB-4A87-B9F1-96C38ECBC31E}" type="parTrans" cxnId="{4F000573-BEF7-402B-BDB2-9FA8094D3405}">
      <dgm:prSet/>
      <dgm:spPr/>
      <dgm:t>
        <a:bodyPr/>
        <a:lstStyle/>
        <a:p>
          <a:endParaRPr lang="en-US"/>
        </a:p>
      </dgm:t>
    </dgm:pt>
    <dgm:pt modelId="{279AA24B-AA9B-4FE4-BFA3-548EC059C6C3}" type="sibTrans" cxnId="{4F000573-BEF7-402B-BDB2-9FA8094D3405}">
      <dgm:prSet/>
      <dgm:spPr/>
      <dgm:t>
        <a:bodyPr/>
        <a:lstStyle/>
        <a:p>
          <a:endParaRPr lang="en-US"/>
        </a:p>
      </dgm:t>
    </dgm:pt>
    <dgm:pt modelId="{704AD25E-91AF-42AB-B265-DBBF6613F908}">
      <dgm:prSet phldrT="[Text]"/>
      <dgm:spPr/>
      <dgm:t>
        <a:bodyPr/>
        <a:lstStyle/>
        <a:p>
          <a:r>
            <a:rPr lang="en-US" dirty="0"/>
            <a:t>What-if and Visualization</a:t>
          </a:r>
        </a:p>
      </dgm:t>
    </dgm:pt>
    <dgm:pt modelId="{72D305E2-55EA-4228-B049-849CC48A5F0B}" type="parTrans" cxnId="{0AFB6B06-2297-44DA-A525-527722D14F89}">
      <dgm:prSet/>
      <dgm:spPr/>
      <dgm:t>
        <a:bodyPr/>
        <a:lstStyle/>
        <a:p>
          <a:endParaRPr lang="en-US"/>
        </a:p>
      </dgm:t>
    </dgm:pt>
    <dgm:pt modelId="{7A214A54-026F-4AC6-A44B-A6155CCAFC90}" type="sibTrans" cxnId="{0AFB6B06-2297-44DA-A525-527722D14F89}">
      <dgm:prSet/>
      <dgm:spPr/>
      <dgm:t>
        <a:bodyPr/>
        <a:lstStyle/>
        <a:p>
          <a:endParaRPr lang="en-US"/>
        </a:p>
      </dgm:t>
    </dgm:pt>
    <dgm:pt modelId="{8AB01A38-92CF-4E2B-AFA3-0E72C8F8BF70}">
      <dgm:prSet phldrT="[Text]"/>
      <dgm:spPr/>
      <dgm:t>
        <a:bodyPr/>
        <a:lstStyle/>
        <a:p>
          <a:r>
            <a:rPr lang="en-US" dirty="0"/>
            <a:t>Allocation</a:t>
          </a:r>
        </a:p>
      </dgm:t>
    </dgm:pt>
    <dgm:pt modelId="{BC7DE64A-2AE5-498C-AEB7-4ADD998DCA44}" type="parTrans" cxnId="{B2882D40-4AC2-4B8C-8945-4AD78E7021EF}">
      <dgm:prSet/>
      <dgm:spPr/>
      <dgm:t>
        <a:bodyPr/>
        <a:lstStyle/>
        <a:p>
          <a:endParaRPr lang="en-US"/>
        </a:p>
      </dgm:t>
    </dgm:pt>
    <dgm:pt modelId="{DDD6AC0A-066B-43B8-93AF-EDB8D1F3E6C7}" type="sibTrans" cxnId="{B2882D40-4AC2-4B8C-8945-4AD78E7021EF}">
      <dgm:prSet/>
      <dgm:spPr/>
      <dgm:t>
        <a:bodyPr/>
        <a:lstStyle/>
        <a:p>
          <a:endParaRPr lang="en-US"/>
        </a:p>
      </dgm:t>
    </dgm:pt>
    <dgm:pt modelId="{3006592F-56C0-4AA0-B882-CE72229F9412}">
      <dgm:prSet phldrT="[Text]"/>
      <dgm:spPr/>
      <dgm:t>
        <a:bodyPr/>
        <a:lstStyle/>
        <a:p>
          <a:r>
            <a:rPr lang="en-US" dirty="0"/>
            <a:t>Predictive Forecast</a:t>
          </a:r>
        </a:p>
      </dgm:t>
    </dgm:pt>
    <dgm:pt modelId="{D0C7F2AD-4D41-4D02-9655-250C1DF75C97}" type="parTrans" cxnId="{91DBF3B9-9437-4719-AC61-6562583967C2}">
      <dgm:prSet/>
      <dgm:spPr/>
      <dgm:t>
        <a:bodyPr/>
        <a:lstStyle/>
        <a:p>
          <a:endParaRPr lang="en-US"/>
        </a:p>
      </dgm:t>
    </dgm:pt>
    <dgm:pt modelId="{8D9D4B90-3CC8-483E-84B2-CC4B17726041}" type="sibTrans" cxnId="{91DBF3B9-9437-4719-AC61-6562583967C2}">
      <dgm:prSet/>
      <dgm:spPr/>
      <dgm:t>
        <a:bodyPr/>
        <a:lstStyle/>
        <a:p>
          <a:endParaRPr lang="en-US"/>
        </a:p>
      </dgm:t>
    </dgm:pt>
    <dgm:pt modelId="{AAD4A0F0-59BB-4894-A424-B4C1FDF18974}">
      <dgm:prSet phldrT="[Text]"/>
      <dgm:spPr/>
      <dgm:t>
        <a:bodyPr/>
        <a:lstStyle/>
        <a:p>
          <a:r>
            <a:rPr lang="en-US" dirty="0"/>
            <a:t>Value Driver Trees</a:t>
          </a:r>
        </a:p>
      </dgm:t>
    </dgm:pt>
    <dgm:pt modelId="{ABB64FB1-B5DF-4D2A-A001-075FEA5C3DA6}" type="parTrans" cxnId="{CF16CB66-0BF5-46AD-9FD7-397F47EF2331}">
      <dgm:prSet/>
      <dgm:spPr/>
      <dgm:t>
        <a:bodyPr/>
        <a:lstStyle/>
        <a:p>
          <a:endParaRPr lang="en-US"/>
        </a:p>
      </dgm:t>
    </dgm:pt>
    <dgm:pt modelId="{A488B2D1-EE33-4B64-9FD3-376768660A91}" type="sibTrans" cxnId="{CF16CB66-0BF5-46AD-9FD7-397F47EF2331}">
      <dgm:prSet/>
      <dgm:spPr/>
      <dgm:t>
        <a:bodyPr/>
        <a:lstStyle/>
        <a:p>
          <a:endParaRPr lang="en-US"/>
        </a:p>
      </dgm:t>
    </dgm:pt>
    <dgm:pt modelId="{09B4872C-7AD5-4669-BC91-8C25974291EE}">
      <dgm:prSet phldrT="[Text]"/>
      <dgm:spPr/>
      <dgm:t>
        <a:bodyPr/>
        <a:lstStyle/>
        <a:p>
          <a:r>
            <a:rPr lang="en-US" dirty="0"/>
            <a:t>Collaboration</a:t>
          </a:r>
        </a:p>
      </dgm:t>
    </dgm:pt>
    <dgm:pt modelId="{11DDDA22-03AA-43AA-9C15-9FF9122F13C7}" type="parTrans" cxnId="{2ECE0D78-6056-4305-A840-44FBD6B950DB}">
      <dgm:prSet/>
      <dgm:spPr/>
      <dgm:t>
        <a:bodyPr/>
        <a:lstStyle/>
        <a:p>
          <a:endParaRPr lang="en-US"/>
        </a:p>
      </dgm:t>
    </dgm:pt>
    <dgm:pt modelId="{1B1EB949-F5F7-4065-BDAF-4D779C3C5504}" type="sibTrans" cxnId="{2ECE0D78-6056-4305-A840-44FBD6B950DB}">
      <dgm:prSet/>
      <dgm:spPr/>
      <dgm:t>
        <a:bodyPr/>
        <a:lstStyle/>
        <a:p>
          <a:endParaRPr lang="en-US"/>
        </a:p>
      </dgm:t>
    </dgm:pt>
    <dgm:pt modelId="{F45C7B62-58E8-4E77-86EB-03337B67B999}" type="pres">
      <dgm:prSet presAssocID="{D0E7F8F0-97FB-43C8-8B57-DE3BAA242C71}" presName="Name0" presStyleCnt="0">
        <dgm:presLayoutVars>
          <dgm:chMax val="11"/>
          <dgm:chPref val="11"/>
          <dgm:dir/>
          <dgm:resizeHandles/>
        </dgm:presLayoutVars>
      </dgm:prSet>
      <dgm:spPr/>
    </dgm:pt>
    <dgm:pt modelId="{9987D2CA-2E0D-41E3-895F-7FF5E23F1313}" type="pres">
      <dgm:prSet presAssocID="{09B4872C-7AD5-4669-BC91-8C25974291EE}" presName="Accent6" presStyleCnt="0"/>
      <dgm:spPr/>
    </dgm:pt>
    <dgm:pt modelId="{B3720134-81E6-49EA-9253-8B3C94D9F578}" type="pres">
      <dgm:prSet presAssocID="{09B4872C-7AD5-4669-BC91-8C25974291EE}" presName="Accent" presStyleLbl="node1" presStyleIdx="0" presStyleCnt="6"/>
      <dgm:spPr/>
    </dgm:pt>
    <dgm:pt modelId="{37D80216-B438-4E9C-A9DF-A03031F8273F}" type="pres">
      <dgm:prSet presAssocID="{09B4872C-7AD5-4669-BC91-8C25974291EE}" presName="ParentBackground6" presStyleCnt="0"/>
      <dgm:spPr/>
    </dgm:pt>
    <dgm:pt modelId="{56A684AE-AEE9-48D8-B4D9-466E782D5495}" type="pres">
      <dgm:prSet presAssocID="{09B4872C-7AD5-4669-BC91-8C25974291EE}" presName="ParentBackground" presStyleLbl="fgAcc1" presStyleIdx="0" presStyleCnt="6"/>
      <dgm:spPr/>
    </dgm:pt>
    <dgm:pt modelId="{E0881629-A498-4432-8BB1-3DDFE518CB6E}" type="pres">
      <dgm:prSet presAssocID="{09B4872C-7AD5-4669-BC91-8C25974291EE}" presName="Parent6" presStyleLbl="revTx" presStyleIdx="0" presStyleCnt="0">
        <dgm:presLayoutVars>
          <dgm:chMax val="1"/>
          <dgm:chPref val="1"/>
          <dgm:bulletEnabled val="1"/>
        </dgm:presLayoutVars>
      </dgm:prSet>
      <dgm:spPr/>
    </dgm:pt>
    <dgm:pt modelId="{BC450A55-4014-482E-9B87-D712180F8C0B}" type="pres">
      <dgm:prSet presAssocID="{AAD4A0F0-59BB-4894-A424-B4C1FDF18974}" presName="Accent5" presStyleCnt="0"/>
      <dgm:spPr/>
    </dgm:pt>
    <dgm:pt modelId="{6159D21A-6240-4C9E-9480-D79E3CCCE4D4}" type="pres">
      <dgm:prSet presAssocID="{AAD4A0F0-59BB-4894-A424-B4C1FDF18974}" presName="Accent" presStyleLbl="node1" presStyleIdx="1" presStyleCnt="6"/>
      <dgm:spPr/>
    </dgm:pt>
    <dgm:pt modelId="{73AE4127-09ED-40F0-933C-9B48A0FA0FDF}" type="pres">
      <dgm:prSet presAssocID="{AAD4A0F0-59BB-4894-A424-B4C1FDF18974}" presName="ParentBackground5" presStyleCnt="0"/>
      <dgm:spPr/>
    </dgm:pt>
    <dgm:pt modelId="{ABFC3E45-05F3-4DE0-A9D4-210B7122B4A8}" type="pres">
      <dgm:prSet presAssocID="{AAD4A0F0-59BB-4894-A424-B4C1FDF18974}" presName="ParentBackground" presStyleLbl="fgAcc1" presStyleIdx="1" presStyleCnt="6"/>
      <dgm:spPr/>
    </dgm:pt>
    <dgm:pt modelId="{9BF0C6AA-B154-4AB1-92D8-1077170E8D78}" type="pres">
      <dgm:prSet presAssocID="{AAD4A0F0-59BB-4894-A424-B4C1FDF18974}" presName="Parent5" presStyleLbl="revTx" presStyleIdx="0" presStyleCnt="0">
        <dgm:presLayoutVars>
          <dgm:chMax val="1"/>
          <dgm:chPref val="1"/>
          <dgm:bulletEnabled val="1"/>
        </dgm:presLayoutVars>
      </dgm:prSet>
      <dgm:spPr/>
    </dgm:pt>
    <dgm:pt modelId="{25B213D4-FC08-40EE-97D3-32B424F44F54}" type="pres">
      <dgm:prSet presAssocID="{3006592F-56C0-4AA0-B882-CE72229F9412}" presName="Accent4" presStyleCnt="0"/>
      <dgm:spPr/>
    </dgm:pt>
    <dgm:pt modelId="{08658B3B-7413-43B1-AEC0-EDA484D1E569}" type="pres">
      <dgm:prSet presAssocID="{3006592F-56C0-4AA0-B882-CE72229F9412}" presName="Accent" presStyleLbl="node1" presStyleIdx="2" presStyleCnt="6"/>
      <dgm:spPr/>
    </dgm:pt>
    <dgm:pt modelId="{53F679CF-B5CF-4E73-B7FF-7253737D70B0}" type="pres">
      <dgm:prSet presAssocID="{3006592F-56C0-4AA0-B882-CE72229F9412}" presName="ParentBackground4" presStyleCnt="0"/>
      <dgm:spPr/>
    </dgm:pt>
    <dgm:pt modelId="{43E5228D-CB9F-4B86-8119-6BCC81FB4EC3}" type="pres">
      <dgm:prSet presAssocID="{3006592F-56C0-4AA0-B882-CE72229F9412}" presName="ParentBackground" presStyleLbl="fgAcc1" presStyleIdx="2" presStyleCnt="6"/>
      <dgm:spPr/>
    </dgm:pt>
    <dgm:pt modelId="{DBD594CA-9625-4B31-AC19-9CB730607916}" type="pres">
      <dgm:prSet presAssocID="{3006592F-56C0-4AA0-B882-CE72229F9412}" presName="Parent4" presStyleLbl="revTx" presStyleIdx="0" presStyleCnt="0">
        <dgm:presLayoutVars>
          <dgm:chMax val="1"/>
          <dgm:chPref val="1"/>
          <dgm:bulletEnabled val="1"/>
        </dgm:presLayoutVars>
      </dgm:prSet>
      <dgm:spPr/>
    </dgm:pt>
    <dgm:pt modelId="{E2257E57-0935-4116-AA09-41D228982400}" type="pres">
      <dgm:prSet presAssocID="{8AB01A38-92CF-4E2B-AFA3-0E72C8F8BF70}" presName="Accent3" presStyleCnt="0"/>
      <dgm:spPr/>
    </dgm:pt>
    <dgm:pt modelId="{A1B425E0-6F3F-4303-97B0-C06698CD198B}" type="pres">
      <dgm:prSet presAssocID="{8AB01A38-92CF-4E2B-AFA3-0E72C8F8BF70}" presName="Accent" presStyleLbl="node1" presStyleIdx="3" presStyleCnt="6"/>
      <dgm:spPr/>
    </dgm:pt>
    <dgm:pt modelId="{6618D83B-C322-4A96-9DDA-0CE39100CC7A}" type="pres">
      <dgm:prSet presAssocID="{8AB01A38-92CF-4E2B-AFA3-0E72C8F8BF70}" presName="ParentBackground3" presStyleCnt="0"/>
      <dgm:spPr/>
    </dgm:pt>
    <dgm:pt modelId="{65CA9D67-FE82-48DC-A1B1-DCAF7BF58036}" type="pres">
      <dgm:prSet presAssocID="{8AB01A38-92CF-4E2B-AFA3-0E72C8F8BF70}" presName="ParentBackground" presStyleLbl="fgAcc1" presStyleIdx="3" presStyleCnt="6"/>
      <dgm:spPr/>
    </dgm:pt>
    <dgm:pt modelId="{A2B488C6-A574-445D-823D-04B2AAC82C8B}" type="pres">
      <dgm:prSet presAssocID="{8AB01A38-92CF-4E2B-AFA3-0E72C8F8BF70}" presName="Parent3" presStyleLbl="revTx" presStyleIdx="0" presStyleCnt="0">
        <dgm:presLayoutVars>
          <dgm:chMax val="1"/>
          <dgm:chPref val="1"/>
          <dgm:bulletEnabled val="1"/>
        </dgm:presLayoutVars>
      </dgm:prSet>
      <dgm:spPr/>
    </dgm:pt>
    <dgm:pt modelId="{6464510C-5CDF-4576-8686-885E1C7EBE15}" type="pres">
      <dgm:prSet presAssocID="{704AD25E-91AF-42AB-B265-DBBF6613F908}" presName="Accent2" presStyleCnt="0"/>
      <dgm:spPr/>
    </dgm:pt>
    <dgm:pt modelId="{24D6A2D7-311A-41A1-B330-CE0B1AC9AC97}" type="pres">
      <dgm:prSet presAssocID="{704AD25E-91AF-42AB-B265-DBBF6613F908}" presName="Accent" presStyleLbl="node1" presStyleIdx="4" presStyleCnt="6"/>
      <dgm:spPr/>
    </dgm:pt>
    <dgm:pt modelId="{8B83C004-C926-4780-9688-1759813090AC}" type="pres">
      <dgm:prSet presAssocID="{704AD25E-91AF-42AB-B265-DBBF6613F908}" presName="ParentBackground2" presStyleCnt="0"/>
      <dgm:spPr/>
    </dgm:pt>
    <dgm:pt modelId="{0BD7000D-6694-46E6-87C4-16AF4ED4E6A0}" type="pres">
      <dgm:prSet presAssocID="{704AD25E-91AF-42AB-B265-DBBF6613F908}" presName="ParentBackground" presStyleLbl="fgAcc1" presStyleIdx="4" presStyleCnt="6"/>
      <dgm:spPr/>
    </dgm:pt>
    <dgm:pt modelId="{3E690535-B27F-4ACB-AB38-1FFCED036BFE}" type="pres">
      <dgm:prSet presAssocID="{704AD25E-91AF-42AB-B265-DBBF6613F908}" presName="Parent2" presStyleLbl="revTx" presStyleIdx="0" presStyleCnt="0">
        <dgm:presLayoutVars>
          <dgm:chMax val="1"/>
          <dgm:chPref val="1"/>
          <dgm:bulletEnabled val="1"/>
        </dgm:presLayoutVars>
      </dgm:prSet>
      <dgm:spPr/>
    </dgm:pt>
    <dgm:pt modelId="{219FB5C8-CD84-43B5-8FD1-C09E4F33351E}" type="pres">
      <dgm:prSet presAssocID="{ED8DE68F-8F2D-428C-AB78-1FD6141FB36A}" presName="Accent1" presStyleCnt="0"/>
      <dgm:spPr/>
    </dgm:pt>
    <dgm:pt modelId="{54A47999-D502-4CC7-8003-0503E026D888}" type="pres">
      <dgm:prSet presAssocID="{ED8DE68F-8F2D-428C-AB78-1FD6141FB36A}" presName="Accent" presStyleLbl="node1" presStyleIdx="5" presStyleCnt="6"/>
      <dgm:spPr/>
    </dgm:pt>
    <dgm:pt modelId="{BBAB420A-0438-41CD-BB5F-2739ACCCAAE3}" type="pres">
      <dgm:prSet presAssocID="{ED8DE68F-8F2D-428C-AB78-1FD6141FB36A}" presName="ParentBackground1" presStyleCnt="0"/>
      <dgm:spPr/>
    </dgm:pt>
    <dgm:pt modelId="{716225DA-1D36-448F-95A8-8A2ACE7877B1}" type="pres">
      <dgm:prSet presAssocID="{ED8DE68F-8F2D-428C-AB78-1FD6141FB36A}" presName="ParentBackground" presStyleLbl="fgAcc1" presStyleIdx="5" presStyleCnt="6"/>
      <dgm:spPr/>
    </dgm:pt>
    <dgm:pt modelId="{D014A49F-EC94-4D9B-9F8B-631FF747139F}" type="pres">
      <dgm:prSet presAssocID="{ED8DE68F-8F2D-428C-AB78-1FD6141FB36A}" presName="Parent1" presStyleLbl="revTx" presStyleIdx="0" presStyleCnt="0">
        <dgm:presLayoutVars>
          <dgm:chMax val="1"/>
          <dgm:chPref val="1"/>
          <dgm:bulletEnabled val="1"/>
        </dgm:presLayoutVars>
      </dgm:prSet>
      <dgm:spPr/>
    </dgm:pt>
  </dgm:ptLst>
  <dgm:cxnLst>
    <dgm:cxn modelId="{0AFB6B06-2297-44DA-A525-527722D14F89}" srcId="{D0E7F8F0-97FB-43C8-8B57-DE3BAA242C71}" destId="{704AD25E-91AF-42AB-B265-DBBF6613F908}" srcOrd="1" destOrd="0" parTransId="{72D305E2-55EA-4228-B049-849CC48A5F0B}" sibTransId="{7A214A54-026F-4AC6-A44B-A6155CCAFC90}"/>
    <dgm:cxn modelId="{2BC0E414-5F6E-4288-8AB7-8AC830B5BD46}" type="presOf" srcId="{ED8DE68F-8F2D-428C-AB78-1FD6141FB36A}" destId="{716225DA-1D36-448F-95A8-8A2ACE7877B1}" srcOrd="0" destOrd="0" presId="urn:microsoft.com/office/officeart/2011/layout/CircleProcess"/>
    <dgm:cxn modelId="{7309211D-D3E3-40E3-A1B1-6FC378FDD359}" type="presOf" srcId="{09B4872C-7AD5-4669-BC91-8C25974291EE}" destId="{E0881629-A498-4432-8BB1-3DDFE518CB6E}" srcOrd="1" destOrd="0" presId="urn:microsoft.com/office/officeart/2011/layout/CircleProcess"/>
    <dgm:cxn modelId="{87D4C224-7035-4627-9D09-C84BCBA3ED4E}" type="presOf" srcId="{704AD25E-91AF-42AB-B265-DBBF6613F908}" destId="{3E690535-B27F-4ACB-AB38-1FFCED036BFE}" srcOrd="1" destOrd="0" presId="urn:microsoft.com/office/officeart/2011/layout/CircleProcess"/>
    <dgm:cxn modelId="{C854472E-7F76-41E4-98CC-E61BF809A3AC}" type="presOf" srcId="{8AB01A38-92CF-4E2B-AFA3-0E72C8F8BF70}" destId="{A2B488C6-A574-445D-823D-04B2AAC82C8B}" srcOrd="1" destOrd="0" presId="urn:microsoft.com/office/officeart/2011/layout/CircleProcess"/>
    <dgm:cxn modelId="{B2882D40-4AC2-4B8C-8945-4AD78E7021EF}" srcId="{D0E7F8F0-97FB-43C8-8B57-DE3BAA242C71}" destId="{8AB01A38-92CF-4E2B-AFA3-0E72C8F8BF70}" srcOrd="2" destOrd="0" parTransId="{BC7DE64A-2AE5-498C-AEB7-4ADD998DCA44}" sibTransId="{DDD6AC0A-066B-43B8-93AF-EDB8D1F3E6C7}"/>
    <dgm:cxn modelId="{E208A95D-E925-424E-AEC6-1CA463591CFA}" type="presOf" srcId="{D0E7F8F0-97FB-43C8-8B57-DE3BAA242C71}" destId="{F45C7B62-58E8-4E77-86EB-03337B67B999}" srcOrd="0" destOrd="0" presId="urn:microsoft.com/office/officeart/2011/layout/CircleProcess"/>
    <dgm:cxn modelId="{9A7B1746-75C0-4A38-A034-AD8EE4BB1BD6}" type="presOf" srcId="{ED8DE68F-8F2D-428C-AB78-1FD6141FB36A}" destId="{D014A49F-EC94-4D9B-9F8B-631FF747139F}" srcOrd="1" destOrd="0" presId="urn:microsoft.com/office/officeart/2011/layout/CircleProcess"/>
    <dgm:cxn modelId="{CF16CB66-0BF5-46AD-9FD7-397F47EF2331}" srcId="{D0E7F8F0-97FB-43C8-8B57-DE3BAA242C71}" destId="{AAD4A0F0-59BB-4894-A424-B4C1FDF18974}" srcOrd="4" destOrd="0" parTransId="{ABB64FB1-B5DF-4D2A-A001-075FEA5C3DA6}" sibTransId="{A488B2D1-EE33-4B64-9FD3-376768660A91}"/>
    <dgm:cxn modelId="{4F000573-BEF7-402B-BDB2-9FA8094D3405}" srcId="{D0E7F8F0-97FB-43C8-8B57-DE3BAA242C71}" destId="{ED8DE68F-8F2D-428C-AB78-1FD6141FB36A}" srcOrd="0" destOrd="0" parTransId="{2285DB4A-3FEB-4A87-B9F1-96C38ECBC31E}" sibTransId="{279AA24B-AA9B-4FE4-BFA3-548EC059C6C3}"/>
    <dgm:cxn modelId="{2ECE0D78-6056-4305-A840-44FBD6B950DB}" srcId="{D0E7F8F0-97FB-43C8-8B57-DE3BAA242C71}" destId="{09B4872C-7AD5-4669-BC91-8C25974291EE}" srcOrd="5" destOrd="0" parTransId="{11DDDA22-03AA-43AA-9C15-9FF9122F13C7}" sibTransId="{1B1EB949-F5F7-4065-BDAF-4D779C3C5504}"/>
    <dgm:cxn modelId="{40F84783-4592-40C7-A028-61C72584C3C5}" type="presOf" srcId="{704AD25E-91AF-42AB-B265-DBBF6613F908}" destId="{0BD7000D-6694-46E6-87C4-16AF4ED4E6A0}" srcOrd="0" destOrd="0" presId="urn:microsoft.com/office/officeart/2011/layout/CircleProcess"/>
    <dgm:cxn modelId="{8C370D97-48EE-4ED5-9BE0-A20E6850F128}" type="presOf" srcId="{3006592F-56C0-4AA0-B882-CE72229F9412}" destId="{43E5228D-CB9F-4B86-8119-6BCC81FB4EC3}" srcOrd="0" destOrd="0" presId="urn:microsoft.com/office/officeart/2011/layout/CircleProcess"/>
    <dgm:cxn modelId="{4578C1A3-FAB3-4467-8DD6-CF9A91511090}" type="presOf" srcId="{8AB01A38-92CF-4E2B-AFA3-0E72C8F8BF70}" destId="{65CA9D67-FE82-48DC-A1B1-DCAF7BF58036}" srcOrd="0" destOrd="0" presId="urn:microsoft.com/office/officeart/2011/layout/CircleProcess"/>
    <dgm:cxn modelId="{91DBF3B9-9437-4719-AC61-6562583967C2}" srcId="{D0E7F8F0-97FB-43C8-8B57-DE3BAA242C71}" destId="{3006592F-56C0-4AA0-B882-CE72229F9412}" srcOrd="3" destOrd="0" parTransId="{D0C7F2AD-4D41-4D02-9655-250C1DF75C97}" sibTransId="{8D9D4B90-3CC8-483E-84B2-CC4B17726041}"/>
    <dgm:cxn modelId="{D6DF3CC4-7BE9-4E5B-B8A2-CF0D2590521A}" type="presOf" srcId="{09B4872C-7AD5-4669-BC91-8C25974291EE}" destId="{56A684AE-AEE9-48D8-B4D9-466E782D5495}" srcOrd="0" destOrd="0" presId="urn:microsoft.com/office/officeart/2011/layout/CircleProcess"/>
    <dgm:cxn modelId="{208BEFC4-997B-47A8-A7EC-85438D15E1D5}" type="presOf" srcId="{AAD4A0F0-59BB-4894-A424-B4C1FDF18974}" destId="{ABFC3E45-05F3-4DE0-A9D4-210B7122B4A8}" srcOrd="0" destOrd="0" presId="urn:microsoft.com/office/officeart/2011/layout/CircleProcess"/>
    <dgm:cxn modelId="{FBB5A6F7-5AFD-44C8-AC8D-3A8144332567}" type="presOf" srcId="{AAD4A0F0-59BB-4894-A424-B4C1FDF18974}" destId="{9BF0C6AA-B154-4AB1-92D8-1077170E8D78}" srcOrd="1" destOrd="0" presId="urn:microsoft.com/office/officeart/2011/layout/CircleProcess"/>
    <dgm:cxn modelId="{22138BFE-129C-4CEF-B921-6EB4C1606DC1}" type="presOf" srcId="{3006592F-56C0-4AA0-B882-CE72229F9412}" destId="{DBD594CA-9625-4B31-AC19-9CB730607916}" srcOrd="1" destOrd="0" presId="urn:microsoft.com/office/officeart/2011/layout/CircleProcess"/>
    <dgm:cxn modelId="{4C983EA9-C578-4954-92FD-BF93256F7B7F}" type="presParOf" srcId="{F45C7B62-58E8-4E77-86EB-03337B67B999}" destId="{9987D2CA-2E0D-41E3-895F-7FF5E23F1313}" srcOrd="0" destOrd="0" presId="urn:microsoft.com/office/officeart/2011/layout/CircleProcess"/>
    <dgm:cxn modelId="{430F0990-3FB4-4335-A1E3-AA7D0F3335BB}" type="presParOf" srcId="{9987D2CA-2E0D-41E3-895F-7FF5E23F1313}" destId="{B3720134-81E6-49EA-9253-8B3C94D9F578}" srcOrd="0" destOrd="0" presId="urn:microsoft.com/office/officeart/2011/layout/CircleProcess"/>
    <dgm:cxn modelId="{C0641DF5-B4CE-4036-8F65-6E99DE394AFA}" type="presParOf" srcId="{F45C7B62-58E8-4E77-86EB-03337B67B999}" destId="{37D80216-B438-4E9C-A9DF-A03031F8273F}" srcOrd="1" destOrd="0" presId="urn:microsoft.com/office/officeart/2011/layout/CircleProcess"/>
    <dgm:cxn modelId="{912A9877-8B21-4722-8D36-ED99CBA820F9}" type="presParOf" srcId="{37D80216-B438-4E9C-A9DF-A03031F8273F}" destId="{56A684AE-AEE9-48D8-B4D9-466E782D5495}" srcOrd="0" destOrd="0" presId="urn:microsoft.com/office/officeart/2011/layout/CircleProcess"/>
    <dgm:cxn modelId="{C957B5A4-5F34-459F-BE37-B3BD0BF51633}" type="presParOf" srcId="{F45C7B62-58E8-4E77-86EB-03337B67B999}" destId="{E0881629-A498-4432-8BB1-3DDFE518CB6E}" srcOrd="2" destOrd="0" presId="urn:microsoft.com/office/officeart/2011/layout/CircleProcess"/>
    <dgm:cxn modelId="{581EE526-B662-491C-8BE7-09E54FDE0BB8}" type="presParOf" srcId="{F45C7B62-58E8-4E77-86EB-03337B67B999}" destId="{BC450A55-4014-482E-9B87-D712180F8C0B}" srcOrd="3" destOrd="0" presId="urn:microsoft.com/office/officeart/2011/layout/CircleProcess"/>
    <dgm:cxn modelId="{09F43B80-EA74-47B5-9D0D-F742C05E696D}" type="presParOf" srcId="{BC450A55-4014-482E-9B87-D712180F8C0B}" destId="{6159D21A-6240-4C9E-9480-D79E3CCCE4D4}" srcOrd="0" destOrd="0" presId="urn:microsoft.com/office/officeart/2011/layout/CircleProcess"/>
    <dgm:cxn modelId="{1334C26D-D418-472E-8340-1E453A93DD39}" type="presParOf" srcId="{F45C7B62-58E8-4E77-86EB-03337B67B999}" destId="{73AE4127-09ED-40F0-933C-9B48A0FA0FDF}" srcOrd="4" destOrd="0" presId="urn:microsoft.com/office/officeart/2011/layout/CircleProcess"/>
    <dgm:cxn modelId="{C81F95DB-C6FF-40CA-931D-0E58EC5F477C}" type="presParOf" srcId="{73AE4127-09ED-40F0-933C-9B48A0FA0FDF}" destId="{ABFC3E45-05F3-4DE0-A9D4-210B7122B4A8}" srcOrd="0" destOrd="0" presId="urn:microsoft.com/office/officeart/2011/layout/CircleProcess"/>
    <dgm:cxn modelId="{B3323133-EB96-4BA9-B6D4-BAD871FC6C27}" type="presParOf" srcId="{F45C7B62-58E8-4E77-86EB-03337B67B999}" destId="{9BF0C6AA-B154-4AB1-92D8-1077170E8D78}" srcOrd="5" destOrd="0" presId="urn:microsoft.com/office/officeart/2011/layout/CircleProcess"/>
    <dgm:cxn modelId="{EDF5ABD2-64F6-4127-8855-B690FD75353C}" type="presParOf" srcId="{F45C7B62-58E8-4E77-86EB-03337B67B999}" destId="{25B213D4-FC08-40EE-97D3-32B424F44F54}" srcOrd="6" destOrd="0" presId="urn:microsoft.com/office/officeart/2011/layout/CircleProcess"/>
    <dgm:cxn modelId="{8A6B858C-95ED-408B-AE0D-91B64DB49326}" type="presParOf" srcId="{25B213D4-FC08-40EE-97D3-32B424F44F54}" destId="{08658B3B-7413-43B1-AEC0-EDA484D1E569}" srcOrd="0" destOrd="0" presId="urn:microsoft.com/office/officeart/2011/layout/CircleProcess"/>
    <dgm:cxn modelId="{3A317059-7D4E-4EEF-8827-5C51CD8CA13D}" type="presParOf" srcId="{F45C7B62-58E8-4E77-86EB-03337B67B999}" destId="{53F679CF-B5CF-4E73-B7FF-7253737D70B0}" srcOrd="7" destOrd="0" presId="urn:microsoft.com/office/officeart/2011/layout/CircleProcess"/>
    <dgm:cxn modelId="{A864B804-03C3-44EA-B513-75EB297E06B6}" type="presParOf" srcId="{53F679CF-B5CF-4E73-B7FF-7253737D70B0}" destId="{43E5228D-CB9F-4B86-8119-6BCC81FB4EC3}" srcOrd="0" destOrd="0" presId="urn:microsoft.com/office/officeart/2011/layout/CircleProcess"/>
    <dgm:cxn modelId="{6EE9ECD8-F4C9-47BC-8962-77B68897D672}" type="presParOf" srcId="{F45C7B62-58E8-4E77-86EB-03337B67B999}" destId="{DBD594CA-9625-4B31-AC19-9CB730607916}" srcOrd="8" destOrd="0" presId="urn:microsoft.com/office/officeart/2011/layout/CircleProcess"/>
    <dgm:cxn modelId="{962E8F30-A891-417D-9D57-E6966DD2D681}" type="presParOf" srcId="{F45C7B62-58E8-4E77-86EB-03337B67B999}" destId="{E2257E57-0935-4116-AA09-41D228982400}" srcOrd="9" destOrd="0" presId="urn:microsoft.com/office/officeart/2011/layout/CircleProcess"/>
    <dgm:cxn modelId="{6587DFBF-3AB8-4FE3-BFCE-0446E227AFF2}" type="presParOf" srcId="{E2257E57-0935-4116-AA09-41D228982400}" destId="{A1B425E0-6F3F-4303-97B0-C06698CD198B}" srcOrd="0" destOrd="0" presId="urn:microsoft.com/office/officeart/2011/layout/CircleProcess"/>
    <dgm:cxn modelId="{7BA18F37-1F1C-49F8-8DA6-FCA5BB245CDF}" type="presParOf" srcId="{F45C7B62-58E8-4E77-86EB-03337B67B999}" destId="{6618D83B-C322-4A96-9DDA-0CE39100CC7A}" srcOrd="10" destOrd="0" presId="urn:microsoft.com/office/officeart/2011/layout/CircleProcess"/>
    <dgm:cxn modelId="{5E3E9C0E-E1B9-4654-84C5-73DC54790A62}" type="presParOf" srcId="{6618D83B-C322-4A96-9DDA-0CE39100CC7A}" destId="{65CA9D67-FE82-48DC-A1B1-DCAF7BF58036}" srcOrd="0" destOrd="0" presId="urn:microsoft.com/office/officeart/2011/layout/CircleProcess"/>
    <dgm:cxn modelId="{2BD5FBC3-FEE3-40A6-BEF6-8FBC1D2B7A04}" type="presParOf" srcId="{F45C7B62-58E8-4E77-86EB-03337B67B999}" destId="{A2B488C6-A574-445D-823D-04B2AAC82C8B}" srcOrd="11" destOrd="0" presId="urn:microsoft.com/office/officeart/2011/layout/CircleProcess"/>
    <dgm:cxn modelId="{9ACDB880-CECA-4255-A176-B036F7926616}" type="presParOf" srcId="{F45C7B62-58E8-4E77-86EB-03337B67B999}" destId="{6464510C-5CDF-4576-8686-885E1C7EBE15}" srcOrd="12" destOrd="0" presId="urn:microsoft.com/office/officeart/2011/layout/CircleProcess"/>
    <dgm:cxn modelId="{0516CF51-99D3-4028-A671-D3E01F630B98}" type="presParOf" srcId="{6464510C-5CDF-4576-8686-885E1C7EBE15}" destId="{24D6A2D7-311A-41A1-B330-CE0B1AC9AC97}" srcOrd="0" destOrd="0" presId="urn:microsoft.com/office/officeart/2011/layout/CircleProcess"/>
    <dgm:cxn modelId="{DF856716-1336-45F5-9D92-CF39701B2055}" type="presParOf" srcId="{F45C7B62-58E8-4E77-86EB-03337B67B999}" destId="{8B83C004-C926-4780-9688-1759813090AC}" srcOrd="13" destOrd="0" presId="urn:microsoft.com/office/officeart/2011/layout/CircleProcess"/>
    <dgm:cxn modelId="{381B55F2-3FF8-4189-AB2D-DBCE72884F1F}" type="presParOf" srcId="{8B83C004-C926-4780-9688-1759813090AC}" destId="{0BD7000D-6694-46E6-87C4-16AF4ED4E6A0}" srcOrd="0" destOrd="0" presId="urn:microsoft.com/office/officeart/2011/layout/CircleProcess"/>
    <dgm:cxn modelId="{9748B3EC-8B85-42B0-9449-7DA81BB63B30}" type="presParOf" srcId="{F45C7B62-58E8-4E77-86EB-03337B67B999}" destId="{3E690535-B27F-4ACB-AB38-1FFCED036BFE}" srcOrd="14" destOrd="0" presId="urn:microsoft.com/office/officeart/2011/layout/CircleProcess"/>
    <dgm:cxn modelId="{E97DE9C9-BBD9-4518-AF2F-A81CB32B2C8E}" type="presParOf" srcId="{F45C7B62-58E8-4E77-86EB-03337B67B999}" destId="{219FB5C8-CD84-43B5-8FD1-C09E4F33351E}" srcOrd="15" destOrd="0" presId="urn:microsoft.com/office/officeart/2011/layout/CircleProcess"/>
    <dgm:cxn modelId="{A28AB1DB-033E-43F3-8EC6-D1818CA76661}" type="presParOf" srcId="{219FB5C8-CD84-43B5-8FD1-C09E4F33351E}" destId="{54A47999-D502-4CC7-8003-0503E026D888}" srcOrd="0" destOrd="0" presId="urn:microsoft.com/office/officeart/2011/layout/CircleProcess"/>
    <dgm:cxn modelId="{5E2FFF77-90E3-45F7-9930-16F1818B5E76}" type="presParOf" srcId="{F45C7B62-58E8-4E77-86EB-03337B67B999}" destId="{BBAB420A-0438-41CD-BB5F-2739ACCCAAE3}" srcOrd="16" destOrd="0" presId="urn:microsoft.com/office/officeart/2011/layout/CircleProcess"/>
    <dgm:cxn modelId="{4D21BC1C-AD87-4687-9C35-24C0A66D565D}" type="presParOf" srcId="{BBAB420A-0438-41CD-BB5F-2739ACCCAAE3}" destId="{716225DA-1D36-448F-95A8-8A2ACE7877B1}" srcOrd="0" destOrd="0" presId="urn:microsoft.com/office/officeart/2011/layout/CircleProcess"/>
    <dgm:cxn modelId="{69199B1E-4842-4562-B04F-2A8567DD5296}" type="presParOf" srcId="{F45C7B62-58E8-4E77-86EB-03337B67B999}" destId="{D014A49F-EC94-4D9B-9F8B-631FF747139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20134-81E6-49EA-9253-8B3C94D9F578}">
      <dsp:nvSpPr>
        <dsp:cNvPr id="0" name=""/>
        <dsp:cNvSpPr/>
      </dsp:nvSpPr>
      <dsp:spPr>
        <a:xfrm>
          <a:off x="10464906" y="847317"/>
          <a:ext cx="1929098" cy="19287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684AE-AEE9-48D8-B4D9-466E782D5495}">
      <dsp:nvSpPr>
        <dsp:cNvPr id="0" name=""/>
        <dsp:cNvSpPr/>
      </dsp:nvSpPr>
      <dsp:spPr>
        <a:xfrm>
          <a:off x="10529863"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Collaboration</a:t>
          </a:r>
        </a:p>
      </dsp:txBody>
      <dsp:txXfrm>
        <a:off x="10787239" y="1168828"/>
        <a:ext cx="1285657" cy="1285708"/>
      </dsp:txXfrm>
    </dsp:sp>
    <dsp:sp modelId="{6159D21A-6240-4C9E-9480-D79E3CCCE4D4}">
      <dsp:nvSpPr>
        <dsp:cNvPr id="0" name=""/>
        <dsp:cNvSpPr/>
      </dsp:nvSpPr>
      <dsp:spPr>
        <a:xfrm rot="2700000">
          <a:off x="847221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C3E45-05F3-4DE0-A9D4-210B7122B4A8}">
      <dsp:nvSpPr>
        <dsp:cNvPr id="0" name=""/>
        <dsp:cNvSpPr/>
      </dsp:nvSpPr>
      <dsp:spPr>
        <a:xfrm>
          <a:off x="853703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Value Driver Trees</a:t>
          </a:r>
        </a:p>
      </dsp:txBody>
      <dsp:txXfrm>
        <a:off x="8794409" y="1168828"/>
        <a:ext cx="1285657" cy="1285708"/>
      </dsp:txXfrm>
    </dsp:sp>
    <dsp:sp modelId="{08658B3B-7413-43B1-AEC0-EDA484D1E569}">
      <dsp:nvSpPr>
        <dsp:cNvPr id="0" name=""/>
        <dsp:cNvSpPr/>
      </dsp:nvSpPr>
      <dsp:spPr>
        <a:xfrm rot="2700000">
          <a:off x="647938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5228D-CB9F-4B86-8119-6BCC81FB4EC3}">
      <dsp:nvSpPr>
        <dsp:cNvPr id="0" name=""/>
        <dsp:cNvSpPr/>
      </dsp:nvSpPr>
      <dsp:spPr>
        <a:xfrm>
          <a:off x="654420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Predictive Forecast</a:t>
          </a:r>
        </a:p>
      </dsp:txBody>
      <dsp:txXfrm>
        <a:off x="6801579" y="1168828"/>
        <a:ext cx="1285657" cy="1285708"/>
      </dsp:txXfrm>
    </dsp:sp>
    <dsp:sp modelId="{A1B425E0-6F3F-4303-97B0-C06698CD198B}">
      <dsp:nvSpPr>
        <dsp:cNvPr id="0" name=""/>
        <dsp:cNvSpPr/>
      </dsp:nvSpPr>
      <dsp:spPr>
        <a:xfrm rot="2700000">
          <a:off x="448655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A9D67-FE82-48DC-A1B1-DCAF7BF58036}">
      <dsp:nvSpPr>
        <dsp:cNvPr id="0" name=""/>
        <dsp:cNvSpPr/>
      </dsp:nvSpPr>
      <dsp:spPr>
        <a:xfrm>
          <a:off x="455137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Allocation</a:t>
          </a:r>
        </a:p>
      </dsp:txBody>
      <dsp:txXfrm>
        <a:off x="4807523" y="1168828"/>
        <a:ext cx="1285657" cy="1285708"/>
      </dsp:txXfrm>
    </dsp:sp>
    <dsp:sp modelId="{24D6A2D7-311A-41A1-B330-CE0B1AC9AC97}">
      <dsp:nvSpPr>
        <dsp:cNvPr id="0" name=""/>
        <dsp:cNvSpPr/>
      </dsp:nvSpPr>
      <dsp:spPr>
        <a:xfrm rot="2700000">
          <a:off x="249372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7000D-6694-46E6-87C4-16AF4ED4E6A0}">
      <dsp:nvSpPr>
        <dsp:cNvPr id="0" name=""/>
        <dsp:cNvSpPr/>
      </dsp:nvSpPr>
      <dsp:spPr>
        <a:xfrm>
          <a:off x="2558541"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What-if and Visualization</a:t>
          </a:r>
        </a:p>
      </dsp:txBody>
      <dsp:txXfrm>
        <a:off x="2814692" y="1168828"/>
        <a:ext cx="1285657" cy="1285708"/>
      </dsp:txXfrm>
    </dsp:sp>
    <dsp:sp modelId="{54A47999-D502-4CC7-8003-0503E026D888}">
      <dsp:nvSpPr>
        <dsp:cNvPr id="0" name=""/>
        <dsp:cNvSpPr/>
      </dsp:nvSpPr>
      <dsp:spPr>
        <a:xfrm rot="2700000">
          <a:off x="50089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225DA-1D36-448F-95A8-8A2ACE7877B1}">
      <dsp:nvSpPr>
        <dsp:cNvPr id="0" name=""/>
        <dsp:cNvSpPr/>
      </dsp:nvSpPr>
      <dsp:spPr>
        <a:xfrm>
          <a:off x="564485"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Modeling</a:t>
          </a:r>
        </a:p>
      </dsp:txBody>
      <dsp:txXfrm>
        <a:off x="821862" y="1168828"/>
        <a:ext cx="1285657" cy="128570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39.762"/>
    </inkml:context>
    <inkml:brush xml:id="br0">
      <inkml:brushProperty name="width" value="0.05" units="cm"/>
      <inkml:brushProperty name="height" value="0.05" units="cm"/>
    </inkml:brush>
  </inkml:definitions>
  <inkml:trace contextRef="#ctx0" brushRef="#br0">169 529 24575,'3'3'0,"-9"6"0,-15 11 0,14-15 0,-7 11 0,0 1 0,0 0 0,2 1 0,0 0 0,1 1 0,1 0 0,1 1 0,1 0 0,0 0 0,2 1 0,0 0 0,1 0 0,-2 24 0,6-36 0,1-1 0,-1 1 0,2 0 0,-1-1 0,1 1 0,0 0 0,1-1 0,0 1 0,0-1 0,1 0 0,0 1 0,5 8 0,-5-11 0,1-1 0,-1 0 0,1 0 0,1 0 0,-1-1 0,1 0 0,0 1 0,0-1 0,0-1 0,0 1 0,1-1 0,-1 0 0,1 0 0,0-1 0,0 1 0,0-1 0,8 1 0,-3-1 0,0 0 0,0-1 0,1-1 0,-1 0 0,0 0 0,0-1 0,0-1 0,0 1 0,0-2 0,-1 0 0,1 0 0,11-5 0,-4 0 0,0-1 0,-1-1 0,0 0 0,0-1 0,28-25 0,-38 29 0,0 0 0,0 0 0,-1-1 0,-1 0 0,1 0 0,-1-1 0,0 1 0,-1-1 0,0 0 0,-1 0 0,0-1 0,0 1 0,-1 0 0,0-1 0,0 0 0,-1 0 0,-1 1 0,1-1 0,-2 0 0,1 0 0,-3-9 0,0 0 0,-2 0 0,1 1 0,-2 0 0,-1 1 0,0-1 0,-1 1 0,-1 0 0,0 1 0,-1 0 0,-13-15 0,-8-4 0,-50-43 0,-14-16 0,83 80 0,0 0 0,2 0 0,0-1 0,0 0 0,-8-21 0,15 30 0,0-1 0,1 0 0,0 1 0,1-1 0,-1 0 0,1 0 0,1 0 0,-1 0 0,1 0 0,0 0 0,1 0 0,0 0 0,0 0 0,0 0 0,1 0 0,0 0 0,0 1 0,1-1 0,0 1 0,0-1 0,0 1 0,6-6 0,-6 7 0,1 0 0,1 0 0,-1 1 0,1 0 0,0 0 0,0 0 0,0 0 0,0 1 0,1-1 0,0 2 0,-1-1 0,1 0 0,0 1 0,0 0 0,0 1 0,0-1 0,1 1 0,-1 0 0,0 1 0,1 0 0,-1 0 0,0 0 0,1 1 0,10 1 0,-12 0 0,0-1 0,1 1 0,-1 0 0,0 0 0,0 0 0,-1 0 0,1 1 0,0 0 0,-1 0 0,1 1 0,-1-1 0,0 1 0,6 7 0,-4-4 0,-1 1 0,0 0 0,-1-1 0,0 2 0,0-1 0,0 0 0,3 17 0,-3-7 0,0 0 0,-2 1 0,0 0 0,-1 0 0,-1-1 0,-1 1 0,-5 30 0,2-31 20,-1 1-1,-1-1 1,-1 0-1,-1 0 1,-10 19-1,-54 79-1408,70-113 1296,-17 25-6733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6.380"/>
    </inkml:context>
    <inkml:brush xml:id="br0">
      <inkml:brushProperty name="width" value="0.05" units="cm"/>
      <inkml:brushProperty name="height" value="0.05" units="cm"/>
    </inkml:brush>
  </inkml:definitions>
  <inkml:trace contextRef="#ctx0" brushRef="#br0">132 218 24575,'-6'-8'0,"0"1"0,0-1 0,1-1 0,0 1 0,0-1 0,1 0 0,1 0 0,-1 0 0,1 0 0,1-1 0,-3-10 0,5 15 0,-1 0 0,1 0 0,0 0 0,0 0 0,0 0 0,0 0 0,1 0 0,0 0 0,0 1 0,3-9 0,-3 10 0,1 1 0,-1-1 0,1 1 0,0-1 0,-1 1 0,1 0 0,0 0 0,0 0 0,0 0 0,1 0 0,-1 0 0,0 0 0,1 1 0,-1-1 0,1 1 0,0 0 0,-1 0 0,1 0 0,3-1 0,-2 1 0,0 1 0,1-1 0,-1 1 0,0 0 0,0 0 0,0 0 0,0 0 0,1 1 0,-1 0 0,0 0 0,0 0 0,0 0 0,0 1 0,-1-1 0,1 1 0,0 0 0,-1 0 0,1 1 0,-1-1 0,0 1 0,1 0 0,-1-1 0,-1 1 0,1 1 0,2 2 0,3 4 0,0 1 0,-1-1 0,-1 1 0,0 1 0,0-1 0,7 25 0,-11-28 0,0 0 0,0 0 0,-1 0 0,0 1 0,0-1 0,-1 0 0,0 1 0,0-1 0,-1 1 0,0-1 0,-1 0 0,-5 16 0,6-20 0,-1 0 0,0 0 0,0 0 0,0 0 0,-1-1 0,0 1 0,1-1 0,-1 1 0,0-1 0,0 0 0,-1 0 0,1 0 0,-1-1 0,1 1 0,-1-1 0,0 0 0,0 0 0,0 0 0,0-1 0,0 1 0,-1-1 0,1 0 0,0 0 0,-1 0 0,-8 0 0,6-2 0,0 1 0,-1-1 0,1 0 0,0 0 0,-1-1 0,1 0 0,0 0 0,0 0 0,1-1 0,-1 0 0,0-1 0,1 0 0,0 0 0,0 0 0,0 0 0,0-1 0,1 0 0,0-1 0,-7-7 0,6 6 0,1-1 0,0 1 0,0-1 0,1 0 0,0 0 0,0-1 0,1 1 0,0-1 0,0 1 0,1-1 0,0 0 0,1 0 0,0 0 0,0 0 0,2-16 0,-1 19-97,2 0-1,-1 0 1,1 0-1,0 0 1,0 0-1,0 0 1,1 1-1,0-1 1,0 1-1,1 0 1,-1 0-1,1 0 0,9-9 1,8-4-6729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6.737"/>
    </inkml:context>
    <inkml:brush xml:id="br0">
      <inkml:brushProperty name="width" value="0.05" units="cm"/>
      <inkml:brushProperty name="height" value="0.05" units="cm"/>
    </inkml:brush>
  </inkml:definitions>
  <inkml:trace contextRef="#ctx0" brushRef="#br0">272 0 24575,'-5'0'0,"-1"5"0,0 6 0,-3 6 0,-5 10 0,-1 4 0,-1 7 0,-3 10 0,1 8 0,-1 7 0,-1 3 0,-3-1 0,3-1 0,0-3 0,-1-7 0,3-8 0,5-7 0,4-10-8191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7.126"/>
    </inkml:context>
    <inkml:brush xml:id="br0">
      <inkml:brushProperty name="width" value="0.05" units="cm"/>
      <inkml:brushProperty name="height" value="0.05" units="cm"/>
    </inkml:brush>
  </inkml:definitions>
  <inkml:trace contextRef="#ctx0" brushRef="#br0">58 0 24575,'6'1'0,"1"0"0,-1 0 0,0 1 0,0 0 0,1 0 0,-1 0 0,0 1 0,-1 0 0,1 0 0,0 0 0,-1 1 0,0 0 0,0 0 0,0 0 0,0 0 0,-1 1 0,1 0 0,6 10 0,-4-5 0,0 0 0,-1 1 0,0 0 0,0 0 0,-1 1 0,-1-1 0,0 1 0,0 0 0,1 12 0,-4-18 0,-1-1 0,0 0 0,0 1 0,0-1 0,-1 0 0,1 1 0,-1-1 0,-1 0 0,1 0 0,-1 0 0,0 0 0,0 0 0,0 0 0,-1-1 0,0 1 0,1-1 0,-2 1 0,1-1 0,0 0 0,-1 0 0,-5 4 0,6-5 0,-1-1 0,1 1 0,-1-1 0,0 0 0,0 0 0,0 0 0,0 0 0,0-1 0,-1 0 0,1 0 0,0 0 0,-1 0 0,1-1 0,-1 1 0,1-1 0,0 0 0,-1 0 0,1-1 0,-1 0 0,1 1 0,0-1 0,-1-1 0,1 1 0,0-1 0,-8-3 0,7 1 0,0 1 0,1-1 0,-1 0 0,1 0 0,0 0 0,0-1 0,0 1 0,0-1 0,1 0 0,0 0 0,0 0 0,0 0 0,1-1 0,-1 1 0,1-1 0,1 0 0,-1 1 0,1-1 0,0 0 0,0 0 0,1 0 0,0-11 0,0 10 0,0 1 0,1-1 0,-1 0 0,1 0 0,1 0 0,0 0 0,0 1 0,0-1 0,0 1 0,1-1 0,0 1 0,1 0 0,-1 0 0,1 1 0,0-1 0,1 1 0,-1-1 0,1 1 0,7-5 0,-8 7-72,0 1 1,0-1-1,0 1 0,0 0 0,1 0 0,-1 0 0,1 1 0,-1-1 1,1 1-1,0 0 0,-1 1 0,1-1 0,0 1 0,0 0 0,0 0 1,-1 0-1,1 1 0,7 1 0,11 7-6754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2.409"/>
    </inkml:context>
    <inkml:brush xml:id="br0">
      <inkml:brushProperty name="width" value="0.05" units="cm"/>
      <inkml:brushProperty name="height" value="0.05" units="cm"/>
    </inkml:brush>
  </inkml:definitions>
  <inkml:trace contextRef="#ctx0" brushRef="#br0">2 11 24575,'-1'0'0,"1"0"0,0-1 0,0 1 0,0 0 0,0 0 0,0-1 0,-1 1 0,1 0 0,0-1 0,0 1 0,0 0 0,0 0 0,0-1 0,0 1 0,0 0 0,0-1 0,0 1 0,0 0 0,0 0 0,0-1 0,1 1 0,-1 0 0,0 0 0,0-1 0,0 1 0,0 0 0,0 0 0,0-1 0,1 1 0,-1 0 0,0 0 0,0-1 0,0 1 0,1 0 0,-1 0 0,0 0 0,0 0 0,1-1 0,-1 1 0,0 0 0,0 0 0,1 0 0,-1 0 0,0 0 0,0 0 0,1 0 0,-1 0 0,0 0 0,1 0 0,-1 0 0,0 0 0,0 0 0,1 0 0,-1 0 0,0 0 0,1 0 0,-1 0 0,0 0 0,0 0 0,1 0 0,-1 0 0,0 0 0,0 1 0,1-1 0,0 1 0,0 0 0,0 0 0,0 0 0,0 1 0,0-1 0,0 0 0,0 0 0,0 1 0,0-1 0,-1 0 0,1 1 0,0 1 0,4 27 0,-2 0 0,0 1 0,-3-1 0,-2 39 0,-1 2 0,-11 155 121,-1-4-1607,15-195-5340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3.037"/>
    </inkml:context>
    <inkml:brush xml:id="br0">
      <inkml:brushProperty name="width" value="0.05" units="cm"/>
      <inkml:brushProperty name="height" value="0.05" units="cm"/>
    </inkml:brush>
  </inkml:definitions>
  <inkml:trace contextRef="#ctx0" brushRef="#br0">110 23 24575,'-3'-19'0,"3"19"0,0 0 0,0 0 0,0-1 0,0 1 0,-1 0 0,1 0 0,0 0 0,0-1 0,0 1 0,0 0 0,-1 0 0,1 0 0,0 0 0,0-1 0,0 1 0,-1 0 0,1 0 0,0 0 0,0 0 0,-1 0 0,1 0 0,0 0 0,0 0 0,-1 0 0,1 0 0,0 0 0,0 0 0,-1 0 0,1 0 0,0 0 0,0 0 0,-1 0 0,1 0 0,0 0 0,-1 0 0,-1 2 0,0-1 0,0 1 0,0 0 0,0 0 0,0 0 0,1 0 0,-1 0 0,0 0 0,1 1 0,-3 3 0,-9 19 0,1 0 0,2 0 0,0 1 0,-10 43 0,16-51 0,1-1 0,1 1 0,0 0 0,1-1 0,1 1 0,1 0 0,0 0 0,6 22 0,-6-33 0,1-1 0,0 1 0,0-1 0,1 0 0,0 0 0,0 0 0,1 0 0,-1-1 0,1 1 0,0-1 0,1 0 0,-1 0 0,11 8 0,-12-10 0,1-1 0,-1 0 0,1 0 0,0 0 0,0-1 0,0 1 0,0-1 0,0 0 0,0 0 0,1 0 0,-1-1 0,0 0 0,0 1 0,1-1 0,-1-1 0,0 1 0,0-1 0,0 1 0,1-1 0,-1-1 0,0 1 0,7-3 0,1-2 0,-1-1 0,0 0 0,0 0 0,0-1 0,-1 0 0,0-1 0,0 0 0,-1-1 0,0 0 0,7-11 0,-6 7 0,-2 0 0,1 0 0,-2-1 0,1 0 0,-2 0 0,0 0 0,6-28 0,-12 36 0,1 0 0,-1 0 0,0 0 0,0 0 0,-1-1 0,0 1 0,0 0 0,-1 0 0,0 0 0,0 1 0,0-1 0,-1 0 0,0 1 0,0 0 0,-1-1 0,0 1 0,-6-7 0,7 9 0,0 1 0,0-1 0,0 0 0,-1 1 0,1 0 0,-1 0 0,0 0 0,0 0 0,0 1 0,0-1 0,-1 1 0,1 0 0,-1 1 0,1-1 0,-1 1 0,1 0 0,-1 0 0,0 0 0,0 0 0,0 1 0,1 0 0,-1 0 0,0 0 0,0 1 0,-8 1 0,7 0-85,1 0 0,0 0-1,0 0 1,0 0 0,0 1-1,1 0 1,-1 0 0,1 0-1,-1 0 1,1 1 0,0 0-1,1 0 1,-1 0 0,0 0-1,-3 7 1,-2 7-6741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3.437"/>
    </inkml:context>
    <inkml:brush xml:id="br0">
      <inkml:brushProperty name="width" value="0.05" units="cm"/>
      <inkml:brushProperty name="height" value="0.05" units="cm"/>
    </inkml:brush>
  </inkml:definitions>
  <inkml:trace contextRef="#ctx0" brushRef="#br0">102 27 24575,'-1'5'0,"0"0"0,0 0 0,0 0 0,-1 1 0,0-1 0,0 0 0,0-1 0,-5 8 0,-6 16 0,6-6 0,1 1 0,1-1 0,1 1 0,-2 41 0,5-50 0,1 1 0,1-1 0,0 0 0,1 0 0,0 1 0,1-1 0,1-1 0,10 28 0,-11-36 0,0 0 0,0 0 0,0 0 0,1-1 0,0 1 0,0-1 0,0 0 0,0 0 0,1 0 0,-1 0 0,1-1 0,0 0 0,0 0 0,0 0 0,1 0 0,-1-1 0,1 0 0,-1 0 0,11 1 0,-11-2 0,-1-1 0,1 1 0,-1-1 0,1-1 0,-1 1 0,1 0 0,-1-1 0,1 0 0,-1 0 0,1-1 0,-1 1 0,0-1 0,0 0 0,0 0 0,0 0 0,0-1 0,0 1 0,-1-1 0,1 0 0,-1 0 0,0 0 0,0-1 0,0 1 0,0-1 0,4-7 0,1-4 0,0 0 0,-2-1 0,1 0 0,-2 0 0,0-1 0,-2 0 0,1 1 0,-2-1 0,1-27 0,-3 30 0,0 0 0,0 1 0,-2-1 0,0 0 0,0 1 0,-1-1 0,-1 1 0,0 0 0,-1 0 0,-1 0 0,0 0 0,-9-14 0,12 23 5,-1-1 1,1 1-1,-1-1 0,0 1 0,0 1 0,0-1 1,-1 0-1,1 1 0,-1 0 0,0 0 1,0 0-1,0 1 0,0 0 0,-1 0 0,1 0 1,0 0-1,-1 1 0,1 0 0,-1 0 0,0 1 1,1-1-1,-8 1 0,2 2-154,0-1 1,-1 2-1,1-1 1,0 2-1,1-1 1,-1 1-1,1 1 1,-1 0-1,-18 13 1,-2 4-6678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4.415"/>
    </inkml:context>
    <inkml:brush xml:id="br0">
      <inkml:brushProperty name="width" value="0.05" units="cm"/>
      <inkml:brushProperty name="height" value="0.05" units="cm"/>
    </inkml:brush>
  </inkml:definitions>
  <inkml:trace contextRef="#ctx0" brushRef="#br0">257 75 24575,'0'-4'0,"0"1"0,1-1 0,0 0 0,-1 1 0,2-1 0,-1 1 0,2-5 0,-1 5 0,-1 0 0,0 1 0,0-1 0,0 0 0,-1 0 0,1 0 0,-1 0 0,1 0 0,-1 0 0,0-4 0,0 7 0,0 0 0,0 0 0,0-1 0,0 1 0,0 0 0,0 0 0,0-1 0,0 1 0,0 0 0,-1 0 0,1 0 0,0-1 0,0 1 0,0 0 0,0 0 0,0 0 0,0 0 0,-1-1 0,1 1 0,0 0 0,0 0 0,0 0 0,0 0 0,-1 0 0,1 0 0,0-1 0,0 1 0,0 0 0,-1 0 0,1 0 0,0 0 0,0 0 0,0 0 0,-1 0 0,1 0 0,0 0 0,0 0 0,-1 0 0,1 0 0,0 0 0,0 0 0,0 0 0,-1 0 0,1 0 0,0 0 0,0 0 0,0 1 0,-1-1 0,1 0 0,0 0 0,0 0 0,0 0 0,-1 0 0,1 0 0,0 1 0,0-1 0,0 0 0,0 0 0,0 0 0,0 1 0,-1-1 0,1 0 0,0 0 0,0 0 0,0 1 0,0-1 0,0 0 0,0 0 0,-11 16 0,-52 107 0,-70 198 0,131-316 0,-3 8-273,0 0 0,0-1 0,-2 1 0,-12 18 0,6-16-6553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4.900"/>
    </inkml:context>
    <inkml:brush xml:id="br0">
      <inkml:brushProperty name="width" value="0.05" units="cm"/>
      <inkml:brushProperty name="height" value="0.05" units="cm"/>
    </inkml:brush>
  </inkml:definitions>
  <inkml:trace contextRef="#ctx0" brushRef="#br0">221 51 24575,'0'-3'0,"1"-1"0,-1 0 0,0 0 0,1 1 0,0-1 0,0 1 0,0-1 0,0 0 0,2-2 0,-2 5 0,-1 0 0,0 0 0,1 1 0,-1-1 0,1 0 0,0 1 0,-1-1 0,1 1 0,-1-1 0,1 1 0,0-1 0,-1 1 0,1-1 0,0 1 0,0-1 0,-1 1 0,1 0 0,0 0 0,0-1 0,0 1 0,-1 0 0,1 0 0,0 0 0,0 0 0,0 0 0,0 0 0,-1 0 0,1 0 0,0 0 0,0 0 0,0 1 0,0-1 0,-1 0 0,1 0 0,0 1 0,0-1 0,-1 1 0,1-1 0,0 0 0,-1 1 0,1 0 0,0-1 0,-1 1 0,2 0 0,11 12 0,0 0 0,-1 1 0,-1 0 0,0 1 0,-1 0 0,0 1 0,7 17 0,15 22 0,5 4 0,30 65 0,-56-100 0,-1 1 0,-1-1 0,-1 2 0,-2-1 0,8 50 0,-14-74 0,0 0 0,1 0 0,-1 0 0,0 0 0,0 0 0,0 0 0,0 0 0,0 0 0,0 0 0,0 0 0,0 0 0,0 0 0,0 0 0,0 0 0,-1 0 0,1 0 0,0 0 0,-1 0 0,1 0 0,-1 0 0,1 0 0,-1 0 0,1 0 0,-1-1 0,0 1 0,0 0 0,1 0 0,-1-1 0,0 1 0,0-1 0,1 1 0,-1 0 0,0-1 0,0 1 0,0-1 0,0 0 0,0 1 0,0-1 0,0 0 0,-1 0 0,-4 0 0,1 0 0,0-1 0,-1 0 0,1 0 0,0-1 0,-8-3 0,-9-1 0,-38-4-41,-1 3-1,0 3 1,-103 6-1,68 0-1157,70-2-5627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6.871"/>
    </inkml:context>
    <inkml:brush xml:id="br0">
      <inkml:brushProperty name="width" value="0.05" units="cm"/>
      <inkml:brushProperty name="height" value="0.05" units="cm"/>
    </inkml:brush>
  </inkml:definitions>
  <inkml:trace contextRef="#ctx0" brushRef="#br0">11 42 24575,'0'-39'0,"0"37"0,0 6 0,0 12 0,0 465 0,-5-413-1365,0-42-5461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7.387"/>
    </inkml:context>
    <inkml:brush xml:id="br0">
      <inkml:brushProperty name="width" value="0.05" units="cm"/>
      <inkml:brushProperty name="height" value="0.05" units="cm"/>
    </inkml:brush>
  </inkml:definitions>
  <inkml:trace contextRef="#ctx0" brushRef="#br0">25 348 24575,'-3'4'0,"0"0"0,0 0 0,1 0 0,0 0 0,0 1 0,0-1 0,0 0 0,1 1 0,0 0 0,0-1 0,0 1 0,0 0 0,1-1 0,0 1 0,0 0 0,0 0 0,1-1 0,1 10 0,2 6 0,1-1 0,0 1 0,9 19 0,-11-31 0,1 0 0,0 0 0,0-1 0,1 0 0,-1 0 0,1 0 0,1 0 0,0-1 0,0 0 0,0 0 0,8 6 0,-12-11 0,1 1 0,-1-1 0,0 0 0,1 0 0,-1 0 0,0 0 0,1 0 0,-1-1 0,1 1 0,0-1 0,-1 1 0,1-1 0,-1 0 0,1 0 0,0 0 0,3-1 0,-3 0 0,0 0 0,0 0 0,0-1 0,0 1 0,0-1 0,0 0 0,-1 0 0,1 0 0,-1 0 0,1 0 0,-1-1 0,0 1 0,0-1 0,0 1 0,0-1 0,2-3 0,1-2 0,-1 0 0,0 0 0,-1 0 0,1-1 0,-2 1 0,1-1 0,-1 1 0,0-1 0,-1 0 0,1-15 0,-3 10 0,0 0 0,0 0 0,-1 0 0,-1 0 0,0 1 0,-6-15 0,-8-12 0,-1 0 0,-3 2 0,-31-46 0,52 84 0,-10-15 0,1 3 0,2 0 0,-1-1 0,-10-24 0,17 34 0,1 1 0,-1 0 0,0 0 0,0 0 0,1 0 0,-1-1 0,1 1 0,0 0 0,0-1 0,0 1 0,0 0 0,0 0 0,0-1 0,0 1 0,1 0 0,0-1 0,-1 1 0,1 0 0,0 0 0,0 0 0,0 0 0,0 0 0,0 0 0,0 0 0,1 0 0,-1 0 0,1 1 0,-1-1 0,1 0 0,3-2 0,-1 1 0,0 0 0,0 1 0,0-1 0,1 1 0,-1 0 0,1 0 0,-1 1 0,1-1 0,0 1 0,0 0 0,-1 0 0,1 1 0,0-1 0,0 1 0,0 0 0,0 1 0,0-1 0,-1 1 0,1 0 0,0 0 0,0 0 0,-1 1 0,1-1 0,-1 1 0,1 0 0,-1 1 0,0-1 0,0 1 0,0-1 0,0 2 0,0-1 0,-1 0 0,1 0 0,-1 1 0,0 0 0,0 0 0,0 0 0,-1 0 0,1 0 0,-1 1 0,0-1 0,2 8 0,1 3-97,-2 1-1,0-1 1,-1 1-1,0 0 1,-1 0-1,-1 0 1,-1 0-1,0 0 1,-1 0-1,-1-1 1,0 1-1,-1-1 0,-8 20 1,1-8-6729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0.134"/>
    </inkml:context>
    <inkml:brush xml:id="br0">
      <inkml:brushProperty name="width" value="0.05" units="cm"/>
      <inkml:brushProperty name="height" value="0.05" units="cm"/>
    </inkml:brush>
  </inkml:definitions>
  <inkml:trace contextRef="#ctx0" brushRef="#br0">159 0 24575,'-3'1'0,"0"-1"0,0 1 0,0 0 0,1 0 0,-1 0 0,0 0 0,0 1 0,0-1 0,1 1 0,-1-1 0,1 1 0,-1 0 0,-2 3 0,-28 30 0,23-21 0,1 1 0,0 0 0,1 0 0,0 1 0,1 0 0,1 1 0,1-1 0,-5 24 0,6-16 0,0-1 0,2 1 0,0-1 0,2 1 0,4 40 0,-2-51 0,1 0 0,0 0 0,0 0 0,2 0 0,0 0 0,0-1 0,1 1 0,0-1 0,10 12 0,-14-21 0,0 1 0,1-1 0,0 0 0,-1 0 0,1 0 0,0-1 0,0 1 0,1-1 0,-1 1 0,0-1 0,1 0 0,0 0 0,-1-1 0,1 1 0,0-1 0,0 0 0,0 0 0,0 0 0,0 0 0,0-1 0,0 0 0,0 0 0,0 0 0,0 0 0,0 0 0,0-1 0,0 0 0,0 0 0,0 0 0,0 0 0,0 0 0,-1-1 0,1 0 0,3-2 0,3-2 0,0-1 0,-1-1 0,0 1 0,0-2 0,0 1 0,-1-1 0,-1 0 0,1-1 0,-2 0 0,1 0 0,-1 0 0,-1-1 0,0 0 0,0 0 0,-1-1 0,4-17 0,-4 11 0,0 0 0,-1-1 0,-1 0 0,0 0 0,-2 1 0,0-1 0,-1 0 0,-1 0 0,-8-34 0,8 47-50,1-1-1,-2 0 1,1 1-1,-1 0 0,0-1 1,0 1-1,-1 0 1,1 1-1,-1-1 1,-1 1-1,1-1 0,-1 1 1,0 0-1,0 1 1,0-1-1,-1 1 1,0 0-1,1 1 0,-1-1 1,-1 1-1,1 0 1,0 1-1,-1-1 1,1 1-1,-1 1 1,-13-3-1,-10 2-6775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7.765"/>
    </inkml:context>
    <inkml:brush xml:id="br0">
      <inkml:brushProperty name="width" value="0.05" units="cm"/>
      <inkml:brushProperty name="height" value="0.05" units="cm"/>
    </inkml:brush>
  </inkml:definitions>
  <inkml:trace contextRef="#ctx0" brushRef="#br0">1 0 24575,'0'5'0,"0"6"0,0-4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8.265"/>
    </inkml:context>
    <inkml:brush xml:id="br0">
      <inkml:brushProperty name="width" value="0.05" units="cm"/>
      <inkml:brushProperty name="height" value="0.05" units="cm"/>
    </inkml:brush>
  </inkml:definitions>
  <inkml:trace contextRef="#ctx0" brushRef="#br0">163 27 24575,'-1'-1'0,"1"0"0,-1-1 0,0 1 0,0 0 0,1-1 0,-1 1 0,0 0 0,0 0 0,0 0 0,0 0 0,0 0 0,-1 0 0,1 0 0,0 0 0,0 0 0,-1 1 0,1-1 0,0 0 0,-1 1 0,1-1 0,-1 1 0,1 0 0,-1-1 0,1 1 0,-1 0 0,1 0 0,-2 0 0,-43-4 0,45 4 0,0 0 0,-1 0 0,1 0 0,-1 0 0,1 0 0,-1 0 0,1 0 0,-1 0 0,1 1 0,0-1 0,-1 0 0,1 1 0,-1-1 0,1 1 0,0 0 0,-1 0 0,1-1 0,0 1 0,0 0 0,0 0 0,0 0 0,0 0 0,0 0 0,0 0 0,0 0 0,0 1 0,0-1 0,0 0 0,1 0 0,-2 3 0,2-1 0,0 1 0,0 0 0,0-1 0,1 1 0,-1-1 0,1 1 0,0-1 0,0 1 0,0-1 0,0 1 0,3 4 0,1 4 0,0 0 0,-2 0 0,1 1 0,-2-1 0,1 1 0,-2 0 0,0-1 0,0 1 0,-3 21 0,-2 2 0,-3 0 0,-11 36 0,11-45 0,7-27 0,0 1 0,-1 0 0,1 0 0,0 0 0,0 0 0,-1 0 0,1-1 0,0 1 0,0 0 0,0 0 0,0 0 0,0 0 0,0 0 0,0 0 0,1 0 0,-1-1 0,0 1 0,0 0 0,1 0 0,0 1 0,-1-2 0,1 1 0,0-1 0,-1 0 0,1 0 0,-1 0 0,1 0 0,-1 0 0,1 0 0,0 0 0,-1 0 0,1 0 0,-1 0 0,1-1 0,0 1 0,-1 0 0,1 0 0,-1 0 0,1-1 0,-1 1 0,1 0 0,-1-1 0,2 0 0,37-32 0,-30 25 0,-2 1 0,0 1 0,1 1 0,0-1 0,0 2 0,1-1 0,-1 1 0,1 0 0,10-3 0,-17 7 0,1-1 0,0 0 0,-1 1 0,1 0 0,-1 0 0,1-1 0,-1 2 0,1-1 0,0 0 0,-1 0 0,1 1 0,-1-1 0,1 1 0,-1 0 0,1 0 0,-1 0 0,0 0 0,1 0 0,-1 1 0,0-1 0,0 1 0,0-1 0,0 1 0,0 0 0,0 0 0,0 0 0,-1 0 0,1 0 0,-1 0 0,1 0 0,-1 0 0,0 1 0,0-1 0,1 4 0,3 5 0,0 1 0,-1 0 0,0 0 0,-1 0 0,-1 1 0,0-1 0,-1 1 0,1 18 0,-3-25 0,1-1 0,-1 0 0,0 1 0,-1-1 0,1 0 0,-1 0 0,0 0 0,0 0 0,-1 0 0,1-1 0,-1 1 0,0-1 0,0 1 0,-1-1 0,1 0 0,-1 0 0,0-1 0,0 1 0,0-1 0,-1 0 0,1 0 0,-7 3 0,-1-1-105,-1 0 0,1-1 0,-1 0 0,0-1 0,-1-1 0,1 0 0,0-1 0,-1 0 0,1-1 0,-1 0 0,1-2 0,-25-4 0,12-1-6721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8.701"/>
    </inkml:context>
    <inkml:brush xml:id="br0">
      <inkml:brushProperty name="width" value="0.05" units="cm"/>
      <inkml:brushProperty name="height" value="0.05" units="cm"/>
    </inkml:brush>
  </inkml:definitions>
  <inkml:trace contextRef="#ctx0" brushRef="#br0">71 0 24575,'5'0'0,"1"5"0,0 6 0,-1 5 0,-6 1 0,-3 2 0,-6-3 0,-5-3 0,-5-5 0,0-7 0,4-10 0,10-7 0,6-6 0,7 1 0,2 4-8191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9.026"/>
    </inkml:context>
    <inkml:brush xml:id="br0">
      <inkml:brushProperty name="width" value="0.05" units="cm"/>
      <inkml:brushProperty name="height" value="0.05" units="cm"/>
    </inkml:brush>
  </inkml:definitions>
  <inkml:trace contextRef="#ctx0" brushRef="#br0">227 0 24575,'0'5'0,"-5"2"0,-1 4 0,-5 9 0,0 7 0,-2 7 0,-5 8 0,1 6 0,-1 4 0,-2 3 0,-3-4 0,-2 0 0,4-5 0,0-5 0,4-10-8191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59.400"/>
    </inkml:context>
    <inkml:brush xml:id="br0">
      <inkml:brushProperty name="width" value="0.05" units="cm"/>
      <inkml:brushProperty name="height" value="0.05" units="cm"/>
    </inkml:brush>
  </inkml:definitions>
  <inkml:trace contextRef="#ctx0" brushRef="#br0">1 1 24575,'4'0'0,"2"4"0,0 7 0,-6 1 0,-7-1 0,2-3 0,6-2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00.371"/>
    </inkml:context>
    <inkml:brush xml:id="br0">
      <inkml:brushProperty name="width" value="0.05" units="cm"/>
      <inkml:brushProperty name="height" value="0.05" units="cm"/>
    </inkml:brush>
  </inkml:definitions>
  <inkml:trace contextRef="#ctx0" brushRef="#br0">629 583 24575,'2'-3'0,"1"0"0,-1 0 0,1-1 0,-1 1 0,0-1 0,-1 1 0,1-1 0,-1 0 0,1 0 0,-1 0 0,1-7 0,3-47 0,-4 42 0,-4 111 0,-11 124 0,-17-39 0,-63 209 0,-82 169 0,150-482 0,17-48 0,-62 198 0,54-164 0,-14 106 0,31-167 0,-1 8 0,-1 1 0,2-1 0,0 0 0,0 1 0,0-1 0,3 11 0,-2-17 0,-1-1 0,1 0 0,0 0 0,0 0 0,0 0 0,1 0 0,-1 0 0,0 0 0,1 0 0,-1 0 0,1 0 0,0-1 0,0 1 0,-1-1 0,1 1 0,0-1 0,0 0 0,0 0 0,1 0 0,-1 0 0,0 0 0,0 0 0,0 0 0,1-1 0,-1 1 0,0-1 0,1 0 0,-1 0 0,4 0 0,683 5-124,-683-6 122,1585-58-1711,-2 25 195,-286 33 559,-1277 1 949,2 1 183,0-2 0,31-4 0,-57 5-111,0 0 1,-1-1-1,1 1 0,0 0 1,-1 0-1,1-1 1,0 1-1,-1-1 0,1 0 1,-1 1-1,1-1 1,-1 0-1,1 0 0,-1 0 1,1 0-1,-1 0 1,0 0-1,0 0 0,1-1 1,-1 1-1,0 0 1,1-3-1,-2 2 8,1 1 1,-1-1-1,-1 1 1,1-1-1,0 1 0,0-1 1,0 1-1,-1-1 0,1 1 1,-1 0-1,1-1 0,-1 1 1,0-1-1,0 1 0,1 0 1,-1 0-1,0-1 0,0 1 1,-2-2-1,-7-7 172,-1 1 0,0 0 0,-21-14 0,32 23-245,-98-57 3,67 41 0,1-2 0,0 0 0,2-2 0,-30-27 0,51 39 0,0 0 0,1 0 0,0-1 0,0 0 0,1-1 0,0 1 0,1-1 0,0 0 0,0 0 0,1 0 0,0-1 0,1 1 0,0-1 0,1 1 0,0-1 0,2-17 0,1-16 0,2 1 0,19-75 0,-17 85 0,231-1361 0,-230 1334 0,1-9 0,25-104 0,-32 171 0,0-1 0,0 1 0,-1-1 0,1 1 0,-1-1 0,1 1 0,-1-1 0,0 0 0,0 1 0,0-1 0,-1 1 0,1-1 0,-1 1 0,1-1 0,-1 1 0,0-1 0,0 1 0,0-1 0,-2-3 0,0 3 0,1 1 0,-1 0 0,0-1 0,0 1 0,0 0 0,0 1 0,0-1 0,0 1 0,0-1 0,-1 1 0,1 0 0,0 0 0,-1 0 0,-5 0 0,-35-4 0,-1 1 0,0 3 0,-86 8 0,80-3 0,-1649 117-3311,-1195 73 952,2861-192 2352,-450 30 503,468-30 1488,35-1-710,36-1-1267,-14 0-6282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1.019"/>
    </inkml:context>
    <inkml:brush xml:id="br0">
      <inkml:brushProperty name="width" value="0.05" units="cm"/>
      <inkml:brushProperty name="height" value="0.05" units="cm"/>
    </inkml:brush>
  </inkml:definitions>
  <inkml:trace contextRef="#ctx0" brushRef="#br0">113 212 24575,'-4'-3'0,"1"1"0,-1 0 0,1 0 0,-1 0 0,0 0 0,0 0 0,0 1 0,0 0 0,0 0 0,0 0 0,0 0 0,-7 0 0,6 1 0,1 0 0,0-1 0,0 0 0,0 0 0,-1 0 0,1 0 0,0-1 0,0 0 0,1 1 0,-1-1 0,-4-3 0,8 4 0,0 1 0,-1 0 0,1 0 0,0 0 0,0-1 0,0 1 0,-1 0 0,1 0 0,0-1 0,0 1 0,0 0 0,0-1 0,0 1 0,-1 0 0,1 0 0,0-1 0,0 1 0,0 0 0,0-1 0,0 1 0,0 0 0,0-1 0,0 1 0,0 0 0,0 0 0,0-1 0,1 1 0,-1 0 0,0-1 0,0 1 0,0 0 0,0 0 0,0-1 0,0 1 0,1 0 0,-1 0 0,0-1 0,0 1 0,0 0 0,1 0 0,-1 0 0,0-1 0,0 1 0,1 0 0,-1 0 0,0 0 0,1 0 0,-1-1 0,0 1 0,0 0 0,1 0 0,-1 0 0,0 0 0,1 0 0,-1 0 0,0 0 0,0 0 0,1 0 0,-1 0 0,1 0 0,22-4 0,969-141-1365,-942 133-5461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1.348"/>
    </inkml:context>
    <inkml:brush xml:id="br0">
      <inkml:brushProperty name="width" value="0.05" units="cm"/>
      <inkml:brushProperty name="height" value="0.05" units="cm"/>
    </inkml:brush>
  </inkml:definitions>
  <inkml:trace contextRef="#ctx0" brushRef="#br0">33 0 24575,'-2'0'0,"1"0"0,-1 0 0,0 1 0,0-1 0,0 0 0,1 0 0,-1 1 0,0-1 0,1 1 0,-1 0 0,0-1 0,1 1 0,-3 1 0,4-1 0,-1-1 0,0 1 0,1-1 0,-1 1 0,1 0 0,-1 0 0,1-1 0,-1 1 0,1 0 0,0 0 0,-1 0 0,1-1 0,0 1 0,0 0 0,-1 0 0,1 0 0,0 0 0,0 0 0,0 1 0,1 3 0,0 1 0,0 0 0,1-1 0,0 1 0,0-1 0,4 9 0,1 3 0,13 39 30,-3 1 0,-2 1 0,11 89 0,-16-43-773,-3 119 1,-7-187-6084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1.867"/>
    </inkml:context>
    <inkml:brush xml:id="br0">
      <inkml:brushProperty name="width" value="0.05" units="cm"/>
      <inkml:brushProperty name="height" value="0.05" units="cm"/>
    </inkml:brush>
  </inkml:definitions>
  <inkml:trace contextRef="#ctx0" brushRef="#br0">54 317 24575,'-19'-5'0,"19"4"0,-1 1 0,1 0 0,-1-1 0,0 1 0,1-1 0,-1 1 0,0 0 0,0 0 0,1-1 0,-1 1 0,0 0 0,0 0 0,1 0 0,-1 0 0,0 0 0,0 0 0,1 0 0,-1 0 0,0 0 0,0 0 0,1 0 0,-1 0 0,0 1 0,0-1 0,1 0 0,-1 0 0,0 1 0,1-1 0,-1 1 0,0-1 0,1 1 0,-1-1 0,1 1 0,-1-1 0,1 1 0,-1-1 0,1 1 0,-1-1 0,1 1 0,-1 0 0,1-1 0,0 1 0,-1 0 0,1 0 0,0-1 0,0 1 0,-1 0 0,1 0 0,0-1 0,0 1 0,0 1 0,-1 4 0,-1 1 0,1 0 0,0-1 0,1 1 0,-1 0 0,2 0 0,-1 0 0,3 11 0,15 59 0,-9-45 0,10 48 0,41 191 0,-60-268 0,-1-5 0,-4-11 0,-4-24 0,1-20 0,3 0 0,2 0 0,3-1 0,2 1 0,2 0 0,4 0 0,19-77 0,-22 114 0,1 1 0,15-31 0,-19 46 0,0 0 0,0 1 0,0-1 0,1 0 0,-1 1 0,1-1 0,0 1 0,0 0 0,0 0 0,0 0 0,1 0 0,-1 0 0,1 1 0,0 0 0,-1 0 0,1 0 0,0 0 0,8-2 0,-10 4 0,0-1 0,1 1 0,-1 0 0,1 0 0,-1 0 0,0 1 0,1-1 0,-1 1 0,0-1 0,1 1 0,-1 0 0,0 0 0,0 0 0,0 0 0,0 0 0,0 0 0,3 2 0,-1 1 0,1 0 0,-1 0 0,0 1 0,0-1 0,-1 1 0,6 9 0,0 3 0,-1 0 0,-1 0 0,7 26 0,2 22 0,12 131 0,-17-109 0,-11-84 0,0 1 0,1-1 0,0 1 0,-1-1 0,1 0 0,1 1 0,2 5 0,-4-9 0,0 0 0,0 0 0,0 0 0,0 0 0,0 1 0,0-1 0,1 0 0,-1 0 0,0 0 0,0 0 0,0 0 0,1 0 0,-1 0 0,0 1 0,0-1 0,0 0 0,1 0 0,-1 0 0,0 0 0,0 0 0,0 0 0,1 0 0,-1 0 0,0 0 0,0 0 0,1 0 0,-1 0 0,0 0 0,0 0 0,0 0 0,1 0 0,-1-1 0,0 1 0,0 0 0,0 0 0,1 0 0,-1 0 0,0 0 0,0 0 0,0-1 0,11-16 0,48-129 0,33-72 0,-74 181 0,2 2 0,1 0 0,45-56 0,-59 83 0,0 0 0,1 1 0,-1 0 0,1 0 0,1 1 0,-1 0 0,16-8 0,-20 12 0,0 0 0,-1 1 0,1-1 0,0 1 0,0 0 0,1 0 0,-1 1 0,0-1 0,0 1 0,0 0 0,0 0 0,1 0 0,-1 1 0,0-1 0,0 1 0,0 0 0,0 0 0,0 1 0,0-1 0,0 1 0,6 3 0,-2 2 0,0-1 0,0 1 0,0 0 0,-1 1 0,0-1 0,-1 1 0,1 1 0,-2-1 0,1 1 0,8 19 0,0 5 0,18 65 0,-16-35-227,-3 0-1,-2 2 1,-3-1-1,-4 1 1,-2 66-1,-7-56-6598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4.030"/>
    </inkml:context>
    <inkml:brush xml:id="br0">
      <inkml:brushProperty name="width" value="0.05" units="cm"/>
      <inkml:brushProperty name="height" value="0.05" units="cm"/>
    </inkml:brush>
  </inkml:definitions>
  <inkml:trace contextRef="#ctx0" brushRef="#br0">1 76 24575,'2'-16'0,"2"36"0,1 0 0,10 46 0,-11-41 0,2 0 0,1 0 0,1 0 0,1-1 0,17 32 0,-19-43 0,1 0 0,0-1 0,1 0 0,17 18 0,-22-25 0,1-1 0,0-1 0,1 1 0,-1-1 0,1 1 0,-1-1 0,1-1 0,0 1 0,0-1 0,0 0 0,1-1 0,-1 1 0,9 0 0,-5-1 0,0 0 0,0-1 0,0 0 0,0-1 0,0 0 0,0 0 0,0-1 0,0 0 0,17-7 0,-21 6 0,-1 0 0,1 0 0,-1 0 0,0 0 0,0-1 0,-1 0 0,1 0 0,-1 0 0,0-1 0,0 1 0,0-1 0,0 0 0,-1 0 0,0 0 0,0-1 0,0 1 0,2-9 0,1-6 0,-1 0 0,-1-1 0,0 0 0,-2 1 0,0-43 0,-4 22 0,-14-82 0,9 95 0,3 19 0,4 12 0,85 479 133,-20-129-1631,-60-317-5328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1.895"/>
    </inkml:context>
    <inkml:brush xml:id="br0">
      <inkml:brushProperty name="width" value="0.05" units="cm"/>
      <inkml:brushProperty name="height" value="0.05" units="cm"/>
    </inkml:brush>
  </inkml:definitions>
  <inkml:trace contextRef="#ctx0" brushRef="#br0">0 10 24575,'19'-5'0,"-18"5"0,-1-1 0,1 1 0,0-1 0,-1 1 0,1 0 0,0-1 0,-1 1 0,1 0 0,0-1 0,0 1 0,-1 0 0,1 0 0,0 0 0,0 0 0,-1 0 0,1 0 0,0 0 0,0 0 0,-1 0 0,1 0 0,0 0 0,0 0 0,-1 1 0,1-1 0,0 0 0,0 1 0,-1-1 0,1 0 0,0 1 0,-1-1 0,1 1 0,-1-1 0,1 1 0,0-1 0,-1 1 0,1-1 0,-1 1 0,0 0 0,1-1 0,-1 1 0,1 0 0,-1-1 0,0 1 0,0 0 0,1-1 0,-1 1 0,0 0 0,0 0 0,0-1 0,0 1 0,0 1 0,4 15 0,0 0 0,-2 0 0,0 0 0,-1 0 0,-2 31 0,2 29 0,8 14 0,3-1 0,27 97 0,-15-122-1365,-14-43-5461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4.637"/>
    </inkml:context>
    <inkml:brush xml:id="br0">
      <inkml:brushProperty name="width" value="0.05" units="cm"/>
      <inkml:brushProperty name="height" value="0.05" units="cm"/>
    </inkml:brush>
  </inkml:definitions>
  <inkml:trace contextRef="#ctx0" brushRef="#br0">77 414 24575,'-6'-7'0,"0"-1"0,0 0 0,1 0 0,0 0 0,0 0 0,-6-18 0,-14-55 0,23 75 0,0-2 0,1 1 0,0 0 0,0 0 0,0 0 0,1-1 0,0 1 0,1 0 0,-1-1 0,1 1 0,1 0 0,-1 0 0,1 0 0,1 0 0,-1 0 0,1 1 0,0-1 0,1 1 0,0-1 0,0 1 0,0 0 0,0 1 0,1-1 0,0 1 0,0 0 0,1 0 0,-1 0 0,1 1 0,0 0 0,1 0 0,11-5 0,0-1 0,2 2 0,-1 0 0,1 1 0,0 2 0,1 0 0,-1 0 0,25 0 0,-36 3 0,1 2 0,0-1 0,0 1 0,-1 1 0,1 0 0,0 0 0,-1 1 0,1 0 0,-1 1 0,1 0 0,-1 0 0,0 1 0,0 0 0,-1 1 0,1 0 0,-1 0 0,11 10 0,-16-12 0,0 0 0,-1 0 0,1 1 0,-1-1 0,0 1 0,0-1 0,0 1 0,-1 0 0,1 0 0,-1 0 0,0 0 0,0-1 0,0 2 0,0-1 0,-1 0 0,0 0 0,0 0 0,0 0 0,0 0 0,-1 0 0,1 0 0,-1 0 0,0 0 0,0 0 0,0 0 0,-1 0 0,0 0 0,0-1 0,-4 7 0,-5 8 0,0-1 0,-2-1 0,0 0 0,-23 22 0,8-13 0,-48 34 0,14-11 0,61-48 0,0 1 0,0-1 0,0 1 0,0 0 0,0 0 0,1-1 0,-1 1 0,0 0 0,0 0 0,1 0 0,-1 0 0,1 0 0,-1 0 0,1 0 0,-1 0 0,1 0 0,-1 0 0,1 0 0,0 0 0,-1 2 0,2-2 0,-1-1 0,0 1 0,1-1 0,-1 1 0,1 0 0,-1-1 0,0 1 0,1-1 0,-1 1 0,1-1 0,0 1 0,-1-1 0,1 1 0,-1-1 0,1 0 0,0 1 0,-1-1 0,1 0 0,0 0 0,-1 1 0,1-1 0,0 0 0,0 0 0,9 2 0,0-1 0,0 0 0,15-1 0,-18 0 0,73-2 0,-53 0 0,1 1 0,-1 1 0,0 1 0,0 2 0,51 11 0,-72-12 0,-1 0 0,1 0 0,-1 1 0,0 0 0,0 0 0,0 0 0,0 0 0,0 1 0,-1 0 0,0 0 0,6 7 0,-8-9 0,0 1 0,-1-1 0,1 0 0,-1 1 0,0 0 0,1-1 0,-1 1 0,-1 0 0,1-1 0,0 1 0,-1 0 0,1 0 0,-1 0 0,0 0 0,0 0 0,0-1 0,0 1 0,-1 0 0,1 0 0,-1 0 0,0 0 0,1-1 0,-1 1 0,0 0 0,-3 3 0,-1 2 0,0 0 0,-1 0 0,0 0 0,-1-1 0,1 0 0,-1 0 0,-1-1 0,1 0 0,-13 7 0,-11 6 0,-39 17 0,49-26 0,-7 4 0,0-1 0,-1-1 0,-1-2 0,0-1 0,0-1 0,-1-1 0,-38 3 0,63-10-136,0 0-1,0 0 1,-1-1-1,1 0 1,0 0-1,0 0 1,0 0-1,0-1 0,-7-3 1,-8-8-6690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4.980"/>
    </inkml:context>
    <inkml:brush xml:id="br0">
      <inkml:brushProperty name="width" value="0.05" units="cm"/>
      <inkml:brushProperty name="height" value="0.05" units="cm"/>
    </inkml:brush>
  </inkml:definitions>
  <inkml:trace contextRef="#ctx0" brushRef="#br0">0 133 24575,'3'0'0,"0"-1"0,1 0 0,-1 1 0,0-1 0,0 0 0,0 0 0,0-1 0,-1 1 0,1-1 0,0 1 0,2-3 0,20-8 0,-25 12 0,1 0 0,-1 0 0,0 0 0,1 1 0,-1-1 0,1 0 0,-1 0 0,0 1 0,1-1 0,-1 0 0,0 1 0,1-1 0,-1 0 0,0 1 0,1-1 0,-1 1 0,0-1 0,0 1 0,0-1 0,1 0 0,-1 1 0,0-1 0,0 1 0,0-1 0,0 1 0,0-1 0,0 1 0,0-1 0,0 1 0,0-1 0,0 1 0,0-1 0,0 1 0,0-1 0,0 1 0,-1-1 0,1 1 0,-4 28 0,3-22 0,0 8 0,0 0 0,0 0 0,1 0 0,1 0 0,1 0 0,0-1 0,1 1 0,1 0 0,9 24 0,-9-28 0,1-1 0,1 0 0,0 0 0,0 0 0,1-1 0,0 0 0,0 0 0,1-1 0,1 0 0,-1 0 0,1-1 0,0 0 0,16 9 0,-14-11 0,0 0 0,0 0 0,1-1 0,0 0 0,-1-1 0,1-1 0,0 0 0,1 0 0,-1-1 0,0-1 0,0 0 0,1-1 0,-1 0 0,0 0 0,0-2 0,0 1 0,0-2 0,-1 0 0,22-9 0,-25 9 0,0-1 0,0 1 0,0-1 0,-1-1 0,0 1 0,0-1 0,0-1 0,-1 1 0,0-1 0,0 0 0,-1 0 0,0-1 0,0 0 0,-1 0 0,1 0 0,-2 0 0,1 0 0,-1-1 0,-1 0 0,0 0 0,0 0 0,0 0 0,-1 0 0,-1 0 0,1 0 0,-2 0 0,0-10 0,-1 8 0,0 0 0,-1 0 0,-1 0 0,1 1 0,-1-1 0,-1 1 0,0 0 0,-1 1 0,0-1 0,0 1 0,-1 0 0,0 0 0,0 1 0,-1 0 0,0 0 0,-1 1 0,0 0 0,-10-6 0,5 4 0,-2 0 0,1 1 0,-1 1 0,0 0 0,-1 1 0,0 1 0,0 0 0,0 1 0,0 1 0,-31-1 0,-26 8-1365,10 5-5461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6.307"/>
    </inkml:context>
    <inkml:brush xml:id="br0">
      <inkml:brushProperty name="width" value="0.05" units="cm"/>
      <inkml:brushProperty name="height" value="0.05" units="cm"/>
    </inkml:brush>
  </inkml:definitions>
  <inkml:trace contextRef="#ctx0" brushRef="#br0">85 44 24575,'32'-43'0,"-32"43"0,0 0 0,0 0 0,0-1 0,0 1 0,0 0 0,0 0 0,1 0 0,-1 0 0,0 0 0,0 0 0,0 0 0,0 0 0,0 0 0,0 0 0,0 0 0,1 0 0,-1 0 0,0 0 0,0 1 0,0-1 0,0 0 0,0 0 0,0 0 0,0 0 0,0 0 0,1 0 0,-1 0 0,0 0 0,0 0 0,0 0 0,0 0 0,0 0 0,0 1 0,0-1 0,0 0 0,0 0 0,0 0 0,0 0 0,0 0 0,0 0 0,0 0 0,1 0 0,-1 1 0,0-1 0,0 0 0,0 0 0,0 0 0,0 0 0,0 0 0,0 0 0,0 0 0,-1 1 0,1-1 0,0 0 0,0 0 0,0 0 0,0 0 0,0 0 0,0 0 0,0 0 0,0 0 0,0 1 0,0-1 0,-1 17 0,-4 17 0,-39 147 12,21-96-700,-21 158-1,41-212-6137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6.666"/>
    </inkml:context>
    <inkml:brush xml:id="br0">
      <inkml:brushProperty name="width" value="0.05" units="cm"/>
      <inkml:brushProperty name="height" value="0.05" units="cm"/>
    </inkml:brush>
  </inkml:definitions>
  <inkml:trace contextRef="#ctx0" brushRef="#br0">159 274 24575,'-1'-39'0,"0"8"0,1-1 0,2 0 0,1 0 0,11-48 0,-14 78 0,0 1 0,0 0 0,0 0 0,1 0 0,-1-1 0,0 1 0,1 0 0,-1 0 0,1 0 0,-1 0 0,1 0 0,0 0 0,-1 0 0,1 0 0,0 0 0,0 0 0,-1 0 0,1 0 0,0 1 0,0-1 0,0 0 0,0 1 0,0-1 0,0 1 0,0-1 0,1 1 0,-1-1 0,0 1 0,0-1 0,0 1 0,0 0 0,1 0 0,-1 0 0,0 0 0,0 0 0,0 0 0,1 0 0,-1 0 0,0 0 0,0 1 0,0-1 0,0 0 0,1 1 0,-1-1 0,0 1 0,1 0 0,6 4 0,0 0 0,-1 0 0,0 1 0,0-1 0,6 8 0,-9-9 0,125 116 0,118 122 0,-245-240 0,-1 0 0,1-1 0,0 1 0,-1 0 0,0 0 0,1 0 0,-1 0 0,0 0 0,0 1 0,0-1 0,0 0 0,0 1 0,-1-1 0,1 0 0,-1 1 0,1 3 0,-2-5 0,0 1 0,0-1 0,1 1 0,-1-1 0,0 1 0,-1-1 0,1 1 0,0-1 0,0 0 0,0 0 0,-1 1 0,1-1 0,-1 0 0,1 0 0,-1-1 0,1 1 0,-1 0 0,0 0 0,1-1 0,-1 1 0,0-1 0,0 1 0,-2-1 0,-119 38 0,-342 93 0,439-128-1365,8-3-5461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7.245"/>
    </inkml:context>
    <inkml:brush xml:id="br0">
      <inkml:brushProperty name="width" value="0.05" units="cm"/>
      <inkml:brushProperty name="height" value="0.05" units="cm"/>
    </inkml:brush>
  </inkml:definitions>
  <inkml:trace contextRef="#ctx0" brushRef="#br0">83 282 24575,'-2'-1'0,"0"1"0,-1-1 0,1 0 0,0 0 0,0 0 0,0 0 0,0 0 0,0 0 0,0 0 0,0-1 0,0 1 0,0-1 0,1 1 0,-1-1 0,0 0 0,-1-2 0,-21-31 0,20 26 0,0 1 0,1-1 0,0 0 0,1 0 0,-1 0 0,2-1 0,-1 1 0,1 0 0,1-1 0,0 1 0,0 0 0,1-1 0,3-14 0,-4 19 0,1 1 0,0 0 0,1 0 0,-1 1 0,1-1 0,0 0 0,-1 0 0,2 1 0,-1-1 0,0 1 0,1 0 0,0-1 0,-1 1 0,1 0 0,0 1 0,1-1 0,-1 1 0,0-1 0,1 1 0,0 0 0,-1 0 0,1 0 0,0 1 0,0-1 0,0 1 0,0 0 0,0 0 0,0 1 0,0-1 0,0 1 0,1 0 0,4 0 0,-5 0 0,1 1 0,-1 0 0,0 0 0,1 0 0,-1 0 0,0 1 0,0-1 0,0 1 0,0 0 0,0 0 0,0 1 0,-1-1 0,1 1 0,-1 0 0,1 0 0,-1 0 0,0 0 0,0 1 0,-1-1 0,1 1 0,-1-1 0,0 1 0,0 0 0,0 0 0,3 8 0,0 4 0,0 1 0,0 0 0,-2 1 0,0-1 0,0 20 0,-2-15 0,-1-1 0,-1 0 0,-1 0 0,0 0 0,-2 0 0,0 0 0,-2 0 0,0-1 0,-1 0 0,-1-1 0,-1 1 0,-1-1 0,0-1 0,-2 0 0,0 0 0,-1-2 0,0 1 0,-23 20 0,33-35 0,0 1 0,0-1 0,0 0 0,0 0 0,0 0 0,-1 0 0,1-1 0,-7 3 0,9-4 0,0 0 0,0 0 0,0 1 0,0-1 0,0 0 0,0 0 0,0 0 0,0 0 0,0 0 0,0-1 0,0 1 0,0 0 0,0 0 0,0-1 0,1 1 0,-1 0 0,0-1 0,0 1 0,0-1 0,0 1 0,1-1 0,-1 0 0,0 1 0,1-1 0,-1 0 0,0 1 0,1-1 0,-1 0 0,1 0 0,-1 1 0,1-1 0,-1 0 0,1 0 0,0 0 0,-1 0 0,1 0 0,0 0 0,0 0 0,-1-1 0,1-4 0,-1 0 0,1 0 0,0 1 0,1-1 0,-1 0 0,1 0 0,0 1 0,1-1 0,-1 1 0,1-1 0,0 1 0,1-1 0,-1 1 0,1 0 0,0 0 0,0 0 0,1 1 0,6-8 0,3-2 0,0 0 0,1 1 0,0 0 0,24-14 0,-28 20 0,0 1 0,0 0 0,1 1 0,0 0 0,0 1 0,0 0 0,0 1 0,1 0 0,-1 0 0,1 2 0,18-2 0,-23 3 0,1 1 0,-1-1 0,0 1 0,0 1 0,0-1 0,0 1 0,0 1 0,0-1 0,-1 1 0,1 0 0,-1 1 0,0-1 0,0 1 0,0 1 0,0-1 0,0 1 0,-1 0 0,0 0 0,0 1 0,4 5 0,-2-1-227,-1 0-1,0 1 1,0-1-1,-1 1 1,8 21-1,-7-6-6598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7.585"/>
    </inkml:context>
    <inkml:brush xml:id="br0">
      <inkml:brushProperty name="width" value="0.05" units="cm"/>
      <inkml:brushProperty name="height" value="0.05" units="cm"/>
    </inkml:brush>
  </inkml:definitions>
  <inkml:trace contextRef="#ctx0" brushRef="#br0">1 41 24575,'4'0'0,"3"5"0,-6 1 0,-7 0 0,2-6 0,1-8 0,7-2 0,2-4 0,4 0 0,2 3-8191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8.022"/>
    </inkml:context>
    <inkml:brush xml:id="br0">
      <inkml:brushProperty name="width" value="0.05" units="cm"/>
      <inkml:brushProperty name="height" value="0.05" units="cm"/>
    </inkml:brush>
  </inkml:definitions>
  <inkml:trace contextRef="#ctx0" brushRef="#br0">164 4 24575,'0'0'0,"0"0"0,0 0 0,0-1 0,0 1 0,0 0 0,0 0 0,0 0 0,0 0 0,0 0 0,0 0 0,0-1 0,0 1 0,0 0 0,0 0 0,0 0 0,0 0 0,0 0 0,0 0 0,0 0 0,0-1 0,0 1 0,0 0 0,-1 0 0,1 0 0,0 0 0,0 0 0,0 0 0,0 0 0,0 0 0,0 0 0,0 0 0,0 0 0,-1-1 0,1 1 0,0 0 0,0 0 0,0 0 0,0 0 0,0 0 0,0 0 0,0 0 0,-1 0 0,1 0 0,0 0 0,0 0 0,0 0 0,0 0 0,0 0 0,0 0 0,-1 0 0,1 0 0,0 1 0,0-1 0,0 0 0,0 0 0,0 0 0,0 0 0,-11 8 0,-10 15 0,19-21 0,-12 15 0,0 2 0,1 0 0,1 1 0,1 0 0,0 1 0,2 0 0,0 0 0,2 1 0,0 0 0,1 0 0,-4 41 0,9-47 0,0-1 0,1 0 0,1 1 0,0-1 0,1 0 0,1 0 0,0 0 0,6 17 0,-5-21 0,1 0 0,0-1 0,1 0 0,0 0 0,0-1 0,1 0 0,0 0 0,0 0 0,1-1 0,0 0 0,17 12 0,-19-16 0,-1 0 0,1 0 0,0-1 0,0 0 0,1 0 0,-1-1 0,0 0 0,1 0 0,0 0 0,-1-1 0,1 0 0,0 0 0,0 0 0,-1-1 0,1 0 0,0-1 0,0 0 0,0 0 0,-1 0 0,1-1 0,0 0 0,-1 0 0,0 0 0,1-1 0,-1 0 0,0 0 0,0-1 0,-1 0 0,1 0 0,-1 0 0,0 0 0,0-1 0,5-6 0,-5 6 0,0-2 0,0 1 0,0 0 0,0-1 0,-1 0 0,-1 0 0,1-1 0,-1 1 0,0-1 0,0 1 0,-1-1 0,0 0 0,-1 0 0,0 0 0,0 0 0,-1 0 0,1 0 0,-2 0 0,1 0 0,-1 0 0,0 0 0,-1 0 0,0 0 0,0 1 0,-1-1 0,0 0 0,-7-12 0,7 15 0,0 0 0,-1 0 0,1 1 0,-1-1 0,0 1 0,0 0 0,0 0 0,-1 0 0,0 1 0,1-1 0,-1 1 0,0 0 0,0 1 0,-1-1 0,1 1 0,-1 0 0,-5-1 0,6 2 0,1 1 0,0 0 0,-1 0 0,1 0 0,0 0 0,-1 1 0,1 0 0,0 0 0,0 0 0,-1 0 0,1 0 0,0 1 0,0 0 0,1 0 0,-1 0 0,0 0 0,1 1 0,-1 0 0,1-1 0,0 1 0,0 0 0,0 1 0,-4 3 0,3-1 8,0 0 0,0 0 0,0 0 0,1 0 0,0 1 0,0-1 0,0 1 0,1 0 0,0 0 0,1 0 0,-1 0 0,1 0 0,1 0 0,-1 9 0,1-11-86,1 1 0,-1-1 0,1 0-1,0 1 1,1-1 0,-1 0 0,1 0 0,0 0 0,0 0-1,0 0 1,1 0 0,0 0 0,0-1 0,0 0 0,1 1-1,-1-1 1,1 0 0,8 6 0,9 5-6748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8.395"/>
    </inkml:context>
    <inkml:brush xml:id="br0">
      <inkml:brushProperty name="width" value="0.05" units="cm"/>
      <inkml:brushProperty name="height" value="0.05" units="cm"/>
    </inkml:brush>
  </inkml:definitions>
  <inkml:trace contextRef="#ctx0" brushRef="#br0">115 144 24575,'-1'-5'0,"0"0"0,0 1 0,0 0 0,0-1 0,-1 1 0,0 0 0,0 0 0,0 0 0,-1 0 0,1 0 0,-1 0 0,0 0 0,-5-4 0,6 6 0,0 0 0,0 0 0,0 0 0,-1 0 0,1 1 0,-1-1 0,1 1 0,-1 0 0,1 0 0,-5-2 0,6 3 0,0 0 0,-1 0 0,1 0 0,0-1 0,-1 1 0,1 0 0,0 1 0,-1-1 0,1 0 0,0 0 0,-1 1 0,1-1 0,0 0 0,0 1 0,-1-1 0,1 1 0,0 0 0,0-1 0,0 1 0,0 0 0,0 0 0,-1 1 0,0 1 0,0-1 0,0 1 0,0 0 0,1 0 0,0 0 0,-1 0 0,1 0 0,0 1 0,1-1 0,-1 0 0,0 1 0,1-1 0,0 0 0,0 1 0,0-1 0,0 0 0,0 1 0,1-1 0,0 0 0,1 5 0,1 4 0,0 0 0,1 0 0,1 0 0,7 13 0,-4-11 0,1 0 0,0 0 0,1-1 0,1-1 0,0 0 0,1 0 0,0-1 0,0 0 0,1-1 0,26 15 0,-33-22 0,0 0 0,0 0 0,0 0 0,0-1 0,0 0 0,0 0 0,1-1 0,-1 0 0,1 0 0,-1 0 0,1-1 0,-1 0 0,1 0 0,0 0 0,-1-1 0,1 0 0,-1 0 0,0-1 0,1 0 0,-1 0 0,0-1 0,0 1 0,0-1 0,-1-1 0,1 1 0,-1-1 0,1 0 0,-1 0 0,6-7 0,-6 6 0,0-1 0,-1 0 0,0 0 0,0 0 0,0 0 0,-1-1 0,0 0 0,0 1 0,-1-1 0,0 0 0,0 0 0,0-1 0,-1 1 0,0 0 0,-1 0 0,0-1 0,0 1 0,0 0 0,-1-1 0,0 1 0,0 0 0,-1 0 0,0 0 0,0 0 0,-1 0 0,-5-11 0,3 8 0,0 1 0,0-1 0,-1 2 0,0-1 0,0 0 0,-1 1 0,0 0 0,-1 1 0,1 0 0,-2 0 0,1 0 0,-1 1 0,0 1 0,0-1 0,0 1 0,-1 1 0,-19-7 0,18 9 10,1 0 0,-1 1 0,0 0 0,0 0 0,1 2 0,-1-1 0,0 1 0,1 1 0,-1 0 0,1 0 0,-15 5 0,19-4-88,0-1 0,0 1 0,0 1-1,0-1 1,0 1 0,1 0 0,-1 0 0,1 0 0,0 1-1,1-1 1,-1 1 0,1 1 0,0-1 0,0 1 0,0-1-1,1 1 1,0 0 0,-5 12 0,2 6-6748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8.755"/>
    </inkml:context>
    <inkml:brush xml:id="br0">
      <inkml:brushProperty name="width" value="0.05" units="cm"/>
      <inkml:brushProperty name="height" value="0.05" units="cm"/>
    </inkml:brush>
  </inkml:definitions>
  <inkml:trace contextRef="#ctx0" brushRef="#br0">107 5 24575,'-1'-1'0,"1"1"0,0 0 0,0-1 0,-1 1 0,1 0 0,-1-1 0,1 1 0,0 0 0,-1 0 0,1-1 0,-1 1 0,1 0 0,-1 0 0,1 0 0,0-1 0,-1 1 0,1 0 0,-1 0 0,1 0 0,-1 0 0,1 0 0,-1 0 0,1 0 0,-1 0 0,1 0 0,-1 0 0,1 1 0,-1-1 0,1 0 0,0 0 0,-1 0 0,1 1 0,-1-1 0,1 0 0,-1 0 0,1 1 0,0-1 0,-1 0 0,1 1 0,0-1 0,-1 0 0,1 1 0,0-1 0,0 0 0,-1 1 0,1-1 0,0 1 0,0-1 0,0 1 0,-1-1 0,1 1 0,0-1 0,0 0 0,0 1 0,0-1 0,0 1 0,0 0 0,-7 37 0,6-31 0,-15 59 0,15-62 0,0 0 0,-1-1 0,1 1 0,-1-1 0,0 1 0,0-1 0,0 0 0,0 1 0,-1-1 0,0 0 0,1-1 0,-1 1 0,0 0 0,-6 3 0,9-6 0,-1 1 0,1-1 0,-1 0 0,1 1 0,-1-1 0,1 0 0,-1 0 0,0 0 0,1 1 0,-1-1 0,1 0 0,-1 0 0,0 0 0,1 0 0,-1 0 0,1 0 0,-1 0 0,0 0 0,1-1 0,-1 1 0,1 0 0,-1 0 0,0 0 0,1-1 0,-1 1 0,1 0 0,-1 0 0,1-1 0,-1 1 0,0-1 0,0-1 0,0 1 0,0 0 0,1-1 0,-1 1 0,0-1 0,1 1 0,0-1 0,-1 0 0,1 1 0,0-1 0,-1-2 0,1-2 0,0-1 0,0 1 0,1 0 0,0 0 0,2-9 0,0 8-91,0 0 0,0 0 0,1 0 0,0 1 0,0 0 0,1 0 0,0 0 0,0 0 0,0 1 0,1 0 0,0 0 0,0 0 0,0 1 0,10-6 0,3 2-6735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9.130"/>
    </inkml:context>
    <inkml:brush xml:id="br0">
      <inkml:brushProperty name="width" value="0.05" units="cm"/>
      <inkml:brushProperty name="height" value="0.05" units="cm"/>
    </inkml:brush>
  </inkml:definitions>
  <inkml:trace contextRef="#ctx0" brushRef="#br0">83 12 24575,'0'-4'0,"-5"-3"0,-1 6 0,-5 3 0,0 10 0,2 8 0,2 9 0,3 11 0,1 6 0,-3 6 0,0-2 0,0 0 0,2 1 0,1-3 0,1-10-8191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2.295"/>
    </inkml:context>
    <inkml:brush xml:id="br0">
      <inkml:brushProperty name="width" value="0.05" units="cm"/>
      <inkml:brushProperty name="height" value="0.05" units="cm"/>
    </inkml:brush>
  </inkml:definitions>
  <inkml:trace contextRef="#ctx0" brushRef="#br0">59 33 24575,'2'-2'0,"0"0"0,0 1 0,0-1 0,0 0 0,0 1 0,0-1 0,1 1 0,-1-1 0,1 1 0,-1 0 0,4-1 0,-5 2 0,-1 0 0,0 0 0,1 0 0,-1 0 0,0 0 0,0 0 0,1 0 0,-1 0 0,0 0 0,1 0 0,-1 0 0,0 1 0,0-1 0,1 0 0,-1 0 0,0 0 0,1 0 0,-1 1 0,0-1 0,0 0 0,0 0 0,1 0 0,-1 1 0,0-1 0,0 0 0,0 0 0,1 1 0,-1-1 0,0 0 0,0 0 0,0 1 0,0-1 0,0 1 0,-2 20 0,-31 79 0,-17 69 0,46-150 0,1 0 0,0 0 0,2 0 0,0 0 0,1 1 0,1-1 0,4 20 0,-4-32 0,1 0 0,-1 0 0,2-1 0,-1 1 0,1 0 0,0-1 0,0 0 0,0 1 0,1-1 0,0 0 0,0-1 0,1 1 0,0-1 0,0 0 0,9 7 0,-10-9 0,-1-1 0,1 0 0,0 0 0,0-1 0,1 1 0,-1-1 0,0 0 0,0 0 0,1 0 0,-1 0 0,1-1 0,-1 0 0,1 0 0,-1 0 0,0 0 0,1-1 0,-1 0 0,1 0 0,-1 0 0,0 0 0,0-1 0,0 1 0,0-1 0,0 0 0,7-5 0,1-1 0,-1-1 0,-1 0 0,0-1 0,0 0 0,0 0 0,-1-1 0,-1 0 0,0-1 0,-1 1 0,0-2 0,10-24 0,-4 5 0,-2 0 0,-2-1 0,10-58 0,-15 71 0,-2-1 0,0 1 0,-1-1 0,-1 0 0,-5-39 0,4 56 0,1 0 0,-1 0 0,0 0 0,-1 0 0,1 0 0,-1 1 0,1-1 0,-1 0 0,0 1 0,0-1 0,-1 1 0,1 0 0,-1-1 0,0 1 0,0 1 0,0-1 0,0 0 0,0 1 0,0-1 0,-1 1 0,1 0 0,-1 0 0,0 1 0,0-1 0,1 1 0,-1-1 0,0 1 0,0 0 0,0 1 0,0-1 0,-1 1 0,1 0 0,0 0 0,0 0 0,0 0 0,-5 2 0,-2-1-91,1 1 0,-1 1 0,1-1 0,0 2 0,0-1 0,0 2 0,1-1 0,-1 1 0,1 0 0,0 1 0,0 0 0,1 1 0,0 0 0,-14 15 0,4 1-6735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19.469"/>
    </inkml:context>
    <inkml:brush xml:id="br0">
      <inkml:brushProperty name="width" value="0.05" units="cm"/>
      <inkml:brushProperty name="height" value="0.05" units="cm"/>
    </inkml:brush>
  </inkml:definitions>
  <inkml:trace contextRef="#ctx0" brushRef="#br0">8 1 24575,'4'0'0,"3"4"0,-2 7 0,-4 6 0,-9 5 0,-2-6 0,5-1 0,3 1 0,3 3 0,0-1-8191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1.450"/>
    </inkml:context>
    <inkml:brush xml:id="br0">
      <inkml:brushProperty name="width" value="0.05" units="cm"/>
      <inkml:brushProperty name="height" value="0.05" units="cm"/>
    </inkml:brush>
  </inkml:definitions>
  <inkml:trace contextRef="#ctx0" brushRef="#br0">723 198 24575,'0'0'0,"-1"0"0,0 1 0,0-1 0,0 0 0,1 0 0,-1 1 0,0-1 0,0 1 0,1-1 0,-1 0 0,0 1 0,1-1 0,-1 1 0,0 0 0,1-1 0,-1 1 0,1-1 0,-1 1 0,1 0 0,-1-1 0,1 1 0,-1 0 0,1 0 0,0-1 0,-1 1 0,1 0 0,0 0 0,0 1 0,-4 26 0,4-9 0,0-1 0,2 1 0,0 0 0,7 23 0,25 76 0,-23-81 0,136 363 0,-37-110 0,-33-50-269,60 319 1,-25 261-270,-82-380 482,55 496-120,-50-752 1279,-34-182-1094,-1 0 1,1 1-1,0-1 0,0 0 1,0 0-1,0 0 0,0 0 1,1 0-1,-1 0 0,1 0 1,-1 0-1,1 0 0,0-1 1,-1 1-1,1 0 0,0-1 1,0 0-1,0 1 0,0-1 0,1 0 1,-1 0-1,0 0 0,4 1 1,4-1-18,-1 1 1,1-1 0,-1-1-1,18 0 1,-10-1 24,666-35-223,-416 18-966,15-1-167,1198-68-3044,1749-65-445,-1670 53 7043,-1536 97-2035,-9 1 288,0 0 1,0-1-1,1 0 0,-1-1 0,-1-1 1,21-8-1,-34 12-432,0 0 0,1 0 1,-1 0-1,1 0 0,-1 0 1,1 0-1,-1 0 0,1-1 0,-1 1 1,0 0-1,1 0 0,-1 0 0,1-1 1,-1 1-1,0 0 0,1-1 0,-1 1 1,0 0-1,1-1 0,-1 1 1,0-1-1,0 1 0,1 0 0,-1-1 1,0 1-1,0-1 0,0 1 0,0-1 1,1 1-1,-1 0 0,0-1 1,0 1-1,0-1 0,0 1 0,0-1 1,0 1-1,0-1 0,0 1 0,0-1 1,-1 1-1,1-1 0,0 1 0,0 0 1,0-1-1,0 1 0,-1-1 1,1 0-1,-21-11 1992,-21-3-1412,-1 3-1,-1 1 1,-52-6-1,36 7-618,16 2 12,-39-7 1,-143-44 0,201 51-10,1-2 0,0 0 0,1-2 0,0-1-1,1-1 1,0 0 0,2-2 0,-1 0 0,2-2-1,-21-22 1,7-2 0,2-1 0,-39-72 0,-39-103 0,94 185 0,-83-190-138,9-3-1,11-5 0,9-2 0,11-4 1,10-1-1,-30-453 0,51-297 9,28 981 200,-1 0-1,1 0 1,0 0 0,0 0-1,1 0 1,0 1-1,0-1 1,1 1 0,0-1-1,0 1 1,0 0-1,1 0 1,0 0 0,0 0-1,6-6 1,-9 11-83,0 1 13,-1-1 0,0 1 0,0 0 0,0 0 0,0-1 0,1 1 0,-1 0 0,0-1 0,0 1 0,0 0 0,0 0 0,0-1 0,0 1 0,0 0 0,0-1 0,0 1 0,0 0 0,0-1 0,0 1 0,0 0 0,0-1 0,0 1 0,0 0 0,0-1 0,0 1 0,0 0 0,0 0 0,0-1 0,-1 1 0,1 0 0,0-1 0,0 1 0,0 0 0,-1 0 0,1-1 0,0 1 0,0 0 0,-1 0 0,1 0 0,0 0 0,0-1 0,-1 1 0,1 0 0,0 0 0,-1 0 0,1 0 0,0 0 0,0 0 0,-1 0 0,1-1 0,0 1 0,-1 0 0,1 0 0,0 0 0,-1 1 0,-25-3 0,22 2 0,-72 2 0,-89 14 0,47-4 0,-2032 150-6680,-1-46 4859,1979-107 898,-952 42-994,3-27 1403,764-33 1308,271-2-328,83 11-319,0 0 0,1-1 0,-1 0 0,0 1 0,1-1 0,-1 0 0,1 0 1,0 0-1,-4-3 0,6 4-115,0 0 1,0 0-1,0-1 1,0 1-1,0 0 1,0 0-1,0-1 1,0 1-1,0 0 1,0-1-1,0 1 1,0 0-1,0 0 1,0-1 0,0 1-1,0 0 1,0 0-1,0-1 1,0 1-1,0 0 1,0 0-1,1-1 1,-1 1-1,0 0 1,0 0-1,0 0 1,0-1-1,1 1 1,-1 0-1,0 0 1,0 0-1,1 0 1,-1-1-1,0 1 1,0 0-1,0 0 1,1 0-1,-1 0 1,0 0 0,1 0-1,-1 0 1,0 0-1,0 0 1,1 0-1,-1 0 1,10-3 701,-1 0 1,0 1 0,15-1-1,145 0 1263,-77 7-7495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2.777"/>
    </inkml:context>
    <inkml:brush xml:id="br0">
      <inkml:brushProperty name="width" value="0.05" units="cm"/>
      <inkml:brushProperty name="height" value="0.05" units="cm"/>
    </inkml:brush>
  </inkml:definitions>
  <inkml:trace contextRef="#ctx0" brushRef="#br0">1 0 24575,'36'454'0,"-19"-305"0,-3-14-116,32 503-1133,-47-603-5577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3.528"/>
    </inkml:context>
    <inkml:brush xml:id="br0">
      <inkml:brushProperty name="width" value="0.05" units="cm"/>
      <inkml:brushProperty name="height" value="0.05" units="cm"/>
    </inkml:brush>
  </inkml:definitions>
  <inkml:trace contextRef="#ctx0" brushRef="#br0">169 849 24575,'0'0'0,"0"0"0,0 0 0,0 0 0,0 0 0,-1 1 0,1-1 0,0 0 0,0 0 0,0 0 0,0 0 0,0 0 0,0 0 0,0 0 0,0 0 0,0 0 0,0 0 0,-1 0 0,1 0 0,0 0 0,0 0 0,0 0 0,0 0 0,0 0 0,0 0 0,0 0 0,0 0 0,0 0 0,-1-1 0,1 1 0,0 0 0,0 0 0,0 0 0,0 0 0,0 0 0,0 0 0,0 0 0,0 0 0,0 0 0,0 0 0,0 0 0,0 0 0,0 0 0,0-1 0,0 1 0,0 0 0,-1 0 0,1 0 0,0 0 0,0 0 0,0 0 0,0 0 0,0 0 0,0 0 0,0 0 0,0-1 0,0 1 0,0 0 0,0 0 0,1 0 0,-1 0 0,0 0 0,0 0 0,0 0 0,0 0 0,0 0 0,0-1 0,0 1 0,0 0 0,9-7 0,13-4 0,36-8 0,81-15 0,-61 16 0,1171-226-2180,-955 192 919,1979-308 650,-1509 265 940,-751 93-9,-6 1-14,1 0 0,-1 0 0,0 0 0,1 1 1,-1 0-1,10 2 0,-15-2-270,-1 1 0,1-1 0,-1 1 0,1-1 0,-1 1 0,1 0 0,-1 0 0,0 0 0,1 0 0,-1 0 0,0 0 0,0 0 1,0 0-1,0 0 0,0 1 0,0-1 0,0 0 0,0 1 0,0-1 0,-1 1 0,1-1 0,0 1 0,-1-1 0,1 1 0,-1-1 0,0 1 0,0 0 0,1-1 0,-1 1 0,0 0 0,0-1 0,-1 1 0,1 2 1,-7 98-1,2-60-37,3 0 1,6 83-1,16-13 1,65 203 0,-53-215 0,-5 1 0,22 154 0,-47-241 0,-1 1 0,-1-1 0,0 1 0,-1-1 0,-1 1 0,0-1 0,-7 22 0,7-27 0,-2-1 0,1 0 0,-1 0 0,-1 0 0,1 0 0,-1-1 0,-1 0 0,1 0 0,-1 0 0,0-1 0,-1 0 0,0 0 0,-12 8 0,-6 2 0,-1-2 0,-1 0 0,-47 15 0,-94 21 0,-291 49-763,-10-24-225,362-59 934,-1422 176-2304,1050-138 1962,-1172 139-67,1426-171-65,202-21-2113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4.135"/>
    </inkml:context>
    <inkml:brush xml:id="br0">
      <inkml:brushProperty name="width" value="0.05" units="cm"/>
      <inkml:brushProperty name="height" value="0.05" units="cm"/>
    </inkml:brush>
  </inkml:definitions>
  <inkml:trace contextRef="#ctx0" brushRef="#br0">136 23 24575,'0'-4'0,"0"-7"0,-5 3 0,-1 8 0,0 9 0,-4 7 0,1 11 0,-4 4 0,1 8 0,-3 6 0,2-1 0,2 3 0,-1-2 0,2-5 0,2-4 0,2-8-8191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4.527"/>
    </inkml:context>
    <inkml:brush xml:id="br0">
      <inkml:brushProperty name="width" value="0.05" units="cm"/>
      <inkml:brushProperty name="height" value="0.05" units="cm"/>
    </inkml:brush>
  </inkml:definitions>
  <inkml:trace contextRef="#ctx0" brushRef="#br0">1 1 24575,'4'5'0,"7"1"0,11 5 0,6 5 0,8 9 0,2 5 0,4 2 0,5 0 0,-2 5 0,-3 0 0,-4-2 0,-4-1 0,-8-3 0,-8-1 0,-12-6 0,-7-7-8191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4.853"/>
    </inkml:context>
    <inkml:brush xml:id="br0">
      <inkml:brushProperty name="width" value="0.05" units="cm"/>
      <inkml:brushProperty name="height" value="0.05" units="cm"/>
    </inkml:brush>
  </inkml:definitions>
  <inkml:trace contextRef="#ctx0" brushRef="#br0">26 23 24575,'-5'-4'0,"-1"-7"0,0 3 0,1 9 0,2 12 0,5 14 0,8 12 0,2 13 0,4 12 0,3 14 0,4 7 0,2 9 0,-3 7 0,0 0 0,-5-3 0,-4-4 0,-5-18-8191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5.184"/>
    </inkml:context>
    <inkml:brush xml:id="br0">
      <inkml:brushProperty name="width" value="0.05" units="cm"/>
      <inkml:brushProperty name="height" value="0.05" units="cm"/>
    </inkml:brush>
  </inkml:definitions>
  <inkml:trace contextRef="#ctx0" brushRef="#br0">1 427 24575,'0'-3'0,"1"-1"0,0 1 0,0-1 0,0 1 0,0-1 0,1 1 0,1-4 0,8-20 0,-8-10 0,-3 30 0,0 0 0,1 0 0,0 0 0,0 0 0,1 0 0,2-8 0,-4 15 0,0 0 0,0-1 0,0 1 0,1 0 0,-1-1 0,0 1 0,0 0 0,0 0 0,0-1 0,1 1 0,-1 0 0,0-1 0,0 1 0,1 0 0,-1 0 0,0 0 0,0-1 0,1 1 0,-1 0 0,0 0 0,1 0 0,-1 0 0,0 0 0,1-1 0,-1 1 0,0 0 0,1 0 0,-1 0 0,0 0 0,1 0 0,-1 0 0,0 0 0,1 0 0,-1 0 0,0 0 0,1 0 0,-1 1 0,0-1 0,1 0 0,14 12 0,6 22 0,19 48 0,34 65 0,-61-124 0,1-2 0,1 0 0,1 0 0,24 23 0,-38-42 0,-1 0 0,1-1 0,0 1 0,-1 0 0,1-1 0,0 0 0,0 1 0,0-1 0,0 0 0,0 0 0,1 0 0,-1-1 0,0 1 0,0 0 0,0-1 0,1 1 0,-1-1 0,0 0 0,1 0 0,-1 0 0,0 0 0,1 0 0,-1 0 0,0-1 0,1 1 0,-1-1 0,0 0 0,0 1 0,0-1 0,1 0 0,-1 0 0,0 0 0,0-1 0,0 1 0,-1-1 0,1 1 0,0-1 0,0 1 0,-1-1 0,1 0 0,0-2 0,7-7 0,-1 0 0,0-1 0,-1 0 0,0-1 0,7-20 0,9-34 0,-2-1 0,16-105 0,11-37 0,-47 205 12,1 0 0,-1 0 0,1 0 0,0 0 0,1 1 0,-1-1 0,1 1 0,0-1 0,5-4 0,-7 8-53,0 0-1,0 0 1,0 0 0,1 0 0,-1 1-1,0-1 1,0 1 0,1-1 0,-1 1-1,0-1 1,1 1 0,-1 0 0,1-1-1,-1 1 1,1 0 0,-1 0 0,0 0-1,1 0 1,-1 0 0,1 1 0,-1-1-1,1 0 1,-1 1 0,0-1 0,1 1-1,-1-1 1,0 1 0,1-1 0,-1 1-1,0 0 1,0 0 0,0 0 0,0 0-1,0 0 1,2 2 0,18 18-6785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5.561"/>
    </inkml:context>
    <inkml:brush xml:id="br0">
      <inkml:brushProperty name="width" value="0.05" units="cm"/>
      <inkml:brushProperty name="height" value="0.05" units="cm"/>
    </inkml:brush>
  </inkml:definitions>
  <inkml:trace contextRef="#ctx0" brushRef="#br0">302 246 24575,'2'-1'0,"-1"1"0,0 0 0,0-1 0,0 1 0,0-1 0,0 1 0,0-1 0,0 0 0,0 1 0,0-1 0,0 0 0,0 0 0,0 1 0,0-1 0,0 0 0,-1 0 0,1 0 0,0 0 0,-1 0 0,1 0 0,-1 0 0,1-1 0,-1 1 0,1 0 0,-1 0 0,0 0 0,0 0 0,1-1 0,-1 1 0,0 0 0,0 0 0,0 0 0,-1-1 0,1-1 0,-6-43 0,2 32 0,-1 0 0,0 0 0,-1 1 0,-1 0 0,-11-17 0,15 24 0,-1 1 0,0 0 0,0-1 0,-1 1 0,1 1 0,-1-1 0,0 1 0,0 0 0,-1 0 0,1 0 0,-1 1 0,0 0 0,0 0 0,-7-2 0,9 4 0,0 1 0,-1-1 0,1 1 0,0 0 0,0 1 0,-1-1 0,1 1 0,0 0 0,0 0 0,0 0 0,0 0 0,0 1 0,0-1 0,0 1 0,0 0 0,1 1 0,-1-1 0,1 0 0,-1 1 0,1 0 0,0 0 0,0 0 0,0 0 0,-2 4 0,-5 6 0,0 1 0,1 0 0,1 0 0,-12 27 0,13-23 0,0-1 0,1 1 0,2 0 0,0 1 0,0-1 0,2 1 0,-1 26 0,3-39 0,0 1 0,0 0 0,1 0 0,0-1 0,0 1 0,0 0 0,1-1 0,0 1 0,0-1 0,1 0 0,0 0 0,0 0 0,0 0 0,1 0 0,0-1 0,0 1 0,0-1 0,1 0 0,-1 0 0,1-1 0,0 0 0,1 1 0,9 5 0,-10-8 0,-1 0 0,1 0 0,-1-1 0,1 1 0,0-1 0,-1 0 0,1 0 0,0-1 0,0 1 0,0-1 0,0 0 0,0-1 0,-1 1 0,9-2 0,-6 0 0,1-1 0,-1 0 0,0 0 0,0 0 0,0-1 0,-1 0 0,1 0 0,7-8 0,5-5 0,-1-2 0,0 0 0,-2-1 0,19-29 0,-33 46 0,0 0 0,0-1 0,0 1 0,1 0 0,0 1 0,-1-1 0,1 0 0,0 1 0,5-4 0,-7 6 0,-1 0 0,1 0 0,0-1 0,-1 1 0,1 0 0,-1 0 0,1 0 0,0 0 0,-1 0 0,1 0 0,-1 0 0,1 0 0,0 0 0,-1 0 0,1 0 0,-1 1 0,1-1 0,-1 0 0,1 0 0,0 1 0,-1-1 0,1 0 0,0 1 0,0 1 0,1-1 0,-1 1 0,1 0 0,-1-1 0,0 1 0,0 0 0,0 0 0,0 0 0,0 0 0,0 2 0,13 47-1365,-9-25-5461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5.984"/>
    </inkml:context>
    <inkml:brush xml:id="br0">
      <inkml:brushProperty name="width" value="0.05" units="cm"/>
      <inkml:brushProperty name="height" value="0.05" units="cm"/>
    </inkml:brush>
  </inkml:definitions>
  <inkml:trace contextRef="#ctx0" brushRef="#br0">0 138 24575,'0'-7'0,"1"0"0,0-1 0,0 1 0,2-10 0,-3 17 0,0-1 0,1 1 0,-1-1 0,0 1 0,0-1 0,0 0 0,1 1 0,-1-1 0,0 1 0,1-1 0,-1 1 0,0-1 0,1 1 0,-1 0 0,1-1 0,-1 1 0,0-1 0,1 1 0,-1 0 0,1-1 0,-1 1 0,1 0 0,0 0 0,0-1 0,0 1 0,0 1 0,0-1 0,0 1 0,0-1 0,0 1 0,0-1 0,0 1 0,0 0 0,0-1 0,0 1 0,0 0 0,-1 0 0,1-1 0,0 1 0,0 0 0,-1 0 0,1 0 0,-1 0 0,1 2 0,16 25 0,-2 1 0,-1 0 0,17 51 0,-24-58 0,-1 1 0,-1 0 0,0 1 0,-2-1 0,0 42 0,-3-62 0,0-1 0,-1 1 0,1 0 0,-1 0 0,0 0 0,1 0 0,-1-1 0,-1 1 0,-1 3 0,3-6 0,0 0 0,0 0 0,0 1 0,0-1 0,0 0 0,0 0 0,0 0 0,0 0 0,0 0 0,0 0 0,0 0 0,0 1 0,0-1 0,-1 0 0,1 0 0,0 0 0,0 0 0,0 0 0,0 0 0,0 0 0,0 0 0,0 0 0,-1 0 0,1 0 0,0 0 0,0 1 0,0-1 0,0 0 0,0 0 0,0 0 0,-1 0 0,1 0 0,0 0 0,0 0 0,0 0 0,0 0 0,0 0 0,-1 0 0,1-1 0,0 1 0,0 0 0,0 0 0,0 0 0,0 0 0,0 0 0,-1 0 0,1 0 0,0 0 0,0 0 0,0 0 0,0 0 0,0-1 0,-2-17 0,3-3 0,2-1 0,1 1 0,0 0 0,1 0 0,2 1 0,0-1 0,1 1 0,14-24 0,-7 17 0,1 0 0,2 0 0,1 2 0,1 1 0,24-24 0,-37 40 0,1 2 0,0-1 0,0 1 0,0 0 0,1 1 0,0 0 0,0 0 0,0 1 0,1 0 0,-1 1 0,16-4 0,-21 6 0,1 1 0,-1 0 0,1-1 0,-1 1 0,1 1 0,-1-1 0,0 1 0,1-1 0,-1 1 0,1 1 0,-1-1 0,0 1 0,0-1 0,0 1 0,0 0 0,0 1 0,0-1 0,-1 1 0,1-1 0,-1 1 0,1 0 0,-1 0 0,0 1 0,0-1 0,-1 1 0,1-1 0,4 9 0,-3-4 0,0-1 0,0 2 0,-1-1 0,0 0 0,0 1 0,-1 0 0,0-1 0,0 1 0,0 9 0,-2-1 0,-1-1 0,0 1 0,-8 31 0,5-26-100,-1 0-532,-10 34-1,8-38-6193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2.653"/>
    </inkml:context>
    <inkml:brush xml:id="br0">
      <inkml:brushProperty name="width" value="0.05" units="cm"/>
      <inkml:brushProperty name="height" value="0.05" units="cm"/>
    </inkml:brush>
  </inkml:definitions>
  <inkml:trace contextRef="#ctx0" brushRef="#br0">271 1 24575,'-5'1'0,"0"1"0,-1 0 0,1 1 0,0-1 0,0 1 0,1 0 0,-1 0 0,1 1 0,-6 4 0,0-1 0,-8 8 0,0 1 0,0 0 0,2 2 0,0-1 0,1 2 0,1 0 0,1 1 0,-21 41 0,26-46 0,2 1 0,-1-1 0,2 1 0,0 1 0,1-1 0,1 1 0,0-1 0,1 1 0,1 0 0,1 0 0,0 0 0,1 0 0,5 22 0,-4-31 0,0 0 0,1 0 0,0 0 0,0-1 0,1 1 0,0-1 0,0 0 0,1 0 0,0 0 0,0-1 0,1 0 0,0 0 0,0 0 0,0-1 0,0 1 0,1-1 0,0-1 0,0 0 0,1 0 0,-1 0 0,1-1 0,-1 0 0,1 0 0,0-1 0,0 0 0,1 0 0,-1-1 0,0 0 0,12-1 0,-7 1 0,0-2 0,0 1 0,0-2 0,0 0 0,0 0 0,0-1 0,-1-1 0,1 0 0,-1-1 0,0 0 0,-1-1 0,1 0 0,-1-1 0,0 0 0,0-1 0,-1 0 0,0 0 0,10-14 0,-11 11 0,0 0 0,-1-1 0,-1-1 0,0 1 0,-1-1 0,0 0 0,-1-1 0,-1 1 0,0-1 0,-1 0 0,0 0 0,-1 0 0,0-1 0,-2 1 0,1 0 0,-3-18 0,0 21 0,1 0 0,-2-1 0,0 2 0,0-1 0,-1 0 0,0 0 0,-1 1 0,0 0 0,0 0 0,-1 0 0,-1 1 0,1 0 0,-2 0 0,1 1 0,-1 0 0,0 0 0,-1 1 0,0 0 0,0 0 0,-1 1 0,-10-5 0,-38-13-1365,2 9-5461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6.326"/>
    </inkml:context>
    <inkml:brush xml:id="br0">
      <inkml:brushProperty name="width" value="0.05" units="cm"/>
      <inkml:brushProperty name="height" value="0.05" units="cm"/>
    </inkml:brush>
  </inkml:definitions>
  <inkml:trace contextRef="#ctx0" brushRef="#br0">1 1 24575,'0'5'0,"0"6"0,0 6 0,0 5 0,0-2-8191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6.652"/>
    </inkml:context>
    <inkml:brush xml:id="br0">
      <inkml:brushProperty name="width" value="0.05" units="cm"/>
      <inkml:brushProperty name="height" value="0.05" units="cm"/>
    </inkml:brush>
  </inkml:definitions>
  <inkml:trace contextRef="#ctx0" brushRef="#br0">172 246 24575,'0'0'0,"0"0"0,0 0 0,0 1 0,0-1 0,0 0 0,0 0 0,-1 1 0,1-1 0,0 0 0,0 0 0,0 1 0,0-1 0,0 0 0,0 1 0,0-1 0,0 0 0,0 0 0,0 1 0,0-1 0,0 0 0,1 1 0,-1-1 0,0 0 0,0 0 0,0 1 0,0-1 0,0 0 0,0 0 0,1 1 0,-1-1 0,0 0 0,0 0 0,0 0 0,1 1 0,-1-1 0,0 0 0,0 0 0,1 0 0,-1 0 0,0 0 0,0 1 0,1-1 0,-1 0 0,0 0 0,0 0 0,1 0 0,-1 0 0,0 0 0,1 0 0,-1 0 0,0 0 0,0 0 0,1 0 0,-1 0 0,0 0 0,0 0 0,1 0 0,-1 0 0,0 0 0,1-1 0,-1 1 0,0 0 0,0 0 0,1-1 0,0 1 0,0-2 0,0 1 0,0 0 0,0 0 0,0 0 0,0 0 0,0-1 0,0 1 0,0 0 0,-1-1 0,1 1 0,0-2 0,2-11 0,-1 0 0,0 0 0,-1 0 0,-1-1 0,0 1 0,-3-17 0,3 24 0,-1 0 0,-1-1 0,0 1 0,0 0 0,0 0 0,-1 0 0,0 0 0,0 0 0,0 1 0,-1-1 0,0 1 0,-1 0 0,-7-8 0,11 12 0,-1 0 0,0 1 0,0-1 0,1 1 0,-1 0 0,0 0 0,0 0 0,0 0 0,0 0 0,-1 0 0,1 0 0,0 1 0,0-1 0,0 1 0,-1-1 0,1 1 0,0 0 0,-1 0 0,-3 0 0,2 1 0,1 0 0,0 0 0,0 1 0,0-1 0,0 1 0,0-1 0,0 1 0,0 0 0,0 0 0,1 0 0,-1 0 0,-2 4 0,-1 1 0,-1 1 0,2 0 0,-1 0 0,1 1 0,0 0 0,1-1 0,0 2 0,-3 11 0,2-3 0,1 1 0,1 1 0,0-1 0,1 28 0,2-39 0,0-1 0,1 1 0,-1-1 0,1 1 0,1-1 0,0 0 0,0 1 0,0-1 0,1 0 0,0 0 0,0-1 0,1 1 0,0-1 0,6 9 0,-8-13 0,1 1 0,-1-1 0,1 0 0,-1 0 0,1 0 0,0 0 0,0 0 0,-1-1 0,1 1 0,1-1 0,-1 0 0,0 0 0,0 0 0,0 0 0,0 0 0,1-1 0,-1 1 0,6-1 0,-3-1 0,-1 0 0,1 0 0,-1 0 0,0-1 0,0 0 0,1 0 0,-2 0 0,1 0 0,0-1 0,7-5 0,3-4 0,-1 0 0,1-2 0,-2 0 0,0 0 0,15-23 0,-10 10 0,-2-2 0,20-45 0,-8 13 0,-23 57 0,-4 12 0,-3 15 0,-2 4-109,-16 102 352,19-112-493,0 0 0,1 0 0,1-1 1,1 1-1,6 28 0,-2-24-6576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7.028"/>
    </inkml:context>
    <inkml:brush xml:id="br0">
      <inkml:brushProperty name="width" value="0.05" units="cm"/>
      <inkml:brushProperty name="height" value="0.05" units="cm"/>
    </inkml:brush>
  </inkml:definitions>
  <inkml:trace contextRef="#ctx0" brushRef="#br0">1 144 24575,'1'-5'0,"1"-1"0,-1 1 0,1-1 0,1 1 0,-1 0 0,1 0 0,0 0 0,0 0 0,6-7 0,5-8 0,-7 6 0,-5 10 0,0 0 0,0-1 0,0 1 0,1 0 0,0 0 0,0 0 0,0 0 0,1 1 0,-1-1 0,7-4 0,-9 7 0,-1 1 0,0 0 0,1 0 0,-1 0 0,1-1 0,-1 1 0,1 0 0,-1 0 0,0 0 0,1 0 0,-1 0 0,1 0 0,-1 0 0,1 0 0,-1 0 0,1 0 0,-1 0 0,1 0 0,-1 0 0,0 0 0,1 0 0,-1 0 0,1 0 0,-1 1 0,1-1 0,-1 0 0,0 0 0,1 1 0,-1-1 0,1 1 0,7 15 0,-4 24 0,-4-36 0,2 65 0,-7 79 0,-2-122 0,4-16 0,7-19 0,9-16 0,1 0 0,2 1 0,0 0 0,1 1 0,37-37 0,-44 50 0,0 1 0,1 0 0,0 0 0,0 1 0,1 1 0,0 0 0,1 0 0,-1 1 0,1 1 0,0 0 0,1 1 0,-1 0 0,27-3 0,-37 6 4,1 1-1,-1 0 1,1 0-1,-1 0 0,0 0 1,1 0-1,-1 1 1,1 0-1,-1-1 0,0 1 1,0 1-1,1-1 1,-1 0-1,0 1 1,0-1-1,0 1 0,0 0 1,-1 0-1,1 0 1,0 0-1,-1 1 1,1-1-1,-1 1 0,0 0 1,0-1-1,0 1 1,0 0-1,-1 0 0,1 0 1,-1 0-1,0 1 1,1-1-1,-1 0 1,1 7-1,-1 3-189,1 0 1,-2 0-1,0 0 0,0 0 1,-1 0-1,-1 0 1,-6 24-1,2-11-6640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7.385"/>
    </inkml:context>
    <inkml:brush xml:id="br0">
      <inkml:brushProperty name="width" value="0.05" units="cm"/>
      <inkml:brushProperty name="height" value="0.05" units="cm"/>
    </inkml:brush>
  </inkml:definitions>
  <inkml:trace contextRef="#ctx0" brushRef="#br0">241 62 24575,'2'-2'0,"-1"1"0,1-1 0,-1 0 0,0 0 0,1 0 0,-1 0 0,0 0 0,0 0 0,0 0 0,-1 0 0,1 0 0,0 0 0,-1-1 0,1 1 0,-1 0 0,0 0 0,0-1 0,0 1 0,0-3 0,-1 4 0,1 0 0,0 0 0,-1 0 0,1 0 0,-1 0 0,1 0 0,-1 0 0,1 1 0,-1-1 0,0 0 0,1 0 0,-1 0 0,0 1 0,0-1 0,1 0 0,-1 1 0,0-1 0,0 1 0,0-1 0,0 1 0,0 0 0,0-1 0,0 1 0,0 0 0,0-1 0,0 1 0,0 0 0,0 0 0,0 0 0,0 0 0,0 0 0,0 0 0,0 0 0,0 1 0,0-1 0,0 0 0,0 0 0,0 1 0,0-1 0,0 1 0,0-1 0,-1 1 0,-11 5 0,1 0 0,-1 0 0,2 1 0,-1 0 0,1 1 0,0 1 0,-18 18 0,13-11 0,2 0 0,0 1 0,1 1 0,-14 23 0,23-35 0,1 1 0,0 0 0,0 0 0,1 0 0,0 0 0,0 0 0,0 1 0,1-1 0,0 1 0,1-1 0,-1 1 0,1-1 0,1 1 0,1 7 0,-1-10 0,0-1 0,1 1 0,-1-1 0,1 0 0,0 1 0,0-1 0,0 0 0,1 0 0,-1-1 0,1 1 0,0 0 0,0-1 0,1 0 0,-1 0 0,0 0 0,1 0 0,0 0 0,0-1 0,0 1 0,0-1 0,0 0 0,0-1 0,1 1 0,4 1 0,27 4-1365,0-3-5461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27.760"/>
    </inkml:context>
    <inkml:brush xml:id="br0">
      <inkml:brushProperty name="width" value="0.05" units="cm"/>
      <inkml:brushProperty name="height" value="0.05" units="cm"/>
    </inkml:brush>
  </inkml:definitions>
  <inkml:trace contextRef="#ctx0" brushRef="#br0">15 271 24575,'3'2'0,"0"0"0,0 0 0,0 0 0,0 0 0,1-1 0,-1 0 0,0 1 0,1-1 0,-1-1 0,1 1 0,-1 0 0,1-1 0,0 0 0,-1 0 0,1 0 0,-1 0 0,1 0 0,-1-1 0,1 1 0,-1-1 0,1 0 0,3-2 0,10-2 0,-1-2 0,-1 1 0,20-12 0,-28 13 0,0 0 0,-1-1 0,1 1 0,-1-1 0,0-1 0,0 1 0,-1-1 0,0 0 0,0 0 0,-1 0 0,1-1 0,-2 0 0,7-15 0,-9 19 0,1-1 0,-1 1 0,0 0 0,0-1 0,0 1 0,0-1 0,-1 1 0,0-1 0,0 1 0,0-1 0,0 1 0,-1-1 0,1 1 0,-1-1 0,-1 1 0,1-1 0,0 1 0,-1 0 0,0 0 0,0 0 0,0 0 0,-1 0 0,1 0 0,-1 1 0,0-1 0,0 1 0,-7-6 0,8 7 0,-1 0 0,1 1 0,-1-1 0,0 1 0,0-1 0,1 1 0,-1 0 0,0 0 0,0 1 0,0-1 0,0 0 0,-1 1 0,1 0 0,0 0 0,0 0 0,0 0 0,-6 1 0,4 0 0,0 1 0,0-1 0,0 1 0,1 1 0,-1-1 0,0 1 0,1 0 0,0 0 0,-8 6 0,1 2 0,-1 1 0,1 1 0,1 0 0,1 0 0,-15 26 0,17-24 0,0 0 0,1 0 0,1 0 0,0 0 0,1 1 0,1 0 0,1 0 0,0 0 0,1 0 0,0 0 0,2 0 0,0 0 0,3 17 0,-3-24 0,1-1 0,0 1 0,0-1 0,1 0 0,0 0 0,1 0 0,0 0 0,0 0 0,1-1 0,-1 0 0,2 0 0,-1 0 0,1 0 0,0-1 0,0 0 0,1 0 0,0-1 0,0 0 0,0 0 0,0 0 0,1-1 0,0 0 0,0-1 0,0 0 0,14 4 0,-5-5-136,0 0-1,0-1 1,0 0-1,0-2 1,0 0-1,0 0 1,0-2-1,-1 0 0,20-7 1,22-7-6690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30.211"/>
    </inkml:context>
    <inkml:brush xml:id="br0">
      <inkml:brushProperty name="width" value="0.05" units="cm"/>
      <inkml:brushProperty name="height" value="0.05" units="cm"/>
    </inkml:brush>
  </inkml:definitions>
  <inkml:trace contextRef="#ctx0" brushRef="#br0">2484 104 24575,'-7'-5'0,"0"1"0,0 0 0,0 0 0,-1 1 0,1 0 0,-1 1 0,0-1 0,0 1 0,-12-1 0,5 0 0,-23-4 0,-1 2 0,1 1 0,-1 3 0,0 0 0,0 3 0,-58 9 0,4 7 0,-138 45 0,108-19-149,2 4 0,-142 79 0,-209 163-479,164-64 628,238-168 0,3 3 0,-71 83 0,116-118-2,1 1 0,1 1-1,2 1 1,1 0 0,-19 44-1,29-56 2,2-1 0,0 1 0,0 0 0,2 0 0,0 1 0,1-1 0,0 1-1,2-1 1,0 1 0,1 0 0,1-1 0,4 21 0,0-16 4,2 0 0,0-1 1,2 0-1,0 0 0,1-1 0,1 0 0,1-1 1,0 0-1,2-1 0,0-1 0,1 0 0,33 26 1,-7-11-46,2-1 0,0-3 1,2-1-1,77 32 0,-33-24-106,3-4 0,0-4-1,1-4 1,2-4 0,121 9-1,-48-18-64,-1-8 0,205-23 0,-171-2-303,266-65 0,-328 51 172,-2-6 0,223-102 0,-301 115 268,0-2 1,-2-2-1,-1-3 1,99-86-1,-132 99 24,0 0 0,-2-2 0,-1 0 0,32-55 0,-41 60 37,-1-2 1,-1 1-1,-2-1 0,0 0 0,-1-1 0,-1 0 1,3-36-1,-7 26 13,-1 0 1,-2 0-1,-2 0 1,-1 0-1,-1 0 1,-2 1-1,-2 0 1,0 0-1,-3 1 0,0 0 1,-23-40-1,5 19 18,-2 2-1,-2 1 1,-2 2-1,-2 2 1,-72-68-1,63 71 26,-3 3-1,0 1 1,-3 3-1,-1 3 0,-111-52 1,97 57-15,0 4 0,-2 3 0,0 3 0,-141-18 0,112 26 192,-180 7 1,229 6-84,0 2 0,1 3 0,0 2 0,0 1 0,-71 28 0,107-34-94,-1 1-1,1 1 1,0 0-1,0 1 0,1 1 1,0-1-1,1 2 1,-15 15-1,-6 17-4670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34.613"/>
    </inkml:context>
    <inkml:brush xml:id="br0">
      <inkml:brushProperty name="width" value="0.05" units="cm"/>
      <inkml:brushProperty name="height" value="0.05" units="cm"/>
    </inkml:brush>
  </inkml:definitions>
  <inkml:trace contextRef="#ctx0" brushRef="#br0">0 170 24575,'1'-7'0,"1"0"0,-1 1 0,1-1 0,1 1 0,-1 0 0,1-1 0,0 1 0,1 0 0,-1 1 0,1-1 0,7-7 0,8-15 0,-16 22 0,-1 1 0,0 1 0,1 0 0,-1 0 0,1 0 0,0 0 0,0 1 0,0-1 0,0 1 0,1-1 0,-1 1 0,1 0 0,0 0 0,6-3 0,-10 6 0,1 0 0,0 0 0,0 0 0,-1 1 0,1-1 0,0 0 0,0 0 0,-1 0 0,1 1 0,0-1 0,-1 0 0,1 0 0,0 1 0,-1-1 0,1 1 0,0-1 0,-1 1 0,1-1 0,-1 1 0,1-1 0,-1 1 0,1-1 0,-1 1 0,0 0 0,1-1 0,-1 1 0,1-1 0,-1 1 0,0 0 0,0 0 0,1-1 0,-1 1 0,0 0 0,0 0 0,0-1 0,0 1 0,0 0 0,0 0 0,0-1 0,0 1 0,-1 1 0,1 36 0,-1-37 0,-43 263 0,6-47 0,32-168 0,2 0 0,3 71 0,2-104 0,1 0 0,0-1 0,1 1 0,1-1 0,0 0 0,1 0 0,1 0 0,0-1 0,1 0 0,10 15 0,-11-20 0,0-1 0,1 0 0,0 0 0,1 0 0,-1-1 0,1 0 0,1-1 0,-1 0 0,1 0 0,0 0 0,1-1 0,-1-1 0,1 0 0,0 0 0,18 4 0,-7-5-124,0 0 0,0-1 0,1-1 0,-1-1 0,0-1 0,0-1-1,0-1 1,0-1 0,-1-1 0,38-13 0,-1-6-6702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34.976"/>
    </inkml:context>
    <inkml:brush xml:id="br0">
      <inkml:brushProperty name="width" value="0.05" units="cm"/>
      <inkml:brushProperty name="height" value="0.05" units="cm"/>
    </inkml:brush>
  </inkml:definitions>
  <inkml:trace contextRef="#ctx0" brushRef="#br0">45 156 24575,'-9'0'0,"-8"0"0,3 0 0,9-4 0,10-3 0,14-3 0,13-1 0,10-3 0,8-4 0,4 1 0,3-1 0,1 2 0,-5 0 0,-7 2 0,-11 3-8191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35.378"/>
    </inkml:context>
    <inkml:brush xml:id="br0">
      <inkml:brushProperty name="width" value="0.05" units="cm"/>
      <inkml:brushProperty name="height" value="0.05" units="cm"/>
    </inkml:brush>
  </inkml:definitions>
  <inkml:trace contextRef="#ctx0" brushRef="#br0">1344 126 24575,'-63'-34'0,"38"19"0,0 2 0,-54-20 0,51 25 0,-1 1 0,0 1 0,0 2 0,-1 1 0,1 1 0,0 2 0,-1 1 0,1 1 0,-1 1 0,1 2 0,1 1 0,-1 1 0,1 2 0,-32 13 0,24-6 0,1 2 0,0 2 0,2 0 0,0 3 0,1 1 0,1 1 0,2 1 0,1 2 0,1 1 0,-26 35 0,19-15-14,2 2-1,3 1 0,2 1 1,2 1-1,2 2 1,-19 75-1,12-14-233,6 2 0,-11 136 0,27-171 248,4 1 0,4-1 0,3 0 0,4 0 0,29 137 0,-24-174 0,1 0 0,3-1 0,2-1 0,1 0 0,3-1 0,1-1 0,2-2 0,3 0 0,0-2 0,3-1 0,41 40 0,-36-44 0,2-3 0,1-1 0,2-1 0,1-3 0,0-1 0,2-3 0,82 31 0,-69-35 0,0-2 0,1-2 0,1-4 0,0-2 0,119 1 0,-102-12 0,0-3 0,0-4 0,-1-2 0,-1-5 0,0-2 0,-1-4 0,-2-2 0,0-4 0,-2-3 0,107-66 0,-131 67-14,-1-1 1,-1-2-1,-1-2 0,-3-2 1,-1-2-1,-2-1 0,-1-1 1,52-87-1,-64 87 3,-1-1 0,-3-1-1,-1-1 1,-2-1 0,-2 0 0,-2-1 0,-3 0 0,-1-1-1,-3 0 1,0-62 0,-7 42 11,-3 0 0,-3 0 0,-3 1 0,-3 0 0,-3 1 0,-27-66 0,24 78 0,-3 2 0,-3 1 0,-1 1 0,-2 2 0,-3 0 0,-2 2 0,-64-67 0,66 82 0,-2 2 0,-1 1 0,-2 2 0,0 2 0,-2 1 0,0 2 0,-1 1 0,-2 2 0,-67-19 0,28 17 0,0 3 0,-2 4 0,1 3 0,-103 2 0,48 6 0,0 6 0,-187 29 0,304-31-148,0 2 0,1 1 0,-1 0 0,1 2 0,1 0 1,-1 1-1,-27 16 0,17-2-5768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37.306"/>
    </inkml:context>
    <inkml:brush xml:id="br0">
      <inkml:brushProperty name="width" value="0.05" units="cm"/>
      <inkml:brushProperty name="height" value="0.05" units="cm"/>
    </inkml:brush>
  </inkml:definitions>
  <inkml:trace contextRef="#ctx0" brushRef="#br0">49 140 24575,'0'-4'0,"0"-1"0,-1 0 0,0 1 0,0-1 0,0 1 0,-2-6 0,2 8 0,1 1 0,-1-1 0,0 1 0,0-1 0,1 1 0,-1-1 0,0 1 0,0 0 0,0-1 0,0 1 0,-1 0 0,1 0 0,0 0 0,0 0 0,-1 0 0,1 0 0,-1 0 0,1 0 0,-4-1 0,5 2 0,-1 0 0,0 0 0,1 0 0,-1 0 0,0 0 0,1 0 0,-1 1 0,0-1 0,1 0 0,-1 0 0,0 0 0,1 1 0,-1-1 0,1 0 0,-1 1 0,1-1 0,-1 1 0,0-1 0,1 0 0,0 1 0,-1-1 0,1 1 0,-1-1 0,1 1 0,-1 0 0,1-1 0,0 1 0,0-1 0,-1 1 0,1 0 0,0-1 0,0 1 0,0 0 0,-1-1 0,1 1 0,0 0 0,0-1 0,0 1 0,0 0 0,0-1 0,0 1 0,1 0 0,-1-1 0,0 1 0,0 0 0,1 0 0,8 35 0,16 15 0,3-1 0,40 55 0,11 19 0,-12 10 0,-35-65 0,-13-39 0,-18-30 0,-1 1 0,1-1 0,-1 1 0,1-1 0,-1 0 0,1 1 0,0-1 0,-1 0 0,1 1 0,0-1 0,-1 0 0,1 0 0,-1 0 0,1 1 0,0-1 0,-1 0 0,1 0 0,0 0 0,-1 0 0,1 0 0,0 0 0,-1-1 0,1 1 0,0 0 0,-1 0 0,1 0 0,0 0 0,-1-1 0,1 1 0,-1 0 0,1-1 0,-1 1 0,1-1 0,0 1 0,-1 0 0,0-1 0,1 1 0,-1-1 0,1 1 0,-1-1 0,1 1 0,-1-1 0,0 0 0,0 1 0,1-1 0,-1 1 0,0-2 0,9-16 0,0-1 0,-2 0 0,0 0 0,7-38 0,-4 18 0,15-55 0,-5-1 0,-4-1 0,5-114 0,-22 187 119,-2 22-321,-4 11-1080,1 3-5544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3.985"/>
    </inkml:context>
    <inkml:brush xml:id="br0">
      <inkml:brushProperty name="width" value="0.05" units="cm"/>
      <inkml:brushProperty name="height" value="0.05" units="cm"/>
    </inkml:brush>
  </inkml:definitions>
  <inkml:trace contextRef="#ctx0" brushRef="#br0">0 395 24575,'75'-4'0,"104"-18"0,-32 3 0,96-6-2,995-85-1801,377 35 1625,-528 30-332,-484-10 2261,-600 54-1801,30-6 597,-33 7-577,1-1 0,0 1-1,0 0 1,-1 0 0,1 0 0,0-1-1,-1 1 1,1 0 0,0-1-1,-1 1 1,1 0 0,-1-1 0,1 1-1,-1-1 1,1 1 0,-1-1 0,1 1-1,-1-1 1,1 1 0,-1-1-1,0 0 1,1 1 0,-1-1 0,0 1-1,1-1 1,-1 0 0,0 0-1,0 1 1,0-1 0,1 0 0,-1 1-1,0-1 1,0 0 0,0 1 0,0-1-1,-1-1 1,-6-9-6796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37.979"/>
    </inkml:context>
    <inkml:brush xml:id="br0">
      <inkml:brushProperty name="width" value="0.05" units="cm"/>
      <inkml:brushProperty name="height" value="0.05" units="cm"/>
    </inkml:brush>
  </inkml:definitions>
  <inkml:trace contextRef="#ctx0" brushRef="#br0">1778 177 24575,'-5'-9'0,"0"0"0,-1 0 0,0 1 0,0 0 0,0 0 0,-1 0 0,-1 1 0,1 0 0,-1 0 0,0 0 0,-1 1 0,-11-6 0,6 5 0,1 2 0,-1 0 0,0 0 0,0 1 0,0 1 0,0 0 0,-29-1 0,4 4 0,0 2 0,0 1 0,0 2 0,0 2 0,-63 20 0,13 1 0,0 4 0,2 3 0,2 4 0,1 4 0,-98 68 0,132-75 0,1 2 0,2 2 0,1 2 0,3 2 0,1 2 0,3 1 0,2 3 0,2 1 0,-30 57 0,36-49 0,2 1 0,4 1 0,1 1 0,4 1 0,2 1 0,-11 97 0,22-111 0,2 0 0,2 0 0,2 0 0,3 0 0,2 0 0,1-1 0,3 1 0,3-2 0,19 53 0,-18-70 0,2 0 0,0 0 0,2-2 0,2 0 0,0-2 0,2 0 0,1-1 0,1-1 0,1-2 0,56 41 0,-29-28 0,2-3 0,1-3 0,2-2 0,1-2 0,67 20 0,-67-29 0,0-3 0,0-2 0,1-2 0,1-4 0,0-1 0,-1-4 0,1-2 0,0-2 0,-1-3 0,1-3 0,-2-2 0,105-35 0,-87 18 0,-2-2 0,-1-4 0,112-71 0,-129 68 0,-1-3 0,-2-2 0,-3-3 0,79-88 0,-98 94 0,-2-2 0,-1-2 0,-3 0 0,-1-2 0,-3 0 0,-1-1 0,-3-1 0,-2-1 0,-1-1 0,-3 0 0,-2 0 0,4-68 0,-10 44 0,-3 0 0,-2 0 0,-5 0 0,-2 1 0,-3 0 0,-4 1 0,-46-132 0,44 158 0,-1 1 0,-2 1 0,-2 0 0,-2 2 0,-46-59 0,50 76 0,0 0 0,-2 2 0,0 1 0,-2 1 0,0 1 0,-1 1 0,-1 1 0,0 1 0,-44-17 0,22 15 0,-1 2 0,0 2 0,-2 3 0,1 2 0,-68-3 0,46 9 0,1 3 0,0 3 0,-90 17 0,141-17-273,0 2 0,1 0 0,0 1 0,-24 10 0,19-3-6553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46.821"/>
    </inkml:context>
    <inkml:brush xml:id="br0">
      <inkml:brushProperty name="width" value="0.05" units="cm"/>
      <inkml:brushProperty name="height" value="0.05" units="cm"/>
    </inkml:brush>
  </inkml:definitions>
  <inkml:trace contextRef="#ctx0" brushRef="#br0">0 1155 24575,'2'-4'0,"-1"0"0,1 1 0,0-1 0,0 1 0,1 0 0,-1-1 0,1 1 0,-1 0 0,1 0 0,0 1 0,6-5 0,7-9 0,-4 1 0,5-8 0,2 1 0,1 1 0,38-33 0,-57 53 0,0 0 0,0 1 0,0-1 0,1 0 0,-1 0 0,0 1 0,1-1 0,-1 0 0,1 1 0,-1-1 0,1 1 0,-1 0 0,1-1 0,-1 1 0,1 0 0,-1 0 0,1 0 0,-1 0 0,1 0 0,-1 1 0,1-1 0,-1 0 0,3 1 0,-2 1 0,0-1 0,0 1 0,0-1 0,0 1 0,0 0 0,0-1 0,-1 1 0,1 0 0,-1 0 0,1 0 0,-1 0 0,0 1 0,1 1 0,4 10 0,-1 0 0,-1 0 0,5 26 0,-8-34 0,15 88 0,-8-41 0,1-1 0,3-1 0,24 65 0,-35-114 0,0 0 0,0 1 0,0-1 0,0 0 0,0 0 0,1 0 0,-1 0 0,1 0 0,-1 0 0,1 0 0,0 0 0,-1-1 0,1 1 0,2 1 0,-2-3 0,-1 0 0,0 1 0,0-1 0,1 0 0,-1 0 0,0 0 0,0 0 0,1 0 0,-1-1 0,0 1 0,0 0 0,0-1 0,1 1 0,-1 0 0,0-1 0,0 1 0,0-1 0,0 0 0,0 1 0,0-1 0,0 0 0,0 0 0,0 0 0,0 0 0,-1 0 0,1 1 0,0-1 0,0-1 0,0-1 0,105-153 0,-8 11 0,-3 27-177,6 5-1,4 4 1,232-184-1,-194 188-155,5 6-1,4 6 1,171-76-1,-210 118-5813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6:47.491"/>
    </inkml:context>
    <inkml:brush xml:id="br0">
      <inkml:brushProperty name="width" value="0.05" units="cm"/>
      <inkml:brushProperty name="height" value="0.05" units="cm"/>
    </inkml:brush>
  </inkml:definitions>
  <inkml:trace contextRef="#ctx0" brushRef="#br0">1 482 24575,'0'-1'0,"0"1"0,0-1 0,0 1 0,0-1 0,0 1 0,0-1 0,0 1 0,0-1 0,0 1 0,0-1 0,0 1 0,1-1 0,-1 1 0,0-1 0,0 1 0,1 0 0,-1-1 0,0 1 0,1-1 0,-1 1 0,0 0 0,1-1 0,-1 1 0,0 0 0,1-1 0,-1 1 0,1 0 0,-1 0 0,1-1 0,-1 1 0,1 0 0,-1 0 0,0 0 0,1 0 0,-1 0 0,1-1 0,-1 1 0,1 0 0,-1 0 0,1 0 0,-1 0 0,1 1 0,-1-1 0,1 0 0,-1 0 0,1 0 0,-1 0 0,1 0 0,-1 1 0,1-1 0,-1 0 0,1 0 0,-1 1 0,0-1 0,1 0 0,-1 1 0,1-1 0,-1 1 0,26 19 0,-22-15 0,-1 1 0,0 0 0,0 0 0,0 0 0,2 10 0,15 30 0,-19-44 0,0-1 0,1 1 0,-1 0 0,0-1 0,1 1 0,-1-1 0,1 0 0,-1 1 0,1-1 0,0 0 0,-1 0 0,1 0 0,0 0 0,0 0 0,0-1 0,0 1 0,0 0 0,0-1 0,0 1 0,3-1 0,7 0 0,0 0 0,0-2 0,0 1 0,1-1 0,-2-1 0,19-6 0,76-35 0,-63 25 0,142-67-688,-4-9-1,199-139 0,-217 123-5436</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03T07:18:15.098"/>
    </inkml:context>
    <inkml:brush xml:id="br0">
      <inkml:brushProperty name="width" value="0.05292" units="cm"/>
      <inkml:brushProperty name="height" value="0.05292" units="cm"/>
      <inkml:brushProperty name="color" value="#FF0000"/>
    </inkml:brush>
  </inkml:definitions>
  <inkml:trace contextRef="#ctx0" brushRef="#br0">8749 9102 0,'35'0'172,"-17"0"-156,-1 0 0,19 0-1,34 0 16,-52 0-31,52 0 47,-34 0-31,-19 0-16,36 0 16,-35 0-1,17 0 1,18 0-1,-18 0 1,18 0 15,-35 0-31,0 0 16,35 0 0,-1 0-16,1 0 46,0 0-46,-35 0 32,35 0-17,-18-18 1,0 18 0,-17 0-16,0-18 15,-1 18 1,1 0-16,0 0 15,-1 0 1,18 0 31,-17 0-31,0 0-1,-1 0 1,1 0-1,0 0 32,17 0-31</inkml:trace>
  <inkml:trace contextRef="#ctx0" brushRef="#br0" timeOffset="10404.2">8202 10760 0,'18'0'78,"123"0"-47,-88 0-31,-36 0 16,36 0-1,0 0 17,-18 0-17,18 0 1,-17 0 0,-19 0-1,1 0 32</inkml:trace>
  <inkml:trace contextRef="#ctx0" brushRef="#br0" timeOffset="11461.65">7885 8537 0,'0'0'0,"35"0"47,71 0-16,-53 0-31,0 0 15,-36 0-15,36 0 16,-18 0-16,36 0 31,-18 0-15,-36 0-16,19-17 16,-1 17-1,0-36 1,-17 36 93</inkml:trace>
  <inkml:trace contextRef="#ctx0" brushRef="#br0" timeOffset="12473.47">10354 8537 0,'0'-17'16,"53"17"62,0 0-47,-36 0-15,54 0-1,-18 0 1,18 0 0,-36 0-16,-18 0 15,19 0 1,-1-18 0</inkml:trace>
  <inkml:trace contextRef="#ctx0" brushRef="#br0" timeOffset="13511.63">10354 10672 0,'0'17'16,"18"-17"0,-1 0-16,19 0 15,52 0 1,-18 0-16,-34 0 16,34 0-1,-52 0 1,-1 0-1,1 0 1,0 0 0</inkml:trace>
  <inkml:trace contextRef="#ctx0" brushRef="#br0" timeOffset="34036.76">9102 11377 0,'17'0'32,"-17"-18"-17,0 1 1,0-18-16,0 17 16,0-35-1,0 0 1,0-18-1,0 36-15,0-35 16,0-1 0,0 1-16,0 52 15,0-35 17,0 35-32,0 1 0,0-1 31,0-17-16,0 0 48,18 17-47,-18 0-1</inkml:trace>
  <inkml:trace contextRef="#ctx0" brushRef="#br0" timeOffset="34788.64">9913 10389 0,'18'0'47,"-18"18"-32,0 0-15,0-1 16,0 71 0,-18-52-1,18 34 1,0-52-16,0 17 16,0 0-16,0 1 15,-18-1 1,18 0-1,0 1-15,-17-36 32,17 17-32,0 1 0,0-1 31,0 19-15</inkml:trace>
  <inkml:trace contextRef="#ctx0" brushRef="#br0" timeOffset="42493.3">9631 11553 0,'-18'-17'0,"36"34"0,-89-34 31,18-1-16,36 18 1,-54 0 0,54 0-1,-36 0 1,0 0 0,17 0 15,19 0-31,-1 0 0,-52 0 47,-1 35-16,71 1-15,-18 17 15,1 0-16,-1-18-15,-17 0 16,35 18 0,0 18-1,-18-1-15,18-52 16,0 52 0,0-34-16,-17-19 15,17 19 1,0-1-1,0 35 1,-18-70-16,18 89 31,0-54-15,0 0 0,0 0-16,0-17 15,0 53 1,18-18-16,-1-18 15,18 18 1,-17-36-16,0 1 16,35 35-1,-36-53-15,1 0 16,52 18 0,-34-18-1,17 0 1,17 0-1,54 0 1,-36 0 15,18 0-15,-36-18 0,-52 0-16,35-17 31,-18 0-16,-17 17-15,17-70 32,18-53-17,-53 123 1,18-105 0,-18 34-1,0-34 1,0 35-1,0-18 1,0 53 15,0-18-15,-18 36-16,0 0 16,-35-36-1,53 54-15,-17-1 16,-19 0-1,1-17-15,0 0 32,0 17-1,17 18-15,0 0-1,1 0-15,-19 0 16,19 0 46,-1 0 16</inkml:trace>
  <inkml:trace contextRef="#ctx0" brushRef="#br0" timeOffset="53204.48">16863 5927 0,'53'0'109,"335"0"-78,-300 0-31,141 0 31,-141 0-15,-35 0 0,-53-18-16,36 18 0,34-18 15,-52 18 1,17 0 0</inkml:trace>
  <inkml:trace contextRef="#ctx0" brushRef="#br0" timeOffset="72832.05">16140 10866 0,'-18'0'78,"-35"35"-62,0 0 0,0-17-1,0 35 1,18-36 15,0 19-31,17-36 0,18 17 31,-35-17 16,0 0-16,-1 0 1,19 0-17,-1 0-15,0 0 16,1 0 15,17-17 94</inkml:trace>
  <inkml:trace contextRef="#ctx0" brushRef="#br0" timeOffset="73464.5">15646 10866 0,'-71'158'31,"142"-316"-31,-177 387 16,106-194 0,0-17-1,35-18 110,-17 0-109,-1 17 0,1-17 30,-18 18-30,0 0 0,18-18-1</inkml:trace>
  <inkml:trace contextRef="#ctx0" brushRef="#br0" timeOffset="74447.95">15152 9701 0,'53'36'46,"0"-36"-30,17 0-16,18 0 16,53 0-1,-35 0-15,0 0 16,141 0 0,-159 0-1,-35 0 16,-35-18-15,-1 0 109</inkml:trace>
  <inkml:trace contextRef="#ctx0" brushRef="#br0" timeOffset="75131.77">16034 9613 0,'35'-17'47,"0"17"-32,36 0 1,-18 17-1,-18 1 1,-17-18 78,-18 17-79,0 1 1,0 0 0,0 17 15,-36 18-15,19-53-1,-1 18 1,18-1-1</inkml:trace>
  <inkml:trace contextRef="#ctx0" brushRef="#br0" timeOffset="97514.61">24836 7620 0,'-18'35'110,"18"1"-95,0 34 1,0-17-1,0 18 1,0-19 0,0-34-16,0 0 15,0 17 1,0-17 0,0-1 30</inkml:trace>
  <inkml:trace contextRef="#ctx0" brushRef="#br0" timeOffset="98206.83">24659 8026 0,'18'17'110,"17"36"-95,-17-53 1,17 18-16,-17-18 16,-1 0 15,19 0 31,-36-18-46,17-17 0,1 0-1,-1 17 1,-17 0-16,18 1 16,0 17-1</inkml:trace>
  <inkml:trace contextRef="#ctx0" brushRef="#br0" timeOffset="99836.02">26917 7691 0,'18'0'16,"17"35"0,-18-18-16,1 36 15,35 53 1,0-71-1,-53 1 1,0-19 0,18 1-1</inkml:trace>
  <inkml:trace contextRef="#ctx0" brushRef="#br0" timeOffset="100751.91">26917 8096 0,'0'36'32,"0"-19"-32,53 1 31,0 17 0,-18-35-15,0 0-1,-17 18 1,0-18 0,-1 0 15,1 0-15,0 0 15,17 0-16,-35-18 1,17-17-16,-17 17 31,0-17-31,18 17 0,0 1 32,-1-19-17</inkml:trace>
  <inkml:trace contextRef="#ctx0" brushRef="#br0" timeOffset="102524.58">27693 9825 0,'-18'17'31,"1"1"-31,17 35 16,-53 18-1,35-18-15,1-1 16,-36 19 0,17 0-16,19-36 15,-1 18 1,18-36 31</inkml:trace>
  <inkml:trace contextRef="#ctx0" brushRef="#br0" timeOffset="103241.34">27376 10248 0,'17'18'62,"1"17"-46,-1 0 0,1-17-1,0 0 17,-18-1-17,17-17 1,1 18-16,0-18 31,17 0 0,-17 0-15,17 0 0,0 0-1,-17 0 16</inkml:trace>
  <inkml:trace contextRef="#ctx0" brushRef="#br0" timeOffset="105038.17">24500 10001 0,'18'106'109,"70"106"-78,-70-177-15,0 36 0</inkml:trace>
  <inkml:trace contextRef="#ctx0" brushRef="#br0" timeOffset="105742.48">24359 10301 0,'36'18'16,"16"17"15,19-35 0,-36 18-15,18-18 0,18 17-16,-54 1 31,1-18-16,0 18-15,-1-18 16,-17-71 47,18 18-48,0 53 1,-1-70-1</inkml:trace>
  <inkml:trace contextRef="#ctx0" brushRef="#br0" timeOffset="113807.14">25347 9895 0,'53'0'78,"0"0"-63,0 0-15,88 0 16,18 0 0,-53 0-1,-54 0 1,-16 0 0,-19 0-16,19 0 15,17 0 1,17 0 15,1 0-15,-36 0-1,-17 0 110,17 0-78,-18 0-16,1 0-31,0 0 32,35 0 15,17 0-16,1 0-16,-1 0 1,-34 0 0,-1 0-16,-17 0 62,-1-17-62,36-1 31,-35-17 16,-1 35 0,1 0-31,0-18-1,-1 1 17,1-1-17,0-17 1,17-18 0,-35 35-1,17-35 16,1 18-15,0 17 0,-18 1-16,0-1 15,0 0 1,0 1-16,0-1 16,0-17 15,0 17-16,0 1 1,0-19 0,0 1-1,0 17 1,0-17 0,-18 35-1,18-18 1,-35 1 15,17-1-15,1 18-1,-1 0-15,0 0 16,-35-18 0,36 18-16,-1 0 15,-52 0 1,52-17-1,-17 17 1,-1 0-16,1 0 16,-18 0-1,-35 0 1,17 0 0,-34 0-1,87 0 1,-35 0-16,18 0 15,-18 0-15,-18 0 32,54 0-17,-72-18 1,72 18 0,-18 0-1,17 0-15,-17 0 16,-18 0-1,17 0-15,1 0 16,-71 0 0,71 0-16,0 0 15,-36 0 1,18 0-16,36 0 16,-107 0-1,36 0 16,17 0-15,54 0 0,-1 0-16,0 0 15,-34 0 1,-1 18 0,0 17-16,35-35 15,-52 18 1,52-18-16,-17 0 15,-1 17 1,1-17 0,-71 53-1,53-17 17,36-19-17,17 19 16,0-1-15,0-18 0,0 36-1,0-17 17,0-19-17,17-17 1,-17 53-1,18-35 1,17 35 15,1-18-31,52 36 32,-18-71-1,-34 17-16,16-17 1,1 18-16,-17-18 16,122 35-1,-87-17-15,35-1 16,88-17 0,-71 0-1,-87 0 1,-1 0-1,-18 0 1,1 0-16,0 0 16,52 0-1,-34 0 1,34 0-16,1 0 16,-54 0-1,1 0-15,17 0 31,-17-17-31,0-1 47,-1 18-31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4.369"/>
    </inkml:context>
    <inkml:brush xml:id="br0">
      <inkml:brushProperty name="width" value="0.05" units="cm"/>
      <inkml:brushProperty name="height" value="0.05" units="cm"/>
    </inkml:brush>
  </inkml:definitions>
  <inkml:trace contextRef="#ctx0" brushRef="#br0">7 20 24575,'-7'-20'0,"7"20"0,10 12 0,11 9 0,1-1 0,1-1 0,48 30 0,-15-10 0,-10-7 0,-23-17 0,-1 0 0,0 2 0,36 37 0,-56-52 0,-1 0 0,1 0 0,-1 0 0,1 0 0,-1 0 0,0 1 0,0-1 0,0 0 0,0 1 0,0-1 0,-1 1 0,1-1 0,-1 1 0,1-1 0,-1 1 0,0-1 0,-1 6 0,1-4 0,-1 0 0,-1 0 0,1 0 0,-1 0 0,1 0 0,-1 0 0,0 0 0,-1 0 0,-4 6 0,-5 4 0,-2-1 0,1 0 0,-30 21 0,33-27 0,-147 97-1365,103-70-5461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5.617"/>
    </inkml:context>
    <inkml:brush xml:id="br0">
      <inkml:brushProperty name="width" value="0.05" units="cm"/>
      <inkml:brushProperty name="height" value="0.05" units="cm"/>
    </inkml:brush>
  </inkml:definitions>
  <inkml:trace contextRef="#ctx0" brushRef="#br0">18 354 24575,'-2'-3'0,"0"-1"0,0 1 0,0 0 0,0-1 0,1 0 0,-1 1 0,1-1 0,0 0 0,0 0 0,1 1 0,-1-1 0,1 0 0,-1 0 0,1 0 0,1 0 0,-1 0 0,0 0 0,1 0 0,0 1 0,0-1 0,0 0 0,3-5 0,1-6 0,1 0 0,1 0 0,0 1 0,12-17 0,-9 17 0,1 0 0,1 0 0,0 1 0,0 0 0,1 1 0,1 1 0,0 0 0,1 1 0,0 1 0,0 0 0,1 1 0,0 0 0,1 1 0,0 1 0,21-4 0,-34 9 0,1 0 0,-1 0 0,0 1 0,1 0 0,-1 0 0,0 0 0,1 0 0,-1 1 0,0 0 0,1 0 0,-1 0 0,0 0 0,0 0 0,0 1 0,0 0 0,0 0 0,6 4 0,-6-2 0,0 0 0,0 0 0,0 0 0,-1 0 0,0 1 0,0 0 0,0-1 0,0 1 0,-1 0 0,1 0 0,-1 1 0,1 5 0,2 10 0,-2-1 0,0 1 0,-1 0 0,-1 0 0,-1 0 0,-4 25 0,-4 12 35,-3-1 0,-26 79 0,22-87-403,2 1 1,1 0-1,-6 82 1,17-100-6459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5:35:45.989"/>
    </inkml:context>
    <inkml:brush xml:id="br0">
      <inkml:brushProperty name="width" value="0.05" units="cm"/>
      <inkml:brushProperty name="height" value="0.05" units="cm"/>
    </inkml:brush>
  </inkml:definitions>
  <inkml:trace contextRef="#ctx0" brushRef="#br0">0 22 24575,'5'0'0,"1"-5"0,5-1 0,5 0 0,-5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Working with Planning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Create 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Create Planning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200" dirty="0">
                <a:solidFill>
                  <a:prstClr val="black"/>
                </a:solidFill>
                <a:latin typeface="Calibri" panose="020F0502020204030204"/>
              </a:rPr>
              <a:t>Version Management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Create Simple Balance Sheet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What if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Update Scenario</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029487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247824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733329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920872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638957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7/3/2023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64.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4.png"/><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1.xml"/><Relationship Id="rId47" Type="http://schemas.openxmlformats.org/officeDocument/2006/relationships/image" Target="../media/image24.png"/><Relationship Id="rId63" Type="http://schemas.openxmlformats.org/officeDocument/2006/relationships/image" Target="../media/image32.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5.png"/><Relationship Id="rId112" Type="http://schemas.openxmlformats.org/officeDocument/2006/relationships/customXml" Target="../ink/ink56.xml"/><Relationship Id="rId16" Type="http://schemas.openxmlformats.org/officeDocument/2006/relationships/customXml" Target="../ink/ink8.xml"/><Relationship Id="rId107" Type="http://schemas.openxmlformats.org/officeDocument/2006/relationships/image" Target="../media/image54.png"/><Relationship Id="rId11" Type="http://schemas.openxmlformats.org/officeDocument/2006/relationships/image" Target="../media/image6.png"/><Relationship Id="rId32" Type="http://schemas.openxmlformats.org/officeDocument/2006/relationships/customXml" Target="../ink/ink16.xml"/><Relationship Id="rId37" Type="http://schemas.openxmlformats.org/officeDocument/2006/relationships/image" Target="../media/image19.png"/><Relationship Id="rId53" Type="http://schemas.openxmlformats.org/officeDocument/2006/relationships/image" Target="../media/image27.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0.png"/><Relationship Id="rId102" Type="http://schemas.openxmlformats.org/officeDocument/2006/relationships/customXml" Target="../ink/ink51.xml"/><Relationship Id="rId123" Type="http://schemas.openxmlformats.org/officeDocument/2006/relationships/image" Target="../media/image62.png"/><Relationship Id="rId5" Type="http://schemas.openxmlformats.org/officeDocument/2006/relationships/image" Target="../media/image3.png"/><Relationship Id="rId90" Type="http://schemas.openxmlformats.org/officeDocument/2006/relationships/customXml" Target="../ink/ink45.xml"/><Relationship Id="rId95" Type="http://schemas.openxmlformats.org/officeDocument/2006/relationships/image" Target="../media/image48.png"/><Relationship Id="rId22" Type="http://schemas.openxmlformats.org/officeDocument/2006/relationships/customXml" Target="../ink/ink11.xml"/><Relationship Id="rId27" Type="http://schemas.openxmlformats.org/officeDocument/2006/relationships/image" Target="../media/image14.png"/><Relationship Id="rId43" Type="http://schemas.openxmlformats.org/officeDocument/2006/relationships/image" Target="../media/image22.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5.png"/><Relationship Id="rId113" Type="http://schemas.openxmlformats.org/officeDocument/2006/relationships/image" Target="../media/image57.png"/><Relationship Id="rId118" Type="http://schemas.openxmlformats.org/officeDocument/2006/relationships/customXml" Target="../ink/ink59.xml"/><Relationship Id="rId80" Type="http://schemas.openxmlformats.org/officeDocument/2006/relationships/customXml" Target="../ink/ink40.xml"/><Relationship Id="rId85" Type="http://schemas.openxmlformats.org/officeDocument/2006/relationships/image" Target="../media/image43.png"/><Relationship Id="rId12" Type="http://schemas.openxmlformats.org/officeDocument/2006/relationships/customXml" Target="../ink/ink6.xml"/><Relationship Id="rId17" Type="http://schemas.openxmlformats.org/officeDocument/2006/relationships/image" Target="../media/image9.png"/><Relationship Id="rId33" Type="http://schemas.openxmlformats.org/officeDocument/2006/relationships/image" Target="../media/image17.png"/><Relationship Id="rId38" Type="http://schemas.openxmlformats.org/officeDocument/2006/relationships/customXml" Target="../ink/ink19.xml"/><Relationship Id="rId59" Type="http://schemas.openxmlformats.org/officeDocument/2006/relationships/image" Target="../media/image30.png"/><Relationship Id="rId103" Type="http://schemas.openxmlformats.org/officeDocument/2006/relationships/image" Target="../media/image52.png"/><Relationship Id="rId108" Type="http://schemas.openxmlformats.org/officeDocument/2006/relationships/customXml" Target="../ink/ink54.xml"/><Relationship Id="rId124" Type="http://schemas.openxmlformats.org/officeDocument/2006/relationships/customXml" Target="../ink/ink62.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38.png"/><Relationship Id="rId91" Type="http://schemas.openxmlformats.org/officeDocument/2006/relationships/image" Target="../media/image46.png"/><Relationship Id="rId96" Type="http://schemas.openxmlformats.org/officeDocument/2006/relationships/customXml" Target="../ink/ink48.xml"/><Relationship Id="rId1" Type="http://schemas.openxmlformats.org/officeDocument/2006/relationships/slideLayout" Target="../slideLayouts/slideLayout7.xml"/><Relationship Id="rId6" Type="http://schemas.openxmlformats.org/officeDocument/2006/relationships/customXml" Target="../ink/ink3.xml"/><Relationship Id="rId23" Type="http://schemas.openxmlformats.org/officeDocument/2006/relationships/image" Target="../media/image12.png"/><Relationship Id="rId28" Type="http://schemas.openxmlformats.org/officeDocument/2006/relationships/customXml" Target="../ink/ink14.xml"/><Relationship Id="rId49" Type="http://schemas.openxmlformats.org/officeDocument/2006/relationships/image" Target="../media/image25.png"/><Relationship Id="rId114" Type="http://schemas.openxmlformats.org/officeDocument/2006/relationships/customXml" Target="../ink/ink57.xml"/><Relationship Id="rId119" Type="http://schemas.openxmlformats.org/officeDocument/2006/relationships/image" Target="../media/image60.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3.png"/><Relationship Id="rId81" Type="http://schemas.openxmlformats.org/officeDocument/2006/relationships/image" Target="../media/image41.png"/><Relationship Id="rId86" Type="http://schemas.openxmlformats.org/officeDocument/2006/relationships/customXml" Target="../ink/ink43.xml"/><Relationship Id="rId13" Type="http://schemas.openxmlformats.org/officeDocument/2006/relationships/image" Target="../media/image7.png"/><Relationship Id="rId18" Type="http://schemas.openxmlformats.org/officeDocument/2006/relationships/customXml" Target="../ink/ink9.xml"/><Relationship Id="rId39" Type="http://schemas.openxmlformats.org/officeDocument/2006/relationships/image" Target="../media/image20.png"/><Relationship Id="rId109" Type="http://schemas.openxmlformats.org/officeDocument/2006/relationships/image" Target="../media/image55.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8.png"/><Relationship Id="rId76" Type="http://schemas.openxmlformats.org/officeDocument/2006/relationships/customXml" Target="../ink/ink38.xml"/><Relationship Id="rId97" Type="http://schemas.openxmlformats.org/officeDocument/2006/relationships/image" Target="../media/image49.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3.png"/><Relationship Id="rId7" Type="http://schemas.openxmlformats.org/officeDocument/2006/relationships/image" Target="../media/image4.png"/><Relationship Id="rId71" Type="http://schemas.openxmlformats.org/officeDocument/2006/relationships/image" Target="../media/image36.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5.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3.png"/><Relationship Id="rId66" Type="http://schemas.openxmlformats.org/officeDocument/2006/relationships/customXml" Target="../ink/ink33.xml"/><Relationship Id="rId87" Type="http://schemas.openxmlformats.org/officeDocument/2006/relationships/image" Target="../media/image44.png"/><Relationship Id="rId110" Type="http://schemas.openxmlformats.org/officeDocument/2006/relationships/customXml" Target="../ink/ink55.xml"/><Relationship Id="rId115" Type="http://schemas.openxmlformats.org/officeDocument/2006/relationships/image" Target="../media/image58.png"/><Relationship Id="rId61" Type="http://schemas.openxmlformats.org/officeDocument/2006/relationships/image" Target="../media/image31.png"/><Relationship Id="rId82" Type="http://schemas.openxmlformats.org/officeDocument/2006/relationships/customXml" Target="../ink/ink41.xml"/><Relationship Id="rId19" Type="http://schemas.openxmlformats.org/officeDocument/2006/relationships/image" Target="../media/image10.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8.png"/><Relationship Id="rId56" Type="http://schemas.openxmlformats.org/officeDocument/2006/relationships/customXml" Target="../ink/ink28.xml"/><Relationship Id="rId77" Type="http://schemas.openxmlformats.org/officeDocument/2006/relationships/image" Target="../media/image39.png"/><Relationship Id="rId100" Type="http://schemas.openxmlformats.org/officeDocument/2006/relationships/customXml" Target="../ink/ink50.xml"/><Relationship Id="rId105" Type="http://schemas.openxmlformats.org/officeDocument/2006/relationships/image" Target="../media/image53.png"/><Relationship Id="rId8" Type="http://schemas.openxmlformats.org/officeDocument/2006/relationships/customXml" Target="../ink/ink4.xml"/><Relationship Id="rId51" Type="http://schemas.openxmlformats.org/officeDocument/2006/relationships/image" Target="../media/image26.png"/><Relationship Id="rId72" Type="http://schemas.openxmlformats.org/officeDocument/2006/relationships/customXml" Target="../ink/ink36.xml"/><Relationship Id="rId93" Type="http://schemas.openxmlformats.org/officeDocument/2006/relationships/image" Target="../media/image47.png"/><Relationship Id="rId98" Type="http://schemas.openxmlformats.org/officeDocument/2006/relationships/customXml" Target="../ink/ink49.xml"/><Relationship Id="rId121" Type="http://schemas.openxmlformats.org/officeDocument/2006/relationships/image" Target="../media/image61.png"/><Relationship Id="rId3" Type="http://schemas.openxmlformats.org/officeDocument/2006/relationships/image" Target="../media/image2.png"/><Relationship Id="rId25" Type="http://schemas.openxmlformats.org/officeDocument/2006/relationships/image" Target="../media/image13.png"/><Relationship Id="rId46" Type="http://schemas.openxmlformats.org/officeDocument/2006/relationships/customXml" Target="../ink/ink23.xml"/><Relationship Id="rId67" Type="http://schemas.openxmlformats.org/officeDocument/2006/relationships/image" Target="../media/image34.png"/><Relationship Id="rId116" Type="http://schemas.openxmlformats.org/officeDocument/2006/relationships/customXml" Target="../ink/ink58.xml"/><Relationship Id="rId20" Type="http://schemas.openxmlformats.org/officeDocument/2006/relationships/customXml" Target="../ink/ink10.xml"/><Relationship Id="rId41" Type="http://schemas.openxmlformats.org/officeDocument/2006/relationships/image" Target="../media/image21.png"/><Relationship Id="rId62" Type="http://schemas.openxmlformats.org/officeDocument/2006/relationships/customXml" Target="../ink/ink31.xml"/><Relationship Id="rId83" Type="http://schemas.openxmlformats.org/officeDocument/2006/relationships/image" Target="../media/image42.png"/><Relationship Id="rId88" Type="http://schemas.openxmlformats.org/officeDocument/2006/relationships/customXml" Target="../ink/ink44.xml"/><Relationship Id="rId111" Type="http://schemas.openxmlformats.org/officeDocument/2006/relationships/image" Target="../media/image56.png"/><Relationship Id="rId15" Type="http://schemas.openxmlformats.org/officeDocument/2006/relationships/image" Target="../media/image8.png"/><Relationship Id="rId36" Type="http://schemas.openxmlformats.org/officeDocument/2006/relationships/customXml" Target="../ink/ink18.xml"/><Relationship Id="rId57" Type="http://schemas.openxmlformats.org/officeDocument/2006/relationships/image" Target="../media/image29.png"/><Relationship Id="rId106" Type="http://schemas.openxmlformats.org/officeDocument/2006/relationships/customXml" Target="../ink/ink53.xml"/><Relationship Id="rId10" Type="http://schemas.openxmlformats.org/officeDocument/2006/relationships/customXml" Target="../ink/ink5.xml"/><Relationship Id="rId31" Type="http://schemas.openxmlformats.org/officeDocument/2006/relationships/image" Target="../media/image16.png"/><Relationship Id="rId52" Type="http://schemas.openxmlformats.org/officeDocument/2006/relationships/customXml" Target="../ink/ink26.xml"/><Relationship Id="rId73" Type="http://schemas.openxmlformats.org/officeDocument/2006/relationships/image" Target="../media/image37.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1.xml"/><Relationship Id="rId4" Type="http://schemas.openxmlformats.org/officeDocument/2006/relationships/customXml" Target="../ink/ink2.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2.xml"/><Relationship Id="rId6" Type="http://schemas.openxmlformats.org/officeDocument/2006/relationships/image" Target="../media/image68.png"/><Relationship Id="rId11" Type="http://schemas.openxmlformats.org/officeDocument/2006/relationships/image" Target="../media/image72.png"/><Relationship Id="rId5" Type="http://schemas.openxmlformats.org/officeDocument/2006/relationships/image" Target="../media/image67.png"/><Relationship Id="rId10" Type="http://schemas.openxmlformats.org/officeDocument/2006/relationships/image" Target="../media/image71.png"/><Relationship Id="rId4" Type="http://schemas.openxmlformats.org/officeDocument/2006/relationships/image" Target="../media/image66.png"/><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74.emf"/><Relationship Id="rId7" Type="http://schemas.openxmlformats.org/officeDocument/2006/relationships/image" Target="../media/image77.png"/><Relationship Id="rId2" Type="http://schemas.openxmlformats.org/officeDocument/2006/relationships/image" Target="../media/image64.png"/><Relationship Id="rId1" Type="http://schemas.openxmlformats.org/officeDocument/2006/relationships/slideLayout" Target="../slideLayouts/slideLayout23.xml"/><Relationship Id="rId6" Type="http://schemas.openxmlformats.org/officeDocument/2006/relationships/customXml" Target="../ink/ink63.xml"/><Relationship Id="rId5" Type="http://schemas.openxmlformats.org/officeDocument/2006/relationships/image" Target="../media/image76.emf"/><Relationship Id="rId4" Type="http://schemas.openxmlformats.org/officeDocument/2006/relationships/image" Target="../media/image7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5</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we do in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3" name="Diagram 2">
            <a:extLst>
              <a:ext uri="{FF2B5EF4-FFF2-40B4-BE49-F238E27FC236}">
                <a16:creationId xmlns:a16="http://schemas.microsoft.com/office/drawing/2014/main" id="{D027F3FD-EE0F-4639-8487-32AAB08CACDD}"/>
              </a:ext>
            </a:extLst>
          </p:cNvPr>
          <p:cNvGraphicFramePr/>
          <p:nvPr/>
        </p:nvGraphicFramePr>
        <p:xfrm>
          <a:off x="-304800" y="720372"/>
          <a:ext cx="12495213" cy="3623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4402C42-593A-481B-9DC9-69D211342D36}"/>
              </a:ext>
            </a:extLst>
          </p:cNvPr>
          <p:cNvSpPr/>
          <p:nvPr/>
        </p:nvSpPr>
        <p:spPr>
          <a:xfrm>
            <a:off x="1588"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Collect data</a:t>
            </a:r>
          </a:p>
          <a:p>
            <a:pPr marL="457200" indent="-457200" defTabSz="1218987">
              <a:buFontTx/>
              <a:buAutoNum type="arabicPeriod"/>
            </a:pPr>
            <a:r>
              <a:rPr lang="en-US" sz="1400" b="1" dirty="0">
                <a:solidFill>
                  <a:prstClr val="white"/>
                </a:solidFill>
                <a:latin typeface="Calibri"/>
              </a:rPr>
              <a:t>Model Dimensions</a:t>
            </a:r>
          </a:p>
          <a:p>
            <a:pPr marL="457200" indent="-457200" defTabSz="1218987">
              <a:buFontTx/>
              <a:buAutoNum type="arabicPeriod"/>
            </a:pPr>
            <a:r>
              <a:rPr lang="en-US" sz="1400" b="1" dirty="0">
                <a:solidFill>
                  <a:prstClr val="white"/>
                </a:solidFill>
                <a:latin typeface="Calibri"/>
              </a:rPr>
              <a:t>Currency conversion rates</a:t>
            </a:r>
          </a:p>
          <a:p>
            <a:pPr marL="457200" indent="-457200" defTabSz="1218987">
              <a:buFontTx/>
              <a:buAutoNum type="arabicPeriod"/>
            </a:pPr>
            <a:r>
              <a:rPr lang="en-US" sz="1400" b="1" dirty="0">
                <a:solidFill>
                  <a:prstClr val="white"/>
                </a:solidFill>
                <a:latin typeface="Calibri"/>
              </a:rPr>
              <a:t>Create planning model</a:t>
            </a:r>
          </a:p>
          <a:p>
            <a:pPr marL="457200" indent="-457200" defTabSz="1218987">
              <a:buFontTx/>
              <a:buAutoNum type="arabicPeriod"/>
            </a:pPr>
            <a:r>
              <a:rPr lang="en-US" sz="1400" b="1" dirty="0">
                <a:solidFill>
                  <a:prstClr val="white"/>
                </a:solidFill>
                <a:latin typeface="Calibri"/>
              </a:rPr>
              <a:t>Set the rates</a:t>
            </a:r>
          </a:p>
          <a:p>
            <a:pPr marL="457200" indent="-457200" defTabSz="1218987">
              <a:buFontTx/>
              <a:buAutoNum type="arabicPeriod"/>
            </a:pPr>
            <a:r>
              <a:rPr lang="en-US" sz="1400" b="1" dirty="0">
                <a:solidFill>
                  <a:prstClr val="white"/>
                </a:solidFill>
                <a:latin typeface="Calibri"/>
              </a:rPr>
              <a:t>Define account dimension (business account)</a:t>
            </a:r>
          </a:p>
          <a:p>
            <a:pPr marL="457200" indent="-457200" defTabSz="1218987">
              <a:buFontTx/>
              <a:buAutoNum type="arabicPeriod"/>
            </a:pPr>
            <a:r>
              <a:rPr lang="en-US" sz="1400" b="1" dirty="0">
                <a:solidFill>
                  <a:prstClr val="white"/>
                </a:solidFill>
                <a:latin typeface="Calibri"/>
              </a:rPr>
              <a:t>Version management</a:t>
            </a:r>
          </a:p>
        </p:txBody>
      </p:sp>
      <p:sp>
        <p:nvSpPr>
          <p:cNvPr id="5" name="Flowchart: Extract 4">
            <a:extLst>
              <a:ext uri="{FF2B5EF4-FFF2-40B4-BE49-F238E27FC236}">
                <a16:creationId xmlns:a16="http://schemas.microsoft.com/office/drawing/2014/main" id="{BE76019C-CF87-41B4-BF4F-D377D13A9EEC}"/>
              </a:ext>
            </a:extLst>
          </p:cNvPr>
          <p:cNvSpPr/>
          <p:nvPr/>
        </p:nvSpPr>
        <p:spPr>
          <a:xfrm>
            <a:off x="609600" y="3429000"/>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id="{708B2018-3FDD-4E8F-834C-65F52CAF4DB9}"/>
              </a:ext>
            </a:extLst>
          </p:cNvPr>
          <p:cNvSpPr/>
          <p:nvPr/>
        </p:nvSpPr>
        <p:spPr>
          <a:xfrm>
            <a:off x="2354660"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Direct Entry</a:t>
            </a:r>
          </a:p>
          <a:p>
            <a:pPr marL="457200" indent="-457200" defTabSz="1218987">
              <a:buFontTx/>
              <a:buAutoNum type="arabicPeriod"/>
            </a:pPr>
            <a:r>
              <a:rPr lang="en-US" sz="1400" b="1" dirty="0">
                <a:solidFill>
                  <a:prstClr val="white"/>
                </a:solidFill>
                <a:latin typeface="Calibri"/>
              </a:rPr>
              <a:t>Distribution/spreading</a:t>
            </a:r>
          </a:p>
          <a:p>
            <a:pPr marL="457200" indent="-457200" defTabSz="1218987">
              <a:buFontTx/>
              <a:buAutoNum type="arabicPeriod"/>
            </a:pPr>
            <a:r>
              <a:rPr lang="en-US" sz="1400" b="1" dirty="0">
                <a:solidFill>
                  <a:prstClr val="white"/>
                </a:solidFill>
                <a:latin typeface="Calibri"/>
              </a:rPr>
              <a:t>Variance chart</a:t>
            </a:r>
          </a:p>
          <a:p>
            <a:pPr marL="457200" indent="-457200" defTabSz="1218987">
              <a:buFontTx/>
              <a:buAutoNum type="arabicPeriod"/>
            </a:pPr>
            <a:r>
              <a:rPr lang="en-US" sz="1400" b="1" dirty="0">
                <a:solidFill>
                  <a:prstClr val="white"/>
                </a:solidFill>
                <a:latin typeface="Calibri"/>
              </a:rPr>
              <a:t>Copy/paste data</a:t>
            </a:r>
          </a:p>
          <a:p>
            <a:pPr marL="457200" indent="-457200" defTabSz="1218987">
              <a:buFontTx/>
              <a:buAutoNum type="arabicPeriod"/>
            </a:pPr>
            <a:r>
              <a:rPr lang="en-US" sz="1400" b="1" dirty="0">
                <a:solidFill>
                  <a:prstClr val="white"/>
                </a:solidFill>
                <a:latin typeface="Calibri"/>
              </a:rPr>
              <a:t>Introduce new entity</a:t>
            </a:r>
          </a:p>
          <a:p>
            <a:pPr marL="457200" indent="-457200" defTabSz="1218987">
              <a:buFontTx/>
              <a:buAutoNum type="arabicPeriod"/>
            </a:pPr>
            <a:r>
              <a:rPr lang="en-US" sz="1400" b="1" dirty="0">
                <a:solidFill>
                  <a:prstClr val="white"/>
                </a:solidFill>
                <a:latin typeface="Calibri"/>
              </a:rPr>
              <a:t>Thresholds</a:t>
            </a:r>
          </a:p>
          <a:p>
            <a:pPr marL="457200" indent="-457200" defTabSz="1218987">
              <a:buFontTx/>
              <a:buAutoNum type="arabicPeriod"/>
            </a:pPr>
            <a:r>
              <a:rPr lang="en-US" sz="1400" b="1" dirty="0">
                <a:solidFill>
                  <a:prstClr val="white"/>
                </a:solidFill>
                <a:latin typeface="Calibri"/>
              </a:rPr>
              <a:t>Asymmetric reports</a:t>
            </a:r>
          </a:p>
          <a:p>
            <a:pPr marL="457200" indent="-457200" defTabSz="1218987">
              <a:buFontTx/>
              <a:buAutoNum type="arabicPeriod"/>
            </a:pPr>
            <a:r>
              <a:rPr lang="en-US" sz="1400" b="1" dirty="0">
                <a:solidFill>
                  <a:prstClr val="white"/>
                </a:solidFill>
                <a:latin typeface="Calibri"/>
              </a:rPr>
              <a:t>Formulas</a:t>
            </a:r>
          </a:p>
          <a:p>
            <a:pPr marL="457200" indent="-457200" defTabSz="1218987">
              <a:buFontTx/>
              <a:buAutoNum type="arabicPeriod"/>
            </a:pPr>
            <a:r>
              <a:rPr lang="en-US" sz="1400" b="1" dirty="0">
                <a:solidFill>
                  <a:prstClr val="white"/>
                </a:solidFill>
                <a:latin typeface="Calibri"/>
              </a:rPr>
              <a:t>Forecast</a:t>
            </a:r>
          </a:p>
        </p:txBody>
      </p:sp>
      <p:sp>
        <p:nvSpPr>
          <p:cNvPr id="7" name="Flowchart: Extract 6">
            <a:extLst>
              <a:ext uri="{FF2B5EF4-FFF2-40B4-BE49-F238E27FC236}">
                <a16:creationId xmlns:a16="http://schemas.microsoft.com/office/drawing/2014/main" id="{21CF4BA3-B81D-4F18-BEBD-3E70205121CE}"/>
              </a:ext>
            </a:extLst>
          </p:cNvPr>
          <p:cNvSpPr/>
          <p:nvPr/>
        </p:nvSpPr>
        <p:spPr>
          <a:xfrm>
            <a:off x="2745462" y="3417252"/>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Tree>
    <p:extLst>
      <p:ext uri="{BB962C8B-B14F-4D97-AF65-F5344CB8AC3E}">
        <p14:creationId xmlns:p14="http://schemas.microsoft.com/office/powerpoint/2010/main" val="220461049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5</a:t>
            </a:r>
          </a:p>
        </p:txBody>
      </p:sp>
    </p:spTree>
    <p:extLst>
      <p:ext uri="{BB962C8B-B14F-4D97-AF65-F5344CB8AC3E}">
        <p14:creationId xmlns:p14="http://schemas.microsoft.com/office/powerpoint/2010/main" val="386777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BI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Variance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Smart Assist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Augmented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Predict Forecast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Smart Insight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Discovery</a:t>
            </a:r>
            <a:endParaRPr kumimoji="0" lang="en-US" sz="1600" b="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kumimoji="0" lang="en-US" sz="1600" b="0" u="none" strike="noStrike" kern="1200" cap="none" spc="0" normalizeH="0" baseline="0" noProof="0" dirty="0">
                <a:ln>
                  <a:noFill/>
                </a:ln>
                <a:solidFill>
                  <a:prstClr val="black"/>
                </a:solidFill>
                <a:effectLst/>
                <a:uLnTx/>
                <a:uFillTx/>
                <a:latin typeface="Calibri" panose="020F0502020204030204"/>
                <a:ea typeface="+mn-ea"/>
                <a:cs typeface="+mn-cs"/>
              </a:rPr>
              <a:t>	- Smart Grouping</a:t>
            </a:r>
          </a:p>
          <a:p>
            <a:pPr>
              <a:defRPr/>
            </a:pPr>
            <a:r>
              <a:rPr kumimoji="0" lang="en-US" sz="1600" b="0" u="none" strike="noStrike" kern="1200" cap="none" spc="0" normalizeH="0" baseline="0" noProof="0" dirty="0">
                <a:ln>
                  <a:noFill/>
                </a:ln>
                <a:solidFill>
                  <a:prstClr val="black"/>
                </a:solidFill>
                <a:effectLst/>
                <a:uLnTx/>
                <a:uFillTx/>
                <a:latin typeface="Calibri" panose="020F0502020204030204"/>
                <a:ea typeface="+mn-ea"/>
                <a:cs typeface="+mn-cs"/>
              </a:rPr>
              <a:t>	- Roadmap and Support </a:t>
            </a:r>
          </a:p>
          <a:p>
            <a:pPr>
              <a:defRPr/>
            </a:pPr>
            <a:endParaRPr kumimoji="0" lang="en-US" sz="1600" b="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Evolution of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Collaborative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SAC Supports Planning options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Planning Jargons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t>
            </a:r>
            <a:r>
              <a:rPr lang="en-US" sz="1600" dirty="0">
                <a:solidFill>
                  <a:prstClr val="black"/>
                </a:solidFill>
                <a:latin typeface="Calibri" panose="020F0502020204030204"/>
              </a:rPr>
              <a:t>Planning models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E40A8C3-D4DF-6F8D-90E6-4D2EBA1735B8}"/>
                  </a:ext>
                </a:extLst>
              </p14:cNvPr>
              <p14:cNvContentPartPr/>
              <p14:nvPr/>
            </p14:nvContentPartPr>
            <p14:xfrm>
              <a:off x="1966962" y="1738033"/>
              <a:ext cx="172440" cy="379080"/>
            </p14:xfrm>
          </p:contentPart>
        </mc:Choice>
        <mc:Fallback>
          <p:pic>
            <p:nvPicPr>
              <p:cNvPr id="2" name="Ink 1">
                <a:extLst>
                  <a:ext uri="{FF2B5EF4-FFF2-40B4-BE49-F238E27FC236}">
                    <a16:creationId xmlns:a16="http://schemas.microsoft.com/office/drawing/2014/main" id="{EE40A8C3-D4DF-6F8D-90E6-4D2EBA1735B8}"/>
                  </a:ext>
                </a:extLst>
              </p:cNvPr>
              <p:cNvPicPr/>
              <p:nvPr/>
            </p:nvPicPr>
            <p:blipFill>
              <a:blip r:embed="rId3"/>
              <a:stretch>
                <a:fillRect/>
              </a:stretch>
            </p:blipFill>
            <p:spPr>
              <a:xfrm>
                <a:off x="1957962" y="1729393"/>
                <a:ext cx="19008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5237DAF-AF47-BE96-06BC-BD6EE6AEA9F3}"/>
                  </a:ext>
                </a:extLst>
              </p14:cNvPr>
              <p14:cNvContentPartPr/>
              <p14:nvPr/>
            </p14:nvContentPartPr>
            <p14:xfrm>
              <a:off x="2238402" y="1878433"/>
              <a:ext cx="117720" cy="210600"/>
            </p14:xfrm>
          </p:contentPart>
        </mc:Choice>
        <mc:Fallback>
          <p:pic>
            <p:nvPicPr>
              <p:cNvPr id="3" name="Ink 2">
                <a:extLst>
                  <a:ext uri="{FF2B5EF4-FFF2-40B4-BE49-F238E27FC236}">
                    <a16:creationId xmlns:a16="http://schemas.microsoft.com/office/drawing/2014/main" id="{F5237DAF-AF47-BE96-06BC-BD6EE6AEA9F3}"/>
                  </a:ext>
                </a:extLst>
              </p:cNvPr>
              <p:cNvPicPr/>
              <p:nvPr/>
            </p:nvPicPr>
            <p:blipFill>
              <a:blip r:embed="rId5"/>
              <a:stretch>
                <a:fillRect/>
              </a:stretch>
            </p:blipFill>
            <p:spPr>
              <a:xfrm>
                <a:off x="2229762" y="1869433"/>
                <a:ext cx="13536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3F2702F5-01F2-D40F-7CFF-8805E6659561}"/>
                  </a:ext>
                </a:extLst>
              </p14:cNvPr>
              <p14:cNvContentPartPr/>
              <p14:nvPr/>
            </p14:nvContentPartPr>
            <p14:xfrm>
              <a:off x="4830402" y="1695913"/>
              <a:ext cx="55800" cy="246240"/>
            </p14:xfrm>
          </p:contentPart>
        </mc:Choice>
        <mc:Fallback>
          <p:pic>
            <p:nvPicPr>
              <p:cNvPr id="5" name="Ink 4">
                <a:extLst>
                  <a:ext uri="{FF2B5EF4-FFF2-40B4-BE49-F238E27FC236}">
                    <a16:creationId xmlns:a16="http://schemas.microsoft.com/office/drawing/2014/main" id="{3F2702F5-01F2-D40F-7CFF-8805E6659561}"/>
                  </a:ext>
                </a:extLst>
              </p:cNvPr>
              <p:cNvPicPr/>
              <p:nvPr/>
            </p:nvPicPr>
            <p:blipFill>
              <a:blip r:embed="rId7"/>
              <a:stretch>
                <a:fillRect/>
              </a:stretch>
            </p:blipFill>
            <p:spPr>
              <a:xfrm>
                <a:off x="4821402" y="1687273"/>
                <a:ext cx="734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40C2D5FB-5006-294F-E803-2269083EFDE0}"/>
                  </a:ext>
                </a:extLst>
              </p14:cNvPr>
              <p14:cNvContentPartPr/>
              <p14:nvPr/>
            </p14:nvContentPartPr>
            <p14:xfrm>
              <a:off x="5097522" y="1687633"/>
              <a:ext cx="131400" cy="218160"/>
            </p14:xfrm>
          </p:contentPart>
        </mc:Choice>
        <mc:Fallback>
          <p:pic>
            <p:nvPicPr>
              <p:cNvPr id="6" name="Ink 5">
                <a:extLst>
                  <a:ext uri="{FF2B5EF4-FFF2-40B4-BE49-F238E27FC236}">
                    <a16:creationId xmlns:a16="http://schemas.microsoft.com/office/drawing/2014/main" id="{40C2D5FB-5006-294F-E803-2269083EFDE0}"/>
                  </a:ext>
                </a:extLst>
              </p:cNvPr>
              <p:cNvPicPr/>
              <p:nvPr/>
            </p:nvPicPr>
            <p:blipFill>
              <a:blip r:embed="rId9"/>
              <a:stretch>
                <a:fillRect/>
              </a:stretch>
            </p:blipFill>
            <p:spPr>
              <a:xfrm>
                <a:off x="5088522" y="1678993"/>
                <a:ext cx="1490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511E15BA-A5D7-F09E-9591-81C93BECC609}"/>
                  </a:ext>
                </a:extLst>
              </p14:cNvPr>
              <p14:cNvContentPartPr/>
              <p14:nvPr/>
            </p14:nvContentPartPr>
            <p14:xfrm>
              <a:off x="5428722" y="1679713"/>
              <a:ext cx="183600" cy="230760"/>
            </p14:xfrm>
          </p:contentPart>
        </mc:Choice>
        <mc:Fallback>
          <p:pic>
            <p:nvPicPr>
              <p:cNvPr id="7" name="Ink 6">
                <a:extLst>
                  <a:ext uri="{FF2B5EF4-FFF2-40B4-BE49-F238E27FC236}">
                    <a16:creationId xmlns:a16="http://schemas.microsoft.com/office/drawing/2014/main" id="{511E15BA-A5D7-F09E-9591-81C93BECC609}"/>
                  </a:ext>
                </a:extLst>
              </p:cNvPr>
              <p:cNvPicPr/>
              <p:nvPr/>
            </p:nvPicPr>
            <p:blipFill>
              <a:blip r:embed="rId11"/>
              <a:stretch>
                <a:fillRect/>
              </a:stretch>
            </p:blipFill>
            <p:spPr>
              <a:xfrm>
                <a:off x="5420082" y="1671073"/>
                <a:ext cx="201240" cy="248400"/>
              </a:xfrm>
              <a:prstGeom prst="rect">
                <a:avLst/>
              </a:prstGeom>
            </p:spPr>
          </p:pic>
        </mc:Fallback>
      </mc:AlternateContent>
      <p:grpSp>
        <p:nvGrpSpPr>
          <p:cNvPr id="17" name="Group 16">
            <a:extLst>
              <a:ext uri="{FF2B5EF4-FFF2-40B4-BE49-F238E27FC236}">
                <a16:creationId xmlns:a16="http://schemas.microsoft.com/office/drawing/2014/main" id="{80B77625-9512-AC66-75BD-B4391F0DCD51}"/>
              </a:ext>
            </a:extLst>
          </p:cNvPr>
          <p:cNvGrpSpPr/>
          <p:nvPr/>
        </p:nvGrpSpPr>
        <p:grpSpPr>
          <a:xfrm>
            <a:off x="2623962" y="1692313"/>
            <a:ext cx="1887480" cy="523080"/>
            <a:chOff x="2623962" y="1692313"/>
            <a:chExt cx="1887480" cy="523080"/>
          </a:xfrm>
        </p:grpSpPr>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9E3792C1-9E27-1E23-EA70-861EEC088770}"/>
                    </a:ext>
                  </a:extLst>
                </p14:cNvPr>
                <p14:cNvContentPartPr/>
                <p14:nvPr/>
              </p14:nvContentPartPr>
              <p14:xfrm>
                <a:off x="2623962" y="1786273"/>
                <a:ext cx="1886040" cy="142200"/>
              </p14:xfrm>
            </p:contentPart>
          </mc:Choice>
          <mc:Fallback>
            <p:pic>
              <p:nvPicPr>
                <p:cNvPr id="8" name="Ink 7">
                  <a:extLst>
                    <a:ext uri="{FF2B5EF4-FFF2-40B4-BE49-F238E27FC236}">
                      <a16:creationId xmlns:a16="http://schemas.microsoft.com/office/drawing/2014/main" id="{9E3792C1-9E27-1E23-EA70-861EEC088770}"/>
                    </a:ext>
                  </a:extLst>
                </p:cNvPr>
                <p:cNvPicPr/>
                <p:nvPr/>
              </p:nvPicPr>
              <p:blipFill>
                <a:blip r:embed="rId13"/>
                <a:stretch>
                  <a:fillRect/>
                </a:stretch>
              </p:blipFill>
              <p:spPr>
                <a:xfrm>
                  <a:off x="2614962" y="1777633"/>
                  <a:ext cx="19036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72465EAA-D655-8CE4-1E73-863CBB02F405}"/>
                    </a:ext>
                  </a:extLst>
                </p14:cNvPr>
                <p14:cNvContentPartPr/>
                <p14:nvPr/>
              </p14:nvContentPartPr>
              <p14:xfrm>
                <a:off x="4370682" y="1692313"/>
                <a:ext cx="140760" cy="218160"/>
              </p14:xfrm>
            </p:contentPart>
          </mc:Choice>
          <mc:Fallback>
            <p:pic>
              <p:nvPicPr>
                <p:cNvPr id="9" name="Ink 8">
                  <a:extLst>
                    <a:ext uri="{FF2B5EF4-FFF2-40B4-BE49-F238E27FC236}">
                      <a16:creationId xmlns:a16="http://schemas.microsoft.com/office/drawing/2014/main" id="{72465EAA-D655-8CE4-1E73-863CBB02F405}"/>
                    </a:ext>
                  </a:extLst>
                </p:cNvPr>
                <p:cNvPicPr/>
                <p:nvPr/>
              </p:nvPicPr>
              <p:blipFill>
                <a:blip r:embed="rId15"/>
                <a:stretch>
                  <a:fillRect/>
                </a:stretch>
              </p:blipFill>
              <p:spPr>
                <a:xfrm>
                  <a:off x="4361682" y="1683313"/>
                  <a:ext cx="1584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5227DC8C-546F-388D-248D-B76974E4718C}"/>
                    </a:ext>
                  </a:extLst>
                </p14:cNvPr>
                <p14:cNvContentPartPr/>
                <p14:nvPr/>
              </p14:nvContentPartPr>
              <p14:xfrm>
                <a:off x="3581562" y="1920193"/>
                <a:ext cx="157320" cy="295200"/>
              </p14:xfrm>
            </p:contentPart>
          </mc:Choice>
          <mc:Fallback>
            <p:pic>
              <p:nvPicPr>
                <p:cNvPr id="11" name="Ink 10">
                  <a:extLst>
                    <a:ext uri="{FF2B5EF4-FFF2-40B4-BE49-F238E27FC236}">
                      <a16:creationId xmlns:a16="http://schemas.microsoft.com/office/drawing/2014/main" id="{5227DC8C-546F-388D-248D-B76974E4718C}"/>
                    </a:ext>
                  </a:extLst>
                </p:cNvPr>
                <p:cNvPicPr/>
                <p:nvPr/>
              </p:nvPicPr>
              <p:blipFill>
                <a:blip r:embed="rId17"/>
                <a:stretch>
                  <a:fillRect/>
                </a:stretch>
              </p:blipFill>
              <p:spPr>
                <a:xfrm>
                  <a:off x="3572562" y="1911553"/>
                  <a:ext cx="174960" cy="312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58F9E307-F5A1-E044-B43C-3924F25D6045}"/>
                  </a:ext>
                </a:extLst>
              </p14:cNvPr>
              <p14:cNvContentPartPr/>
              <p14:nvPr/>
            </p14:nvContentPartPr>
            <p14:xfrm>
              <a:off x="3727002" y="2347873"/>
              <a:ext cx="18000" cy="8280"/>
            </p14:xfrm>
          </p:contentPart>
        </mc:Choice>
        <mc:Fallback>
          <p:pic>
            <p:nvPicPr>
              <p:cNvPr id="12" name="Ink 11">
                <a:extLst>
                  <a:ext uri="{FF2B5EF4-FFF2-40B4-BE49-F238E27FC236}">
                    <a16:creationId xmlns:a16="http://schemas.microsoft.com/office/drawing/2014/main" id="{58F9E307-F5A1-E044-B43C-3924F25D6045}"/>
                  </a:ext>
                </a:extLst>
              </p:cNvPr>
              <p:cNvPicPr/>
              <p:nvPr/>
            </p:nvPicPr>
            <p:blipFill>
              <a:blip r:embed="rId19"/>
              <a:stretch>
                <a:fillRect/>
              </a:stretch>
            </p:blipFill>
            <p:spPr>
              <a:xfrm>
                <a:off x="3718002" y="2338873"/>
                <a:ext cx="35640" cy="25920"/>
              </a:xfrm>
              <a:prstGeom prst="rect">
                <a:avLst/>
              </a:prstGeom>
            </p:spPr>
          </p:pic>
        </mc:Fallback>
      </mc:AlternateContent>
      <p:grpSp>
        <p:nvGrpSpPr>
          <p:cNvPr id="16" name="Group 15">
            <a:extLst>
              <a:ext uri="{FF2B5EF4-FFF2-40B4-BE49-F238E27FC236}">
                <a16:creationId xmlns:a16="http://schemas.microsoft.com/office/drawing/2014/main" id="{12666F26-BDE8-A451-A527-67C8B0F84BB8}"/>
              </a:ext>
            </a:extLst>
          </p:cNvPr>
          <p:cNvGrpSpPr/>
          <p:nvPr/>
        </p:nvGrpSpPr>
        <p:grpSpPr>
          <a:xfrm>
            <a:off x="3301842" y="2504473"/>
            <a:ext cx="366120" cy="259560"/>
            <a:chOff x="3301842" y="2504473"/>
            <a:chExt cx="366120" cy="25956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44456BBC-08F2-6671-6C56-66553019FF63}"/>
                    </a:ext>
                  </a:extLst>
                </p14:cNvPr>
                <p14:cNvContentPartPr/>
                <p14:nvPr/>
              </p14:nvContentPartPr>
              <p14:xfrm>
                <a:off x="3301842" y="2535433"/>
                <a:ext cx="105480" cy="119520"/>
              </p14:xfrm>
            </p:contentPart>
          </mc:Choice>
          <mc:Fallback>
            <p:pic>
              <p:nvPicPr>
                <p:cNvPr id="13" name="Ink 12">
                  <a:extLst>
                    <a:ext uri="{FF2B5EF4-FFF2-40B4-BE49-F238E27FC236}">
                      <a16:creationId xmlns:a16="http://schemas.microsoft.com/office/drawing/2014/main" id="{44456BBC-08F2-6671-6C56-66553019FF63}"/>
                    </a:ext>
                  </a:extLst>
                </p:cNvPr>
                <p:cNvPicPr/>
                <p:nvPr/>
              </p:nvPicPr>
              <p:blipFill>
                <a:blip r:embed="rId21"/>
                <a:stretch>
                  <a:fillRect/>
                </a:stretch>
              </p:blipFill>
              <p:spPr>
                <a:xfrm>
                  <a:off x="3292842" y="2526793"/>
                  <a:ext cx="1231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984C2F42-624C-D6E6-3B96-739739D630DC}"/>
                    </a:ext>
                  </a:extLst>
                </p14:cNvPr>
                <p14:cNvContentPartPr/>
                <p14:nvPr/>
              </p14:nvContentPartPr>
              <p14:xfrm>
                <a:off x="3450162" y="2504473"/>
                <a:ext cx="97920" cy="259560"/>
              </p14:xfrm>
            </p:contentPart>
          </mc:Choice>
          <mc:Fallback>
            <p:pic>
              <p:nvPicPr>
                <p:cNvPr id="14" name="Ink 13">
                  <a:extLst>
                    <a:ext uri="{FF2B5EF4-FFF2-40B4-BE49-F238E27FC236}">
                      <a16:creationId xmlns:a16="http://schemas.microsoft.com/office/drawing/2014/main" id="{984C2F42-624C-D6E6-3B96-739739D630DC}"/>
                    </a:ext>
                  </a:extLst>
                </p:cNvPr>
                <p:cNvPicPr/>
                <p:nvPr/>
              </p:nvPicPr>
              <p:blipFill>
                <a:blip r:embed="rId23"/>
                <a:stretch>
                  <a:fillRect/>
                </a:stretch>
              </p:blipFill>
              <p:spPr>
                <a:xfrm>
                  <a:off x="3441522" y="2495473"/>
                  <a:ext cx="1155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56A19964-B6C6-6EA8-D555-26943EDF2F13}"/>
                    </a:ext>
                  </a:extLst>
                </p14:cNvPr>
                <p14:cNvContentPartPr/>
                <p14:nvPr/>
              </p14:nvContentPartPr>
              <p14:xfrm>
                <a:off x="3586962" y="2594113"/>
                <a:ext cx="81000" cy="118080"/>
              </p14:xfrm>
            </p:contentPart>
          </mc:Choice>
          <mc:Fallback>
            <p:pic>
              <p:nvPicPr>
                <p:cNvPr id="15" name="Ink 14">
                  <a:extLst>
                    <a:ext uri="{FF2B5EF4-FFF2-40B4-BE49-F238E27FC236}">
                      <a16:creationId xmlns:a16="http://schemas.microsoft.com/office/drawing/2014/main" id="{56A19964-B6C6-6EA8-D555-26943EDF2F13}"/>
                    </a:ext>
                  </a:extLst>
                </p:cNvPr>
                <p:cNvPicPr/>
                <p:nvPr/>
              </p:nvPicPr>
              <p:blipFill>
                <a:blip r:embed="rId25"/>
                <a:stretch>
                  <a:fillRect/>
                </a:stretch>
              </p:blipFill>
              <p:spPr>
                <a:xfrm>
                  <a:off x="3578322" y="2585113"/>
                  <a:ext cx="98640" cy="135720"/>
                </a:xfrm>
                <a:prstGeom prst="rect">
                  <a:avLst/>
                </a:prstGeom>
              </p:spPr>
            </p:pic>
          </mc:Fallback>
        </mc:AlternateContent>
      </p:grpSp>
      <p:grpSp>
        <p:nvGrpSpPr>
          <p:cNvPr id="33" name="Group 32">
            <a:extLst>
              <a:ext uri="{FF2B5EF4-FFF2-40B4-BE49-F238E27FC236}">
                <a16:creationId xmlns:a16="http://schemas.microsoft.com/office/drawing/2014/main" id="{BCE06263-3E65-C272-D9AE-CB55F73C50D5}"/>
              </a:ext>
            </a:extLst>
          </p:cNvPr>
          <p:cNvGrpSpPr/>
          <p:nvPr/>
        </p:nvGrpSpPr>
        <p:grpSpPr>
          <a:xfrm>
            <a:off x="3202482" y="3865273"/>
            <a:ext cx="2014920" cy="929880"/>
            <a:chOff x="3202482" y="3865273"/>
            <a:chExt cx="2014920" cy="929880"/>
          </a:xfrm>
        </p:grpSpPr>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ED3CBBC6-7011-46D3-2DEF-8CEFF0BA181E}"/>
                    </a:ext>
                  </a:extLst>
                </p14:cNvPr>
                <p14:cNvContentPartPr/>
                <p14:nvPr/>
              </p14:nvContentPartPr>
              <p14:xfrm>
                <a:off x="3508122" y="4051033"/>
                <a:ext cx="12600" cy="272520"/>
              </p14:xfrm>
            </p:contentPart>
          </mc:Choice>
          <mc:Fallback>
            <p:pic>
              <p:nvPicPr>
                <p:cNvPr id="18" name="Ink 17">
                  <a:extLst>
                    <a:ext uri="{FF2B5EF4-FFF2-40B4-BE49-F238E27FC236}">
                      <a16:creationId xmlns:a16="http://schemas.microsoft.com/office/drawing/2014/main" id="{ED3CBBC6-7011-46D3-2DEF-8CEFF0BA181E}"/>
                    </a:ext>
                  </a:extLst>
                </p:cNvPr>
                <p:cNvPicPr/>
                <p:nvPr/>
              </p:nvPicPr>
              <p:blipFill>
                <a:blip r:embed="rId27"/>
                <a:stretch>
                  <a:fillRect/>
                </a:stretch>
              </p:blipFill>
              <p:spPr>
                <a:xfrm>
                  <a:off x="3499122" y="4042393"/>
                  <a:ext cx="302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F9F33EC2-E8F6-02A7-B1F8-A218BFCAC156}"/>
                    </a:ext>
                  </a:extLst>
                </p14:cNvPr>
                <p14:cNvContentPartPr/>
                <p14:nvPr/>
              </p14:nvContentPartPr>
              <p14:xfrm>
                <a:off x="3667602" y="4096393"/>
                <a:ext cx="126720" cy="175320"/>
              </p14:xfrm>
            </p:contentPart>
          </mc:Choice>
          <mc:Fallback>
            <p:pic>
              <p:nvPicPr>
                <p:cNvPr id="19" name="Ink 18">
                  <a:extLst>
                    <a:ext uri="{FF2B5EF4-FFF2-40B4-BE49-F238E27FC236}">
                      <a16:creationId xmlns:a16="http://schemas.microsoft.com/office/drawing/2014/main" id="{F9F33EC2-E8F6-02A7-B1F8-A218BFCAC156}"/>
                    </a:ext>
                  </a:extLst>
                </p:cNvPr>
                <p:cNvPicPr/>
                <p:nvPr/>
              </p:nvPicPr>
              <p:blipFill>
                <a:blip r:embed="rId29"/>
                <a:stretch>
                  <a:fillRect/>
                </a:stretch>
              </p:blipFill>
              <p:spPr>
                <a:xfrm>
                  <a:off x="3658602" y="4087753"/>
                  <a:ext cx="1443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68230B50-AC2E-CEA8-312F-D2AF05744E39}"/>
                    </a:ext>
                  </a:extLst>
                </p14:cNvPr>
                <p14:cNvContentPartPr/>
                <p14:nvPr/>
              </p14:nvContentPartPr>
              <p14:xfrm>
                <a:off x="3909162" y="4075513"/>
                <a:ext cx="117360" cy="176400"/>
              </p14:xfrm>
            </p:contentPart>
          </mc:Choice>
          <mc:Fallback>
            <p:pic>
              <p:nvPicPr>
                <p:cNvPr id="20" name="Ink 19">
                  <a:extLst>
                    <a:ext uri="{FF2B5EF4-FFF2-40B4-BE49-F238E27FC236}">
                      <a16:creationId xmlns:a16="http://schemas.microsoft.com/office/drawing/2014/main" id="{68230B50-AC2E-CEA8-312F-D2AF05744E39}"/>
                    </a:ext>
                  </a:extLst>
                </p:cNvPr>
                <p:cNvPicPr/>
                <p:nvPr/>
              </p:nvPicPr>
              <p:blipFill>
                <a:blip r:embed="rId31"/>
                <a:stretch>
                  <a:fillRect/>
                </a:stretch>
              </p:blipFill>
              <p:spPr>
                <a:xfrm>
                  <a:off x="3900522" y="4066513"/>
                  <a:ext cx="1350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398466F1-DA44-2D16-92DF-667737EA0509}"/>
                    </a:ext>
                  </a:extLst>
                </p14:cNvPr>
                <p14:cNvContentPartPr/>
                <p14:nvPr/>
              </p14:nvContentPartPr>
              <p14:xfrm>
                <a:off x="4161522" y="4336513"/>
                <a:ext cx="98640" cy="204120"/>
              </p14:xfrm>
            </p:contentPart>
          </mc:Choice>
          <mc:Fallback>
            <p:pic>
              <p:nvPicPr>
                <p:cNvPr id="22" name="Ink 21">
                  <a:extLst>
                    <a:ext uri="{FF2B5EF4-FFF2-40B4-BE49-F238E27FC236}">
                      <a16:creationId xmlns:a16="http://schemas.microsoft.com/office/drawing/2014/main" id="{398466F1-DA44-2D16-92DF-667737EA0509}"/>
                    </a:ext>
                  </a:extLst>
                </p:cNvPr>
                <p:cNvPicPr/>
                <p:nvPr/>
              </p:nvPicPr>
              <p:blipFill>
                <a:blip r:embed="rId33"/>
                <a:stretch>
                  <a:fillRect/>
                </a:stretch>
              </p:blipFill>
              <p:spPr>
                <a:xfrm>
                  <a:off x="4152522" y="4327873"/>
                  <a:ext cx="1162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72F5F2C6-AE45-696A-A4C9-A37B15FCFA1B}"/>
                    </a:ext>
                  </a:extLst>
                </p14:cNvPr>
                <p14:cNvContentPartPr/>
                <p14:nvPr/>
              </p14:nvContentPartPr>
              <p14:xfrm>
                <a:off x="4144602" y="4334713"/>
                <a:ext cx="200160" cy="219960"/>
              </p14:xfrm>
            </p:contentPart>
          </mc:Choice>
          <mc:Fallback>
            <p:pic>
              <p:nvPicPr>
                <p:cNvPr id="23" name="Ink 22">
                  <a:extLst>
                    <a:ext uri="{FF2B5EF4-FFF2-40B4-BE49-F238E27FC236}">
                      <a16:creationId xmlns:a16="http://schemas.microsoft.com/office/drawing/2014/main" id="{72F5F2C6-AE45-696A-A4C9-A37B15FCFA1B}"/>
                    </a:ext>
                  </a:extLst>
                </p:cNvPr>
                <p:cNvPicPr/>
                <p:nvPr/>
              </p:nvPicPr>
              <p:blipFill>
                <a:blip r:embed="rId35"/>
                <a:stretch>
                  <a:fillRect/>
                </a:stretch>
              </p:blipFill>
              <p:spPr>
                <a:xfrm>
                  <a:off x="4135602" y="4326073"/>
                  <a:ext cx="2178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3B441925-A6B5-ED33-5537-F6A822D8C301}"/>
                    </a:ext>
                  </a:extLst>
                </p14:cNvPr>
                <p14:cNvContentPartPr/>
                <p14:nvPr/>
              </p14:nvContentPartPr>
              <p14:xfrm>
                <a:off x="3663282" y="4408153"/>
                <a:ext cx="4320" cy="214560"/>
              </p14:xfrm>
            </p:contentPart>
          </mc:Choice>
          <mc:Fallback>
            <p:pic>
              <p:nvPicPr>
                <p:cNvPr id="25" name="Ink 24">
                  <a:extLst>
                    <a:ext uri="{FF2B5EF4-FFF2-40B4-BE49-F238E27FC236}">
                      <a16:creationId xmlns:a16="http://schemas.microsoft.com/office/drawing/2014/main" id="{3B441925-A6B5-ED33-5537-F6A822D8C301}"/>
                    </a:ext>
                  </a:extLst>
                </p:cNvPr>
                <p:cNvPicPr/>
                <p:nvPr/>
              </p:nvPicPr>
              <p:blipFill>
                <a:blip r:embed="rId37"/>
                <a:stretch>
                  <a:fillRect/>
                </a:stretch>
              </p:blipFill>
              <p:spPr>
                <a:xfrm>
                  <a:off x="3654642" y="4399513"/>
                  <a:ext cx="219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327C426C-77A8-7C63-12FA-84D987AF9E8D}"/>
                    </a:ext>
                  </a:extLst>
                </p14:cNvPr>
                <p14:cNvContentPartPr/>
                <p14:nvPr/>
              </p14:nvContentPartPr>
              <p14:xfrm>
                <a:off x="3748242" y="4377193"/>
                <a:ext cx="90360" cy="230760"/>
              </p14:xfrm>
            </p:contentPart>
          </mc:Choice>
          <mc:Fallback>
            <p:pic>
              <p:nvPicPr>
                <p:cNvPr id="26" name="Ink 25">
                  <a:extLst>
                    <a:ext uri="{FF2B5EF4-FFF2-40B4-BE49-F238E27FC236}">
                      <a16:creationId xmlns:a16="http://schemas.microsoft.com/office/drawing/2014/main" id="{327C426C-77A8-7C63-12FA-84D987AF9E8D}"/>
                    </a:ext>
                  </a:extLst>
                </p:cNvPr>
                <p:cNvPicPr/>
                <p:nvPr/>
              </p:nvPicPr>
              <p:blipFill>
                <a:blip r:embed="rId39"/>
                <a:stretch>
                  <a:fillRect/>
                </a:stretch>
              </p:blipFill>
              <p:spPr>
                <a:xfrm>
                  <a:off x="3739602" y="4368193"/>
                  <a:ext cx="1080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8A000D47-8A9E-F8FE-D90C-A7D1C10DCC99}"/>
                    </a:ext>
                  </a:extLst>
                </p14:cNvPr>
                <p14:cNvContentPartPr/>
                <p14:nvPr/>
              </p14:nvContentPartPr>
              <p14:xfrm>
                <a:off x="3895842" y="4512193"/>
                <a:ext cx="360" cy="8640"/>
              </p14:xfrm>
            </p:contentPart>
          </mc:Choice>
          <mc:Fallback>
            <p:pic>
              <p:nvPicPr>
                <p:cNvPr id="27" name="Ink 26">
                  <a:extLst>
                    <a:ext uri="{FF2B5EF4-FFF2-40B4-BE49-F238E27FC236}">
                      <a16:creationId xmlns:a16="http://schemas.microsoft.com/office/drawing/2014/main" id="{8A000D47-8A9E-F8FE-D90C-A7D1C10DCC99}"/>
                    </a:ext>
                  </a:extLst>
                </p:cNvPr>
                <p:cNvPicPr/>
                <p:nvPr/>
              </p:nvPicPr>
              <p:blipFill>
                <a:blip r:embed="rId41"/>
                <a:stretch>
                  <a:fillRect/>
                </a:stretch>
              </p:blipFill>
              <p:spPr>
                <a:xfrm>
                  <a:off x="3887202" y="4503193"/>
                  <a:ext cx="180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DA0BDA32-8CB0-9276-7160-FF6FCD552905}"/>
                    </a:ext>
                  </a:extLst>
                </p14:cNvPr>
                <p14:cNvContentPartPr/>
                <p14:nvPr/>
              </p14:nvContentPartPr>
              <p14:xfrm>
                <a:off x="3927162" y="4363513"/>
                <a:ext cx="104760" cy="220680"/>
              </p14:xfrm>
            </p:contentPart>
          </mc:Choice>
          <mc:Fallback>
            <p:pic>
              <p:nvPicPr>
                <p:cNvPr id="28" name="Ink 27">
                  <a:extLst>
                    <a:ext uri="{FF2B5EF4-FFF2-40B4-BE49-F238E27FC236}">
                      <a16:creationId xmlns:a16="http://schemas.microsoft.com/office/drawing/2014/main" id="{DA0BDA32-8CB0-9276-7160-FF6FCD552905}"/>
                    </a:ext>
                  </a:extLst>
                </p:cNvPr>
                <p:cNvPicPr/>
                <p:nvPr/>
              </p:nvPicPr>
              <p:blipFill>
                <a:blip r:embed="rId43"/>
                <a:stretch>
                  <a:fillRect/>
                </a:stretch>
              </p:blipFill>
              <p:spPr>
                <a:xfrm>
                  <a:off x="3918522" y="4354873"/>
                  <a:ext cx="1224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6BEABCBE-99A9-3F5D-09F9-A1EA3D0FF456}"/>
                    </a:ext>
                  </a:extLst>
                </p14:cNvPr>
                <p14:cNvContentPartPr/>
                <p14:nvPr/>
              </p14:nvContentPartPr>
              <p14:xfrm>
                <a:off x="4447002" y="4363513"/>
                <a:ext cx="33480" cy="38520"/>
              </p14:xfrm>
            </p:contentPart>
          </mc:Choice>
          <mc:Fallback>
            <p:pic>
              <p:nvPicPr>
                <p:cNvPr id="29" name="Ink 28">
                  <a:extLst>
                    <a:ext uri="{FF2B5EF4-FFF2-40B4-BE49-F238E27FC236}">
                      <a16:creationId xmlns:a16="http://schemas.microsoft.com/office/drawing/2014/main" id="{6BEABCBE-99A9-3F5D-09F9-A1EA3D0FF456}"/>
                    </a:ext>
                  </a:extLst>
                </p:cNvPr>
                <p:cNvPicPr/>
                <p:nvPr/>
              </p:nvPicPr>
              <p:blipFill>
                <a:blip r:embed="rId45"/>
                <a:stretch>
                  <a:fillRect/>
                </a:stretch>
              </p:blipFill>
              <p:spPr>
                <a:xfrm>
                  <a:off x="4438362" y="4354513"/>
                  <a:ext cx="511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DA2E3AC8-477B-061D-1724-C7DDB89BDBC2}"/>
                    </a:ext>
                  </a:extLst>
                </p14:cNvPr>
                <p14:cNvContentPartPr/>
                <p14:nvPr/>
              </p14:nvContentPartPr>
              <p14:xfrm>
                <a:off x="4539882" y="4353073"/>
                <a:ext cx="81720" cy="187920"/>
              </p14:xfrm>
            </p:contentPart>
          </mc:Choice>
          <mc:Fallback>
            <p:pic>
              <p:nvPicPr>
                <p:cNvPr id="30" name="Ink 29">
                  <a:extLst>
                    <a:ext uri="{FF2B5EF4-FFF2-40B4-BE49-F238E27FC236}">
                      <a16:creationId xmlns:a16="http://schemas.microsoft.com/office/drawing/2014/main" id="{DA2E3AC8-477B-061D-1724-C7DDB89BDBC2}"/>
                    </a:ext>
                  </a:extLst>
                </p:cNvPr>
                <p:cNvPicPr/>
                <p:nvPr/>
              </p:nvPicPr>
              <p:blipFill>
                <a:blip r:embed="rId47"/>
                <a:stretch>
                  <a:fillRect/>
                </a:stretch>
              </p:blipFill>
              <p:spPr>
                <a:xfrm>
                  <a:off x="4531242" y="4344073"/>
                  <a:ext cx="993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FA7C8210-94C5-D47D-D000-85E3935EB168}"/>
                    </a:ext>
                  </a:extLst>
                </p14:cNvPr>
                <p14:cNvContentPartPr/>
                <p14:nvPr/>
              </p14:nvContentPartPr>
              <p14:xfrm>
                <a:off x="4701162" y="4492393"/>
                <a:ext cx="6480" cy="19080"/>
              </p14:xfrm>
            </p:contentPart>
          </mc:Choice>
          <mc:Fallback>
            <p:pic>
              <p:nvPicPr>
                <p:cNvPr id="31" name="Ink 30">
                  <a:extLst>
                    <a:ext uri="{FF2B5EF4-FFF2-40B4-BE49-F238E27FC236}">
                      <a16:creationId xmlns:a16="http://schemas.microsoft.com/office/drawing/2014/main" id="{FA7C8210-94C5-D47D-D000-85E3935EB168}"/>
                    </a:ext>
                  </a:extLst>
                </p:cNvPr>
                <p:cNvPicPr/>
                <p:nvPr/>
              </p:nvPicPr>
              <p:blipFill>
                <a:blip r:embed="rId49"/>
                <a:stretch>
                  <a:fillRect/>
                </a:stretch>
              </p:blipFill>
              <p:spPr>
                <a:xfrm>
                  <a:off x="4692522" y="4483753"/>
                  <a:ext cx="241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D6FE4802-3045-3D14-D58E-A7E4A91BB589}"/>
                    </a:ext>
                  </a:extLst>
                </p14:cNvPr>
                <p14:cNvContentPartPr/>
                <p14:nvPr/>
              </p14:nvContentPartPr>
              <p14:xfrm>
                <a:off x="3202482" y="3865273"/>
                <a:ext cx="2014920" cy="929880"/>
              </p14:xfrm>
            </p:contentPart>
          </mc:Choice>
          <mc:Fallback>
            <p:pic>
              <p:nvPicPr>
                <p:cNvPr id="32" name="Ink 31">
                  <a:extLst>
                    <a:ext uri="{FF2B5EF4-FFF2-40B4-BE49-F238E27FC236}">
                      <a16:creationId xmlns:a16="http://schemas.microsoft.com/office/drawing/2014/main" id="{D6FE4802-3045-3D14-D58E-A7E4A91BB589}"/>
                    </a:ext>
                  </a:extLst>
                </p:cNvPr>
                <p:cNvPicPr/>
                <p:nvPr/>
              </p:nvPicPr>
              <p:blipFill>
                <a:blip r:embed="rId51"/>
                <a:stretch>
                  <a:fillRect/>
                </a:stretch>
              </p:blipFill>
              <p:spPr>
                <a:xfrm>
                  <a:off x="3193482" y="3856273"/>
                  <a:ext cx="2032560" cy="947520"/>
                </a:xfrm>
                <a:prstGeom prst="rect">
                  <a:avLst/>
                </a:prstGeom>
              </p:spPr>
            </p:pic>
          </mc:Fallback>
        </mc:AlternateContent>
      </p:grpSp>
      <p:grpSp>
        <p:nvGrpSpPr>
          <p:cNvPr id="69" name="Group 68">
            <a:extLst>
              <a:ext uri="{FF2B5EF4-FFF2-40B4-BE49-F238E27FC236}">
                <a16:creationId xmlns:a16="http://schemas.microsoft.com/office/drawing/2014/main" id="{13939516-E34B-0106-CD60-183E108EE455}"/>
              </a:ext>
            </a:extLst>
          </p:cNvPr>
          <p:cNvGrpSpPr/>
          <p:nvPr/>
        </p:nvGrpSpPr>
        <p:grpSpPr>
          <a:xfrm>
            <a:off x="7024962" y="2522833"/>
            <a:ext cx="3336480" cy="2284920"/>
            <a:chOff x="7024962" y="2522833"/>
            <a:chExt cx="3336480" cy="2284920"/>
          </a:xfrm>
        </p:grpSpPr>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F09C32CF-DAA0-6057-CDFD-10F2B34A915D}"/>
                    </a:ext>
                  </a:extLst>
                </p14:cNvPr>
                <p14:cNvContentPartPr/>
                <p14:nvPr/>
              </p14:nvContentPartPr>
              <p14:xfrm>
                <a:off x="7404042" y="2865913"/>
                <a:ext cx="387000" cy="76320"/>
              </p14:xfrm>
            </p:contentPart>
          </mc:Choice>
          <mc:Fallback>
            <p:pic>
              <p:nvPicPr>
                <p:cNvPr id="34" name="Ink 33">
                  <a:extLst>
                    <a:ext uri="{FF2B5EF4-FFF2-40B4-BE49-F238E27FC236}">
                      <a16:creationId xmlns:a16="http://schemas.microsoft.com/office/drawing/2014/main" id="{F09C32CF-DAA0-6057-CDFD-10F2B34A915D}"/>
                    </a:ext>
                  </a:extLst>
                </p:cNvPr>
                <p:cNvPicPr/>
                <p:nvPr/>
              </p:nvPicPr>
              <p:blipFill>
                <a:blip r:embed="rId53"/>
                <a:stretch>
                  <a:fillRect/>
                </a:stretch>
              </p:blipFill>
              <p:spPr>
                <a:xfrm>
                  <a:off x="7395042" y="2856913"/>
                  <a:ext cx="4046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4EBEFE0A-97CB-178C-1D64-2A44CF270669}"/>
                    </a:ext>
                  </a:extLst>
                </p14:cNvPr>
                <p14:cNvContentPartPr/>
                <p14:nvPr/>
              </p14:nvContentPartPr>
              <p14:xfrm>
                <a:off x="7601682" y="2892193"/>
                <a:ext cx="42480" cy="276840"/>
              </p14:xfrm>
            </p:contentPart>
          </mc:Choice>
          <mc:Fallback>
            <p:pic>
              <p:nvPicPr>
                <p:cNvPr id="35" name="Ink 34">
                  <a:extLst>
                    <a:ext uri="{FF2B5EF4-FFF2-40B4-BE49-F238E27FC236}">
                      <a16:creationId xmlns:a16="http://schemas.microsoft.com/office/drawing/2014/main" id="{4EBEFE0A-97CB-178C-1D64-2A44CF270669}"/>
                    </a:ext>
                  </a:extLst>
                </p:cNvPr>
                <p:cNvPicPr/>
                <p:nvPr/>
              </p:nvPicPr>
              <p:blipFill>
                <a:blip r:embed="rId55"/>
                <a:stretch>
                  <a:fillRect/>
                </a:stretch>
              </p:blipFill>
              <p:spPr>
                <a:xfrm>
                  <a:off x="7592682" y="2883193"/>
                  <a:ext cx="6012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205972A3-A48F-70EB-A72D-3C7E8CFE8EA1}"/>
                    </a:ext>
                  </a:extLst>
                </p14:cNvPr>
                <p14:cNvContentPartPr/>
                <p14:nvPr/>
              </p14:nvContentPartPr>
              <p14:xfrm>
                <a:off x="7872042" y="2797873"/>
                <a:ext cx="376920" cy="309960"/>
              </p14:xfrm>
            </p:contentPart>
          </mc:Choice>
          <mc:Fallback>
            <p:pic>
              <p:nvPicPr>
                <p:cNvPr id="36" name="Ink 35">
                  <a:extLst>
                    <a:ext uri="{FF2B5EF4-FFF2-40B4-BE49-F238E27FC236}">
                      <a16:creationId xmlns:a16="http://schemas.microsoft.com/office/drawing/2014/main" id="{205972A3-A48F-70EB-A72D-3C7E8CFE8EA1}"/>
                    </a:ext>
                  </a:extLst>
                </p:cNvPr>
                <p:cNvPicPr/>
                <p:nvPr/>
              </p:nvPicPr>
              <p:blipFill>
                <a:blip r:embed="rId57"/>
                <a:stretch>
                  <a:fillRect/>
                </a:stretch>
              </p:blipFill>
              <p:spPr>
                <a:xfrm>
                  <a:off x="7863042" y="2789233"/>
                  <a:ext cx="39456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579E678A-4631-C74B-33E5-6AA5734C066C}"/>
                    </a:ext>
                  </a:extLst>
                </p14:cNvPr>
                <p14:cNvContentPartPr/>
                <p14:nvPr/>
              </p14:nvContentPartPr>
              <p14:xfrm>
                <a:off x="7921362" y="3342193"/>
                <a:ext cx="207720" cy="315000"/>
              </p14:xfrm>
            </p:contentPart>
          </mc:Choice>
          <mc:Fallback>
            <p:pic>
              <p:nvPicPr>
                <p:cNvPr id="38" name="Ink 37">
                  <a:extLst>
                    <a:ext uri="{FF2B5EF4-FFF2-40B4-BE49-F238E27FC236}">
                      <a16:creationId xmlns:a16="http://schemas.microsoft.com/office/drawing/2014/main" id="{579E678A-4631-C74B-33E5-6AA5734C066C}"/>
                    </a:ext>
                  </a:extLst>
                </p:cNvPr>
                <p:cNvPicPr/>
                <p:nvPr/>
              </p:nvPicPr>
              <p:blipFill>
                <a:blip r:embed="rId59"/>
                <a:stretch>
                  <a:fillRect/>
                </a:stretch>
              </p:blipFill>
              <p:spPr>
                <a:xfrm>
                  <a:off x="7912722" y="3333553"/>
                  <a:ext cx="2253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1B693BE8-D719-58E7-6565-50FECF6C97C3}"/>
                    </a:ext>
                  </a:extLst>
                </p14:cNvPr>
                <p14:cNvContentPartPr/>
                <p14:nvPr/>
              </p14:nvContentPartPr>
              <p14:xfrm>
                <a:off x="8261562" y="3270193"/>
                <a:ext cx="236880" cy="289080"/>
              </p14:xfrm>
            </p:contentPart>
          </mc:Choice>
          <mc:Fallback>
            <p:pic>
              <p:nvPicPr>
                <p:cNvPr id="39" name="Ink 38">
                  <a:extLst>
                    <a:ext uri="{FF2B5EF4-FFF2-40B4-BE49-F238E27FC236}">
                      <a16:creationId xmlns:a16="http://schemas.microsoft.com/office/drawing/2014/main" id="{1B693BE8-D719-58E7-6565-50FECF6C97C3}"/>
                    </a:ext>
                  </a:extLst>
                </p:cNvPr>
                <p:cNvPicPr/>
                <p:nvPr/>
              </p:nvPicPr>
              <p:blipFill>
                <a:blip r:embed="rId61"/>
                <a:stretch>
                  <a:fillRect/>
                </a:stretch>
              </p:blipFill>
              <p:spPr>
                <a:xfrm>
                  <a:off x="8252562" y="3261193"/>
                  <a:ext cx="25452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37F59F89-80FD-F8F4-D1FB-3AEC2B8D367D}"/>
                    </a:ext>
                  </a:extLst>
                </p14:cNvPr>
                <p14:cNvContentPartPr/>
                <p14:nvPr/>
              </p14:nvContentPartPr>
              <p14:xfrm>
                <a:off x="8537682" y="3301873"/>
                <a:ext cx="209520" cy="178560"/>
              </p14:xfrm>
            </p:contentPart>
          </mc:Choice>
          <mc:Fallback>
            <p:pic>
              <p:nvPicPr>
                <p:cNvPr id="40" name="Ink 39">
                  <a:extLst>
                    <a:ext uri="{FF2B5EF4-FFF2-40B4-BE49-F238E27FC236}">
                      <a16:creationId xmlns:a16="http://schemas.microsoft.com/office/drawing/2014/main" id="{37F59F89-80FD-F8F4-D1FB-3AEC2B8D367D}"/>
                    </a:ext>
                  </a:extLst>
                </p:cNvPr>
                <p:cNvPicPr/>
                <p:nvPr/>
              </p:nvPicPr>
              <p:blipFill>
                <a:blip r:embed="rId63"/>
                <a:stretch>
                  <a:fillRect/>
                </a:stretch>
              </p:blipFill>
              <p:spPr>
                <a:xfrm>
                  <a:off x="8528682" y="3292873"/>
                  <a:ext cx="2271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11D178D3-E120-36A2-7A94-E5BF50BA3161}"/>
                    </a:ext>
                  </a:extLst>
                </p14:cNvPr>
                <p14:cNvContentPartPr/>
                <p14:nvPr/>
              </p14:nvContentPartPr>
              <p14:xfrm>
                <a:off x="8099562" y="3781033"/>
                <a:ext cx="43560" cy="214920"/>
              </p14:xfrm>
            </p:contentPart>
          </mc:Choice>
          <mc:Fallback>
            <p:pic>
              <p:nvPicPr>
                <p:cNvPr id="42" name="Ink 41">
                  <a:extLst>
                    <a:ext uri="{FF2B5EF4-FFF2-40B4-BE49-F238E27FC236}">
                      <a16:creationId xmlns:a16="http://schemas.microsoft.com/office/drawing/2014/main" id="{11D178D3-E120-36A2-7A94-E5BF50BA3161}"/>
                    </a:ext>
                  </a:extLst>
                </p:cNvPr>
                <p:cNvPicPr/>
                <p:nvPr/>
              </p:nvPicPr>
              <p:blipFill>
                <a:blip r:embed="rId65"/>
                <a:stretch>
                  <a:fillRect/>
                </a:stretch>
              </p:blipFill>
              <p:spPr>
                <a:xfrm>
                  <a:off x="8090562" y="3772033"/>
                  <a:ext cx="612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53A27061-5B96-3660-5927-BF4E841C849B}"/>
                    </a:ext>
                  </a:extLst>
                </p14:cNvPr>
                <p14:cNvContentPartPr/>
                <p14:nvPr/>
              </p14:nvContentPartPr>
              <p14:xfrm>
                <a:off x="8063202" y="3797593"/>
                <a:ext cx="240480" cy="233280"/>
              </p14:xfrm>
            </p:contentPart>
          </mc:Choice>
          <mc:Fallback>
            <p:pic>
              <p:nvPicPr>
                <p:cNvPr id="43" name="Ink 42">
                  <a:extLst>
                    <a:ext uri="{FF2B5EF4-FFF2-40B4-BE49-F238E27FC236}">
                      <a16:creationId xmlns:a16="http://schemas.microsoft.com/office/drawing/2014/main" id="{53A27061-5B96-3660-5927-BF4E841C849B}"/>
                    </a:ext>
                  </a:extLst>
                </p:cNvPr>
                <p:cNvPicPr/>
                <p:nvPr/>
              </p:nvPicPr>
              <p:blipFill>
                <a:blip r:embed="rId67"/>
                <a:stretch>
                  <a:fillRect/>
                </a:stretch>
              </p:blipFill>
              <p:spPr>
                <a:xfrm>
                  <a:off x="8054202" y="3788953"/>
                  <a:ext cx="2581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E6D6C818-09D1-CAED-DDB6-96439098999E}"/>
                    </a:ext>
                  </a:extLst>
                </p14:cNvPr>
                <p14:cNvContentPartPr/>
                <p14:nvPr/>
              </p14:nvContentPartPr>
              <p14:xfrm>
                <a:off x="8467842" y="3695353"/>
                <a:ext cx="169560" cy="218520"/>
              </p14:xfrm>
            </p:contentPart>
          </mc:Choice>
          <mc:Fallback>
            <p:pic>
              <p:nvPicPr>
                <p:cNvPr id="44" name="Ink 43">
                  <a:extLst>
                    <a:ext uri="{FF2B5EF4-FFF2-40B4-BE49-F238E27FC236}">
                      <a16:creationId xmlns:a16="http://schemas.microsoft.com/office/drawing/2014/main" id="{E6D6C818-09D1-CAED-DDB6-96439098999E}"/>
                    </a:ext>
                  </a:extLst>
                </p:cNvPr>
                <p:cNvPicPr/>
                <p:nvPr/>
              </p:nvPicPr>
              <p:blipFill>
                <a:blip r:embed="rId69"/>
                <a:stretch>
                  <a:fillRect/>
                </a:stretch>
              </p:blipFill>
              <p:spPr>
                <a:xfrm>
                  <a:off x="8459202" y="3686713"/>
                  <a:ext cx="1872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E39BF148-9502-CA8A-DBA2-FB2AD6064408}"/>
                    </a:ext>
                  </a:extLst>
                </p14:cNvPr>
                <p14:cNvContentPartPr/>
                <p14:nvPr/>
              </p14:nvContentPartPr>
              <p14:xfrm>
                <a:off x="8706522" y="3791833"/>
                <a:ext cx="11520" cy="20880"/>
              </p14:xfrm>
            </p:contentPart>
          </mc:Choice>
          <mc:Fallback>
            <p:pic>
              <p:nvPicPr>
                <p:cNvPr id="45" name="Ink 44">
                  <a:extLst>
                    <a:ext uri="{FF2B5EF4-FFF2-40B4-BE49-F238E27FC236}">
                      <a16:creationId xmlns:a16="http://schemas.microsoft.com/office/drawing/2014/main" id="{E39BF148-9502-CA8A-DBA2-FB2AD6064408}"/>
                    </a:ext>
                  </a:extLst>
                </p:cNvPr>
                <p:cNvPicPr/>
                <p:nvPr/>
              </p:nvPicPr>
              <p:blipFill>
                <a:blip r:embed="rId71"/>
                <a:stretch>
                  <a:fillRect/>
                </a:stretch>
              </p:blipFill>
              <p:spPr>
                <a:xfrm>
                  <a:off x="8697522" y="3783193"/>
                  <a:ext cx="291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2D6BB756-A661-08C4-0CC5-3C3D62619529}"/>
                    </a:ext>
                  </a:extLst>
                </p14:cNvPr>
                <p14:cNvContentPartPr/>
                <p14:nvPr/>
              </p14:nvContentPartPr>
              <p14:xfrm>
                <a:off x="8836482" y="3596713"/>
                <a:ext cx="137880" cy="227520"/>
              </p14:xfrm>
            </p:contentPart>
          </mc:Choice>
          <mc:Fallback>
            <p:pic>
              <p:nvPicPr>
                <p:cNvPr id="46" name="Ink 45">
                  <a:extLst>
                    <a:ext uri="{FF2B5EF4-FFF2-40B4-BE49-F238E27FC236}">
                      <a16:creationId xmlns:a16="http://schemas.microsoft.com/office/drawing/2014/main" id="{2D6BB756-A661-08C4-0CC5-3C3D62619529}"/>
                    </a:ext>
                  </a:extLst>
                </p:cNvPr>
                <p:cNvPicPr/>
                <p:nvPr/>
              </p:nvPicPr>
              <p:blipFill>
                <a:blip r:embed="rId73"/>
                <a:stretch>
                  <a:fillRect/>
                </a:stretch>
              </p:blipFill>
              <p:spPr>
                <a:xfrm>
                  <a:off x="8827842" y="3587713"/>
                  <a:ext cx="1555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AA48FFD9-8C74-1268-7829-EB53B982991C}"/>
                    </a:ext>
                  </a:extLst>
                </p14:cNvPr>
                <p14:cNvContentPartPr/>
                <p14:nvPr/>
              </p14:nvContentPartPr>
              <p14:xfrm>
                <a:off x="9033042" y="3606073"/>
                <a:ext cx="150840" cy="138960"/>
              </p14:xfrm>
            </p:contentPart>
          </mc:Choice>
          <mc:Fallback>
            <p:pic>
              <p:nvPicPr>
                <p:cNvPr id="47" name="Ink 46">
                  <a:extLst>
                    <a:ext uri="{FF2B5EF4-FFF2-40B4-BE49-F238E27FC236}">
                      <a16:creationId xmlns:a16="http://schemas.microsoft.com/office/drawing/2014/main" id="{AA48FFD9-8C74-1268-7829-EB53B982991C}"/>
                    </a:ext>
                  </a:extLst>
                </p:cNvPr>
                <p:cNvPicPr/>
                <p:nvPr/>
              </p:nvPicPr>
              <p:blipFill>
                <a:blip r:embed="rId75"/>
                <a:stretch>
                  <a:fillRect/>
                </a:stretch>
              </p:blipFill>
              <p:spPr>
                <a:xfrm>
                  <a:off x="9024402" y="3597073"/>
                  <a:ext cx="1684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0391CFC9-B97E-F913-CE97-B22E63D4E05C}"/>
                    </a:ext>
                  </a:extLst>
                </p14:cNvPr>
                <p14:cNvContentPartPr/>
                <p14:nvPr/>
              </p14:nvContentPartPr>
              <p14:xfrm>
                <a:off x="9254802" y="3546673"/>
                <a:ext cx="38880" cy="64440"/>
              </p14:xfrm>
            </p:contentPart>
          </mc:Choice>
          <mc:Fallback>
            <p:pic>
              <p:nvPicPr>
                <p:cNvPr id="48" name="Ink 47">
                  <a:extLst>
                    <a:ext uri="{FF2B5EF4-FFF2-40B4-BE49-F238E27FC236}">
                      <a16:creationId xmlns:a16="http://schemas.microsoft.com/office/drawing/2014/main" id="{0391CFC9-B97E-F913-CE97-B22E63D4E05C}"/>
                    </a:ext>
                  </a:extLst>
                </p:cNvPr>
                <p:cNvPicPr/>
                <p:nvPr/>
              </p:nvPicPr>
              <p:blipFill>
                <a:blip r:embed="rId77"/>
                <a:stretch>
                  <a:fillRect/>
                </a:stretch>
              </p:blipFill>
              <p:spPr>
                <a:xfrm>
                  <a:off x="9245802" y="3537673"/>
                  <a:ext cx="565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8EA7E58E-8533-BFDF-CB62-65FF7F91B8D5}"/>
                    </a:ext>
                  </a:extLst>
                </p14:cNvPr>
                <p14:cNvContentPartPr/>
                <p14:nvPr/>
              </p14:nvContentPartPr>
              <p14:xfrm>
                <a:off x="9422202" y="3513913"/>
                <a:ext cx="29880" cy="158040"/>
              </p14:xfrm>
            </p:contentPart>
          </mc:Choice>
          <mc:Fallback>
            <p:pic>
              <p:nvPicPr>
                <p:cNvPr id="49" name="Ink 48">
                  <a:extLst>
                    <a:ext uri="{FF2B5EF4-FFF2-40B4-BE49-F238E27FC236}">
                      <a16:creationId xmlns:a16="http://schemas.microsoft.com/office/drawing/2014/main" id="{8EA7E58E-8533-BFDF-CB62-65FF7F91B8D5}"/>
                    </a:ext>
                  </a:extLst>
                </p:cNvPr>
                <p:cNvPicPr/>
                <p:nvPr/>
              </p:nvPicPr>
              <p:blipFill>
                <a:blip r:embed="rId79"/>
                <a:stretch>
                  <a:fillRect/>
                </a:stretch>
              </p:blipFill>
              <p:spPr>
                <a:xfrm>
                  <a:off x="9413202" y="3504913"/>
                  <a:ext cx="475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D289784B-FD0B-AAD0-3F3B-CCFCD5049FA6}"/>
                    </a:ext>
                  </a:extLst>
                </p14:cNvPr>
                <p14:cNvContentPartPr/>
                <p14:nvPr/>
              </p14:nvContentPartPr>
              <p14:xfrm>
                <a:off x="9578802" y="3617593"/>
                <a:ext cx="9000" cy="50040"/>
              </p14:xfrm>
            </p:contentPart>
          </mc:Choice>
          <mc:Fallback>
            <p:pic>
              <p:nvPicPr>
                <p:cNvPr id="50" name="Ink 49">
                  <a:extLst>
                    <a:ext uri="{FF2B5EF4-FFF2-40B4-BE49-F238E27FC236}">
                      <a16:creationId xmlns:a16="http://schemas.microsoft.com/office/drawing/2014/main" id="{D289784B-FD0B-AAD0-3F3B-CCFCD5049FA6}"/>
                    </a:ext>
                  </a:extLst>
                </p:cNvPr>
                <p:cNvPicPr/>
                <p:nvPr/>
              </p:nvPicPr>
              <p:blipFill>
                <a:blip r:embed="rId81"/>
                <a:stretch>
                  <a:fillRect/>
                </a:stretch>
              </p:blipFill>
              <p:spPr>
                <a:xfrm>
                  <a:off x="9569802" y="3608953"/>
                  <a:ext cx="2664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74D785CC-2E2F-8BA9-84AC-834B7D16DA0D}"/>
                    </a:ext>
                  </a:extLst>
                </p14:cNvPr>
                <p14:cNvContentPartPr/>
                <p14:nvPr/>
              </p14:nvContentPartPr>
              <p14:xfrm>
                <a:off x="7024962" y="2522833"/>
                <a:ext cx="3336480" cy="1595160"/>
              </p14:xfrm>
            </p:contentPart>
          </mc:Choice>
          <mc:Fallback>
            <p:pic>
              <p:nvPicPr>
                <p:cNvPr id="52" name="Ink 51">
                  <a:extLst>
                    <a:ext uri="{FF2B5EF4-FFF2-40B4-BE49-F238E27FC236}">
                      <a16:creationId xmlns:a16="http://schemas.microsoft.com/office/drawing/2014/main" id="{74D785CC-2E2F-8BA9-84AC-834B7D16DA0D}"/>
                    </a:ext>
                  </a:extLst>
                </p:cNvPr>
                <p:cNvPicPr/>
                <p:nvPr/>
              </p:nvPicPr>
              <p:blipFill>
                <a:blip r:embed="rId83"/>
                <a:stretch>
                  <a:fillRect/>
                </a:stretch>
              </p:blipFill>
              <p:spPr>
                <a:xfrm>
                  <a:off x="7016322" y="2514193"/>
                  <a:ext cx="3354120" cy="1612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3A49E951-B993-04DB-6984-C4207EFA61C9}"/>
                    </a:ext>
                  </a:extLst>
                </p14:cNvPr>
                <p14:cNvContentPartPr/>
                <p14:nvPr/>
              </p14:nvContentPartPr>
              <p14:xfrm>
                <a:off x="7941162" y="3717313"/>
                <a:ext cx="41040" cy="508320"/>
              </p14:xfrm>
            </p:contentPart>
          </mc:Choice>
          <mc:Fallback>
            <p:pic>
              <p:nvPicPr>
                <p:cNvPr id="54" name="Ink 53">
                  <a:extLst>
                    <a:ext uri="{FF2B5EF4-FFF2-40B4-BE49-F238E27FC236}">
                      <a16:creationId xmlns:a16="http://schemas.microsoft.com/office/drawing/2014/main" id="{3A49E951-B993-04DB-6984-C4207EFA61C9}"/>
                    </a:ext>
                  </a:extLst>
                </p:cNvPr>
                <p:cNvPicPr/>
                <p:nvPr/>
              </p:nvPicPr>
              <p:blipFill>
                <a:blip r:embed="rId85"/>
                <a:stretch>
                  <a:fillRect/>
                </a:stretch>
              </p:blipFill>
              <p:spPr>
                <a:xfrm>
                  <a:off x="7932522" y="3708313"/>
                  <a:ext cx="58680" cy="525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B1004A8D-1945-63EC-4D3B-A045D7882E93}"/>
                    </a:ext>
                  </a:extLst>
                </p14:cNvPr>
                <p14:cNvContentPartPr/>
                <p14:nvPr/>
              </p14:nvContentPartPr>
              <p14:xfrm>
                <a:off x="7820922" y="3411673"/>
                <a:ext cx="1929600" cy="814320"/>
              </p14:xfrm>
            </p:contentPart>
          </mc:Choice>
          <mc:Fallback>
            <p:pic>
              <p:nvPicPr>
                <p:cNvPr id="55" name="Ink 54">
                  <a:extLst>
                    <a:ext uri="{FF2B5EF4-FFF2-40B4-BE49-F238E27FC236}">
                      <a16:creationId xmlns:a16="http://schemas.microsoft.com/office/drawing/2014/main" id="{B1004A8D-1945-63EC-4D3B-A045D7882E93}"/>
                    </a:ext>
                  </a:extLst>
                </p:cNvPr>
                <p:cNvPicPr/>
                <p:nvPr/>
              </p:nvPicPr>
              <p:blipFill>
                <a:blip r:embed="rId87"/>
                <a:stretch>
                  <a:fillRect/>
                </a:stretch>
              </p:blipFill>
              <p:spPr>
                <a:xfrm>
                  <a:off x="7812282" y="3402673"/>
                  <a:ext cx="1947240" cy="831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62E9E1E9-2103-AD54-5387-4C6B13C32474}"/>
                    </a:ext>
                  </a:extLst>
                </p14:cNvPr>
                <p14:cNvContentPartPr/>
                <p14:nvPr/>
              </p14:nvContentPartPr>
              <p14:xfrm>
                <a:off x="8657922" y="4186033"/>
                <a:ext cx="48960" cy="146880"/>
              </p14:xfrm>
            </p:contentPart>
          </mc:Choice>
          <mc:Fallback>
            <p:pic>
              <p:nvPicPr>
                <p:cNvPr id="56" name="Ink 55">
                  <a:extLst>
                    <a:ext uri="{FF2B5EF4-FFF2-40B4-BE49-F238E27FC236}">
                      <a16:creationId xmlns:a16="http://schemas.microsoft.com/office/drawing/2014/main" id="{62E9E1E9-2103-AD54-5387-4C6B13C32474}"/>
                    </a:ext>
                  </a:extLst>
                </p:cNvPr>
                <p:cNvPicPr/>
                <p:nvPr/>
              </p:nvPicPr>
              <p:blipFill>
                <a:blip r:embed="rId89"/>
                <a:stretch>
                  <a:fillRect/>
                </a:stretch>
              </p:blipFill>
              <p:spPr>
                <a:xfrm>
                  <a:off x="8648922" y="4177033"/>
                  <a:ext cx="666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D7C213BB-E169-25C7-6A34-BED94C3BCEB9}"/>
                    </a:ext>
                  </a:extLst>
                </p14:cNvPr>
                <p14:cNvContentPartPr/>
                <p14:nvPr/>
              </p14:nvContentPartPr>
              <p14:xfrm>
                <a:off x="8706522" y="4164073"/>
                <a:ext cx="157680" cy="145440"/>
              </p14:xfrm>
            </p:contentPart>
          </mc:Choice>
          <mc:Fallback>
            <p:pic>
              <p:nvPicPr>
                <p:cNvPr id="57" name="Ink 56">
                  <a:extLst>
                    <a:ext uri="{FF2B5EF4-FFF2-40B4-BE49-F238E27FC236}">
                      <a16:creationId xmlns:a16="http://schemas.microsoft.com/office/drawing/2014/main" id="{D7C213BB-E169-25C7-6A34-BED94C3BCEB9}"/>
                    </a:ext>
                  </a:extLst>
                </p:cNvPr>
                <p:cNvPicPr/>
                <p:nvPr/>
              </p:nvPicPr>
              <p:blipFill>
                <a:blip r:embed="rId91"/>
                <a:stretch>
                  <a:fillRect/>
                </a:stretch>
              </p:blipFill>
              <p:spPr>
                <a:xfrm>
                  <a:off x="8697882" y="4155433"/>
                  <a:ext cx="1753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680D8CCE-E5D5-33D3-B1FD-86B0A2D5E24A}"/>
                    </a:ext>
                  </a:extLst>
                </p14:cNvPr>
                <p14:cNvContentPartPr/>
                <p14:nvPr/>
              </p14:nvContentPartPr>
              <p14:xfrm>
                <a:off x="8727042" y="4165873"/>
                <a:ext cx="68400" cy="332280"/>
              </p14:xfrm>
            </p:contentPart>
          </mc:Choice>
          <mc:Fallback>
            <p:pic>
              <p:nvPicPr>
                <p:cNvPr id="58" name="Ink 57">
                  <a:extLst>
                    <a:ext uri="{FF2B5EF4-FFF2-40B4-BE49-F238E27FC236}">
                      <a16:creationId xmlns:a16="http://schemas.microsoft.com/office/drawing/2014/main" id="{680D8CCE-E5D5-33D3-B1FD-86B0A2D5E24A}"/>
                    </a:ext>
                  </a:extLst>
                </p:cNvPr>
                <p:cNvPicPr/>
                <p:nvPr/>
              </p:nvPicPr>
              <p:blipFill>
                <a:blip r:embed="rId93"/>
                <a:stretch>
                  <a:fillRect/>
                </a:stretch>
              </p:blipFill>
              <p:spPr>
                <a:xfrm>
                  <a:off x="8718402" y="4156873"/>
                  <a:ext cx="8604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1CD41865-7E41-50EB-43AA-FDF6EDBE9960}"/>
                    </a:ext>
                  </a:extLst>
                </p14:cNvPr>
                <p14:cNvContentPartPr/>
                <p14:nvPr/>
              </p14:nvContentPartPr>
              <p14:xfrm>
                <a:off x="8567562" y="4557193"/>
                <a:ext cx="236880" cy="250560"/>
              </p14:xfrm>
            </p:contentPart>
          </mc:Choice>
          <mc:Fallback>
            <p:pic>
              <p:nvPicPr>
                <p:cNvPr id="59" name="Ink 58">
                  <a:extLst>
                    <a:ext uri="{FF2B5EF4-FFF2-40B4-BE49-F238E27FC236}">
                      <a16:creationId xmlns:a16="http://schemas.microsoft.com/office/drawing/2014/main" id="{1CD41865-7E41-50EB-43AA-FDF6EDBE9960}"/>
                    </a:ext>
                  </a:extLst>
                </p:cNvPr>
                <p:cNvPicPr/>
                <p:nvPr/>
              </p:nvPicPr>
              <p:blipFill>
                <a:blip r:embed="rId95"/>
                <a:stretch>
                  <a:fillRect/>
                </a:stretch>
              </p:blipFill>
              <p:spPr>
                <a:xfrm>
                  <a:off x="8558922" y="4548193"/>
                  <a:ext cx="2545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9CB117CB-6026-0D6B-C7F9-50C73AAF181F}"/>
                    </a:ext>
                  </a:extLst>
                </p14:cNvPr>
                <p14:cNvContentPartPr/>
                <p14:nvPr/>
              </p14:nvContentPartPr>
              <p14:xfrm>
                <a:off x="8866002" y="4583113"/>
                <a:ext cx="147960" cy="168840"/>
              </p14:xfrm>
            </p:contentPart>
          </mc:Choice>
          <mc:Fallback>
            <p:pic>
              <p:nvPicPr>
                <p:cNvPr id="60" name="Ink 59">
                  <a:extLst>
                    <a:ext uri="{FF2B5EF4-FFF2-40B4-BE49-F238E27FC236}">
                      <a16:creationId xmlns:a16="http://schemas.microsoft.com/office/drawing/2014/main" id="{9CB117CB-6026-0D6B-C7F9-50C73AAF181F}"/>
                    </a:ext>
                  </a:extLst>
                </p:cNvPr>
                <p:cNvPicPr/>
                <p:nvPr/>
              </p:nvPicPr>
              <p:blipFill>
                <a:blip r:embed="rId97"/>
                <a:stretch>
                  <a:fillRect/>
                </a:stretch>
              </p:blipFill>
              <p:spPr>
                <a:xfrm>
                  <a:off x="8857362" y="4574113"/>
                  <a:ext cx="1656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3602B69B-C2CF-D6CE-BA03-892FEC353EFF}"/>
                    </a:ext>
                  </a:extLst>
                </p14:cNvPr>
                <p14:cNvContentPartPr/>
                <p14:nvPr/>
              </p14:nvContentPartPr>
              <p14:xfrm>
                <a:off x="9104322" y="4542073"/>
                <a:ext cx="207360" cy="171720"/>
              </p14:xfrm>
            </p:contentPart>
          </mc:Choice>
          <mc:Fallback>
            <p:pic>
              <p:nvPicPr>
                <p:cNvPr id="61" name="Ink 60">
                  <a:extLst>
                    <a:ext uri="{FF2B5EF4-FFF2-40B4-BE49-F238E27FC236}">
                      <a16:creationId xmlns:a16="http://schemas.microsoft.com/office/drawing/2014/main" id="{3602B69B-C2CF-D6CE-BA03-892FEC353EFF}"/>
                    </a:ext>
                  </a:extLst>
                </p:cNvPr>
                <p:cNvPicPr/>
                <p:nvPr/>
              </p:nvPicPr>
              <p:blipFill>
                <a:blip r:embed="rId99"/>
                <a:stretch>
                  <a:fillRect/>
                </a:stretch>
              </p:blipFill>
              <p:spPr>
                <a:xfrm>
                  <a:off x="9095322" y="4533073"/>
                  <a:ext cx="2250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F1081A8C-540E-FB6E-1FCA-EE019BE77F9F}"/>
                    </a:ext>
                  </a:extLst>
                </p14:cNvPr>
                <p14:cNvContentPartPr/>
                <p14:nvPr/>
              </p14:nvContentPartPr>
              <p14:xfrm>
                <a:off x="9243282" y="4412473"/>
                <a:ext cx="360" cy="27360"/>
              </p14:xfrm>
            </p:contentPart>
          </mc:Choice>
          <mc:Fallback>
            <p:pic>
              <p:nvPicPr>
                <p:cNvPr id="62" name="Ink 61">
                  <a:extLst>
                    <a:ext uri="{FF2B5EF4-FFF2-40B4-BE49-F238E27FC236}">
                      <a16:creationId xmlns:a16="http://schemas.microsoft.com/office/drawing/2014/main" id="{F1081A8C-540E-FB6E-1FCA-EE019BE77F9F}"/>
                    </a:ext>
                  </a:extLst>
                </p:cNvPr>
                <p:cNvPicPr/>
                <p:nvPr/>
              </p:nvPicPr>
              <p:blipFill>
                <a:blip r:embed="rId101"/>
                <a:stretch>
                  <a:fillRect/>
                </a:stretch>
              </p:blipFill>
              <p:spPr>
                <a:xfrm>
                  <a:off x="9234642" y="4403833"/>
                  <a:ext cx="180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F9A3B456-457D-7A5E-0C8C-9CE7A0CC1635}"/>
                    </a:ext>
                  </a:extLst>
                </p14:cNvPr>
                <p14:cNvContentPartPr/>
                <p14:nvPr/>
              </p14:nvContentPartPr>
              <p14:xfrm>
                <a:off x="9360282" y="4513633"/>
                <a:ext cx="131760" cy="141480"/>
              </p14:xfrm>
            </p:contentPart>
          </mc:Choice>
          <mc:Fallback>
            <p:pic>
              <p:nvPicPr>
                <p:cNvPr id="63" name="Ink 62">
                  <a:extLst>
                    <a:ext uri="{FF2B5EF4-FFF2-40B4-BE49-F238E27FC236}">
                      <a16:creationId xmlns:a16="http://schemas.microsoft.com/office/drawing/2014/main" id="{F9A3B456-457D-7A5E-0C8C-9CE7A0CC1635}"/>
                    </a:ext>
                  </a:extLst>
                </p:cNvPr>
                <p:cNvPicPr/>
                <p:nvPr/>
              </p:nvPicPr>
              <p:blipFill>
                <a:blip r:embed="rId103"/>
                <a:stretch>
                  <a:fillRect/>
                </a:stretch>
              </p:blipFill>
              <p:spPr>
                <a:xfrm>
                  <a:off x="9351642" y="4504993"/>
                  <a:ext cx="1494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8A632552-38F9-BF3C-B151-A80C43FD326C}"/>
                    </a:ext>
                  </a:extLst>
                </p14:cNvPr>
                <p14:cNvContentPartPr/>
                <p14:nvPr/>
              </p14:nvContentPartPr>
              <p14:xfrm>
                <a:off x="9541362" y="4520113"/>
                <a:ext cx="189360" cy="114120"/>
              </p14:xfrm>
            </p:contentPart>
          </mc:Choice>
          <mc:Fallback>
            <p:pic>
              <p:nvPicPr>
                <p:cNvPr id="64" name="Ink 63">
                  <a:extLst>
                    <a:ext uri="{FF2B5EF4-FFF2-40B4-BE49-F238E27FC236}">
                      <a16:creationId xmlns:a16="http://schemas.microsoft.com/office/drawing/2014/main" id="{8A632552-38F9-BF3C-B151-A80C43FD326C}"/>
                    </a:ext>
                  </a:extLst>
                </p:cNvPr>
                <p:cNvPicPr/>
                <p:nvPr/>
              </p:nvPicPr>
              <p:blipFill>
                <a:blip r:embed="rId105"/>
                <a:stretch>
                  <a:fillRect/>
                </a:stretch>
              </p:blipFill>
              <p:spPr>
                <a:xfrm>
                  <a:off x="9532722" y="4511473"/>
                  <a:ext cx="2070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2320BFD0-C60F-D66A-E972-F89F8D8EF1FF}"/>
                    </a:ext>
                  </a:extLst>
                </p14:cNvPr>
                <p14:cNvContentPartPr/>
                <p14:nvPr/>
              </p14:nvContentPartPr>
              <p14:xfrm>
                <a:off x="9793002" y="4480153"/>
                <a:ext cx="92880" cy="143640"/>
              </p14:xfrm>
            </p:contentPart>
          </mc:Choice>
          <mc:Fallback>
            <p:pic>
              <p:nvPicPr>
                <p:cNvPr id="65" name="Ink 64">
                  <a:extLst>
                    <a:ext uri="{FF2B5EF4-FFF2-40B4-BE49-F238E27FC236}">
                      <a16:creationId xmlns:a16="http://schemas.microsoft.com/office/drawing/2014/main" id="{2320BFD0-C60F-D66A-E972-F89F8D8EF1FF}"/>
                    </a:ext>
                  </a:extLst>
                </p:cNvPr>
                <p:cNvPicPr/>
                <p:nvPr/>
              </p:nvPicPr>
              <p:blipFill>
                <a:blip r:embed="rId107"/>
                <a:stretch>
                  <a:fillRect/>
                </a:stretch>
              </p:blipFill>
              <p:spPr>
                <a:xfrm>
                  <a:off x="9784002" y="4471153"/>
                  <a:ext cx="1105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D62B6F19-1BB8-46F1-99A2-A55D77AF85DC}"/>
                    </a:ext>
                  </a:extLst>
                </p14:cNvPr>
                <p14:cNvContentPartPr/>
                <p14:nvPr/>
              </p14:nvContentPartPr>
              <p14:xfrm>
                <a:off x="10013322" y="4454593"/>
                <a:ext cx="145800" cy="195120"/>
              </p14:xfrm>
            </p:contentPart>
          </mc:Choice>
          <mc:Fallback>
            <p:pic>
              <p:nvPicPr>
                <p:cNvPr id="66" name="Ink 65">
                  <a:extLst>
                    <a:ext uri="{FF2B5EF4-FFF2-40B4-BE49-F238E27FC236}">
                      <a16:creationId xmlns:a16="http://schemas.microsoft.com/office/drawing/2014/main" id="{D62B6F19-1BB8-46F1-99A2-A55D77AF85DC}"/>
                    </a:ext>
                  </a:extLst>
                </p:cNvPr>
                <p:cNvPicPr/>
                <p:nvPr/>
              </p:nvPicPr>
              <p:blipFill>
                <a:blip r:embed="rId109"/>
                <a:stretch>
                  <a:fillRect/>
                </a:stretch>
              </p:blipFill>
              <p:spPr>
                <a:xfrm>
                  <a:off x="10004322" y="4445953"/>
                  <a:ext cx="1634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87C4BD8F-70AA-0889-EF54-EE47AF726A50}"/>
                    </a:ext>
                  </a:extLst>
                </p14:cNvPr>
                <p14:cNvContentPartPr/>
                <p14:nvPr/>
              </p14:nvContentPartPr>
              <p14:xfrm>
                <a:off x="7772682" y="2994073"/>
                <a:ext cx="1370160" cy="803520"/>
              </p14:xfrm>
            </p:contentPart>
          </mc:Choice>
          <mc:Fallback>
            <p:pic>
              <p:nvPicPr>
                <p:cNvPr id="68" name="Ink 67">
                  <a:extLst>
                    <a:ext uri="{FF2B5EF4-FFF2-40B4-BE49-F238E27FC236}">
                      <a16:creationId xmlns:a16="http://schemas.microsoft.com/office/drawing/2014/main" id="{87C4BD8F-70AA-0889-EF54-EE47AF726A50}"/>
                    </a:ext>
                  </a:extLst>
                </p:cNvPr>
                <p:cNvPicPr/>
                <p:nvPr/>
              </p:nvPicPr>
              <p:blipFill>
                <a:blip r:embed="rId111"/>
                <a:stretch>
                  <a:fillRect/>
                </a:stretch>
              </p:blipFill>
              <p:spPr>
                <a:xfrm>
                  <a:off x="7764042" y="2985073"/>
                  <a:ext cx="1387800" cy="821160"/>
                </a:xfrm>
                <a:prstGeom prst="rect">
                  <a:avLst/>
                </a:prstGeom>
              </p:spPr>
            </p:pic>
          </mc:Fallback>
        </mc:AlternateContent>
      </p:grpSp>
      <p:grpSp>
        <p:nvGrpSpPr>
          <p:cNvPr id="73" name="Group 72">
            <a:extLst>
              <a:ext uri="{FF2B5EF4-FFF2-40B4-BE49-F238E27FC236}">
                <a16:creationId xmlns:a16="http://schemas.microsoft.com/office/drawing/2014/main" id="{6B32E6EC-1C06-901B-18BC-7C553BBCEFE8}"/>
              </a:ext>
            </a:extLst>
          </p:cNvPr>
          <p:cNvGrpSpPr/>
          <p:nvPr/>
        </p:nvGrpSpPr>
        <p:grpSpPr>
          <a:xfrm>
            <a:off x="5986362" y="898873"/>
            <a:ext cx="972720" cy="1010520"/>
            <a:chOff x="5986362" y="898873"/>
            <a:chExt cx="972720" cy="1010520"/>
          </a:xfrm>
        </p:grpSpPr>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3AF8B1BE-44AD-4B0A-9062-3CFAC414D1BB}"/>
                    </a:ext>
                  </a:extLst>
                </p14:cNvPr>
                <p14:cNvContentPartPr/>
                <p14:nvPr/>
              </p14:nvContentPartPr>
              <p14:xfrm>
                <a:off x="6380922" y="1171393"/>
                <a:ext cx="204120" cy="379080"/>
              </p14:xfrm>
            </p:contentPart>
          </mc:Choice>
          <mc:Fallback>
            <p:pic>
              <p:nvPicPr>
                <p:cNvPr id="70" name="Ink 69">
                  <a:extLst>
                    <a:ext uri="{FF2B5EF4-FFF2-40B4-BE49-F238E27FC236}">
                      <a16:creationId xmlns:a16="http://schemas.microsoft.com/office/drawing/2014/main" id="{3AF8B1BE-44AD-4B0A-9062-3CFAC414D1BB}"/>
                    </a:ext>
                  </a:extLst>
                </p:cNvPr>
                <p:cNvPicPr/>
                <p:nvPr/>
              </p:nvPicPr>
              <p:blipFill>
                <a:blip r:embed="rId113"/>
                <a:stretch>
                  <a:fillRect/>
                </a:stretch>
              </p:blipFill>
              <p:spPr>
                <a:xfrm>
                  <a:off x="6371922" y="1162393"/>
                  <a:ext cx="22176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Ink 70">
                  <a:extLst>
                    <a:ext uri="{FF2B5EF4-FFF2-40B4-BE49-F238E27FC236}">
                      <a16:creationId xmlns:a16="http://schemas.microsoft.com/office/drawing/2014/main" id="{EA4B037D-EF68-122C-445C-448225146E89}"/>
                    </a:ext>
                  </a:extLst>
                </p14:cNvPr>
                <p14:cNvContentPartPr/>
                <p14:nvPr/>
              </p14:nvContentPartPr>
              <p14:xfrm>
                <a:off x="6344922" y="1345273"/>
                <a:ext cx="162720" cy="56520"/>
              </p14:xfrm>
            </p:contentPart>
          </mc:Choice>
          <mc:Fallback>
            <p:pic>
              <p:nvPicPr>
                <p:cNvPr id="71" name="Ink 70">
                  <a:extLst>
                    <a:ext uri="{FF2B5EF4-FFF2-40B4-BE49-F238E27FC236}">
                      <a16:creationId xmlns:a16="http://schemas.microsoft.com/office/drawing/2014/main" id="{EA4B037D-EF68-122C-445C-448225146E89}"/>
                    </a:ext>
                  </a:extLst>
                </p:cNvPr>
                <p:cNvPicPr/>
                <p:nvPr/>
              </p:nvPicPr>
              <p:blipFill>
                <a:blip r:embed="rId115"/>
                <a:stretch>
                  <a:fillRect/>
                </a:stretch>
              </p:blipFill>
              <p:spPr>
                <a:xfrm>
                  <a:off x="6335922" y="1336273"/>
                  <a:ext cx="18036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Ink 71">
                  <a:extLst>
                    <a:ext uri="{FF2B5EF4-FFF2-40B4-BE49-F238E27FC236}">
                      <a16:creationId xmlns:a16="http://schemas.microsoft.com/office/drawing/2014/main" id="{0E7C242A-67AB-4BBF-7227-5EABBC989E8F}"/>
                    </a:ext>
                  </a:extLst>
                </p14:cNvPr>
                <p14:cNvContentPartPr/>
                <p14:nvPr/>
              </p14:nvContentPartPr>
              <p14:xfrm>
                <a:off x="5986362" y="898873"/>
                <a:ext cx="972720" cy="1010520"/>
              </p14:xfrm>
            </p:contentPart>
          </mc:Choice>
          <mc:Fallback>
            <p:pic>
              <p:nvPicPr>
                <p:cNvPr id="72" name="Ink 71">
                  <a:extLst>
                    <a:ext uri="{FF2B5EF4-FFF2-40B4-BE49-F238E27FC236}">
                      <a16:creationId xmlns:a16="http://schemas.microsoft.com/office/drawing/2014/main" id="{0E7C242A-67AB-4BBF-7227-5EABBC989E8F}"/>
                    </a:ext>
                  </a:extLst>
                </p:cNvPr>
                <p:cNvPicPr/>
                <p:nvPr/>
              </p:nvPicPr>
              <p:blipFill>
                <a:blip r:embed="rId117"/>
                <a:stretch>
                  <a:fillRect/>
                </a:stretch>
              </p:blipFill>
              <p:spPr>
                <a:xfrm>
                  <a:off x="5977722" y="890233"/>
                  <a:ext cx="990360" cy="1028160"/>
                </a:xfrm>
                <a:prstGeom prst="rect">
                  <a:avLst/>
                </a:prstGeom>
              </p:spPr>
            </p:pic>
          </mc:Fallback>
        </mc:AlternateContent>
      </p:grpSp>
      <p:grpSp>
        <p:nvGrpSpPr>
          <p:cNvPr id="76" name="Group 75">
            <a:extLst>
              <a:ext uri="{FF2B5EF4-FFF2-40B4-BE49-F238E27FC236}">
                <a16:creationId xmlns:a16="http://schemas.microsoft.com/office/drawing/2014/main" id="{BA3F30A9-C0D3-A209-B624-3D1CCF1E4AD1}"/>
              </a:ext>
            </a:extLst>
          </p:cNvPr>
          <p:cNvGrpSpPr/>
          <p:nvPr/>
        </p:nvGrpSpPr>
        <p:grpSpPr>
          <a:xfrm>
            <a:off x="7370922" y="800953"/>
            <a:ext cx="949320" cy="920160"/>
            <a:chOff x="7370922" y="800953"/>
            <a:chExt cx="949320" cy="920160"/>
          </a:xfrm>
        </p:grpSpPr>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7F79305A-1545-DDCC-BAF2-B9DF56F2B8FD}"/>
                    </a:ext>
                  </a:extLst>
                </p14:cNvPr>
                <p14:cNvContentPartPr/>
                <p14:nvPr/>
              </p14:nvContentPartPr>
              <p14:xfrm>
                <a:off x="7764402" y="1172113"/>
                <a:ext cx="177840" cy="253080"/>
              </p14:xfrm>
            </p:contentPart>
          </mc:Choice>
          <mc:Fallback>
            <p:pic>
              <p:nvPicPr>
                <p:cNvPr id="74" name="Ink 73">
                  <a:extLst>
                    <a:ext uri="{FF2B5EF4-FFF2-40B4-BE49-F238E27FC236}">
                      <a16:creationId xmlns:a16="http://schemas.microsoft.com/office/drawing/2014/main" id="{7F79305A-1545-DDCC-BAF2-B9DF56F2B8FD}"/>
                    </a:ext>
                  </a:extLst>
                </p:cNvPr>
                <p:cNvPicPr/>
                <p:nvPr/>
              </p:nvPicPr>
              <p:blipFill>
                <a:blip r:embed="rId119"/>
                <a:stretch>
                  <a:fillRect/>
                </a:stretch>
              </p:blipFill>
              <p:spPr>
                <a:xfrm>
                  <a:off x="7755402" y="1163473"/>
                  <a:ext cx="1954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9E398588-9208-C42F-4FCE-B4240660C3E6}"/>
                    </a:ext>
                  </a:extLst>
                </p14:cNvPr>
                <p14:cNvContentPartPr/>
                <p14:nvPr/>
              </p14:nvContentPartPr>
              <p14:xfrm>
                <a:off x="7370922" y="800953"/>
                <a:ext cx="949320" cy="920160"/>
              </p14:xfrm>
            </p:contentPart>
          </mc:Choice>
          <mc:Fallback>
            <p:pic>
              <p:nvPicPr>
                <p:cNvPr id="75" name="Ink 74">
                  <a:extLst>
                    <a:ext uri="{FF2B5EF4-FFF2-40B4-BE49-F238E27FC236}">
                      <a16:creationId xmlns:a16="http://schemas.microsoft.com/office/drawing/2014/main" id="{9E398588-9208-C42F-4FCE-B4240660C3E6}"/>
                    </a:ext>
                  </a:extLst>
                </p:cNvPr>
                <p:cNvPicPr/>
                <p:nvPr/>
              </p:nvPicPr>
              <p:blipFill>
                <a:blip r:embed="rId121"/>
                <a:stretch>
                  <a:fillRect/>
                </a:stretch>
              </p:blipFill>
              <p:spPr>
                <a:xfrm>
                  <a:off x="7361922" y="792313"/>
                  <a:ext cx="966960" cy="937800"/>
                </a:xfrm>
                <a:prstGeom prst="rect">
                  <a:avLst/>
                </a:prstGeom>
              </p:spPr>
            </p:pic>
          </mc:Fallback>
        </mc:AlternateContent>
      </p:grpSp>
      <p:grpSp>
        <p:nvGrpSpPr>
          <p:cNvPr id="79" name="Group 78">
            <a:extLst>
              <a:ext uri="{FF2B5EF4-FFF2-40B4-BE49-F238E27FC236}">
                <a16:creationId xmlns:a16="http://schemas.microsoft.com/office/drawing/2014/main" id="{736616F0-D857-FE39-F22A-5481E4554A14}"/>
              </a:ext>
            </a:extLst>
          </p:cNvPr>
          <p:cNvGrpSpPr/>
          <p:nvPr/>
        </p:nvGrpSpPr>
        <p:grpSpPr>
          <a:xfrm>
            <a:off x="6202002" y="190753"/>
            <a:ext cx="763200" cy="729000"/>
            <a:chOff x="6202002" y="190753"/>
            <a:chExt cx="763200" cy="729000"/>
          </a:xfrm>
        </p:grpSpPr>
        <mc:AlternateContent xmlns:mc="http://schemas.openxmlformats.org/markup-compatibility/2006">
          <mc:Choice xmlns:p14="http://schemas.microsoft.com/office/powerpoint/2010/main" Requires="p14">
            <p:contentPart p14:bwMode="auto" r:id="rId122">
              <p14:nvContentPartPr>
                <p14:cNvPr id="77" name="Ink 76">
                  <a:extLst>
                    <a:ext uri="{FF2B5EF4-FFF2-40B4-BE49-F238E27FC236}">
                      <a16:creationId xmlns:a16="http://schemas.microsoft.com/office/drawing/2014/main" id="{EC0CFDB2-403C-6227-67B8-F28679F578A7}"/>
                    </a:ext>
                  </a:extLst>
                </p14:cNvPr>
                <p14:cNvContentPartPr/>
                <p14:nvPr/>
              </p14:nvContentPartPr>
              <p14:xfrm>
                <a:off x="6202002" y="190753"/>
                <a:ext cx="763200" cy="528480"/>
              </p14:xfrm>
            </p:contentPart>
          </mc:Choice>
          <mc:Fallback>
            <p:pic>
              <p:nvPicPr>
                <p:cNvPr id="77" name="Ink 76">
                  <a:extLst>
                    <a:ext uri="{FF2B5EF4-FFF2-40B4-BE49-F238E27FC236}">
                      <a16:creationId xmlns:a16="http://schemas.microsoft.com/office/drawing/2014/main" id="{EC0CFDB2-403C-6227-67B8-F28679F578A7}"/>
                    </a:ext>
                  </a:extLst>
                </p:cNvPr>
                <p:cNvPicPr/>
                <p:nvPr/>
              </p:nvPicPr>
              <p:blipFill>
                <a:blip r:embed="rId123"/>
                <a:stretch>
                  <a:fillRect/>
                </a:stretch>
              </p:blipFill>
              <p:spPr>
                <a:xfrm>
                  <a:off x="6193002" y="181753"/>
                  <a:ext cx="78084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Ink 77">
                  <a:extLst>
                    <a:ext uri="{FF2B5EF4-FFF2-40B4-BE49-F238E27FC236}">
                      <a16:creationId xmlns:a16="http://schemas.microsoft.com/office/drawing/2014/main" id="{E93727AA-0F16-4204-DE9F-6658DCCCE947}"/>
                    </a:ext>
                  </a:extLst>
                </p14:cNvPr>
                <p14:cNvContentPartPr/>
                <p14:nvPr/>
              </p14:nvContentPartPr>
              <p14:xfrm>
                <a:off x="6370842" y="701233"/>
                <a:ext cx="462960" cy="218520"/>
              </p14:xfrm>
            </p:contentPart>
          </mc:Choice>
          <mc:Fallback>
            <p:pic>
              <p:nvPicPr>
                <p:cNvPr id="78" name="Ink 77">
                  <a:extLst>
                    <a:ext uri="{FF2B5EF4-FFF2-40B4-BE49-F238E27FC236}">
                      <a16:creationId xmlns:a16="http://schemas.microsoft.com/office/drawing/2014/main" id="{E93727AA-0F16-4204-DE9F-6658DCCCE947}"/>
                    </a:ext>
                  </a:extLst>
                </p:cNvPr>
                <p:cNvPicPr/>
                <p:nvPr/>
              </p:nvPicPr>
              <p:blipFill>
                <a:blip r:embed="rId125"/>
                <a:stretch>
                  <a:fillRect/>
                </a:stretch>
              </p:blipFill>
              <p:spPr>
                <a:xfrm>
                  <a:off x="6362202" y="692593"/>
                  <a:ext cx="480600" cy="236160"/>
                </a:xfrm>
                <a:prstGeom prst="rect">
                  <a:avLst/>
                </a:prstGeom>
              </p:spPr>
            </p:pic>
          </mc:Fallback>
        </mc:AlternateContent>
      </p:grpSp>
    </p:spTree>
    <p:extLst>
      <p:ext uri="{BB962C8B-B14F-4D97-AF65-F5344CB8AC3E}">
        <p14:creationId xmlns:p14="http://schemas.microsoft.com/office/powerpoint/2010/main" val="230810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Portfolio of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B922098F-1FFB-4062-BF15-8672BA17C0BD}"/>
              </a:ext>
            </a:extLst>
          </p:cNvPr>
          <p:cNvGrpSpPr/>
          <p:nvPr/>
        </p:nvGrpSpPr>
        <p:grpSpPr>
          <a:xfrm>
            <a:off x="4099938" y="1744947"/>
            <a:ext cx="1062791" cy="1259027"/>
            <a:chOff x="3486305" y="1038393"/>
            <a:chExt cx="1063068" cy="1259355"/>
          </a:xfrm>
        </p:grpSpPr>
        <p:pic>
          <p:nvPicPr>
            <p:cNvPr id="7" name="Picture 6">
              <a:extLst>
                <a:ext uri="{FF2B5EF4-FFF2-40B4-BE49-F238E27FC236}">
                  <a16:creationId xmlns:a16="http://schemas.microsoft.com/office/drawing/2014/main" id="{080D1882-3F11-4FA4-B41D-F874C26711DF}"/>
                </a:ext>
              </a:extLst>
            </p:cNvPr>
            <p:cNvPicPr>
              <a:picLocks noChangeAspect="1"/>
            </p:cNvPicPr>
            <p:nvPr/>
          </p:nvPicPr>
          <p:blipFill>
            <a:blip r:embed="rId3">
              <a:duotone>
                <a:prstClr val="black"/>
                <a:schemeClr val="accent4">
                  <a:tint val="45000"/>
                  <a:satMod val="400000"/>
                </a:schemeClr>
              </a:duotone>
            </a:blip>
            <a:stretch>
              <a:fillRect/>
            </a:stretch>
          </p:blipFill>
          <p:spPr>
            <a:xfrm>
              <a:off x="3601377" y="1383348"/>
              <a:ext cx="914400" cy="914400"/>
            </a:xfrm>
            <a:prstGeom prst="rect">
              <a:avLst/>
            </a:prstGeom>
          </p:spPr>
        </p:pic>
        <p:sp>
          <p:nvSpPr>
            <p:cNvPr id="8" name="TextBox 7">
              <a:extLst>
                <a:ext uri="{FF2B5EF4-FFF2-40B4-BE49-F238E27FC236}">
                  <a16:creationId xmlns:a16="http://schemas.microsoft.com/office/drawing/2014/main" id="{AC24DDD8-0165-4228-A0A4-F6D5A3BAA590}"/>
                </a:ext>
              </a:extLst>
            </p:cNvPr>
            <p:cNvSpPr txBox="1"/>
            <p:nvPr/>
          </p:nvSpPr>
          <p:spPr>
            <a:xfrm>
              <a:off x="3486305" y="1038393"/>
              <a:ext cx="1063068"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Insights</a:t>
              </a:r>
            </a:p>
          </p:txBody>
        </p:sp>
      </p:grpSp>
      <p:grpSp>
        <p:nvGrpSpPr>
          <p:cNvPr id="9" name="Group 8">
            <a:extLst>
              <a:ext uri="{FF2B5EF4-FFF2-40B4-BE49-F238E27FC236}">
                <a16:creationId xmlns:a16="http://schemas.microsoft.com/office/drawing/2014/main" id="{9CE782BC-4A14-4872-BC32-F4CC91313554}"/>
              </a:ext>
            </a:extLst>
          </p:cNvPr>
          <p:cNvGrpSpPr/>
          <p:nvPr/>
        </p:nvGrpSpPr>
        <p:grpSpPr>
          <a:xfrm>
            <a:off x="8697522" y="1914687"/>
            <a:ext cx="1178208" cy="1294688"/>
            <a:chOff x="8621806" y="1383348"/>
            <a:chExt cx="1178515" cy="1295025"/>
          </a:xfrm>
        </p:grpSpPr>
        <p:pic>
          <p:nvPicPr>
            <p:cNvPr id="10" name="Picture 9">
              <a:extLst>
                <a:ext uri="{FF2B5EF4-FFF2-40B4-BE49-F238E27FC236}">
                  <a16:creationId xmlns:a16="http://schemas.microsoft.com/office/drawing/2014/main" id="{B982B02A-F89D-4A64-9192-FAC6F8EA4A1A}"/>
                </a:ext>
              </a:extLst>
            </p:cNvPr>
            <p:cNvPicPr>
              <a:picLocks noChangeAspect="1"/>
            </p:cNvPicPr>
            <p:nvPr/>
          </p:nvPicPr>
          <p:blipFill>
            <a:blip r:embed="rId4">
              <a:duotone>
                <a:prstClr val="black"/>
                <a:schemeClr val="accent6">
                  <a:tint val="45000"/>
                  <a:satMod val="400000"/>
                </a:schemeClr>
              </a:duotone>
            </a:blip>
            <a:stretch>
              <a:fillRect/>
            </a:stretch>
          </p:blipFill>
          <p:spPr>
            <a:xfrm>
              <a:off x="8796189" y="1383348"/>
              <a:ext cx="914400" cy="914400"/>
            </a:xfrm>
            <a:prstGeom prst="rect">
              <a:avLst/>
            </a:prstGeom>
          </p:spPr>
        </p:pic>
        <p:sp>
          <p:nvSpPr>
            <p:cNvPr id="12" name="TextBox 11">
              <a:extLst>
                <a:ext uri="{FF2B5EF4-FFF2-40B4-BE49-F238E27FC236}">
                  <a16:creationId xmlns:a16="http://schemas.microsoft.com/office/drawing/2014/main" id="{5368FD95-6FA3-4ECB-AF21-34AD45CBA6CE}"/>
                </a:ext>
              </a:extLst>
            </p:cNvPr>
            <p:cNvSpPr txBox="1"/>
            <p:nvPr/>
          </p:nvSpPr>
          <p:spPr>
            <a:xfrm>
              <a:off x="8621806" y="2462873"/>
              <a:ext cx="117851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Grouping</a:t>
              </a:r>
            </a:p>
          </p:txBody>
        </p:sp>
      </p:grpSp>
      <p:grpSp>
        <p:nvGrpSpPr>
          <p:cNvPr id="13" name="Group 12">
            <a:extLst>
              <a:ext uri="{FF2B5EF4-FFF2-40B4-BE49-F238E27FC236}">
                <a16:creationId xmlns:a16="http://schemas.microsoft.com/office/drawing/2014/main" id="{2FAD894D-A417-44B0-8D79-BF4AB8BC698A}"/>
              </a:ext>
            </a:extLst>
          </p:cNvPr>
          <p:cNvGrpSpPr/>
          <p:nvPr/>
        </p:nvGrpSpPr>
        <p:grpSpPr>
          <a:xfrm>
            <a:off x="7111397" y="1741645"/>
            <a:ext cx="1228540" cy="1249886"/>
            <a:chOff x="6981964" y="1038393"/>
            <a:chExt cx="1228860" cy="1250211"/>
          </a:xfrm>
        </p:grpSpPr>
        <p:pic>
          <p:nvPicPr>
            <p:cNvPr id="14" name="Picture 13">
              <a:extLst>
                <a:ext uri="{FF2B5EF4-FFF2-40B4-BE49-F238E27FC236}">
                  <a16:creationId xmlns:a16="http://schemas.microsoft.com/office/drawing/2014/main" id="{79BA8C90-116F-493C-9D73-97159F6E26A5}"/>
                </a:ext>
              </a:extLst>
            </p:cNvPr>
            <p:cNvPicPr>
              <a:picLocks noChangeAspect="1"/>
            </p:cNvPicPr>
            <p:nvPr/>
          </p:nvPicPr>
          <p:blipFill rotWithShape="1">
            <a:blip r:embed="rId5">
              <a:duotone>
                <a:prstClr val="black"/>
                <a:schemeClr val="accent1">
                  <a:tint val="45000"/>
                  <a:satMod val="400000"/>
                </a:schemeClr>
              </a:duotone>
            </a:blip>
            <a:srcRect t="12827" b="17533"/>
            <a:stretch/>
          </p:blipFill>
          <p:spPr>
            <a:xfrm>
              <a:off x="7029095" y="1465644"/>
              <a:ext cx="1181729" cy="822960"/>
            </a:xfrm>
            <a:prstGeom prst="rect">
              <a:avLst/>
            </a:prstGeom>
          </p:spPr>
        </p:pic>
        <p:sp>
          <p:nvSpPr>
            <p:cNvPr id="15" name="TextBox 14">
              <a:extLst>
                <a:ext uri="{FF2B5EF4-FFF2-40B4-BE49-F238E27FC236}">
                  <a16:creationId xmlns:a16="http://schemas.microsoft.com/office/drawing/2014/main" id="{BE8A8D7A-1915-41A2-9A73-E265309F776E}"/>
                </a:ext>
              </a:extLst>
            </p:cNvPr>
            <p:cNvSpPr txBox="1"/>
            <p:nvPr/>
          </p:nvSpPr>
          <p:spPr>
            <a:xfrm>
              <a:off x="6981964" y="1038393"/>
              <a:ext cx="1170496"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R Visualizations</a:t>
              </a:r>
            </a:p>
          </p:txBody>
        </p:sp>
      </p:grpSp>
      <p:grpSp>
        <p:nvGrpSpPr>
          <p:cNvPr id="16" name="Group 15">
            <a:extLst>
              <a:ext uri="{FF2B5EF4-FFF2-40B4-BE49-F238E27FC236}">
                <a16:creationId xmlns:a16="http://schemas.microsoft.com/office/drawing/2014/main" id="{8604DE8B-F3BA-4622-915B-94D6A520CA78}"/>
              </a:ext>
            </a:extLst>
          </p:cNvPr>
          <p:cNvGrpSpPr/>
          <p:nvPr/>
        </p:nvGrpSpPr>
        <p:grpSpPr>
          <a:xfrm>
            <a:off x="5474348" y="1950681"/>
            <a:ext cx="1336849" cy="1320163"/>
            <a:chOff x="5054709" y="1465644"/>
            <a:chExt cx="1337197" cy="1320507"/>
          </a:xfrm>
        </p:grpSpPr>
        <p:pic>
          <p:nvPicPr>
            <p:cNvPr id="17" name="Picture 16">
              <a:extLst>
                <a:ext uri="{FF2B5EF4-FFF2-40B4-BE49-F238E27FC236}">
                  <a16:creationId xmlns:a16="http://schemas.microsoft.com/office/drawing/2014/main" id="{9CF7A417-E8C7-40F2-89F0-8FF73F39A494}"/>
                </a:ext>
              </a:extLst>
            </p:cNvPr>
            <p:cNvPicPr>
              <a:picLocks noChangeAspect="1"/>
            </p:cNvPicPr>
            <p:nvPr/>
          </p:nvPicPr>
          <p:blipFill rotWithShape="1">
            <a:blip r:embed="rId6">
              <a:duotone>
                <a:prstClr val="black"/>
                <a:schemeClr val="tx2">
                  <a:tint val="45000"/>
                  <a:satMod val="400000"/>
                </a:schemeClr>
              </a:duotone>
            </a:blip>
            <a:srcRect t="19421" b="19036"/>
            <a:stretch/>
          </p:blipFill>
          <p:spPr>
            <a:xfrm>
              <a:off x="5054709" y="1465644"/>
              <a:ext cx="1337197" cy="822960"/>
            </a:xfrm>
            <a:prstGeom prst="rect">
              <a:avLst/>
            </a:prstGeom>
          </p:spPr>
        </p:pic>
        <p:sp>
          <p:nvSpPr>
            <p:cNvPr id="18" name="TextBox 17">
              <a:extLst>
                <a:ext uri="{FF2B5EF4-FFF2-40B4-BE49-F238E27FC236}">
                  <a16:creationId xmlns:a16="http://schemas.microsoft.com/office/drawing/2014/main" id="{0419ED92-7DA2-4E94-9857-335D91603D07}"/>
                </a:ext>
              </a:extLst>
            </p:cNvPr>
            <p:cNvSpPr txBox="1"/>
            <p:nvPr/>
          </p:nvSpPr>
          <p:spPr>
            <a:xfrm>
              <a:off x="5245612" y="2355152"/>
              <a:ext cx="856227" cy="430999"/>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Time Series</a:t>
              </a:r>
              <a:br>
                <a:rPr lang="en-US" sz="1400" b="1" kern="0">
                  <a:solidFill>
                    <a:prstClr val="black"/>
                  </a:solidFill>
                  <a:latin typeface="Calibri"/>
                  <a:ea typeface="Arial Unicode MS" pitchFamily="34" charset="-128"/>
                  <a:cs typeface="Arial Unicode MS" pitchFamily="34" charset="-128"/>
                </a:rPr>
              </a:br>
              <a:r>
                <a:rPr lang="en-US" sz="1400" b="1" kern="0">
                  <a:solidFill>
                    <a:prstClr val="black"/>
                  </a:solidFill>
                  <a:latin typeface="Calibri"/>
                  <a:ea typeface="Arial Unicode MS" pitchFamily="34" charset="-128"/>
                  <a:cs typeface="Arial Unicode MS" pitchFamily="34" charset="-128"/>
                </a:rPr>
                <a:t>Forecasting</a:t>
              </a:r>
            </a:p>
          </p:txBody>
        </p:sp>
      </p:grpSp>
      <p:grpSp>
        <p:nvGrpSpPr>
          <p:cNvPr id="19" name="Group 18">
            <a:extLst>
              <a:ext uri="{FF2B5EF4-FFF2-40B4-BE49-F238E27FC236}">
                <a16:creationId xmlns:a16="http://schemas.microsoft.com/office/drawing/2014/main" id="{02EAC2C0-D311-4D7C-8147-573567B2E085}"/>
              </a:ext>
            </a:extLst>
          </p:cNvPr>
          <p:cNvGrpSpPr/>
          <p:nvPr/>
        </p:nvGrpSpPr>
        <p:grpSpPr>
          <a:xfrm>
            <a:off x="9945662" y="1748143"/>
            <a:ext cx="1644681" cy="1262729"/>
            <a:chOff x="9841899" y="1034690"/>
            <a:chExt cx="1645109" cy="1263058"/>
          </a:xfrm>
        </p:grpSpPr>
        <p:sp>
          <p:nvSpPr>
            <p:cNvPr id="20" name="TextBox 19">
              <a:extLst>
                <a:ext uri="{FF2B5EF4-FFF2-40B4-BE49-F238E27FC236}">
                  <a16:creationId xmlns:a16="http://schemas.microsoft.com/office/drawing/2014/main" id="{CE2C656C-967C-4B3D-A778-8652ED0411D9}"/>
                </a:ext>
              </a:extLst>
            </p:cNvPr>
            <p:cNvSpPr txBox="1"/>
            <p:nvPr/>
          </p:nvSpPr>
          <p:spPr>
            <a:xfrm>
              <a:off x="9841899" y="1034690"/>
              <a:ext cx="1645109"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Transformation</a:t>
              </a:r>
            </a:p>
          </p:txBody>
        </p:sp>
        <p:pic>
          <p:nvPicPr>
            <p:cNvPr id="21" name="Picture 20">
              <a:extLst>
                <a:ext uri="{FF2B5EF4-FFF2-40B4-BE49-F238E27FC236}">
                  <a16:creationId xmlns:a16="http://schemas.microsoft.com/office/drawing/2014/main" id="{05144DE7-CE43-4242-8C95-72488188EA0A}"/>
                </a:ext>
              </a:extLst>
            </p:cNvPr>
            <p:cNvPicPr>
              <a:picLocks noChangeAspect="1"/>
            </p:cNvPicPr>
            <p:nvPr/>
          </p:nvPicPr>
          <p:blipFill>
            <a:blip r:embed="rId7">
              <a:duotone>
                <a:prstClr val="black"/>
                <a:schemeClr val="tx2">
                  <a:tint val="45000"/>
                  <a:satMod val="400000"/>
                </a:schemeClr>
              </a:duotone>
            </a:blip>
            <a:stretch>
              <a:fillRect/>
            </a:stretch>
          </p:blipFill>
          <p:spPr>
            <a:xfrm>
              <a:off x="10249520" y="1383348"/>
              <a:ext cx="914400" cy="914400"/>
            </a:xfrm>
            <a:prstGeom prst="rect">
              <a:avLst/>
            </a:prstGeom>
          </p:spPr>
        </p:pic>
      </p:grpSp>
      <p:grpSp>
        <p:nvGrpSpPr>
          <p:cNvPr id="22" name="Group 21">
            <a:extLst>
              <a:ext uri="{FF2B5EF4-FFF2-40B4-BE49-F238E27FC236}">
                <a16:creationId xmlns:a16="http://schemas.microsoft.com/office/drawing/2014/main" id="{949C92DA-3550-4EA1-B394-E321C93E6F4F}"/>
              </a:ext>
            </a:extLst>
          </p:cNvPr>
          <p:cNvGrpSpPr/>
          <p:nvPr/>
        </p:nvGrpSpPr>
        <p:grpSpPr>
          <a:xfrm>
            <a:off x="2522554" y="1940163"/>
            <a:ext cx="1211870" cy="1294689"/>
            <a:chOff x="1948016" y="1383348"/>
            <a:chExt cx="1212185" cy="1295026"/>
          </a:xfrm>
        </p:grpSpPr>
        <p:sp>
          <p:nvSpPr>
            <p:cNvPr id="23" name="TextBox 22">
              <a:extLst>
                <a:ext uri="{FF2B5EF4-FFF2-40B4-BE49-F238E27FC236}">
                  <a16:creationId xmlns:a16="http://schemas.microsoft.com/office/drawing/2014/main" id="{E9C5C1F3-BC13-434B-8CD0-21805DA1602B}"/>
                </a:ext>
              </a:extLst>
            </p:cNvPr>
            <p:cNvSpPr txBox="1"/>
            <p:nvPr/>
          </p:nvSpPr>
          <p:spPr>
            <a:xfrm>
              <a:off x="1948016" y="2462874"/>
              <a:ext cx="121218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a:t>
              </a:r>
              <a:r>
                <a:rPr lang="en-US" sz="1400" kern="0">
                  <a:solidFill>
                    <a:prstClr val="black"/>
                  </a:solidFill>
                  <a:latin typeface="Calibri"/>
                  <a:ea typeface="Arial Unicode MS" pitchFamily="34" charset="-128"/>
                  <a:cs typeface="Arial Unicode MS" pitchFamily="34" charset="-128"/>
                </a:rPr>
                <a:t> </a:t>
              </a:r>
              <a:r>
                <a:rPr lang="en-US" sz="1400" b="1" kern="0">
                  <a:solidFill>
                    <a:prstClr val="black"/>
                  </a:solidFill>
                  <a:latin typeface="Calibri"/>
                  <a:ea typeface="Arial Unicode MS" pitchFamily="34" charset="-128"/>
                  <a:cs typeface="Arial Unicode MS" pitchFamily="34" charset="-128"/>
                </a:rPr>
                <a:t>Discovery</a:t>
              </a:r>
            </a:p>
          </p:txBody>
        </p:sp>
        <p:pic>
          <p:nvPicPr>
            <p:cNvPr id="24" name="Picture 23">
              <a:extLst>
                <a:ext uri="{FF2B5EF4-FFF2-40B4-BE49-F238E27FC236}">
                  <a16:creationId xmlns:a16="http://schemas.microsoft.com/office/drawing/2014/main" id="{E5889629-D83F-49EE-AA99-51FAA15BBBCB}"/>
                </a:ext>
              </a:extLst>
            </p:cNvPr>
            <p:cNvPicPr>
              <a:picLocks noChangeAspect="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colorTemperature colorTemp="5300"/>
                      </a14:imgEffect>
                    </a14:imgLayer>
                  </a14:imgProps>
                </a:ext>
              </a:extLst>
            </a:blip>
            <a:stretch>
              <a:fillRect/>
            </a:stretch>
          </p:blipFill>
          <p:spPr>
            <a:xfrm>
              <a:off x="2148047" y="1383348"/>
              <a:ext cx="914400" cy="914400"/>
            </a:xfrm>
            <a:prstGeom prst="rect">
              <a:avLst/>
            </a:prstGeom>
          </p:spPr>
        </p:pic>
      </p:grpSp>
      <p:sp>
        <p:nvSpPr>
          <p:cNvPr id="25" name="TextBox 24">
            <a:extLst>
              <a:ext uri="{FF2B5EF4-FFF2-40B4-BE49-F238E27FC236}">
                <a16:creationId xmlns:a16="http://schemas.microsoft.com/office/drawing/2014/main" id="{82882557-A178-46D3-B5C8-6E42CB38C12A}"/>
              </a:ext>
            </a:extLst>
          </p:cNvPr>
          <p:cNvSpPr txBox="1"/>
          <p:nvPr/>
        </p:nvSpPr>
        <p:spPr>
          <a:xfrm>
            <a:off x="3175" y="3713006"/>
            <a:ext cx="12192000" cy="1477328"/>
          </a:xfrm>
          <a:prstGeom prst="rect">
            <a:avLst/>
          </a:prstGeom>
          <a:noFill/>
        </p:spPr>
        <p:txBody>
          <a:bodyPr wrap="square" lIns="0" tIns="0" rIns="0" bIns="0" rtlCol="0">
            <a:spAutoFit/>
          </a:bodyPr>
          <a:lstStyle/>
          <a:p>
            <a:pPr algn="ctr" defTabSz="1218987" fontAlgn="base">
              <a:spcBef>
                <a:spcPct val="50000"/>
              </a:spcBef>
              <a:spcAft>
                <a:spcPct val="0"/>
              </a:spcAft>
              <a:buClr>
                <a:srgbClr val="F0AB00"/>
              </a:buClr>
              <a:buSzPct val="80000"/>
            </a:pPr>
            <a:r>
              <a:rPr lang="en-US" sz="2400" b="1" kern="0">
                <a:solidFill>
                  <a:srgbClr val="4F81BD"/>
                </a:solidFill>
                <a:latin typeface="Calibri"/>
                <a:ea typeface="Arial Unicode MS" pitchFamily="34" charset="-128"/>
                <a:cs typeface="Arial Unicode MS" pitchFamily="34" charset="-128"/>
              </a:rPr>
              <a:t>Deliver Simplicity through Machine Learning</a:t>
            </a:r>
            <a:endParaRPr lang="en-US" sz="2400" kern="0">
              <a:solidFill>
                <a:srgbClr val="4F81BD"/>
              </a:solidFill>
              <a:latin typeface="Calibri"/>
              <a:ea typeface="Arial Unicode MS" pitchFamily="34" charset="-128"/>
              <a:cs typeface="Arial Unicode MS" pitchFamily="34" charset="-128"/>
            </a:endParaRP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Integrate machine learning seamlessly into business processes and workflows</a:t>
            </a: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Leverage machine learning to save time, remove complexity, and gain actionable insights</a:t>
            </a:r>
            <a:endParaRPr lang="en-US" sz="1999" kern="0">
              <a:solidFill>
                <a:prstClr val="black"/>
              </a:solidFill>
              <a:latin typeface="Calibri"/>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D85DADF-C7A3-4DC4-ABA1-E9A24E556AD8}"/>
              </a:ext>
            </a:extLst>
          </p:cNvPr>
          <p:cNvGrpSpPr/>
          <p:nvPr/>
        </p:nvGrpSpPr>
        <p:grpSpPr>
          <a:xfrm>
            <a:off x="801615" y="1780341"/>
            <a:ext cx="1242328" cy="1387010"/>
            <a:chOff x="672572" y="1038393"/>
            <a:chExt cx="1242652" cy="1387371"/>
          </a:xfrm>
        </p:grpSpPr>
        <p:sp>
          <p:nvSpPr>
            <p:cNvPr id="27" name="TextBox 26">
              <a:extLst>
                <a:ext uri="{FF2B5EF4-FFF2-40B4-BE49-F238E27FC236}">
                  <a16:creationId xmlns:a16="http://schemas.microsoft.com/office/drawing/2014/main" id="{D1AAD733-E519-41CA-B405-4A47C40D34E8}"/>
                </a:ext>
              </a:extLst>
            </p:cNvPr>
            <p:cNvSpPr txBox="1"/>
            <p:nvPr/>
          </p:nvSpPr>
          <p:spPr>
            <a:xfrm>
              <a:off x="672572" y="1038393"/>
              <a:ext cx="1242652"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Search to Insight</a:t>
              </a:r>
            </a:p>
          </p:txBody>
        </p:sp>
        <p:grpSp>
          <p:nvGrpSpPr>
            <p:cNvPr id="28" name="Group 27">
              <a:extLst>
                <a:ext uri="{FF2B5EF4-FFF2-40B4-BE49-F238E27FC236}">
                  <a16:creationId xmlns:a16="http://schemas.microsoft.com/office/drawing/2014/main" id="{CEA6C856-9F1E-41C3-A044-92E8F5B03AEC}"/>
                </a:ext>
              </a:extLst>
            </p:cNvPr>
            <p:cNvGrpSpPr>
              <a:grpSpLocks noChangeAspect="1"/>
            </p:cNvGrpSpPr>
            <p:nvPr/>
          </p:nvGrpSpPr>
          <p:grpSpPr>
            <a:xfrm>
              <a:off x="1002979" y="1328484"/>
              <a:ext cx="682501" cy="1097280"/>
              <a:chOff x="2185261" y="2843939"/>
              <a:chExt cx="1402598" cy="2255003"/>
            </a:xfrm>
          </p:grpSpPr>
          <p:pic>
            <p:nvPicPr>
              <p:cNvPr id="29" name="Picture 28">
                <a:extLst>
                  <a:ext uri="{FF2B5EF4-FFF2-40B4-BE49-F238E27FC236}">
                    <a16:creationId xmlns:a16="http://schemas.microsoft.com/office/drawing/2014/main" id="{97EB3810-E704-4341-B71B-DCB048A5AC43}"/>
                  </a:ext>
                </a:extLst>
              </p:cNvPr>
              <p:cNvPicPr>
                <a:picLocks noChangeAspect="1"/>
              </p:cNvPicPr>
              <p:nvPr/>
            </p:nvPicPr>
            <p:blipFill rotWithShape="1">
              <a:blip r:embed="rId10">
                <a:duotone>
                  <a:prstClr val="black"/>
                  <a:schemeClr val="accent1">
                    <a:tint val="45000"/>
                    <a:satMod val="400000"/>
                  </a:schemeClr>
                </a:duotone>
              </a:blip>
              <a:srcRect l="44142" t="15276" r="11355" b="13174"/>
              <a:stretch/>
            </p:blipFill>
            <p:spPr>
              <a:xfrm>
                <a:off x="2185261" y="2843939"/>
                <a:ext cx="1402598" cy="2255003"/>
              </a:xfrm>
              <a:prstGeom prst="rect">
                <a:avLst/>
              </a:prstGeom>
            </p:spPr>
          </p:pic>
          <p:pic>
            <p:nvPicPr>
              <p:cNvPr id="30" name="Picture 29">
                <a:extLst>
                  <a:ext uri="{FF2B5EF4-FFF2-40B4-BE49-F238E27FC236}">
                    <a16:creationId xmlns:a16="http://schemas.microsoft.com/office/drawing/2014/main" id="{27A40501-6359-481C-A353-917E35C73F78}"/>
                  </a:ext>
                </a:extLst>
              </p:cNvPr>
              <p:cNvPicPr>
                <a:picLocks noChangeAspect="1"/>
              </p:cNvPicPr>
              <p:nvPr/>
            </p:nvPicPr>
            <p:blipFill rotWithShape="1">
              <a:blip r:embed="rId11">
                <a:duotone>
                  <a:prstClr val="black"/>
                  <a:schemeClr val="accent1">
                    <a:tint val="45000"/>
                    <a:satMod val="400000"/>
                  </a:schemeClr>
                </a:duotone>
              </a:blip>
              <a:srcRect l="31045" t="15946" r="37483" b="65121"/>
              <a:stretch/>
            </p:blipFill>
            <p:spPr>
              <a:xfrm rot="15420738">
                <a:off x="2609600" y="3076171"/>
                <a:ext cx="553920" cy="333218"/>
              </a:xfrm>
              <a:prstGeom prst="rect">
                <a:avLst/>
              </a:prstGeom>
            </p:spPr>
          </p:pic>
        </p:grpSp>
      </p:grpSp>
    </p:spTree>
    <p:extLst>
      <p:ext uri="{BB962C8B-B14F-4D97-AF65-F5344CB8AC3E}">
        <p14:creationId xmlns:p14="http://schemas.microsoft.com/office/powerpoint/2010/main" val="129541689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D1D6D39-D325-4109-A88D-DC1838B69358}"/>
              </a:ext>
            </a:extLst>
          </p:cNvPr>
          <p:cNvSpPr txBox="1"/>
          <p:nvPr/>
        </p:nvSpPr>
        <p:spPr>
          <a:xfrm>
            <a:off x="152401" y="990601"/>
            <a:ext cx="12038013" cy="4524315"/>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Search to Insight – Augmented Analytics</a:t>
            </a:r>
          </a:p>
          <a:p>
            <a:pPr defTabSz="1218987"/>
            <a:r>
              <a:rPr lang="en-US" sz="2400" dirty="0">
                <a:solidFill>
                  <a:prstClr val="black"/>
                </a:solidFill>
                <a:latin typeface="Calibri"/>
              </a:rPr>
              <a:t>Allows users to use NLP (Natural Language) to command system and system can convert NL using NLP capability of machine learning and present the outputs to the user.</a:t>
            </a:r>
          </a:p>
          <a:p>
            <a:pPr defTabSz="1218987"/>
            <a:endParaRPr lang="en-US" sz="2400" dirty="0">
              <a:solidFill>
                <a:prstClr val="black"/>
              </a:solidFill>
              <a:latin typeface="Calibri"/>
            </a:endParaRPr>
          </a:p>
          <a:p>
            <a:pPr defTabSz="1218987"/>
            <a:r>
              <a:rPr lang="en-US" sz="2400" dirty="0">
                <a:solidFill>
                  <a:prstClr val="black"/>
                </a:solidFill>
                <a:latin typeface="Calibri"/>
              </a:rPr>
              <a:t>2. Smart Discovery</a:t>
            </a:r>
          </a:p>
          <a:p>
            <a:pPr defTabSz="1218987"/>
            <a:r>
              <a:rPr lang="en-US" sz="2400" dirty="0">
                <a:solidFill>
                  <a:prstClr val="black"/>
                </a:solidFill>
                <a:latin typeface="Calibri"/>
              </a:rPr>
              <a:t>It offers a complete machine learning suite(robot) to build ENTIRE dashboard automatically with just one click, what we need to specify is the measure which we want to use to be in focus. It will also find the anomalies and unexpected hidden patterns in the data.</a:t>
            </a:r>
          </a:p>
          <a:p>
            <a:pPr defTabSz="1218987"/>
            <a:endParaRPr lang="en-US" sz="2400" dirty="0">
              <a:solidFill>
                <a:prstClr val="black"/>
              </a:solidFill>
              <a:latin typeface="Calibri"/>
            </a:endParaRPr>
          </a:p>
          <a:p>
            <a:pPr defTabSz="1218987"/>
            <a:r>
              <a:rPr lang="en-US" sz="2400" dirty="0">
                <a:solidFill>
                  <a:prstClr val="black"/>
                </a:solidFill>
                <a:latin typeface="Calibri"/>
              </a:rPr>
              <a:t>3. Smart Insight</a:t>
            </a:r>
          </a:p>
          <a:p>
            <a:pPr defTabSz="1218987"/>
            <a:r>
              <a:rPr lang="en-US" sz="2400" dirty="0">
                <a:solidFill>
                  <a:prstClr val="black"/>
                </a:solidFill>
                <a:latin typeface="Calibri"/>
              </a:rPr>
              <a:t>Its simple, easy to use machine learning to find out most important key influencers contributing to a measure. We will also be able to drill down to these influencers.</a:t>
            </a:r>
          </a:p>
        </p:txBody>
      </p:sp>
    </p:spTree>
    <p:extLst>
      <p:ext uri="{BB962C8B-B14F-4D97-AF65-F5344CB8AC3E}">
        <p14:creationId xmlns:p14="http://schemas.microsoft.com/office/powerpoint/2010/main" val="8140024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BDA29A0-9F03-4703-BF07-08CD1D51080B}"/>
              </a:ext>
            </a:extLst>
          </p:cNvPr>
          <p:cNvSpPr txBox="1"/>
          <p:nvPr/>
        </p:nvSpPr>
        <p:spPr>
          <a:xfrm>
            <a:off x="152401" y="933559"/>
            <a:ext cx="11730995" cy="4524315"/>
          </a:xfrm>
          <a:prstGeom prst="rect">
            <a:avLst/>
          </a:prstGeom>
          <a:noFill/>
        </p:spPr>
        <p:txBody>
          <a:bodyPr wrap="square" rtlCol="0">
            <a:spAutoFit/>
          </a:bodyPr>
          <a:lstStyle/>
          <a:p>
            <a:pPr defTabSz="1218987"/>
            <a:r>
              <a:rPr lang="en-US" sz="2400" dirty="0">
                <a:solidFill>
                  <a:prstClr val="black"/>
                </a:solidFill>
                <a:latin typeface="Calibri"/>
              </a:rPr>
              <a:t>4. Time Series Forecasting</a:t>
            </a:r>
          </a:p>
          <a:p>
            <a:pPr defTabSz="1218987"/>
            <a:r>
              <a:rPr lang="en-US" sz="2400" dirty="0">
                <a:solidFill>
                  <a:prstClr val="black"/>
                </a:solidFill>
                <a:latin typeface="Calibri"/>
              </a:rPr>
              <a:t>Depending on past data of a measure </a:t>
            </a:r>
            <a:r>
              <a:rPr lang="en-US" sz="2400" b="1" dirty="0">
                <a:solidFill>
                  <a:prstClr val="black"/>
                </a:solidFill>
                <a:latin typeface="Calibri"/>
              </a:rPr>
              <a:t>based on time</a:t>
            </a:r>
            <a:r>
              <a:rPr lang="en-US" sz="2400" dirty="0">
                <a:solidFill>
                  <a:prstClr val="black"/>
                </a:solidFill>
                <a:latin typeface="Calibri"/>
              </a:rPr>
              <a:t> (dimension) we can find the expected value of a measure w.r.t time and deviation. SAC usage 2 in-built algorithms to predict forecast </a:t>
            </a:r>
          </a:p>
          <a:p>
            <a:pPr marL="457200" indent="-457200" defTabSz="1218987">
              <a:buFontTx/>
              <a:buAutoNum type="arabicPeriod"/>
            </a:pPr>
            <a:r>
              <a:rPr lang="en-US" sz="2400" dirty="0">
                <a:solidFill>
                  <a:prstClr val="black"/>
                </a:solidFill>
                <a:latin typeface="Calibri"/>
              </a:rPr>
              <a:t>Triple Smoothing</a:t>
            </a:r>
          </a:p>
          <a:p>
            <a:pPr marL="457200" indent="-457200" defTabSz="1218987">
              <a:buFontTx/>
              <a:buAutoNum type="arabicPeriod"/>
            </a:pPr>
            <a:r>
              <a:rPr lang="en-US" sz="2400" dirty="0">
                <a:solidFill>
                  <a:prstClr val="black"/>
                </a:solidFill>
                <a:latin typeface="Calibri"/>
              </a:rPr>
              <a:t>Linear Forecast</a:t>
            </a:r>
          </a:p>
          <a:p>
            <a:pPr marL="457200" indent="-457200" defTabSz="1218987">
              <a:buFontTx/>
              <a:buAutoNum type="arabicPeriod"/>
            </a:pP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5. Smart Grouping</a:t>
            </a:r>
          </a:p>
          <a:p>
            <a:pPr defTabSz="1218987"/>
            <a:r>
              <a:rPr lang="en-US" sz="2400" dirty="0">
                <a:solidFill>
                  <a:prstClr val="black"/>
                </a:solidFill>
                <a:latin typeface="Calibri"/>
              </a:rPr>
              <a:t>Allows us to CLUSTER data depending in groups we choose, suppose we want to segmentize the data points in multiple groups. E.g. group customers based on their ability to pay the pending bills, group students of a class in merit, demerit and mediocre. </a:t>
            </a:r>
          </a:p>
        </p:txBody>
      </p:sp>
    </p:spTree>
    <p:extLst>
      <p:ext uri="{BB962C8B-B14F-4D97-AF65-F5344CB8AC3E}">
        <p14:creationId xmlns:p14="http://schemas.microsoft.com/office/powerpoint/2010/main" val="34381044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Feature Support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30AA622A-1614-4C9C-9193-301E34666FDE}"/>
              </a:ext>
            </a:extLst>
          </p:cNvPr>
          <p:cNvPicPr>
            <a:picLocks noChangeAspect="1"/>
          </p:cNvPicPr>
          <p:nvPr/>
        </p:nvPicPr>
        <p:blipFill>
          <a:blip r:embed="rId3"/>
          <a:stretch>
            <a:fillRect/>
          </a:stretch>
        </p:blipFill>
        <p:spPr>
          <a:xfrm>
            <a:off x="407368" y="1182969"/>
            <a:ext cx="11449272" cy="5290298"/>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p:spTree>
    <p:extLst>
      <p:ext uri="{BB962C8B-B14F-4D97-AF65-F5344CB8AC3E}">
        <p14:creationId xmlns:p14="http://schemas.microsoft.com/office/powerpoint/2010/main" val="38032108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Evolution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 Placeholder">
            <a:extLst>
              <a:ext uri="{FF2B5EF4-FFF2-40B4-BE49-F238E27FC236}">
                <a16:creationId xmlns:a16="http://schemas.microsoft.com/office/drawing/2014/main" id="{27C21411-AFF9-4ACD-9CB9-B7F76F0C4526}"/>
              </a:ext>
            </a:extLst>
          </p:cNvPr>
          <p:cNvSpPr txBox="1">
            <a:spLocks/>
          </p:cNvSpPr>
          <p:nvPr/>
        </p:nvSpPr>
        <p:spPr bwMode="gray">
          <a:xfrm>
            <a:off x="2156313" y="4872589"/>
            <a:ext cx="2632646" cy="670091"/>
          </a:xfrm>
          <a:prstGeom prst="rect">
            <a:avLst/>
          </a:prstGeom>
        </p:spPr>
        <p:txBody>
          <a:bodyPr vert="horz" lIns="121899" tIns="60949" rIns="121899" bIns="60949" rtlCol="0" anchor="ctr">
            <a:noAutofit/>
          </a:bodyPr>
          <a:lstStyle>
            <a:defPPr>
              <a:defRPr lang="en-US"/>
            </a:defPPr>
            <a:lvl1pPr marL="0" algn="l"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28553" indent="-128553" algn="ctr">
              <a:spcBef>
                <a:spcPts val="900"/>
              </a:spcBef>
              <a:defRPr/>
            </a:pPr>
            <a:r>
              <a:rPr lang="en-US" sz="1200">
                <a:solidFill>
                  <a:prstClr val="black"/>
                </a:solidFill>
                <a:latin typeface="Agency FB" panose="020B0503020202020204" pitchFamily="34" charset="0"/>
              </a:rPr>
              <a:t>Centralized process to connect strategy to financial goals</a:t>
            </a:r>
          </a:p>
          <a:p>
            <a:pPr marL="128553" indent="-128553" algn="ctr">
              <a:spcBef>
                <a:spcPts val="900"/>
              </a:spcBef>
              <a:defRPr/>
            </a:pPr>
            <a:r>
              <a:rPr lang="en-US" sz="1200">
                <a:solidFill>
                  <a:prstClr val="black"/>
                </a:solidFill>
                <a:latin typeface="Agency FB" panose="020B0503020202020204" pitchFamily="34" charset="0"/>
              </a:rPr>
              <a:t>SAP (BPC) dominated the “Corporate Core”</a:t>
            </a:r>
            <a:endParaRPr lang="en-US" sz="1200" dirty="0">
              <a:solidFill>
                <a:prstClr val="black"/>
              </a:solidFill>
              <a:latin typeface="Agency FB" panose="020B0503020202020204" pitchFamily="34" charset="0"/>
            </a:endParaRPr>
          </a:p>
        </p:txBody>
      </p:sp>
      <p:grpSp>
        <p:nvGrpSpPr>
          <p:cNvPr id="8" name="Group 7">
            <a:extLst>
              <a:ext uri="{FF2B5EF4-FFF2-40B4-BE49-F238E27FC236}">
                <a16:creationId xmlns:a16="http://schemas.microsoft.com/office/drawing/2014/main" id="{A89A4FF9-93AE-420D-90F9-43D5F9853274}"/>
              </a:ext>
            </a:extLst>
          </p:cNvPr>
          <p:cNvGrpSpPr/>
          <p:nvPr/>
        </p:nvGrpSpPr>
        <p:grpSpPr>
          <a:xfrm>
            <a:off x="2233638" y="2222761"/>
            <a:ext cx="2276948" cy="2266978"/>
            <a:chOff x="504001" y="1242664"/>
            <a:chExt cx="4207701" cy="4207701"/>
          </a:xfrm>
        </p:grpSpPr>
        <p:pic>
          <p:nvPicPr>
            <p:cNvPr id="9" name="Picture 8">
              <a:extLst>
                <a:ext uri="{FF2B5EF4-FFF2-40B4-BE49-F238E27FC236}">
                  <a16:creationId xmlns:a16="http://schemas.microsoft.com/office/drawing/2014/main" id="{F5D75B20-C77F-4A91-8383-B7971DEBB710}"/>
                </a:ext>
              </a:extLst>
            </p:cNvPr>
            <p:cNvPicPr>
              <a:picLocks noChangeAspect="1"/>
            </p:cNvPicPr>
            <p:nvPr/>
          </p:nvPicPr>
          <p:blipFill>
            <a:blip r:embed="rId3"/>
            <a:stretch>
              <a:fillRect/>
            </a:stretch>
          </p:blipFill>
          <p:spPr>
            <a:xfrm>
              <a:off x="504001" y="1242664"/>
              <a:ext cx="4207701" cy="4207701"/>
            </a:xfrm>
            <a:prstGeom prst="rect">
              <a:avLst/>
            </a:prstGeom>
          </p:spPr>
        </p:pic>
        <p:sp>
          <p:nvSpPr>
            <p:cNvPr id="10" name="Oval 9">
              <a:extLst>
                <a:ext uri="{FF2B5EF4-FFF2-40B4-BE49-F238E27FC236}">
                  <a16:creationId xmlns:a16="http://schemas.microsoft.com/office/drawing/2014/main" id="{3EA680A8-5402-4135-BE11-1E06625D5412}"/>
                </a:ext>
              </a:extLst>
            </p:cNvPr>
            <p:cNvSpPr/>
            <p:nvPr/>
          </p:nvSpPr>
          <p:spPr bwMode="gray">
            <a:xfrm>
              <a:off x="1925383" y="2688153"/>
              <a:ext cx="1371600" cy="1379094"/>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2" name="Group 11">
            <a:extLst>
              <a:ext uri="{FF2B5EF4-FFF2-40B4-BE49-F238E27FC236}">
                <a16:creationId xmlns:a16="http://schemas.microsoft.com/office/drawing/2014/main" id="{E722F9B9-B2F9-4A08-BE1E-91DA6C4585DF}"/>
              </a:ext>
            </a:extLst>
          </p:cNvPr>
          <p:cNvGrpSpPr/>
          <p:nvPr/>
        </p:nvGrpSpPr>
        <p:grpSpPr>
          <a:xfrm>
            <a:off x="5052552" y="2227859"/>
            <a:ext cx="2567523" cy="2290387"/>
            <a:chOff x="7479792" y="1606553"/>
            <a:chExt cx="4669908" cy="4221148"/>
          </a:xfrm>
        </p:grpSpPr>
        <p:pic>
          <p:nvPicPr>
            <p:cNvPr id="13" name="Picture 12">
              <a:extLst>
                <a:ext uri="{FF2B5EF4-FFF2-40B4-BE49-F238E27FC236}">
                  <a16:creationId xmlns:a16="http://schemas.microsoft.com/office/drawing/2014/main" id="{FF07AA3A-90D8-4829-90F6-C1B5B61205F7}"/>
                </a:ext>
              </a:extLst>
            </p:cNvPr>
            <p:cNvPicPr>
              <a:picLocks noChangeAspect="1"/>
            </p:cNvPicPr>
            <p:nvPr/>
          </p:nvPicPr>
          <p:blipFill>
            <a:blip r:embed="rId4"/>
            <a:stretch>
              <a:fillRect/>
            </a:stretch>
          </p:blipFill>
          <p:spPr>
            <a:xfrm>
              <a:off x="7479792" y="1606553"/>
              <a:ext cx="4669908" cy="4221148"/>
            </a:xfrm>
            <a:prstGeom prst="rect">
              <a:avLst/>
            </a:prstGeom>
          </p:spPr>
        </p:pic>
        <p:sp>
          <p:nvSpPr>
            <p:cNvPr id="14" name="Oval 13">
              <a:extLst>
                <a:ext uri="{FF2B5EF4-FFF2-40B4-BE49-F238E27FC236}">
                  <a16:creationId xmlns:a16="http://schemas.microsoft.com/office/drawing/2014/main" id="{3EA3FED3-9B80-4D3D-A863-08E661C0DDC7}"/>
                </a:ext>
              </a:extLst>
            </p:cNvPr>
            <p:cNvSpPr/>
            <p:nvPr/>
          </p:nvSpPr>
          <p:spPr bwMode="gray">
            <a:xfrm>
              <a:off x="10062396" y="2744899"/>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5" name="Oval 14">
              <a:extLst>
                <a:ext uri="{FF2B5EF4-FFF2-40B4-BE49-F238E27FC236}">
                  <a16:creationId xmlns:a16="http://schemas.microsoft.com/office/drawing/2014/main" id="{609021AF-C40F-4E99-84FE-40DF242CDA65}"/>
                </a:ext>
              </a:extLst>
            </p:cNvPr>
            <p:cNvSpPr/>
            <p:nvPr/>
          </p:nvSpPr>
          <p:spPr bwMode="gray">
            <a:xfrm>
              <a:off x="10062396" y="4174373"/>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6" name="Oval 15">
              <a:extLst>
                <a:ext uri="{FF2B5EF4-FFF2-40B4-BE49-F238E27FC236}">
                  <a16:creationId xmlns:a16="http://schemas.microsoft.com/office/drawing/2014/main" id="{184D94C1-7BC0-473D-840C-9BE0B9A57628}"/>
                </a:ext>
              </a:extLst>
            </p:cNvPr>
            <p:cNvSpPr/>
            <p:nvPr/>
          </p:nvSpPr>
          <p:spPr bwMode="gray">
            <a:xfrm>
              <a:off x="8460572" y="271766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7" name="Oval 16">
              <a:extLst>
                <a:ext uri="{FF2B5EF4-FFF2-40B4-BE49-F238E27FC236}">
                  <a16:creationId xmlns:a16="http://schemas.microsoft.com/office/drawing/2014/main" id="{E6B6415F-44B1-4402-8096-A5A0E6778B89}"/>
                </a:ext>
              </a:extLst>
            </p:cNvPr>
            <p:cNvSpPr/>
            <p:nvPr/>
          </p:nvSpPr>
          <p:spPr bwMode="gray">
            <a:xfrm>
              <a:off x="8563255" y="427268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8" name="Group 17">
            <a:extLst>
              <a:ext uri="{FF2B5EF4-FFF2-40B4-BE49-F238E27FC236}">
                <a16:creationId xmlns:a16="http://schemas.microsoft.com/office/drawing/2014/main" id="{28CF323E-27B1-41C2-A148-379FA6463CC5}"/>
              </a:ext>
            </a:extLst>
          </p:cNvPr>
          <p:cNvGrpSpPr/>
          <p:nvPr/>
        </p:nvGrpSpPr>
        <p:grpSpPr>
          <a:xfrm>
            <a:off x="8162040" y="2210029"/>
            <a:ext cx="2307783" cy="2308217"/>
            <a:chOff x="7514424" y="1819656"/>
            <a:chExt cx="4014702" cy="4008045"/>
          </a:xfrm>
        </p:grpSpPr>
        <p:pic>
          <p:nvPicPr>
            <p:cNvPr id="19" name="Picture 18">
              <a:extLst>
                <a:ext uri="{FF2B5EF4-FFF2-40B4-BE49-F238E27FC236}">
                  <a16:creationId xmlns:a16="http://schemas.microsoft.com/office/drawing/2014/main" id="{F9AFCAB4-A95F-4F24-9FEA-B093C745B495}"/>
                </a:ext>
              </a:extLst>
            </p:cNvPr>
            <p:cNvPicPr>
              <a:picLocks noChangeAspect="1"/>
            </p:cNvPicPr>
            <p:nvPr/>
          </p:nvPicPr>
          <p:blipFill>
            <a:blip r:embed="rId5"/>
            <a:stretch>
              <a:fillRect/>
            </a:stretch>
          </p:blipFill>
          <p:spPr>
            <a:xfrm>
              <a:off x="7514424" y="1819656"/>
              <a:ext cx="4014702" cy="4008045"/>
            </a:xfrm>
            <a:prstGeom prst="rect">
              <a:avLst/>
            </a:prstGeom>
          </p:spPr>
        </p:pic>
        <p:sp>
          <p:nvSpPr>
            <p:cNvPr id="20" name="Oval 19">
              <a:extLst>
                <a:ext uri="{FF2B5EF4-FFF2-40B4-BE49-F238E27FC236}">
                  <a16:creationId xmlns:a16="http://schemas.microsoft.com/office/drawing/2014/main" id="{64C2032A-6A27-468E-988B-9BAF21D3392F}"/>
                </a:ext>
              </a:extLst>
            </p:cNvPr>
            <p:cNvSpPr/>
            <p:nvPr/>
          </p:nvSpPr>
          <p:spPr bwMode="gray">
            <a:xfrm>
              <a:off x="8169639" y="2518347"/>
              <a:ext cx="2668250" cy="265325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sp>
        <p:nvSpPr>
          <p:cNvPr id="21" name="Text Placeholder">
            <a:extLst>
              <a:ext uri="{FF2B5EF4-FFF2-40B4-BE49-F238E27FC236}">
                <a16:creationId xmlns:a16="http://schemas.microsoft.com/office/drawing/2014/main" id="{63D8C639-1D9F-48FB-A620-4D06EA8D404A}"/>
              </a:ext>
            </a:extLst>
          </p:cNvPr>
          <p:cNvSpPr txBox="1">
            <a:spLocks/>
          </p:cNvSpPr>
          <p:nvPr/>
        </p:nvSpPr>
        <p:spPr bwMode="gray">
          <a:xfrm>
            <a:off x="4987428" y="4872589"/>
            <a:ext cx="2632646" cy="670091"/>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Decentralized owned by the business</a:t>
            </a:r>
          </a:p>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business buyer take over buying decision</a:t>
            </a:r>
          </a:p>
        </p:txBody>
      </p:sp>
      <p:sp>
        <p:nvSpPr>
          <p:cNvPr id="22" name="Right Arrow 5">
            <a:extLst>
              <a:ext uri="{FF2B5EF4-FFF2-40B4-BE49-F238E27FC236}">
                <a16:creationId xmlns:a16="http://schemas.microsoft.com/office/drawing/2014/main" id="{4690B8D9-DB64-40F9-AD1A-0166F36714BA}"/>
              </a:ext>
            </a:extLst>
          </p:cNvPr>
          <p:cNvSpPr/>
          <p:nvPr/>
        </p:nvSpPr>
        <p:spPr bwMode="gray">
          <a:xfrm>
            <a:off x="4647195"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3" name="Right Arrow 26">
            <a:extLst>
              <a:ext uri="{FF2B5EF4-FFF2-40B4-BE49-F238E27FC236}">
                <a16:creationId xmlns:a16="http://schemas.microsoft.com/office/drawing/2014/main" id="{F791512D-7D50-46C1-B6B2-57A82C9B114A}"/>
              </a:ext>
            </a:extLst>
          </p:cNvPr>
          <p:cNvSpPr/>
          <p:nvPr/>
        </p:nvSpPr>
        <p:spPr bwMode="gray">
          <a:xfrm>
            <a:off x="7764693"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4" name="Text Placeholder">
            <a:extLst>
              <a:ext uri="{FF2B5EF4-FFF2-40B4-BE49-F238E27FC236}">
                <a16:creationId xmlns:a16="http://schemas.microsoft.com/office/drawing/2014/main" id="{FB279FB4-3401-455A-9FD7-BE4A7F191206}"/>
              </a:ext>
            </a:extLst>
          </p:cNvPr>
          <p:cNvSpPr txBox="1">
            <a:spLocks/>
          </p:cNvSpPr>
          <p:nvPr/>
        </p:nvSpPr>
        <p:spPr bwMode="gray">
          <a:xfrm>
            <a:off x="8040216" y="4837736"/>
            <a:ext cx="2632646" cy="670091"/>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Connect all LOBs across the enterprise</a:t>
            </a:r>
          </a:p>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SAC embedded in Enterprise Intelligent Suite </a:t>
            </a:r>
          </a:p>
        </p:txBody>
      </p:sp>
      <p:sp>
        <p:nvSpPr>
          <p:cNvPr id="25" name="TextBox 24">
            <a:extLst>
              <a:ext uri="{FF2B5EF4-FFF2-40B4-BE49-F238E27FC236}">
                <a16:creationId xmlns:a16="http://schemas.microsoft.com/office/drawing/2014/main" id="{063B2536-23D4-4FA0-BAAE-E69320BEF40F}"/>
              </a:ext>
            </a:extLst>
          </p:cNvPr>
          <p:cNvSpPr txBox="1"/>
          <p:nvPr/>
        </p:nvSpPr>
        <p:spPr>
          <a:xfrm>
            <a:off x="3134189" y="1839914"/>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PAST</a:t>
            </a:r>
          </a:p>
        </p:txBody>
      </p:sp>
      <p:sp>
        <p:nvSpPr>
          <p:cNvPr id="26" name="TextBox 25">
            <a:extLst>
              <a:ext uri="{FF2B5EF4-FFF2-40B4-BE49-F238E27FC236}">
                <a16:creationId xmlns:a16="http://schemas.microsoft.com/office/drawing/2014/main" id="{7238679F-AEAD-4439-A095-BF051CBA5661}"/>
              </a:ext>
            </a:extLst>
          </p:cNvPr>
          <p:cNvSpPr txBox="1"/>
          <p:nvPr/>
        </p:nvSpPr>
        <p:spPr>
          <a:xfrm>
            <a:off x="6004559" y="1838537"/>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NOW</a:t>
            </a:r>
          </a:p>
        </p:txBody>
      </p:sp>
      <p:sp>
        <p:nvSpPr>
          <p:cNvPr id="27" name="TextBox 26">
            <a:extLst>
              <a:ext uri="{FF2B5EF4-FFF2-40B4-BE49-F238E27FC236}">
                <a16:creationId xmlns:a16="http://schemas.microsoft.com/office/drawing/2014/main" id="{3D29C88E-D328-431E-BE2F-79056898DD09}"/>
              </a:ext>
            </a:extLst>
          </p:cNvPr>
          <p:cNvSpPr txBox="1"/>
          <p:nvPr/>
        </p:nvSpPr>
        <p:spPr>
          <a:xfrm>
            <a:off x="9104594" y="1830860"/>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NEXT</a:t>
            </a:r>
          </a:p>
        </p:txBody>
      </p:sp>
      <p:sp>
        <p:nvSpPr>
          <p:cNvPr id="28" name="TextBox 27">
            <a:extLst>
              <a:ext uri="{FF2B5EF4-FFF2-40B4-BE49-F238E27FC236}">
                <a16:creationId xmlns:a16="http://schemas.microsoft.com/office/drawing/2014/main" id="{53F76889-F749-40B9-ACF2-4339F3F029E8}"/>
              </a:ext>
            </a:extLst>
          </p:cNvPr>
          <p:cNvSpPr txBox="1"/>
          <p:nvPr/>
        </p:nvSpPr>
        <p:spPr>
          <a:xfrm>
            <a:off x="6802044" y="2768852"/>
            <a:ext cx="374857"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5B8CA745-5FC6-4565-92A3-AAB7E7EE61B7}"/>
              </a:ext>
            </a:extLst>
          </p:cNvPr>
          <p:cNvSpPr txBox="1"/>
          <p:nvPr/>
        </p:nvSpPr>
        <p:spPr>
          <a:xfrm>
            <a:off x="7050581"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F8D14DFA-B674-4F17-BD40-8EC5E5621423}"/>
              </a:ext>
            </a:extLst>
          </p:cNvPr>
          <p:cNvSpPr txBox="1"/>
          <p:nvPr/>
        </p:nvSpPr>
        <p:spPr>
          <a:xfrm>
            <a:off x="7372653"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98EAE48F-9424-4FB6-864D-1B4E2C226D75}"/>
              </a:ext>
            </a:extLst>
          </p:cNvPr>
          <p:cNvSpPr txBox="1"/>
          <p:nvPr/>
        </p:nvSpPr>
        <p:spPr>
          <a:xfrm>
            <a:off x="7170757" y="2768851"/>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42E690E5-F00A-462B-BFDE-C0FAAB86F861}"/>
              </a:ext>
            </a:extLst>
          </p:cNvPr>
          <p:cNvSpPr txBox="1"/>
          <p:nvPr/>
        </p:nvSpPr>
        <p:spPr>
          <a:xfrm>
            <a:off x="6547337" y="3036225"/>
            <a:ext cx="215015" cy="307777"/>
          </a:xfrm>
          <a:prstGeom prst="rect">
            <a:avLst/>
          </a:prstGeom>
          <a:solidFill>
            <a:srgbClr val="8FCEEC"/>
          </a:solidFill>
          <a:ln>
            <a:solidFill>
              <a:srgbClr val="8FCEEC"/>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3" name="Oval 32">
            <a:extLst>
              <a:ext uri="{FF2B5EF4-FFF2-40B4-BE49-F238E27FC236}">
                <a16:creationId xmlns:a16="http://schemas.microsoft.com/office/drawing/2014/main" id="{C033C616-6BE3-431D-9497-191849E217DA}"/>
              </a:ext>
            </a:extLst>
          </p:cNvPr>
          <p:cNvSpPr/>
          <p:nvPr/>
        </p:nvSpPr>
        <p:spPr bwMode="gray">
          <a:xfrm>
            <a:off x="6725404" y="3036224"/>
            <a:ext cx="102071" cy="84678"/>
          </a:xfrm>
          <a:prstGeom prst="ellipse">
            <a:avLst/>
          </a:prstGeom>
          <a:solidFill>
            <a:srgbClr val="8FCEEC"/>
          </a:solidFill>
          <a:ln w="25400" algn="ctr">
            <a:solidFill>
              <a:srgbClr val="8FCEEC"/>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3F180513-E63F-3D11-9456-56A6F9E42543}"/>
                  </a:ext>
                </a:extLst>
              </p14:cNvPr>
              <p14:cNvContentPartPr/>
              <p14:nvPr/>
            </p14:nvContentPartPr>
            <p14:xfrm>
              <a:off x="2838600" y="2120760"/>
              <a:ext cx="7131240" cy="2477160"/>
            </p14:xfrm>
          </p:contentPart>
        </mc:Choice>
        <mc:Fallback>
          <p:pic>
            <p:nvPicPr>
              <p:cNvPr id="2" name="Ink 1">
                <a:extLst>
                  <a:ext uri="{FF2B5EF4-FFF2-40B4-BE49-F238E27FC236}">
                    <a16:creationId xmlns:a16="http://schemas.microsoft.com/office/drawing/2014/main" id="{3F180513-E63F-3D11-9456-56A6F9E42543}"/>
                  </a:ext>
                </a:extLst>
              </p:cNvPr>
              <p:cNvPicPr/>
              <p:nvPr/>
            </p:nvPicPr>
            <p:blipFill>
              <a:blip r:embed="rId7"/>
              <a:stretch>
                <a:fillRect/>
              </a:stretch>
            </p:blipFill>
            <p:spPr>
              <a:xfrm>
                <a:off x="2829240" y="2111400"/>
                <a:ext cx="7149960" cy="2495880"/>
              </a:xfrm>
              <a:prstGeom prst="rect">
                <a:avLst/>
              </a:prstGeom>
            </p:spPr>
          </p:pic>
        </mc:Fallback>
      </mc:AlternateContent>
    </p:spTree>
    <p:extLst>
      <p:ext uri="{BB962C8B-B14F-4D97-AF65-F5344CB8AC3E}">
        <p14:creationId xmlns:p14="http://schemas.microsoft.com/office/powerpoint/2010/main" val="3099986123"/>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5236</TotalTime>
  <Words>736</Words>
  <Application>Microsoft Office PowerPoint</Application>
  <PresentationFormat>Widescreen</PresentationFormat>
  <Paragraphs>121</Paragraphs>
  <Slides>14</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Agency FB</vt:lpstr>
      <vt:lpstr>Arial</vt:lpstr>
      <vt:lpstr>Arial Rounded MT Bold</vt:lpstr>
      <vt:lpstr>Calibri</vt:lpstr>
      <vt:lpstr>Calibri Light</vt:lpstr>
      <vt:lpstr>Patua One</vt:lpstr>
      <vt:lpstr>Office Theme</vt:lpstr>
      <vt:lpstr>1_Office Theme</vt:lpstr>
      <vt:lpstr>PowerPoint Presentation</vt:lpstr>
      <vt:lpstr>PowerPoint Presentation</vt:lpstr>
      <vt:lpstr>PowerPoint Presentation</vt:lpstr>
      <vt:lpstr>Smart Assist Portfolio of SAC</vt:lpstr>
      <vt:lpstr>Smart Assist</vt:lpstr>
      <vt:lpstr>Smart Assist </vt:lpstr>
      <vt:lpstr>Smart Feature Support Matrix</vt:lpstr>
      <vt:lpstr>What is planning </vt:lpstr>
      <vt:lpstr>Planning Evolution with SAC</vt:lpstr>
      <vt:lpstr>What is collaborative planning</vt:lpstr>
      <vt:lpstr>What are all we do in SAC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533</cp:revision>
  <dcterms:created xsi:type="dcterms:W3CDTF">2016-07-10T03:33:26Z</dcterms:created>
  <dcterms:modified xsi:type="dcterms:W3CDTF">2023-07-03T07:26:31Z</dcterms:modified>
</cp:coreProperties>
</file>