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27"/>
  </p:notesMasterIdLst>
  <p:sldIdLst>
    <p:sldId id="256" r:id="rId3"/>
    <p:sldId id="463" r:id="rId4"/>
    <p:sldId id="437" r:id="rId5"/>
    <p:sldId id="438" r:id="rId6"/>
    <p:sldId id="505" r:id="rId7"/>
    <p:sldId id="439" r:id="rId8"/>
    <p:sldId id="440" r:id="rId9"/>
    <p:sldId id="506" r:id="rId10"/>
    <p:sldId id="441" r:id="rId11"/>
    <p:sldId id="442" r:id="rId12"/>
    <p:sldId id="498" r:id="rId13"/>
    <p:sldId id="321" r:id="rId14"/>
    <p:sldId id="322" r:id="rId15"/>
    <p:sldId id="323" r:id="rId16"/>
    <p:sldId id="324" r:id="rId17"/>
    <p:sldId id="477" r:id="rId18"/>
    <p:sldId id="478" r:id="rId19"/>
    <p:sldId id="504" r:id="rId20"/>
    <p:sldId id="479" r:id="rId21"/>
    <p:sldId id="480" r:id="rId22"/>
    <p:sldId id="476" r:id="rId23"/>
    <p:sldId id="462" r:id="rId24"/>
    <p:sldId id="399" r:id="rId25"/>
    <p:sldId id="40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120" autoAdjust="0"/>
    <p:restoredTop sz="93973" autoAdjust="0"/>
  </p:normalViewPr>
  <p:slideViewPr>
    <p:cSldViewPr snapToGrid="0">
      <p:cViewPr varScale="1">
        <p:scale>
          <a:sx n="77" d="100"/>
          <a:sy n="77" d="100"/>
        </p:scale>
        <p:origin x="13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8:50.033"/>
    </inkml:context>
    <inkml:brush xml:id="br0">
      <inkml:brushProperty name="width" value="0.05" units="cm"/>
      <inkml:brushProperty name="height" value="0.05" units="cm"/>
    </inkml:brush>
  </inkml:definitions>
  <inkml:trace contextRef="#ctx0" brushRef="#br0">708 0 24575,'-1'4'0,"0"1"0,0-1 0,0 0 0,-1 0 0,0 0 0,0 0 0,-3 4 0,-6 13 0,2 9 0,2-1 0,1 1 0,1 0 0,-2 39 0,0 2 0,-44 284 0,-28 270 0,18 281 0,36-498 0,8 366 0,15-392 0,-5-204 0,-7 0 0,-8-1 0,-68 265 0,-15 62 0,88-370 0,0 245 0,45-77 0,0-11 0,-28-257 0,-2 0 0,-1 0 0,-8 38 0,-32 98 0,1 1 0,37-143 0,-53 291 0,46-223 0,-2 131 0,18-143 0,19 108 0,3 51 0,-26-125 0,-21 167 0,14-146-1365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9:00.652"/>
    </inkml:context>
    <inkml:brush xml:id="br0">
      <inkml:brushProperty name="width" value="0.05" units="cm"/>
      <inkml:brushProperty name="height" value="0.05" units="cm"/>
    </inkml:brush>
  </inkml:definitions>
  <inkml:trace contextRef="#ctx0" brushRef="#br0">21 6 24575,'0'-4'0,"0"2"0,5 3 0,1 4 0,0 7 0,-2 11 0,0 6 0,-2 2 0,-1 6 0,-5 1 0,-2-2 0,-5 3 0,0-1 0,1-2 0,3-7-8191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49.621"/>
    </inkml:context>
    <inkml:brush xml:id="br0">
      <inkml:brushProperty name="width" value="0.05" units="cm"/>
      <inkml:brushProperty name="height" value="0.05" units="cm"/>
    </inkml:brush>
  </inkml:definitions>
  <inkml:trace contextRef="#ctx0" brushRef="#br0">251 434 24575,'-33'-39'0,"26"30"0,-1-1 0,-17-15 0,24 24 0,0 1 0,0-1 0,0 0 0,1 1 0,-1-1 0,0 0 0,0 1 0,0 0 0,0-1 0,0 1 0,0-1 0,0 1 0,-1 0 0,1 0 0,0 0 0,-1-1 0,1 2 0,0-1 0,1 0 0,-1 0 0,1 0 0,-1 1 0,1-1 0,-1 0 0,1 0 0,-1 1 0,1-1 0,0 1 0,-1-1 0,1 0 0,-1 1 0,1-1 0,0 1 0,-1-1 0,1 1 0,0-1 0,0 1 0,-1-1 0,1 2 0,-1 0 0,1 1 0,-1-1 0,1 1 0,0-1 0,-1 1 0,1-1 0,1 1 0,-1-1 0,0 1 0,0 0 0,1-1 0,1 4 0,-1-3 0,0 0 0,1 0 0,-1 0 0,1 0 0,-1 0 0,1-1 0,0 1 0,1 0 0,-1-1 0,0 0 0,0 1 0,1-1 0,0 0 0,-1 0 0,1-1 0,0 1 0,0 0 0,0-1 0,0 0 0,0 0 0,0 0 0,0 0 0,1 0 0,-1 0 0,0-1 0,0 0 0,1 0 0,-1 0 0,0 0 0,1 0 0,4-1 0,-4 0 0,1 0 0,-1 0 0,1-1 0,-1 1 0,0-1 0,1 0 0,-1 0 0,0 0 0,0 0 0,-1-1 0,1 0 0,0 0 0,-1 0 0,0 0 0,1 0 0,-1-1 0,0 0 0,-1 1 0,1-1 0,-1 0 0,0 0 0,3-7 0,-4 10 0,-1-1 0,1 0 0,-1 1 0,0-1 0,1 0 0,-1 0 0,0 1 0,0-1 0,0 0 0,0 0 0,0 1 0,-1-1 0,1 0 0,0 0 0,-1 1 0,1-1 0,-1 0 0,0 1 0,0-1 0,1 1 0,-3-3 0,1 1 0,-1 1 0,1-1 0,-1 1 0,0 0 0,1 0 0,-1 0 0,0 1 0,0-1 0,0 1 0,-6-2 0,-3-1 0,-1 0 0,0 2 0,0 0 0,-22-1 0,25 2 0,0 2 0,0-1 0,1 1 0,-1 0 0,0 1 0,1 0 0,-1 1 0,1 0 0,0 0 0,-13 7 0,17-7 0,-1 1 0,1-1 0,0 1 0,1 0 0,-1 0 0,1 1 0,-1-1 0,1 1 0,1 0 0,-1 0 0,1 0 0,0 1 0,0-1 0,0 1 0,1 0 0,0 0 0,-3 9 0,3-5 0,0 0 0,1 1 0,0-1 0,0 1 0,1-1 0,1 1 0,-1-1 0,2 0 0,-1 1 0,2-1 0,-1 0 0,8 18 0,-6-21 0,-1 0 0,1 0 0,1 0 0,-1 0 0,1-1 0,0 0 0,1 0 0,-1 0 0,1-1 0,1 0 0,-1 0 0,1 0 0,-1-1 0,1 0 0,0 0 0,1-1 0,10 4 0,-3-3 0,-1 0 0,1-1 0,0 0 0,0-2 0,0 0 0,1 0 0,-1-2 0,29-3 0,-23 0 0,0-1 0,0-1 0,-1 0 0,0-2 0,0 0 0,18-12 0,-18 9 0,0-1 0,-1-1 0,-1-1 0,-1 0 0,0-1 0,0-1 0,-2-1 0,0 0 0,-1-1 0,0-1 0,-2 0 0,19-39 0,-23 37 0,0 0 0,-2-1 0,-1 0 0,5-40 0,-9 49 0,0 0 0,-1 0 0,0 0 0,-1 0 0,-1 0 0,0 0 0,-1 0 0,0 0 0,-7-18 0,8 27 0,1 0 0,-1 0 0,0 1 0,0-1 0,-1 1 0,1 0 0,-1 0 0,0 0 0,1 0 0,-1 0 0,-1 0 0,1 1 0,0-1 0,-1 1 0,1 0 0,-1 0 0,1 0 0,-1 1 0,0-1 0,0 1 0,0 0 0,0 0 0,0 0 0,0 1 0,0-1 0,0 1 0,0 0 0,0 0 0,0 1 0,0-1 0,0 1 0,-6 1 0,0 1 0,1 0 0,0 1 0,0 0 0,0 0 0,1 1 0,-1 0 0,1 0 0,0 1 0,1 0 0,-1 0 0,1 1 0,-11 13 0,8-5 0,0-1 0,1 1 0,1 1 0,0 0 0,1 0 0,1 0 0,0 1 0,-6 34 0,11-43 0,-1 1 0,1-1 0,1 1 0,-1 0 0,2-1 0,-1 1 0,1 0 0,0-1 0,1 1 0,0-1 0,1 0 0,-1 1 0,1-1 0,1 0 0,0-1 0,0 1 0,0-1 0,1 1 0,0-1 0,6 6 0,-7-9 0,0-1 0,0 0 0,0 0 0,1 0 0,-1 0 0,1-1 0,-1 1 0,1-1 0,0 0 0,0-1 0,0 1 0,0-1 0,0 0 0,0 0 0,1-1 0,-1 1 0,0-1 0,0 0 0,0-1 0,0 1 0,1-1 0,-1 0 0,0 0 0,0-1 0,0 0 0,0 1 0,-1-2 0,1 1 0,7-5 0,-1 0 0,-1 0 0,1 0 0,-1-1 0,-1-1 0,1 0 0,-1 0 0,-1 0 0,0-1 0,0-1 0,-1 1 0,6-13 0,-12 20 0,15-23 0,-15 26 0,-1 0 0,0-1 0,1 1 0,-1 0 0,1-1 0,-1 1 0,1 0 0,-1-1 0,1 1 0,-1 0 0,1 0 0,-1 0 0,1 0 0,-1-1 0,1 1 0,-1 0 0,1 0 0,-1 0 0,1 0 0,0 0 0,-1 0 0,1 0 0,-1 1 0,1-1 0,-1 0 0,1 0 0,-1 0 0,1 0 0,-1 1 0,1-1 0,-1 0 0,1 1 0,-1-1 0,0 0 0,1 1 0,-1-1 0,1 0 0,-1 1 0,0-1 0,1 1 0,-1-1 0,0 0 0,1 1 0,-1-1 0,0 1 0,0-1 0,0 1 0,1 0 0,22 46 0,-21-40 0,1 1 0,1-1 0,-1 0 0,1 0 0,0 0 0,1-1 0,0 0 0,0 0 0,0 0 0,12 10 0,-14-14 0,1 1 0,-1-1 0,1 0 0,0 0 0,0 0 0,0 0 0,0-1 0,0 0 0,0 1 0,1-2 0,-1 1 0,0 0 0,1-1 0,-1 0 0,6 0 0,-3-1 0,-1-1 0,0 1 0,1-1 0,-1 0 0,0 0 0,-1-1 0,1 0 0,0 0 0,7-6 0,1-2 0,-1 0 0,0-1 0,-1 0 0,-1-1 0,0 0 0,18-29 0,-19 22 0,0 0 0,-1 0 0,-2-1 0,0-1 0,-1 1 0,-1-1 0,-1 0 0,-1 0 0,-1 0 0,0-1 0,-2 1 0,-4-35 0,4 56 0,0-1 0,0 1 0,-1 0 0,1 0 0,0 0 0,0-1 0,-1 1 0,1 0 0,0 0 0,-1 0 0,1 0 0,-1 0 0,0-1 0,1 1 0,-1 0 0,0 1 0,1-1 0,-1 0 0,0 0 0,-1-1 0,1 2 0,0 1 0,1-1 0,-1 0 0,0 0 0,1 1 0,-1-1 0,0 1 0,1-1 0,-1 1 0,1-1 0,-1 1 0,1-1 0,-1 1 0,1-1 0,-1 1 0,1 0 0,-1-1 0,1 1 0,0-1 0,-1 1 0,1 0 0,0 0 0,0-1 0,-1 1 0,1 0 0,0 0 0,0-1 0,0 1 0,0 0 0,0 0 0,0-1 0,0 2 0,-2 13 0,0 1 0,0-1 0,2 1 0,0 0 0,1-1 0,0 1 0,1-1 0,9 30 0,2-4 0,2-1 0,21 39 0,-32-71 0,-1-1 0,0 1 0,0 1 0,0-1 0,-1 0 0,2 14 0,-4-20 0,0-1 0,0 1 0,0 0 0,0-1 0,0 1 0,-1 0 0,1-1 0,0 1 0,-1 0 0,1-1 0,-1 1 0,0-1 0,1 1 0,-1 0 0,0-1 0,0 0 0,0 1 0,0-1 0,0 0 0,0 1 0,-1-1 0,1 0 0,0 0 0,-1 0 0,1 0 0,-1 0 0,1 0 0,-1-1 0,1 1 0,-1 0 0,1-1 0,-1 1 0,0-1 0,1 1 0,-1-1 0,0 0 0,1 0 0,-1 0 0,-2 0 0,0 0-114,0 0 1,1 0-1,-1-1 0,0 1 0,1-1 1,-1 0-1,1 0 0,-1 0 0,1-1 1,-1 1-1,-3-3 0,-12-9-6712</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49.952"/>
    </inkml:context>
    <inkml:brush xml:id="br0">
      <inkml:brushProperty name="width" value="0.05" units="cm"/>
      <inkml:brushProperty name="height" value="0.05" units="cm"/>
    </inkml:brush>
  </inkml:definitions>
  <inkml:trace contextRef="#ctx0" brushRef="#br0">1 37 24575,'0'-5'0,"4"-1"0,2-4 0,5-1 0,0 6 0,-2 9 0,-2 8 0,-3 12 0,3 6 0,0 11 0,4 9 0,0 5 0,2 7 0,5 3 0,3-2 0,2-1 0,-2-7 0,-4-13-8191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50.336"/>
    </inkml:context>
    <inkml:brush xml:id="br0">
      <inkml:brushProperty name="width" value="0.05" units="cm"/>
      <inkml:brushProperty name="height" value="0.05" units="cm"/>
    </inkml:brush>
  </inkml:definitions>
  <inkml:trace contextRef="#ctx0" brushRef="#br0">13 173 24575,'0'-4'0,"-5"-7"0,-1-6 0,5-5 0,7 2 0,7-1 0,12 4 0,9 0 0,9 2 0,12 0 0,-5 2-8191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51.086"/>
    </inkml:context>
    <inkml:brush xml:id="br0">
      <inkml:brushProperty name="width" value="0.05" units="cm"/>
      <inkml:brushProperty name="height" value="0.05" units="cm"/>
    </inkml:brush>
  </inkml:definitions>
  <inkml:trace contextRef="#ctx0" brushRef="#br0">19 327 24575,'-1'0'0,"0"0"0,1 0 0,-1 0 0,0 0 0,0 0 0,1 0 0,-1-1 0,0 1 0,1 0 0,-1 0 0,0 0 0,1-1 0,-1 1 0,1 0 0,-1-1 0,0 1 0,1 0 0,-1-1 0,1 1 0,-1-1 0,1 1 0,-1-1 0,1 1 0,0-1 0,-1 0 0,1 1 0,-1-1 0,1 1 0,0-1 0,0 0 0,-1 1 0,1-1 0,0 0 0,0 1 0,0-1 0,0 0 0,0 1 0,0-1 0,0 0 0,0 0 0,0 1 0,0-1 0,0 0 0,0 1 0,0-1 0,1 0 0,-1 1 0,0-1 0,1 1 0,-1-2 0,1-1 0,0 1 0,0-1 0,1 1 0,-1-1 0,0 1 0,1 0 0,0-1 0,-1 1 0,1 0 0,0 0 0,3-3 0,-2 4 0,-1 0 0,0-1 0,1 1 0,-1 0 0,1 0 0,-1 1 0,1-1 0,0 0 0,-1 1 0,1 0 0,0-1 0,-1 1 0,1 0 0,0 0 0,-1 1 0,1-1 0,0 1 0,-1-1 0,5 2 0,-3 0 0,1 0 0,-1 1 0,1 0 0,-1 0 0,0 0 0,0 0 0,0 0 0,-1 1 0,6 6 0,3 7 0,0 0 0,-2 0 0,0 1 0,7 19 0,69 207 0,-33-81 0,-38-135 0,-15-28 0,0 0 0,0 0 0,1 0 0,-1 1 0,0-1 0,0 0 0,0 0 0,0 0 0,0 0 0,0 0 0,0 0 0,0 0 0,1 0 0,-1 0 0,0 0 0,0 0 0,0 0 0,0 0 0,0 0 0,0 0 0,0 0 0,0 0 0,1 0 0,-1 0 0,0 0 0,0 0 0,0 0 0,0 0 0,0 0 0,0-1 0,0 1 0,0 0 0,0 0 0,1 0 0,-1 0 0,0 0 0,0 0 0,0 0 0,0 0 0,0 0 0,0 0 0,0 0 0,0-1 0,0 1 0,0 0 0,0 0 0,0 0 0,0 0 0,0 0 0,0 0 0,0 0 0,0 0 0,0-1 0,0 1 0,0 0 0,0 0 0,0 0 0,0 0 0,0 0 0,0 0 0,-1-20 0,-12-58 0,5 0 0,2-1 0,4 1 0,4-1 0,20-143 0,-20 211 0,2-9 0,11-36 0,-14 53 0,0-1 0,1 1 0,-1-1 0,1 1 0,-1 0 0,1 0 0,0 0 0,0 0 0,1 0 0,-1 0 0,0 1 0,1-1 0,0 1 0,0 0 0,-1 0 0,1 0 0,5-3 0,-6 5 0,0-1 0,0 1 0,0 0 0,1 0 0,-1 0 0,0 0 0,0 1 0,0-1 0,0 0 0,0 1 0,0-1 0,0 1 0,0 0 0,0 0 0,-1 0 0,1 0 0,0 0 0,0 0 0,-1 0 0,1 0 0,-1 1 0,1-1 0,-1 1 0,1-1 0,-1 1 0,2 2 0,4 6 0,0 0 0,11 22 0,-17-32 0,27 63 0,40 127 0,-18-41 0,-48-144 0,0 1 0,1-1 0,0 0 0,0 1 0,3 4 0,-5-10 0,-1 1 0,1-1 0,-1 1 0,1 0 0,-1-1 0,1 0 0,-1 1 0,1-1 0,-1 1 0,1-1 0,-1 1 0,1-1 0,0 0 0,-1 0 0,1 1 0,0-1 0,-1 0 0,1 0 0,0 0 0,-1 1 0,1-1 0,0 0 0,0 0 0,-1 0 0,1 0 0,0 0 0,-1-1 0,1 1 0,0 0 0,-1 0 0,1 0 0,0-1 0,-1 1 0,1 0 0,0-1 0,-1 1 0,1 0 0,-1-1 0,1 1 0,-1-1 0,1 1 0,-1-1 0,1 1 0,-1-1 0,1 1 0,-1-1 0,1 0 0,-1 1 0,0-1 0,0 1 0,1-2 0,5-10 0,0 0 0,-1-1 0,-1 1 0,0-1 0,5-24 0,0-2 0,83-312 0,-88 337 0,1 1 0,9-20 0,-13 31 0,0-1 0,1 1 0,-1 0 0,1 0 0,-1 0 0,1 0 0,0 0 0,-1 1 0,1-1 0,3-1 0,-5 2 0,1 1 0,0 0 0,-1-1 0,1 1 0,0 0 0,0 0 0,-1 0 0,1 0 0,0 0 0,0-1 0,-1 1 0,1 1 0,0-1 0,0 0 0,-1 0 0,1 0 0,0 0 0,0 0 0,-1 1 0,1-1 0,0 0 0,-1 1 0,1-1 0,0 0 0,-1 1 0,1-1 0,0 1 0,-1-1 0,1 1 0,-1-1 0,1 1 0,0 0 0,4 8 0,1-1 0,-1 1 0,0 0 0,-1 0 0,0 0 0,-1 0 0,5 19 0,1 1 0,3 8 0,79 201 0,-79-213 0,0-1 0,2-1 0,1 0 0,0-1 0,2-1 0,0 0 0,28 24 0,-40-41 0,0 0 0,0 0 0,0 0 0,1 0 0,-1-1 0,1 0 0,0-1 0,12 5 0,-15-6 0,1-1 0,-1 0 0,0 1 0,0-1 0,0 0 0,1 0 0,-1-1 0,0 1 0,0-1 0,0 1 0,1-1 0,-1 0 0,0 0 0,0-1 0,-1 1 0,1-1 0,0 1 0,0-1 0,-1 0 0,4-3 0,4-4 0,0-1 0,-1 0 0,0 0 0,-1-1 0,0-1 0,0 1 0,-1-1 0,7-20 0,3-11 0,14-54 0,-4 8 0,-15 66 0,-12 23 0,1 0 0,-1 0 0,0 0 0,0 0 0,1 0 0,-1 0 0,0 0 0,0 0 0,0 0 0,1 0 0,-1 0 0,0 0 0,0 0 0,1 0 0,-1 0 0,0 0 0,0 0 0,1 0 0,-1 0 0,0 0 0,0 0 0,0 0 0,1 0 0,-1 1 0,0-1 0,0 0 0,0 0 0,1 0 0,-1 0 0,0 1 0,0-1 0,0 0 0,0 0 0,1 0 0,-1 1 0,0-1 0,0 0 0,0 0 0,0 0 0,0 1 0,0-1 0,0 0 0,0 0 0,0 1 0,0-1 0,2 7 0,0 0 0,-1 0 0,0 0 0,0 13 0,-3 43 0,1 24 0,2-78 0,-1-1 0,1 1 0,1 0 0,0-1 0,0 1 0,1-1 0,4 10 0,9 4-1365,0-7-5461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51.491"/>
    </inkml:context>
    <inkml:brush xml:id="br0">
      <inkml:brushProperty name="width" value="0.05" units="cm"/>
      <inkml:brushProperty name="height" value="0.05" units="cm"/>
    </inkml:brush>
  </inkml:definitions>
  <inkml:trace contextRef="#ctx0" brushRef="#br0">139 18 24575,'0'-5'0,"-5"-2"0,-5 1 0,-7 6 0,-5 8 0,2 6 0,-1 7 0,4 3 0,4 3 0,4 1 0,4-4-8191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51.836"/>
    </inkml:context>
    <inkml:brush xml:id="br0">
      <inkml:brushProperty name="width" value="0.05" units="cm"/>
      <inkml:brushProperty name="height" value="0.05" units="cm"/>
    </inkml:brush>
  </inkml:definitions>
  <inkml:trace contextRef="#ctx0" brushRef="#br0">163 680 24575,'5'-1'0,"-1"1"0,0-1 0,0 0 0,0-1 0,0 1 0,0-1 0,0 0 0,0 0 0,0 0 0,0 0 0,-1 0 0,0-1 0,7-5 0,1-3 0,0-1 0,13-17 0,-18 22 0,-1 0 0,0 0 0,0-1 0,-1 0 0,0 0 0,0 0 0,-1 0 0,0-1 0,3-13 0,-5 18 0,-1 0 0,0 0 0,0 0 0,0 0 0,-1 0 0,1-1 0,-1 1 0,0 0 0,0 0 0,-1 1 0,1-1 0,-1 0 0,0 0 0,0 1 0,0-1 0,0 1 0,-1-1 0,1 1 0,-1 0 0,0 0 0,0 0 0,-6-4 0,5 3 0,0 1 0,-1-1 0,0 1 0,1 1 0,-1-1 0,0 1 0,0 0 0,-1 0 0,1 0 0,0 0 0,-1 1 0,1 0 0,0 0 0,-1 1 0,0 0 0,1 0 0,-1 0 0,1 0 0,-1 1 0,1 0 0,-1 0 0,1 0 0,0 1 0,0 0 0,-1 0 0,1 0 0,0 1 0,1 0 0,-1-1 0,0 2 0,-5 4 0,0 0 0,1 0 0,0 1 0,0 1 0,1-1 0,1 1 0,-1 1 0,1-1 0,1 1 0,0 1 0,1-1 0,0 1 0,-6 23 0,8-24 0,2 1 0,0-1 0,0 1 0,1 0 0,0-1 0,1 1 0,0 0 0,1-1 0,1 1 0,0-1 0,0 0 0,1 0 0,5 12 0,-7-19 0,0 0 0,1 1 0,-1-1 0,1 0 0,0-1 0,0 1 0,0 0 0,0-1 0,1 1 0,-1-1 0,1 0 0,0 0 0,0-1 0,0 1 0,0-1 0,1 0 0,-1 0 0,1 0 0,-1-1 0,1 1 0,-1-1 0,1 0 0,0-1 0,0 1 0,-1-1 0,1 0 0,0 0 0,0 0 0,0-1 0,-1 0 0,1 1 0,0-2 0,-1 1 0,6-2 0,0-2 0,1 0 0,-1 0 0,-1-1 0,1 0 0,-1-1 0,0 0 0,0 0 0,-1-1 0,0 0 0,0-1 0,-1 1 0,0-1 0,9-16 0,-5 5 0,0-1 0,-1 1 0,-2-2 0,0 1 0,9-41 0,-10 24 0,-3 0 0,0 0 0,-3 0 0,-1-1 0,-2 1 0,-1 0 0,-2 0 0,-2 0 0,-1 0 0,-2 1 0,-15-36 0,24 71 0,0 0 0,1 0 0,-1 0 0,0 0 0,0 0 0,0 0 0,0 1 0,-1-1 0,1 0 0,0 0 0,-1 1 0,1-1 0,-1 1 0,0 0 0,1-1 0,-1 1 0,0 0 0,-2-2 0,3 3 0,1 0 0,-1 0 0,1 0 0,-1 1 0,1-1 0,-1 0 0,0 0 0,1 0 0,-1 0 0,1 0 0,-1 1 0,1-1 0,0 0 0,-1 0 0,1 1 0,-1-1 0,1 0 0,-1 1 0,1-1 0,0 0 0,-1 1 0,1-1 0,0 1 0,-1 0 0,-8 24 0,6-2 0,2 0 0,0 0 0,1 0 0,6 42 0,25 91 0,-12-76 0,5-2 0,2-1 0,55 111 0,-77-179-227,1 0-1,1 0 1,-1 0-1,1-1 1,12 12-1,1-4-6598</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52.899"/>
    </inkml:context>
    <inkml:brush xml:id="br0">
      <inkml:brushProperty name="width" value="0.05" units="cm"/>
      <inkml:brushProperty name="height" value="0.05" units="cm"/>
    </inkml:brush>
  </inkml:definitions>
  <inkml:trace contextRef="#ctx0" brushRef="#br0">2 246 24575,'0'24'0,"-1"2"0,5 53 0,-3-72 0,0 0 0,1 0 0,-1 0 0,1 0 0,1-1 0,-1 1 0,1-1 0,0 1 0,1-1 0,-1 0 0,1 0 0,1 0 0,4 5 0,-5-8 0,-1 0 0,1-1 0,-1 1 0,1-1 0,0 0 0,0 0 0,0 0 0,0 0 0,0-1 0,0 0 0,0 0 0,0 0 0,1 0 0,-1-1 0,0 1 0,1-1 0,-1 0 0,0-1 0,1 1 0,-1-1 0,0 0 0,1 0 0,-1 0 0,0 0 0,0-1 0,0 1 0,6-5 0,-5 3 0,1 0 0,-1-1 0,1 0 0,-1 0 0,0 0 0,0 0 0,-1-1 0,1 0 0,-1 0 0,0 0 0,-1-1 0,1 1 0,-1-1 0,0 0 0,0 0 0,-1 0 0,3-11 0,-1 1 0,-2 0 0,0 0 0,-2 0 0,1 0 0,-2 0 0,0 0 0,-6-30 0,7 45 0,0 1 0,0-1 0,0 0 0,0 1 0,0-1 0,0 0 0,-1 1 0,1-1 0,0 1 0,0-1 0,0 0 0,-1 1 0,1-1 0,0 1 0,-1-1 0,1 1 0,-1-1 0,1 0 0,-1 1 0,1 0 0,-1-1 0,1 1 0,-1-1 0,1 1 0,-1 0 0,1-1 0,-1 1 0,0-1 0,-7 17 0,1 32 0,6-15 0,1 0 0,1-1 0,10 58 0,-9-80 0,0-1 0,0 0 0,1 1 0,0-1 0,0 0 0,1-1 0,0 1 0,1-1 0,0 1 0,1-1 0,-1-1 0,1 1 0,1-1 0,-1 0 0,1 0 0,1-1 0,10 8 0,-14-12 0,1 1 0,-1-1 0,1 0 0,-1-1 0,1 1 0,0-1 0,-1 0 0,1 0 0,0 0 0,0-1 0,0 0 0,0 0 0,0 0 0,0 0 0,-1-1 0,1 0 0,0 0 0,0 0 0,0-1 0,-1 1 0,1-1 0,-1 0 0,0 0 0,1-1 0,-1 1 0,0-1 0,0 0 0,0 0 0,-1-1 0,1 1 0,5-8 0,1-2 0,0 0 0,0-1 0,-1-1 0,-1 1 0,0-1 0,-2-1 0,1 1 0,4-20 0,2-24 0,9-118 0,-17 132 0,-5 33 0,-5 22 0,-3 26 0,6-14 0,0 0 0,2 1 0,0-1 0,2 0 0,0 0 0,2 0 0,8 32 0,-9-46 0,0 1 0,1-1 0,0-1 0,0 1 0,0 0 0,1-1 0,0 0 0,0 0 0,11 10 0,-11-13 0,0 0 0,0 0 0,1-1 0,-1 1 0,1-1 0,0-1 0,-1 1 0,1-1 0,1 0 0,-1 0 0,0-1 0,0 0 0,1 0 0,9 0 0,-6-1 0,-1-1 0,1 0 0,-1-1 0,1 0 0,-1 0 0,0-1 0,0 0 0,0-1 0,0 0 0,16-10 0,-1-2 0,0-2 0,27-25 0,-28 22 0,-1 0 0,29-40 0,-43 51 0,0-1 0,-1 0 0,-1-1 0,0 1 0,-1-1 0,0 0 0,0-1 0,3-20 0,-7 31 0,0-1 0,-1 1 0,0-1 0,1 1 0,-1-1 0,0 0 0,0 1 0,0-1 0,-1 1 0,1-1 0,-1 1 0,1-1 0,-1 1 0,0 0 0,0-1 0,0 1 0,0 0 0,0-1 0,-1 1 0,1 0 0,-1 0 0,1 0 0,-1 0 0,0 0 0,0 1 0,1-1 0,-1 0 0,-4-1 0,3 2 0,-1-1 0,1 1 0,-1 0 0,0 1 0,1-1 0,-1 0 0,0 1 0,0 0 0,0 0 0,1 0 0,-1 1 0,0-1 0,0 1 0,1 0 0,-1 0 0,0 0 0,1 0 0,-6 3 0,-4 3 0,1-1 0,0 1 0,1 1 0,0 0 0,0 1 0,1 0 0,0 0 0,0 1 0,1 1 0,0-1 0,-14 24 0,18-24 0,0 0 0,0 0 0,1 0 0,1 0 0,-1 1 0,2 0 0,-1 0 0,1 0 0,1 0 0,0 0 0,1 0 0,0 0 0,1 0 0,0 0 0,4 17 0,-3-19 0,1-1 0,0 0 0,1 0 0,0 0 0,0 0 0,1-1 0,0 0 0,0 0 0,1 0 0,0-1 0,0 1 0,0-1 0,1-1 0,0 1 0,0-1 0,1-1 0,-1 1 0,1-1 0,0 0 0,15 4 0,1 0 0,0-1 0,1-1 0,-1-2 0,1 0 0,0-1 0,29-2 0,-33-1 0,0-1 0,0-1 0,0-1 0,0-1 0,-1-1 0,1-1 0,-1 0 0,0-2 0,-1 0 0,37-22 0,-47 25 0,-1-1 0,1-1 0,-1 1 0,-1-1 0,1-1 0,-1 1 0,0-1 0,-1 0 0,0-1 0,0 0 0,-1 0 0,0 0 0,-1 0 0,0-1 0,0 0 0,-1 0 0,0 0 0,-1 0 0,0 0 0,0-1 0,-1 1 0,-1-1 0,-1-20 0,-2 7 0,-1-1 0,-1 1 0,-1 0 0,-16-39 0,17 49 0,-1 1 0,-1-1 0,-1 1 0,0 0 0,0 1 0,-1 0 0,-1 0 0,-19-18 0,29 29 0,-1 1 0,1-1 0,-1 1 0,1-1 0,-1 1 0,1-1 0,-1 1 0,0-1 0,1 1 0,-1 0 0,1-1 0,-1 1 0,0 0 0,0 0 0,1-1 0,-1 1 0,0 0 0,1 0 0,-1 0 0,-1 0 0,1 11 0,15 21 0,34 44 0,-3 1 0,55 134 0,-97-204 0,-1 0 0,0 1 0,0-1 0,0 10 0,-2-16 0,1 0 0,-1 0 0,0 0 0,0 0 0,0 0 0,0 0 0,0 0 0,0 0 0,0 0 0,0 0 0,0 0 0,-1 0 0,1 0 0,0 0 0,0 0 0,-1 0 0,1 0 0,-1 0 0,1 0 0,-1 0 0,0-1 0,1 1 0,-1 0 0,0 0 0,1-1 0,-1 1 0,0 0 0,0-1 0,0 1 0,1 0 0,-1-1 0,0 1 0,0-1 0,0 0 0,0 1 0,0-1 0,0 0 0,0 0 0,0 1 0,-2-1 0,1-1 0,0 1 0,0 0 0,0-1 0,0 0 0,0 0 0,0 1 0,0-1 0,0 0 0,0-1 0,1 1 0,-1 0 0,0 0 0,1-1 0,-1 1 0,1-1 0,-1 1 0,1-1 0,0 0 0,-1 0 0,1 0 0,-1-2 0,-19-45 0,10 11-1365,4 2-5461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53.253"/>
    </inkml:context>
    <inkml:brush xml:id="br0">
      <inkml:brushProperty name="width" value="0.05" units="cm"/>
      <inkml:brushProperty name="height" value="0.05" units="cm"/>
    </inkml:brush>
  </inkml:definitions>
  <inkml:trace contextRef="#ctx0" brushRef="#br0">1 95 24575,'6'-7'0,"0"1"0,-1-1 0,0-1 0,0 1 0,-1-1 0,1 0 0,-2 0 0,1 0 0,3-13 0,-5 14 0,1 10 0,2 13 0,3 22 0,3 38-120,42 345-1125,-49-369-5581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53.621"/>
    </inkml:context>
    <inkml:brush xml:id="br0">
      <inkml:brushProperty name="width" value="0.05" units="cm"/>
      <inkml:brushProperty name="height" value="0.05" units="cm"/>
    </inkml:brush>
  </inkml:definitions>
  <inkml:trace contextRef="#ctx0" brushRef="#br0">0 222 24575,'5'-10'0,"6"-11"0,5-8 0,10-3 0,10-1 0,7 1 0,7 5 0,3 8 0,7 7 0,3 5 0,-5 9 0,-13 4-8191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54.369"/>
    </inkml:context>
    <inkml:brush xml:id="br0">
      <inkml:brushProperty name="width" value="0.05" units="cm"/>
      <inkml:brushProperty name="height" value="0.05" units="cm"/>
    </inkml:brush>
  </inkml:definitions>
  <inkml:trace contextRef="#ctx0" brushRef="#br0">26 23 24575,'-1'-2'0,"1"1"0,0-1 0,0 1 0,-1-1 0,1 1 0,-1 0 0,1-1 0,-1 1 0,0 0 0,1-1 0,-1 1 0,-1-2 0,1 3 0,1 0 0,0 0 0,0-1 0,-1 1 0,1 0 0,0 0 0,0 0 0,-1-1 0,1 1 0,0 0 0,-1 0 0,1 0 0,0 0 0,0 0 0,-1 0 0,1 0 0,0-1 0,-1 1 0,1 0 0,0 0 0,-1 0 0,1 0 0,0 0 0,-1 1 0,1-1 0,0 0 0,-1 0 0,1 0 0,0 0 0,0 0 0,-1 0 0,1 0 0,0 1 0,-1-1 0,1 0 0,0 0 0,0 0 0,-1 1 0,1-1 0,0 0 0,0 0 0,0 1 0,-1-1 0,1 0 0,0 0 0,0 1 0,0-1 0,0 0 0,0 1 0,0-1 0,-1 0 0,1 0 0,0 1 0,0-1 0,0 0 0,0 1 0,0-1 0,0 0 0,0 1 0,0-1 0,1 1 0,-3 5 0,1 1 0,1 0 0,-1-1 0,1 1 0,0 0 0,0-1 0,3 14 0,15 50 0,-9-42 0,216 679 0,-175-587-1365,-29-76-5461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9:01.212"/>
    </inkml:context>
    <inkml:brush xml:id="br0">
      <inkml:brushProperty name="width" value="0.05" units="cm"/>
      <inkml:brushProperty name="height" value="0.05" units="cm"/>
    </inkml:brush>
  </inkml:definitions>
  <inkml:trace contextRef="#ctx0" brushRef="#br0">61 342 24575,'-4'8'0,"0"-1"0,0 1 0,-1-1 0,0 0 0,0 0 0,-1 0 0,-9 8 0,14-14 0,1-1 0,0 0 0,0 1 0,0-1 0,-1 0 0,1 0 0,0 1 0,0-1 0,0 0 0,-1 0 0,1 1 0,0-1 0,-1 0 0,1 0 0,0 0 0,-1 0 0,1 1 0,0-1 0,-1 0 0,1 0 0,0 0 0,-1 0 0,1 0 0,0 0 0,-1 0 0,1 0 0,0 0 0,-1 0 0,1 0 0,0 0 0,-1 0 0,1 0 0,0 0 0,-1-1 0,1 1 0,-1 0 0,1-14 0,9-20 0,104-252 0,-111 280 0,2-3 0,0 0 0,1-1 0,0 2 0,9-13 0,-14 20 0,1 0 0,-1 0 0,1 0 0,0 0 0,0 0 0,0 0 0,0 0 0,-1 1 0,1-1 0,0 0 0,0 0 0,0 1 0,1-1 0,-1 1 0,0-1 0,0 1 0,0 0 0,0-1 0,0 1 0,1 0 0,-1 0 0,0 0 0,0 0 0,0 0 0,0 0 0,1 0 0,-1 0 0,0 0 0,0 1 0,0-1 0,0 0 0,1 1 0,-1-1 0,0 1 0,0-1 0,0 1 0,0 0 0,0-1 0,0 1 0,0 0 0,-1 0 0,1-1 0,0 1 0,0 0 0,0 0 0,-1 0 0,2 1 0,9 15 0,-1 1 0,0 0 0,-1 0 0,11 32 0,-5-13 0,4 11-341,2-2 0,2-1-1,44 65 1,-54-93-6485</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54.746"/>
    </inkml:context>
    <inkml:brush xml:id="br0">
      <inkml:brushProperty name="width" value="0.05" units="cm"/>
      <inkml:brushProperty name="height" value="0.05" units="cm"/>
    </inkml:brush>
  </inkml:definitions>
  <inkml:trace contextRef="#ctx0" brushRef="#br0">261 573 24575,'-38'-41'0,"0"-1"0,3-1 0,2-3 0,-54-96 0,82 133 0,1 0 0,0 0 0,1 0 0,0-1 0,0 1 0,1-1 0,0 1 0,0-1 0,1-16 0,1 21 0,1 0 0,0 0 0,-1 0 0,2 0 0,-1 0 0,1 0 0,0 0 0,0 1 0,0-1 0,0 1 0,1-1 0,0 1 0,0 0 0,0 0 0,0 0 0,1 0 0,-1 1 0,1-1 0,0 1 0,7-4 0,2-1 0,1 1 0,0 0 0,0 1 0,1 0 0,0 2 0,0-1 0,0 2 0,1 0 0,-1 1 0,1 0 0,-1 1 0,1 1 0,22 3 0,-19-1 0,1 1 0,-1 1 0,-1 0 0,1 1 0,-1 2 0,0 0 0,0 0 0,-1 2 0,0 0 0,24 18 0,-32-21 0,-1 1 0,0 1 0,0 0 0,-1 0 0,0 0 0,0 1 0,-1 0 0,0 0 0,0 0 0,-1 1 0,-1 0 0,6 17 0,-7-18 0,-1 0 0,-1 0 0,0 0 0,0 0 0,-1 1 0,0-1 0,0 0 0,-1 0 0,0 0 0,-1 1 0,0-1 0,0 0 0,-1-1 0,0 1 0,-6 10 0,2-5 12,-2 1 0,0-1 0,0-1 0,-1 0 0,-1 0 0,0-1 0,-1 0 0,0-1 0,-25 17 0,9-10-383,-1-2-1,0 0 1,-59 20 0,50-23-6455</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55.101"/>
    </inkml:context>
    <inkml:brush xml:id="br0">
      <inkml:brushProperty name="width" value="0.05" units="cm"/>
      <inkml:brushProperty name="height" value="0.05" units="cm"/>
    </inkml:brush>
  </inkml:definitions>
  <inkml:trace contextRef="#ctx0" brushRef="#br0">0 1 24575,'6'-1'0,"-1"1"0,1 1 0,-1-1 0,1 1 0,-1 0 0,1 0 0,-1 0 0,0 1 0,1 0 0,-1 0 0,5 3 0,-7-3 0,-1 0 0,0 0 0,0 0 0,0 0 0,0 0 0,0 1 0,0-1 0,-1 1 0,1-1 0,-1 1 0,0-1 0,1 1 0,-1 0 0,-1 0 0,1-1 0,0 1 0,-1 0 0,1 0 0,-1 0 0,0 0 0,0 0 0,0 4 0,-2 20 0,1-17 0,0-1 0,1 1 0,0-1 0,0 1 0,3 9 0,-3-16 0,1-1 0,0 0 0,0 1 0,-1-1 0,2 0 0,-1 0 0,0 0 0,0 0 0,1 0 0,-1 0 0,1 0 0,-1 0 0,1 0 0,0-1 0,0 1 0,0 0 0,0-1 0,0 0 0,0 0 0,0 1 0,0-1 0,0 0 0,1-1 0,3 2 0,2 0 0,0-1 0,0-1 0,0 1 0,0-1 0,0-1 0,0 1 0,0-1 0,0-1 0,0 1 0,0-1 0,-1-1 0,1 0 0,-1 0 0,1 0 0,7-5 0,-10 5 0,-1 0 0,1 1 0,0-2 0,-1 1 0,0 0 0,0-1 0,0 0 0,0 0 0,0 0 0,-1 0 0,0-1 0,0 0 0,0 1 0,0-1 0,-1 0 0,0 0 0,0 0 0,0-1 0,-1 1 0,1 0 0,-1-1 0,0-10 0,-1 13 0,0 0 0,0 0 0,0 0 0,-1 0 0,1 0 0,-1 0 0,0 0 0,0 0 0,0 0 0,0 1 0,0-1 0,0 0 0,-1 1 0,0-1 0,1 1 0,-1-1 0,0 1 0,0 0 0,-1-1 0,1 1 0,0 0 0,-1 1 0,1-1 0,-1 0 0,1 1 0,-1-1 0,0 1 0,0 0 0,1 0 0,-6-1 0,3 1 0,0 0 0,-1 1 0,1 0 0,0 0 0,-1 0 0,1 1 0,0 0 0,-1 0 0,1 0 0,0 0 0,0 1 0,0 0 0,0 0 0,0 1 0,1-1 0,-9 6 0,0 3 0,1-1 0,1 1 0,-1 1 0,2 0 0,0 1 0,0 0 0,1 0 0,-13 25 0,17-28 0,0 1 0,1-1 0,0 1 0,1 0 0,0 0 0,1 0 0,0 1 0,0-1 0,1 0 0,1 1 0,0-1 0,0 1 0,3 11 0,-2-17 0,1 0 0,0-1 0,0 1 0,0-1 0,1 0 0,-1 1 0,1-1 0,1 0 0,-1 0 0,1-1 0,-1 1 0,10 7 0,-6-6 0,0-1 0,1 0 0,0 0 0,0-1 0,0 0 0,0 0 0,15 4 0,4-2 0,-1-1 0,1-1 0,0-1 0,45-2 0,3-4-1365,-6-3-5461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55.640"/>
    </inkml:context>
    <inkml:brush xml:id="br0">
      <inkml:brushProperty name="width" value="0.05" units="cm"/>
      <inkml:brushProperty name="height" value="0.05" units="cm"/>
    </inkml:brush>
  </inkml:definitions>
  <inkml:trace contextRef="#ctx0" brushRef="#br0">414 313 24575,'5'-7'0,"0"1"0,-1-1 0,1 0 0,-1 0 0,-1-1 0,0 1 0,0-1 0,0 0 0,-1 0 0,0 0 0,0 0 0,-1 0 0,0 0 0,0 0 0,-1 0 0,0-1 0,-1 1 0,0 0 0,0 0 0,-1 0 0,0 0 0,0 0 0,-7-15 0,5 17 0,-1 0 0,0 0 0,0 0 0,-1 1 0,1-1 0,-1 2 0,-1-1 0,1 0 0,-1 1 0,1 0 0,-1 1 0,0-1 0,0 1 0,-1 1 0,1-1 0,-1 1 0,1 1 0,-1-1 0,1 1 0,-14 0 0,7 1 0,0-1 0,0 2 0,1 0 0,-1 0 0,0 2 0,0-1 0,1 2 0,0 0 0,0 0 0,-23 12 0,27-10 0,0 0 0,0 0 0,1 1 0,0 0 0,0 1 0,1 0 0,0 0 0,0 0 0,1 1 0,0 0 0,0 0 0,1 1 0,-8 19 0,11-22 0,0-1 0,0 1 0,1-1 0,-1 1 0,2 0 0,-1 0 0,1-1 0,0 1 0,0 0 0,1 0 0,-1-1 0,2 1 0,-1 0 0,1-1 0,0 1 0,0-1 0,1 0 0,0 0 0,0 0 0,0 0 0,1 0 0,0-1 0,6 8 0,-1-5 0,0 0 0,0 0 0,1-1 0,0 0 0,1-1 0,0 0 0,-1-1 0,2 0 0,-1-1 0,0 0 0,1-1 0,0 0 0,14 1 0,-1-1 0,0 0 0,0-2 0,0-1 0,0-1 0,35-6 0,-20-1 0,1-2 0,65-24 0,-86 26 0,0-1 0,-1-1 0,0 0 0,0-2 0,-1 0 0,31-28 0,-43 34 0,1-2 0,-1 1 0,-1-1 0,1 1 0,-1-2 0,-1 1 0,0 0 0,0-1 0,0 0 0,2-11 0,-5 17 0,0 0 0,-1 0 0,1 0 0,-1 0 0,0 1 0,1-1 0,-1 0 0,-1 0 0,1 0 0,0 0 0,-1 0 0,1 0 0,-1 1 0,0-1 0,0 0 0,0 0 0,0 1 0,-1-1 0,1 1 0,-1-1 0,0 1 0,1-1 0,-1 1 0,0 0 0,0 0 0,-1 0 0,1 0 0,0 0 0,0 1 0,-1-1 0,1 1 0,-1-1 0,0 1 0,1 0 0,-1 0 0,-5-1 0,1 0 0,0 1 0,0-1 0,0 2 0,-1-1 0,1 1 0,0 0 0,0 0 0,-1 1 0,1 0 0,0 0 0,0 0 0,0 1 0,0 1 0,0-1 0,1 1 0,-1 0 0,1 0 0,-1 1 0,-9 8 0,12-9 0,0 0 0,0 1 0,0-1 0,1 1 0,0 0 0,0 0 0,0 1 0,0-1 0,1 0 0,-1 1 0,1 0 0,0 0 0,1-1 0,-1 1 0,1 0 0,0 0 0,0 0 0,1 1 0,-1-1 0,1 0 0,0 0 0,0 0 0,1 0 0,0 0 0,0 0 0,0 0 0,0 0 0,4 7 0,0 1 0,2-1 0,0 0 0,0-1 0,1 1 0,0-1 0,1-1 0,0 0 0,1 0 0,0-1 0,0 0 0,1-1 0,0 0 0,1 0 0,0-1 0,0-1 0,16 6 0,-4-2 0,0-2 0,1-1 0,0 0 0,1-2 0,-1-1 0,1-1 0,43-1 0,-62-2 0,1 0 0,-1 0 0,1-1 0,-1 0 0,0 0 0,0-1 0,1 0 0,-1 0 0,0-1 0,-1 0 0,1 0 0,0 0 0,-1-1 0,0 0 0,0-1 0,0 1 0,0-1 0,-1 0 0,1 0 0,-1-1 0,-1 0 0,1 1 0,-1-2 0,0 1 0,0 0 0,-1-1 0,0 0 0,0 0 0,-1 0 0,2-7 0,3-12 0,-2 0 0,-1 0 0,-1-1 0,-2 1 0,0-1 0,-2 1 0,-1-1 0,-1 1 0,-10-42 0,1 34 0,3 24 0,8 10 0,1 0 0,-1 0 0,1 1 0,0-1 0,-1 0 0,1 0 0,-1 1 0,1-1 0,-1 0 0,1 1 0,0-1 0,-1 1 0,1-1 0,0 0 0,-1 1 0,1-1 0,0 1 0,0-1 0,-1 1 0,1-1 0,0 1 0,0-1 0,0 1 0,0-1 0,0 1 0,0-1 0,0 1 0,0 0 0,-18 121-1365,12-92-5461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56.011"/>
    </inkml:context>
    <inkml:brush xml:id="br0">
      <inkml:brushProperty name="width" value="0.05" units="cm"/>
      <inkml:brushProperty name="height" value="0.05" units="cm"/>
    </inkml:brush>
  </inkml:definitions>
  <inkml:trace contextRef="#ctx0" brushRef="#br0">7 40 24575,'0'-5'0,"-5"-6"0,3-1 0,7 1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56.335"/>
    </inkml:context>
    <inkml:brush xml:id="br0">
      <inkml:brushProperty name="width" value="0.05" units="cm"/>
      <inkml:brushProperty name="height" value="0.05" units="cm"/>
    </inkml:brush>
  </inkml:definitions>
  <inkml:trace contextRef="#ctx0" brushRef="#br0">298 105 24575,'0'-4'0,"0"-1"0,-1 1 0,0-1 0,0 1 0,0-1 0,0 1 0,-1 0 0,1 0 0,-1 0 0,0 0 0,-1 0 0,1 0 0,-1 0 0,0 0 0,1 1 0,-2 0 0,1-1 0,0 1 0,-1 0 0,1 1 0,-1-1 0,0 0 0,0 1 0,0 0 0,0 0 0,-5-1 0,5 1 0,-1 0 0,1 1 0,-1 0 0,0 0 0,0 0 0,1 1 0,-1 0 0,0-1 0,0 2 0,0-1 0,1 0 0,-1 1 0,0 0 0,1 0 0,-1 1 0,0-1 0,1 1 0,-1 0 0,1 0 0,0 0 0,0 1 0,0 0 0,0-1 0,-6 7 0,0 3 0,1 0 0,0 0 0,0 1 0,2 0 0,0 1 0,0-1 0,1 1 0,1 1 0,-6 20 0,3 2 0,1 1 0,-4 62 0,9-34 0,3 1 0,3 0 0,3-1 0,3 0 0,35 124 0,-13-92 0,4-1 0,5-2 0,58 100 0,-84-170-1365,-5-11-5461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56.725"/>
    </inkml:context>
    <inkml:brush xml:id="br0">
      <inkml:brushProperty name="width" value="0.05" units="cm"/>
      <inkml:brushProperty name="height" value="0.05" units="cm"/>
    </inkml:brush>
  </inkml:definitions>
  <inkml:trace contextRef="#ctx0" brushRef="#br0">24 770 24575,'-3'-3'0,"1"0"0,0-1 0,0 1 0,0-1 0,0 1 0,1-1 0,0 0 0,-1 0 0,1 0 0,1 1 0,-2-6 0,-2-42 0,4 48 0,0 0 0,0 0 0,1 1 0,-1-1 0,0 0 0,1 0 0,0 1 0,0-1 0,0 1 0,0-1 0,0 0 0,0 1 0,1 0 0,-1-1 0,1 1 0,-1 0 0,1 0 0,0 0 0,0 0 0,0 0 0,0 0 0,1 0 0,-1 1 0,0-1 0,1 1 0,-1 0 0,1 0 0,-1 0 0,1 0 0,0 0 0,-1 0 0,6 0 0,8-2 0,1 2 0,-1 0 0,1 0 0,24 4 0,-14-2 0,-4 0 0,2 1 0,-1-2 0,1 0 0,-1-2 0,49-9 0,-69 11 0,0-1 0,0-1 0,0 1 0,0 0 0,0-1 0,0 0 0,-1 0 0,1 0 0,-1 0 0,1-1 0,-1 0 0,0 1 0,1-1 0,-2 0 0,1 0 0,0-1 0,-1 1 0,1-1 0,-1 1 0,0-1 0,0 0 0,0 0 0,-1 1 0,1-1 0,-1-1 0,0 1 0,0 0 0,-1 0 0,1 0 0,-1 0 0,0-1 0,0 1 0,0 0 0,0 0 0,-1 0 0,-1-5 0,2 7 0,-6-27 0,6 28 0,0 0 0,0 0 0,-1 0 0,1 0 0,0-1 0,-1 1 0,1 0 0,-1 0 0,1 0 0,-1 0 0,1 0 0,-1 0 0,0 0 0,1 0 0,-1 1 0,0-1 0,0 0 0,0 0 0,-1 0 0,1 1 0,0 1 0,1-1 0,-1 1 0,0 0 0,1-1 0,-1 1 0,1 0 0,-1 0 0,1-1 0,0 1 0,-1 0 0,1 0 0,-1 0 0,1-1 0,0 1 0,0 0 0,0 0 0,0 0 0,-1 0 0,1 0 0,0 0 0,0-1 0,1 3 0,-2 23 0,4 3-227,1 0-1,2 0 1,1-1-1,1 0 1,21 47-1,-18-47-6598</inkml:trace>
  <inkml:trace contextRef="#ctx0" brushRef="#br0" timeOffset="1">571 5 24575,'-5'-5'0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57.186"/>
    </inkml:context>
    <inkml:brush xml:id="br0">
      <inkml:brushProperty name="width" value="0.05" units="cm"/>
      <inkml:brushProperty name="height" value="0.05" units="cm"/>
    </inkml:brush>
  </inkml:definitions>
  <inkml:trace contextRef="#ctx0" brushRef="#br0">376 21 24575,'-11'-1'0,"1"0"0,0-1 0,0 0 0,-10-3 0,12 2 0,0 1 0,0 1 0,0-1 0,0 1 0,0 0 0,0 1 0,-14 1 0,11 1 0,-1 2 0,1-1 0,0 1 0,0 1 0,1 0 0,-1 1 0,1 0 0,0 0 0,0 1 0,1 0 0,-16 17 0,14-13 0,1-1 0,0 2 0,1 0 0,1 0 0,0 0 0,0 1 0,1 1 0,1-1 0,-5 16 0,9-23 0,1-1 0,-1 0 0,1 1 0,1-1 0,-1 1 0,1 0 0,0-1 0,0 1 0,1-1 0,-1 1 0,1-1 0,0 1 0,1-1 0,0 1 0,-1-1 0,2 0 0,-1 0 0,0 0 0,1 0 0,0 0 0,0-1 0,1 1 0,-1-1 0,1 0 0,0 0 0,6 5 0,0-2 0,1 1 0,1-1 0,-1-1 0,1 0 0,0 0 0,0-1 0,1-1 0,-1 0 0,1-1 0,14 2 0,9-1-195,0-2 0,0-1 0,0-2 0,0-2 0,0-1 0,58-14 0,-21 0-6631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05.718"/>
    </inkml:context>
    <inkml:brush xml:id="br0">
      <inkml:brushProperty name="width" value="0.05" units="cm"/>
      <inkml:brushProperty name="height" value="0.05" units="cm"/>
    </inkml:brush>
  </inkml:definitions>
  <inkml:trace contextRef="#ctx0" brushRef="#br0">1 17 24575,'0'-16'0,"1"23"0,3 27 0,38 139 0,18 78 0,-58-239-273,0 0 0,1 0 0,1-1 0,6 15 0,-5-18-6553</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06.076"/>
    </inkml:context>
    <inkml:brush xml:id="br0">
      <inkml:brushProperty name="width" value="0.05" units="cm"/>
      <inkml:brushProperty name="height" value="0.05" units="cm"/>
    </inkml:brush>
  </inkml:definitions>
  <inkml:trace contextRef="#ctx0" brushRef="#br0">0 108 24575,'5'-5'0,"6"-1"0,5 0 0,6 1 0,2 2 0,3-4 0,1 0 0,1 1 0,-1-4 0,1 1 0,-1 1 0,-1 3 0,1-3 0,0 0 0,-1 1 0,0 2 0,-4 2-8191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06.467"/>
    </inkml:context>
    <inkml:brush xml:id="br0">
      <inkml:brushProperty name="width" value="0.05" units="cm"/>
      <inkml:brushProperty name="height" value="0.05" units="cm"/>
    </inkml:brush>
  </inkml:definitions>
  <inkml:trace contextRef="#ctx0" brushRef="#br0">1 73 24575,'0'5'0,"4"1"0,7 0 0,6-2 0,5-5 0,7-3 0,4-5 0,6-2 0,5-2 0,0 0 0,1 2 0,-1-1 0,-4 1 0,-10 3-8191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9:01.602"/>
    </inkml:context>
    <inkml:brush xml:id="br0">
      <inkml:brushProperty name="width" value="0.05" units="cm"/>
      <inkml:brushProperty name="height" value="0.05" units="cm"/>
    </inkml:brush>
  </inkml:definitions>
  <inkml:trace contextRef="#ctx0" brushRef="#br0">1 55 24575,'5'0'0,"5"0"0,7 0 0,4-5 0,4-1 0,6 0 0,4 1 0,4 2 0,0-4 0,3 0 0,-1 0 0,-2 2 0,-9 2-8191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06.807"/>
    </inkml:context>
    <inkml:brush xml:id="br0">
      <inkml:brushProperty name="width" value="0.05" units="cm"/>
      <inkml:brushProperty name="height" value="0.05" units="cm"/>
    </inkml:brush>
  </inkml:definitions>
  <inkml:trace contextRef="#ctx0" brushRef="#br0">0 161 24575,'0'-4'0,"5"-2"0,6 0 0,5-4 0,5 1 0,9-4 0,8 1 0,6-2 0,2-4 0,1 2 0,-2-2 0,0 3 0,-3 3 0,-8 5-8191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07.178"/>
    </inkml:context>
    <inkml:brush xml:id="br0">
      <inkml:brushProperty name="width" value="0.05" units="cm"/>
      <inkml:brushProperty name="height" value="0.05" units="cm"/>
    </inkml:brush>
  </inkml:definitions>
  <inkml:trace contextRef="#ctx0" brushRef="#br0">0 0 24575,'2'5'0,"0"-1"0,0 1 0,0-1 0,0 0 0,1 0 0,0 0 0,0 0 0,0 0 0,0 0 0,7 5 0,2 4 0,8 14 0,0 2 0,-2 0 0,-1 1 0,17 43 0,-9-11 0,20 83 0,-29-69-1365,-12-45-5461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07.578"/>
    </inkml:context>
    <inkml:brush xml:id="br0">
      <inkml:brushProperty name="width" value="0.05" units="cm"/>
      <inkml:brushProperty name="height" value="0.05" units="cm"/>
    </inkml:brush>
  </inkml:definitions>
  <inkml:trace contextRef="#ctx0" brushRef="#br0">408 43 24575,'-8'-5'0,"1"0"0,-1 0 0,1 1 0,-1 0 0,0 1 0,-1-1 0,1 1 0,-1 1 0,1 0 0,-1 0 0,0 0 0,0 1 0,-11 1 0,9 0 0,1 0 0,0 1 0,-1 1 0,1 0 0,0 0 0,0 1 0,0 0 0,1 1 0,-1 0 0,1 0 0,0 1 0,0 0 0,0 1 0,-11 10 0,9-6 0,0 0 0,1 1 0,0 0 0,1 1 0,1 0 0,0 1 0,0-1 0,1 2 0,-8 22 0,9-19 0,1 0 0,0 1 0,1 0 0,1 0 0,1 0 0,1 0 0,1 32 0,1-37 0,0 1 0,1-1 0,1 0 0,0 0 0,1-1 0,0 1 0,1-1 0,0 0 0,1 0 0,13 19 0,-13-23 8,1 0-1,0 0 1,0 0-1,1-1 1,-1 0-1,2-1 1,-1 0-1,1 0 1,0-1-1,0 0 1,0 0-1,1-1 1,-1-1-1,1 1 1,18 2-1,-7-3-219,0-1 0,0 0 0,0-2-1,0-1 1,0 0 0,34-8 0,0-2-6614</inkml:trace>
  <inkml:trace contextRef="#ctx0" brushRef="#br0" timeOffset="1">217 425 24575,'-5'0'0,"-6"0"0,4 0 0,7-4 0,13-7 0,14-1 0,11-3 0,9-4 0,10-3 0,5 2 0,1-1 0,-6 0 0,-12 2-8191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10.434"/>
    </inkml:context>
    <inkml:brush xml:id="br0">
      <inkml:brushProperty name="width" value="0.05" units="cm"/>
      <inkml:brushProperty name="height" value="0.05" units="cm"/>
    </inkml:brush>
  </inkml:definitions>
  <inkml:trace contextRef="#ctx0" brushRef="#br0">1 256 24575,'4'0'0,"7"-5"0,6-1 0,5-5 0,3 0 0,6-3 0,8-3 0,6-5 0,5-1 0,3-3 0,-2-2 0,-2 5 0,-3 1 0,-6 5 0,-4 0 0,-9 3-8191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10.884"/>
    </inkml:context>
    <inkml:brush xml:id="br0">
      <inkml:brushProperty name="width" value="0.05" units="cm"/>
      <inkml:brushProperty name="height" value="0.05" units="cm"/>
    </inkml:brush>
  </inkml:definitions>
  <inkml:trace contextRef="#ctx0" brushRef="#br0">0 134 24575,'5'0'0,"6"0"0,6-5 0,5-1 0,7-4 0,4-1 0,6-3 0,0-3 0,3 0 0,0 4 0,-4-1 0,-3 2 0,-12 4 0,-10 2-8191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11.226"/>
    </inkml:context>
    <inkml:brush xml:id="br0">
      <inkml:brushProperty name="width" value="0.05" units="cm"/>
      <inkml:brushProperty name="height" value="0.05" units="cm"/>
    </inkml:brush>
  </inkml:definitions>
  <inkml:trace contextRef="#ctx0" brushRef="#br0">7 154 24575,'-5'0'0,"3"0"0,7 0 0,7 0 0,7 0 0,3-4 0,9-7 0,7-2 0,8-2 0,4-4 0,3-3 0,-2 2 0,-1 0 0,-5 3 0,-9 5-8191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29.353"/>
    </inkml:context>
    <inkml:brush xml:id="br0">
      <inkml:brushProperty name="width" value="0.05" units="cm"/>
      <inkml:brushProperty name="height" value="0.05" units="cm"/>
    </inkml:brush>
  </inkml:definitions>
  <inkml:trace contextRef="#ctx0" brushRef="#br0">2 0 24575,'0'22'0,"-1"35"0,2 1 0,3 0 0,19 92 0,-6-89-41,17 80-1283,-30-116-5502</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29.802"/>
    </inkml:context>
    <inkml:brush xml:id="br0">
      <inkml:brushProperty name="width" value="0.05" units="cm"/>
      <inkml:brushProperty name="height" value="0.05" units="cm"/>
    </inkml:brush>
  </inkml:definitions>
  <inkml:trace contextRef="#ctx0" brushRef="#br0">1 58 24575,'0'12'0,"-1"11"0,2-1 0,0 1 0,1 0 0,8 31 0,-8-47 0,0-1 0,0 0 0,1 0 0,0 0 0,0 0 0,0 0 0,1 0 0,0-1 0,0 0 0,0 0 0,1 0 0,0 0 0,0-1 0,0 1 0,0-1 0,1-1 0,-1 1 0,1-1 0,11 5 0,-12-6 0,0 0 0,0 0 0,0-1 0,1 1 0,-1-1 0,0-1 0,1 1 0,-1-1 0,1 0 0,-1 0 0,0 0 0,9-2 0,-10 1 0,-1 0 0,0 0 0,0-1 0,0 1 0,0-1 0,-1 0 0,1 1 0,0-1 0,-1 0 0,1-1 0,-1 1 0,0 0 0,0-1 0,1 1 0,-2-1 0,1 0 0,0 0 0,-1 0 0,1 1 0,-1-1 0,2-6 0,1-7 0,-1 0 0,0 0 0,-2 0 0,0-1 0,0 1 0,-2 0 0,0 0 0,0-1 0,-2 1 0,0 0 0,-6-18 0,8 31 0,0 0 0,0-1 0,0 1 0,-1 0 0,1 0 0,-1 0 0,1 0 0,-1 0 0,0 0 0,0 0 0,-1 1 0,1-1 0,0 1 0,-1-1 0,0 1 0,1 0 0,-1 0 0,0 0 0,0 0 0,0 1 0,0-1 0,-1 1 0,1 0 0,0 0 0,-7-1 0,4 1 0,-1 1 0,0 0 0,1 0 0,-1 1 0,0-1 0,1 2 0,-1-1 0,1 1 0,-1 0 0,1 0 0,0 1 0,-9 4 0,-8 5-1365,3-1-5461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30.232"/>
    </inkml:context>
    <inkml:brush xml:id="br0">
      <inkml:brushProperty name="width" value="0.05" units="cm"/>
      <inkml:brushProperty name="height" value="0.05" units="cm"/>
    </inkml:brush>
  </inkml:definitions>
  <inkml:trace contextRef="#ctx0" brushRef="#br0">107 83 24575,'-3'1'0,"0"-1"0,0 1 0,0 0 0,0 0 0,0 0 0,0 0 0,1 1 0,-1-1 0,0 1 0,0-1 0,1 1 0,-5 4 0,-25 29 0,28-30 0,0 1 0,0 0 0,1 0 0,0 0 0,0 0 0,0 0 0,1 1 0,0-1 0,0 1 0,1 0 0,0-1 0,0 1 0,0 0 0,1 0 0,0 0 0,1 0 0,-1-1 0,1 1 0,1 0 0,-1-1 0,1 1 0,0 0 0,0-1 0,1 0 0,0 0 0,0 1 0,1-2 0,0 1 0,0 0 0,0-1 0,0 0 0,1 0 0,0 0 0,7 6 0,1-4 0,0 1 0,1-2 0,0 0 0,0 0 0,0-1 0,0-1 0,1-1 0,0 0 0,-1-1 0,1 0 0,0-1 0,0-1 0,28-2 0,-35 1 0,0-1 0,0 0 0,-1 0 0,1 0 0,0-1 0,-1 0 0,1 0 0,-1-1 0,0 0 0,0-1 0,11-8 0,-13 8 0,-1 0 0,0 0 0,0 0 0,0 0 0,-1-1 0,1 1 0,-1-1 0,-1 0 0,1 0 0,-1 0 0,0 0 0,0 0 0,-1-1 0,0 1 0,0-1 0,0-9 0,-1 6 6,0-1 0,-1 1-1,0 0 1,-1 0 0,0-1-1,-1 1 1,0 0 0,0 1 0,-1-1-1,-1 1 1,1-1 0,-1 1-1,-1 0 1,0 1 0,0 0-1,-1 0 1,0 0 0,0 0 0,0 1-1,-16-10 1,13 9-93,0 2-1,-1-1 1,0 2 0,0-1-1,-1 1 1,1 1 0,-1 0-1,0 1 1,0 0-1,0 1 1,0 0 0,-1 1-1,1 1 1,-1-1 0,1 2-1,-25 3 1,9 3-6739</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31.491"/>
    </inkml:context>
    <inkml:brush xml:id="br0">
      <inkml:brushProperty name="width" value="0.05" units="cm"/>
      <inkml:brushProperty name="height" value="0.05" units="cm"/>
    </inkml:brush>
  </inkml:definitions>
  <inkml:trace contextRef="#ctx0" brushRef="#br0">1 1 24575,'2'52'0,"11"61"0,-3-38 0,1 16 0,9 123 0,-15-159-1365,1-37-5461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9:03.814"/>
    </inkml:context>
    <inkml:brush xml:id="br0">
      <inkml:brushProperty name="width" value="0.05" units="cm"/>
      <inkml:brushProperty name="height" value="0.05" units="cm"/>
    </inkml:brush>
  </inkml:definitions>
  <inkml:trace contextRef="#ctx0" brushRef="#br0">1 0 24575,'0'5'0,"0"6"0,0 5 0,0 6 0,0 2 0,0 3 0,4 6 0,3 6 0,-1 2 0,-1 3 0,-2 3 0,0 3 0,-2-3 0,-1-8-8191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32.229"/>
    </inkml:context>
    <inkml:brush xml:id="br0">
      <inkml:brushProperty name="width" value="0.05" units="cm"/>
      <inkml:brushProperty name="height" value="0.05" units="cm"/>
    </inkml:brush>
  </inkml:definitions>
  <inkml:trace contextRef="#ctx0" brushRef="#br0">375 63 24575,'1'-1'0,"0"0"0,0 0 0,-1 1 0,1-1 0,0 0 0,0 0 0,0 0 0,-1 0 0,1 0 0,-1 0 0,1 0 0,0 0 0,-1 0 0,0 0 0,1 0 0,-1 0 0,0 0 0,1 0 0,-1 0 0,0-1 0,0 1 0,0 0 0,0 0 0,0 0 0,0 0 0,0 0 0,-1-3 0,0 3 0,0-1 0,-1 1 0,1 0 0,0-1 0,-1 1 0,1 0 0,-1 0 0,1 0 0,-1 0 0,0 0 0,1 0 0,-1 0 0,0 1 0,0-1 0,-2 0 0,-9-2 0,0 1 0,-1 0 0,-19-1 0,-3 2 0,10-1 0,0 1 0,0 1 0,0 2 0,0 0 0,-50 12 0,74-14 0,-1 1 0,1 0 0,0-1 0,0 1 0,0 0 0,0 0 0,0 1 0,0-1 0,0 0 0,0 1 0,0-1 0,0 1 0,1-1 0,-1 1 0,1 0 0,-1 0 0,1 0 0,-1 0 0,1 0 0,0 0 0,0 0 0,0 0 0,0 0 0,1 1 0,-1-1 0,1 0 0,-1 0 0,1 1 0,0-1 0,0 3 0,1 5 0,1 0 0,0 0 0,0 0 0,1-1 0,8 19 0,6 20 0,-13-9 0,-3-31 0,-1 1 0,1-1 0,1 1 0,-1-1 0,5 13 0,-5-20 0,0 1 0,-1 0 0,1-1 0,0 1 0,1-1 0,-1 1 0,0-1 0,0 1 0,0-1 0,1 0 0,-1 0 0,1 1 0,-1-1 0,1 0 0,0 0 0,-1-1 0,1 1 0,0 0 0,-1 0 0,1-1 0,0 1 0,0-1 0,0 0 0,0 1 0,-1-1 0,1 0 0,0 0 0,0 0 0,3-1 0,20-2 0,-1-2 0,34-10 0,2 0 0,-28 7 0,-19 4 0,-1 1 0,1 1 0,0 0 0,0 0 0,26 1 0,-36 2 0,1-1 0,-1 1 0,1 0 0,-1 0 0,1 1 0,-1-1 0,1 0 0,-1 1 0,0 0 0,0 0 0,0 0 0,0 0 0,0 1 0,0-1 0,-1 1 0,1 0 0,-1-1 0,0 1 0,0 0 0,0 0 0,0 1 0,0-1 0,-1 0 0,1 1 0,-1-1 0,1 4 0,0-1 0,0 0 0,-1 0 0,0 0 0,0 0 0,0 0 0,-1 1 0,0-1 0,0 0 0,0 0 0,-1 0 0,0 0 0,0 0 0,-1 0 0,-4 11 0,3-9 0,-1 0 0,-1 0 0,0-1 0,0 1 0,0-1 0,-1 0 0,0-1 0,0 1 0,-12 7 0,8-6 0,-1 0 0,1-1 0,-2-1 0,1 0 0,-1 0 0,0-1 0,0-1 0,0 0 0,-1-1 0,1 0 0,-1 0 0,0-2 0,0 0 0,-15 0 0,15-2-170,1-1-1,0 0 0,0-1 1,0 0-1,1-1 0,-1 0 1,-13-8-1,-3-4-6655</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32.666"/>
    </inkml:context>
    <inkml:brush xml:id="br0">
      <inkml:brushProperty name="width" value="0.05" units="cm"/>
      <inkml:brushProperty name="height" value="0.05" units="cm"/>
    </inkml:brush>
  </inkml:definitions>
  <inkml:trace contextRef="#ctx0" brushRef="#br0">217 34 24575,'-18'0'0,"0"0"0,0 2 0,0 0 0,0 1 0,-26 7 0,39-8 0,1-1 0,-1 1 0,1 0 0,-1 0 0,1 0 0,0 1 0,0 0 0,0-1 0,0 1 0,0 1 0,1-1 0,-1 1 0,1-1 0,0 1 0,0 0 0,0 0 0,1 0 0,-1 0 0,1 1 0,0-1 0,1 1 0,-1-1 0,1 1 0,-1 0 0,0 6 0,2 5 0,1 0 0,0-1 0,1 1 0,0-1 0,2 1 0,0-1 0,0 0 0,1 0 0,1-1 0,1 1 0,0-1 0,1-1 0,0 1 0,1-1 0,0-1 0,21 22 0,-25-29 0,0 0 0,1 0 0,-1 0 0,1-1 0,0 0 0,0 0 0,1-1 0,-1 0 0,1 0 0,-1 0 0,1-1 0,0 0 0,0 0 0,0-1 0,0 1 0,0-2 0,1 1 0,-1-1 0,0 0 0,0 0 0,0-1 0,1 0 0,-1-1 0,0 1 0,0-1 0,-1-1 0,1 1 0,0-1 0,11-7 0,3-3 0,0 0 0,-2-1 0,0-1 0,0-1 0,-2 0 0,26-31 0,-36 38 0,0 0 0,0-1 0,0 0 0,-2 0 0,1 0 0,-1-1 0,-1 0 0,1 0 0,-2 0 0,0 0 0,0-1 0,-1 1 0,-1-1 0,1 0 0,-2-18 0,-1 25 0,0 0 0,0 0 0,0 0 0,-1 0 0,1 1 0,-1-1 0,-1 1 0,1-1 0,0 1 0,-1 0 0,0 0 0,0 0 0,0 0 0,-1 0 0,1 1 0,-1 0 0,0-1 0,0 1 0,0 1 0,0-1 0,-1 0 0,1 1 0,-1 0 0,1 0 0,-1 1 0,-6-2 0,-11-3 0,-1 1 0,0 2 0,0 0 0,-28 0 0,-14 2-1365,6 1-5461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34.146"/>
    </inkml:context>
    <inkml:brush xml:id="br0">
      <inkml:brushProperty name="width" value="0.05" units="cm"/>
      <inkml:brushProperty name="height" value="0.05" units="cm"/>
    </inkml:brush>
  </inkml:definitions>
  <inkml:trace contextRef="#ctx0" brushRef="#br0">111 237 24575,'-3'0'0,"1"-1"0,0 1 0,0-1 0,0 0 0,-1 0 0,1 0 0,0 0 0,0 0 0,0 0 0,1 0 0,-1-1 0,0 1 0,0-1 0,1 1 0,-1-1 0,1 0 0,-1 0 0,1 1 0,0-1 0,-1 0 0,1 0 0,0 0 0,0-1 0,1 1 0,-1 0 0,0-3 0,-2-3 0,1 0 0,0 0 0,0 0 0,1 0 0,-1-16 0,3 18 0,0 1 0,0 0 0,0-1 0,0 1 0,1 0 0,0-1 0,0 1 0,0 0 0,1 0 0,0 1 0,0-1 0,0 0 0,0 1 0,1 0 0,0 0 0,0 0 0,0 0 0,0 1 0,0-1 0,1 1 0,-1 0 0,1 0 0,0 1 0,6-3 0,-3 2 0,1-1 0,-1 1 0,1 0 0,0 1 0,0 0 0,0 1 0,0 0 0,0 0 0,0 1 0,1 0 0,-1 0 0,0 1 0,16 4 0,-14-2 0,-1 1 0,1 1 0,-1 0 0,0 0 0,0 1 0,-1 0 0,0 1 0,0 0 0,0 1 0,-1 0 0,0 0 0,-1 0 0,0 1 0,0 0 0,-1 1 0,0-1 0,-1 1 0,0 0 0,7 21 0,-8-21 0,-1 0 0,-1 1 0,0-1 0,0 1 0,-1 0 0,0-1 0,-1 1 0,0 0 0,-1-1 0,0 1 0,-1-1 0,0 1 0,0-1 0,-1 1 0,-1-1 0,0 0 0,0-1 0,-1 1 0,0-1 0,0 1 0,-8 8 0,-4 1 0,-1-1 0,0-1 0,-1 0 0,0-2 0,-34 21 0,-114 51 0,157-82 0,4-2 0,1 0 0,0 0 0,-1-1 0,0 0 0,0 0 0,0 0 0,0-1 0,0 1 0,0-2 0,0 1 0,0-1 0,-7 0 0,13 0 0,0 0 0,-1 0 0,1 0 0,-1 0 0,1-1 0,0 1 0,-1 0 0,1 0 0,0 0 0,-1-1 0,1 1 0,0 0 0,0-1 0,-1 1 0,1 0 0,0-1 0,0 1 0,-1 0 0,1-1 0,0 1 0,0 0 0,0-1 0,0 1 0,-1-1 0,1 1 0,0 0 0,0-1 0,0 1 0,0-1 0,0 1 0,0-1 0,0 1 0,0 0 0,0-1 0,0 1 0,0-1 0,1 1 0,-1 0 0,0-1 0,0 1 0,0 0 0,0-1 0,1 1 0,-1-1 0,0 1 0,0 0 0,1 0 0,-1-1 0,0 1 0,1 0 0,-1-1 0,1 1 0,17-18 0,-2 6 0,0 1 0,0 1 0,1 1 0,0 0 0,1 1 0,0 1 0,0 1 0,27-6 0,-12 5 0,0 2 0,0 1 0,1 2 0,34 2 0,-48 2-124,0 1 0,-1 0 0,0 2 0,1 0 0,-2 1 0,1 1-1,-1 0 1,0 2 0,0 0 0,23 17 0,-18-11-6702</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34.560"/>
    </inkml:context>
    <inkml:brush xml:id="br0">
      <inkml:brushProperty name="width" value="0.05" units="cm"/>
      <inkml:brushProperty name="height" value="0.05" units="cm"/>
    </inkml:brush>
  </inkml:definitions>
  <inkml:trace contextRef="#ctx0" brushRef="#br0">227 103 24575,'2'-2'0,"0"-1"0,0 0 0,0-1 0,0 1 0,0 0 0,-1 0 0,1-1 0,-1 1 0,0-1 0,0 0 0,0 1 0,-1-1 0,1 1 0,-1-1 0,0 0 0,-1-7 0,1 10 0,0-1 0,0 0 0,0 1 0,-1-1 0,1 0 0,-1 1 0,1-1 0,-1 1 0,0-1 0,1 1 0,-1-1 0,0 1 0,0-1 0,0 1 0,0 0 0,0-1 0,-1 1 0,1 0 0,0 0 0,0 0 0,-1 0 0,1 0 0,-1 0 0,1 0 0,-1 1 0,1-1 0,-1 0 0,0 1 0,1-1 0,-1 1 0,0 0 0,1-1 0,-1 1 0,0 0 0,1 0 0,-1 0 0,-2 1 0,-5 0 0,1 1 0,0 0 0,0 0 0,0 1 0,0 0 0,0 1 0,1-1 0,-1 1 0,1 1 0,-12 9 0,9-6 0,1 0 0,0 1 0,1 0 0,0 1 0,0 0 0,1 0 0,-9 15 0,12-16 0,0-1 0,0 1 0,1 0 0,0 0 0,0 0 0,1 0 0,0 1 0,1-1 0,0 18 0,1-21 0,0 0 0,1 1 0,0-1 0,1 0 0,-1 0 0,1 0 0,0-1 0,0 1 0,1 0 0,0-1 0,0 1 0,0-1 0,1 0 0,0 0 0,7 8 0,-5-8 0,0-1 0,1 1 0,-1-1 0,1 0 0,0-1 0,0 1 0,0-1 0,0-1 0,0 1 0,1-1 0,-1-1 0,1 1 0,0-1 0,-1-1 0,1 1 0,0-1 0,-1-1 0,14-1 0,-9 0 0,0 0 0,0-1 0,-1 0 0,1-1 0,-1 0 0,1-1 0,-1 0 0,-1-1 0,1 0 0,-1-1 0,11-8 0,-16 10 0,0 0 0,0 0 0,-1 0 0,0 0 0,0-1 0,0 0 0,0 0 0,-1 0 0,0 0 0,0 0 0,-1-1 0,0 0 0,0 1 0,0-1 0,0-8 0,-2 10 0,1 0 0,-1 0 0,-1 0 0,1 0 0,-1 1 0,0-1 0,0 0 0,0 0 0,-1 0 0,1 1 0,-1-1 0,0 1 0,-1-1 0,1 1 0,-1 0 0,0 0 0,0 0 0,0 0 0,0 0 0,-1 1 0,-6-6 0,1 4 12,0-1 0,0 1 0,-1 0 0,1 1 0,-1 0 0,0 1 0,0 0 0,0 0 0,-18-1 0,23 3-71,1 0-1,-1 1 1,1 0-1,-1-1 1,1 2 0,-1-1-1,1 0 1,-1 1-1,1 0 1,-1 0 0,1 0-1,0 1 1,-1-1-1,1 1 1,0 0 0,0 0-1,0 1 1,1-1-1,-1 1 1,1 0 0,-1 0-1,1 0 1,0 0-1,-5 6 1,0 7-6767</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34.944"/>
    </inkml:context>
    <inkml:brush xml:id="br0">
      <inkml:brushProperty name="width" value="0.05" units="cm"/>
      <inkml:brushProperty name="height" value="0.05" units="cm"/>
    </inkml:brush>
  </inkml:definitions>
  <inkml:trace contextRef="#ctx0" brushRef="#br0">135 63 24575,'0'1'0,"0"-1"0,0 0 0,1 0 0,-1 0 0,0 0 0,0 0 0,1 0 0,-1 0 0,0 0 0,1 1 0,-1-1 0,0 0 0,0 0 0,1 0 0,-1 0 0,0-1 0,1 1 0,-1 0 0,0 0 0,0 0 0,1 0 0,-1 0 0,0 0 0,1 0 0,-1 0 0,0-1 0,0 1 0,1 0 0,-1 0 0,0 0 0,0-1 0,0 1 0,1 0 0,-1 0 0,0 0 0,0-1 0,0 1 0,0 0 0,0 0 0,1-1 0,-1 1 0,0 0 0,0-1 0,0 1 0,0 0 0,0 0 0,0-1 0,0 1 0,0 0 0,0-1 0,0 1 0,0 0 0,0 0 0,0-1 0,0 1 0,0 0 0,0-1 0,-1 1 0,1 0 0,0 0 0,0-1 0,0 1 0,-1-2 0,0 1 0,0 0 0,0 0 0,0 0 0,-1 0 0,1 0 0,0 1 0,0-1 0,0 0 0,-1 0 0,1 1 0,-3-2 0,0 1 0,0 0 0,0 1 0,0-1 0,0 1 0,0 0 0,0 0 0,0 0 0,0 0 0,0 1 0,0 0 0,0 0 0,0 0 0,0 0 0,0 1 0,0-1 0,0 1 0,1 0 0,-1 0 0,1 0 0,-1 1 0,1-1 0,0 1 0,0 0 0,0-1 0,0 2 0,1-1 0,-1 0 0,1 0 0,0 1 0,0-1 0,0 1 0,0 0 0,1 0 0,-2 3 0,1-1 0,0 0 0,0 0 0,1 0 0,0 0 0,0 0 0,0 1 0,1-1 0,0 0 0,0 0 0,1 0 0,0 0 0,0 1 0,0-1 0,0 0 0,1-1 0,0 1 0,1 0 0,-1 0 0,1-1 0,0 1 0,0-1 0,7 7 0,-3-5 0,1 0 0,1-1 0,-1 0 0,1-1 0,0 1 0,0-2 0,1 0 0,0 0 0,-1 0 0,1-1 0,0-1 0,0 0 0,1 0 0,-1-1 0,14 0 0,-3 0 0,1-1 0,0-2 0,0 0 0,-1-1 0,1-1 0,27-10 0,-41 12 0,0-1 0,-1 0 0,0-1 0,1 0 0,-1 0 0,0-1 0,-1 1 0,1-1 0,-1-1 0,0 1 0,-1-1 0,1 0 0,-1-1 0,7-9 0,-10 12 0,0 0 0,0 0 0,-1-1 0,1 1 0,-1-1 0,0 1 0,0 0 0,-1-1 0,1 0 0,-1 1 0,0-1 0,0 1 0,-1-1 0,1 1 0,-1-1 0,0 1 0,0-1 0,0 1 0,-1 0 0,0-1 0,0 1 0,0 0 0,0 0 0,0 0 0,-1 1 0,0-1 0,-4-5 0,-1 2 9,0-1-1,-1 1 1,1 0-1,-1 1 1,-1 0 0,1 1-1,-1-1 1,0 2-1,0-1 1,0 2-1,-1-1 1,0 1-1,-16-2 1,6 2-221,0 1 0,0 0 0,0 2-1,0 0 1,0 1 0,-25 5 0,16 1-6614</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36.038"/>
    </inkml:context>
    <inkml:brush xml:id="br0">
      <inkml:brushProperty name="width" value="0.05" units="cm"/>
      <inkml:brushProperty name="height" value="0.05" units="cm"/>
    </inkml:brush>
  </inkml:definitions>
  <inkml:trace contextRef="#ctx0" brushRef="#br0">0 0 24575,'1'1'0,"-1"1"0,1-1 0,-1 0 0,1 0 0,0 0 0,-1 0 0,1 0 0,0 0 0,0 0 0,0 0 0,-1 0 0,1 0 0,0 0 0,0 0 0,1 0 0,-1-1 0,0 1 0,0-1 0,0 1 0,0-1 0,1 1 0,-1-1 0,0 1 0,0-1 0,1 0 0,-1 0 0,2 0 0,43 5 0,-41-4 0,341-1 0,-341 0 0,-1-1 0,1 1 0,0-1 0,-1 0 0,1 0 0,-1 0 0,1 0 0,5-3 0,-10 3-22,0 1-1,0 0 1,1 0-1,-1-1 0,0 1 1,0 0-1,0 0 1,0-1-1,0 1 1,0 0-1,0 0 0,0-1 1,1 1-1,-1 0 1,0-1-1,0 1 1,0 0-1,0 0 0,0-1 1,-1 1-1,1 0 1,0 0-1,0-1 1,0 1-1,0 0 0,0-1 1,0 1-1,0 0 1,0 0-1,-1-1 1,1 1-1,0 0 0,0 0 1,0 0-1,-1-1 1,1 1-1,0 0 1,0 0-1,0 0 0,-1 0 1,1-1-1,0 1 1,0 0-1,-1 0 1,1 0-1,0 0 0,0 0 1,-1 0-1,1 0 1,0 0-1,-1 0 1,1 0-1,0 0 0,0 0 1,-1 0-1,1 0 1,0 0-1,-1 0 1,1 0-1,0 0 12,-14-3-6815</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36.594"/>
    </inkml:context>
    <inkml:brush xml:id="br0">
      <inkml:brushProperty name="width" value="0.05" units="cm"/>
      <inkml:brushProperty name="height" value="0.05" units="cm"/>
    </inkml:brush>
  </inkml:definitions>
  <inkml:trace contextRef="#ctx0" brushRef="#br0">2 0 24575,'0'5'0,"-1"40"0,2 0 0,2 0 0,1 0 0,16 62 0,-3-31 0,-11-46 0,13 40 0,-19-69 0,0 1 0,0-1 0,1 1 0,-1 0 0,1-1 0,0 1 0,-1-1 0,1 1 0,0-1 0,0 0 0,0 1 0,0-1 0,0 0 0,0 1 0,0-1 0,0 0 0,0 0 0,1 0 0,-1 0 0,0 0 0,1 0 0,-1-1 0,1 1 0,-1 0 0,1-1 0,-1 1 0,1-1 0,0 0 0,-1 1 0,1-1 0,0 0 0,-1 0 0,3 0 0,2-2 0,0 0 0,0 0 0,0-1 0,0 0 0,-1 0 0,1 0 0,6-6 0,-9 7 0,21-14 0,1 1 0,1 1 0,1 1 0,0 1 0,0 2 0,1 1 0,0 0 0,1 3 0,0 0 0,0 2 0,0 1 0,1 1 0,-1 1 0,0 2 0,36 5 0,-55-4 0,-1 0 0,1 1 0,-1 0 0,1 1 0,-1 0 0,0 0 0,0 1 0,0 0 0,-1 0 0,0 1 0,0 0 0,0 0 0,-1 1 0,9 11 0,-12-13 0,0 0 0,0 1 0,-1 0 0,0 0 0,0 0 0,0 0 0,-1 1 0,0-1 0,0 1 0,-1 0 0,1-1 0,-1 1 0,-1 0 0,1 0 0,-1-1 0,-1 1 0,1 0 0,-1 0 0,0-1 0,-1 1 0,-3 11 0,-1-2 0,-1 0 0,0-1 0,-1 0 0,0-1 0,-1 0 0,-1 0 0,0-1 0,-1 0 0,0 0 0,-1-1 0,-1-1 0,1 0 0,-2-1 0,0 0 0,0-1 0,0-1 0,-1 0 0,-1-1 0,1-1 0,-1 0 0,0-1 0,-27 5 0,24-8-85,0 0 0,-1-1-1,1-2 1,0 1 0,0-2-1,0-1 1,0 0 0,0-1-1,0-1 1,1-1 0,0-1-1,0 0 1,1-2 0,0 1-1,-20-15 1,20 9-6741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37.012"/>
    </inkml:context>
    <inkml:brush xml:id="br0">
      <inkml:brushProperty name="width" value="0.05" units="cm"/>
      <inkml:brushProperty name="height" value="0.05" units="cm"/>
    </inkml:brush>
  </inkml:definitions>
  <inkml:trace contextRef="#ctx0" brushRef="#br0">142 34 24575,'1'-1'0,"0"-1"0,0 0 0,0 1 0,0-1 0,0 0 0,0 0 0,-1 0 0,1 0 0,-1 0 0,1 1 0,-1-1 0,1-2 0,-5-5 0,-8 14 0,-2 7 0,1 1 0,0 0 0,1 0 0,1 2 0,0-1 0,1 1 0,-13 26 0,18-32 0,1 0 0,0 0 0,1 1 0,-1-1 0,2 1 0,0 0 0,0 0 0,1 0 0,0 0 0,0 0 0,1 1 0,1-1 0,-1 0 0,2 0 0,2 12 0,-1-16 0,-1-1 0,1 1 0,1 0 0,-1-1 0,1 1 0,0-1 0,0 0 0,0 0 0,1-1 0,0 1 0,-1-1 0,2 0 0,-1 0 0,0-1 0,1 0 0,0 0 0,0 0 0,0 0 0,0-1 0,0 0 0,0 0 0,9 1 0,-1-1 0,-1 0 0,1 0 0,-1-1 0,1-1 0,0 0 0,-1-1 0,1 0 0,0-1 0,22-7 0,-28 7 0,-1-1 0,1-1 0,-1 1 0,1-1 0,-1-1 0,-1 1 0,1-1 0,-1 0 0,1 0 0,-1-1 0,-1 0 0,1 0 0,-1-1 0,0 1 0,-1-1 0,7-12 0,-9 14 0,0-1 0,0 0 0,0 0 0,0 0 0,-1 0 0,0 0 0,0 0 0,-1 0 0,0 0 0,0-1 0,0 1 0,-1 0 0,0 0 0,0 0 0,-1 0 0,1 0 0,-1 0 0,0 0 0,-1 1 0,0-1 0,0 1 0,-6-9 0,2 4 13,0 2 0,-1-1 0,0 1 0,-1 0 0,0 1 0,0-1 0,0 2 0,-21-11 0,9 6-384,-1 2 1,-1 0-1,-28-6 1,-20-2-6456</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40.726"/>
    </inkml:context>
    <inkml:brush xml:id="br0">
      <inkml:brushProperty name="width" value="0.05" units="cm"/>
      <inkml:brushProperty name="height" value="0.05" units="cm"/>
    </inkml:brush>
  </inkml:definitions>
  <inkml:trace contextRef="#ctx0" brushRef="#br0">81 272 24575,'-1'0'0,"0"1"0,0-1 0,0 0 0,0 1 0,0-1 0,0 0 0,0 1 0,0-1 0,1 1 0,-1 0 0,0-1 0,0 1 0,0 0 0,1-1 0,-1 1 0,1 0 0,-1 0 0,0-1 0,1 1 0,-1 0 0,1 0 0,0 0 0,-1 0 0,1 0 0,0 0 0,-1 0 0,1 1 0,-6 31 0,6-31 0,-1 33 0,1 0 0,1 0 0,9 49 0,1 16 0,14 78 0,-27-158 0,-7-27 0,-9-33 0,0-15 0,3-1 0,2 0 0,-9-89 0,19 108 0,2 1 0,1-1 0,2 1 0,1-1 0,2 1 0,17-62 0,-17 83 0,0 1 0,0 0 0,2 0 0,-1 1 0,10-14 0,-14 24 0,1-1 0,0 1 0,-1 0 0,1 0 0,0 0 0,0 1 0,1-1 0,-1 1 0,1 0 0,4-3 0,-5 4 0,-1 0 0,0 1 0,1-1 0,-1 1 0,1-1 0,-1 1 0,1 0 0,-1 0 0,1 0 0,-1 0 0,1 0 0,-1 1 0,1-1 0,-1 1 0,0-1 0,1 1 0,-1 0 0,4 2 0,3 2 0,0 1 0,-1 0 0,1 1 0,-1 0 0,0 0 0,-1 1 0,0 0 0,7 10 0,47 75 0,-58-87 0,42 78 0,-5 1 0,-3 3 0,42 146 0,-93-287 0,4-2 0,-7-75 0,10-134 0,8 246 0,1-1 0,0 1 0,8-30 0,-9 43 0,1-1 0,0 1 0,0 0 0,1 0 0,0 0 0,-1 0 0,6-6 0,-6 9 0,0 1 0,0-1 0,-1 0 0,1 1 0,0-1 0,0 1 0,1-1 0,-1 1 0,0 0 0,0 0 0,1 0 0,-1 0 0,0 0 0,1 1 0,-1-1 0,1 1 0,2-1 0,-1 2 0,0-1 0,-1 1 0,1-1 0,0 1 0,-1 0 0,1 0 0,-1 1 0,1-1 0,-1 1 0,0 0 0,1 0 0,-1 0 0,0 0 0,0 0 0,-1 1 0,1 0 0,0-1 0,-1 1 0,0 0 0,1 0 0,2 6 0,6 9 0,-1 0 0,13 34 0,-15-32 0,12 27-151,-3 1-1,-1 0 0,-3 1 0,-1 1 1,-3 0-1,-2 1 0,-2 0 1,-3 55-1,-2-78-6674</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41.170"/>
    </inkml:context>
    <inkml:brush xml:id="br0">
      <inkml:brushProperty name="width" value="0.05" units="cm"/>
      <inkml:brushProperty name="height" value="0.05" units="cm"/>
    </inkml:brush>
  </inkml:definitions>
  <inkml:trace contextRef="#ctx0" brushRef="#br0">348 163 24575,'0'-7'0,"-1"-1"0,1 0 0,-2 0 0,1 0 0,-1 1 0,0-1 0,0 1 0,-1-1 0,0 1 0,-1 0 0,1 0 0,-1 1 0,-1-1 0,1 1 0,-1-1 0,-7-6 0,8 9 0,0 1 0,0 0 0,-1 0 0,1 0 0,0 0 0,-1 1 0,0 0 0,0 0 0,1 0 0,-1 1 0,0-1 0,-1 1 0,1 0 0,0 0 0,0 1 0,0 0 0,0 0 0,-1 0 0,1 0 0,0 1 0,0 0 0,0 0 0,0 1 0,0-1 0,-8 4 0,2 0 0,0 1 0,1 0 0,0 1 0,0 0 0,0 0 0,1 1 0,0 0 0,1 1 0,-1 0 0,2 0 0,-1 1 0,1 0 0,-9 19 0,12-22 0,0 0 0,1 1 0,0 0 0,0 0 0,1 0 0,0 0 0,0 0 0,1 1 0,0-1 0,1 0 0,0 1 0,0-1 0,1 0 0,0 1 0,0-1 0,1 0 0,0 0 0,0 0 0,1 0 0,5 12 0,-1-9 0,1 1 0,0-1 0,0-1 0,1 0 0,0 0 0,1 0 0,0-1 0,0-1 0,16 11 0,-21-16 0,-1 0 0,1-1 0,-1 1 0,1-1 0,0 0 0,0 0 0,0-1 0,0 1 0,1-1 0,-1 0 0,0 0 0,0-1 0,1 0 0,-1 0 0,0 0 0,0 0 0,1-1 0,-1 0 0,0 0 0,0 0 0,0-1 0,0 0 0,0 0 0,0 0 0,0 0 0,5-4 0,-2-1 0,0 0 0,-1 0 0,1-1 0,-1 0 0,-1 0 0,0-1 0,0 1 0,0-1 0,7-18 0,-4 6 0,-2 0 0,-1 0 0,7-36 0,-5 29 0,0 23 0,2 15 0,34 78-22,-36-68-146,1 0 0,1-1 0,1 0 0,0 0 0,2-2 1,0 1-1,24 24 0,-11-21-6658</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9:05.520"/>
    </inkml:context>
    <inkml:brush xml:id="br0">
      <inkml:brushProperty name="width" value="0.05" units="cm"/>
      <inkml:brushProperty name="height" value="0.05" units="cm"/>
    </inkml:brush>
  </inkml:definitions>
  <inkml:trace contextRef="#ctx0" brushRef="#br0">58 112 24575,'1'0'0,"-1"0"0,0-1 0,0 1 0,0 0 0,0 0 0,0-1 0,0 1 0,0 0 0,1-1 0,-1 1 0,0 0 0,0 0 0,0-1 0,0 1 0,0 0 0,0-1 0,0 1 0,-1 0 0,1 0 0,0-1 0,0 1 0,0 0 0,0 0 0,0-1 0,0 1 0,0 0 0,0 0 0,-1-1 0,1 1 0,0 0 0,0 0 0,0-1 0,-1 1 0,1 0 0,0 0 0,0 0 0,-1 0 0,1-1 0,0 1 0,0 0 0,-1 0 0,1 0 0,0 0 0,0 0 0,-1 0 0,1 0 0,0 0 0,0 0 0,-1 0 0,1 0 0,0 0 0,-1 0 0,1 0 0,0 0 0,0 0 0,-1 0 0,1 0 0,0 0 0,-1 0 0,1 0 0,0 0 0,0 1 0,-1-1 0,1 0 0,-1 1 0,0 0 0,0 0 0,0 0 0,0 0 0,0 0 0,0 1 0,0-1 0,0 0 0,1 0 0,-1 1 0,0-1 0,0 3 0,-2 16 0,0 0 0,2 1 0,0-1 0,2 25 0,-1 38 0,-5-64 0,5-19 0,0 0 0,0 1 0,-1-1 0,1 0 0,0 0 0,0 0 0,0 0 0,-1 0 0,1 0 0,0 0 0,0 0 0,0 0 0,-1 0 0,1 0 0,0 0 0,0 0 0,0 0 0,-1 0 0,1 0 0,0 0 0,0 0 0,0 0 0,0 0 0,-1 0 0,1-1 0,0 1 0,0 0 0,0 0 0,0 0 0,-1 0 0,1 0 0,0 0 0,0-1 0,0 1 0,0 0 0,0 0 0,-1 0 0,1 0 0,0-1 0,0 1 0,0 0 0,0 0 0,0-1 0,-2-2 0,0-1 0,1 1 0,-1-1 0,1 0 0,0 0 0,0 0 0,0-5 0,1 5 0,-7-108 0,7 103 0,1 0 0,0-1 0,0 1 0,0-1 0,2 1 0,-1 0 0,1 0 0,0 0 0,8-14 0,-10 21 0,0 0 0,0 0 0,0 0 0,0 0 0,0 0 0,1 1 0,-1-1 0,1 1 0,-1-1 0,1 1 0,0-1 0,-1 1 0,1 0 0,0 0 0,0 0 0,0 0 0,0 0 0,0 0 0,0 0 0,0 1 0,1-1 0,-1 1 0,0-1 0,0 1 0,0 0 0,0 0 0,1 0 0,-1 0 0,0 0 0,0 1 0,0-1 0,0 1 0,1-1 0,-1 1 0,0 0 0,0 0 0,0 0 0,0 0 0,2 2 0,2 1 0,1 2 0,-1-1 0,0 1 0,0 0 0,0 0 0,-1 0 0,0 1 0,0 0 0,4 8 0,1 5 0,-3-6 0,1 0 0,0 0 0,1-1 0,16 19 0,-24-31 0,0-1 0,0 1 0,0 0 0,0 0 0,0-1 0,0 1 0,0 0 0,0-1 0,0 1 0,0-1 0,1 0 0,-1 1 0,0-1 0,0 0 0,0 0 0,1 0 0,-1 0 0,0 0 0,0 0 0,0 0 0,1 0 0,-1 0 0,0 0 0,0-1 0,0 1 0,1-1 0,-1 1 0,0-1 0,0 1 0,0-1 0,0 1 0,0-1 0,0 0 0,0 0 0,0 1 0,0-1 0,-1 0 0,1 0 0,0 0 0,0-1 0,6-7 0,0 1 0,-1-1 0,9-17 0,-8 14 0,1-3 0,4-5 0,1 0 0,0 0 0,1 1 0,25-25 0,-35 41 0,-1 0 0,1-1 0,-1 1 0,1 1 0,0-1 0,0 0 0,0 1 0,0 0 0,1 0 0,-1 0 0,0 1 0,1-1 0,0 1 0,-1 0 0,1 0 0,0 1 0,-1-1 0,1 1 0,0 0 0,0 1 0,-1-1 0,1 1 0,0 0 0,-1 0 0,1 0 0,-1 0 0,1 1 0,-1 0 0,5 2 0,-3 0 8,0 0 0,-1 0 0,1 1 0,-1 0-1,1 0 1,-1 0 0,-1 1 0,9 11 0,25 54-502,-26-47-448,1 1-5884</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41.557"/>
    </inkml:context>
    <inkml:brush xml:id="br0">
      <inkml:brushProperty name="width" value="0.05" units="cm"/>
      <inkml:brushProperty name="height" value="0.05" units="cm"/>
    </inkml:brush>
  </inkml:definitions>
  <inkml:trace contextRef="#ctx0" brushRef="#br0">52 276 24575,'-8'-8'0,"-1"0"0,1-1 0,1 0 0,-12-19 0,69 88 0,34 66 0,-76-112 0,0 1 0,-1 0 0,-1 0 0,0 1 0,-1 0 0,5 33 0,-10-45 0,1-1 0,-1 1 0,-1 0 0,1 0 0,0 0 0,-1-1 0,-2 8 0,3-10 0,0-1 0,0 0 0,0 1 0,-1-1 0,1 1 0,0-1 0,0 0 0,0 1 0,-1-1 0,1 0 0,0 0 0,0 1 0,-1-1 0,1 0 0,0 1 0,0-1 0,-1 0 0,1 0 0,0 0 0,-1 1 0,1-1 0,0 0 0,-1 0 0,1 0 0,0 0 0,-1 0 0,1 0 0,-1 0 0,1 1 0,-1-2 0,0 1 0,0-1 0,0 0 0,0 1 0,0-1 0,0 1 0,1-1 0,-1 0 0,0 0 0,1 0 0,-1 1 0,0-1 0,1 0 0,-1 0 0,1 0 0,-1-2 0,-4-7 0,1-1 0,0 0 0,1 0 0,0 0 0,0 0 0,1 0 0,0-22 0,5-81 0,-1 86 0,2 0 0,1 1 0,1-1 0,17-47 0,-19 63 0,1 1 0,0 0 0,1 0 0,0 0 0,1 0 0,0 1 0,1 0 0,0 1 0,0 0 0,1 0 0,0 1 0,1 0 0,13-9 0,-19 15-50,0 0-1,0 1 1,0-1-1,0 1 0,0-1 1,0 1-1,1 0 1,-1 1-1,0-1 1,1 1-1,-1 0 0,0 0 1,1 0-1,-1 1 1,0-1-1,1 1 1,-1 0-1,0 1 0,0-1 1,0 0-1,0 1 1,0 0-1,0 0 1,0 1-1,0-1 1,4 5-1,16 12-6775</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41.902"/>
    </inkml:context>
    <inkml:brush xml:id="br0">
      <inkml:brushProperty name="width" value="0.05" units="cm"/>
      <inkml:brushProperty name="height" value="0.05" units="cm"/>
    </inkml:brush>
  </inkml:definitions>
  <inkml:trace contextRef="#ctx0" brushRef="#br0">0 65 24575,'0'-64'0,"18"129"0,19 226 0,14 73 0,-43-334-1365,0-9-5461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42.273"/>
    </inkml:context>
    <inkml:brush xml:id="br0">
      <inkml:brushProperty name="width" value="0.05" units="cm"/>
      <inkml:brushProperty name="height" value="0.05" units="cm"/>
    </inkml:brush>
  </inkml:definitions>
  <inkml:trace contextRef="#ctx0" brushRef="#br0">147 168 24575,'8'-17'0,"-1"-1"0,5-23 0,-7 24 0,1 0 0,10-23 0,-16 39 0,1 0 0,-1 0 0,0 0 0,1 0 0,-1 0 0,1 0 0,0 0 0,-1 0 0,1 0 0,0 0 0,0 0 0,-1 0 0,1 1 0,0-1 0,0 0 0,0 0 0,0 1 0,0-1 0,1 0 0,-1 2 0,-1-1 0,1 0 0,-1 0 0,1 1 0,-1-1 0,1 0 0,-1 1 0,1-1 0,-1 1 0,0-1 0,1 0 0,-1 1 0,0-1 0,1 1 0,-1-1 0,0 1 0,1-1 0,-1 1 0,0 0 0,0-1 0,0 1 0,0-1 0,0 1 0,1-1 0,-1 2 0,1 4 0,-1 1 0,1-1 0,-1 1 0,0-1 0,-1 11 0,-4 2 0,0-1 0,-1 1 0,-1-1 0,-1 0 0,-1 0 0,0-1 0,-19 25 0,8-15 0,-1-1 0,-1-1 0,-42 36 0,62-59 0,-1 0 0,1 1 0,0-1 0,-1 0 0,1 1 0,1-1 0,-1 1 0,-2 3 0,4-5 0,0-1 0,0 1 0,-1 0 0,1 0 0,0 0 0,0-1 0,0 1 0,0 0 0,0 0 0,0 0 0,1 0 0,-1-1 0,0 1 0,0 0 0,1 0 0,-1-1 0,0 1 0,1 0 0,-1 0 0,0-1 0,1 1 0,-1 0 0,1-1 0,0 1 0,-1 0 0,1-1 0,-1 1 0,1-1 0,0 1 0,-1-1 0,1 0 0,0 1 0,0-1 0,1 1 0,66 32 0,-44-22 0,43 26 0,-10-3-1365,-33-23-5461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42.631"/>
    </inkml:context>
    <inkml:brush xml:id="br0">
      <inkml:brushProperty name="width" value="0.05" units="cm"/>
      <inkml:brushProperty name="height" value="0.05" units="cm"/>
    </inkml:brush>
  </inkml:definitions>
  <inkml:trace contextRef="#ctx0" brushRef="#br0">12 253 24575,'-6'-26'0,"6"25"0,-1 0 0,0-1 0,1 1 0,-1 0 0,1-1 0,-1 1 0,1 0 0,-1-1 0,1 1 0,0 0 0,0-1 0,0 1 0,0-1 0,0 1 0,0 0 0,0-1 0,0 1 0,1 0 0,-1-1 0,0 1 0,1 0 0,-1-1 0,1 1 0,0 0 0,-1 0 0,1-1 0,0 1 0,0 0 0,0 0 0,-1 0 0,1 0 0,0 0 0,1 0 0,-1 0 0,0 0 0,0 1 0,0-1 0,2-1 0,7-1 0,0-1 0,0 2 0,0-1 0,0 1 0,1 1 0,-1 0 0,21 0 0,-15 1 0,0-1 0,21-4 0,-28 3 0,0 0 0,0-1 0,-1-1 0,1 0 0,-1 0 0,1 0 0,9-8 0,-16 11 0,0-1 0,0 1 0,-1 0 0,1 0 0,-1-1 0,1 1 0,-1-1 0,1 1 0,-1-1 0,0 0 0,0 1 0,0-1 0,0 0 0,0 0 0,0 0 0,-1 0 0,1 0 0,0 0 0,-1 0 0,0 0 0,1 0 0,-1 0 0,0 0 0,0 0 0,0 0 0,0 0 0,-1 0 0,1 0 0,-1 0 0,1 0 0,-1 0 0,1 0 0,-1 0 0,0 0 0,0 0 0,0 1 0,0-1 0,0 0 0,-2-1 0,-2-2 0,1 1 0,-1 0 0,0 0 0,-1 0 0,1 0 0,-1 1 0,1 0 0,-1 0 0,0 1 0,0 0 0,0 0 0,-1 0 0,1 0 0,0 1 0,-1 0 0,1 1 0,-10-1 0,9 1 0,-1 0 0,0 0 0,1 1 0,-1 0 0,1 0 0,-1 1 0,1 0 0,-1 0 0,1 1 0,0 0 0,0 0 0,0 0 0,1 1 0,-10 6 0,12-6 0,1-1 0,-1 1 0,0 0 0,1 0 0,0 0 0,0 1 0,0-1 0,1 1 0,-1-1 0,1 1 0,0 0 0,1 0 0,-1 0 0,1 0 0,0 0 0,-1 6 0,2-4 0,0-1 0,1 1 0,-1 0 0,1 0 0,1-1 0,-1 1 0,1 0 0,0-1 0,1 0 0,-1 1 0,5 6 0,0-1 0,1-1 0,0 0 0,1 0 0,0 0 0,0-1 0,1 0 0,1-1 0,0 0 0,0-1 0,0 0 0,19 9 0,-16-12-38,-1 0 0,1-1 0,-1 0 1,1-1-1,0-1 0,1 0 0,-1-1 0,0 0 0,0-1 0,1-1 0,-1 0 0,0-1 0,0-1 0,0 0 0,0-1 0,-1 0 1,1-1-1,-1 0 0,0-2 0,0 1 0,-1-1 0,0-1 0,0 0 0,-1-1 0,0 0 0,-1-1 0,0 0 0,0-1 0,-1 0 1,0 0-1,-1-1 0,-1 0 0,0 0 0,0-1 0,4-13 0,3-20-6788</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42.970"/>
    </inkml:context>
    <inkml:brush xml:id="br0">
      <inkml:brushProperty name="width" value="0.05" units="cm"/>
      <inkml:brushProperty name="height" value="0.05" units="cm"/>
    </inkml:brush>
  </inkml:definitions>
  <inkml:trace contextRef="#ctx0" brushRef="#br0">170 339 24575,'-30'-96'0,"16"48"0,-2 0 0,-23-46 0,35 87 0,0-1 0,-1 0 0,-9-11 0,13 18 0,0 0 0,0 0 0,0 0 0,0 1 0,0-1 0,0 0 0,0 0 0,0 1 0,0-1 0,0 1 0,0-1 0,0 1 0,-1-1 0,-1 0 0,2 1 0,0 0 0,1 1 0,-1-1 0,0 0 0,0 0 0,1 1 0,-1-1 0,1 0 0,-1 1 0,0-1 0,1 1 0,-1-1 0,1 1 0,-1-1 0,1 1 0,-1-1 0,1 1 0,-1 0 0,1-1 0,0 1 0,-1-1 0,1 1 0,0 0 0,-1 0 0,1-1 0,0 1 0,0 0 0,0 1 0,-5 19 0,2 1 0,1 0 0,1 0 0,0 0 0,2 0 0,4 30 0,-3-37 0,16 127-455,7 0 0,45 141 0,-59-241-6371</inkml:trace>
  <inkml:trace contextRef="#ctx0" brushRef="#br0" timeOffset="1">33 557 24575,'-4'-9'0,"-2"-12"0,0-8 0,1-3 0,2-1 0,5 0 0,8 2 0,6 6 0,5 7 0,9 2 0,3 4 0,6 4 0,-4 3-8191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43.479"/>
    </inkml:context>
    <inkml:brush xml:id="br0">
      <inkml:brushProperty name="width" value="0.05" units="cm"/>
      <inkml:brushProperty name="height" value="0.05" units="cm"/>
    </inkml:brush>
  </inkml:definitions>
  <inkml:trace contextRef="#ctx0" brushRef="#br0">84 374 24575,'5'-2'0,"-1"1"0,0-1 0,1 0 0,-1-1 0,0 1 0,0-1 0,-1 0 0,1 0 0,0 0 0,-1 0 0,0 0 0,3-5 0,53-53 0,-20 21 0,-1-2 0,-2-1 0,35-56 0,-69 97 0,-1-1 0,0 1 0,1 0 0,-1-1 0,0 1 0,0-1 0,-1 0 0,1 1 0,0-1 0,-1 0 0,0 1 0,0-1 0,0-4 0,0 6 0,0 1 0,0-1 0,0 1 0,0-1 0,-1 1 0,1-1 0,0 1 0,-1-1 0,1 1 0,0-1 0,-1 1 0,1-1 0,0 1 0,-1 0 0,1-1 0,-1 1 0,1 0 0,-1-1 0,1 1 0,0 0 0,-1 0 0,0-1 0,1 1 0,-1 0 0,-1 0 0,0-1 0,1 1 0,-1 0 0,0 0 0,0 0 0,1 1 0,-1-1 0,0 0 0,0 1 0,1-1 0,-3 2 0,-17 6 0,2 1 0,-1 1 0,2 1 0,-1 0 0,-19 18 0,8-5 0,2 2 0,-28 31 0,45-44 0,-1 2 0,2-1 0,0 1 0,-11 22 0,18-30 0,0 0 0,0 0 0,0 1 0,1-1 0,0 0 0,0 1 0,1-1 0,0 1 0,1 0 0,-1-1 0,1 1 0,2 13 0,-1-18 0,0 0 0,0 0 0,0 0 0,0 0 0,0 0 0,0 0 0,1 0 0,-1 0 0,1-1 0,0 1 0,0-1 0,0 1 0,0-1 0,0 0 0,1 0 0,-1 0 0,1 0 0,-1 0 0,1 0 0,0-1 0,0 0 0,0 1 0,3 0 0,6 1 0,-1 0 0,1-2 0,0 1 0,23-1 0,20 3 0,-41 3 0,-17 3 0,-22 9 0,19-15 0,-14 10 0,0 0 0,0 2 0,1 1 0,1 0 0,-24 31 0,35-40 0,2-1 0,-1 1 0,1 1 0,0-1 0,1 1 0,0 0 0,0 0 0,1 0 0,0 1 0,1-1 0,0 1 0,0-1 0,1 1 0,0 0 0,1 0 0,0-1 0,2 14 0,-1-16 0,1-1 0,0 1 0,1-1 0,0 1 0,0-1 0,0 0 0,1 0 0,-1 0 0,2-1 0,-1 1 0,0-1 0,1 0 0,0-1 0,0 1 0,1-1 0,-1 0 0,1 0 0,0 0 0,0-1 0,0 0 0,0 0 0,1 0 0,11 2 0,-3-1 0,-1-1 0,0 0 0,1-1 0,-1-1 0,1 0 0,-1-1 0,1-1 0,0 0 0,-1-1 0,19-4 0,-17 0-170,0 0-1,0 0 0,-1-1 1,0-1-1,0-1 0,-1 0 1,25-21-1,-2-4-6655</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43.837"/>
    </inkml:context>
    <inkml:brush xml:id="br0">
      <inkml:brushProperty name="width" value="0.05" units="cm"/>
      <inkml:brushProperty name="height" value="0.05" units="cm"/>
    </inkml:brush>
  </inkml:definitions>
  <inkml:trace contextRef="#ctx0" brushRef="#br0">173 154 24575,'-9'-12'0,"0"0"0,0 0 0,-2 1 0,1 0 0,-1 1 0,-1 0 0,-19-13 0,28 21 0,-65-48 0,87 57 0,0 0 0,0 2 0,-1 0 0,0 2 0,27 20 0,9 5 0,196 113 0,-217-132-1365,-5-5-5461</inkml:trace>
  <inkml:trace contextRef="#ctx0" brushRef="#br0" timeOffset="1">281 44 24575,'-4'-4'0,"-7"-7"0,-6-1 0,-4 1 0,1 8 0,4 8 0,5 9 0,4 10 0,3 11 0,3 5 0,1 4 0,0 4 0,1-2 0,0-3 0,0-6 0,-1-8-8191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44.241"/>
    </inkml:context>
    <inkml:brush xml:id="br0">
      <inkml:brushProperty name="width" value="0.05" units="cm"/>
      <inkml:brushProperty name="height" value="0.05" units="cm"/>
    </inkml:brush>
  </inkml:definitions>
  <inkml:trace contextRef="#ctx0" brushRef="#br0">236 240 24575,'-1'69'0,"5"140"0,-1-176 0,2 0 0,1-1 0,1 1 0,15 39 0,-15-52 0,-3-11 0,0 0 0,-1 0 0,0 0 0,0 1 0,-1-1 0,0 1 0,-1-1 0,0 16 0,-1-25 0,0 1 0,0-1 0,0 1 0,0-1 0,0 1 0,0-1 0,0 1 0,0-1 0,0 1 0,0-1 0,-1 1 0,1-1 0,0 0 0,0 1 0,-1-1 0,1 1 0,0-1 0,0 0 0,-1 1 0,1-1 0,0 0 0,-1 1 0,1-1 0,-1 0 0,1 1 0,0-1 0,-1 0 0,1 0 0,-1 1 0,0-1 0,-13-6 0,-13-23 0,25 27 0,-28-39 0,1 0 0,1-2 0,-27-60 0,23 31 0,-34-108 0,61 164 0,1 0 0,0 0 0,1 0 0,1 0 0,1 0 0,0 0 0,1-1 0,4-28 0,-3 37 0,1 0 0,0 1 0,1-1 0,-1 0 0,1 1 0,1 0 0,0 0 0,0 0 0,0 0 0,1 0 0,0 1 0,0 0 0,0 0 0,1 0 0,0 1 0,0 0 0,1 0 0,-1 0 0,13-5 0,-9 5 0,1 1 0,-1 0 0,1 1 0,0 0 0,0 1 0,1 0 0,-1 1 0,0 0 0,0 1 0,1 0 0,-1 1 0,0 0 0,1 1 0,-1 0 0,0 1 0,0 0 0,0 0 0,-1 1 0,1 1 0,16 10 0,-19-11 0,0 1 0,-1 0 0,0 0 0,0 0 0,-1 1 0,1 0 0,-1 0 0,-1 1 0,1 0 0,-1 0 0,0 0 0,-1 0 0,1 1 0,-2 0 0,1 0 0,-1 0 0,0 0 0,-1 0 0,0 1 0,0-1 0,-1 1 0,0 0 0,0-1 0,-1 1 0,0 0 0,-1 0 0,-2 12 0,2-16-65,0 0 0,-1 1 0,0-1 0,0-1 0,-1 1 0,1 0 0,-1-1 0,0 1 0,0-1 0,-1 0 0,1 0 0,-1 0 0,0 0 0,0-1 0,0 0 0,-1 1 0,1-2 0,-1 1 0,1 0 0,-9 2 0,-11 4-6761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44.610"/>
    </inkml:context>
    <inkml:brush xml:id="br0">
      <inkml:brushProperty name="width" value="0.05" units="cm"/>
      <inkml:brushProperty name="height" value="0.05" units="cm"/>
    </inkml:brush>
  </inkml:definitions>
  <inkml:trace contextRef="#ctx0" brushRef="#br0">0 0 24575,'5'5'0,"5"1"0,7 4 0,0 1-8191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2:11.670"/>
    </inkml:context>
    <inkml:brush xml:id="br0">
      <inkml:brushProperty name="width" value="0.05" units="cm"/>
      <inkml:brushProperty name="height" value="0.05" units="cm"/>
    </inkml:brush>
  </inkml:definitions>
  <inkml:trace contextRef="#ctx0" brushRef="#br0">23 21 24575,'-5'0'0,"-5"0"0,2 0 0,8 0 0,9 0 0,7 0 0,6 0 0,8 0 0,3 0 0,6 0 0,1 0 0,-1 0 0,1 0 0,-2-4 0,-1-2 0,-4 0 0,-6 1-8191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9:06.092"/>
    </inkml:context>
    <inkml:brush xml:id="br0">
      <inkml:brushProperty name="width" value="0.05" units="cm"/>
      <inkml:brushProperty name="height" value="0.05" units="cm"/>
    </inkml:brush>
  </inkml:definitions>
  <inkml:trace contextRef="#ctx0" brushRef="#br0">0 6 24575,'5'0'0,"1"-4"0,0 2 0,-1 7 0,-2 7 0,-1 6 0,-1 10 0,0 4 0,-1 6 0,0 6 0,-1 0 0,6 2 0,1-2 0,-1-9-8191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2:12.476"/>
    </inkml:context>
    <inkml:brush xml:id="br0">
      <inkml:brushProperty name="width" value="0.05" units="cm"/>
      <inkml:brushProperty name="height" value="0.05" units="cm"/>
    </inkml:brush>
  </inkml:definitions>
  <inkml:trace contextRef="#ctx0" brushRef="#br0">1 67 24575,'45'-2'0,"57"-10"0,33-2 0,132-13 0,-264 27-136,0-1-1,0 1 1,0-1-1,0 0 1,0 0-1,0 0 1,0 0-1,0 0 0,4-3 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2:13.501"/>
    </inkml:context>
    <inkml:brush xml:id="br0">
      <inkml:brushProperty name="width" value="0.05" units="cm"/>
      <inkml:brushProperty name="height" value="0.05" units="cm"/>
    </inkml:brush>
  </inkml:definitions>
  <inkml:trace contextRef="#ctx0" brushRef="#br0">13 0 24575,'-5'0'0,"-1"5"0,5 1 0,7 0 0,7 3 0,11 1 0,6-2 0,7-2 0,11 2 0,7 0 0,3-1 0,1 3 0,-4-1 0,-8-1 0,-6-2 0,-7-3 0,-12-6 0,-11-2-8191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2:31.303"/>
    </inkml:context>
    <inkml:brush xml:id="br0">
      <inkml:brushProperty name="width" value="0.05" units="cm"/>
      <inkml:brushProperty name="height" value="0.05" units="cm"/>
    </inkml:brush>
  </inkml:definitions>
  <inkml:trace contextRef="#ctx0" brushRef="#br0">1 138 24575,'4'-1'0,"1"-1"0,0 1 0,-1-1 0,1 0 0,-1 0 0,0 0 0,4-3 0,10-4 0,7-4 0,31-19 0,22-12 0,-70 40 0,1 0 0,0 1 0,0 1 0,0-1 0,0 1 0,1 1 0,11-1 0,-20 1 0,1 1 0,-1 0 0,1-1 0,0 1 0,-1 0 0,1 0 0,0 0 0,-1 1 0,1-1 0,0 0 0,-1 1 0,1-1 0,-1 1 0,1-1 0,-1 1 0,1 0 0,-1-1 0,1 1 0,-1 0 0,0 0 0,1 0 0,-1 0 0,0 1 0,0-1 0,0 0 0,0 0 0,0 1 0,0-1 0,0 0 0,0 1 0,0-1 0,-1 1 0,1-1 0,-1 1 0,1 0 0,-1-1 0,1 1 0,-1-1 0,0 1 0,0 0 0,0-1 0,0 1 0,0 0 0,0-1 0,-1 1 0,1 0 0,0-1 0,-1 1 0,0 2 0,-2 5 0,0 0 0,-1-1 0,0 1 0,0-1 0,-1 0 0,0 0 0,-10 13 0,-14 8 0,-1-1 0,-40 28 0,35-28 0,-44 43 0,78-70 0,0 0 0,0-1 0,0 1 0,0 0 0,0 0 0,1 0 0,-1 0 0,0 0 0,1 0 0,-1 0 0,1 1 0,-1-1 0,1 0 0,-1 0 0,1 3 0,0-4 0,0 0 0,0 1 0,1-1 0,-1 0 0,0 0 0,1 1 0,-1-1 0,0 0 0,1 0 0,-1 1 0,0-1 0,1 0 0,-1 0 0,1 0 0,-1 0 0,0 0 0,1 0 0,-1 0 0,1 0 0,-1 1 0,0-1 0,1-1 0,-1 1 0,1 0 0,-1 0 0,0 0 0,1 0 0,-1 0 0,1 0 0,41-14 0,-19 4 0,1 0 0,0 2 0,1 1 0,0 1 0,30-4 0,-42 9 0,0 0 0,0 1 0,1 0 0,-1 1 0,0 1 0,0 0 0,0 1 0,0 0 0,-1 1 0,1 0 0,-1 1 0,12 7 0,19 12-1365,-23-14-5461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2:32.068"/>
    </inkml:context>
    <inkml:brush xml:id="br0">
      <inkml:brushProperty name="width" value="0.05" units="cm"/>
      <inkml:brushProperty name="height" value="0.05" units="cm"/>
    </inkml:brush>
  </inkml:definitions>
  <inkml:trace contextRef="#ctx0" brushRef="#br0">368 62 24575,'0'-2'0,"-1"0"0,1 1 0,-1-1 0,0 1 0,1-1 0,-1 1 0,0 0 0,0-1 0,0 1 0,0 0 0,0-1 0,0 1 0,0 0 0,0 0 0,-1 0 0,1 0 0,0 0 0,-1 0 0,-2-1 0,-29-13 0,11 9 0,-1 1 0,0 2 0,0 0 0,0 1 0,0 1 0,-1 2 0,-34 4 0,7 6 0,48-11 0,0 1 0,0 0 0,0 0 0,1 0 0,-1 1 0,0-1 0,1 1 0,-1-1 0,1 1 0,-1 0 0,1 0 0,0 0 0,0 0 0,-3 4 0,4-4 0,1-1 0,0 0 0,0 1 0,-1-1 0,1 0 0,0 1 0,0-1 0,0 0 0,0 1 0,0-1 0,1 1 0,-1-1 0,0 0 0,1 1 0,-1-1 0,1 0 0,-1 0 0,1 1 0,1 1 0,19 27 0,-8-12 0,3 11 0,20 51 0,-36-78 0,1 0 0,0-1 0,0 1 0,0-1 0,0 0 0,0 1 0,0-1 0,0 0 0,0 1 0,0-1 0,1 0 0,-1 0 0,0 0 0,1 0 0,-1 0 0,1 0 0,-1-1 0,1 1 0,0 0 0,-1-1 0,1 1 0,0-1 0,-1 0 0,1 1 0,0-1 0,-1 0 0,1 0 0,0 0 0,0 0 0,-1-1 0,1 1 0,3-1 0,7-2 0,-1 0 0,1-1 0,19-9 0,-9 4 0,-12 5 0,1 1 0,0 0 0,-1 1 0,1 0 0,0 1 0,0 0 0,1 1 0,-1 0 0,0 1 0,0 0 0,11 3 0,-17-3 0,1 0 0,-1 1 0,0 0 0,0 0 0,0 0 0,-1 0 0,1 1 0,-1 0 0,1 0 0,-1 0 0,0 0 0,0 1 0,0 0 0,-1 0 0,1 0 0,-1 0 0,0 0 0,0 1 0,0 0 0,-1-1 0,1 1 0,-1 0 0,-1 0 0,1 0 0,1 6 0,-3-6 0,1 0 0,-1-1 0,0 1 0,0 0 0,0 0 0,-1 0 0,1 0 0,-1 0 0,-1-1 0,1 1 0,-1 0 0,1-1 0,-1 1 0,-1-1 0,1 0 0,-1 1 0,1-1 0,-1 0 0,0-1 0,-1 1 0,1 0 0,0-1 0,-1 0 0,0 0 0,0 0 0,-8 4 0,1 0 0,-1 0 0,-1-1 0,1 0 0,-1-1 0,0-1 0,0 0 0,0-1 0,-21 3 0,18-5-341,-1-1 0,0 0-1,-20-3 1,-2-3-6485</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2:33.215"/>
    </inkml:context>
    <inkml:brush xml:id="br0">
      <inkml:brushProperty name="width" value="0.05" units="cm"/>
      <inkml:brushProperty name="height" value="0.05" units="cm"/>
    </inkml:brush>
  </inkml:definitions>
  <inkml:trace contextRef="#ctx0" brushRef="#br0">216 113 24575,'-13'-12'0,"8"9"0,0-1 0,1 0 0,-1 0 0,1-1 0,0 0 0,0 1 0,0-1 0,1 0 0,0-1 0,0 1 0,-5-12 0,9 16 0,-1 0 0,0-1 0,0 1 0,0 0 0,1-1 0,-1 1 0,1 0 0,-1-1 0,1 1 0,-1 0 0,1 0 0,0 0 0,0 0 0,0-1 0,-1 1 0,1 0 0,0 0 0,0 1 0,0-1 0,1 0 0,-1 0 0,0 0 0,0 1 0,0-1 0,0 0 0,1 1 0,-1-1 0,0 1 0,1 0 0,-1-1 0,0 1 0,1 0 0,2 0 0,5-2 0,-1 1 0,1 1 0,17 0 0,-18 1 0,0 0 0,1 0 0,-1 1 0,0 0 0,0 1 0,0 0 0,-1 0 0,1 1 0,-1-1 0,0 2 0,0-1 0,0 1 0,0 0 0,-1 1 0,0-1 0,0 1 0,5 7 0,-7-8 0,0 0 0,-1 0 0,0 1 0,0-1 0,-1 0 0,1 1 0,-1 0 0,0-1 0,-1 1 0,1 0 0,-1 0 0,-1 0 0,1 0 0,-1 0 0,0 0 0,0 1 0,-1-1 0,1 0 0,-1 0 0,-1 0 0,1-1 0,-1 1 0,0 0 0,-3 6 0,-4 3 0,0-1 0,0 1 0,-2-2 0,0 1 0,0-1 0,-1-1 0,-1 0 0,0-1 0,0 0 0,-22 12 0,-2-1 0,-1-1 0,-80 30 0,111-48 0,0 0 0,-1-1 0,1 0 0,-9 1 0,11-5 0,10-4 0,11-5 0,8-3 0,1 2 0,1 0 0,43-13 0,-56 21 0,0 0 0,1 1 0,0 1 0,-1 0 0,1 1 0,0 0 0,0 2 0,0-1 0,19 4 0,-26-2 4,0 0 0,0 1 0,-1-1 0,1 1 0,-1 0 0,0 1 0,0 0-1,0 0 1,0 0 0,-1 1 0,0-1 0,0 1 0,5 6 0,3 7-112,0 0 0,18 36 0,-7-11-988,-14-28-5730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2:33.911"/>
    </inkml:context>
    <inkml:brush xml:id="br0">
      <inkml:brushProperty name="width" value="0.05" units="cm"/>
      <inkml:brushProperty name="height" value="0.05" units="cm"/>
    </inkml:brush>
  </inkml:definitions>
  <inkml:trace contextRef="#ctx0" brushRef="#br0">361 84 24575,'-5'-1'0,"0"-1"0,1 0 0,-1 1 0,1-1 0,0-1 0,0 1 0,-7-6 0,0 2 0,-5-3 0,0 1 0,-1 1 0,0 0 0,0 1 0,0 1 0,-1 0 0,0 2 0,0 0 0,0 1 0,-30 0 0,44 2 0,1 1 0,-1-1 0,1 0 0,-1 1 0,1 0 0,0 0 0,-1 0 0,1 0 0,0 0 0,0 1 0,0 0 0,0-1 0,0 1 0,0 0 0,0 0 0,0 1 0,1-1 0,-1 0 0,1 1 0,0 0 0,0 0 0,0-1 0,-3 7 0,2 0 0,0 0 0,1-1 0,0 1 0,0 0 0,1 0 0,0 0 0,1 0 0,1 10 0,-1 21 0,4 87 0,-4-126 0,0 0 0,0 0 0,1 0 0,-1 0 0,0 0 0,0 0 0,1 0 0,-1 0 0,0 0 0,1 0 0,-1 0 0,1 0 0,-1-1 0,1 1 0,-1 0 0,1 0 0,0 0 0,0-1 0,-1 1 0,1 0 0,0-1 0,0 1 0,0-1 0,-1 1 0,1-1 0,0 1 0,0-1 0,0 1 0,0-1 0,0 0 0,0 0 0,0 1 0,0-1 0,0 0 0,0 0 0,0 0 0,0 0 0,0 0 0,0 0 0,0 0 0,0-1 0,2 1 0,5-3 0,1 1 0,-1-1 0,1-1 0,9-5 0,3-1 0,-12 7 0,1 0 0,-1 0 0,1 1 0,-1 0 0,1 1 0,-1 0 0,1 1 0,0 0 0,0 0 0,-1 1 0,1 0 0,14 5 0,-18-4 0,1 0 0,-1 1 0,0 0 0,0 0 0,-1 0 0,1 1 0,-1 0 0,0 0 0,0 0 0,0 1 0,0-1 0,-1 1 0,1 1 0,-1-1 0,-1 0 0,1 1 0,-1 0 0,0 0 0,3 8 0,-5-10 0,1 0 0,-1 0 0,0 0 0,0 0 0,0 0 0,-1 0 0,1 1 0,-1-1 0,0 0 0,0 0 0,-1 1 0,1-1 0,-1 0 0,0 0 0,0 0 0,0 0 0,-1 0 0,1 0 0,-1 0 0,0 0 0,-4 5 0,3-5 0,-1 0 0,1 0 0,-1-1 0,0 1 0,0-1 0,0 0 0,0 0 0,-1 0 0,1-1 0,-1 1 0,0-1 0,0 0 0,0-1 0,0 1 0,0-1 0,0 0 0,-8 1 0,-51-1-1365,34-1-5461</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2:35.265"/>
    </inkml:context>
    <inkml:brush xml:id="br0">
      <inkml:brushProperty name="width" value="0.05" units="cm"/>
      <inkml:brushProperty name="height" value="0.05" units="cm"/>
    </inkml:brush>
  </inkml:definitions>
  <inkml:trace contextRef="#ctx0" brushRef="#br0">0 225 24575,'73'-66'0,"-52"43"0,0 1 0,1 1 0,2 1 0,25-18 0,-41 33 0,0 0 0,0 1 0,1 0 0,0 0 0,0 1 0,0 0 0,15-2 0,-18 4 0,0 0 0,0 1 0,0 0 0,-1 1 0,1-1 0,0 1 0,0 0 0,-1 0 0,1 1 0,0 0 0,-1 0 0,0 0 0,9 5 0,-9-4 0,-1 0 0,0 0 0,0 0 0,0 0 0,0 1 0,0 0 0,-1 0 0,1 0 0,-1 0 0,0 0 0,-1 1 0,1-1 0,-1 1 0,3 8 0,-2-5 0,-1 0 0,-1 0 0,1 0 0,-2 0 0,1 1 0,-1-1 0,0 0 0,-2 14 0,-1-6 0,-1 0 0,0 0 0,-1 0 0,-1-1 0,0 1 0,-1-1 0,-1-1 0,-17 26 0,14-27 0,0 1 0,-1-1 0,-1-1 0,0 0 0,-1-1 0,-18 11 0,-1-2 0,-61 26 0,122-58 0,0 1 0,1 2 0,37-8 0,-53 15 0,0 0 0,0 1 0,-1 0 0,1 1 0,21 3 0,-28-2 0,0 0 0,0 0 0,-1 1 0,1 0 0,0 0 0,-1 0 0,1 1 0,-1 0 0,0 0 0,0 0 0,0 1 0,-1 0 0,7 6 0,-9-8 3,0 1-1,0 0 1,0 0-1,0 0 0,-1 0 1,1 0-1,-1 0 1,0 0-1,0 0 0,0 0 1,-1 1-1,1-1 1,-1 0-1,0 1 1,0-1-1,0 0 0,0 1 1,0-1-1,-1 0 1,1 1-1,-1-1 0,0 0 1,-1 3-1,-4 34-1425,8-26-5403</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2:35.884"/>
    </inkml:context>
    <inkml:brush xml:id="br0">
      <inkml:brushProperty name="width" value="0.05" units="cm"/>
      <inkml:brushProperty name="height" value="0.05" units="cm"/>
    </inkml:brush>
  </inkml:definitions>
  <inkml:trace contextRef="#ctx0" brushRef="#br0">241 111 24575,'0'-8'0,"0"0"0,0 0 0,0 0 0,-1 0 0,0 0 0,-4-15 0,4 21 0,0-1 0,0 1 0,-1 0 0,1 0 0,0-1 0,-1 1 0,0 0 0,1 0 0,-1 1 0,0-1 0,0 0 0,0 1 0,0-1 0,-1 1 0,1-1 0,0 1 0,-1 0 0,1 0 0,0 0 0,-1 0 0,1 1 0,-4-1 0,1 0 0,1 0 0,-1 1 0,0-1 0,1 1 0,-1 0 0,1 1 0,-1-1 0,1 1 0,-1 0 0,1 0 0,-1 0 0,1 1 0,0 0 0,-1 0 0,1 0 0,0 0 0,0 0 0,1 1 0,-1 0 0,0 0 0,1 0 0,0 0 0,0 0 0,0 1 0,-5 5 0,-3 8 0,0 1 0,1 0 0,1 0 0,-10 28 0,16-40 0,0 1 0,1 0 0,0 0 0,0 0 0,1 0 0,0 0 0,0 12 0,1-18 0,0 1 0,0-1 0,1 1 0,-1 0 0,0-1 0,1 1 0,-1-1 0,1 0 0,0 1 0,-1-1 0,1 1 0,0-1 0,0 0 0,0 1 0,0-1 0,0 0 0,0 0 0,0 0 0,0 0 0,1 0 0,-1 0 0,0 0 0,1 0 0,-1-1 0,0 1 0,1 0 0,-1-1 0,1 1 0,-1-1 0,1 0 0,0 1 0,-1-1 0,1 0 0,-1 0 0,1 0 0,-1 0 0,1 0 0,-1 0 0,4-1 0,7-1 0,1-1 0,-1 0 0,0 0 0,0-2 0,0 1 0,16-10 0,-12 7 0,0 0 0,25-7 0,-36 12 0,1 1 0,-1 0 0,1 1 0,0-1 0,-1 1 0,1 0 0,-1 1 0,1-1 0,0 1 0,-1 0 0,10 3 0,-8 0 0,0-1 0,0 1 0,0 0 0,0 0 0,-1 1 0,0 0 0,0 0 0,0 0 0,-1 1 0,0 0 0,0 0 0,0 0 0,0 1 0,-1-1 0,-1 1 0,1 0 0,4 14 0,-6-16 0,-1-1 0,1 0 0,-1 1 0,0-1 0,-1 1 0,1 0 0,-1-1 0,0 1 0,0-1 0,0 1 0,-1 0 0,0-1 0,0 1 0,0-1 0,0 1 0,0-1 0,-1 0 0,0 1 0,0-1 0,0 0 0,-1 0 0,1-1 0,-1 1 0,0 0 0,0-1 0,0 1 0,-1-1 0,1 0 0,-1 0 0,0-1 0,-5 4 0,4-3-97,0-1-1,0 0 1,0 0-1,0 0 1,0 0-1,-1-1 1,1 0-1,0 0 1,-1-1-1,1 1 1,-1-1-1,1 0 0,-8-1 1,-12-5-6729</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2:36.223"/>
    </inkml:context>
    <inkml:brush xml:id="br0">
      <inkml:brushProperty name="width" value="0.05" units="cm"/>
      <inkml:brushProperty name="height" value="0.05" units="cm"/>
    </inkml:brush>
  </inkml:definitions>
  <inkml:trace contextRef="#ctx0" brushRef="#br0">0 57 24575,'0'-5'0,"5"-1"0,1-4 0,4-1 0,6 2 0,4 2 0,3 2 0,3 3 0,2 1 0,0 1 0,0 0 0,-4 0-8191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3:29.197"/>
    </inkml:context>
    <inkml:brush xml:id="br0">
      <inkml:brushProperty name="width" value="0.05" units="cm"/>
      <inkml:brushProperty name="height" value="0.05" units="cm"/>
    </inkml:brush>
  </inkml:definitions>
  <inkml:trace contextRef="#ctx0" brushRef="#br0">0 43 24575,'2'-2'0,"0"0"0,0-1 0,-1 1 0,1-1 0,-1 1 0,0-1 0,1 0 0,0-4 0,4-8 0,-5 15 0,0 1 0,-1-1 0,1 1 0,0-1 0,0 1 0,-1-1 0,1 1 0,0-1 0,-1 1 0,1 0 0,-1-1 0,1 1 0,-1 0 0,1 0 0,-1 0 0,1-1 0,-1 1 0,0 0 0,1 0 0,-1 0 0,0 0 0,0 1 0,12 28 0,-6 8 0,-1 1 0,-2-1 0,-2 1 0,-4 46 0,0 1 0,3-59 0,4 99 0,-2-109 0,1 0 0,0 0 0,2 0 0,-1 0 0,11 21 0,-1-6 0,-1 2 0,-1-1 0,-2 2 0,-2-1 0,-1 1 0,-2 0 0,-1 1 0,-1 41 0,-2 20 0,-5 113 0,-9-107 0,6-64 0,-2 61 0,11 308 0,-4-381 0,0 0 0,-8 31 0,4-28 0,-2 47 0,10 66 0,-4 68 0,2-206 0,-1 0 0,0 0 0,1 0 0,-1-1 0,-1 1 0,1 0 0,-1-1 0,0 1 0,-4 7 0,6-12 1,-1 0-1,1 0 1,0 0 0,-1 0-1,1 0 1,0 0-1,0 0 1,-1 0 0,1 0-1,0 0 1,-1 0-1,1-1 1,0 1-1,-1 0 1,1 0 0,0 0-1,0 0 1,-1 0-1,1-1 1,0 1 0,0 0-1,0 0 1,-1-1-1,1 1 1,0 0-1,0 0 1,0-1 0,-1 1-1,1 0 1,0 0-1,0-1 1,0 1 0,0 0-1,0-1 1,0 1-1,0 0 1,0-1-1,0 1 1,0 0 0,0-1-1,0 1 1,0 0-1,-6-20-874,5 18 358,-6-22-6310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9:06.714"/>
    </inkml:context>
    <inkml:brush xml:id="br0">
      <inkml:brushProperty name="width" value="0.05" units="cm"/>
      <inkml:brushProperty name="height" value="0.05" units="cm"/>
    </inkml:brush>
  </inkml:definitions>
  <inkml:trace contextRef="#ctx0" brushRef="#br0">29 114 24575,'1'-5'0,"2"0"0,-1 0 0,0 0 0,1 0 0,0 0 0,0 1 0,0-1 0,1 1 0,7-7 0,-9 9 0,4-4 0,1 0 0,-1 1 0,1 0 0,1 0 0,-1 1 0,1-1 0,-1 2 0,1-1 0,0 1 0,1 0 0,-1 1 0,0 0 0,1 0 0,-1 1 0,16 0 0,-5 0 0,0 2 0,0 0 0,0 1 0,-1 1 0,1 1 0,21 7 0,-37-10 0,1 0 0,-1 1 0,0-1 0,0 1 0,0 0 0,0 0 0,0 0 0,0 0 0,-1 0 0,1 0 0,-1 1 0,1 0 0,-1-1 0,0 1 0,0 0 0,0 0 0,-1 0 0,1 0 0,0 0 0,-1 0 0,0 1 0,0-1 0,1 5 0,0 7 0,0 0 0,-1 0 0,-1 0 0,-2 20 0,1-19 0,1 0 0,2 24 0,3-17 0,14 42 0,-15-54 0,-4-10 0,0 0 0,1 0 0,-1 0 0,0 0 0,0 1 0,0-1 0,1 0 0,-1 0 0,-1 0 0,1 1 0,0-1 0,0 0 0,0 0 0,-1 0 0,1 0 0,0 1 0,-1-1 0,1 0 0,-1 0 0,1 0 0,-1 0 0,0 0 0,0 0 0,1 0 0,-1 0 0,0-1 0,0 1 0,0 0 0,0 0 0,0-1 0,0 1 0,0 0 0,0-1 0,0 1 0,0-1 0,0 1 0,0-1 0,0 0 0,-1 1 0,0-1 0,-9 2 0,0 0 0,0 0 0,-19-1 0,6 1 0,-74 8-682,-113-1-1,185-9-6143</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3:29.539"/>
    </inkml:context>
    <inkml:brush xml:id="br0">
      <inkml:brushProperty name="width" value="0.05" units="cm"/>
      <inkml:brushProperty name="height" value="0.05" units="cm"/>
    </inkml:brush>
  </inkml:definitions>
  <inkml:trace contextRef="#ctx0" brushRef="#br0">1 1 24575,'5'4'0,"6"3"0,6 4 0,4 0 0,4 3 0,2-1 0,1 2 0,0-2 0,1 2 0,-1-2 0,0 2 0,0-2 0,-5 1 0,-2-1 0,-4 2 0,-1-2 0,-2 1 0,-4-1-8191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3:29.898"/>
    </inkml:context>
    <inkml:brush xml:id="br0">
      <inkml:brushProperty name="width" value="0.05" units="cm"/>
      <inkml:brushProperty name="height" value="0.05" units="cm"/>
    </inkml:brush>
  </inkml:definitions>
  <inkml:trace contextRef="#ctx0" brushRef="#br0">364 1 24575,'0'1'0,"-1"0"0,1 0 0,-1 0 0,1 0 0,0 0 0,-1 0 0,0 0 0,1 0 0,-1-1 0,1 1 0,-1 0 0,0 0 0,0-1 0,0 1 0,1 0 0,-1-1 0,0 1 0,0 0 0,0-1 0,0 0 0,0 1 0,0-1 0,0 1 0,-2-1 0,-34 9 0,19-5 0,-5 6 0,-1 1 0,-40 25 0,37-19 0,-34 14 0,-23 13 0,78-42-1365</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3:31.981"/>
    </inkml:context>
    <inkml:brush xml:id="br0">
      <inkml:brushProperty name="width" value="0.05" units="cm"/>
      <inkml:brushProperty name="height" value="0.05" units="cm"/>
    </inkml:brush>
  </inkml:definitions>
  <inkml:trace contextRef="#ctx0" brushRef="#br0">0 29 24575,'0'5'0,"5"1"0,1-5 0,4-2 0,6-2 0,4 0 0,8 1 0,4-4 0,6-1 0,1 0 0,3 2 0,4 2 0,-1 1 0,-4 1 0,-5 0 0,-2 2 0,-4-1 0,-6 0-8191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3:32.741"/>
    </inkml:context>
    <inkml:brush xml:id="br0">
      <inkml:brushProperty name="width" value="0.05" units="cm"/>
      <inkml:brushProperty name="height" value="0.05" units="cm"/>
    </inkml:brush>
  </inkml:definitions>
  <inkml:trace contextRef="#ctx0" brushRef="#br0">1 1 24575,'1'0'0,"0"1"0,0-1 0,0 1 0,1 0 0,-1-1 0,0 1 0,0 0 0,0-1 0,0 1 0,0 0 0,0 0 0,0 0 0,-1 0 0,1 0 0,0 0 0,0 0 0,-1 0 0,1 1 0,-1-1 0,1 0 0,-1 0 0,1 1 0,-1-1 0,0 0 0,1 0 0,-1 1 0,0 1 0,5 42 0,-5-40 0,0 112 0,1 16 0,0-131 0,-1 1 0,0-1 0,0 0 0,1 1 0,0-1 0,-1 0 0,1 1 0,0-1 0,0 0 0,2 4 0,-2-6 0,-1 1 0,1-1 0,0 1 0,-1-1 0,1 0 0,-1 0 0,1 1 0,0-1 0,-1 0 0,1 0 0,0 0 0,-1 0 0,1 1 0,0-1 0,-1 0 0,1 0 0,0 0 0,-1-1 0,1 1 0,0 0 0,-1 0 0,1 0 0,-1 0 0,1-1 0,0 1 0,-1 0 0,1-1 0,-1 1 0,1 0 0,0-1 0,-1 1 0,1 0 0,-1-1 0,0 1 0,1-1 0,-1 1 0,1-1 0,-1 0 0,0 1 0,1-1 0,32-36 0,-27 28 0,1 1 0,0 0 0,0 1 0,1 0 0,0 0 0,0 1 0,0 0 0,1 0 0,0 0 0,14-5 0,-13 7 0,1 0 0,-1 1 0,1 1 0,0-1 0,0 2 0,0-1 0,0 2 0,0-1 0,1 2 0,-1-1 0,0 1 0,0 1 0,0 0 0,0 1 0,-1 0 0,1 0 0,-1 1 0,0 1 0,0 0 0,0 0 0,0 1 0,-1 0 0,0 1 0,0 0 0,-1 0 0,14 15 0,-16-14 0,0 0 0,0 0 0,-1 0 0,0 1 0,0 0 0,-1 0 0,0 0 0,-1 0 0,0 1 0,0-1 0,1 17 0,-3-21 0,-1 1 0,0 0 0,-1-1 0,1 1 0,-1-1 0,0 1 0,-1-1 0,1 1 0,-1-1 0,0 0 0,-1 0 0,1 0 0,-1 0 0,0 0 0,0 0 0,0-1 0,-1 1 0,1-1 0,-1 0 0,0 0 0,-1-1 0,-5 5 0,-4 1 0,0-1 0,-1-1 0,-1 0 0,1-1 0,-1-1 0,0 0 0,0-1 0,0 0 0,-1-2 0,1 0 0,-1-1 0,-33-1 0,41-2 20,-1 1 0,1-1 0,-1 0 0,1-1 0,-16-7 0,20 8-134,1 0 0,-1 0-1,1-1 1,0 1 0,0-1 0,0 0-1,1-1 1,-1 1 0,1-1 0,-1 1-1,1-1 1,-5-8 0,1-4-6712</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3:33.440"/>
    </inkml:context>
    <inkml:brush xml:id="br0">
      <inkml:brushProperty name="width" value="0.05" units="cm"/>
      <inkml:brushProperty name="height" value="0.05" units="cm"/>
    </inkml:brush>
  </inkml:definitions>
  <inkml:trace contextRef="#ctx0" brushRef="#br0">110 25 24575,'-2'1'0,"-1"-1"0,1 1 0,-1 0 0,1 0 0,0 0 0,0 0 0,-1 0 0,1 0 0,0 1 0,0-1 0,0 1 0,0-1 0,0 1 0,1 0 0,-1 0 0,0 0 0,1 0 0,-3 3 0,-22 42 0,24-43 0,-5 10 0,0 0 0,2 1 0,0 0 0,0 0 0,2 0 0,-1 0 0,0 16 0,4-25 0,0-1 0,0 1 0,0-1 0,0 1 0,1-1 0,0 1 0,0-1 0,1 1 0,-1-1 0,1 0 0,0 0 0,1 0 0,-1 0 0,1 0 0,0 0 0,0-1 0,1 1 0,-1-1 0,1 0 0,0 0 0,0 0 0,0-1 0,6 4 0,-5-4 0,-1 0 0,1-1 0,0 1 0,0-1 0,0-1 0,1 1 0,-1-1 0,0 1 0,1-2 0,-1 1 0,1 0 0,-1-1 0,1 0 0,-1-1 0,0 1 0,1-1 0,-1 0 0,1 0 0,-1-1 0,0 1 0,0-1 0,0 0 0,0-1 0,0 1 0,0-1 0,-1 0 0,5-3 0,-3 1 0,-1 1 0,0-1 0,0 0 0,0 0 0,-1 0 0,0-1 0,0 1 0,0-1 0,-1 0 0,1-1 0,-1 1 0,-1 0 0,1-1 0,-1 1 0,-1-1 0,1 0 0,-1 0 0,0 0 0,0 0 0,-1-13 0,-2 7 0,0 0 0,-1 1 0,0-1 0,-1 1 0,0 0 0,-1 0 0,0 1 0,-1-1 0,0 1 0,-1 0 0,-11-13 0,15 20 0,-1-1 0,0 0 0,-1 1 0,1 0 0,-1 0 0,0 0 0,0 1 0,0 0 0,0 0 0,0 0 0,-1 0 0,0 1 0,1 0 0,-1 0 0,0 1 0,0-1 0,0 1 0,0 0 0,0 1 0,0 0 0,0 0 0,0 0 0,0 0 0,0 1 0,-10 3 0,13-3-114,-1 0 1,1 0-1,0 1 0,0-1 0,-1 1 1,1 0-1,0 0 0,1 0 0,-1 0 1,0 1-1,-3 3 0,-6 10-6712</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3:34.246"/>
    </inkml:context>
    <inkml:brush xml:id="br0">
      <inkml:brushProperty name="width" value="0.05" units="cm"/>
      <inkml:brushProperty name="height" value="0.05" units="cm"/>
    </inkml:brush>
  </inkml:definitions>
  <inkml:trace contextRef="#ctx0" brushRef="#br0">17 50 24575,'-1'-1'0,"0"1"0,0 0 0,1 0 0,-1-1 0,0 1 0,0-1 0,0 1 0,1 0 0,-1-1 0,0 1 0,0-1 0,1 0 0,-1 1 0,0-1 0,1 0 0,-1 1 0,1-1 0,-1 0 0,1 0 0,-1 1 0,1-1 0,0 0 0,-1 0 0,1 0 0,0 0 0,0 1 0,-1-1 0,1 0 0,0 0 0,0 0 0,0 0 0,0 0 0,0 0 0,0 0 0,1 1 0,-1-1 0,0 0 0,0 0 0,0 0 0,1 0 0,-1 0 0,1 1 0,-1-1 0,0 0 0,1 0 0,0 1 0,-1-1 0,1 0 0,-1 1 0,1-1 0,0 0 0,-1 1 0,1-1 0,0 1 0,0-1 0,-1 1 0,1 0 0,0-1 0,0 1 0,0 0 0,0-1 0,1 1 0,2 0 0,-1 0 0,1 1 0,0-1 0,0 1 0,-1 0 0,1 0 0,0 0 0,-1 0 0,1 1 0,-1 0 0,0 0 0,1 0 0,-1 0 0,0 0 0,0 0 0,0 1 0,0-1 0,-1 1 0,1 0 0,-1 0 0,3 3 0,3 5 0,-1 0 0,0 1 0,0 0 0,7 21 0,-11-27 0,-1 0 0,0 1 0,0 0 0,0-1 0,-1 1 0,0 0 0,-1 0 0,0 0 0,0 0 0,0-1 0,0 1 0,-1 0 0,-1 0 0,1 0 0,-1-1 0,0 1 0,0-1 0,-1 1 0,0-1 0,0 0 0,-1 0 0,1 0 0,-6 5 0,8-10 0,0 0 0,1 0 0,-1 0 0,0 0 0,0 0 0,0 0 0,0 0 0,0-1 0,0 1 0,0 0 0,0-1 0,0 1 0,0-1 0,0 1 0,-1-1 0,1 0 0,-2 1 0,2-1 0,0 0 0,1 0 0,-1-1 0,0 1 0,1 0 0,-1 0 0,1-1 0,-1 1 0,0 0 0,1-1 0,-1 1 0,1-1 0,-1 1 0,1-1 0,-1 1 0,1-1 0,0 1 0,-1-1 0,1 1 0,-1-1 0,1 1 0,-1-2 0,0-2 0,0 1 0,0-1 0,0 0 0,0 0 0,1 1 0,-1-1 0,1 0 0,0 0 0,0-6 0,3-6 0,1-1 0,1 1 0,0 0 0,1 1 0,0-1 0,12-19 0,-12 25 0,0-1 0,1 1 0,0 0 0,1 0 0,0 1 0,1 0 0,0 0 0,0 1 0,13-9 0,-19 15 0,0 1 0,0-1 0,0 0 0,1 1 0,-1 0 0,0 0 0,0 0 0,1 0 0,-1 0 0,1 1 0,-1-1 0,1 1 0,-1 0 0,1 0 0,-1 0 0,1 0 0,-1 1 0,0 0 0,4 1 0,-2 0 0,-1 0 0,1 0 0,-1 1 0,0-1 0,0 1 0,0 1 0,0-1 0,0 0 0,-1 1 0,0 0 0,6 7 0,0 4 0,0 0 0,-2 0 0,1 1 0,-2 0 0,0 0 0,5 28 0,-9-37 0,-1 1 0,0-1 0,0 1 0,-1 0 0,0-1 0,-1 1 0,1-1 0,-1 1 0,-1-1 0,0 1 0,-3 9 0,5-16 0,0-1 0,0 0 0,0 0 0,0 0 0,0 0 0,0 0 0,0 1 0,0-1 0,0 0 0,0 0 0,0 0 0,0 0 0,0 0 0,0 0 0,0 1 0,0-1 0,-1 0 0,1 0 0,0 0 0,0 0 0,0 0 0,0 0 0,0 1 0,0-1 0,0 0 0,0 0 0,0 0 0,-1 0 0,1 0 0,0 0 0,0 0 0,0 0 0,0 0 0,0 0 0,0 0 0,-1 0 0,1 0 0,0 0 0,0 0 0,0 0 0,0 0 0,0 0 0,-1 0 0,1 0 0,0 0 0,0 0 0,0 0 0,0 0 0,0 0 0,-1 0 0,1 0 0,0 0 0,0 0 0,0 0 0,0 0 0,0 0 0,-1 0 0,-3-12 0,1-16 0,3 12 0,0 0 0,1 1 0,1-1 0,1 1 0,0 0 0,8-25 0,-9 35 0,0-1 0,0 1 0,0 0 0,0 0 0,1 0 0,0 0 0,0 1 0,0-1 0,0 1 0,1 0 0,0-1 0,0 2 0,0-1 0,0 0 0,1 1 0,-1 0 0,1 0 0,0 0 0,0 1 0,0-1 0,10-2 0,-10 5 0,0 0 0,0 0 0,0 0 0,0 1 0,0-1 0,0 1 0,0 0 0,0 1 0,0-1 0,0 1 0,-1 0 0,1 0 0,0 1 0,-1 0 0,0-1 0,0 1 0,0 0 0,0 1 0,0-1 0,-1 1 0,1 0 0,2 4 0,1 1 0,0 0 0,-1 0 0,0 0 0,-1 1 0,0 0 0,0 0 0,-1 0 0,-1 0 0,4 16 0,-6-20-195,0 1 0,0 0 0,-1-1 0,0 1 0,-1 0 0,-1 7 0,-3 10-6631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3:34.948"/>
    </inkml:context>
    <inkml:brush xml:id="br0">
      <inkml:brushProperty name="width" value="0.05" units="cm"/>
      <inkml:brushProperty name="height" value="0.05" units="cm"/>
    </inkml:brush>
  </inkml:definitions>
  <inkml:trace contextRef="#ctx0" brushRef="#br0">1 22 24575,'0'-1'0,"0"0"0,0 1 0,0-1 0,0 0 0,0 1 0,0-1 0,0 0 0,0 1 0,0-1 0,1 1 0,-1-1 0,0 0 0,0 1 0,1-1 0,-1 1 0,0-1 0,1 1 0,-1-1 0,0 1 0,1-1 0,-1 1 0,1-1 0,-1 1 0,1-1 0,-1 1 0,1 0 0,0-1 0,-1 1 0,2 0 0,20 1 0,-16 1 0,0 0 0,0 1 0,0-1 0,0 1 0,5 4 0,-6-2 0,1 1 0,-1-1 0,-1 1 0,1 0 0,-1 0 0,0 0 0,0 1 0,0 0 0,-1-1 0,0 1 0,2 11 0,-2-9 0,-1-1 0,0 1 0,0 0 0,-1-1 0,0 1 0,-1 0 0,0 0 0,-1 0 0,-1 13 0,0-16 0,-1 0 0,1-1 0,-1 1 0,0-1 0,0 0 0,-1 0 0,0 0 0,0 0 0,-8 8 0,11-12 0,-1 1 0,1-1 0,-1 0 0,0 0 0,0 0 0,0 0 0,1 0 0,-1 0 0,0 0 0,0 0 0,0-1 0,0 1 0,0-1 0,-3 1 0,4-1 0,-1-1 0,1 1 0,0 0 0,-1-1 0,1 1 0,0 0 0,0-1 0,-1 0 0,1 1 0,0-1 0,0 0 0,0 0 0,-1 1 0,1-1 0,0 0 0,0 0 0,1 0 0,-1 0 0,0 0 0,0-1 0,0 1 0,1 0 0,-2-3 0,0 0 0,1-1 0,-1 0 0,1 1 0,0-1 0,0 0 0,1 0 0,-1 0 0,1 0 0,0 0 0,1 0 0,-1 0 0,1 0 0,0 0 0,0 1 0,0-1 0,1 0 0,3-6 0,2-7 0,2 1 0,0-1 0,12-15 0,-14 23 0,1 0 0,0 0 0,0 1 0,1 1 0,0-1 0,12-7 0,-19 14 0,1 0 0,0 1 0,0-1 0,-1 1 0,1-1 0,0 1 0,0 0 0,0 0 0,0 1 0,1-1 0,-1 1 0,5-1 0,-6 1 0,0 1 0,0-1 0,0 1 0,0-1 0,0 1 0,0 0 0,0 0 0,-1 0 0,1 0 0,0 0 0,-1 0 0,1 0 0,-1 0 0,1 1 0,-1-1 0,1 1 0,-1-1 0,0 1 0,0 0 0,0-1 0,0 1 0,1 2 0,1 3 0,0 1 0,0-1 0,-1 0 0,0 1 0,-1-1 0,0 1 0,1 13 0,-4 60 0,0-40 0,2-29 0,-1-1 0,1 1 0,0 0 0,1 0 0,0 0 0,5 20 0,-5-30 0,-1 0 0,1 0 0,0 0 0,0 0 0,0 0 0,0 0 0,0 0 0,1-1 0,-1 1 0,1 0 0,-1-1 0,1 1 0,-1-1 0,1 1 0,0-1 0,0 0 0,0 0 0,-1 0 0,1 0 0,0 0 0,0 0 0,1 0 0,-1-1 0,0 1 0,0-1 0,0 1 0,0-1 0,1 0 0,-1 0 0,0 0 0,0 0 0,0 0 0,0-1 0,1 1 0,-1-1 0,0 1 0,3-2 0,9-2 20,0-1 0,-1 0 0,0 0 0,0-1 0,18-11 0,-25 13-126,-1 0 0,1 0 0,-1-1 0,0 1 0,0-1 0,-1 0-1,1 0 1,-1-1 0,0 1 0,0-1 0,-1 0 0,0 0 0,4-10 0,-1-4-6720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3:45.289"/>
    </inkml:context>
    <inkml:brush xml:id="br0">
      <inkml:brushProperty name="width" value="0.05" units="cm"/>
      <inkml:brushProperty name="height" value="0.05" units="cm"/>
    </inkml:brush>
  </inkml:definitions>
  <inkml:trace contextRef="#ctx0" brushRef="#br0">194 67 24575,'0'-2'0,"-1"1"0,1 0 0,0 0 0,-1-1 0,1 1 0,-1 0 0,0 0 0,1 0 0,-1-1 0,0 1 0,0 0 0,1 0 0,-1 0 0,0 0 0,0 0 0,0 1 0,0-1 0,0 0 0,-2-1 0,-26-13 0,21 11 0,-3-1 0,5 1 0,0 1 0,0 0 0,0 1 0,-1-1 0,-10-1 0,15 4 0,1-1 0,-1 1 0,0 0 0,0 0 0,0 0 0,0 1 0,1-1 0,-1 0 0,0 1 0,0-1 0,1 1 0,-1 0 0,0-1 0,1 1 0,-1 0 0,0 0 0,1 0 0,-1 0 0,1 0 0,0 1 0,-1-1 0,1 0 0,0 1 0,0-1 0,-2 4 0,-3 4 0,2 0 0,-1 0 0,1 1 0,0 0 0,1 0 0,0 0 0,0 0 0,1 0 0,0 12 0,-1 16 0,4 44 0,0-46 0,0-23-170,0 0-1,1 0 0,0 0 1,1 0-1,1-1 0,0 1 1,6 12-1,-1-6-6655</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3:45.741"/>
    </inkml:context>
    <inkml:brush xml:id="br0">
      <inkml:brushProperty name="width" value="0.05" units="cm"/>
      <inkml:brushProperty name="height" value="0.05" units="cm"/>
    </inkml:brush>
  </inkml:definitions>
  <inkml:trace contextRef="#ctx0" brushRef="#br0">28 1 24575,'0'3'0,"-1"1"0,0-1 0,0 1 0,0-1 0,-1 0 0,1 1 0,-3 2 0,-7 21 0,9-15 0,0 0 0,1 0 0,1 0 0,0 0 0,0 0 0,1 0 0,0 0 0,1-1 0,1 1 0,0 0 0,0-1 0,1 0 0,1 0 0,0 0 0,0 0 0,12 15 0,-15-22 0,1-1 0,-1 0 0,1-1 0,0 1 0,0-1 0,1 1 0,-1-1 0,0 0 0,1 0 0,-1 0 0,1-1 0,0 1 0,0-1 0,-1 0 0,1 0 0,8 1 0,-7-2 0,1 0 0,0 0 0,0-1 0,0 1 0,0-1 0,0-1 0,0 1 0,-1-1 0,1 0 0,7-5 0,-4 3 0,0-1 0,0-1 0,-1 1 0,0-2 0,-1 1 0,1-1 0,-1 0 0,0 0 0,-1-1 0,0 0 0,0 0 0,-1-1 0,6-10 0,-10 16-4,0-1-1,0 1 1,0 0-1,0 0 1,-1-1-1,1 1 1,-1 0 0,0-1-1,0 1 1,0 0-1,0-1 1,-1 1-1,1 0 1,-1 0-1,0-1 1,0 1-1,-2-5 1,0 3 24,0 0 0,0 0 0,-1 0 0,1 1 0,-1-1 0,0 1 0,0 0 0,-1 0 0,-7-6 0,5 6-119,0-1 0,0 1 0,-1 0 0,1 0 0,-1 1 0,0 0 0,0 0 0,0 1 0,0 0 0,0 1 0,-1 0 0,1 0 0,-1 0 0,-10 2 0,1 3-6727</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3:46.590"/>
    </inkml:context>
    <inkml:brush xml:id="br0">
      <inkml:brushProperty name="width" value="0.05" units="cm"/>
      <inkml:brushProperty name="height" value="0.05" units="cm"/>
    </inkml:brush>
  </inkml:definitions>
  <inkml:trace contextRef="#ctx0" brushRef="#br0">6 50 24575,'0'0'0,"0"0"0,-1 0 0,1 0 0,0 0 0,0 0 0,-1 0 0,1 0 0,0 1 0,0-1 0,-1 0 0,1 0 0,0 0 0,0 1 0,0-1 0,-1 0 0,1 0 0,0 0 0,0 1 0,0-1 0,0 0 0,-1 0 0,1 1 0,0-1 0,0 0 0,0 0 0,0 1 0,0-1 0,0 0 0,0 1 0,0-1 0,0 0 0,0 0 0,0 1 0,0-1 0,0 0 0,0 1 0,0-1 0,0 0 0,0 0 0,0 1 0,1-1 0,-1 0 0,0 0 0,0 1 0,0-1 0,0 0 0,0 0 0,1 0 0,-1 1 0,0-1 0,0 0 0,1 0 0,10 19 0,-9-17 0,8 14 0,0-1 0,-1 1 0,-1 1 0,0-1 0,-2 1 0,0 1 0,0-1 0,3 27 0,-10-58 0,1-1 0,0 1 0,1 0 0,0 0 0,1-1 0,1 1 0,7-21 0,-8 28 0,1-1 0,0 1 0,0-1 0,0 1 0,1 0 0,1 0 0,-1 1 0,1-1 0,0 1 0,0 0 0,1 0 0,0 1 0,0-1 0,0 1 0,1 1 0,9-6 0,-14 9 0,1-1 0,-1 1 0,1 0 0,-1 1 0,1-1 0,0 0 0,-1 1 0,1-1 0,0 1 0,-1 0 0,1 0 0,0 0 0,0 0 0,-1 1 0,1-1 0,0 1 0,-1-1 0,1 1 0,2 1 0,-1 0 0,-1 0 0,1 1 0,-1-1 0,0 1 0,1 0 0,-1 0 0,0 0 0,-1 0 0,1 0 0,-1 1 0,3 3 0,4 10 0,-1 0 0,-1 1 0,0 0 0,5 23 0,-11-35 0,10 19 0,-4-20 0,0-16 0,1-29 0,-7 29 0,1 0 0,0 0 0,0 1 0,2-1 0,-1 1 0,1 0 0,0 0 0,1 0 0,0 0 0,8-10 0,-11 18 0,-1 1 0,0 0 0,0-1 0,1 1 0,-1 0 0,0 0 0,1 0 0,-1 0 0,1 0 0,0 0 0,-1 0 0,1 1 0,0-1 0,-1 0 0,1 1 0,0 0 0,0-1 0,-1 1 0,1 0 0,0 0 0,0 0 0,0 0 0,-1 0 0,5 1 0,-3 0 0,0 1 0,0-1 0,0 1 0,0 0 0,0 0 0,-1 0 0,1 0 0,0 0 0,-1 1 0,0-1 0,0 1 0,3 4 0,4 6 0,-1 0 0,-1 1 0,-1 0 0,10 26 0,-14-33-151,1 1-1,-1-1 0,-1 1 0,1 0 1,-1 0-1,-1-1 0,1 1 1,-2 12-1,-4-2-6674</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9:07.736"/>
    </inkml:context>
    <inkml:brush xml:id="br0">
      <inkml:brushProperty name="width" value="0.05" units="cm"/>
      <inkml:brushProperty name="height" value="0.05" units="cm"/>
    </inkml:brush>
  </inkml:definitions>
  <inkml:trace contextRef="#ctx0" brushRef="#br0">1 131 24575,'547'-11'0,"431"-27"-385,-298 14 161,-463 19 199,48-2 152,-263 7-87,0 0 0,1 0 0,-1 0 0,1-1 0,-1 1 0,1-1 1,-1 0-1,0 1 0,1-1 0,-1 0 0,0 0 0,0-1 0,0 1 1,4-3-1,-6 4-46,0-1 1,0 1 0,1 0-1,-1-1 1,0 1 0,0 0 0,0-1-1,1 1 1,-1-1 0,0 1-1,0 0 1,0-1 0,0 1-1,0-1 1,0 1 0,0 0 0,0-1-1,0 1 1,0-1 0,0 1-1,0 0 1,0-1 0,-1 1-1,1-1 1,0 1 0,0 0 0,0-1-1,0 1 1,-1-1 0,-18-13-1296,2 7-5525</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3:47.302"/>
    </inkml:context>
    <inkml:brush xml:id="br0">
      <inkml:brushProperty name="width" value="0.05" units="cm"/>
      <inkml:brushProperty name="height" value="0.05" units="cm"/>
    </inkml:brush>
  </inkml:definitions>
  <inkml:trace contextRef="#ctx0" brushRef="#br0">28 80 24575,'0'-2'0,"0"0"0,-1 1 0,1-1 0,-1 1 0,1-1 0,-1 1 0,0-1 0,1 1 0,-1-1 0,0 1 0,0 0 0,0 0 0,0-1 0,0 1 0,-1 0 0,0-1 0,-11-15 0,13 17 0,0-1 0,0 1 0,0 0 0,0 0 0,0-1 0,0 1 0,0 0 0,0 0 0,0-1 0,0 1 0,0 0 0,0 0 0,0-1 0,0 1 0,0 0 0,0 0 0,1-1 0,-1 1 0,0 0 0,0 0 0,0 0 0,0-1 0,0 1 0,1 0 0,-1 0 0,0 0 0,0-1 0,0 1 0,1 0 0,-1 0 0,0 0 0,0 0 0,1 0 0,-1 0 0,0-1 0,0 1 0,1 0 0,-1 0 0,0 0 0,0 0 0,1 0 0,-1 0 0,0 0 0,0 0 0,1 0 0,-1 0 0,0 0 0,0 0 0,1 0 0,-1 0 0,0 1 0,0-1 0,1 0 0,-1 0 0,0 0 0,0 0 0,0 0 0,1 0 0,-1 1 0,0-1 0,1 0 0,16 8 0,-10-2 0,-1 0 0,1 0 0,-1 0 0,0 0 0,0 1 0,-1 0 0,0 1 0,0-1 0,-1 1 0,0 0 0,0 0 0,-1 0 0,0 0 0,0 1 0,-1-1 0,0 1 0,-1 0 0,0 0 0,0-1 0,-1 1 0,0 0 0,0 0 0,-1 0 0,0 0 0,-5 14 0,0-11 0,3-13 0,5-22 0,6-5 0,2 1 0,1 0 0,20-37 0,-27 56 0,0 1 0,1 0 0,0 0 0,0 0 0,0 1 0,1 0 0,0 0 0,0 0 0,1 1 0,-1 0 0,1 0 0,0 1 0,1-1 0,-1 2 0,1-1 0,12-3 0,-18 6 0,0 1 0,-1-1 0,1 1 0,0 0 0,-1-1 0,1 1 0,0 0 0,0 0 0,0 0 0,-1 1 0,1-1 0,0 0 0,-1 1 0,1-1 0,0 1 0,-1-1 0,1 1 0,0 0 0,-1 0 0,1 0 0,-1 0 0,1 0 0,-1 0 0,0 0 0,0 0 0,1 1 0,-1-1 0,0 0 0,0 1 0,0-1 0,0 1 0,0-1 0,-1 1 0,2 2 0,1 6 0,0 0 0,-1-1 0,-1 1 0,1 0 0,-1 12 0,1 8 0,-1-24 0,0 1 0,1-1 0,-1 0 0,1-1 0,0 1 0,1 0 0,0 0 0,-1-1 0,2 0 0,-1 1 0,0-1 0,9 9 0,-8-12 0,-1 1 0,1 0 0,0-1 0,-1 0 0,1 1 0,0-2 0,0 1 0,1 0 0,-1-1 0,0 0 0,0 0 0,1 0 0,-1 0 0,1-1 0,-1 0 0,0 0 0,1 0 0,7-1 0,1-1 20,0-1 0,-1 0 0,1 0 0,-1-1 0,14-7 0,-20 8-144,0 0 0,-1 0 1,1 0-1,-1-1 0,1 0 0,-1 0 1,0-1-1,-1 1 0,1-1 0,-1 0 1,8-11-1,-4-1-6702</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3:53.840"/>
    </inkml:context>
    <inkml:brush xml:id="br0">
      <inkml:brushProperty name="width" value="0.05" units="cm"/>
      <inkml:brushProperty name="height" value="0.05" units="cm"/>
    </inkml:brush>
  </inkml:definitions>
  <inkml:trace contextRef="#ctx0" brushRef="#br0">1 0 24575,'1'4'0,"0"0"0,0-1 0,0 1 0,1-1 0,0 0 0,0 1 0,0-1 0,0 0 0,4 5 0,6 11 0,18 48 0,-3 1 0,29 119 0,-36-118 0,16 58-1365,-28-103-5461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3:55.855"/>
    </inkml:context>
    <inkml:brush xml:id="br0">
      <inkml:brushProperty name="width" value="0.05" units="cm"/>
      <inkml:brushProperty name="height" value="0.05" units="cm"/>
    </inkml:brush>
  </inkml:definitions>
  <inkml:trace contextRef="#ctx0" brushRef="#br0">28 5 24575,'0'0'0,"0"0"0,1 0 0,-1 0 0,0 0 0,0 0 0,0-1 0,0 1 0,0 0 0,0 0 0,0 0 0,0 0 0,0 0 0,0 0 0,0 0 0,0-1 0,0 1 0,0 0 0,0 0 0,0 0 0,0 0 0,0 0 0,0 0 0,0 0 0,0-1 0,0 1 0,0 0 0,0 0 0,0 0 0,0 0 0,0 0 0,0 0 0,0 0 0,-1-1 0,1 1 0,0 0 0,0 0 0,0 0 0,0 0 0,0 0 0,0 0 0,0 0 0,0 0 0,0 0 0,-1 0 0,1 0 0,0 0 0,0 0 0,0 0 0,0 0 0,0 0 0,0 0 0,0 0 0,-1 0 0,1 0 0,0 0 0,0 0 0,0 0 0,0 0 0,0 0 0,0 0 0,0 0 0,-1 0 0,-6 9 0,-4 17 0,9-10 0,0 0 0,0 0 0,2 0 0,0 0 0,1 1 0,1-1 0,0 0 0,1 0 0,1 0 0,0-1 0,1 1 0,1-1 0,0 0 0,2 0 0,-1-1 0,2 0 0,-1 0 0,2-1 0,13 15 0,-17-23 0,-1 0 0,1-1 0,0 0 0,0 0 0,0 0 0,1 0 0,-1-1 0,1 0 0,0-1 0,0 1 0,0-1 0,0-1 0,0 1 0,0-1 0,0-1 0,1 1 0,-1-1 0,0 0 0,1-1 0,-1 0 0,0 0 0,0 0 0,0-1 0,0 0 0,0-1 0,0 1 0,0-1 0,-1-1 0,1 1 0,-1-1 0,0 0 0,0 0 0,-1-1 0,1 0 0,-1 0 0,0 0 0,0-1 0,-1 0 0,1 1 0,-1-2 0,-1 1 0,1 0 0,-1-1 0,0 0 0,4-13 0,-6 14 0,0-1 0,0 0 0,-1 0 0,0 0 0,0 0 0,0 1 0,-1-1 0,0 0 0,0 0 0,-1 1 0,0-1 0,0 1 0,0-1 0,-1 1 0,0 0 0,0 0 0,-1 0 0,0 0 0,0 1 0,0-1 0,0 1 0,-7-5 0,-4-4 0,0 0 0,0 1 0,-2 1 0,1 1 0,-1 0 0,-26-11 0,-5 4 120,46 17-203,-1 0 1,1 1-1,-1 0 1,1-1-1,-1 1 1,0 0-1,1 0 1,-1 0-1,1 1 1,-1-1-1,1 0 1,-1 1-1,1 0 1,-1 0-1,1-1 1,-1 2-1,-2 0 1,-6 9-6744</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3:56.662"/>
    </inkml:context>
    <inkml:brush xml:id="br0">
      <inkml:brushProperty name="width" value="0.05" units="cm"/>
      <inkml:brushProperty name="height" value="0.05" units="cm"/>
    </inkml:brush>
  </inkml:definitions>
  <inkml:trace contextRef="#ctx0" brushRef="#br0">11 134 24575,'0'0'0,"0"0"0,-1 1 0,1-1 0,0 0 0,-1 0 0,1 0 0,0 0 0,0 0 0,-1 0 0,1 0 0,0 0 0,0 0 0,-1 0 0,1 0 0,0 0 0,-1 0 0,1 0 0,0 0 0,0 0 0,-1 0 0,1 0 0,0 0 0,0 0 0,-1 0 0,1-1 0,0 1 0,0 0 0,-1 0 0,1 0 0,0 0 0,0-1 0,-1 1 0,1 0 0,0 0 0,0 0 0,0-1 0,0 1 0,-1 0 0,1 0 0,0-1 0,0 1 0,0 0 0,0 0 0,0-1 0,0 1 0,0 0 0,0-1 0,0 1 0,0 0 0,0 0 0,0-1 0,0 1 0,0 0 0,0 0 0,0-1 0,0 1 0,0 0 0,0-1 0,0 1 0,0 0 0,0 0 0,1-1 0,-1 1 0,0 0 0,1-1 0,0-1 0,0 1 0,0 0 0,0 0 0,0 0 0,1 1 0,-1-1 0,0 0 0,0 0 0,1 1 0,-1-1 0,2 0 0,2 0 0,-1 0 0,0 1 0,1 0 0,-1 0 0,0 0 0,1 0 0,-1 0 0,0 1 0,0 0 0,1 0 0,-1 0 0,0 1 0,0-1 0,0 1 0,0 0 0,-1 0 0,1 0 0,0 0 0,-1 1 0,1 0 0,-1-1 0,0 1 0,0 1 0,0-1 0,-1 0 0,1 1 0,-1-1 0,3 5 0,3 5 0,-1 1 0,0 0 0,-1 1 0,-1-1 0,0 1 0,4 21 0,-11-53 0,2-1 0,0 0 0,1 0 0,0 1 0,2-1 0,0 0 0,1 1 0,1 0 0,0 0 0,1 0 0,14-25 0,-18 38 0,1 1 0,0-1 0,0 0 0,0 1 0,0-1 0,0 1 0,1 0 0,-1 0 0,1 1 0,0-1 0,0 1 0,0 0 0,0 0 0,0 0 0,0 0 0,6-1 0,-7 3 0,0-1 0,0 1 0,0 0 0,0 0 0,1 0 0,-1 0 0,0 0 0,0 1 0,0-1 0,0 1 0,0 0 0,0 0 0,0 0 0,0 1 0,0-1 0,0 1 0,-1-1 0,1 1 0,0 0 0,-1 0 0,0 0 0,1 0 0,-1 1 0,2 2 0,6 8 0,-1 1 0,0 0 0,-1 1 0,-1 0 0,9 23 0,-1 0 0,-15-38 0,1 1 0,-1-1 0,0 1 0,0-1 0,0 0 0,0 1 0,0-1 0,1 1 0,-1-1 0,0 0 0,0 1 0,1-1 0,-1 0 0,0 1 0,1-1 0,-1 0 0,0 1 0,1-1 0,-1 0 0,0 0 0,1 1 0,-1-1 0,1 0 0,-1 0 0,0 0 0,1 0 0,-1 0 0,1 1 0,-1-1 0,1 0 0,10-11 0,6-32 0,-13 30 0,0 3 0,1 0 0,0 1 0,0 0 0,1 0 0,0 0 0,0 1 0,1 0 0,1 0 0,7-7 0,-13 13 0,1 0 0,-1 1 0,0-1 0,1 1 0,-1-1 0,1 1 0,0 0 0,-1 0 0,1 0 0,0 0 0,0 0 0,0 1 0,-1-1 0,1 1 0,0-1 0,0 1 0,0 0 0,0 1 0,0-1 0,0 0 0,0 1 0,-1 0 0,1-1 0,0 1 0,0 0 0,-1 0 0,1 1 0,-1-1 0,1 1 0,-1-1 0,1 1 0,-1 0 0,0 0 0,0 0 0,0 0 0,0 0 0,3 4 0,0 1-61,-1 1 0,1 0 1,-1 0-1,-1 0 0,1 0 0,-2 1 0,5 17 0,-4-14-817,3 12-5948</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3:57.265"/>
    </inkml:context>
    <inkml:brush xml:id="br0">
      <inkml:brushProperty name="width" value="0.05" units="cm"/>
      <inkml:brushProperty name="height" value="0.05" units="cm"/>
    </inkml:brush>
  </inkml:definitions>
  <inkml:trace contextRef="#ctx0" brushRef="#br0">11 103 24575,'-1'0'0,"1"-1"0,-1 1 0,0-1 0,0 0 0,1 0 0,-1 1 0,0-1 0,1 0 0,-1 0 0,1 0 0,-1 1 0,1-1 0,-1 0 0,1 0 0,0 0 0,0 0 0,-1 0 0,1 0 0,0 0 0,0 0 0,0 0 0,0 0 0,0 0 0,0 0 0,0 0 0,0 0 0,0 0 0,1 0 0,-1 0 0,0 0 0,1 0 0,-1 0 0,2-1 0,-1 1 0,-1 0 0,1 0 0,0 1 0,0-1 0,1 0 0,-1 1 0,0-1 0,0 1 0,0 0 0,0-1 0,0 1 0,1 0 0,-1 0 0,0 0 0,0-1 0,0 1 0,1 0 0,-1 1 0,0-1 0,0 0 0,0 0 0,0 0 0,1 1 0,-1-1 0,0 1 0,0-1 0,2 2 0,2 1 0,0 0 0,0 1 0,0-1 0,0 1 0,-1 0 0,1 1 0,-1-1 0,0 1 0,-1 0 0,1 0 0,-1 0 0,0 0 0,4 10 0,-2-4 0,-1 0 0,0 0 0,-1 1 0,0-1 0,2 23 0,-6-56 0,0-1 0,5-30 0,-3 44 0,0-1 0,1 1 0,0 0 0,1 0 0,0-1 0,0 2 0,1-1 0,0 0 0,9-13 0,-12 20 0,1 0 0,0 0 0,-1 0 0,1 0 0,0 0 0,0 1 0,1-1 0,-1 0 0,0 1 0,0 0 0,1 0 0,-1 0 0,1 0 0,-1 0 0,1 0 0,-1 0 0,1 1 0,0-1 0,-1 1 0,1 0 0,0 0 0,-1 0 0,1 0 0,-1 0 0,1 1 0,0-1 0,-1 1 0,1 0 0,-1 0 0,1 0 0,-1 0 0,1 0 0,1 1 0,1 1 0,0 1 0,0-1 0,0 1 0,-1-1 0,0 1 0,0 1 0,0-1 0,0 0 0,0 1 0,-1 0 0,0 0 0,0 0 0,-1 0 0,4 8 0,5 23 0,-2 1 0,7 49 0,-16-84 6,0 1 0,1-1 0,-1 1 0,1-1 0,0 0 0,0 1 0,0-1 0,0 0 0,0 1 0,0-1 0,1 0 0,-1 0 0,1 0 0,0 0 0,-1 0 0,1-1 0,0 1 0,0 0 0,2 1 0,0-1-155,1 0 1,-1 0-1,1-1 1,-1 1-1,1-1 1,0 0-1,-1 0 1,1 0-1,5-1 1,12 1-6678</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3:58.409"/>
    </inkml:context>
    <inkml:brush xml:id="br0">
      <inkml:brushProperty name="width" value="0.05" units="cm"/>
      <inkml:brushProperty name="height" value="0.05" units="cm"/>
    </inkml:brush>
  </inkml:definitions>
  <inkml:trace contextRef="#ctx0" brushRef="#br0">743 14 24575,'0'-1'0,"0"0"0,-1 1 0,1-1 0,0 1 0,0-1 0,-1 0 0,1 1 0,0-1 0,-1 0 0,1 1 0,-1-1 0,1 1 0,-1-1 0,1 1 0,-1-1 0,1 1 0,-1 0 0,1-1 0,-1 1 0,0 0 0,1-1 0,-1 1 0,0 0 0,1 0 0,-1-1 0,0 1 0,1 0 0,-1 0 0,0 0 0,1 0 0,-1 0 0,0 0 0,1 0 0,-1 0 0,0 0 0,-1 1 0,-29 3 0,29-3 0,-89 22 0,45-11 0,-73 11 0,-147 10 0,252-31 0,1-1 0,0 2 0,0 0 0,1 0 0,-1 2 0,-13 5 0,22-8 0,0 0 0,0 0 0,0 1 0,1-1 0,-1 1 0,1 0 0,0 0 0,0 0 0,0 0 0,0 1 0,1-1 0,-1 1 0,1-1 0,0 1 0,0 0 0,0 0 0,0 0 0,1 0 0,0 0 0,0 1 0,-1 7 0,-1 11 0,2 1 0,1 0 0,1 0 0,0 0 0,2-1 0,1 1 0,1-1 0,1 0 0,15 39 0,-20-60 0,0 1 0,0 0 0,1-1 0,-1 1 0,1-1 0,-1 1 0,1-1 0,0 0 0,0 0 0,0 0 0,0 0 0,0 0 0,0 0 0,1 0 0,-1-1 0,1 1 0,-1-1 0,4 2 0,-3-3 0,0 1 0,0-1 0,0 0 0,-1 0 0,1 0 0,0 0 0,0-1 0,-1 1 0,1-1 0,0 0 0,0 0 0,-1 0 0,1 0 0,-1 0 0,1 0 0,-1-1 0,1 1 0,3-4 0,57-47 0,13-10 0,-67 56 0,0 0 0,1 1 0,0 0 0,0 0 0,0 1 0,19-5 0,-24 8 0,1 0 0,0 0 0,0 1 0,0 0 0,0 0 0,-1 0 0,1 1 0,0-1 0,0 2 0,0-1 0,-1 0 0,1 1 0,5 3 0,-2-1 0,-1 1 0,0 0 0,0 0 0,-1 1 0,0 0 0,0 0 0,10 11 0,-4 0 0,0 0 0,-1 1 0,-1 0 0,0 1 0,-2 0 0,11 29 0,-16-36 0,0 0 0,0 0 0,-1 1 0,-1-1 0,0 0 0,0 24 0,-2-30 0,-1 0 0,0 0 0,0 0 0,0-1 0,-1 1 0,0 0 0,0-1 0,-1 1 0,1-1 0,-1 0 0,0 0 0,0 0 0,-1 0 0,0 0 0,1-1 0,-9 7 0,2-3 0,0 0 0,0-1 0,0 0 0,-1-1 0,-1 0 0,1 0 0,-1-1 0,0-1 0,-14 4 0,-13 0 0,-62 6 0,94-14 0,-24 7-43,-8 1 178,37-7-220,0-1-1,0 0 0,0 0 0,0 0 1,1 0-1,-1-1 0,0 1 1,0 0-1,0-1 0,0 1 0,1-1 1,-1 0-1,0 0 0,0 0 0,1 1 1,-3-3-1,-5-7-6740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3:50.781"/>
    </inkml:context>
    <inkml:brush xml:id="br0">
      <inkml:brushProperty name="width" value="0.05" units="cm"/>
      <inkml:brushProperty name="height" value="0.05" units="cm"/>
    </inkml:brush>
  </inkml:definitions>
  <inkml:trace contextRef="#ctx0" brushRef="#br0">45 171 24575,'-2'0'0,"1"0"0,-1 0 0,0 0 0,0 0 0,1 0 0,-1 0 0,0-1 0,1 1 0,-1-1 0,0 1 0,1-1 0,-1 1 0,1-1 0,-1 0 0,1 0 0,-1 0 0,1 0 0,0 0 0,-1 0 0,1 0 0,0 0 0,0-1 0,0 1 0,0 0 0,0-1 0,0 1 0,0-1 0,0 1 0,1-1 0,-1 1 0,0-1 0,1 0 0,-1 1 0,1-1 0,0 0 0,0-2 0,-1 0 0,2 0 0,-1 0 0,0 0 0,1 0 0,0 0 0,0 0 0,0 0 0,1 0 0,-1 0 0,1 0 0,0 1 0,0-1 0,0 0 0,4-4 0,0 1 0,1 1 0,0 0 0,0 0 0,1 1 0,-1-1 0,1 2 0,0-1 0,1 1 0,-1 0 0,1 1 0,11-4 0,-15 6 0,0-1 0,0 1 0,1 0 0,-1 0 0,0 1 0,0-1 0,1 1 0,-1 0 0,0 1 0,1-1 0,-1 1 0,0 0 0,0 0 0,0 1 0,0-1 0,0 1 0,0 0 0,0 1 0,-1-1 0,1 1 0,5 4 0,-7-3 0,0-1 0,-1 0 0,1 1 0,-1 0 0,1 0 0,-1-1 0,-1 1 0,1 1 0,-1-1 0,1 0 0,-1 0 0,0 0 0,0 1 0,-1-1 0,0 1 0,1-1 0,-1 0 0,-1 1 0,1-1 0,-1 0 0,1 1 0,-3 5 0,-1 4 0,0-1 0,-1 1 0,-1-1 0,0 0 0,-13 20 0,3-11 0,-2-1 0,0 0 0,-1-2 0,-40 32 0,46-40 0,13-11 0,0 0 0,0 0 0,0 1 0,0-1 0,0 0 0,0 0 0,0 0 0,0 0 0,1 0 0,-1 0 0,0 0 0,0 0 0,0 0 0,0 0 0,0 0 0,0 0 0,0 0 0,0 0 0,0 0 0,0 1 0,0-1 0,0 0 0,0 0 0,0 0 0,0 0 0,0 0 0,0 0 0,0 0 0,0 0 0,0 0 0,0 0 0,0 1 0,0-1 0,0 0 0,0 0 0,0 0 0,0 0 0,0 0 0,0 0 0,0 0 0,0 0 0,0 0 0,0 0 0,0 0 0,0 0 0,0 1 0,0-1 0,0 0 0,-1 0 0,1 0 0,0 0 0,0 0 0,0 0 0,0 0 0,0 0 0,0 0 0,0 0 0,0 0 0,0 0 0,0 0 0,0 0 0,-1 0 0,14-2 0,31-11 0,-15 4 0,-9 4 0,-1 1 0,1 1 0,1 0 0,-1 2 0,0 0 0,39 4 0,-51-1 0,0-1 0,0 1 0,0 0 0,0 1 0,-1 0 0,0 0 0,1 1 0,11 8 0,-14-9 0,-1 1 0,0-1 0,0 1 0,0 0 0,0 1 0,-1-1 0,0 1 0,0-1 0,0 1 0,0 0 0,-1 0 0,0 0 0,0 1 0,1 5 0,-2-6 0,1 0 0,-2 0 0,1 0 0,-1 1 0,1-1 0,-1 0 0,-1 0 0,1 0 0,-1 1 0,0-1 0,0 0 0,0 0 0,-1 0 0,0 0 0,-3 5 0,1-2 0,-1-1 0,0 0 0,0 0 0,0 0 0,-1-1 0,0 0 0,-1 0 0,-10 7 0,-4 1 0,-1-1 0,-1-1 0,0-1 0,0-1 0,-32 9 0,47-17 8,0-1 0,0 0 0,0 0 0,0-1 0,0 0 0,0 0 0,0-1 0,0 0 0,0 0 0,0-1 0,0 0 0,0 0 0,1-1 0,-10-4 0,13 5-59,0 1 0,1-1-1,-1 0 1,0-1 0,1 1 0,0-1 0,-1 1-1,1-1 1,0 0 0,0 0 0,1 0 0,-1-1-1,0 1 1,1-1 0,0 1 0,0-1-1,0 0 1,0 0 0,1 0 0,0 0 0,0 0-1,0 0 1,0 0 0,0 0 0,1 0 0,0 0-1,0-1 1,0-6 0,4-5-6775</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3:51.214"/>
    </inkml:context>
    <inkml:brush xml:id="br0">
      <inkml:brushProperty name="width" value="0.05" units="cm"/>
      <inkml:brushProperty name="height" value="0.05" units="cm"/>
    </inkml:brush>
  </inkml:definitions>
  <inkml:trace contextRef="#ctx0" brushRef="#br0">0 5 24575,'0'0'0,"1"-1"0,-1 1 0,0 0 0,0-1 0,1 1 0,-1 0 0,0 0 0,1-1 0,-1 1 0,0 0 0,1 0 0,-1-1 0,0 1 0,1 0 0,-1 0 0,0 0 0,1 0 0,-1 0 0,1 0 0,-1-1 0,0 1 0,1 0 0,-1 0 0,1 0 0,-1 0 0,0 0 0,1 1 0,-1-1 0,1 0 0,-1 0 0,0 0 0,1 0 0,-1 0 0,1 0 0,-1 1 0,8 15 0,-2 23 0,-6-38 0,1 17 0,0 0 0,2 0 0,0 0 0,1-1 0,9 24 0,-10-33 0,1-1 0,-1 0 0,2 1 0,-1-2 0,1 1 0,0 0 0,0-1 0,1 0 0,-1 0 0,2-1 0,-1 0 0,0 0 0,1 0 0,10 5 0,-12-7 0,1 0 0,-1-1 0,1 1 0,-1-1 0,1-1 0,-1 1 0,1-1 0,0 0 0,0 0 0,0 0 0,0-1 0,-1 0 0,1 0 0,0-1 0,0 0 0,0 0 0,0 0 0,-1 0 0,1-1 0,0 0 0,-1 0 0,0-1 0,1 0 0,-1 0 0,0 0 0,0 0 0,-1-1 0,1 1 0,-1-1 0,0-1 0,0 1 0,0 0 0,0-1 0,-1 0 0,0 0 0,5-10 0,-6 11 0,-1 1 0,0-1 0,0 1 0,0-1 0,0 0 0,-1 1 0,0-1 0,0 0 0,0 0 0,0 1 0,0-1 0,-1 0 0,1 0 0,-1 1 0,0-1 0,-2-4 0,0 2 0,0 0 0,0 1 0,-1-1 0,1 1 0,-1 0 0,-1 0 0,1 0 0,-10-8 0,3 5 0,0-1 0,-1 2 0,0-1 0,0 2 0,-1 0 0,0 0 0,0 1 0,-16-4 0,-28 1-1365,33 7-5461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3:51.975"/>
    </inkml:context>
    <inkml:brush xml:id="br0">
      <inkml:brushProperty name="width" value="0.05" units="cm"/>
      <inkml:brushProperty name="height" value="0.05" units="cm"/>
    </inkml:brush>
  </inkml:definitions>
  <inkml:trace contextRef="#ctx0" brushRef="#br0">0 126 24575,'12'0'0,"0"0"0,-1 1 0,1 0 0,-1 1 0,20 6 0,-25-6 0,0 0 0,-1 1 0,1 0 0,-1 0 0,1 1 0,-1-1 0,0 1 0,0 0 0,-1 1 0,1-1 0,-1 1 0,5 6 0,47 82 0,-53-95 0,-1-11 0,-1-14 0,-1 20 0,-1-11 0,1 0 0,1 0 0,1 0 0,7-32 0,-9 47 0,1-1 0,0 1 0,0-1 0,1 1 0,-1 0 0,1 0 0,0 0 0,-1 0 0,1 0 0,1 0 0,-1 0 0,0 0 0,1 1 0,-1-1 0,1 1 0,0 0 0,0 0 0,0 0 0,0 0 0,0 0 0,0 1 0,0 0 0,1-1 0,-1 1 0,0 0 0,1 0 0,-1 1 0,1-1 0,-1 1 0,1 0 0,6 0 0,-4 1 0,0 0 0,0 0 0,0 1 0,0-1 0,-1 1 0,1 1 0,0-1 0,-1 1 0,0 0 0,1 0 0,-1 1 0,-1-1 0,1 1 0,0 0 0,7 9 0,4 6 0,-1 1 0,20 34 0,-14-21 0,-21-33 0,1 1 0,-1 0 0,1 0 0,-1 0 0,1-1 0,-1 1 0,1 0 0,0-1 0,-1 1 0,1 0 0,0-1 0,-1 1 0,1-1 0,0 1 0,0-1 0,0 1 0,0-1 0,-1 0 0,2 1 0,-1-1 0,-1 0 0,1-1 0,-1 1 0,1 0 0,-1 0 0,0-1 0,1 1 0,-1-1 0,0 1 0,1 0 0,-1-1 0,0 1 0,1-1 0,-1 1 0,0 0 0,0-1 0,0 1 0,1-1 0,-1 1 0,0-1 0,0 1 0,0-1 0,0 1 0,0-2 0,2-46 0,-2 34 0,1 2 0,1 1 0,0-1 0,1 1 0,0-1 0,1 1 0,0 0 0,1 1 0,9-17 0,-12 23 0,1 1 0,-1-1 0,1 1 0,0-1 0,0 1 0,0 0 0,0 0 0,1 1 0,-1-1 0,1 1 0,6-4 0,-7 5 0,0 0 0,0 1 0,-1-1 0,1 0 0,0 1 0,0 0 0,0 0 0,0 0 0,0 0 0,0 0 0,0 0 0,-1 1 0,1 0 0,0-1 0,0 1 0,0 0 0,-1 0 0,1 1 0,3 1 0,-1 0 0,0 1 0,-1 0 0,1 0 0,-1 0 0,0 0 0,0 1 0,0 0 0,0 0 0,-1 0 0,0 0 0,0 0 0,0 1 0,-1-1 0,0 1 0,3 12 0,0 0 0,-1 1 0,-1 0 0,1 34 0,-4-25-1365,0-4-5461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3:52.593"/>
    </inkml:context>
    <inkml:brush xml:id="br0">
      <inkml:brushProperty name="width" value="0.05" units="cm"/>
      <inkml:brushProperty name="height" value="0.05" units="cm"/>
    </inkml:brush>
  </inkml:definitions>
  <inkml:trace contextRef="#ctx0" brushRef="#br0">1 125 24575,'0'-9'0,"0"1"0,0-1 0,1 1 0,0-1 0,1 1 0,0 0 0,4-12 0,-5 18 0,0 0 0,0 0 0,0 0 0,1 0 0,-1 1 0,0-1 0,1 0 0,-1 1 0,1-1 0,0 1 0,0-1 0,-1 1 0,1 0 0,0 0 0,0 0 0,0 0 0,0 0 0,0 0 0,1 0 0,-1 1 0,0-1 0,0 1 0,0 0 0,1-1 0,-1 1 0,0 0 0,0 0 0,1 0 0,-1 1 0,0-1 0,0 1 0,0-1 0,3 2 0,-1-1 0,1 1 0,-1-1 0,1 1 0,-1 1 0,0-1 0,0 0 0,0 1 0,0 0 0,0 0 0,0 0 0,-1 1 0,0-1 0,1 1 0,-1 0 0,-1-1 0,1 2 0,0-1 0,-1 0 0,0 0 0,0 1 0,0-1 0,-1 1 0,2 5 0,0 5 0,0 0 0,0 1 0,-2-1 0,0 1 0,-1 27 0,2-61 0,0-1 0,11-34 0,-6 33 0,-3 6 0,1 0 0,1 0 0,11-22 0,-15 34 0,-1 0 0,1-1 0,-1 1 0,1 0 0,-1 0 0,1 0 0,0 0 0,0 0 0,0 0 0,0 0 0,1 1 0,-1-1 0,0 1 0,1 0 0,-1 0 0,1-1 0,-1 2 0,1-1 0,0 0 0,-1 0 0,1 1 0,0-1 0,-1 1 0,1 0 0,0 0 0,3 0 0,-3 1 0,0 0 0,0 1 0,0-1 0,0 1 0,0-1 0,0 1 0,0 0 0,0 0 0,-1 0 0,1 0 0,-1 0 0,0 1 0,0-1 0,1 1 0,-1 0 0,-1-1 0,1 1 0,0 0 0,1 4 0,4 8 0,-1 0 0,7 24 0,-11-34 0,6 23 0,-6-17 0,0 0 0,1 0 0,1-1 0,0 0 0,0 1 0,1-2 0,1 1 0,-1 0 0,1-1 0,8 9 0,-2-11-1365,-1-4-5461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9:08.125"/>
    </inkml:context>
    <inkml:brush xml:id="br0">
      <inkml:brushProperty name="width" value="0.05" units="cm"/>
      <inkml:brushProperty name="height" value="0.05" units="cm"/>
    </inkml:brush>
  </inkml:definitions>
  <inkml:trace contextRef="#ctx0" brushRef="#br0">10 1 24575,'5'0'0,"6"0"0,1 5 0,-2 6 0,-2 5 0,-2 6 0,-3 7 0,-2 5 0,0 4 0,-1 6 0,-5 0 0,-2 2 0,1 2 0,-4 2 0,0-2 0,2-1 0,-3-3 0,1-9-8191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3:59.757"/>
    </inkml:context>
    <inkml:brush xml:id="br0">
      <inkml:brushProperty name="width" value="0.05" units="cm"/>
      <inkml:brushProperty name="height" value="0.05" units="cm"/>
    </inkml:brush>
  </inkml:definitions>
  <inkml:trace contextRef="#ctx0" brushRef="#br0">36 172 24575,'0'-6'0,"-2"-1"0,1 1 0,-1-1 0,0 1 0,0 0 0,0 0 0,-5-7 0,4 7 0,0 0 0,1 0 0,-1 0 0,1-1 0,1 1 0,-3-14 0,4 19 0,0-1 0,1 0 0,-1 0 0,0 0 0,1 0 0,-1 0 0,1 0 0,0 0 0,0 0 0,0 1 0,0-1 0,0 0 0,0 1 0,0-1 0,0 0 0,1 1 0,-1-1 0,0 1 0,1 0 0,-1 0 0,1-1 0,0 1 0,0 0 0,-1 0 0,1 1 0,0-1 0,0 0 0,2 0 0,6-3 0,1 1 0,0 1 0,0 0 0,0 0 0,0 1 0,19 1 0,68 7 0,-75-4 0,0 1 0,36 11 0,-50-12 0,0 0 0,0 0 0,-1 1 0,1 0 0,-1 1 0,0 0 0,-1 0 0,1 1 0,9 9 0,-14-12 0,-1-1 0,0 1 0,0-1 0,0 1 0,0 0 0,0 0 0,-1 0 0,1 0 0,-1 0 0,0 1 0,0-1 0,0 0 0,0 0 0,-1 1 0,1-1 0,-1 1 0,0-1 0,0 0 0,0 6 0,-2-5 0,1 1 0,0-1 0,-1 1 0,0-1 0,0 0 0,-1 0 0,1 0 0,-1 0 0,0 0 0,0-1 0,0 1 0,-5 4 0,-6 3 0,1 0 0,-2-2 0,1 1 0,-2-2 0,1 0 0,-26 9 0,2-3 0,0-3 0,-49 9 0,68-20 0,20 0 0,0 0 0,0 0 0,-1-1 0,1 1 0,0 0 0,0 0 0,-1 0 0,1 0 0,0-1 0,0 1 0,0 0 0,0 0 0,-1 0 0,1-1 0,0 1 0,0 0 0,0 0 0,0 0 0,0-1 0,-1 1 0,1 0 0,0 0 0,0-1 0,0 1 0,0 0 0,0-1 0,0 1 0,0 0 0,0 0 0,0-1 0,0 1 0,0 0 0,0 0 0,1-1 0,0-1 0,0 0 0,0 0 0,0 0 0,1 0 0,-1 0 0,1 1 0,-1-1 0,1 0 0,0 1 0,0-1 0,0 1 0,3-2 0,21-12 0,1 2 0,0 0 0,1 2 0,38-10 0,-8 6 0,72-9 0,-94 20 0,56 0 0,-76 5 0,-1 0 0,1 0 0,-1 2 0,1 0 0,-1 0 0,16 7 0,-28-9 0,-1-1 0,0 1 0,0 0 0,0 0 0,0 0 0,0 0 0,0 0 0,0 1 0,0-1 0,0 0 0,0 1 0,-1-1 0,1 1 0,-1 0 0,1 0 0,-1 0 0,1 0 0,-1-1 0,0 2 0,0-1 0,0 0 0,0 2 0,-1-1 0,0-1 0,0 0 0,0 0 0,-1 1 0,1-1 0,-1 0 0,0 0 0,1 0 0,-1 0 0,0 0 0,0 0 0,-1 0 0,1 0 0,0 0 0,-1 0 0,1-1 0,-1 1 0,-1 1 0,-8 7 0,0-1 0,-1-1 0,1 0 0,-2 0 0,-22 9 0,9-5 0,-1-2 0,-1-1 0,1-1 0,-1-2 0,-1 0 0,-53 2 0,77-8 0,-1 0 0,1 0 0,-1-1 0,1 0 0,-1 0 0,-7-3 0,12 4 0,0-1 0,0 1 0,1 0 0,-1 0 0,0-1 0,0 1 0,1-1 0,-1 1 0,0-1 0,1 1 0,-1-1 0,1 1 0,-1-1 0,1 1 0,-1-1 0,1 0 0,-1 1 0,1-1 0,-1 0 0,1 0 0,0 1 0,-1-1 0,1 0 0,0 0 0,0 1 0,0-1 0,0 0 0,-1 0 0,1 0 0,0 1 0,0-1 0,1 0 0,-1 0 0,0 0 0,0 1 0,0-1 0,0 0 0,1 0 0,-1 0 0,0 1 0,1-1 0,-1 0 0,1 1 0,-1-1 0,1 0 0,-1 1 0,1-1 0,-1 1 0,1-1 0,-1 0 0,1 1 0,1-1 0,13-14 0,0 1 0,1 0 0,1 2 0,18-13 0,77-38 0,-68 41 0,49-19 0,-74 35 0,-1 0 0,1 1 0,0 0 0,0 2 0,35-2 0,-49 5-49,-1 1 1,1-1-1,-1 1 0,1 0 0,-1 0 1,0 1-1,1-1 0,-1 1 0,0 0 1,0 0-1,0 0 0,0 1 0,0-1 1,-1 1-1,1 0 0,-1 0 0,0 0 1,0 1-1,0-1 0,0 1 0,0 0 1,-1 0-1,0-1 0,1 2 0,-1-1 0,-1 0 1,3 9-1,3 10-6777</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4:00.254"/>
    </inkml:context>
    <inkml:brush xml:id="br0">
      <inkml:brushProperty name="width" value="0.05" units="cm"/>
      <inkml:brushProperty name="height" value="0.05" units="cm"/>
    </inkml:brush>
  </inkml:definitions>
  <inkml:trace contextRef="#ctx0" brushRef="#br0">1 185 24575,'1'-6'0,"0"0"0,0 0 0,0 0 0,1 0 0,0 1 0,0-1 0,1 0 0,0 1 0,0 0 0,0-1 0,0 1 0,1 0 0,0 1 0,0-1 0,0 1 0,1-1 0,-1 1 0,1 1 0,0-1 0,6-3 0,8-5 0,1 1 0,0 0 0,1 2 0,22-8 0,-32 13 0,0 1 0,0 0 0,0 1 0,0 0 0,1 1 0,-1 0 0,1 1 0,-1 0 0,0 1 0,14 2 0,-21-2 0,0 0 0,0 0 0,0 0 0,0 1 0,0 0 0,0-1 0,0 1 0,0 1 0,-1-1 0,1 0 0,-1 1 0,0 0 0,1 0 0,-1 0 0,0 0 0,-1 0 0,1 1 0,-1-1 0,1 1 0,-1-1 0,0 1 0,-1 0 0,1 0 0,0 0 0,-1 0 0,0 0 0,0 0 0,0 1 0,0 7 0,-2-6 0,1 1 0,-1-1 0,0 1 0,0-1 0,-1 0 0,0 1 0,0-1 0,0 0 0,-1 0 0,0-1 0,0 1 0,0 0 0,-1-1 0,0 0 0,0 0 0,-1 0 0,-7 7 0,-10 8 0,0-2 0,-38 24 0,59-41 0,-4 2 0,-3 3 0,0 0 0,0-1 0,0 0 0,-1 0 0,0-1 0,0 0 0,0-1 0,0 0 0,-1 0 0,-13 1 0,22-4 0,1 1 0,0-1 0,-1 0 0,1 0 0,-1 0 0,1 0 0,-1 0 0,1 0 0,0 0 0,-1 0 0,1 0 0,-1 0 0,1 0 0,-1 0 0,1 0 0,0 0 0,-1-1 0,1 1 0,-1 0 0,1 0 0,0 0 0,-1-1 0,1 1 0,0 0 0,-1 0 0,1-1 0,0 1 0,-1 0 0,1-1 0,9-7 0,22-6 0,16 1 30,-1 2 0,1 2 0,51-3 0,144 6-1515,-213 6-5341</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4:00.917"/>
    </inkml:context>
    <inkml:brush xml:id="br0">
      <inkml:brushProperty name="width" value="0.05" units="cm"/>
      <inkml:brushProperty name="height" value="0.05" units="cm"/>
    </inkml:brush>
  </inkml:definitions>
  <inkml:trace contextRef="#ctx0" brushRef="#br0">295 76 24575,'4'-4'0,"0"0"0,0-1 0,-1 1 0,0-1 0,0 0 0,0 0 0,4-10 0,-7 14 0,1 0 0,-1 0 0,0 0 0,0 0 0,1 0 0,-1 0 0,0 0 0,0 0 0,0 1 0,0-1 0,0 0 0,0 0 0,-1 0 0,1 0 0,0 0 0,0 0 0,-1 0 0,1 0 0,0 0 0,-1 1 0,0-2 0,0 1 0,0 0 0,0 0 0,-1 0 0,1 1 0,0-1 0,-1 1 0,1-1 0,0 1 0,-1-1 0,1 1 0,-1 0 0,1-1 0,0 1 0,-1 0 0,1 0 0,-1 0 0,1 0 0,-3 1 0,-39 4 0,-55 15 0,61-12 0,-1 0 0,-39 1 0,75-6 0,8 4 0,18 11 0,-15-10 0,2 2 0,-1 0 0,-1 0 0,0 2 0,0-1 0,-1 1 0,9 17 0,-15-25 0,-1-2 0,0 0 0,0-1 0,1 1 0,-1-1 0,0 0 0,0 1 0,1-1 0,-1 0 0,1 0 0,-1 1 0,1-1 0,-1 0 0,1-1 0,0 1 0,-1 0 0,1 0 0,0-1 0,0 1 0,0-1 0,0 0 0,-1 1 0,1-1 0,0 0 0,0 0 0,0 0 0,0 0 0,0 0 0,0-1 0,-1 1 0,5-2 0,4-2 0,1 0 0,-1-1 0,0 0 0,13-9 0,15-6 0,-26 15 0,1 1 0,0 1 0,0 0 0,0 1 0,0 0 0,0 1 0,0 1 0,0 0 0,1 0 0,14 3 0,-19-1 0,1 1 0,-1-1 0,0 1 0,0 1 0,0-1 0,0 2 0,0-1 0,-1 1 0,0 1 0,0-1 0,0 1 0,-1 1 0,0-1 0,10 12 0,-15-16 0,-1 0 0,1 1 0,0-1 0,0 0 0,-1 1 0,1-1 0,-1 1 0,0 0 0,0-1 0,0 1 0,0 0 0,-1 0 0,1 0 0,-1-1 0,1 1 0,-1 0 0,0 0 0,0 0 0,0 0 0,0 0 0,-1 0 0,1-1 0,-1 1 0,0 0 0,0 0 0,-2 4 0,0-3 0,1 0 0,-1 0 0,-1-1 0,1 1 0,0-1 0,-1 0 0,0 0 0,1 0 0,-1 0 0,-1-1 0,1 1 0,0-1 0,0 0 0,-1-1 0,-8 3 0,-9 1-124,-1-1 0,0-1 0,0-1 0,0-1 0,-1-2 0,1 0-1,0-1 1,0-1 0,1-1 0,-27-9 0,13 2-6702</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4:49.473"/>
    </inkml:context>
    <inkml:brush xml:id="br0">
      <inkml:brushProperty name="width" value="0.05" units="cm"/>
      <inkml:brushProperty name="height" value="0.05" units="cm"/>
    </inkml:brush>
  </inkml:definitions>
  <inkml:trace contextRef="#ctx0" brushRef="#br0">21 250 24575,'0'-6'0,"-1"0"0,0 0 0,-1 0 0,1 0 0,-4-8 0,-5-25 0,9 33 0,1 0 0,0 0 0,1 1 0,-1-1 0,1 0 0,0 0 0,0 1 0,1-1 0,0 0 0,0 1 0,0-1 0,1 1 0,-1 0 0,1 0 0,1 0 0,4-6 0,-2 5 0,0 0 0,0 1 0,0 0 0,1 1 0,0-1 0,0 1 0,0 0 0,0 1 0,1 0 0,13-4 0,-2 2 0,-1 2 0,1 0 0,0 1 0,0 1 0,-1 1 0,1 0 0,0 2 0,0 0 0,28 7 0,-19-1 0,37 15 0,-55-18 0,1 0 0,-1 1 0,0-1 0,0 2 0,0 0 0,11 10 0,-18-14 0,-1 0 0,1 0 0,0 1 0,-1-1 0,0 1 0,0-1 0,0 1 0,0 0 0,0 0 0,-1 0 0,0 0 0,0 0 0,0 0 0,0 0 0,0 1 0,-1-1 0,0 0 0,0 0 0,0 1 0,-1-1 0,1 0 0,-1 0 0,0 0 0,0 0 0,0 1 0,-1-1 0,-2 5 0,-6 9 0,0 1 0,-1-2 0,-1 0 0,-19 22 0,14-16 0,3-6 0,-10 13 0,1 2 0,-37 65 0,55-87 0,1 0 0,-1 1 0,2-1 0,0 1 0,0 0 0,0 0 0,2 0 0,-1 0 0,2 0 0,-1 0 0,1 0 0,1 0 0,0 1 0,1-1 0,2 11 0,-1-14 0,0 0 0,1-1 0,0 1 0,0-1 0,0 0 0,1 0 0,0-1 0,1 1 0,-1-1 0,1 0 0,0-1 0,1 1 0,-1-1 0,1-1 0,0 1 0,0-1 0,1 0 0,9 4 0,-3-3 0,-1 0 0,1-1 0,0 0 0,1-1 0,-1-1 0,0 0 0,1-1 0,-1 0 0,25-3 0,-20 0 0,0 0 0,0-2 0,-1-1 0,1 0 0,-1-1 0,0-1 0,0-1 0,-1 0 0,27-18 0,-43 25 0,1 0 0,-1 1 0,0-1 0,1 0 0,-1 0 0,0-1 0,0 1 0,0 0 0,0 0 0,0 0 0,0-1 0,0 1 0,0 0 0,-1-1 0,1 1 0,-1-1 0,1 1 0,-1-1 0,1 1 0,-1-1 0,0 1 0,1-1 0,-1 0 0,0 1 0,0-1 0,0 1 0,-1-1 0,1 0 0,0 1 0,0-1 0,-1 1 0,1-1 0,-2-2 0,0 2 0,1 1 0,-1-1 0,0 0 0,0 0 0,0 1 0,0-1 0,0 1 0,0 0 0,-1-1 0,1 1 0,0 0 0,-1 0 0,1 0 0,0 1 0,-1-1 0,1 1 0,-1-1 0,1 1 0,-1 0 0,-4 0 0,-2 1 0,1 0 0,-1 1 0,0 0 0,0 1 0,1-1 0,0 2 0,-1-1 0,1 1 0,0 0 0,1 1 0,-1 0 0,-10 9 0,6-4 0,0 1 0,0 0 0,1 1 0,1 0 0,0 1 0,-10 15 0,15-19 0,1-1 0,0 1 0,0 0 0,1 0 0,0 0 0,1 0 0,0 0 0,0 1 0,1-1 0,0 18 0,2-13 0,0 0 0,1-1 0,1 1 0,0-1 0,0 0 0,10 23 0,7 4 0,2-1 0,2-1 0,44 55 0,-55-75 0,14 18 0,114 161 0,-119-162 0,-2 1 0,-1 1 0,25 70 0,-42-101 0,0 1 0,0-1 0,-1 1 0,0 0 0,0-1 0,-1 1 0,1 0 0,-2 0 0,1-1 0,-1 1 0,0 0 0,0-1 0,-1 1 0,-4 12 0,3-14 0,1-1 0,-1 1 0,0-1 0,0 0 0,0 0 0,-1 0 0,1 0 0,-1-1 0,0 1 0,0-1 0,0 0 0,-1 0 0,1 0 0,-1-1 0,0 1 0,1-1 0,-1-1 0,0 1 0,-10 2 0,-7 0 0,-2-1 0,1-1 0,0-1 0,0-1 0,0-1 0,-1-1 0,1-1 0,0-1 0,1-1 0,-1 0 0,1-2 0,0-1 0,1-1 0,0-1 0,-24-14 0,20 5-1365,7 0-5461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4:49.948"/>
    </inkml:context>
    <inkml:brush xml:id="br0">
      <inkml:brushProperty name="width" value="0.05" units="cm"/>
      <inkml:brushProperty name="height" value="0.05" units="cm"/>
    </inkml:brush>
  </inkml:definitions>
  <inkml:trace contextRef="#ctx0" brushRef="#br0">22 24 24575,'0'-5'0,"-5"-6"0,-1 4 0,0 7 0,2 9 0,5 11 0,3 13 0,5 9 0,2 7 0,2 9 0,1 4 0,-4 1 0,-2-1 0,-4-3 0,-1-5 0,-2-8 0,-1-7 0,-1-10-8191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4:50.663"/>
    </inkml:context>
    <inkml:brush xml:id="br0">
      <inkml:brushProperty name="width" value="0.05" units="cm"/>
      <inkml:brushProperty name="height" value="0.05" units="cm"/>
    </inkml:brush>
  </inkml:definitions>
  <inkml:trace contextRef="#ctx0" brushRef="#br0">1 280 24575,'0'-3'0,"1"-1"0,-1 1 0,1-1 0,0 1 0,0-1 0,1 1 0,-1 0 0,1-1 0,0 1 0,-1 0 0,1 0 0,1 0 0,3-4 0,-3 3 0,1-1 0,-1 1 0,0-1 0,-1 1 0,1-1 0,1-6 0,-1 0 0,-1 0 0,-1 1 0,1-1 0,-2-22 0,0 23 0,0 0 0,0 1 0,1-1 0,0 0 0,5-17 0,-5 25 0,0-1 0,0 1 0,0 0 0,1 0 0,-1 0 0,0 0 0,1 1 0,-1-1 0,1 0 0,0 0 0,-1 1 0,1-1 0,0 1 0,0 0 0,0 0 0,0-1 0,3 0 0,0 0 0,0 1 0,0-1 0,0 1 0,1 0 0,-1 1 0,0-1 0,8 1 0,1 1 0,-1 0 0,1 1 0,-1 1 0,0 0 0,17 6 0,-10 0 0,1 0 0,-1 1 0,-1 1 0,0 1 0,-1 0 0,0 1 0,0 2 0,-2-1 0,0 2 0,21 26 0,-20-19 0,-1 1 0,-1 0 0,-1 2 0,-2-1 0,0 2 0,-2-1 0,12 49 0,-5 0-341,-3 1 0,-4 0-1,2 90 1,-12-136-6485</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4:51.030"/>
    </inkml:context>
    <inkml:brush xml:id="br0">
      <inkml:brushProperty name="width" value="0.05" units="cm"/>
      <inkml:brushProperty name="height" value="0.05" units="cm"/>
    </inkml:brush>
  </inkml:definitions>
  <inkml:trace contextRef="#ctx0" brushRef="#br0">13 210 24575,'-5'0'0,"-1"-5"0,5-1 0,7-4 0,7-1 0,11-4 0,6 2 0,7-2 0,6 2 0,11-2 0,4-3 0,2 2 0,-4-1 0,-3 2 0,-5-1 0,-7 2 0,-10 4-8191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4:51.372"/>
    </inkml:context>
    <inkml:brush xml:id="br0">
      <inkml:brushProperty name="width" value="0.05" units="cm"/>
      <inkml:brushProperty name="height" value="0.05" units="cm"/>
    </inkml:brush>
  </inkml:definitions>
  <inkml:trace contextRef="#ctx0" brushRef="#br0">6 9 24575,'-6'-8'0,"12"10"0,14 15 0,2 9 14,-2 0-1,-1 2 0,-1 1 0,-2 0 1,-1 1-1,-1 0 0,-1 1 1,9 38-1,-9-17-310,-3-1 0,-1 1 0,-3 1 0,-2 77 0,-4-98-6529</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4:51.715"/>
    </inkml:context>
    <inkml:brush xml:id="br0">
      <inkml:brushProperty name="width" value="0.05" units="cm"/>
      <inkml:brushProperty name="height" value="0.05" units="cm"/>
    </inkml:brush>
  </inkml:definitions>
  <inkml:trace contextRef="#ctx0" brushRef="#br0">11 10 24575,'1'-1'0,"-1"1"0,0 0 0,0 0 0,0-1 0,0 1 0,0 0 0,0-1 0,0 1 0,0 0 0,0 0 0,0-1 0,0 1 0,0 0 0,0-1 0,0 1 0,0 0 0,0 0 0,0-1 0,0 1 0,0 0 0,0 0 0,-1-1 0,1 1 0,0 0 0,0 0 0,0-1 0,0 1 0,-1 0 0,1 0 0,0 0 0,0-1 0,-1 1 0,1 0 0,0 0 0,0 0 0,-1 0 0,1 0 0,0-1 0,0 1 0,-1 0 0,1 0 0,0 0 0,0 0 0,-1 0 0,1 0 0,0 0 0,-1 0 0,1 0 0,-1 1 0,1-1 0,-1 1 0,1-1 0,0 1 0,-1-1 0,1 1 0,0 0 0,-1-1 0,1 1 0,0 0 0,0-1 0,0 1 0,0 0 0,-1-1 0,1 1 0,0 0 0,0-1 0,0 1 0,0 0 0,1-1 0,-1 1 0,0 0 0,0 0 0,0-1 0,1 2 0,6 17 0,1 0 0,0-1 0,2 0 0,15 24 0,11 18 0,94 246-166,-96-219-1033,-24-63-5627</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4:52.073"/>
    </inkml:context>
    <inkml:brush xml:id="br0">
      <inkml:brushProperty name="width" value="0.05" units="cm"/>
      <inkml:brushProperty name="height" value="0.05" units="cm"/>
    </inkml:brush>
  </inkml:definitions>
  <inkml:trace contextRef="#ctx0" brushRef="#br0">13 30 24575,'14'73'0,"-2"-12"0,-8-37 0,0 2 0,1-1 0,8 28 0,-11-48 0,0 1 0,0-1 0,0 0 0,0 0 0,1 0 0,0 0 0,0 0 0,0-1 0,1 1 0,0-1 0,0 0 0,0 0 0,0 0 0,0 0 0,9 4 0,-11-7 0,0 0 0,0 0 0,0 0 0,1 0 0,-1 0 0,1-1 0,-1 1 0,0-1 0,1 0 0,-1 0 0,1 0 0,-1 0 0,1 0 0,-1 0 0,1 0 0,-1-1 0,0 1 0,1-1 0,-1 0 0,0 0 0,1 0 0,-1 0 0,0 0 0,0 0 0,0-1 0,0 1 0,0-1 0,0 1 0,0-1 0,-1 0 0,1 0 0,0 0 0,-1 0 0,0 0 0,1 0 0,0-4 0,4-3 0,-2-1 0,0 0 0,0 0 0,-1 0 0,0-1 0,0 1 0,0-12 0,-2 8 0,0 0 0,-2 0 0,0 0 0,0 0 0,-1 0 0,-1 0 0,0 0 0,-1 1 0,-1-1 0,-7-14 0,9 21 0,-1 1 0,1 0 0,-1-1 0,0 2 0,-1-1 0,0 0 0,0 1 0,0 0 0,-10-7 0,11 9 0,0 1 0,0 0 0,0 0 0,0 0 0,0 1 0,0-1 0,0 1 0,-1 0 0,1 0 0,-1 1 0,1-1 0,0 1 0,-1 0 0,1 0 0,-1 0 0,-7 2 0,7 0-136,0-1-1,0 1 1,1 0-1,-1 0 1,1 0-1,-1 0 1,1 1-1,0 0 0,-6 4 1,-8 11-6690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9:08.812"/>
    </inkml:context>
    <inkml:brush xml:id="br0">
      <inkml:brushProperty name="width" value="0.05" units="cm"/>
      <inkml:brushProperty name="height" value="0.05" units="cm"/>
    </inkml:brush>
  </inkml:definitions>
  <inkml:trace contextRef="#ctx0" brushRef="#br0">32 88 24575,'0'-4'0,"0"1"0,1-1 0,-1 1 0,1-1 0,0 1 0,0 0 0,0-1 0,0 1 0,1 0 0,-1 0 0,1 0 0,0 0 0,0 0 0,0 0 0,0 0 0,0 1 0,0-1 0,1 1 0,0 0 0,-1 0 0,1-1 0,0 2 0,0-1 0,0 0 0,0 1 0,0-1 0,0 1 0,1 0 0,-1 0 0,0 0 0,7 0 0,10-3 0,1 2 0,-1 0 0,1 1 0,24 3 0,-25-1 0,-7-1 0,0 0 0,0 1 0,0 1 0,0 0 0,18 7 0,-26-8 0,-1 1 0,0 0 0,-1 0 0,1 0 0,0 1 0,0-1 0,-1 1 0,0 0 0,1 0 0,-1 0 0,0 0 0,0 1 0,-1-1 0,1 1 0,-1 0 0,0-1 0,0 1 0,0 0 0,2 8 0,1 9 0,-2 0 0,0-1 0,-2 1 0,0 0 0,-1 0 0,-5 30 0,2 13 0,3-26 0,1-21 0,-1 0 0,-3 21 0,3-37 0,0 0 0,-1 0 0,1 0 0,0 0 0,-1 0 0,1 0 0,-1 0 0,1-1 0,-1 1 0,1 0 0,-1 0 0,0 0 0,1-1 0,-1 1 0,0 0 0,0-1 0,0 1 0,1-1 0,-1 1 0,0-1 0,0 1 0,0-1 0,0 0 0,0 1 0,0-1 0,0 0 0,0 0 0,0 0 0,0 0 0,0 0 0,0 0 0,0 0 0,0 0 0,0 0 0,-1 0 0,-42-11 0,33 8 0,-40-7-273,-1 3 0,1 2 0,-1 2 0,-59 4 0,98 0-6553</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4:52.411"/>
    </inkml:context>
    <inkml:brush xml:id="br0">
      <inkml:brushProperty name="width" value="0.05" units="cm"/>
      <inkml:brushProperty name="height" value="0.05" units="cm"/>
    </inkml:brush>
  </inkml:definitions>
  <inkml:trace contextRef="#ctx0" brushRef="#br0">279 54 24575,'-1'-2'0,"1"1"0,-1-1 0,0 0 0,1 0 0,-1 0 0,0 0 0,0 1 0,-1-1 0,1 1 0,0-1 0,0 1 0,-1-1 0,1 1 0,-1-1 0,1 1 0,-1 0 0,0 0 0,0 0 0,1 0 0,-1 0 0,0 1 0,-2-2 0,-43-14 0,39 15 0,1-1 0,0 1 0,-1 1 0,1-1 0,-1 1 0,1 1 0,-1-1 0,1 1 0,0 0 0,-1 1 0,1 0 0,0 0 0,0 1 0,-10 4 0,12-4 0,-1 1 0,1-1 0,0 1 0,0 0 0,1 1 0,-1-1 0,1 1 0,0 0 0,0 0 0,1 0 0,-1 1 0,1-1 0,0 1 0,1-1 0,-1 1 0,1 0 0,-2 9 0,2-3 0,-1 0 0,2 1 0,-1-1 0,2 0 0,0 1 0,0-1 0,1 1 0,1-1 0,0 0 0,0 0 0,2 0 0,-1 0 0,1 0 0,1-1 0,0 1 0,12 18 0,-12-23 0,1 1 0,-1-1 0,2 0 0,-1-1 0,1 0 0,0 1 0,0-2 0,0 1 0,1-1 0,0-1 0,0 1 0,0-1 0,0-1 0,1 1 0,0-1 0,0-1 0,0 0 0,0 0 0,0-1 0,0 0 0,0 0 0,0-1 0,12-1 0,-5-1-273,-1-1 0,1-1 0,-1 0 0,18-7 0,10-7-6553</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4:52.921"/>
    </inkml:context>
    <inkml:brush xml:id="br0">
      <inkml:brushProperty name="width" value="0.05" units="cm"/>
      <inkml:brushProperty name="height" value="0.05" units="cm"/>
    </inkml:brush>
  </inkml:definitions>
  <inkml:trace contextRef="#ctx0" brushRef="#br0">276 391 24575,'-4'-2'0,"1"1"0,-1-1 0,0 0 0,1 0 0,0-1 0,-1 1 0,1-1 0,0 1 0,0-1 0,1 0 0,-4-4 0,-4-3 0,4 5 0,-2-3 0,0 0 0,-1 1 0,0 1 0,0-1 0,-18-8 0,24 14 0,0 0 0,1 0 0,-1 1 0,0-1 0,0 0 0,0 1 0,0 0 0,0 0 0,0 0 0,0 0 0,1 0 0,-1 1 0,0-1 0,0 1 0,0 0 0,0 0 0,1 0 0,-1 0 0,0 0 0,1 0 0,-1 1 0,1 0 0,-1-1 0,1 1 0,0 0 0,0 0 0,-3 3 0,-2 3 0,1 0 0,0 0 0,1 0 0,0 1 0,0 0 0,0 0 0,1 0 0,1 0 0,-4 16 0,2-4 0,0 0 0,2 0 0,-1 31 0,4-48 0,0 1 0,0 0 0,1 0 0,-1-1 0,1 1 0,0 0 0,0-1 0,1 1 0,-1 0 0,1-1 0,0 0 0,0 1 0,1-1 0,-1 0 0,1 0 0,4 4 0,-5-6 0,1 1 0,0-1 0,-1 0 0,1 0 0,0 0 0,1-1 0,-1 1 0,0-1 0,0 0 0,1 0 0,-1 0 0,0 0 0,1 0 0,-1-1 0,1 1 0,-1-1 0,1 0 0,-1 0 0,1 0 0,-1-1 0,1 1 0,5-2 0,-4 0 0,1 0 0,0-1 0,-1 1 0,1-1 0,-1 0 0,0 0 0,0 0 0,0-1 0,0 0 0,-1 0 0,1 0 0,-1-1 0,0 1 0,0-1 0,-1 0 0,1 0 0,3-8 0,-2 3 0,-1 0 0,1 0 0,-2-1 0,1 0 0,-1 1 0,-1-1 0,2-15 0,-5 38 0,1-1 0,1 1 0,0-1 0,1 0 0,0 0 0,0 1 0,2-1 0,-1-1 0,1 1 0,1 0 0,-1-1 0,2 0 0,0 0 0,9 12 0,-11-17 0,-1-1 0,1 0 0,0 1 0,0-1 0,1-1 0,-1 1 0,1-1 0,0 1 0,0-2 0,0 1 0,0 0 0,0-1 0,1 0 0,-1 0 0,1 0 0,0-1 0,-1 0 0,1 0 0,0-1 0,0 1 0,-1-1 0,1 0 0,0-1 0,0 1 0,-1-1 0,1 0 0,0-1 0,-1 1 0,1-1 0,5-3 0,-5 2 0,1 0 0,-1 0 0,0-1 0,1 0 0,-2 0 0,1-1 0,0 0 0,-1 0 0,0 0 0,0 0 0,-1-1 0,1 0 0,-1 0 0,4-7 0,-4 4 0,0-1 0,-1 0 0,1 0 0,-2 0 0,0 0 0,0-1 0,-1 1 0,0-20 0,-3-4 0,-2 1 0,-1-1 0,-1 1 0,-3 1 0,-11-33 0,-28-62 0,41 111 0,-1 1 0,-1 0 0,0 1 0,0 0 0,-22-23 0,30 35 0,0 1 0,0 0 0,0-1 0,0 1 0,0 0 0,-1 0 0,1 0 0,0 0 0,-1 0 0,1 0 0,-1 0 0,1 1 0,-1-1 0,1 0 0,-1 1 0,0-1 0,1 1 0,-1 0 0,0-1 0,1 1 0,-1 0 0,-3 0 0,4 1 0,0 0 0,0 0 0,0 0 0,1 0 0,-1 1 0,0-1 0,1 0 0,-1 0 0,0 1 0,1-1 0,0 0 0,-1 1 0,1-1 0,0 0 0,-1 1 0,1-1 0,0 0 0,0 1 0,0-1 0,0 0 0,1 1 0,-1-1 0,0 1 0,1-1 0,-1 0 0,0 1 0,2 1 0,9 37 13,1 1-1,3-2 1,28 58 0,73 109-299,-58-107-844,-44-75-5696</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4:53.278"/>
    </inkml:context>
    <inkml:brush xml:id="br0">
      <inkml:brushProperty name="width" value="0.05" units="cm"/>
      <inkml:brushProperty name="height" value="0.05" units="cm"/>
    </inkml:brush>
  </inkml:definitions>
  <inkml:trace contextRef="#ctx0" brushRef="#br0">54 246 24575,'-13'-10'0,"-21"-19"0,33 29 0,0-1 0,1 1 0,-1-1 0,1 0 0,-1 1 0,1-1 0,0 1 0,-1-1 0,1 0 0,0 1 0,-1-1 0,1 0 0,0 0 0,0 1 0,0-1 0,-1 0 0,1 0 0,0 1 0,0-1 0,0 0 0,0 0 0,0 1 0,1-1 0,-1 0 0,0 0 0,0 1 0,0-1 0,1 0 0,-1 0 0,0 1 0,1-1 0,-1 0 0,0 1 0,1-1 0,-1 1 0,1-1 0,-1 0 0,1 1 0,-1-1 0,1 1 0,0-1 0,-1 1 0,1 0 0,0-1 0,1 0 0,13-5 0,1 0 0,0 1 0,0 0 0,0 1 0,1 1 0,31-2 0,6-2 0,-11 0 0,-1-2 0,0-2 0,55-22 0,-91 31 0,-1-1 0,0 0 0,-1-1 0,1 1 0,0-1 0,-1 1 0,6-8 0,-9 11 0,0-1 0,-1 0 0,1 1 0,0-1 0,-1 0 0,1 0 0,0 0 0,-1 0 0,1 1 0,-1-1 0,1 0 0,-1 0 0,0 0 0,1 0 0,-1 0 0,0 0 0,0 0 0,0 0 0,0 0 0,0 0 0,0 0 0,0 0 0,0 0 0,0 0 0,0 0 0,0 0 0,-1 0 0,1 0 0,0 0 0,-1 0 0,1 0 0,-1 0 0,1 0 0,-1 0 0,1 0 0,-1 0 0,0 1 0,1-1 0,-1 0 0,0 0 0,0 1 0,1-1 0,-1 1 0,0-1 0,0 0 0,0 1 0,-2-1 0,3 1 0,-1-1 0,0 1 0,0 0 0,0 0 0,1 0 0,-1 0 0,0 0 0,0 0 0,1 0 0,-1 0 0,0 0 0,0 0 0,1 0 0,-1 1 0,0-1 0,0 0 0,1 0 0,-1 1 0,0-1 0,1 0 0,-1 1 0,0-1 0,1 1 0,-1-1 0,1 1 0,-1-1 0,1 1 0,-1 0 0,1-1 0,-1 1 0,1 0 0,-1-1 0,1 1 0,0 0 0,-1-1 0,1 1 0,0 0 0,0 0 0,-1 0 0,-6 32 0,7-20 0,0-1 0,1 1 0,1-1 0,0 0 0,0 0 0,8 19 0,32 72 0,-20-53 0,9 22-1365,-20-44-5461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4:53.650"/>
    </inkml:context>
    <inkml:brush xml:id="br0">
      <inkml:brushProperty name="width" value="0.05" units="cm"/>
      <inkml:brushProperty name="height" value="0.05" units="cm"/>
    </inkml:brush>
  </inkml:definitions>
  <inkml:trace contextRef="#ctx0" brushRef="#br0">118 17 24575,'-4'0'0,"-7"-5"0,-6-1 0,-4 0 0,-4 6 0,2 8 0,6 2-8191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4:54.280"/>
    </inkml:context>
    <inkml:brush xml:id="br0">
      <inkml:brushProperty name="width" value="0.05" units="cm"/>
      <inkml:brushProperty name="height" value="0.05" units="cm"/>
    </inkml:brush>
  </inkml:definitions>
  <inkml:trace contextRef="#ctx0" brushRef="#br0">99 128 24575,'-12'0'0,"5"-1"0,0 1 0,0 0 0,0 1 0,0 0 0,0 0 0,-10 3 0,15-3 0,0 0 0,1-1 0,-1 1 0,0 1 0,1-1 0,-1 0 0,1 0 0,0 0 0,-1 1 0,1-1 0,0 1 0,0-1 0,0 1 0,0 0 0,0-1 0,0 1 0,0 0 0,0 0 0,1-1 0,-1 1 0,1 0 0,0 0 0,-1 0 0,1 0 0,0 0 0,0 0 0,0 0 0,1 3 0,0 6 0,0 1 0,1 0 0,1-1 0,0 0 0,1 1 0,0-1 0,0-1 0,9 16 0,4 3 0,35 45 0,-2-16 0,-44-53 0,-1 1 0,1-1 0,1 0 0,-1-1 0,0 0 0,1 0 0,12 5 0,-17-8 0,-1-1 0,1 1 0,-1-1 0,1 0 0,0 0 0,-1 1 0,1-1 0,0 0 0,-1-1 0,1 1 0,0 0 0,-1 0 0,1-1 0,0 1 0,-1-1 0,1 1 0,-1-1 0,1 0 0,-1 0 0,3-1 0,-1 0 0,0-1 0,0 0 0,0 0 0,-1 0 0,1 0 0,-1 0 0,0 0 0,3-6 0,1-4 0,0 0 0,-1-1 0,6-25 0,-9 28 0,-1-1 0,0 1 0,-1-1 0,0 1 0,-1-1 0,0 1 0,-1 0 0,0 0 0,-1-1 0,0 1 0,-1 1 0,0-1 0,-1 0 0,-10-16 0,10 17 0,-1 1 0,0 0 0,-1 0 0,0 1 0,0 0 0,-1 0 0,0 0 0,0 1 0,-1 0 0,0 1 0,0 0 0,0 1 0,-1-1 0,0 2 0,-16-6 0,24 9 0,-1 0 0,1 0 0,0 0 0,-1 1 0,1 0 0,-1-1 0,1 1 0,-1 0 0,1 0 0,0 0 0,-1 0 0,1 1 0,-1-1 0,1 1 0,0-1 0,-1 1 0,1 0 0,0 0 0,0 0 0,-1 0 0,1 0 0,0 1 0,0-1 0,0 1 0,1-1 0,-1 1 0,0 0 0,0 0 0,-1 2 0,1-1 0,1 1 0,0-1 0,0 0 0,0 1 0,0-1 0,1 0 0,-1 1 0,1-1 0,0 1 0,0-1 0,0 1 0,0-1 0,1 1 0,-1-1 0,1 1 0,0-1 0,0 0 0,0 0 0,3 6 0,-2-5 0,1 1 0,-1-1 0,1 0 0,-1 0 0,1 0 0,1 0 0,-1-1 0,0 1 0,1-1 0,0 0 0,-1 0 0,1 0 0,1-1 0,-1 1 0,0-1 0,0 0 0,1 0 0,0 0 0,-1-1 0,1 0 0,0 0 0,7 1 0,-6-2 0,1 1 0,-1-2 0,0 1 0,1-1 0,-1 0 0,0 0 0,1-1 0,-1 1 0,0-2 0,0 1 0,0 0 0,-1-1 0,1 0 0,-1-1 0,1 1 0,7-8 0,39-46 0,-45 46 0,1 1 0,1 1 0,-1-1 0,2 1 0,-1 1 0,1 0 0,14-9 0,-22 16 0,-1 1 0,1-1 0,0 0 0,0 0 0,-1 1 0,1-1 0,0 1 0,0 0 0,0 0 0,0-1 0,0 1 0,-1 0 0,1 1 0,0-1 0,0 0 0,0 0 0,0 1 0,0-1 0,-1 1 0,4 1 0,-2 0 0,0-1 0,-1 1 0,1 1 0,-1-1 0,1 0 0,-1 1 0,0-1 0,0 1 0,0 0 0,3 4 0,1 5 0,-1 0 0,0 0 0,0 0 0,4 25 0,-5-13 0,8 32 0,-11-53 0,0 0 0,0 1 0,0-1 0,1 0 0,0 0 0,-1 0 0,1 0 0,0 0 0,0 0 0,0-1 0,1 1 0,3 3 0,-4-5 0,-1-1 0,0 1 0,1-1 0,-1 1 0,0-1 0,1 0 0,-1 0 0,1 0 0,-1 0 0,1 0 0,-1 0 0,1 0 0,-1 0 0,1 0 0,-1-1 0,0 1 0,1 0 0,-1-1 0,0 0 0,1 1 0,-1-1 0,0 0 0,1 1 0,-1-1 0,0 0 0,0 0 0,0 0 0,0 0 0,0 0 0,0 0 0,0-1 0,1 0 0,29-42 0,-31 44 0,40-83 0,-33 65 0,1 1 0,0-1 0,1 1 0,1 1 0,1 0 0,16-19 0,-25 33 0,-1 0 0,1 1 0,-1-1 0,1 0 0,0 1 0,0 0 0,0-1 0,0 1 0,0 0 0,0 0 0,0 0 0,0 0 0,1 0 0,-1 1 0,0-1 0,0 1 0,1-1 0,-1 1 0,5 0 0,-5 0 0,0 1 0,0 0 0,0 0 0,0 0 0,0 0 0,0 0 0,0 0 0,0 0 0,0 1 0,-1-1 0,1 1 0,-1-1 0,1 1 0,-1 0 0,1-1 0,-1 1 0,1 2 0,6 11 0,-1 0 0,0 0 0,-2 1 0,7 25 0,-7-21 0,64 223-1365,-51-190-5461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4:54.885"/>
    </inkml:context>
    <inkml:brush xml:id="br0">
      <inkml:brushProperty name="width" value="0.05" units="cm"/>
      <inkml:brushProperty name="height" value="0.05" units="cm"/>
    </inkml:brush>
  </inkml:definitions>
  <inkml:trace contextRef="#ctx0" brushRef="#br0">7 1 24575,'-5'0'0,"3"4"0,7 2 0,7 5 0,6 9 0,5 6 0,3 8 0,1 3 0,2 4 0,-1 5 0,1-1 0,-5 1 0,-3-3 0,-4-3 0,-5-5 0,-5-7-8191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4:55.261"/>
    </inkml:context>
    <inkml:brush xml:id="br0">
      <inkml:brushProperty name="width" value="0.05" units="cm"/>
      <inkml:brushProperty name="height" value="0.05" units="cm"/>
    </inkml:brush>
  </inkml:definitions>
  <inkml:trace contextRef="#ctx0" brushRef="#br0">96 436 24575,'-6'-4'0,"-1"1"0,0-1 0,1-1 0,0 1 0,0-1 0,0 0 0,0 0 0,1-1 0,0 0 0,0 0 0,1 0 0,0 0 0,0-1 0,-5-10 0,7 11 0,0 1 0,1-1 0,-1 1 0,1-1 0,1 1 0,-1-1 0,1 0 0,0 1 0,0-1 0,0 0 0,1 0 0,0 1 0,0-1 0,1 1 0,-1-1 0,1 1 0,1 0 0,-1 0 0,1-1 0,4-5 0,3-3 0,2-1 0,-1 2 0,2 0 0,0 0 0,1 1 0,0 1 0,0 1 0,1-1 0,1 2 0,-1 0 0,24-8 0,-1 2 0,1 1 0,0 2 0,77-13 0,-78 20 0,1 1 0,-1 2 0,1 2 0,0 1 0,57 10 0,-72-6 0,1 0 0,-1 2 0,0 0 0,0 2 0,0 0 0,-2 2 0,1 1 0,-1 0 0,28 23 0,-42-29 0,0 1 0,-1 0 0,1 1 0,-2-1 0,1 1 0,-1 1 0,0-1 0,-1 1 0,0 0 0,-1 0 0,0 0 0,0 1 0,-1 0 0,0 0 0,0-1 0,-1 2 0,-1-1 0,0 0 0,0 0 0,-1 0 0,-2 20 0,0-14 0,-1 0 0,-1 0 0,-1-1 0,0 0 0,-1 0 0,0 0 0,-2-1 0,1 0 0,-2 0 0,0-1 0,0 0 0,-1 0 0,-16 14 0,4-7 0,-1-1 0,0-1 0,-1-1 0,-1-1 0,-1-1 0,0-1 0,-1-2 0,-31 11 0,36-15 0,0-2 0,-1 0 0,0-2 0,0 0 0,0-2 0,0 0 0,0-2 0,-1 0 0,1-2 0,-43-8 0,59 9-85,0-1 0,1 0-1,-1-1 1,1 1 0,0-1-1,0-1 1,0 1 0,0-1-1,0 0 1,1 0 0,-1-1-1,1 0 1,0 0 0,1 0-1,-6-8 1,-4-12-6741</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4:55.819"/>
    </inkml:context>
    <inkml:brush xml:id="br0">
      <inkml:brushProperty name="width" value="0.05" units="cm"/>
      <inkml:brushProperty name="height" value="0.05" units="cm"/>
    </inkml:brush>
  </inkml:definitions>
  <inkml:trace contextRef="#ctx0" brushRef="#br0">3 85 24575,'-2'-10'0,"2"0"0,15 6 0,-4 5 0,1 0 0,0 0 0,-1 2 0,1-1 0,-1 1 0,0 1 0,0 0 0,0 1 0,0 0 0,-1 0 0,13 10 0,-8-5 0,-1 0 0,0 1 0,-1 1 0,0 0 0,-1 1 0,21 28 0,-28-33 0,-1 0 0,0 0 0,0 0 0,-1 0 0,0 1 0,0-1 0,-1 1 0,0 0 0,1 16 0,-3-23 0,0 1 0,0-1 0,0 1 0,0-1 0,0 1 0,0 0 0,-1-1 0,1 1 0,-1-1 0,0 1 0,1-1 0,-1 0 0,-1 1 0,1-1 0,0 0 0,0 0 0,-1 0 0,1 0 0,-1 0 0,0 0 0,1 0 0,-1 0 0,0 0 0,0-1 0,0 1 0,0-1 0,-1 0 0,1 1 0,0-1 0,-1 0 0,1 0 0,0-1 0,-1 1 0,1 0 0,-1-1 0,1 0 0,-5 1 0,4-1 0,0 0 0,0 1 0,0-1 0,0-1 0,0 1 0,0 0 0,0-1 0,0 0 0,0 1 0,0-1 0,1 0 0,-1-1 0,0 1 0,0 0 0,1-1 0,-1 1 0,1-1 0,-1 0 0,1 0 0,0 0 0,0 0 0,0-1 0,0 1 0,0 0 0,0-1 0,1 1 0,-1-1 0,1 0 0,0 1 0,-1-1 0,1 0 0,0 0 0,1 0 0,-1 0 0,1 0 0,-1-4 0,0-5 0,0 1 0,1-1 0,0 1 0,1-1 0,1 1 0,-1 0 0,2-1 0,4-15 0,0 10 0,0 1 0,0 0 0,2 0 0,0 1 0,0 0 0,18-20 0,-22 28 0,0 1 0,1 0 0,-1 1 0,2-1 0,-1 1 0,0 1 0,1-1 0,0 1 0,0 0 0,0 0 0,1 1 0,-1 0 0,1 1 0,0-1 0,-1 1 0,13-1 0,-15 3 0,0 1 0,0-1 0,0 1 0,-1 0 0,1 0 0,0 1 0,-1 0 0,1-1 0,-1 1 0,0 1 0,0-1 0,1 1 0,-1-1 0,-1 1 0,1 1 0,0-1 0,-1 0 0,6 8 0,6 8 0,-1 1 0,19 35 0,-16-25 0,98 149-1365,-104-161-5461</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4:56.161"/>
    </inkml:context>
    <inkml:brush xml:id="br0">
      <inkml:brushProperty name="width" value="0.05" units="cm"/>
      <inkml:brushProperty name="height" value="0.05" units="cm"/>
    </inkml:brush>
  </inkml:definitions>
  <inkml:trace contextRef="#ctx0" brushRef="#br0">12 7 24575,'-4'-5'0,"-3"4"0,6 1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4:56.531"/>
    </inkml:context>
    <inkml:brush xml:id="br0">
      <inkml:brushProperty name="width" value="0.05" units="cm"/>
      <inkml:brushProperty name="height" value="0.05" units="cm"/>
    </inkml:brush>
  </inkml:definitions>
  <inkml:trace contextRef="#ctx0" brushRef="#br0">1 60 24575,'0'6'0,"1"1"0,0 0 0,1-1 0,-1 1 0,2-1 0,-1 1 0,0-1 0,1 0 0,6 9 0,38 54 0,-34-52 0,28 41 0,62 80 0,-102-137 0,0 1 0,1-1 0,-1 1 0,0-1 0,1 1 0,-1-1 0,1 1 0,-1-1 0,1 0 0,-1 0 0,1 0 0,0 0 0,0 0 0,0 0 0,-1-1 0,4 2 0,-4-3 0,0 1 0,0-1 0,0 1 0,0-1 0,0 0 0,0 1 0,0-1 0,0 0 0,0 0 0,-1 1 0,1-1 0,0 0 0,-1 0 0,1 0 0,0 0 0,-1 0 0,1 0 0,-1 0 0,0 0 0,1 0 0,-1 0 0,0 0 0,0-1 0,1 1 0,-1 0 0,0 0 0,0 0 0,0 0 0,-1-1 0,2-18 0,0 1 0,-2 0 0,-1 0 0,-7-37 0,-1-9 0,8 44 0,-3-14 0,3 0 0,2-70 0,5 92-1365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8:51.372"/>
    </inkml:context>
    <inkml:brush xml:id="br0">
      <inkml:brushProperty name="width" value="0.05" units="cm"/>
      <inkml:brushProperty name="height" value="0.05" units="cm"/>
    </inkml:brush>
  </inkml:definitions>
  <inkml:trace contextRef="#ctx0" brushRef="#br0">12 1 24575,'0'0'0,"-1"-1"0,1 1 0,-1 0 0,1 0 0,0 0 0,-1 0 0,1 0 0,0 0 0,-1 0 0,1 0 0,0 0 0,-1 0 0,1 0 0,0 0 0,-1 1 0,1-1 0,0 0 0,-1 0 0,1 0 0,0 0 0,-1 1 0,1-1 0,0 0 0,-1 0 0,1 0 0,0 1 0,0-1 0,-1 0 0,1 1 0,0-1 0,0 0 0,0 0 0,-1 1 0,1-1 0,0 0 0,0 1 0,0-1 0,0 1 0,0-1 0,0 0 0,0 1 0,0-1 0,0 0 0,0 1 0,0-1 0,0 0 0,0 1 0,0-1 0,0 0 0,0 1 0,0-1 0,0 1 0,0-1 0,1 0 0,-1 1 0,0-1 0,0 0 0,0 0 0,0 1 0,1-1 0,-1 1 0,17 17 0,-6-14 0,-1 0 0,0 0 0,1-1 0,0 0 0,0-1 0,0 0 0,0-1 0,0 0 0,19-2 0,-10 2 0,686 1 7,-350-5-139,1378 20-1821,825-5 1953,-1614-14 0,-166 4 0,847-5 0,-594-27-324,-627 16 121,288 18 203,-1 33 0,-472-23 0,-23-3-28,715 47-536,-3 28 123,-4 19 417,0-29 144,-226-66 3148,-653-12-3240,1-2-1,-1 0 1,1-2-1,-2 0 0,1-2 1,-1-1-1,0-1 0,0-1 1,28-18-1,-2 1-1392,-29 18-5461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9:09.215"/>
    </inkml:context>
    <inkml:brush xml:id="br0">
      <inkml:brushProperty name="width" value="0.05" units="cm"/>
      <inkml:brushProperty name="height" value="0.05" units="cm"/>
    </inkml:brush>
  </inkml:definitions>
  <inkml:trace contextRef="#ctx0" brushRef="#br0">0 124 24575,'1'-2'0,"0"0"0,-1 0 0,1 0 0,0 0 0,0 0 0,0 0 0,0 0 0,0 0 0,0 1 0,1-1 0,-1 1 0,0-1 0,1 1 0,-1-1 0,1 1 0,2-2 0,-4 3 0,0 0 0,1-1 0,-1 1 0,0-1 0,1 1 0,-1 0 0,1-1 0,-1 1 0,1 0 0,-1 0 0,0-1 0,1 1 0,-1 0 0,1 0 0,-1 0 0,1 0 0,0-1 0,-1 1 0,1 0 0,-1 0 0,1 0 0,-1 0 0,1 0 0,-1 0 0,1 1 0,-1-1 0,1 0 0,-1 0 0,1 0 0,-1 0 0,1 0 0,-1 1 0,1-1 0,-1 0 0,1 1 0,-1-1 0,0 0 0,1 1 0,-1-1 0,1 0 0,-1 1 0,0-1 0,1 1 0,-1-1 0,0 0 0,0 1 0,1-1 0,-1 1 0,0-1 0,0 1 0,0-1 0,0 1 0,1-1 0,-1 1 0,0 0 0,0-1 0,0 1 0,0-1 0,0 1 0,0-1 0,0 1 0,-1 0 0,-1 41 0,1-32 0,0-1 0,1 1 0,0-1 0,1 1 0,1 10 0,-1-16 0,0-1 0,0 0 0,1 1 0,-1-1 0,1 0 0,-1 0 0,1 0 0,0 0 0,1 0 0,-1 0 0,0 0 0,1-1 0,-1 1 0,1-1 0,0 0 0,0 0 0,6 4 0,-4-3 0,-1-1 0,1 1 0,0-1 0,1 0 0,-1 0 0,0-1 0,1 1 0,-1-1 0,0-1 0,1 1 0,-1-1 0,1 1 0,-1-2 0,1 1 0,-1-1 0,1 1 0,-1-1 0,1-1 0,-1 1 0,0-1 0,6-3 0,-5 2 0,0-1 0,0 0 0,0 0 0,0-1 0,-1 0 0,0 0 0,0 0 0,0-1 0,-1 1 0,0-1 0,0 0 0,0 0 0,-1-1 0,0 1 0,4-12 0,-3 6-124,0-1 0,-1 1 0,0-1 0,-1 1 0,-1-1 0,0 0-1,0 0 1,-2 0 0,1 0 0,-5-23 0,-2 19-6702</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4:56.919"/>
    </inkml:context>
    <inkml:brush xml:id="br0">
      <inkml:brushProperty name="width" value="0.05" units="cm"/>
      <inkml:brushProperty name="height" value="0.05" units="cm"/>
    </inkml:brush>
  </inkml:definitions>
  <inkml:trace contextRef="#ctx0" brushRef="#br0">134 286 24575,'-4'0'0,"-7"0"0,-1 4 0,2 7 0,2 6 0,7 4 0,4 4 0,6 2 0,1 1 0,4 5 0,-1 2 0,3-1 0,-2-1 0,1-2 0,-1-1 0,-4-7-8191</inkml:trace>
  <inkml:trace contextRef="#ctx0" brushRef="#br0" timeOffset="1">25 12 24575,'0'-4'0,"-5"-3"0,-1 6 0,0 7 0,2 7 0,0 2-8191</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4:57.686"/>
    </inkml:context>
    <inkml:brush xml:id="br0">
      <inkml:brushProperty name="width" value="0.05" units="cm"/>
      <inkml:brushProperty name="height" value="0.05" units="cm"/>
    </inkml:brush>
  </inkml:definitions>
  <inkml:trace contextRef="#ctx0" brushRef="#br0">1 192 24575,'20'23'0,"-1"1"0,-1 2 0,-1-1 0,17 39 0,-16-14 0,-16-42 0,0 1 0,1-1 0,0 0 0,4 9 0,-6-17 0,-1 0 0,0 1 0,0-1 0,0 0 0,0 0 0,1 1 0,-1-1 0,0 0 0,0 1 0,1-1 0,-1 0 0,0 0 0,0 1 0,1-1 0,-1 0 0,0 0 0,1 0 0,-1 0 0,0 1 0,1-1 0,-1 0 0,0 0 0,1 0 0,-1 0 0,0 0 0,1 0 0,-1 0 0,0 0 0,1 0 0,-1 0 0,1 0 0,-1 0 0,0 0 0,1 0 0,-1 0 0,1-1 0,11-11 0,5-21 0,-17 33 0,24-64 0,-18 45 0,1 0 0,0 1 0,1 0 0,1 0 0,1 1 0,20-29 0,-28 44 0,-1 1 0,1-1 0,0 0 0,-1 1 0,1-1 0,0 1 0,0-1 0,0 1 0,0 0 0,0 0 0,0 0 0,1 0 0,-1 0 0,0 0 0,1 1 0,-1-1 0,0 1 0,4-1 0,-3 1 0,-1 1 0,0-1 0,0 1 0,0 0 0,0 0 0,0 0 0,0 0 0,0 0 0,0 0 0,0 0 0,0 0 0,0 1 0,-1-1 0,1 1 0,0-1 0,1 3 0,5 7 0,-1 1 0,1 0 0,-2 1 0,0-1 0,5 15 0,-6-16 0,0 4 0,2-1 0,0 1 0,1-1 0,0-1 0,13 18 0,-18-28 0,-1-1 0,1 1 0,0 0 0,-1-1 0,1 1 0,1-1 0,-1 0 0,0 0 0,0 0 0,1-1 0,-1 1 0,1-1 0,-1 0 0,1 0 0,-1 0 0,1 0 0,0 0 0,0-1 0,-1 0 0,1 0 0,0 0 0,0 0 0,-1-1 0,1 1 0,0-1 0,0 0 0,-1 0 0,6-2 0,0-2 0,1 0 0,0 0 0,-1-1 0,0 0 0,0-1 0,-1 0 0,0 0 0,0-1 0,-1 0 0,1 0 0,-2-1 0,1 1 0,-1-2 0,7-14 0,-6 10 0,-1-1 0,0 1 0,-1-1 0,-1-1 0,0 1 0,-1-1 0,0 0 0,-2 1 0,1-23 0,-3 33 0,1-1 0,-1 0 0,0 1 0,0-1 0,0 1 0,-1 0 0,1-1 0,-2 1 0,1 0 0,0 0 0,-1 0 0,0 1 0,0-1 0,-1 0 0,1 1 0,-1 0 0,0 0 0,0 0 0,0 0 0,0 1 0,-8-5 0,8 6 0,0 0 0,0 1 0,0-1 0,0 1 0,0 0 0,0 0 0,0 0 0,0 1 0,-1-1 0,1 1 0,0 0 0,-1 1 0,1-1 0,0 0 0,0 1 0,-1 0 0,1 0 0,0 1 0,0-1 0,0 1 0,0 0 0,1 0 0,-1 0 0,0 0 0,1 0 0,-1 1 0,1 0 0,-5 4 0,6-4 0,-1-1 0,0 1 0,1 0 0,0 0 0,-1-1 0,1 2 0,0-1 0,0 0 0,1 0 0,-1 1 0,1-1 0,0 0 0,0 1 0,0 0 0,0-1 0,0 1 0,1-1 0,0 1 0,-1 0 0,1-1 0,1 1 0,-1 0 0,0 0 0,2 3 0,0-3 0,0 1 0,0-1 0,0 1 0,0-1 0,1 0 0,0 0 0,0 0 0,0 0 0,0 0 0,1-1 0,-1 0 0,1 1 0,0-1 0,0-1 0,0 1 0,1 0 0,5 2 0,-8-4 0,7 3 0,0 0 0,0 1 0,-1 0 0,12 8 0,-17-10 0,0 0 0,-1 0 0,1 0 0,-1 0 0,0 1 0,1-1 0,-1 1 0,-1-1 0,1 1 0,-1 0 0,1 0 0,-1 0 0,0-1 0,0 6 0,30 290 0,-20-142 0,11 57 0,17 215 0,-39-423 0,1 20 0,0-1 0,-4 34 0,2-54 0,1 0 0,-1 0 0,0 0 0,0 0 0,0 0 0,-1 0 0,0-1 0,0 1 0,0-1 0,0 1 0,-1-1 0,0 0 0,0 0 0,0 0 0,0 0 0,-1 0 0,1-1 0,-6 5 0,6-7 0,-1 0 0,1 1 0,0-1 0,-1 0 0,1-1 0,-1 1 0,0-1 0,1 1 0,-1-1 0,1 0 0,-1 0 0,0-1 0,1 1 0,-1-1 0,1 0 0,-1 0 0,1 0 0,-1 0 0,1-1 0,0 1 0,0-1 0,0 0 0,-4-3 0,-9-5 0,0-2 0,-27-26 0,42 38 0,-29-30 0,2-2 0,1 0 0,1-2 0,2 0 0,1-2 0,2-1 0,-31-76 0,38 78 0,3-1 0,0 0 0,3 0 0,0 0 0,3-1 0,1-1 0,2 1 0,1 0 0,6-48 0,-3 67 12,1 1 0,1 0 0,0-1 0,1 2 0,1-1 0,1 0 0,1 1 0,0 1 0,11-17 0,-11 21-126,1 0 0,0 1-1,0 0 1,1 0 0,0 1 0,1 0-1,0 1 1,0 0 0,1 1 0,0 1-1,0 0 1,15-6 0,15-2-6712</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4:58.682"/>
    </inkml:context>
    <inkml:brush xml:id="br0">
      <inkml:brushProperty name="width" value="0.05" units="cm"/>
      <inkml:brushProperty name="height" value="0.05" units="cm"/>
    </inkml:brush>
  </inkml:definitions>
  <inkml:trace contextRef="#ctx0" brushRef="#br0">76 43 24575,'-4'-3'0,"-2"-3"0,0 0 0,-1 0 0,0 0 0,-13-7 0,19 13 0,0-1 0,1 1 0,-1 0 0,1 0 0,-1-1 0,0 1 0,1 0 0,-1 0 0,0 0 0,0 0 0,1-1 0,-1 1 0,0 0 0,1 0 0,-1 1 0,0-1 0,1 0 0,-1 0 0,0 0 0,1 0 0,-1 0 0,0 1 0,1-1 0,-1 0 0,0 1 0,0 0 0,0 0 0,0 1 0,0 0 0,0-1 0,1 1 0,-1 0 0,1 0 0,-1 0 0,1-1 0,0 1 0,-1 0 0,1 0 0,0 0 0,0 0 0,0-1 0,1 5 0,8 60 0,34 127 0,-21-105 0,141 793 0,-89-435 0,-54-349-1365,-12-62-5461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4:59.054"/>
    </inkml:context>
    <inkml:brush xml:id="br0">
      <inkml:brushProperty name="width" value="0.05" units="cm"/>
      <inkml:brushProperty name="height" value="0.05" units="cm"/>
    </inkml:brush>
  </inkml:definitions>
  <inkml:trace contextRef="#ctx0" brushRef="#br0">99 189 24575,'-4'-4'0,"-15"-15"0,-25-32 0,40 46 0,1 1 0,0-1 0,-1 0 0,2 0 0,-1-1 0,1 1 0,-1 0 0,2-1 0,-1 0 0,0 1 0,1-1 0,0 0 0,0-7 0,1 12 0,0 0 0,0-1 0,0 1 0,1 0 0,-1-1 0,0 1 0,1 0 0,-1-1 0,0 1 0,1 0 0,0 0 0,-1 0 0,1 0 0,0-1 0,-1 1 0,1 0 0,0 0 0,0 0 0,0 0 0,0 1 0,0-1 0,0 0 0,0 0 0,1 0 0,1 0 0,-1 0 0,1 0 0,0 1 0,-1-1 0,1 1 0,-1 0 0,1 0 0,0 0 0,-1 0 0,1 0 0,3 1 0,7 2 0,-1 0 0,0 1 0,21 10 0,15 10 0,-27-13 0,0-1 0,1 0 0,0-2 0,29 8 0,-44-15 0,0 0 0,0 0 0,0-1 0,1 1 0,-1-2 0,0 1 0,0-1 0,0 0 0,0 0 0,0-1 0,0 0 0,0 0 0,0-1 0,-1 0 0,1 0 0,-1 0 0,0-1 0,9-7 0,68-49 0,-77 55 12,-20 13-118,4-2-1165,-8 4-5555</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00.281"/>
    </inkml:context>
    <inkml:brush xml:id="br0">
      <inkml:brushProperty name="width" value="0.05" units="cm"/>
      <inkml:brushProperty name="height" value="0.05" units="cm"/>
    </inkml:brush>
  </inkml:definitions>
  <inkml:trace contextRef="#ctx0" brushRef="#br0">467 136 24575,'-44'-32'0,"9"7"0,34 24 0,-13-11 0,0 0 0,-1 2 0,0-1 0,-19-8 0,30 17 0,-1 0 0,1 0 0,0 0 0,-1 1 0,1 0 0,-1 0 0,1 0 0,-1 0 0,0 1 0,1 0 0,-1 0 0,0 0 0,1 1 0,-1-1 0,0 1 0,1 0 0,-1 0 0,1 1 0,0 0 0,-1-1 0,1 1 0,-5 3 0,-1 3 0,0 0 0,0 1 0,1 0 0,0 1 0,1 0 0,0 0 0,0 1 0,1 0 0,1 0 0,-7 16 0,-2 7 0,1 0 0,-12 49 0,16-45 0,2 0 0,2 0 0,1 0 0,2 1 0,1-1 0,2 1 0,7 46 0,-4-66 0,1 0 0,0 0 0,2 0 0,0-1 0,2 0 0,17 33 0,-17-38 0,1-1 0,0 0 0,1 0 0,0-1 0,0 0 0,2-1 0,-1 0 0,1-1 0,24 14 0,-16-13 0,0-1 0,1 0 0,0-2 0,0-1 0,1 0 0,-1-2 0,1 0 0,0-2 0,44 0 0,-31-3 0,1-2 0,-1-2 0,1-1 0,-2-1 0,49-18 0,-68 20 0,0-1 0,0-1 0,-1-1 0,0 0 0,0-1 0,-1 0 0,0-1 0,12-12 0,-22 19 0,1-1 0,0-1 0,-1 1 0,0 0 0,0-1 0,-1 0 0,1 1 0,-1-1 0,0 0 0,0-1 0,2-8 0,-4 10 0,1 0 0,-1-1 0,0 1 0,-1 0 0,1 0 0,-1 0 0,0 0 0,0 0 0,0 0 0,0 0 0,-1 0 0,1 0 0,-1 1 0,0-1 0,0 1 0,-1-1 0,-3-4 0,3 4 0,-1-1 0,-1 1 0,1 0 0,0 0 0,-1 1 0,0-1 0,0 1 0,0 0 0,0 0 0,-1 0 0,1 1 0,-1 0 0,0 0 0,1 1 0,-12-3 0,13 4 0,0 0 0,0-1 0,-1 1 0,1 1 0,0-1 0,0 1 0,0-1 0,0 1 0,0 0 0,0 1 0,0-1 0,0 1 0,0-1 0,0 1 0,1 0 0,-1 1 0,1-1 0,-1 1 0,1-1 0,0 1 0,0 0 0,-5 6 0,4-3 0,0 0 0,1 0 0,-1 0 0,1 0 0,0 0 0,1 1 0,0-1 0,0 1 0,0-1 0,1 1 0,-1 0 0,2 0 0,-1 0 0,1 0 0,0 0 0,0 0 0,3 10 0,-1-8 0,1 0 0,0 0 0,0 0 0,1 0 0,1-1 0,-1 0 0,1 0 0,0 0 0,1 0 0,0-1 0,0 0 0,11 9 0,-7-8 0,0-1 0,0-1 0,0 0 0,1 0 0,0-1 0,1 0 0,-1-1 0,1 0 0,-1-1 0,1 0 0,0-1 0,0 0 0,1-1 0,-1-1 0,0 0 0,24-3 0,-27 2 0,1-1 0,0 0 0,-1 0 0,1-1 0,-1-1 0,0 1 0,0-2 0,0 1 0,13-10 0,-17 10 0,0 0 0,0-1 0,0 1 0,0-2 0,-1 1 0,1 0 0,-2-1 0,1 0 0,0 1 0,-1-1 0,0-1 0,-1 1 0,1 0 0,2-11 0,-4 10 0,0 1 0,-1 0 0,1 0 0,-1 0 0,0 0 0,-1 0 0,1-1 0,-1 1 0,-1 0 0,1 0 0,-1 0 0,0 1 0,0-1 0,-1 0 0,0 1 0,0-1 0,0 1 0,0 0 0,-1 0 0,0 0 0,0 1 0,0-1 0,-1 1 0,1 0 0,-1 0 0,0 0 0,-8-3 0,2 0 0,0 1 0,0 0 0,-1 1 0,1 1 0,-1-1 0,0 2 0,-1 0 0,1 0 0,-1 1 0,1 1 0,-1 0 0,-19 1 0,30 0 0,0 1 0,0-1 0,0 0 0,0 0 0,1 1 0,-1-1 0,0 1 0,0-1 0,0 1 0,1 0 0,-1 0 0,0 0 0,0 0 0,1 0 0,-1 0 0,-1 2 0,3-3 0,-1 1 0,1 0 0,0 0 0,-1-1 0,1 1 0,0 0 0,0 0 0,-1 0 0,1 0 0,0-1 0,0 1 0,0 0 0,0 0 0,0 0 0,0 0 0,0-1 0,1 1 0,-1 0 0,0 0 0,0 0 0,1-1 0,-1 1 0,0 0 0,1 0 0,0 0 0,1 3 0,1 0 0,0-1 0,0 0 0,0 1 0,0-1 0,1-1 0,-1 1 0,1 0 0,0-1 0,0 1 0,0-1 0,5 1 0,-1 0 0,1-1 0,0 0 0,0 0 0,1-1 0,-1 0 0,0-1 0,0 0 0,0-1 0,1 0 0,-1 0 0,0-1 0,0 0 0,0 0 0,12-6 0,13-6 0,-1-2 0,41-26 0,-34 19 0,-38 22 0,0-1 0,0 1 0,1 0 0,-1 0 0,0 1 0,1-1 0,-1 0 0,1 1 0,-1-1 0,1 1 0,-1 0 0,1 0 0,-1 0 0,1 0 0,-1 1 0,1-1 0,-1 0 0,1 1 0,4 1 0,-3 1 0,0-1 0,0 1 0,0-1 0,0 1 0,0 1 0,0-1 0,-1 0 0,1 1 0,4 6 0,3 8 0,0 0 0,-1 1 0,13 33 0,-23-51 0,9 23 0,-6-15 0,0-1 0,0 0 0,1 0 0,6 9 0,-10-16 0,0-1 0,0 0 0,1 1 0,-1-1 0,0 0 0,0 1 0,1-1 0,-1 0 0,0 0 0,1 1 0,-1-1 0,0 0 0,1 0 0,-1 0 0,0 0 0,1 1 0,-1-1 0,0 0 0,1 0 0,-1 0 0,0 0 0,1 0 0,-1 0 0,0 0 0,1 0 0,-1 0 0,1 0 0,-1 0 0,0 0 0,1 0 0,-1 0 0,0 0 0,1 0 0,-1-1 0,0 1 0,1 0 0,-1 0 0,0 0 0,1-1 0,-1 1 0,0 0 0,1 0 0,-1-1 0,0 1 0,0 0 0,1 0 0,-1-1 0,0 1 0,0 0 0,0-1 0,0 1 0,1 0 0,-1-1 0,0 1 0,0 0 0,0-1 0,0 0 0,11-27 0,-9 23 0,10-30 0,27-49 0,-32 70 0,1 0 0,1 0 0,0 1 0,1 0 0,1 1 0,11-11 0,-19 20 0,0 0 0,0 1 0,-1 0 0,1 0 0,1 0 0,-1 0 0,0 0 0,0 0 0,1 1 0,-1 0 0,1-1 0,-1 1 0,1 1 0,-1-1 0,1 0 0,0 1 0,0 0 0,-1 0 0,1 0 0,0 0 0,4 1 0,-3 1 0,0 0 0,-1 1 0,1-1 0,-1 1 0,1-1 0,-1 1 0,0 1 0,0-1 0,0 1 0,-1-1 0,1 1 0,-1 0 0,0 0 0,4 7 0,5 10 26,-2 0 0,0 0-1,-1 1 1,9 35 0,-9-25-773,17 36 0,-14-43-6079</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00.761"/>
    </inkml:context>
    <inkml:brush xml:id="br0">
      <inkml:brushProperty name="width" value="0.05" units="cm"/>
      <inkml:brushProperty name="height" value="0.05" units="cm"/>
    </inkml:brush>
  </inkml:definitions>
  <inkml:trace contextRef="#ctx0" brushRef="#br0">112 765 24575,'7'-9'0,"0"-1"0,-1 1 0,0-1 0,-1 0 0,9-21 0,-7 14 0,-2 4 0,0 0 0,0-1 0,-1 0 0,3-24 0,-7 35 0,1 0 0,-1 0 0,0 0 0,0 0 0,0 0 0,-1 0 0,1 0 0,-1 1 0,0-1 0,0 0 0,0 0 0,-2-5 0,2 7 0,0 0 0,0-1 0,-1 1 0,1 0 0,0 0 0,0 0 0,-1 0 0,1 0 0,-1 1 0,1-1 0,-1 0 0,1 1 0,-1-1 0,1 1 0,-1-1 0,1 1 0,-1 0 0,0 0 0,1-1 0,-1 1 0,0 0 0,1 1 0,-1-1 0,1 0 0,-3 1 0,-3 1 0,0 0 0,1 0 0,-1 0 0,1 1 0,0 0 0,0 1 0,0-1 0,0 1 0,1 0 0,0 0 0,-1 1 0,1 0 0,1 0 0,-1 0 0,1 0 0,-4 7 0,2-4 0,1 1 0,0-1 0,0 1 0,1 0 0,1 0 0,-1 0 0,1 1 0,1-1 0,0 1 0,-2 18 0,4-24 0,0 0 0,0 0 0,0 0 0,1-1 0,-1 1 0,1 0 0,0 0 0,0 0 0,1 0 0,-1-1 0,1 1 0,-1-1 0,1 1 0,0-1 0,1 1 0,-1-1 0,1 0 0,-1 0 0,1 0 0,0-1 0,0 1 0,0-1 0,0 1 0,1-1 0,-1 0 0,1 0 0,-1 0 0,1-1 0,-1 0 0,6 2 0,-3-1 0,1-1 0,0 0 0,0 0 0,-1-1 0,1 0 0,0 0 0,0 0 0,0-1 0,0 0 0,-1 0 0,1-1 0,0 0 0,-1 0 0,1-1 0,-1 1 0,11-7 0,-6 0 0,0 1 0,-1-1 0,1-1 0,-2 0 0,1 0 0,-1-1 0,-1 0 0,0-1 0,-1 1 0,0-2 0,-1 1 0,0-1 0,-1 0 0,0 0 0,-1 0 0,-1-1 0,0 1 0,2-27 0,-3 7 0,-1 0 0,-2 0 0,-1 0 0,-1 0 0,-2 1 0,-17-61 0,10 49 0,4 13 0,0 1 0,-2 1 0,-2 0 0,-24-48 0,35 77 0,1-1 0,0 0 0,0 1 0,-1-1 0,1 1 0,0-1 0,-1 1 0,1-1 0,0 1 0,-1-1 0,1 1 0,-1-1 0,1 1 0,-1-1 0,1 1 0,-1 0 0,1-1 0,-1 1 0,0 0 0,1 0 0,-1-1 0,1 1 0,-1 0 0,0 0 0,1 0 0,-1 0 0,-1 0 0,2 0 0,-1 1 0,1-1 0,-1 1 0,1-1 0,-1 1 0,1 0 0,-1 0 0,1-1 0,-1 1 0,1 0 0,0-1 0,-1 1 0,1 0 0,0 0 0,0 0 0,-1 0 0,1 1 0,-2 41 0,5 8 0,3 0 0,3 0 0,1-1 0,3-1 0,2 0 0,1 0 0,3-2 0,2 0 0,2-2 0,35 52 0,-46-79-227,1 0-1,1 0 1,1-2-1,1 0 1,24 21-1,-16-21-6598</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01.135"/>
    </inkml:context>
    <inkml:brush xml:id="br0">
      <inkml:brushProperty name="width" value="0.05" units="cm"/>
      <inkml:brushProperty name="height" value="0.05" units="cm"/>
    </inkml:brush>
  </inkml:definitions>
  <inkml:trace contextRef="#ctx0" brushRef="#br0">44 531 24575,'0'-9'0,"0"-8"0,0-5 0,-5-4 0,-1 7 0,0 12 0,6 11 0,3 10 0,6 7 0,0 4 0,5 4 0,-1 0 0,2 1 0,-2-1 0,-2 0 0,1-1 0,-1-4-8191</inkml:trace>
  <inkml:trace contextRef="#ctx0" brushRef="#br0" timeOffset="1">17 12 24575,'0'-4'0,"-5"-2"0,-1 5 0,0 7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02.145"/>
    </inkml:context>
    <inkml:brush xml:id="br0">
      <inkml:brushProperty name="width" value="0.05" units="cm"/>
      <inkml:brushProperty name="height" value="0.05" units="cm"/>
    </inkml:brush>
  </inkml:definitions>
  <inkml:trace contextRef="#ctx0" brushRef="#br0">2 22 24575,'0'-1'0,"0"1"0,-1-1 0,1 0 0,0 0 0,0 1 0,0-1 0,0 0 0,0 1 0,0-1 0,0 0 0,0 1 0,0-1 0,0 0 0,0 0 0,1 1 0,-1-1 0,0 0 0,0 1 0,1-1 0,-1 0 0,0 1 0,1-1 0,-1 1 0,1-1 0,-1 1 0,1-1 0,-1 1 0,1-1 0,10 17 0,9 36 0,-13-29 0,-2 1 0,-1 0 0,1 37 0,-6-90 0,0-61 0,2 81 0,0 1 0,0-1 0,0 1 0,1 0 0,0 0 0,1 0 0,0 0 0,5-9 0,-8 18-21,0-1 0,-1 1-1,1 0 1,0-1 0,0 1-1,0 0 1,0-1 0,0 1-1,1 0 1,-1-1 0,0 1-1,0 0 1,0-1 0,0 1-1,1 0 1,-1-1 0,0 1-1,1-1 1,-1 1 0,1 0-1,-1-1 1,0 1 0,1-1-1,-1 1 1,1-1 0,-1 1-1,1-1 1,0 0 0,-1 1-1,1-1 1,-1 0 0,1 1-1,0-1 1,-1 0 0,1 0-1,0 0 1,-1 1 0,1-1-1,0 0 1,-1 0 0,1 0-1,0 0 1,-1 0 0,1 0-1,0 0 1,-1-1 0,1 1-1,0 0 1,-1 0 0,1 0-1,0-1 1,-1 1 0,1 0-1,0-1 1,-1 1 0,1 0-1,-1-1 1,1 1 0,-1-1-1,1 1 1,-1-1 0,1 1-1,0-2 1</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03.202"/>
    </inkml:context>
    <inkml:brush xml:id="br0">
      <inkml:brushProperty name="width" value="0.05" units="cm"/>
      <inkml:brushProperty name="height" value="0.05" units="cm"/>
    </inkml:brush>
  </inkml:definitions>
  <inkml:trace contextRef="#ctx0" brushRef="#br0">46 52 24575,'-17'-23'0,"15"19"0,0 1 0,0 0 0,0 0 0,-1 0 0,1 0 0,-1 0 0,-5-3 0,8 5 0,0 1 0,0 0 0,0 0 0,0 0 0,0 0 0,0 0 0,-1 0 0,1 0 0,0 0 0,0 0 0,0 0 0,0 0 0,0 0 0,-1 0 0,1 0 0,0 0 0,0 0 0,0 0 0,0 0 0,0 0 0,0 0 0,-1 0 0,1 1 0,0-1 0,0 0 0,0 0 0,0 0 0,0 0 0,0 0 0,0 0 0,0 0 0,-1 0 0,1 0 0,0 1 0,0-1 0,0 0 0,0 0 0,0 0 0,0 0 0,0 0 0,0 0 0,0 1 0,0-1 0,0 0 0,0 0 0,0 0 0,0 0 0,0 0 0,0 0 0,0 1 0,0-1 0,0 0 0,0 0 0,0 0 0,0 0 0,1 16 0,4 17 0,15 57 0,65 347 0,-58-275-1365,-19-124-5461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03.560"/>
    </inkml:context>
    <inkml:brush xml:id="br0">
      <inkml:brushProperty name="width" value="0.05" units="cm"/>
      <inkml:brushProperty name="height" value="0.05" units="cm"/>
    </inkml:brush>
  </inkml:definitions>
  <inkml:trace contextRef="#ctx0" brushRef="#br0">32 221 24575,'0'-1'0,"0"0"0,-1 0 0,1 0 0,-1 0 0,1 0 0,-1 0 0,1 0 0,-1 0 0,1 0 0,-1 0 0,0 0 0,0 0 0,1 0 0,-1 1 0,0-1 0,0 0 0,0 1 0,0-1 0,0 0 0,0 1 0,-1-1 0,1 1 0,0-1 0,0 1 0,1 0 0,-1-1 0,0 1 0,0 0 0,0-1 0,1 1 0,-1-1 0,0 1 0,1-1 0,-1 1 0,1-1 0,-1 0 0,0 1 0,1-1 0,-1 0 0,1 1 0,0-1 0,-1 0 0,1 0 0,0 1 0,-1-1 0,1 0 0,0 0 0,0 0 0,0 0 0,-1 1 0,1-1 0,0 0 0,0 0 0,0 0 0,1 0 0,-1 1 0,0-1 0,0 0 0,0 0 0,1 0 0,-1 0 0,0 1 0,1-2 0,2-2 0,0 1 0,0-1 0,0 1 0,0-1 0,1 1 0,-1 0 0,1 0 0,0 1 0,7-5 0,44-19 0,-33 16 0,63-26 0,38-20 0,-121 55 0,0 0 0,-1 0 0,1 0 0,0 0 0,-1 0 0,1 1 0,0-1 0,0 0 0,0 1 0,0 0 0,0-1 0,-1 1 0,1 0 0,0 0 0,0 0 0,0 0 0,0 0 0,0 1 0,0-1 0,0 1 0,0-1 0,-1 1 0,1 0 0,0-1 0,0 1 0,2 2 0,0 1 0,0 0 0,0 1 0,-1-1 0,0 1 0,0 0 0,0 0 0,4 9 0,9 25 0,-1 2 0,-1 0 0,-3 1 0,-1 0 0,5 59 0,-12-73-1365,-1-4-5461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9:17.532"/>
    </inkml:context>
    <inkml:brush xml:id="br0">
      <inkml:brushProperty name="width" value="0.05" units="cm"/>
      <inkml:brushProperty name="height" value="0.05" units="cm"/>
    </inkml:brush>
  </inkml:definitions>
  <inkml:trace contextRef="#ctx0" brushRef="#br0">1 50 24575,'0'-5'0,"4"-6"0,2-6 0,0 1-8191</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03.915"/>
    </inkml:context>
    <inkml:brush xml:id="br0">
      <inkml:brushProperty name="width" value="0.05" units="cm"/>
      <inkml:brushProperty name="height" value="0.05" units="cm"/>
    </inkml:brush>
  </inkml:definitions>
  <inkml:trace contextRef="#ctx0" brushRef="#br0">21 74 24575,'0'-4'0,"-4"-7"0,-2-6 0,0-4 0,1 1-8191</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04.535"/>
    </inkml:context>
    <inkml:brush xml:id="br0">
      <inkml:brushProperty name="width" value="0.05" units="cm"/>
      <inkml:brushProperty name="height" value="0.05" units="cm"/>
    </inkml:brush>
  </inkml:definitions>
  <inkml:trace contextRef="#ctx0" brushRef="#br0">158 118 24575,'-1'3'0,"0"-1"0,0 1 0,-1-1 0,1 0 0,-1 0 0,0 0 0,0 0 0,0 0 0,0 0 0,0 0 0,0 0 0,0-1 0,-5 3 0,-7 7 0,8-4 0,-1 1 0,1-1 0,0 1 0,1 0 0,0 1 0,0-1 0,1 1 0,0 0 0,0 0 0,1 1 0,0-1 0,1 1 0,0-1 0,1 1 0,0 0 0,0 0 0,1-1 0,1 17 0,0-17 0,1 0 0,0 0 0,0 0 0,0-1 0,1 1 0,0-1 0,1 1 0,0-1 0,0 0 0,1 0 0,0-1 0,1 1 0,-1-1 0,1-1 0,1 1 0,-1-1 0,1 0 0,0 0 0,0-1 0,12 7 0,-14-10 0,-1 0 0,1 0 0,0 0 0,0-1 0,0 0 0,0 0 0,0 0 0,0-1 0,0 1 0,0-1 0,0 0 0,0-1 0,0 1 0,0-1 0,0 0 0,0-1 0,0 1 0,0-1 0,0 0 0,-1 0 0,1 0 0,-1 0 0,1-1 0,-1 0 0,0 0 0,0 0 0,4-5 0,-3 4 0,-1 0 0,0 0 0,-1-1 0,1 1 0,-1-1 0,0 0 0,0 0 0,0 0 0,-1 0 0,1-1 0,-1 1 0,-1-1 0,1 1 0,-1-1 0,0 0 0,0 1 0,0-1 0,-1 0 0,0 0 0,0 1 0,-1-1 0,0 0 0,-2-10 0,-3 1 0,-1 0 0,0 0 0,-1 0 0,-1 1 0,0 1 0,0 0 0,-2 0 0,-15-15 0,10 12 0,0 2 0,-1 0 0,-1 1 0,0 1 0,-34-18 0,43 27 0,1-1 0,-1 2 0,0-1 0,0 1 0,-15-1 0,22 2 0,0 1 0,0 0 0,0 0 0,0 0 0,0 1 0,0-1 0,0 0 0,0 1 0,0-1 0,0 1 0,1 0 0,-1-1 0,0 1 0,-2 1 0,4-1 0,-1 0 0,0 0 0,0 0 0,1 0 0,-1 0 0,0 0 0,1 0 0,-1 0 0,1 0 0,0 1 0,-1-1 0,1 0 0,0 0 0,0 0 0,-1 0 0,1 1 0,0-1 0,0 0 0,1 0 0,-1 0 0,0 1 0,0-1 0,0 0 0,1 0 0,-1 0 0,1 1 0,1 4 0,1 0 0,-1-1 0,1 0 0,1 0 0,-1 0 0,1 0 0,-1 0 0,1-1 0,1 1 0,-1-1 0,1 0 0,-1-1 0,1 1 0,0-1 0,0 0 0,1 0 0,10 4 0,-10-4 0,0-1 0,1 1 0,-1-1 0,1-1 0,0 1 0,0-1 0,-1 0 0,1-1 0,0 0 0,0 0 0,0 0 0,0-1 0,-1 0 0,1 0 0,9-4 0,-7 0 0,0 0 0,0-1 0,-1 0 0,1 0 0,-1-1 0,-1-1 0,10-10 0,29-26 0,-45 43 0,8-6 0,1 0 0,-1 1 0,1 0 0,0 1 0,12-5 0,-19 9 0,-1 0 0,0 1 0,1-1 0,-1 0 0,0 1 0,1 0 0,-1 0 0,1 0 0,-1 0 0,1 0 0,-1 0 0,1 0 0,-1 1 0,0-1 0,1 1 0,-1 0 0,0 0 0,1 0 0,-1 0 0,0 0 0,0 0 0,0 1 0,0-1 0,0 1 0,0-1 0,0 1 0,-1 0 0,1 0 0,0 0 0,1 2 0,3 7 0,1 1 0,-1 0 0,-1 0 0,0 0 0,-1 1 0,5 25 0,10 28 0,-19-65 0,1-1 0,-1 1 0,0-1 0,0 1 0,0-1 0,0 1 0,0-1 0,0 1 0,1-1 0,-1 1 0,0-1 0,0 0 0,1 1 0,-1-1 0,0 1 0,1-1 0,-1 0 0,0 1 0,1-1 0,-1 0 0,1 0 0,-1 1 0,0-1 0,1 0 0,-1 0 0,1 1 0,-1-1 0,1 0 0,-1 0 0,1 0 0,-1 0 0,1 0 0,-1 0 0,1 0 0,-1 0 0,1 0 0,-1 0 0,1 0 0,-1 0 0,1 0 0,0 0 0,1-2 0,0 1 0,-1-1 0,1 1 0,0-1 0,-1 0 0,1 0 0,-1 1 0,0-1 0,3-4 0,21-50 0,-11 7 0,11-27 0,-22 68 0,0 1 0,1-1 0,0 1 0,0 0 0,1 0 0,10-12 0,-14 17 0,0 1 0,0 0 0,1 0 0,-1 0 0,0-1 0,1 1 0,-1 0 0,1 1 0,-1-1 0,1 0 0,-1 0 0,1 1 0,0-1 0,-1 1 0,1-1 0,0 1 0,-1 0 0,1 0 0,0 0 0,-1-1 0,1 2 0,0-1 0,0 0 0,-1 0 0,1 1 0,0-1 0,-1 0 0,1 1 0,0 0 0,-1-1 0,1 1 0,-1 0 0,1 0 0,-1 0 0,0 0 0,1 0 0,-1 0 0,0 0 0,1 1 0,-1-1 0,1 2 0,5 6 0,1 1 0,-2 0 0,1 0 0,7 19 0,-10-22 0,38 97 133,-13-29-1631,-19-52-5328</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47.738"/>
    </inkml:context>
    <inkml:brush xml:id="br0">
      <inkml:brushProperty name="width" value="0.05" units="cm"/>
      <inkml:brushProperty name="height" value="0.05" units="cm"/>
    </inkml:brush>
  </inkml:definitions>
  <inkml:trace contextRef="#ctx0" brushRef="#br0">117 0 24575,'-5'0'0,"-1"0"0,1 1 0,-1-1 0,1 1 0,-1 0 0,1 0 0,0 0 0,-1 1 0,-9 4 0,12-4 0,0 0 0,1 1 0,-1-1 0,0 1 0,1-1 0,-1 1 0,1 0 0,0 0 0,0 0 0,0 0 0,0 0 0,1 0 0,-1 1 0,1-1 0,0 1 0,-1 3 0,-3 13 0,1 0 0,0 1 0,2 0 0,1-1 0,1 24 0,13 104 0,-11-127 0,8 50-682,33 116-1,-33-152-6143</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48.124"/>
    </inkml:context>
    <inkml:brush xml:id="br0">
      <inkml:brushProperty name="width" value="0.05" units="cm"/>
      <inkml:brushProperty name="height" value="0.05" units="cm"/>
    </inkml:brush>
  </inkml:definitions>
  <inkml:trace contextRef="#ctx0" brushRef="#br0">85 7 24575,'0'0'0,"-1"-1"0,1 1 0,-1-1 0,1 1 0,-1-1 0,1 1 0,-1-1 0,0 1 0,1 0 0,-1-1 0,0 1 0,1 0 0,-1 0 0,0-1 0,0 1 0,1 0 0,-1 0 0,0 0 0,0 0 0,1 0 0,-1 0 0,0 0 0,1 0 0,-1 0 0,0 0 0,0 0 0,-1 1 0,1 0 0,-1 0 0,1 0 0,0 0 0,-1 0 0,1 0 0,0 1 0,-1-1 0,1 0 0,0 1 0,0-1 0,-1 3 0,-17 41 0,18-45 0,-6 26 0,0 1 0,2 0 0,1 0 0,1 0 0,1 1 0,3 46 0,1-53 0,0-1 0,1 1 0,1-1 0,1 0 0,1-1 0,1 1 0,1-1 0,0 0 0,17 27 0,-22-42 0,0 0 0,0 0 0,0 0 0,1 0 0,-1 0 0,1-1 0,0 1 0,0-1 0,0 0 0,0 0 0,0-1 0,6 4 0,-7-6 0,-1 1 0,1-1 0,-1 1 0,1-1 0,0 0 0,-1 0 0,1 0 0,-1 0 0,1 0 0,-1-1 0,1 1 0,-1-1 0,1 1 0,-1-1 0,1 0 0,-1 0 0,0 0 0,1-1 0,-1 1 0,0 0 0,0-1 0,0 0 0,0 1 0,0-1 0,0 0 0,1-2 0,6-6 0,-1-1 0,0 0 0,-1 0 0,-1-1 0,1 1 0,-2-2 0,0 1 0,0-1 0,4-20 0,-4 13 0,-2 1 0,0-1 0,-1 0 0,-1 0 0,-2-36 0,-1 42 0,-1 1 0,0-1 0,-1 0 0,0 1 0,-1 0 0,0 0 0,-1 0 0,-1 1 0,-8-13 0,11 19 0,-1 1 0,1 0 0,-1 0 0,0 0 0,0 0 0,0 1 0,0 0 0,-1 0 0,-7-3 0,9 5 0,0 0 0,0 0 0,0 1 0,0 0 0,-1 0 0,1 0 0,-1 0 0,1 1 0,0 0 0,-1 0 0,1 0 0,-1 0 0,1 1 0,-1 0 0,-4 1 0,-14 8-1365,4 4-5461</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48.526"/>
    </inkml:context>
    <inkml:brush xml:id="br0">
      <inkml:brushProperty name="width" value="0.05" units="cm"/>
      <inkml:brushProperty name="height" value="0.05" units="cm"/>
    </inkml:brush>
  </inkml:definitions>
  <inkml:trace contextRef="#ctx0" brushRef="#br0">32 116 24575,'0'0'0,"0"0"0,0-1 0,0 1 0,0 0 0,1 0 0,-1-1 0,0 1 0,0 0 0,0-1 0,0 1 0,0 0 0,0 0 0,0-1 0,0 1 0,0 0 0,0-1 0,0 1 0,0 0 0,0 0 0,0-1 0,0 1 0,0 0 0,-1-1 0,1 1 0,0 0 0,0 0 0,0-1 0,0 1 0,-1 0 0,1 0 0,0-1 0,0 1 0,0 0 0,-1 0 0,1 0 0,0 0 0,0-1 0,-1 1 0,1 0 0,0 0 0,0 0 0,-1 0 0,1 0 0,0 0 0,0 0 0,-1-1 0,1 1 0,0 0 0,-1 0 0,1 0 0,0 0 0,-1 0 0,1 1 0,0-1 0,0 0 0,-1 0 0,1 0 0,0 0 0,-1 0 0,1 0 0,0 0 0,-1 1 0,0 0 0,0-1 0,0 1 0,0 0 0,0 1 0,0-1 0,0 0 0,1 0 0,-1 0 0,0 0 0,1 1 0,-1-1 0,0 3 0,-4 22 0,2 1 0,1-1 0,1 1 0,3 29 0,0-3 0,-3-34 0,2-1 0,1 1 0,0-1 0,1 0 0,1 0 0,9 27 0,-11-39 0,1-1 0,-1 1 0,1-1 0,0 0 0,0 0 0,1 0 0,-1 0 0,1-1 0,0 1 0,1-1 0,-1 0 0,1 0 0,-1-1 0,1 1 0,0-1 0,1 0 0,-1-1 0,0 1 0,1-1 0,-1 0 0,1 0 0,0-1 0,11 2 0,-10-2 0,0-1 0,0 0 0,0 0 0,0 0 0,0-1 0,0 0 0,0 0 0,0-1 0,0 0 0,-1 0 0,1-1 0,0 0 0,11-7 0,-9 4 0,-1 0 0,0-1 0,0 0 0,-1 0 0,0-1 0,0 0 0,0 0 0,9-18 0,-9 13 0,0-1 0,0 0 0,-2 0 0,0 0 0,0-1 0,-2 0 0,0 1 0,0-2 0,-1 1 0,-1 0 0,-1 0 0,0 0 0,-3-19 0,0 20 9,-1 0-1,0 0 1,-1 0-1,0 0 1,-1 1 0,-1 0-1,0 1 1,-1-1-1,0 1 1,-1 1-1,-1-1 1,1 2-1,-13-11 1,14 13-87,0 2 0,-1-1 0,1 1-1,-1 0 1,-1 1 0,1 0 0,-1 1 0,0 0 0,0 0-1,0 1 1,0 0 0,-1 1 0,1 0 0,-1 1 0,0 0-1,1 0 1,-1 2 0,-16 1 0,-2 4-6748</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49.194"/>
    </inkml:context>
    <inkml:brush xml:id="br0">
      <inkml:brushProperty name="width" value="0.05" units="cm"/>
      <inkml:brushProperty name="height" value="0.05" units="cm"/>
    </inkml:brush>
  </inkml:definitions>
  <inkml:trace contextRef="#ctx0" brushRef="#br0">13 57 24575,'-6'-25'0,"5"24"0,0-1 0,0 1 0,1-1 0,-1 1 0,0-1 0,1 0 0,0 1 0,-1-1 0,1 0 0,0 1 0,0-1 0,0 0 0,0 1 0,0-1 0,0 0 0,1 1 0,0-4 0,17 33 0,-3 6 0,-2 0 0,-2 1 0,0 0 0,-3 1 0,-1 0 0,3 47 0,-11-116 0,2 0 0,2 0 0,0 0 0,3 0 0,17-59 0,-22 88 0,1 0 0,0 0 0,0 0 0,0 0 0,0 0 0,1 0 0,-1 1 0,1-1 0,0 1 0,0 0 0,4-3 0,-6 5 0,0 0 0,0 1 0,1-1 0,-1 1 0,0-1 0,0 1 0,0-1 0,0 1 0,1 0 0,-1 0 0,0-1 0,0 1 0,1 0 0,-1 0 0,0 0 0,0 1 0,1-1 0,-1 0 0,0 0 0,0 1 0,0-1 0,1 0 0,-1 1 0,0-1 0,0 1 0,0 0 0,0-1 0,0 1 0,0 0 0,0 0 0,0 0 0,0 0 0,0-1 0,-1 1 0,1 0 0,0 0 0,0 1 0,-1-1 0,1 0 0,-1 0 0,1 0 0,0 2 0,8 18 0,0 0 0,-2 1 0,0 0 0,-2 0 0,0 1 0,-1-1 0,0 36 0,-1-32 0,-3-23 0,0-1 0,0 1 0,1 0 0,-1 0 0,1 0 0,0-1 0,0 1 0,0 0 0,0-1 0,0 1 0,2 2 0,-3-5 0,0 0 0,0 0 0,1 0 0,-1 0 0,0 1 0,0-1 0,1 0 0,-1 0 0,0 0 0,0 0 0,0 0 0,1 0 0,-1 0 0,0 0 0,0 0 0,1 0 0,-1 0 0,0 0 0,0 0 0,0 0 0,1 0 0,-1 0 0,0-1 0,0 1 0,1 0 0,-1 0 0,0 0 0,0 0 0,0 0 0,0 0 0,1-1 0,-1 1 0,0 0 0,0 0 0,0 0 0,0 0 0,1-1 0,-1 1 0,0 0 0,9-21 0,11-45 0,-10 30 0,2-1 0,19-41 0,-28 72 0,0 2 0,0-1 0,0 0 0,0 1 0,1-1 0,0 1 0,0 0 0,0 0 0,0 0 0,5-3 0,-7 6 0,0 0 0,-1 1 0,1-1 0,0 0 0,-1 0 0,1 1 0,0-1 0,0 1 0,0-1 0,-1 1 0,1 0 0,0 0 0,0 0 0,0 0 0,0 0 0,0 0 0,0 0 0,-1 1 0,1-1 0,0 1 0,0-1 0,0 1 0,-1 0 0,1 0 0,0-1 0,-1 1 0,1 0 0,-1 1 0,1-1 0,-1 0 0,0 0 0,1 1 0,1 1 0,3 5 0,0 1 0,0 0 0,-1 0 0,0 0 0,0 1 0,-1 0 0,4 13 0,17 79 0,-20-78 0,27 182-1365,-26-180-5461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49.625"/>
    </inkml:context>
    <inkml:brush xml:id="br0">
      <inkml:brushProperty name="width" value="0.05" units="cm"/>
      <inkml:brushProperty name="height" value="0.05" units="cm"/>
    </inkml:brush>
  </inkml:definitions>
  <inkml:trace contextRef="#ctx0" brushRef="#br0">47 147 24575,'0'0'0,"0"-1"0,0 1 0,0-1 0,0 0 0,0 1 0,0-1 0,0 0 0,0 1 0,-1-1 0,1 1 0,0-1 0,0 0 0,-1 1 0,1-1 0,0 1 0,-1-1 0,1 1 0,0-1 0,-1 1 0,1-1 0,-1 1 0,1-1 0,-1 1 0,1 0 0,-1-1 0,1 1 0,-1 0 0,1-1 0,-1 1 0,1 0 0,-1 0 0,0-1 0,1 1 0,-1 0 0,0 0 0,1 0 0,-1 0 0,1 0 0,-1 0 0,0 0 0,1 0 0,-1 0 0,0 0 0,1 0 0,-1 1 0,-1-1 0,1 1 0,0-1 0,-1 1 0,1-1 0,-1 1 0,1-1 0,0 1 0,0 0 0,-1 0 0,1 0 0,0 0 0,0 0 0,0 0 0,0 0 0,0 0 0,0 0 0,0 0 0,0 1 0,0-1 0,1 0 0,-2 3 0,1 8 0,0 0 0,1 1 0,1-1 0,0 1 0,0-1 0,6 22 0,-1-4 0,0 9 0,14 40 0,-16-93 0,0 0 0,5-28 0,-8 34 0,12-62 0,-5 23 0,1 1 0,26-73 0,-33 115 0,-1 0 0,1 0 0,0 1 0,0-1 0,1 1 0,-1-1 0,1 1 0,-1 0 0,1 0 0,0 0 0,5-3 0,-7 5 0,0 0 0,0 1 0,1-1 0,-1 0 0,1 1 0,-1-1 0,1 1 0,-1 0 0,1-1 0,-1 1 0,1 0 0,-1 0 0,1 0 0,-1 0 0,1 0 0,-1 1 0,1-1 0,-1 0 0,0 1 0,1-1 0,-1 1 0,1-1 0,-1 1 0,0-1 0,1 1 0,-1 0 0,0 0 0,0 0 0,1 0 0,-1 0 0,0 0 0,0 0 0,1 3 0,11 12 0,-2 1 0,0 0 0,-1 1 0,-1 0 0,11 30 0,-3-7 0,102 267-1365,-110-277-5461</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29.413"/>
    </inkml:context>
    <inkml:brush xml:id="br0">
      <inkml:brushProperty name="width" value="0.05" units="cm"/>
      <inkml:brushProperty name="height" value="0.05" units="cm"/>
    </inkml:brush>
  </inkml:definitions>
  <inkml:trace contextRef="#ctx0" brushRef="#br0">0 3 24575,'22'-1'0,"-9"0"0,0 0 0,1 1 0,-1 1 0,21 3 0,-31-4 0,0 1 0,-1-1 0,1 1 0,0 0 0,-1 0 0,1 0 0,-1 0 0,1 0 0,-1 1 0,0-1 0,1 1 0,-1 0 0,0 0 0,0-1 0,0 1 0,0 0 0,-1 1 0,1-1 0,0 0 0,-1 0 0,0 1 0,1-1 0,-1 1 0,0-1 0,0 1 0,-1 0 0,1-1 0,0 1 0,-1 4 0,0 26 0,-1 1 0,-2 0 0,-1-1 0,-11 40 0,5-23 0,-17 86 54,-11 62-1473,31-146-5407</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29.799"/>
    </inkml:context>
    <inkml:brush xml:id="br0">
      <inkml:brushProperty name="width" value="0.05" units="cm"/>
      <inkml:brushProperty name="height" value="0.05" units="cm"/>
    </inkml:brush>
  </inkml:definitions>
  <inkml:trace contextRef="#ctx0" brushRef="#br0">1 22 24575,'27'2'0,"-1"2"0,1 1 0,-1 0 0,0 2 0,47 20 0,-6-4 0,-42-14 0,16 5 0,1-1 0,0-3 0,77 10 0,-108-19 0,0 0 0,0-1 0,0 0 0,1-1 0,-1-1 0,0 0 0,0 0 0,-1-1 0,1 0 0,0-1 0,-1 0 0,0-1 0,0 0 0,0 0 0,-1-1 0,1 0 0,-2-1 0,1 0 0,15-17 0,-23 22 0,4-2 0,0-1 0,-1 0 0,0-1 0,0 1 0,0-1 0,-1 0 0,0 0 0,0 0 0,4-12 0,-7 18 0,0-1 0,0 1 0,0 0 0,0 0 0,0-1 0,0 1 0,0 0 0,0 0 0,0-1 0,0 1 0,0 0 0,0 0 0,0 0 0,0-1 0,0 1 0,0 0 0,0 0 0,0-1 0,0 1 0,-1 0 0,1 0 0,0 0 0,0-1 0,0 1 0,0 0 0,0 0 0,-1 0 0,1 0 0,0 0 0,0-1 0,0 1 0,-1 0 0,1 0 0,0 0 0,0 0 0,0 0 0,-1 0 0,1 0 0,0 0 0,0 0 0,0 0 0,-1 0 0,1 0 0,0 0 0,0 0 0,-1 0 0,1 0 0,0 0 0,0 0 0,-1 0 0,1 0 0,0 0 0,-15 6 0,-13 11-1365,-5 6-5461</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40.947"/>
    </inkml:context>
    <inkml:brush xml:id="br0">
      <inkml:brushProperty name="width" value="0.05" units="cm"/>
      <inkml:brushProperty name="height" value="0.05" units="cm"/>
    </inkml:brush>
  </inkml:definitions>
  <inkml:trace contextRef="#ctx0" brushRef="#br0">143 2 24575,'-22'-1'0,"12"1"0,1-1 0,-1 2 0,1-1 0,-1 1 0,-13 3 0,21-3 0,-1 0 0,1 0 0,-1 0 0,1 0 0,0 1 0,-1-1 0,1 1 0,0-1 0,0 1 0,0 0 0,0 0 0,0 0 0,1 0 0,-1 0 0,0 0 0,1 0 0,0 0 0,-1 1 0,1-1 0,0 1 0,0-1 0,1 1 0,-1-1 0,0 5 0,-2 10 0,1 1 0,1-1 0,1 1 0,0 0 0,5 30 0,24 91 0,-16-83 0,22 98-34,38 193-1297,-63-287-5495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9:18.988"/>
    </inkml:context>
    <inkml:brush xml:id="br0">
      <inkml:brushProperty name="width" value="0.05" units="cm"/>
      <inkml:brushProperty name="height" value="0.05" units="cm"/>
    </inkml:brush>
  </inkml:definitions>
  <inkml:trace contextRef="#ctx0" brushRef="#br0">53 107 24575,'0'-3'0,"0"0"0,0 0 0,1-1 0,-1 1 0,1 0 0,0 0 0,0 0 0,0 0 0,0 0 0,1 0 0,-1 0 0,1 0 0,0 0 0,0 1 0,0-1 0,0 1 0,0-1 0,0 1 0,1 0 0,-1 0 0,1 0 0,0 0 0,-1 0 0,1 0 0,0 1 0,0 0 0,0-1 0,6 0 0,-7 1 0,1 1 0,0-1 0,-1 1 0,1 0 0,0 0 0,-1 0 0,1 0 0,0 0 0,-1 1 0,1-1 0,0 1 0,-1 0 0,1 0 0,-1-1 0,1 2 0,-1-1 0,0 0 0,1 0 0,-1 1 0,0 0 0,0-1 0,0 1 0,0 0 0,0 0 0,-1 0 0,1 0 0,0 0 0,-1 0 0,1 1 0,-1-1 0,0 0 0,0 1 0,0-1 0,0 1 0,0 3 0,1 0 0,-1 1 0,0 0 0,0-1 0,-1 1 0,0 0 0,0 0 0,0-1 0,-1 1 0,0 0 0,-1-1 0,-2 8 0,4-11 0,-1-1 0,0 1 0,0-1 0,0 0 0,0 0 0,0 1 0,0-1 0,-1 0 0,1 0 0,-1 0 0,1 0 0,-1-1 0,0 1 0,0 0 0,0-1 0,0 1 0,0-1 0,0 1 0,0-1 0,0 0 0,-1 0 0,1 0 0,0 0 0,-1-1 0,1 1 0,-1-1 0,1 1 0,-1-1 0,1 0 0,-1 0 0,1 0 0,-5-1 0,5 1 0,-1-1 0,1 0 0,0 0 0,0-1 0,0 1 0,0 0 0,0-1 0,0 1 0,0-1 0,0 1 0,1-1 0,-1 0 0,0 0 0,1 0 0,0 0 0,-1 0 0,1 0 0,0 0 0,0-1 0,0 1 0,1 0 0,-1-1 0,0 1 0,1 0 0,-1-1 0,1 1 0,0-4 0,-1-2 0,0-1 0,1 1 0,0-1 0,0 1 0,1-1 0,3-13 0,-2 17 0,0-1 0,0 1 0,1 0 0,-1 1 0,1-1 0,0 0 0,1 1 0,-1 0 0,1 0 0,0 0 0,0 0 0,0 0 0,0 1 0,0-1 0,1 1 0,0 1 0,9-6 0,-12 7 0,1 0 0,-1 1 0,1-1 0,0 0 0,-1 1 0,1-1 0,-1 1 0,1 0 0,0 0 0,-1 0 0,1 0 0,0 0 0,-1 1 0,1-1 0,-1 1 0,1 0 0,-1 0 0,1-1 0,-1 2 0,1-1 0,-1 0 0,0 0 0,0 1 0,0-1 0,1 1 0,-1 0 0,-1 0 0,1 0 0,0 0 0,0 0 0,-1 0 0,1 0 0,-1 0 0,0 0 0,0 1 0,1-1 0,-1 1 0,0 3 0,1-1 0,-1 0 0,0-1 0,0 1 0,0 0 0,-1 0 0,1 0 0,-1 0 0,0-1 0,-1 1 0,1 0 0,-1 0 0,0 0 0,0-1 0,-1 1 0,0 0 0,1-1 0,-1 1 0,-1-1 0,1 0 0,-1 0 0,1 0 0,-1 0 0,-4 4 0,2-2 0,0-1 0,-1 0 0,1 0 0,-1 0 0,0-1 0,0 0 0,-1 0 0,1 0 0,-1-1 0,0 0 0,0-1 0,0 1 0,0-1 0,-12 2 0,12-3 0,0-1 0,0 0 0,1 0 0,-1 0 0,0-1 0,1 0 0,-1 0 0,1-1 0,-1 0 0,-8-3 0,13 4 0,0 0 0,1 0 0,-1 0 0,1 0 0,-1-1 0,1 1 0,-1 0 0,1 0 0,0-1 0,0 1 0,0-1 0,-1 1 0,1-1 0,1 0 0,-1 1 0,-1-4 0,1 2 0,1 1 0,0-1 0,0 0 0,0 1 0,0-1 0,0 1 0,0-1 0,1 0 0,-1 1 0,1-1 0,0 1 0,-1-1 0,1 1 0,1 0 0,1-4 0,0 1 0,0 0 0,1 1 0,0 0 0,0-1 0,0 1 0,1 1 0,-1-1 0,1 1 0,0-1 0,0 1 0,0 1 0,0-1 0,9-2 0,-11 4 0,0 0 0,1 0 0,-1 0 0,0 0 0,1 1 0,-1 0 0,1-1 0,-1 1 0,0 1 0,7 0 0,-8-1 0,0 1 0,0-1 0,-1 1 0,1 0 0,0 0 0,-1 0 0,1 0 0,0 0 0,-1 0 0,1 0 0,-1 0 0,0 1 0,1-1 0,-1 1 0,0-1 0,0 1 0,0-1 0,0 1 0,0 0 0,1 2 0,-2-3 0,1 0 0,-1 0 0,1 0 0,-1 1 0,0-1 0,1 0 0,-1 0 0,0 0 0,0 1 0,0-1 0,0 0 0,0 0 0,0 1 0,0-1 0,0 0 0,-1 0 0,1 0 0,0 1 0,-1-1 0,1 0 0,-1 0 0,1 0 0,-1 0 0,0 0 0,1 0 0,-3 2 0,1-1 0,0 0 0,-1 0 0,0-1 0,1 1 0,-1 0 0,0-1 0,0 0 0,0 0 0,0 0 0,-5 1 0,0 0 0,0-1 0,-1 0 0,1 0 0,0-1 0,-1 0 0,1 0 0,-12-3 0,19 3-5,0 0 0,0-1 0,-1 1 0,1 0 0,0-1 0,0 1 0,0-1 0,0 0 0,0 1 0,0-1 0,0 0 0,0 0 0,0 1 0,0-1 0,-1-2 0,2 3 13,-1-1 1,1 0-1,0 1 0,0-1 1,0 1-1,0-1 0,0 1 1,0-1-1,0 1 0,0-1 1,0 0-1,0 1 0,0-1 1,0 1-1,0-1 0,0 1 1,1-1-1,-1 1 0,0-1 1,0 1-1,0-1 0,1 1 1,0-2-1,0 0-132,1 0 0,0 0 1,0 1-1,0-1 0,0 0 0,0 1 1,1-1-1,-1 1 0,0-1 0,1 1 1,3-1-1,14-4-6702</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41.276"/>
    </inkml:context>
    <inkml:brush xml:id="br0">
      <inkml:brushProperty name="width" value="0.05" units="cm"/>
      <inkml:brushProperty name="height" value="0.05" units="cm"/>
    </inkml:brush>
  </inkml:definitions>
  <inkml:trace contextRef="#ctx0" brushRef="#br0">9 117 24575,'-9'-4'0,"22"8"0,8 8 0,2-1 0,-1-1 0,1-1 0,1-1 0,-1-1 0,1-2 0,1 0 0,-1-1 0,0-1 0,45-1 0,-55-3 0,-1-1 0,1-1 0,-1 0 0,0 0 0,0-2 0,0 1 0,-1-2 0,0 1 0,20-14 0,-13 6 0,0-1 0,-1-1 0,-1-1 0,27-31 0,-40 41 0,0 1 0,1 0 0,0 0 0,0 1 0,8-6 0,-13 10-20,0 0-1,0 0 0,0 0 1,1 0-1,-1-1 0,0 1 0,0 0 1,1 0-1,-1 0 0,0 0 1,0 0-1,1 0 0,-1 0 1,0 0-1,0 0 0,1 0 1,-1 0-1,0 0 0,1 0 1,-1 0-1,0 0 0,0 0 0,1 0 1,-1 0-1,0 0 0,0 0 1,1 0-1,-1 1 0,0-1 1,0 0-1,0 0 0,1 0 1,-1 0-1,0 1 0,0-1 1,0 0-1,1 0 0,-1 0 0,0 1 1,0-1-1,0 0 0,0 0 1,0 1-1,0-1 0,1 0 1,-1 0-1,0 1 0,0-1 1,0 0-1,0 0 0,0 1 1,0-1-1,0 0 0,0 1 0,0-1 1,0 0-1,0 0 0,0 1 1,-1-1-1,1 0 0,0 0 1,0 1-1,0-1 0,0 0 1,0 1-1,-2 12-6805</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17.831"/>
    </inkml:context>
    <inkml:brush xml:id="br0">
      <inkml:brushProperty name="width" value="0.05" units="cm"/>
      <inkml:brushProperty name="height" value="0.05" units="cm"/>
    </inkml:brush>
  </inkml:definitions>
  <inkml:trace contextRef="#ctx0" brushRef="#br0">1095 144 24575,'7'-43'0,"-5"38"0,-1 0 0,0-1 0,0 1 0,0-1 0,-1 1 0,1 0 0,-2-12 0,0 15 0,1 0 0,-1 0 0,0 0 0,0 0 0,0 0 0,0 1 0,-1-1 0,1 0 0,0 0 0,-1 1 0,1-1 0,-1 1 0,0-1 0,1 1 0,-1 0 0,0-1 0,0 1 0,0 0 0,0 0 0,0 0 0,0 1 0,0-1 0,0 0 0,0 1 0,-3-1 0,-13-3 0,0 1 0,0 1 0,-1 1 0,1 0 0,-1 1 0,-23 4 0,-114 24 0,67-10 0,-48 12 0,-210 77 0,341-105 0,2-1 0,0 0 0,-1 1 0,1-1 0,0 1 0,0 0 0,0 1 0,0-1 0,1 1 0,-1 0 0,-4 4 0,6-5 0,1 1 0,0-1 0,-1 1 0,1-1 0,0 1 0,0 0 0,1-1 0,-1 1 0,0 0 0,1-1 0,0 1 0,-1 0 0,1 0 0,0 0 0,1-1 0,-1 1 0,0 0 0,2 3 0,9 78 0,0 97 0,-12 88 0,-1-109 0,2-10 0,-3 231 0,-32-2 0,-6-168 0,-5 36 0,39-190 0,1 2 0,4 72 0,2-120 0,1 0 0,0 0 0,0-1 0,1 1 0,1-1 0,6 18 0,-8-25 0,1 0 0,0 0 0,-1 0 0,1 0 0,0 0 0,1 0 0,-1-1 0,1 1 0,-1-1 0,1 0 0,0 0 0,-1 0 0,1 0 0,0 0 0,0 0 0,1-1 0,-1 0 0,0 1 0,0-1 0,1 0 0,-1-1 0,1 1 0,6 0 0,4-1 0,1 0 0,-1-2 0,0 1 0,0-2 0,0 0 0,0 0 0,-1-1 0,1-1 0,-1 0 0,13-8 0,23-13 0,54-39 0,-85 53 0,18-13-682,60-55-1,-60 45-6143</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18.415"/>
    </inkml:context>
    <inkml:brush xml:id="br0">
      <inkml:brushProperty name="width" value="0.05" units="cm"/>
      <inkml:brushProperty name="height" value="0.05" units="cm"/>
    </inkml:brush>
  </inkml:definitions>
  <inkml:trace contextRef="#ctx0" brushRef="#br0">650 3095 24575,'-3'0'0,"0"1"0,0 0 0,0-1 0,0 1 0,1 0 0,-1 1 0,-5 2 0,-22 6 0,18-10 0,0 0 0,-1-1 0,1 0 0,0-1 0,0-1 0,-1 0 0,2-1 0,-1 0 0,0 0 0,1-1 0,0-1 0,0 0 0,1-1 0,-1 0 0,1 0 0,-9-9 0,0-2 0,0-1 0,1 0 0,1-2 0,1 0 0,1 0 0,-19-37 0,10 9 0,2-2 0,3 0 0,-23-98 0,-14-167 0,36 191 0,-10-78 0,-7-315 0,38 398 0,5 0 0,5 0 0,6 1 0,32-119 0,126-306 0,-170 528 0,23-76-1365,-21 61-5461</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19.020"/>
    </inkml:context>
    <inkml:brush xml:id="br0">
      <inkml:brushProperty name="width" value="0.05" units="cm"/>
      <inkml:brushProperty name="height" value="0.05" units="cm"/>
    </inkml:brush>
  </inkml:definitions>
  <inkml:trace contextRef="#ctx0" brushRef="#br0">237 404 24575,'-3'-6'0,"11"6"0,23 13 0,-14-7 0,-13-4 0,1-1 0,0 0 0,-1 0 0,1 0 0,0 0 0,0-1 0,-1 0 0,1 0 0,0 0 0,0-1 0,-1 0 0,1 0 0,0 0 0,-1 0 0,1-1 0,7-3 0,-7 2 0,0-1 0,0 1 0,-1-1 0,1 0 0,-1 0 0,0 0 0,0-1 0,-1 1 0,1-1 0,-1 0 0,0 0 0,2-7 0,1 0 0,-2-2 0,1 1 0,-2 0 0,0-1 0,0 0 0,-2 1 0,1-1 0,-2 0 0,0 0 0,-3-26 0,1 31 0,0 1 0,0-1 0,-1 0 0,0 1 0,0 0 0,-1-1 0,0 1 0,0 1 0,-1-1 0,0 1 0,-1 0 0,1 0 0,-2 0 0,1 1 0,0 0 0,-1 0 0,0 0 0,-1 1 0,1 1 0,-1-1 0,0 1 0,0 0 0,0 1 0,-1 0 0,1 0 0,-1 0 0,0 2 0,0-1 0,1 1 0,-1 0 0,0 1 0,0 0 0,0 0 0,0 1 0,0 0 0,-12 3 0,10-1 0,0 1 0,1 1 0,-1-1 0,1 2 0,0-1 0,0 2 0,1-1 0,0 1 0,0 0 0,0 1 0,1 0 0,0 1 0,1 0 0,0 0 0,0 0 0,1 1 0,0 0 0,1 0 0,-5 12 0,5-9 0,0 1 0,1 0 0,0-1 0,1 1 0,1 1 0,0-1 0,1 0 0,0 1 0,1-1 0,1 0 0,0 1 0,1-1 0,1 0 0,8 27 0,-1-18 0,1 0 0,1 0 0,2-1 0,0-1 0,1-1 0,0 0 0,2-1 0,1 0 0,0-1 0,1-1 0,1-1 0,0-1 0,1-1 0,1-1 0,0 0 0,1-2 0,0-1 0,1 0 0,0-2 0,0-1 0,1-1 0,0-1 0,0-1 0,30 1 0,-38-5-273,0-1 0,1-1 0,-1 0 0,23-7 0,3-4-6553</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19.468"/>
    </inkml:context>
    <inkml:brush xml:id="br0">
      <inkml:brushProperty name="width" value="0.05" units="cm"/>
      <inkml:brushProperty name="height" value="0.05" units="cm"/>
    </inkml:brush>
  </inkml:definitions>
  <inkml:trace contextRef="#ctx0" brushRef="#br0">10 139 24575,'-1'-1'0,"0"0"0,0 0 0,0 0 0,1-1 0,-1 1 0,0 0 0,0 0 0,1-1 0,-1 1 0,1-1 0,-1 1 0,1 0 0,0-1 0,-1 1 0,1-1 0,0-2 0,0 4 0,0 0 0,0 0 0,0 0 0,0-1 0,0 1 0,0 0 0,0 0 0,0 0 0,0 0 0,0-1 0,0 1 0,0 0 0,1 0 0,-1 0 0,0 0 0,0 0 0,0 0 0,0-1 0,0 1 0,0 0 0,0 0 0,0 0 0,1 0 0,-1 0 0,0 0 0,0 0 0,0 0 0,0-1 0,0 1 0,1 0 0,-1 0 0,0 0 0,0 0 0,0 0 0,0 0 0,0 0 0,1 0 0,-1 0 0,0 0 0,0 0 0,0 0 0,1 0 0,10 11 0,2 8 0,-2 0 0,0 1 0,-1 0 0,8 25 0,23 89 0,-17-54 0,-22-101 0,-4-21 0,-8-14 0,2 0 0,3 0 0,3-103 0,2 156 0,0 1 0,1-1 0,-1 0 0,0 0 0,1 0 0,-1 0 0,1 1 0,0-1 0,0 0 0,0 1 0,1-1 0,-1 1 0,0-1 0,1 1 0,0-1 0,-1 1 0,1 0 0,0 0 0,0 0 0,1 0 0,-1 0 0,0 0 0,0 1 0,1-1 0,3-1 0,-1 2 0,-1 0 0,1 0 0,0 0 0,-1 1 0,1 0 0,-1 0 0,1 0 0,0 0 0,-1 1 0,1 0 0,-1 0 0,1 0 0,-1 1 0,0-1 0,6 3 0,7 5 0,0 1 0,0 0 0,-1 1 0,0 1 0,-1 1 0,0 0 0,-1 0 0,12 17 0,-1-1 0,-2 2 0,-2 0 0,21 41 0,-31-52-227,-1 0-1,-2 0 1,0 1-1,-1 0 1,5 22-1,-8-17-6598</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19.819"/>
    </inkml:context>
    <inkml:brush xml:id="br0">
      <inkml:brushProperty name="width" value="0.05" units="cm"/>
      <inkml:brushProperty name="height" value="0.05" units="cm"/>
    </inkml:brush>
  </inkml:definitions>
  <inkml:trace contextRef="#ctx0" brushRef="#br0">1 18 24575,'0'-1'0,"0"1"0,0-1 0,-1 0 0,1 0 0,0 1 0,0-1 0,1 0 0,-1 0 0,0 1 0,0-1 0,0 0 0,0 0 0,1 1 0,-1-1 0,0 0 0,0 0 0,1 1 0,-1-1 0,1 0 0,-1 1 0,1-1 0,0 0 0,0 1 0,-1 0 0,1 0 0,0 0 0,-1 0 0,1 0 0,0 1 0,-1-1 0,1 0 0,-1 0 0,1 1 0,0-1 0,-1 0 0,1 1 0,-1-1 0,1 1 0,-1-1 0,1 1 0,-1-1 0,0 1 0,1 0 0,29 44 0,-23-34 0,268 443 0,-260-430-227,-2 0-1,-1 1 1,0 1-1,-2 0 1,8 34-1,-13-35-6598</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20.192"/>
    </inkml:context>
    <inkml:brush xml:id="br0">
      <inkml:brushProperty name="width" value="0.05" units="cm"/>
      <inkml:brushProperty name="height" value="0.05" units="cm"/>
    </inkml:brush>
  </inkml:definitions>
  <inkml:trace contextRef="#ctx0" brushRef="#br0">108 252 24575,'-24'-23'0,"11"11"0,0 0 0,1-1 0,1-1 0,0 0 0,-10-16 0,21 30 0,0-1 0,-1 1 0,1-1 0,0 1 0,0-1 0,-1 1 0,1-1 0,0 1 0,0-1 0,0 0 0,0 1 0,0-1 0,0 1 0,0-1 0,0 0 0,0 1 0,0-1 0,0 1 0,0-1 0,1 1 0,-1-1 0,0 1 0,0-1 0,0 0 0,1 1 0,-1-1 0,0 1 0,1 0 0,-1-1 0,1 1 0,-1-1 0,0 1 0,1-1 0,-1 1 0,1 0 0,-1-1 0,1 1 0,-1 0 0,1 0 0,-1-1 0,1 1 0,-1 0 0,1 0 0,0 0 0,-1 0 0,1-1 0,0 1 0,34-3 0,-31 3 0,69 1 0,87-5 0,-142 3 0,0-2 0,0 0 0,0-1 0,0-1 0,-1-1 0,27-12 0,-39 16 0,0-1 0,-1 0 0,1 0 0,-1 0 0,0-1 0,6-5 0,-9 8 0,0 0 0,0 0 0,-1 0 0,1 0 0,0 1 0,-1-1 0,1 0 0,-1-1 0,1 1 0,-1 0 0,1 0 0,-1 0 0,0 0 0,1 0 0,-1 0 0,0 0 0,0 0 0,0-1 0,0 1 0,0 0 0,0 0 0,0 0 0,-1 0 0,1-1 0,0 1 0,0 0 0,-1 0 0,1 0 0,-1 0 0,1 0 0,-1 0 0,0 0 0,1 0 0,-1 0 0,0 0 0,-1-1 0,2 3 0,0-1 0,0 0 0,0 1 0,0-1 0,0 0 0,0 1 0,0-1 0,0 0 0,0 0 0,0 1 0,0-1 0,0 0 0,0 1 0,-1-1 0,1 0 0,0 1 0,0-1 0,0 0 0,0 0 0,-1 1 0,1-1 0,0 0 0,0 0 0,-1 0 0,1 1 0,0-1 0,0 0 0,-1 0 0,1 0 0,0 0 0,-1 1 0,1-1 0,0 0 0,-1 0 0,1 0 0,0 0 0,-1 0 0,1 0 0,0 0 0,-1 0 0,1 0 0,0 0 0,-1 0 0,1 0 0,0 0 0,0 0 0,-1 0 0,1-1 0,0 1 0,-1 0 0,1 0 0,0 0 0,0 0 0,-1-1 0,1 1 0,0 0 0,0 0 0,-1 0 0,1-1 0,0 1 0,0 0 0,-1 0 0,1-1 0,0 1 0,0 0 0,0-1 0,0 1 0,0-1 0,3 28 0,9-4 0,0-2 0,1 0 0,1 0 0,1-1 0,27 27 0,-16-17 0,59 63-1365,-61-68-5461</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20.581"/>
    </inkml:context>
    <inkml:brush xml:id="br0">
      <inkml:brushProperty name="width" value="0.05" units="cm"/>
      <inkml:brushProperty name="height" value="0.05" units="cm"/>
    </inkml:brush>
  </inkml:definitions>
  <inkml:trace contextRef="#ctx0" brushRef="#br0">81 149 24575,'-4'-4'0,"-8"-7"0,-4-6 0,-6 0 0,7 3 0,5 9 0,9 4 0</inkml:trace>
  <inkml:trace contextRef="#ctx0" brushRef="#br0" timeOffset="1">299 13 24575,'0'-1'0,"0"1"0,0-1 0,0 1 0,0 0 0,0-1 0,0 1 0,0-1 0,0 1 0,0-1 0,0 1 0,1 0 0,-1-1 0,0 1 0,0-1 0,0 1 0,0 0 0,1-1 0,-1 1 0,0 0 0,0-1 0,1 1 0,-1 0 0,0-1 0,1 1 0,-1 0 0,0-1 0,1 1 0,-1 0 0,0 0 0,1 0 0,-1-1 0,1 1 0,0 0 0,15 4 0,15 18 0,19 32 0,-2 3 0,-2 1 0,41 73 0,-85-128 0,121 206 120,-106-173-417,-1 0 0,-2 0 0,-2 2 0,9 42 0,-15-43-6529</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21.259"/>
    </inkml:context>
    <inkml:brush xml:id="br0">
      <inkml:brushProperty name="width" value="0.05" units="cm"/>
      <inkml:brushProperty name="height" value="0.05" units="cm"/>
    </inkml:brush>
  </inkml:definitions>
  <inkml:trace contextRef="#ctx0" brushRef="#br0">73 551 24575,'-10'-11'0,"1"0"0,1-1 0,0 0 0,0-1 0,1 0 0,-8-21 0,13 30 0,1-1 0,0 1 0,0-1 0,0 1 0,0-1 0,1 1 0,0-1 0,0 1 0,0-1 0,1 1 0,-1-1 0,1 1 0,0-1 0,0 1 0,1-1 0,-1 1 0,1 0 0,0 0 0,0 0 0,1 0 0,-1 0 0,5-5 0,7-7 0,0 0 0,1 1 0,29-23 0,-5 5 0,-8 2 0,-19 18 0,1 0 0,1 1 0,24-17 0,-38 28 0,1 1 0,0-1 0,0 1 0,-1-1 0,1 1 0,0 0 0,0-1 0,0 1 0,0 0 0,0 0 0,-1-1 0,1 1 0,0 0 0,0 0 0,0 0 0,0 0 0,0 0 0,0 0 0,0 1 0,-1-1 0,1 0 0,0 0 0,0 1 0,0-1 0,0 0 0,0 1 0,-1-1 0,1 1 0,0-1 0,0 1 0,-1-1 0,1 1 0,0 0 0,-1-1 0,1 1 0,-1 0 0,1 0 0,-1-1 0,1 1 0,-1 0 0,0 0 0,1 0 0,-1-1 0,0 1 0,1 0 0,-1 1 0,3 7 0,-1 1 0,0 0 0,2 16 0,-1-3 0,0-13 0,-1-1 0,2 0 0,-1 0 0,1 0 0,1 0 0,-1-1 0,2 1 0,-1-1 0,1-1 0,0 1 0,1-1 0,-1 0 0,2 0 0,-1-1 0,1 0 0,-1 0 0,2-1 0,13 7 0,-11-7 0,-1-1 0,1 0 0,0-1 0,1 0 0,-1-1 0,0-1 0,1 1 0,-1-2 0,1 0 0,0 0 0,-1-1 0,1 0 0,-1-1 0,0 0 0,16-6 0,-16 5 0,0-1 0,0-1 0,-1 0 0,1 0 0,-1-1 0,0 0 0,-1-1 0,0 0 0,16-15 0,-21 17 0,0 1 0,-1-1 0,1-1 0,-1 1 0,0 0 0,0-1 0,-1 1 0,0-1 0,0 0 0,0 0 0,-1 0 0,1 0 0,-1 0 0,-1 0 0,1-1 0,-1 1 0,0 0 0,-1 0 0,1 0 0,-3-6 0,1 1 0,-1 1 0,-1 0 0,1 1 0,-2-1 0,1 1 0,-2-1 0,-8-11 0,-5-5 0,-25-24 0,44 49 0,-1 0 0,0 0 0,0 0 0,1 0 0,-1 0 0,0 0 0,0 0 0,0 1 0,0-1 0,0 0 0,0 1 0,0-1 0,0 1 0,0-1 0,-1 1 0,1-1 0,-1 1 0,1 0 0,1 0 0,0 1 0,-1-1 0,1 0 0,0 1 0,-1-1 0,1 0 0,0 1 0,-1-1 0,1 0 0,0 1 0,0-1 0,-1 1 0,1-1 0,0 1 0,0-1 0,0 0 0,0 1 0,0-1 0,0 1 0,0-1 0,0 1 0,0-1 0,0 1 0,0-1 0,0 1 0,0-1 0,0 1 0,1 6 0,0 0 0,0 0 0,1 0 0,3 10 0,168 351 0,-121-263 0,-4-11 0,75 165 0,-110-226 0,-2 1 0,-1 0 0,-1 1 0,-2 0 0,4 67 0,-11-92 0,0-1 0,0 1 0,-1-1 0,-1 1 0,1-1 0,-2 0 0,1 1 0,-1-1 0,-5 9 0,7-15 0,-1 1 0,0-1 0,0 1 0,-1-1 0,1 0 0,-1 0 0,1 0 0,-1-1 0,0 1 0,0 0 0,0-1 0,-1 0 0,1 0 0,0 0 0,-1 0 0,0-1 0,1 1 0,-1-1 0,0 0 0,0 0 0,1 0 0,-1 0 0,0-1 0,-5 0 0,1 0 0,0 0 0,-1-1 0,1 0 0,0 0 0,0-1 0,0 0 0,1-1 0,-1 0 0,1 0 0,-1-1 0,1 1 0,0-1 0,0-1 0,0 0 0,1 0 0,0 0 0,0-1 0,0 1 0,1-1 0,-1-1 0,1 1 0,-4-9 0,-1-2 0,1-1 0,0 1 0,2-2 0,0 1 0,1-1 0,1 0 0,1 0 0,-3-23 0,3-7 0,1-1 0,3 1 0,2 0 0,3 0 0,11-56 0,-2 43 0,2 1 0,3 1 0,41-91 0,-56 144 0,21-41 0,-23 45 0,0 0 0,0 0 0,0 0 0,1 0 0,0 0 0,-1 0 0,1 1 0,0-1 0,0 1 0,7-4 0,-10 6 1,0 0-1,0 0 1,0-1-1,1 1 1,-1 0-1,0 0 1,0 0-1,0 0 1,1 0-1,-1 0 1,0 0 0,0-1-1,1 1 1,-1 0-1,0 0 1,0 0-1,1 0 1,-1 0-1,0 0 1,0 0-1,1 0 1,-1 0-1,0 0 1,0 0-1,0 0 1,1 1-1,-1-1 1,0 0-1,0 0 1,1 0-1,-1 0 1,0 0 0,0 0-1,0 0 1,1 1-1,-1-1 1,0 0-1,0 0 1,0 0-1,0 0 1,0 1-1,1-1 1,-1 0-1,0 0 1,0 1-1,-1 10-1389,-5 5-5437</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21.974"/>
    </inkml:context>
    <inkml:brush xml:id="br0">
      <inkml:brushProperty name="width" value="0.05" units="cm"/>
      <inkml:brushProperty name="height" value="0.05" units="cm"/>
    </inkml:brush>
  </inkml:definitions>
  <inkml:trace contextRef="#ctx0" brushRef="#br0">0 489 24575,'1'-2'0,"-1"0"0,1 0 0,0-1 0,-1 1 0,1 0 0,0 0 0,1 0 0,-1 0 0,0 0 0,0 0 0,1 0 0,-1 1 0,1-1 0,0 0 0,-1 1 0,3-2 0,33-22 0,39-10 0,1 4 0,129-34 0,-148 48 0,308-86 0,215-67 0,-560 161 21,-42 13-144,1 1-1140,-10 1-5563</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9:20.048"/>
    </inkml:context>
    <inkml:brush xml:id="br0">
      <inkml:brushProperty name="width" value="0.05" units="cm"/>
      <inkml:brushProperty name="height" value="0.05" units="cm"/>
    </inkml:brush>
  </inkml:definitions>
  <inkml:trace contextRef="#ctx0" brushRef="#br0">48 76 24575,'0'-2'0,"0"0"0,0 0 0,0 0 0,1 0 0,-1 0 0,0 0 0,1 0 0,-1 0 0,1 0 0,0 0 0,0 0 0,0 0 0,0 0 0,0 1 0,0-1 0,0 0 0,1 1 0,-1-1 0,1 1 0,-1-1 0,1 1 0,2-2 0,0 1 0,-1 0 0,1 1 0,0 0 0,0-1 0,-1 1 0,1 0 0,0 1 0,0-1 0,0 1 0,0 0 0,5 0 0,-1 0 0,-1 1 0,1 0 0,-1 0 0,1 1 0,-1 0 0,0 0 0,1 0 0,-1 1 0,0 0 0,-1 1 0,1 0 0,8 6 0,-12-7 0,0 0 0,1 0 0,-1 1 0,-1 0 0,1-1 0,0 1 0,-1 0 0,0 0 0,0 0 0,0 1 0,0-1 0,-1 1 0,0-1 0,2 8 0,-3-9 0,-1-1 0,1 1 0,0-1 0,0 0 0,-1 1 0,1-1 0,-1 0 0,0 1 0,0-1 0,0 0 0,0 0 0,0 0 0,0 0 0,-1 0 0,1 0 0,-1 0 0,1 0 0,-1 0 0,0-1 0,1 1 0,-1-1 0,0 1 0,0-1 0,0 0 0,0 0 0,-1 0 0,1 0 0,0 0 0,-4 1 0,0 0 0,1-1 0,-1 1 0,0-2 0,1 1 0,-1 0 0,0-1 0,1 0 0,-1 0 0,0-1 0,0 1 0,1-1 0,-1-1 0,1 1 0,-1-1 0,1 0 0,-9-4 0,12 4 0,-1 1 0,1 0 0,0-1 0,-1 0 0,1 0 0,0 1 0,0-1 0,1 0 0,-1-1 0,0 1 0,1 0 0,-1 0 0,1-1 0,0 1 0,-1-1 0,1 1 0,1-1 0,-1 0 0,0 1 0,0-1 0,1 0 0,0 1 0,0-1 0,-1 0 0,1 0 0,1 1 0,-1-1 0,0 0 0,1 0 0,-1 1 0,1-1 0,0 0 0,0 1 0,0-1 0,0 1 0,2-3 0,1-1 0,0-1 0,1 1 0,-1 0 0,1 1 0,1-1 0,-1 1 0,1 0 0,0 0 0,0 1 0,0 0 0,1 0 0,-1 0 0,10-3 0,-13 6 0,0 0 0,0 0 0,1 0 0,-1 0 0,0 0 0,1 1 0,-1 0 0,1-1 0,-1 1 0,1 0 0,-1 1 0,1-1 0,4 2 0,-6-1 0,0 0 0,1 0 0,-1 0 0,0 0 0,0 0 0,0 1 0,0-1 0,-1 1 0,1 0 0,0-1 0,-1 1 0,1 0 0,-1 0 0,1 0 0,-1 0 0,0 0 0,0 0 0,0 1 0,0-1 0,0 0 0,0 4 0,0-2 0,-1 1 0,1-1 0,-1 1 0,0-1 0,0 1 0,-1-1 0,1 1 0,-1-1 0,0 1 0,0-1 0,0 0 0,-1 1 0,0-1 0,0 0 0,0 0 0,0 0 0,0 0 0,-1-1 0,0 1 0,0-1 0,0 1 0,-4 2 0,0 2 0,-1-1 0,0 0 0,-1 0 0,0-1 0,0 0 0,0-1 0,-1 1 0,-12 3 0,16-7 0,1-1 0,-1 0 0,0 0 0,1-1 0,-1 1 0,0-1 0,1 0 0,-1-1 0,0 0 0,1 0 0,-1 0 0,1 0 0,-11-5 0,14 6 0,-1-2 0,0 1 0,1 0 0,-1 0 0,1-1 0,-1 1 0,1-1 0,0 0 0,0 0 0,0 0 0,0 0 0,0 0 0,0 0 0,0-1 0,1 1 0,-1-1 0,1 1 0,-1-1 0,1 1 0,0-1 0,0 0 0,0 0 0,1 1 0,-1-1 0,1 0 0,-1 0 0,1 0 0,0-5 0,1 5 0,0-1 0,0 0 0,0 1 0,0-1 0,1 1 0,-1-1 0,1 1 0,0 0 0,0 0 0,0 0 0,0 0 0,1 0 0,-1 0 0,1 0 0,0 1 0,-1-1 0,1 1 0,0 0 0,1 0 0,-1 0 0,0 0 0,1 1 0,-1-1 0,1 1 0,-1 0 0,1 0 0,5-1 0,-2 0 0,1 1 0,-1 0 0,0 0 0,1 1 0,-1 0 0,1 0 0,-1 1 0,1 0 0,-1 0 0,1 1 0,-1 0 0,13 5 0,-17-5 0,1 0 0,-1 0 0,0 0 0,0 1 0,0-1 0,0 1 0,0 0 0,-1 0 0,1 0 0,3 6 0,-5-8 0,-1 1 0,1-1 0,0 0 0,-1 0 0,1 0 0,-1 0 0,0 0 0,1 0 0,-1 1 0,0-1 0,0 0 0,0 0 0,0 1 0,0-1 0,0 0 0,0 0 0,0 0 0,-1 1 0,1-1 0,0 0 0,-1 0 0,1 0 0,-1 0 0,1 0 0,-1 1 0,1-1 0,-1 0 0,0 0 0,1 0 0,-1-1 0,0 1 0,0 0 0,0 0 0,0 0 0,0-1 0,0 1 0,0 0 0,-2 0 0,2 0-37,0-1 0,0 0 1,0 1-1,0-1 0,0 0 0,0 1 0,-1-1 0,1 0 0,0 0 0,0 0 0,0 0 0,-1 0 1,1 0-1,0-1 0,0 1 0,0 0 0,0 0 0,-1-1 0,1 1 0,0-1 0,0 1 0,0-1 1,0 0-1,0 1 0,0-1 0,0 0 0,0 0 0,1 1 0,-1-1 0,0 0 0,0 0 0,1 0 1,-1 0-1,0 0 0,1 0 0,-1-2 0,-7-13-6789</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22.364"/>
    </inkml:context>
    <inkml:brush xml:id="br0">
      <inkml:brushProperty name="width" value="0.05" units="cm"/>
      <inkml:brushProperty name="height" value="0.05" units="cm"/>
    </inkml:brush>
  </inkml:definitions>
  <inkml:trace contextRef="#ctx0" brushRef="#br0">12 38 24575,'-4'-10'0,"-3"-9"0,7 19 0,0 0 0,0-1 0,0 1 0,0 0 0,0 0 0,0-1 0,0 1 0,0 0 0,0-1 0,0 1 0,0 0 0,0 0 0,0-1 0,0 1 0,0 0 0,0 0 0,0-1 0,0 1 0,1 0 0,-1 0 0,0-1 0,0 1 0,0 0 0,1 0 0,-1 0 0,0-1 0,0 1 0,0 0 0,1 0 0,-1 0 0,0 0 0,0-1 0,1 1 0,-1 0 0,0 0 0,0 0 0,1 0 0,-1 0 0,0 0 0,0 0 0,1 0 0,-1 0 0,0 0 0,1 0 0,-1 0 0,0 0 0,0 0 0,1 0 0,-1 0 0,0 0 0,1 0 0,-1 0 0,0 0 0,0 1 0,1-1 0,39 12 0,0 2 0,-1 2 0,-1 1 0,64 40 0,-87-48 0,0 0 0,-1 0 0,-1 2 0,1 0 0,-2 0 0,16 18 0,-24-25 0,-1 1 0,0-1 0,0 1 0,0-1 0,0 1 0,-1 0 0,1 0 0,-1 1 0,-1-1 0,1 0 0,-1 1 0,0-1 0,0 1 0,0-1 0,-1 1 0,0-1 0,0 1 0,0-1 0,-1 1 0,0-1 0,0 1 0,0-1 0,-3 7 0,-3 1-227,1 0-1,-2-1 1,1 0-1,-2 0 1,-16 17-1,-13 13-6598</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22.849"/>
    </inkml:context>
    <inkml:brush xml:id="br0">
      <inkml:brushProperty name="width" value="0.05" units="cm"/>
      <inkml:brushProperty name="height" value="0.05" units="cm"/>
    </inkml:brush>
  </inkml:definitions>
  <inkml:trace contextRef="#ctx0" brushRef="#br0">247 77 24575,'0'-3'0,"0"-1"0,0 1 0,0 0 0,-1 0 0,1 0 0,-1 0 0,0 0 0,0 0 0,0 1 0,0-1 0,-1 0 0,1 0 0,-1 1 0,1-1 0,-1 1 0,0-1 0,0 1 0,0 0 0,0 0 0,0-1 0,-1 2 0,1-1 0,-1 0 0,1 0 0,-1 1 0,0-1 0,0 1 0,1 0 0,-1 0 0,0 0 0,0 0 0,-3 0 0,0 0 0,0 1 0,0-1 0,0 1 0,0 0 0,1 0 0,-1 1 0,0 0 0,0 0 0,1 0 0,-1 1 0,0 0 0,1 0 0,0 0 0,-1 1 0,1-1 0,-5 5 0,3-2 0,0 1 0,0 1 0,0-1 0,1 1 0,0 0 0,1 0 0,-1 1 0,2-1 0,-1 1 0,1 1 0,0-1 0,0 0 0,1 1 0,0 0 0,1 0 0,-2 12 0,3-15 0,1 0 0,0 0 0,0 0 0,0 1 0,0-1 0,1 0 0,0 0 0,1 0 0,-1 0 0,1 0 0,0 0 0,1-1 0,-1 1 0,1-1 0,0 1 0,1-1 0,-1 0 0,1 0 0,0-1 0,0 1 0,1-1 0,-1 0 0,1 0 0,10 7 0,-2-4 0,1 0 0,0-1 0,0-1 0,1 0 0,-1 0 0,1-2 0,0 0 0,27 2 0,127-4 0,-121-3 0,-18 1 0,-136 37 0,72-25 0,0 0 0,1 1 0,0 2 0,0 1 0,-50 33 0,76-43 0,0 0 0,0 1 0,0-1 0,1 2 0,0-1 0,0 1 0,0 0 0,1 0 0,0 1 0,1-1 0,0 1 0,0 0 0,0 0 0,1 0 0,0 1 0,1-1 0,0 1 0,0 0 0,1 0 0,0 0 0,1-1 0,0 1 0,0 0 0,2 11 0,0-7 0,0 1 0,1-1 0,0 1 0,2-1 0,-1 0 0,2-1 0,-1 1 0,2-1 0,0 0 0,0 0 0,13 15 0,-12-19 0,-1 0 0,1-1 0,0 0 0,1 0 0,0-1 0,0 0 0,0-1 0,1 0 0,-1 0 0,1-1 0,1 0 0,-1-1 0,0 0 0,1 0 0,11 0 0,-5-1-136,-1-2-1,1 0 1,0-1-1,0 0 1,-1-2-1,1 0 1,-1-1-1,0 0 0,25-11 1,1-3-6690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23.340"/>
    </inkml:context>
    <inkml:brush xml:id="br0">
      <inkml:brushProperty name="width" value="0.05" units="cm"/>
      <inkml:brushProperty name="height" value="0.05" units="cm"/>
    </inkml:brush>
  </inkml:definitions>
  <inkml:trace contextRef="#ctx0" brushRef="#br0">54 117 24575,'-25'-33'0,"0"-1"0,25 34 0,0 1 0,0-1 0,0 0 0,0 0 0,-1 0 0,1 0 0,0 0 0,0 0 0,0 0 0,0 0 0,0 0 0,0 0 0,0 0 0,0 0 0,0 0 0,0 0 0,0 0 0,0 1 0,0-1 0,0 0 0,0 0 0,-1 0 0,1 0 0,0 0 0,0 0 0,0 0 0,0 0 0,0 0 0,0 0 0,0 0 0,0 0 0,0 0 0,0 0 0,-1 0 0,1 0 0,0 0 0,0 0 0,0 0 0,0 0 0,0-1 0,0 1 0,0 0 0,0 0 0,0 0 0,0 0 0,0 0 0,0 0 0,6 13 0,13 20 0,157 266 0,-158-260 0,-10-21 0,0 0 0,2 0 0,13 19 0,-23-36 0,1 0 0,-1-1 0,1 1 0,-1 0 0,1 0 0,-1-1 0,1 1 0,0 0 0,-1-1 0,1 1 0,0 0 0,0-1 0,0 1 0,-1-1 0,1 1 0,0-1 0,0 0 0,0 1 0,0-1 0,0 0 0,0 0 0,2 1 0,-3-2 0,1 1 0,0-1 0,-1 1 0,1-1 0,0 1 0,-1-1 0,1 1 0,-1-1 0,1 0 0,-1 1 0,1-1 0,-1 0 0,1 1 0,-1-1 0,0 0 0,1 0 0,-1 1 0,0-1 0,0 0 0,1-1 0,4-48 0,-5 47 0,-2-183 0,2-54 0,1 236 0,-1 0 0,0 0 0,1 0 0,0 0 0,0 0 0,0 0 0,2-5 0,-2 8 0,-1 1 0,0-1 0,1 1 0,-1 0 0,0-1 0,1 1 0,-1-1 0,1 1 0,-1 0 0,0-1 0,1 1 0,-1 0 0,1-1 0,-1 1 0,1 0 0,-1 0 0,1-1 0,-1 1 0,1 0 0,0 0 0,-1 0 0,1 0 0,1 0 0,-1 0 0,0 0 0,0 1 0,0-1 0,1 0 0,-1 1 0,0-1 0,0 1 0,0 0 0,0-1 0,0 1 0,0 0 0,0 0 0,1 0 0,16 17 0,0 0 0,24 33 0,9 10 0,5 2 0,-38-40 0,1-2 0,1 0 0,1-1 0,1-1 0,41 28 0,-60-45-65,0 0 0,0 0 0,0-1 0,0 1 0,0-1 0,1 0 0,-1 0 0,0 0 0,1-1 0,-1 1 0,1-1 0,-1 0 0,1 1 0,-1-2 0,1 1 0,-1 0 0,1-1 0,-1 0 0,1 1 0,4-3 0,10-8-6761</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23.718"/>
    </inkml:context>
    <inkml:brush xml:id="br0">
      <inkml:brushProperty name="width" value="0.05" units="cm"/>
      <inkml:brushProperty name="height" value="0.05" units="cm"/>
    </inkml:brush>
  </inkml:definitions>
  <inkml:trace contextRef="#ctx0" brushRef="#br0">98 153 24575,'-72'-130'0,"51"108"0,16 21 0,11 16 0,175 272 0,-107-174 0,34 39-1365,-91-127-5461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24.090"/>
    </inkml:context>
    <inkml:brush xml:id="br0">
      <inkml:brushProperty name="width" value="0.05" units="cm"/>
      <inkml:brushProperty name="height" value="0.05" units="cm"/>
    </inkml:brush>
  </inkml:definitions>
  <inkml:trace contextRef="#ctx0" brushRef="#br0">140 948 24575,'-8'-7'0,"-1"1"0,0-1 0,0 2 0,-14-7 0,17 9 0,0 1 0,1-1 0,-1 0 0,1 0 0,0 0 0,0-1 0,0 0 0,0 0 0,1 0 0,-1-1 0,1 1 0,0-1 0,1 0 0,-1 0 0,-4-9 0,7 11 0,1 1 0,0-1 0,-1 0 0,1 1 0,0-1 0,1 0 0,-1 0 0,0 1 0,1-1 0,-1 0 0,1 1 0,0-1 0,0 1 0,0-1 0,0 1 0,0-1 0,1 1 0,-1 0 0,1-1 0,-1 1 0,1 0 0,0 0 0,0 0 0,0 0 0,0 1 0,0-1 0,0 0 0,4-1 0,8-6 0,0 0 0,1 1 0,19-7 0,-31 13 0,162-57 0,-9 4 0,-151 53 0,0-1 0,0 1 0,0-1 0,0 0 0,-1 0 0,1 0 0,-1-1 0,7-6 0,-10 9 0,-1 0 0,1-1 0,0 1 0,-1 0 0,1 0 0,-1 0 0,1 0 0,-1 0 0,1-1 0,-1 1 0,0 0 0,0 0 0,1-1 0,-1 1 0,0 0 0,0 0 0,0-1 0,0 1 0,-1 0 0,1-1 0,0 1 0,-1 0 0,1 0 0,0 0 0,-1-1 0,1 1 0,-1 0 0,0 0 0,1 0 0,-1 0 0,0 0 0,0 0 0,0 0 0,0 0 0,0 0 0,0 0 0,0 1 0,0-1 0,0 0 0,0 1 0,0-1 0,-2 0 0,2 0 0,-1-1 0,0 1 0,0 0 0,0 0 0,0 0 0,0 0 0,0 0 0,0 1 0,0-1 0,0 0 0,-1 1 0,1 0 0,0-1 0,0 1 0,0 0 0,-1 0 0,1 0 0,0 1 0,0-1 0,0 0 0,-1 1 0,1 0 0,0-1 0,0 1 0,0 0 0,0 0 0,-3 2 0,3-1 0,0 0 0,0 0 0,0 0 0,0 1 0,1-1 0,-1 0 0,1 1 0,-1-1 0,1 1 0,0-1 0,0 1 0,0 0 0,1 0 0,-1-1 0,1 1 0,-1 0 0,1 0 0,0 0 0,0-1 0,0 1 0,0 0 0,1 3 0,2 9 0,1-1 0,0 0 0,1 1 0,0-1 0,10 17 0,42 68 0,-32-57 0,-11-20-341,0-1 0,1 0-1,29 30 1,-27-36-6485</inkml:trace>
  <inkml:trace contextRef="#ctx0" brushRef="#br0" timeOffset="1">249 156 24575,'-9'-9'0,"-8"-8"0,-6-11 0,-3-4 0,-2-2 0,8 9 0,13 14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24.463"/>
    </inkml:context>
    <inkml:brush xml:id="br0">
      <inkml:brushProperty name="width" value="0.05" units="cm"/>
      <inkml:brushProperty name="height" value="0.05" units="cm"/>
    </inkml:brush>
  </inkml:definitions>
  <inkml:trace contextRef="#ctx0" brushRef="#br0">0 7 24575,'0'-5'0,"5"4"0,6 5 0,5 13 0,6 7 0,3 10 0,6 7 0,4 7 0,-1 4 0,-1 3 0,-1 1 0,-2 0 0,-6-5 0,-2-5 0,-5-12-8191</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25.038"/>
    </inkml:context>
    <inkml:brush xml:id="br0">
      <inkml:brushProperty name="width" value="0.05" units="cm"/>
      <inkml:brushProperty name="height" value="0.05" units="cm"/>
    </inkml:brush>
  </inkml:definitions>
  <inkml:trace contextRef="#ctx0" brushRef="#br0">73 345 24575,'-28'-20'0,"-2"0"0,29 19 0,-1 0 0,1 0 0,0 0 0,0 0 0,0 0 0,0-1 0,0 1 0,1 0 0,-1 0 0,0-1 0,0 1 0,1 0 0,-1-1 0,1 1 0,-1-1 0,1 1 0,0-3 0,0 3 0,0 0 0,0 0 0,0 1 0,1-1 0,-1 0 0,0 1 0,0-1 0,1 0 0,-1 1 0,1-1 0,-1 0 0,1 1 0,-1-1 0,1 1 0,-1-1 0,1 1 0,-1-1 0,1 1 0,0-1 0,-1 1 0,1 0 0,0-1 0,-1 1 0,1 0 0,0-1 0,0 1 0,-1 0 0,2 0 0,24-4 0,-22 4 0,95-3 0,62-7 0,-145 8 0,1-1 0,-1-1 0,0-1 0,0 0 0,0-1 0,-1 0 0,21-13 0,-31 16 0,-1 0 0,1 0 0,-1-1 0,0 0 0,0 1 0,-1-2 0,1 1 0,-1 0 0,0-1 0,0 1 0,0-1 0,-1 0 0,1 0 0,-1 0 0,0 0 0,-1 0 0,1-1 0,0-9 0,-1 11 0,-1-1 0,0 1 0,0 0 0,0-1 0,-1 1 0,0 0 0,0-1 0,0 1 0,0 0 0,-1 0 0,1 0 0,-1 0 0,0 0 0,0 0 0,-1 0 0,1 1 0,-1-1 0,1 1 0,-1 0 0,0-1 0,-1 1 0,1 1 0,-7-6 0,9 8 0,1-1 0,-1 1 0,0-1 0,1 1 0,-1-1 0,0 1 0,1 0 0,-1-1 0,0 1 0,0 0 0,1-1 0,-1 1 0,0 0 0,0 0 0,0 0 0,0 0 0,1 0 0,-1 0 0,0 0 0,0 0 0,0 0 0,0 0 0,1 0 0,-3 1 0,3 0 0,-1-1 0,1 1 0,-1 0 0,1-1 0,-1 1 0,1 0 0,-1 0 0,1 0 0,0 0 0,-1-1 0,1 1 0,0 0 0,0 0 0,0 0 0,0 0 0,-1 0 0,1 0 0,1 1 0,-1 4 0,0 1 0,1-1 0,0 1 0,4 11 0,-1-8 0,0 0 0,0 0 0,1 0 0,1 0 0,0-1 0,0 0 0,0 0 0,1 0 0,1-1 0,-1 0 0,1-1 0,1 1 0,-1-2 0,1 1 0,0-1 0,1-1 0,0 1 0,0-2 0,0 1 0,0-1 0,0-1 0,1 0 0,0 0 0,0-1 0,-1-1 0,1 0 0,12 0 0,-10 0 0,-1-1 0,1-1 0,0 0 0,-1-1 0,1 0 0,-1-1 0,0 0 0,0-1 0,15-7 0,-23 9 0,1 0 0,-1-1 0,0 1 0,0-1 0,0-1 0,0 1 0,-1 0 0,1-1 0,-1 0 0,0 0 0,0 0 0,0 0 0,0 0 0,-1 0 0,1-1 0,-1 1 0,0-1 0,-1 0 0,1 0 0,-1 0 0,0 1 0,0-1 0,-1 0 0,1 0 0,-2-10 0,1 6 0,-2-1 0,1 1 0,-1 0 0,-6-16 0,8 23 0,-1 0 0,0 0 0,1 0 0,-1 1 0,0-1 0,0 0 0,0 0 0,0 0 0,0 1 0,0-1 0,0 0 0,-1 1 0,1-1 0,-1 1 0,1 0 0,-1-1 0,0 1 0,1 0 0,-1 0 0,0 0 0,0 0 0,1 0 0,-1 1 0,0-1 0,0 0 0,0 1 0,-3-1 0,4 2 0,-1-1 0,1 1 0,0-1 0,0 1 0,0-1 0,-1 1 0,1 0 0,0 0 0,0 0 0,0-1 0,0 1 0,0 0 0,1 0 0,-1 0 0,0 1 0,0-1 0,1 0 0,-1 0 0,0 0 0,1 0 0,-1 1 0,1-1 0,0 0 0,-1 3 0,-6 37 0,7-36 0,-3 48 0,2 0 0,2 0 0,3-1 0,2 1 0,3-1 0,27 95 0,11-7 0,77 160 0,90 140 0,-107-225 0,-94-187 0,-13-28 0,0 0 0,0 0 0,0 0 0,0 0 0,1 1 0,-1-1 0,0 0 0,0 0 0,0 0 0,0 0 0,0 0 0,0 1 0,0-1 0,0 0 0,0 0 0,0 0 0,0 0 0,0 0 0,0 1 0,0-1 0,0 0 0,0 0 0,0 0 0,0 0 0,0 1 0,0-1 0,0 0 0,0 0 0,0 0 0,0 0 0,0 1 0,0-1 0,0 0 0,0 0 0,0 0 0,0 0 0,0 0 0,0 1 0,-1-1 0,1 0 0,0 0 0,0 0 0,0 0 0,0 0 0,0 0 0,0 0 0,-1 0 0,1 0 0,0 1 0,0-1 0,0 0 0,-1 0 0,-9-7 0,-10-15 0,-137-250 0,128 218 0,-29-62 0,-84-244 0,132 332 120,10 28-162,0-1-1,-1 0 1,1 1-1,0-1 1,0 0-1,0 1 1,0-1 0,-1 1-1,1-1 1,0 0-1,-1 1 1,1-1-1,0 1 1,-1-1 0,1 1-1,-1-1 1,1 1-1,0-1 1,-1 1-1,0-1 1,1 1 0,-1 0-1,1-1 1,-1 1-1,1 0 1,-1 0-1,0-1 1,1 1 0,-1 0-1,0 0 1,1 0-1,-1 0 1,1 0-1,-2 0 1</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42.178"/>
    </inkml:context>
    <inkml:brush xml:id="br0">
      <inkml:brushProperty name="width" value="0.05" units="cm"/>
      <inkml:brushProperty name="height" value="0.05" units="cm"/>
    </inkml:brush>
  </inkml:definitions>
  <inkml:trace contextRef="#ctx0" brushRef="#br0">56 465 24575,'-8'-32'0,"5"23"0,6 21 0,93 374 0,-96-383 0,7 21 0,-2 1 0,4 40 0,-10-58 0,-2-7 0,-6-15 0,-9-25 0,5 0 0,-67-225 0,68 214 0,1 0 0,3-1 0,-1-65 0,9 110 0,0 0 0,0 0 0,1 1 0,0-1 0,0 0 0,1 1 0,0-1 0,0 1 0,5-11 0,-6 15 0,0 0 0,0 0 0,1 0 0,-1 1 0,1-1 0,-1 0 0,1 1 0,0-1 0,-1 1 0,1-1 0,0 1 0,0 0 0,0 0 0,0 0 0,0 0 0,1 0 0,-1 0 0,0 1 0,0-1 0,0 1 0,1-1 0,-1 1 0,0 0 0,1 0 0,-1 0 0,0 0 0,1 0 0,-1 1 0,0-1 0,0 1 0,4 0 0,4 3 0,0 0 0,0 0 0,0 1 0,-1 0 0,1 1 0,11 9 0,51 47 0,-58-49 0,93 92 0,14 13 0,-96-96 0,1-1 0,56 34 0,-73-49 0,1-2 0,-1 1 0,1-1 0,-1-1 0,1 0 0,20 4 0,-27-7 0,0 1 0,1-1 0,-1 0 0,0 0 0,0-1 0,1 1 0,-1 0 0,0-1 0,0 0 0,0 0 0,0 0 0,0 0 0,0 0 0,0-1 0,0 1 0,0-1 0,-1 0 0,1 0 0,-1 0 0,1 0 0,-1 0 0,0-1 0,0 1 0,0 0 0,0-1 0,2-3 0,1-4 0,-1 0 0,0 1 0,-1-1 0,0 0 0,-1-1 0,0 1 0,0 0 0,-1-1 0,-1 1 0,0-14 0,-2-5 0,-1 0 0,-10-41 0,3 26 0,-2 1 0,-3 1 0,-1 0 0,-1 2 0,-3-1 0,-40-60 0,28 67 120,31 33-132,0 0 0,0 1 1,1-1-1,-1 1 0,0-1 0,0 1 0,0-1 0,0 1 1,1 0-1,-1-1 0,0 1 0,0 0 0,0 0 0,0-1 1,0 1-1,-2 0 0,3 1-32,-1-1-1,1 0 1,-1 1 0,1-1 0,-1 1-1,1-1 1,-1 1 0,1-1-1,0 1 1,-1-1 0,1 1 0,0 0-1,-1-1 1,1 1 0,0-1 0,0 1-1,0 0 1,0-1 0,-1 1-1,1 0 1,0-1 0,0 1 0,0 0-1,0-1 1,0 1 0,1 0 0,-1-1-1,0 2 1,3 16-6782</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42.549"/>
    </inkml:context>
    <inkml:brush xml:id="br0">
      <inkml:brushProperty name="width" value="0.05" units="cm"/>
      <inkml:brushProperty name="height" value="0.05" units="cm"/>
    </inkml:brush>
  </inkml:definitions>
  <inkml:trace contextRef="#ctx0" brushRef="#br0">110 55 24575,'0'-1'0,"-1"0"0,1 0 0,0 0 0,0 0 0,-1 0 0,1 0 0,-1 0 0,1 0 0,-1 0 0,1 0 0,-1 0 0,1 1 0,-1-1 0,0 0 0,1 0 0,-1 1 0,0-1 0,0 1 0,0-1 0,1 0 0,-1 1 0,0 0 0,0-1 0,0 1 0,0-1 0,0 1 0,0 0 0,0 0 0,0 0 0,0-1 0,0 1 0,0 0 0,0 0 0,0 0 0,0 0 0,-2 1 0,0-1 0,-1 0 0,1 0 0,-1 1 0,1 0 0,0-1 0,-1 1 0,1 0 0,0 1 0,-5 1 0,4 1 0,0-1 0,1 1 0,-1-1 0,1 1 0,0 0 0,0 0 0,1 0 0,-1 1 0,1-1 0,0 1 0,0-1 0,0 1 0,1 0 0,-1 0 0,1 0 0,0 0 0,1 0 0,-1 0 0,1 8 0,1 0 0,-1 0 0,1 0 0,1 0 0,1 0 0,0-1 0,7 20 0,-6-21 0,1-1 0,0 1 0,1-1 0,1 0 0,-1-1 0,2 0 0,-1 0 0,1 0 0,0-1 0,15 11 0,-19-16 0,-1 0 0,2 0 0,-1-1 0,0 1 0,0-1 0,1 0 0,-1 0 0,1-1 0,0 1 0,-1-1 0,1 0 0,0 0 0,0-1 0,0 1 0,0-1 0,0 0 0,-1 0 0,1-1 0,0 0 0,0 0 0,0 0 0,-1 0 0,1-1 0,0 1 0,-1-1 0,1 0 0,6-5 0,-5 2 0,-1 0 0,0 0 0,0-1 0,0 1 0,-1-1 0,0 0 0,0 0 0,0-1 0,-1 1 0,0-1 0,0 0 0,0 0 0,-1 0 0,-1 0 0,1 0 0,1-14 0,-2 9 0,0 0 0,-1 0 0,0 0 0,0 0 0,-1 0 0,-1 1 0,0-1 0,-1 0 0,-7-19 0,6 23 11,0 0 0,-1 1 0,0-1 0,0 1 0,0 0 0,-1 0-1,0 1 1,-1 0 0,1 0 0,-13-8 0,13 10-110,1 0 0,-1 1 0,0 0 0,-1 0 0,1 1 0,0 0 0,-1 0 0,1 0 0,-1 1 0,0-1 0,1 2 0,-1-1 0,0 1 0,-9 1 0,-8 3-6727</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43.123"/>
    </inkml:context>
    <inkml:brush xml:id="br0">
      <inkml:brushProperty name="width" value="0.05" units="cm"/>
      <inkml:brushProperty name="height" value="0.05" units="cm"/>
    </inkml:brush>
  </inkml:definitions>
  <inkml:trace contextRef="#ctx0" brushRef="#br0">65 251 24575,'-5'-2'0,"0"0"0,0-1 0,0 1 0,1-1 0,-1 0 0,1-1 0,0 1 0,0-1 0,0 0 0,0 0 0,-6-8 0,10 11 0,-1 0 0,1 1 0,-1-1 0,1 1 0,-1-1 0,1 1 0,-1-1 0,1 0 0,0 1 0,0-1 0,-1 0 0,1 0 0,0 1 0,0-1 0,0 0 0,-1 1 0,1-1 0,0 0 0,0 0 0,0 1 0,0-1 0,0 0 0,1 0 0,-1 1 0,0-1 0,1-1 0,-1 1 0,1 1 0,0-1 0,0 1 0,0-1 0,-1 1 0,1 0 0,0-1 0,0 1 0,0 0 0,0-1 0,0 1 0,0 0 0,0 0 0,0 0 0,0 0 0,0 0 0,1 0 0,5 1 0,0 0 0,0 0 0,1 0 0,8 4 0,20 11 0,-1 1 0,-1 1 0,0 2 0,-2 2 0,0 0 0,34 33 0,-62-52 0,1 1 0,-1 0 0,1 0 0,-1 0 0,-1 1 0,1-1 0,-1 1 0,1 0 0,-1 0 0,0 0 0,-1 0 0,0 1 0,0-1 0,3 9 0,-5-13 0,0-1 0,0 1 0,0 0 0,0-1 0,0 1 0,0 0 0,0-1 0,0 1 0,-1 0 0,1-1 0,0 1 0,0-1 0,0 1 0,-1 0 0,1-1 0,0 1 0,-1-1 0,1 1 0,0-1 0,-1 1 0,1-1 0,-1 1 0,1-1 0,-1 1 0,1-1 0,-1 1 0,1-1 0,-1 0 0,0 1 0,1-1 0,-1 0 0,1 0 0,-1 1 0,0-1 0,1 0 0,-1 0 0,0 0 0,1 0 0,-1 0 0,0 0 0,1 0 0,-1 0 0,0 0 0,1 0 0,-1 0 0,0 0 0,1-1 0,-1 1 0,1 0 0,-2-1 0,-2 0 0,-1-1 0,1 1 0,0-1 0,0 0 0,0-1 0,-4-2 0,-1-3 0,1 0 0,0 0 0,0-1 0,1 0 0,0-1 0,0 0 0,1 0 0,1 0 0,-1 0 0,2-1 0,0 0 0,0 0 0,1 0 0,0-1 0,-2-18 0,3 14 0,1-1 0,0 1 0,1-1 0,1 0 0,1 1 0,0-1 0,1 1 0,1 0 0,0 0 0,10-22 0,-12 34-80,-1 1 0,1-1-1,0 1 1,0 0 0,1-1-1,-1 1 1,1 0 0,-1 1-1,1-1 1,0 0 0,0 1 0,0-1-1,0 1 1,1 0 0,-1 0-1,7-2 1,9-2-6746</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9:21.148"/>
    </inkml:context>
    <inkml:brush xml:id="br0">
      <inkml:brushProperty name="width" value="0.05" units="cm"/>
      <inkml:brushProperty name="height" value="0.05" units="cm"/>
    </inkml:brush>
  </inkml:definitions>
  <inkml:trace contextRef="#ctx0" brushRef="#br0">140 25 24575,'0'-1'0,"0"0"0,0 0 0,0-1 0,0 1 0,0 0 0,0 0 0,1 0 0,-1-1 0,0 1 0,1 0 0,-1 0 0,1 0 0,-1 0 0,1 0 0,-1 0 0,1 0 0,1-1 0,-2 1 0,1 1 0,0-1 0,-1 1 0,1 0 0,0-1 0,-1 1 0,1 0 0,0 0 0,-1 0 0,1-1 0,0 1 0,-1 0 0,1 0 0,0 0 0,0 0 0,-1 0 0,1 0 0,0 1 0,-1-1 0,1 0 0,1 0 0,1 2 0,0-1 0,-1 0 0,1 1 0,0-1 0,-1 1 0,1 0 0,-1 0 0,1 0 0,-1 0 0,0 1 0,0-1 0,2 3 0,-1-1 0,0 1 0,-1-1 0,1 0 0,-1 1 0,0 0 0,0 0 0,-1-1 0,1 1 0,-1 0 0,0 0 0,-1 0 0,1 0 0,-1 0 0,0 1 0,0-1 0,0 0 0,-1 0 0,0 0 0,0 0 0,0 0 0,0 0 0,-1-1 0,0 1 0,-4 8 0,3-8 0,-1-1 0,1 1 0,-1-1 0,0 0 0,0 0 0,-1 0 0,1 0 0,-1-1 0,0 0 0,0 0 0,0 0 0,0-1 0,0 1 0,-1-1 0,1 0 0,-1-1 0,1 0 0,-1 1 0,0-2 0,1 1 0,-11-1 0,12 0 0,0 0 0,0 0 0,0-1 0,0 0 0,0 0 0,0 0 0,0 0 0,1-1 0,-1 1 0,0-1 0,1 0 0,-1 0 0,1 0 0,0-1 0,-1 1 0,1-1 0,0 1 0,0-1 0,1 0 0,-4-4 0,5 4 0,-1 0 0,1 1 0,-1-1 0,1 0 0,0 0 0,0 0 0,0 1 0,1-1 0,-1 0 0,1 0 0,-1-1 0,1 1 0,0 0 0,0 0 0,0 0 0,1 0 0,-1 0 0,1 0 0,0 0 0,-1 0 0,2 0 0,-1 1 0,0-1 0,0 0 0,1 0 0,-1 1 0,3-4 0,2-1 0,0 1 0,0 0 0,1 0 0,0 0 0,0 1 0,0 0 0,0 0 0,1 1 0,0 0 0,0 0 0,12-3 0,-17 5 0,0 1 0,0 0 0,1 0 0,-1 0 0,0 1 0,1-1 0,-1 1 0,0 0 0,1-1 0,-1 2 0,1-1 0,-1 0 0,1 1 0,-1-1 0,0 1 0,0 0 0,1 0 0,-1 1 0,0-1 0,0 1 0,0-1 0,0 1 0,0 0 0,-1 0 0,1 0 0,0 0 0,-1 1 0,0-1 0,1 1 0,-1-1 0,3 7 0,-3-7 0,-1 1 0,0-1 0,0 1 0,0-1 0,0 1 0,-1 0 0,1-1 0,-1 1 0,0 0 0,1 0 0,-1-1 0,0 1 0,-1 0 0,1 0 0,0-1 0,-1 1 0,0 0 0,-1 4 0,0-3 0,0 0 0,0 0 0,-1 0 0,1 0 0,-1-1 0,0 1 0,0-1 0,-1 1 0,1-1 0,-7 5 0,5-5 0,0 1 0,0-1 0,-1 0 0,1 0 0,-1-1 0,0 0 0,1 0 0,-1 0 0,0-1 0,0 1 0,0-1 0,-1-1 0,1 1 0,0-1 0,0 0 0,0-1 0,-9-1 0,13 2 0,0-1 0,0 0 0,0 1 0,0-1 0,0 0 0,0 0 0,0-1 0,0 1 0,0 0 0,1-1 0,-1 1 0,1-1 0,-1 1 0,1-1 0,-1 0 0,1 0 0,0 0 0,0 0 0,0 1 0,0-1 0,0-1 0,0 1 0,0 0 0,1 0 0,-1 0 0,1 0 0,0 0 0,-1-1 0,1 1 0,0 0 0,0 0 0,1-1 0,-1 1 0,0 0 0,1 0 0,-1 0 0,1 0 0,1-3 0,0-1 0,0 1 0,0 0 0,1-1 0,-1 1 0,1 0 0,1 1 0,-1-1 0,1 1 0,-1-1 0,1 1 0,0 0 0,1 0 0,8-6 0,-5 7 0,0 0 0,1 0 0,-1 0 0,1 1 0,-1 0 0,1 1 0,0 0 0,0 0 0,9 1 0,-14 0 0,-1 0 0,1 1 0,0-1 0,-1 1 0,0 0 0,1 0 0,-1 0 0,0 0 0,1 1 0,-1-1 0,4 4 0,-5-4 0,-1 0 0,1 1 0,-1-1 0,0 1 0,0-1 0,0 1 0,1-1 0,-2 1 0,1 0 0,0-1 0,0 1 0,0 0 0,-1 0 0,1 0 0,-1 0 0,1 0 0,-1-1 0,0 1 0,0 0 0,0 0 0,0 0 0,0 2 0,-1 0 0,0 0 0,0 0 0,-1 0 0,1-1 0,-1 1 0,1 0 0,-1-1 0,0 1 0,0-1 0,-1 0 0,1 0 0,-1 0 0,0 0 0,1 0 0,-1-1 0,0 1 0,-1-1 0,1 1 0,0-1 0,-1 0 0,-5 2 0,4-2 0,0 0 0,0 0 0,0 0 0,-1 0 0,1-1 0,-1 0 0,1 0 0,-1 0 0,1-1 0,-1 0 0,1 0 0,-1 0 0,1-1 0,-12-2 0,16 3 0,0 0 0,0 0 0,-1-1 0,1 1 0,0 0 0,0-1 0,0 1 0,0-1 0,-1 1 0,1-1 0,0 0 0,0 1 0,0-1 0,0 0 0,0 0 0,0 0 0,1 0 0,-1 0 0,0 0 0,0 0 0,1 0 0,-1 0 0,0 0 0,1 0 0,-1 0 0,1 0 0,0-1 0,-1 1 0,1 0 0,0 0 0,0 0 0,-1-1 0,1 1 0,0 0 0,0 0 0,1-1 0,-1 1 0,0 0 0,0 0 0,1-1 0,-1 1 0,0 0 0,1 0 0,-1 0 0,1 0 0,0 0 0,-1-1 0,1 1 0,1-1 0,1-3 0,1 1 0,0-1 0,1 0 0,-1 1 0,1 0 0,0 0 0,0 1 0,10-6 0,-9 6 0,1 0 0,-1 0 0,1 1 0,0 0 0,0 0 0,0 0 0,0 1 0,1 0 0,-1 1 0,0 0 0,0 0 0,1 0 0,-1 1 0,12 3 0,-18-4-42,0 0-1,0 1 0,0-1 1,-1 0-1,1 1 0,0-1 1,0 1-1,-1-1 0,1 1 1,-1-1-1,1 1 0,0 0 1,-1-1-1,1 1 0,-1 0 1,1-1-1,-1 1 0,0 0 1,1 0-1,-1-1 0,0 1 1,1 0-1,-1 0 0,0 0 1,0 0-1,0-1 0,0 1 1,0 0-1,0 0 0,0 0 1,0 1-1,-5 10-6783</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43.482"/>
    </inkml:context>
    <inkml:brush xml:id="br0">
      <inkml:brushProperty name="width" value="0.05" units="cm"/>
      <inkml:brushProperty name="height" value="0.05" units="cm"/>
    </inkml:brush>
  </inkml:definitions>
  <inkml:trace contextRef="#ctx0" brushRef="#br0">64 140 24575,'-25'-43'0,"18"33"0,1-1 0,0 0 0,1-1 0,0 1 0,-5-17 0,10 15 0,10 19 0,14 25 0,-21-27 0,208 305-122,-149-214-1121,-36-57-5583</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43.883"/>
    </inkml:context>
    <inkml:brush xml:id="br0">
      <inkml:brushProperty name="width" value="0.05" units="cm"/>
      <inkml:brushProperty name="height" value="0.05" units="cm"/>
    </inkml:brush>
  </inkml:definitions>
  <inkml:trace contextRef="#ctx0" brushRef="#br0">20 343 24575,'-2'-1'0,"0"-1"0,1 0 0,-1 1 0,1-1 0,-1 0 0,1 0 0,0 0 0,0 0 0,0 0 0,0 0 0,0 0 0,0-1 0,0 1 0,1 0 0,-1 0 0,1-1 0,0 1 0,-1 0 0,1-1 0,0 1 0,1 0 0,-1-1 0,0 1 0,1 0 0,-1-1 0,1 1 0,0 0 0,-1 0 0,1 0 0,0 0 0,0 0 0,1 0 0,-1 0 0,0 0 0,1 0 0,-1 0 0,1 0 0,3-2 0,4-5 0,0 1 0,1 0 0,0 1 0,1 0 0,20-10 0,13-3 0,-26 13 0,0-1 0,-1-1 0,26-18 0,-38 24 0,-1-1 0,0 0 0,1 0 0,-1 0 0,0-1 0,-1 1 0,1-1 0,-1 0 0,0 0 0,-1 0 0,1-1 0,-1 1 0,0-1 0,0 1 0,0-1 0,0-7 0,1-31 0,0 45 0,4 10 0,7 18 0,22 59 0,5-2 0,96 150 0,-134-231 0,1 1 0,0-2 0,0 1 0,0 0 0,6 4 0,-10-9 0,1 1 0,-1-1 0,1 1 0,0-1 0,-1 0 0,1 1 0,-1-1 0,1 0 0,0 0 0,-1 0 0,1 1 0,0-1 0,-1 0 0,1 0 0,0 0 0,-1 0 0,1 0 0,0 0 0,-1 0 0,1 0 0,1-1 0,-1 1 0,0-1 0,0 0 0,-1 1 0,1-1 0,0 0 0,0 0 0,-1 0 0,1 0 0,0 0 0,-1 0 0,1 0 0,-1 0 0,1 0 0,-1 0 0,0 0 0,1 0 0,-1 0 0,0-1 0,16-92 0,1-6 0,-14 89 0,0 0 0,1 1 0,0-1 0,1 1 0,0 0 0,12-18 0,-15 25 0,0 1 0,0-1 0,0 0 0,1 0 0,0 1 0,-1-1 0,1 1 0,0 0 0,0 0 0,0 0 0,0 0 0,1 1 0,-1-1 0,0 1 0,1 0 0,-1 0 0,1 0 0,3 0 0,-2 1 0,0 0 0,-1 0 0,1 0 0,0 1 0,-1 0 0,1 0 0,0 1 0,-1-1 0,0 1 0,1 0 0,-1 0 0,5 3 0,4 4 0,-2-1 0,1 2 0,-1 0 0,0 0 0,-1 1 0,-1 0 0,15 22 0,-3 1-1365,-3-4-5461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44.613"/>
    </inkml:context>
    <inkml:brush xml:id="br0">
      <inkml:brushProperty name="width" value="0.05" units="cm"/>
      <inkml:brushProperty name="height" value="0.05" units="cm"/>
    </inkml:brush>
  </inkml:definitions>
  <inkml:trace contextRef="#ctx0" brushRef="#br0">0 158 24575,'2'12'0,"0"-1"0,0 0 0,2 1 0,-1-1 0,1-1 0,9 17 0,41 74 0,-33-69 0,30 38 0,-40-57 0,0 0 0,1-1 0,1 0 0,0-1 0,17 12 0,-28-22 0,0 1 0,0-1 0,0 0 0,0 0 0,0 0 0,0 1 0,0-2 0,0 1 0,1 0 0,-1 0 0,0-1 0,1 1 0,-1-1 0,0 0 0,1 0 0,-1 0 0,0 0 0,1 0 0,-1 0 0,0-1 0,1 1 0,-1-1 0,0 1 0,0-1 0,1 0 0,-1 0 0,0 0 0,0 0 0,0-1 0,0 1 0,0 0 0,0-1 0,-1 1 0,1-1 0,0 0 0,-1 0 0,1 1 0,-1-1 0,0 0 0,0 0 0,2-4 0,2-4 0,-1-1 0,0 1 0,-1-1 0,0 0 0,-1 0 0,0 0 0,1-17 0,-2 6 0,-1 0 0,-1 0 0,-1 0 0,-1 1 0,0-1 0,-2 0 0,-1 1 0,0 0 0,-2 0 0,0 1 0,-11-20 0,19 40 0,0 1 0,0-1 0,0 0 0,0 0 0,0 0 0,0 0 0,0 0 0,-1 0 0,1 0 0,0 0 0,0 0 0,0 0 0,0 0 0,0 0 0,0 0 0,0 1 0,0-1 0,0 0 0,0 0 0,0 0 0,0 0 0,0 0 0,-1 0 0,1 0 0,0 0 0,0 0 0,0 0 0,0 0 0,0 0 0,0 0 0,0 0 0,0 0 0,5 19 0,11 27 0,-4-21 0,1-1 0,0-1 0,20 25 0,-25-37 0,1-1 0,0 1 0,1-2 0,0 1 0,0-1 0,1-1 0,0 0 0,14 7 0,-22-13 0,1 0 0,-1 0 0,1-1 0,0 1 0,-1-1 0,1 0 0,0 0 0,0-1 0,-1 1 0,1-1 0,0 0 0,0 0 0,0 0 0,0 0 0,0-1 0,-1 0 0,1 1 0,0-1 0,0-1 0,-1 1 0,1 0 0,-1-1 0,1 0 0,-1 0 0,0 0 0,1 0 0,-1 0 0,0-1 0,-1 0 0,1 1 0,0-1 0,-1 0 0,1 0 0,2-6 0,2-2 0,-1 0 0,-1 0 0,0-1 0,0 1 0,-1-1 0,-1 0 0,0 0 0,0-1 0,0-19 0,-2 13 0,-1 1 0,-1-1 0,-1 1 0,0-1 0,-6-20 0,6 32 0,0 0 0,0 0 0,0 0 0,-1 0 0,0 1 0,0-1 0,-1 1 0,0 0 0,0 0 0,0 0 0,-1 0 0,0 1 0,0 0 0,0 0 0,-1 0 0,-6-4 0,-14 1-1365,3 6-5461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45.281"/>
    </inkml:context>
    <inkml:brush xml:id="br0">
      <inkml:brushProperty name="width" value="0.05" units="cm"/>
      <inkml:brushProperty name="height" value="0.05" units="cm"/>
    </inkml:brush>
  </inkml:definitions>
  <inkml:trace contextRef="#ctx0" brushRef="#br0">89 443 24575,'2'1'0,"-1"-1"0,0 0 0,0 1 0,0-1 0,0 1 0,0-1 0,1 1 0,-1 0 0,0-1 0,0 1 0,-1 0 0,1 0 0,0 0 0,0-1 0,0 1 0,0 0 0,-1 0 0,2 2 0,-1-1 0,0-1 0,0 1 0,0-1 0,0 1 0,1-1 0,-1 0 0,0 0 0,1 1 0,-1-1 0,1 0 0,-1 0 0,1-1 0,2 2 0,1-1 0,1-1 0,-1 0 0,0 0 0,0 0 0,0-1 0,1 0 0,-1 0 0,0 0 0,0-1 0,0 0 0,0 0 0,-1 0 0,9-5 0,3-2 0,0-2 0,21-17 0,-32 24 0,0 0 0,0-1 0,-1 1 0,0-1 0,0 0 0,0 0 0,0-1 0,-1 1 0,0-1 0,0 1 0,-1-1 0,0 0 0,0 0 0,0-1 0,0 1 0,-1 0 0,0 0 0,0-1 0,-1 1 0,0 0 0,0-1 0,-1 1 0,1-1 0,-1 1 0,-1 0 0,1 0 0,-1 0 0,0 0 0,0 0 0,-1 0 0,0 0 0,0 0 0,0 1 0,-1 0 0,0 0 0,0 0 0,0 0 0,0 0 0,-1 1 0,0 0 0,0 0 0,0 0 0,0 0 0,-8-3 0,5 4 0,0-1 0,0 1 0,-1 1 0,1 0 0,-1 0 0,1 0 0,-1 1 0,0 0 0,1 1 0,-1 0 0,0 1 0,0-1 0,1 2 0,-1-1 0,-9 4 0,12-3 0,0 0 0,0 1 0,0-1 0,1 1 0,-1 1 0,1-1 0,0 1 0,0 0 0,0 0 0,1 0 0,-1 1 0,1-1 0,0 1 0,1 0 0,-1 0 0,1 1 0,0-1 0,0 1 0,0 0 0,1 0 0,-3 9 0,2 0 0,0 0 0,2 1 0,-1-1 0,2 1 0,0-1 0,1 0 0,0 1 0,1-1 0,1 0 0,1 0 0,0 0 0,1 0 0,8 19 0,-8-24 0,0-1 0,0 1 0,0-1 0,1 0 0,1 0 0,0-1 0,0 1 0,0-2 0,1 1 0,0-1 0,1 0 0,0-1 0,0 0 0,0 0 0,0-1 0,1 0 0,0-1 0,0 0 0,18 5 0,-14-7 0,-1 0 0,0-1 0,1 0 0,0-1 0,-1-1 0,1 0 0,-1-1 0,0 0 0,1-1 0,-1 0 0,14-7 0,-10 3 0,0-1 0,-1-1 0,0 0 0,0-1 0,-1-1 0,-1-1 0,22-21 0,-18 14 0,-1-1 0,-1-1 0,-1 0 0,-1-1 0,-1 0 0,-1-1 0,0-1 0,-2 0 0,-1 0 0,-1-1 0,9-46 0,-15 54 0,0 0 0,0 0 0,-2 0 0,0 1 0,-3-25 0,2 37 0,1 1 0,-1-1 0,0 1 0,0-1 0,0 1 0,0 0 0,0-1 0,-1 1 0,0 0 0,1 0 0,-1 0 0,0 0 0,-1 0 0,1 0 0,0 0 0,-1 1 0,0 0 0,1-1 0,-1 1 0,0 0 0,0 0 0,0 0 0,-1 1 0,1-1 0,0 1 0,-1 0 0,1-1 0,-1 2 0,1-1 0,-1 0 0,-5 0 0,6 1 0,0 0 0,0 0 0,0 0 0,0 0 0,1 0 0,-1 1 0,0 0 0,0-1 0,0 1 0,1 0 0,-1 0 0,1 0 0,-1 0 0,0 1 0,1-1 0,0 1 0,-1 0 0,1 0 0,0-1 0,0 1 0,0 0 0,0 1 0,0-1 0,1 0 0,-3 4 0,3-3 0,0 0 0,0 0 0,0 1 0,0-1 0,1 0 0,-1 0 0,1 0 0,0 1 0,0-1 0,0 0 0,0 1 0,1-1 0,-1 0 0,1 0 0,0 0 0,0 0 0,0 1 0,0-1 0,1 0 0,-1-1 0,1 1 0,2 4 0,4 3 0,1 1 0,-1-2 0,2 1 0,-1-1 0,2 0 0,13 9 0,76 42 0,-40-26 0,-44-24 0,11 6 0,28 23 0,-50-35 0,0 0 0,0 0 0,-1 1 0,1-1 0,-1 1 0,0 0 0,0 1 0,-1-1 0,1 0 0,-1 1 0,0 0 0,2 6 0,-5-9 0,0 0 0,0 0 0,0-1 0,0 1 0,0 0 0,-1 0 0,1 0 0,-1-1 0,1 1 0,-1 0 0,0 0 0,0-1 0,-1 1 0,1-1 0,0 1 0,-1-1 0,0 0 0,1 1 0,-1-1 0,0 0 0,0 0 0,0 0 0,0 0 0,-1-1 0,1 1 0,0-1 0,-1 1 0,-4 1 0,-2 2 0,-1 0 0,0 0 0,-1-2 0,1 1 0,-1-1 0,-11 2 0,-13-3-1365,4-4-5461</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45.650"/>
    </inkml:context>
    <inkml:brush xml:id="br0">
      <inkml:brushProperty name="width" value="0.05" units="cm"/>
      <inkml:brushProperty name="height" value="0.05" units="cm"/>
    </inkml:brush>
  </inkml:definitions>
  <inkml:trace contextRef="#ctx0" brushRef="#br0">1 6 24575,'4'-4'0,"2"2"0,5 12 0,4 8 0,1 10 0,5 11 0,6 11 0,1 7 0,6 4 0,2-1 0,-1 1 0,-1-3 0,-3 0 0,-5-7 0,-8-6 0,-7-7 0,-5-10-8191</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45.995"/>
    </inkml:context>
    <inkml:brush xml:id="br0">
      <inkml:brushProperty name="width" value="0.05" units="cm"/>
      <inkml:brushProperty name="height" value="0.05" units="cm"/>
    </inkml:brush>
  </inkml:definitions>
  <inkml:trace contextRef="#ctx0" brushRef="#br0">17 249 24575,'-5'-5'0,"-1"-6"0,0-6 0,6-4 0,7-4 0,8-2 0,5 4 0,9 1 0,9-1 0,7 4 0,5 0 0,4-1 0,-8 3-8191</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27.705"/>
    </inkml:context>
    <inkml:brush xml:id="br0">
      <inkml:brushProperty name="width" value="0.05" units="cm"/>
      <inkml:brushProperty name="height" value="0.05" units="cm"/>
    </inkml:brush>
  </inkml:definitions>
  <inkml:trace contextRef="#ctx0" brushRef="#br0">2 411 24575,'-1'-11'0,"1"2"0,14 0 0,46-16 0,108-29 0,-59 22 0,871-219 0,-876 233 0,-103 18-3,-1 0 1,1-1-1,0 1 0,0 0 0,0 0 0,0 0 1,-1 0-1,1 0 0,0 0 0,0 0 0,0 0 0,0 0 1,0 0-1,-1 0 0,1 1 0,0-1 0,0 0 1,0 1-1,-1-1 0,2 1 0,-13 8 150,-27 7-1600,7-5-5373</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28.057"/>
    </inkml:context>
    <inkml:brush xml:id="br0">
      <inkml:brushProperty name="width" value="0.05" units="cm"/>
      <inkml:brushProperty name="height" value="0.05" units="cm"/>
    </inkml:brush>
  </inkml:definitions>
  <inkml:trace contextRef="#ctx0" brushRef="#br0">1 382 24575,'8'-1'0,"0"-1"0,0 0 0,0 0 0,0-1 0,-1 0 0,1-1 0,10-5 0,4-3 0,484-197 0,-392 168 0,210-47 0,-318 87-107,29-3 348,-33 3-313,-1 1 1,0 0-1,1 1 1,-1-1 0,1 0-1,-1 0 1,0 0 0,1 1-1,-1-1 1,0 1 0,0-1-1,1 1 1,-1 0-1,0-1 1,0 1 0,0 0-1,1 0 1,-1 0 0,0 0-1,1 2 1,2 8-6755</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32.377"/>
    </inkml:context>
    <inkml:brush xml:id="br0">
      <inkml:brushProperty name="width" value="0.05" units="cm"/>
      <inkml:brushProperty name="height" value="0.05" units="cm"/>
    </inkml:brush>
  </inkml:definitions>
  <inkml:trace contextRef="#ctx0" brushRef="#br0">1 300 24575,'5'0'0,"1"-4"0,9-2 0,11-5 0,11-5 0,8-4 0,6-4 0,8-2 0,8-1 0,7-1 0,-1 0 0,-2-1 0,-5 6 0,-9 1 0,-9 5 0,-8 5 0,-12 5-8191</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32.779"/>
    </inkml:context>
    <inkml:brush xml:id="br0">
      <inkml:brushProperty name="width" value="0.05" units="cm"/>
      <inkml:brushProperty name="height" value="0.05" units="cm"/>
    </inkml:brush>
  </inkml:definitions>
  <inkml:trace contextRef="#ctx0" brushRef="#br0">0 295 24575,'10'-5'0,"7"-1"0,10-5 0,10-5 0,13-4 0,11-3 0,15-3 0,7-1 0,9-6 0,2 3 0,-5 2 0,-4 1 0,-12 6 0,-8 5 0,-17 11 0,-15 6-8191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9:23.508"/>
    </inkml:context>
    <inkml:brush xml:id="br0">
      <inkml:brushProperty name="width" value="0.05" units="cm"/>
      <inkml:brushProperty name="height" value="0.05" units="cm"/>
    </inkml:brush>
  </inkml:definitions>
  <inkml:trace contextRef="#ctx0" brushRef="#br0">85 102 24575,'0'-6'0,"0"0"0,1 0 0,-1 0 0,1 0 0,1 0 0,2-9 0,-3 13 0,-1 1 0,1 0 0,-1-1 0,1 1 0,0 0 0,0-1 0,0 1 0,-1 0 0,1 0 0,0 0 0,1 0 0,-1 0 0,0 0 0,0 0 0,0 0 0,0 0 0,1 1 0,-1-1 0,0 0 0,1 1 0,-1-1 0,1 1 0,-1 0 0,1-1 0,-1 1 0,0 0 0,1 0 0,-1 0 0,1 0 0,-1 0 0,1 0 0,1 1 0,-1-1 0,-1 0 0,1 1 0,0-1 0,-1 1 0,1 0 0,-1-1 0,0 1 0,1 0 0,-1 0 0,1 0 0,-1 0 0,0 0 0,0 0 0,0 1 0,0-1 0,0 0 0,0 0 0,0 1 0,0-1 0,0 1 0,0-1 0,-1 1 0,1-1 0,-1 1 0,1-1 0,-1 1 0,0 0 0,1-1 0,-1 1 0,0-1 0,0 1 0,0 0 0,0-1 0,0 1 0,-1 2 0,0 0 0,1-1 0,-1 1 0,0 0 0,0 0 0,0-1 0,-1 1 0,1 0 0,-1-1 0,0 1 0,0-1 0,0 0 0,0 0 0,-1 0 0,-2 3 0,-1-2 0,0 0 0,0-1 0,0 0 0,-1 0 0,1-1 0,-1 0 0,1 0 0,-12 2 0,15-4 0,0 1 0,0-1 0,0 0 0,0 0 0,0 0 0,0 0 0,0-1 0,0 1 0,0-1 0,-3-1 0,5 2 0,0-1 0,-1 0 0,1 1 0,0-1 0,0 0 0,0 0 0,0 0 0,0 1 0,1-1 0,-1 0 0,0 0 0,0 0 0,0 0 0,1-1 0,-1 1 0,1 0 0,-1 0 0,1 0 0,-1 0 0,1-1 0,0 1 0,-1 0 0,1 0 0,0-2 0,0-1 0,1 0 0,-1 0 0,1 0 0,0 1 0,0-1 0,0 0 0,1 1 0,-1-1 0,1 1 0,0-1 0,0 1 0,0 0 0,0-1 0,0 1 0,1 0 0,0 1 0,3-4 0,-2 1 0,1 1 0,-1 1 0,1-1 0,0 0 0,0 1 0,1 0 0,-1 1 0,0-1 0,1 1 0,10-3 0,-14 4 0,0 1 0,0-1 0,0 1 0,1 0 0,-1 0 0,0 0 0,1 0 0,-1 0 0,0 0 0,0 0 0,1 1 0,-1-1 0,0 1 0,0 0 0,0 0 0,0 0 0,0 0 0,0 0 0,0 0 0,0 0 0,0 1 0,0-1 0,0 1 0,-1-1 0,1 1 0,-1 0 0,1-1 0,-1 1 0,0 0 0,2 3 0,-2-2 0,0 0 0,0 1 0,0-1 0,-1 0 0,0 1 0,1-1 0,-1 0 0,0 0 0,0 1 0,-1-1 0,1 0 0,-1 1 0,0-1 0,0 0 0,0 0 0,0 0 0,0 0 0,-1 0 0,1 0 0,-4 4 0,0-1 0,0 0 0,-1 0 0,0-1 0,0 0 0,0 0 0,-1 0 0,1-1 0,-1 0 0,0 0 0,-9 2 0,12-4 0,1-1 0,-1 0 0,0 0 0,1 0 0,-1-1 0,0 1 0,1-1 0,-1 0 0,0 0 0,-6-1 0,8 1 0,0-1 0,1 1 0,-1-1 0,0 0 0,0 1 0,1-1 0,-1 0 0,1 0 0,-1 0 0,1 0 0,-1-1 0,1 1 0,0 0 0,0-1 0,-1 1 0,1 0 0,0-1 0,0 0 0,0 1 0,1-1 0,-1 0 0,-1-2 0,1 2 0,1-1 0,-1 0 0,1 1 0,-1-1 0,1 1 0,0-1 0,0 0 0,0 1 0,0-1 0,0 1 0,1-1 0,-1 0 0,1 1 0,0-1 0,0 1 0,-1-1 0,2 1 0,-1 0 0,0-1 0,2-1 0,0 0 0,0 0 0,0 0 0,1 0 0,0 1 0,0-1 0,0 1 0,0 0 0,0 0 0,0 1 0,7-4 0,-6 4 0,0 0 0,0 0 0,0 0 0,0 1 0,0 0 0,1 0 0,-1 0 0,0 1 0,11 0 0,-13 0 0,0 0 0,-1 1 0,1-1 0,0 1 0,-1 0 0,1 0 0,-1 0 0,1 0 0,-1 0 0,1 1 0,-1-1 0,0 1 0,1-1 0,-1 1 0,0 0 0,0 0 0,0 0 0,0 0 0,1 3 0,-2-4 0,0 1 0,0-1 0,0 1 0,0 0 0,-1-1 0,1 1 0,0 0 0,-1 0 0,0 0 0,1 0 0,-1-1 0,0 1 0,0 0 0,0 0 0,0 0 0,0 0 0,0 0 0,-1 0 0,1-1 0,-1 1 0,0 2 0,-1-1 0,1 1 0,-1-1 0,0 0 0,0 0 0,-1 0 0,1-1 0,-1 1 0,1-1 0,-1 1 0,-5 3 0,3-3 0,0 1 0,0-1 0,-1 0 0,1-1 0,-1 1 0,0-1 0,1 0 0,-1-1 0,0 1 0,0-1 0,0 0 0,-1-1 0,-6 1 0,10-2 3,-1 1 1,1-1-1,0 0 0,0 0 0,1 0 0,-1 0 0,0-1 0,0 1 1,0-1-1,1 1 0,-1-1 0,1 0 0,0 0 0,-1 0 1,1 0-1,0-1 0,0 1 0,0-1 0,0 1 0,1-1 0,-1 1 1,1-1-1,-1 0 0,1 0 0,0 0 0,0 0 0,1 0 0,-1 0 1,0 0-1,1 0 0,0 0 0,0 0 0,0 0 0,0 0 1,0-1-1,1 1 0,0-3 0,0 1-58,-1 1 0,1-1 0,0 1 0,1 0 0,-1 0 0,1 0 0,0 0 0,0 0 0,0 0 0,0 0 0,1 1 0,-1-1 0,1 1 0,0-1 0,0 1 0,0 0 0,1 0 0,-1 1 0,1-1 0,0 1 0,-1-1 0,1 1 0,0 0 0,0 1 0,0-1 0,5-1 0,15 2-6771</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34.144"/>
    </inkml:context>
    <inkml:brush xml:id="br0">
      <inkml:brushProperty name="width" value="0.05" units="cm"/>
      <inkml:brushProperty name="height" value="0.05" units="cm"/>
    </inkml:brush>
  </inkml:definitions>
  <inkml:trace contextRef="#ctx0" brushRef="#br0">1 1131 24575,'1'-16'0,"0"1"0,1-1 0,1 1 0,1 0 0,0 0 0,1 0 0,0 0 0,1 1 0,13-22 0,9-10 0,48-60 0,-45 65 0,33-44 0,122-122 0,-140 163 0,2 2 0,2 2 0,2 2 0,59-32 0,-36 32-40,1 3 0,1 4-1,2 3 1,2 3 0,0 4-1,1 4 1,95-8 0,-6 11-68,0 8 1,256 24-1,-176 10 108,414 100 0,223 147 0,-525-128 323,-304-118-243,-2 2 1,-1 3 0,100 80-1,-143-102-160,-10-9-49,0 0 1,1 0-1,-1 0 1,0-1-1,1 1 1,0-1-1,0 0 1,-1 0-1,8 3 1,0-4-6698</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34.529"/>
    </inkml:context>
    <inkml:brush xml:id="br0">
      <inkml:brushProperty name="width" value="0.05" units="cm"/>
      <inkml:brushProperty name="height" value="0.05" units="cm"/>
    </inkml:brush>
  </inkml:definitions>
  <inkml:trace contextRef="#ctx0" brushRef="#br0">344 54 24575,'0'-2'0,"-1"0"0,1 0 0,-1 0 0,0 0 0,1 0 0,-1 1 0,0-1 0,0 0 0,-1 0 0,1 1 0,0-1 0,0 1 0,-1-1 0,1 1 0,-3-3 0,2 3 0,1 0 0,-1 0 0,1-1 0,-1 1 0,1-1 0,0 1 0,0-1 0,0 0 0,0 1 0,0-1 0,0 0 0,0 0 0,0-2 0,36 20 0,33 33 0,109 104 0,-161-139 0,0 1 0,25 27 0,-38-39 0,0 1 0,0 0 0,0 0 0,-1 0 0,1 0 0,-1 1 0,0-1 0,-1 1 0,1-1 0,-1 1 0,0 0 0,0-1 0,1 7 0,-2-8 0,-1 0 0,1-1 0,-1 1 0,1-1 0,-1 1 0,0-1 0,0 1 0,0-1 0,0 0 0,0 1 0,-1-1 0,1 0 0,-1 0 0,1 0 0,-1 0 0,0 0 0,0 0 0,0 0 0,0-1 0,0 1 0,0-1 0,-1 0 0,-2 2 0,-6 3 0,-1-1 0,0-1 0,-17 5 0,26-8 0,-105 26-455,-1-6 0,-191 14 0,230-31-6371</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35.381"/>
    </inkml:context>
    <inkml:brush xml:id="br0">
      <inkml:brushProperty name="width" value="0.05" units="cm"/>
      <inkml:brushProperty name="height" value="0.05" units="cm"/>
    </inkml:brush>
  </inkml:definitions>
  <inkml:trace contextRef="#ctx0" brushRef="#br0">1 1859 24575,'56'-51'0,"2"4"0,70-44 0,-105 74 0,421-273-1971,569-277-1,-736 433 1339,6 13 0,5 11 1,563-133-1,-499 179 633,426-23 0,361 50 0,-176 54-399,-6 78 1,-711-50 632,-2 11 0,-3 10 0,-3 11 0,-3 10 0,285 150 0,-229-77 2685,54 28 29,-210-129-2948,-54-25 0,-79-34-107,-2 1 62,1-1 0,-1 1 0,1-1 0,-1 0 0,1 1 0,0-1 0,-1 0 0,1 0 0,0 1 1,-1-1-1,1 0 0,0 0 0,-1 0 0,1 0 0,0 0 0,-1 0 0,1 0 0,0 0 0,-1 0 0,1 0 0,0 0 0,-1 0 1,1-1-1,-1 1 0,1 0 0,0 0 0,0-1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35.756"/>
    </inkml:context>
    <inkml:brush xml:id="br0">
      <inkml:brushProperty name="width" value="0.05" units="cm"/>
      <inkml:brushProperty name="height" value="0.05" units="cm"/>
    </inkml:brush>
  </inkml:definitions>
  <inkml:trace contextRef="#ctx0" brushRef="#br0">314 51 24575,'-2'-2'0,"0"-1"0,0 1 0,0-1 0,0 1 0,1-1 0,-1 0 0,1 0 0,0 0 0,0 1 0,0-1 0,0 0 0,1-1 0,-1 1 0,1 0 0,-1-5 0,4 9 0,-1 0 0,0 1 0,1-1 0,-1 1 0,0-1 0,0 1 0,0 0 0,0 0 0,0 0 0,2 3 0,0-1 0,99 93 0,55 55 0,-120-112 0,63 88 0,-94-118 0,0 1 0,-1-1 0,0 2 0,-1-1 0,0 1 0,0-1 0,-2 1 0,4 19 0,-6-27 0,-1 1 0,1 0 0,-1 0 0,-1-1 0,1 1 0,-1 0 0,1-1 0,-1 1 0,-1 0 0,1-1 0,-1 1 0,1-1 0,-1 0 0,-1 1 0,1-1 0,-1 0 0,1 0 0,-1 0 0,0-1 0,0 1 0,-1-1 0,1 0 0,-1 0 0,0 0 0,-5 3 0,-19 12 0,-1-2 0,-1-2 0,-60 21 0,-102 19 0,92-28 0,-98 28-1365,143-39-5461</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37.263"/>
    </inkml:context>
    <inkml:brush xml:id="br0">
      <inkml:brushProperty name="width" value="0.05" units="cm"/>
      <inkml:brushProperty name="height" value="0.05" units="cm"/>
    </inkml:brush>
  </inkml:definitions>
  <inkml:trace contextRef="#ctx0" brushRef="#br0">6 2617 24575,'0'0'0,"-1"0"0,1 0 0,0 0 0,0 0 0,0 0 0,-1 0 0,1 0 0,0 0 0,0 0 0,0 0 0,-1 0 0,1-1 0,0 1 0,0 0 0,0 0 0,-1 0 0,1 0 0,0 0 0,0 0 0,0 0 0,0-1 0,0 1 0,-1 0 0,1 0 0,0 0 0,0 0 0,0-1 0,0 1 0,0 0 0,0 0 0,0 0 0,0-1 0,0 1 0,-1 0 0,1 0 0,0 0 0,0-1 0,0 1 0,0 0 0,0 0 0,0 0 0,0-1 0,0 1 0,1 0 0,-1 0 0,0 0 0,0-1 0,0 1 0,0 0 0,0 0 0,0 0 0,0-1 0,0 1 0,0 0 0,1 0 0,-1 0 0,0 0 0,0 0 0,0-1 0,0 1 0,1 0 0,-1 0 0,0 0 0,0 0 0,0 0 0,0 0 0,1 0 0,-1 0 0,0-1 0,14-11 0,8-3 0,1 1 0,0 2 0,41-16 0,-15 6 0,660-277-1084,-543 232 973,666-249-4159,1676-397 1,-1122 440 4315,9 33-322,-759 133-615,-167 26 652,1052-168 95,1 101 103,-1084 138 142,648 67 0,-382 44 1790,-541-67-1341,-2 7-1,195 76 1,-290-88 130,-1 2 0,-1 3 1,-2 3-1,-1 3 1,-3 2-1,-1 3 1,-2 2-1,-3 3 0,50 60 1,390 465 52,-353-414-733,239 271 0,-329-374 0,-26-29 0,28 26 0,-41-46 0,0 0 0,0-1 0,1 0 0,0-1 0,1 0 0,19 8 0,31 12 0,67 25 0,-107-47-1365,-5-4-5461</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37.683"/>
    </inkml:context>
    <inkml:brush xml:id="br0">
      <inkml:brushProperty name="width" value="0.05" units="cm"/>
      <inkml:brushProperty name="height" value="0.05" units="cm"/>
    </inkml:brush>
  </inkml:definitions>
  <inkml:trace contextRef="#ctx0" brushRef="#br0">22 0 24575,'-1'0'0,"0"1"0,0-1 0,0 1 0,-1-1 0,1 1 0,0-1 0,0 1 0,0-1 0,0 1 0,0 0 0,1 0 0,-1 0 0,0-1 0,0 1 0,0 0 0,1 0 0,-1 0 0,0 0 0,1 0 0,-1 0 0,1 1 0,-1-1 0,1 0 0,0 0 0,-1 0 0,1 0 0,0 1 0,0-1 0,0 0 0,0 0 0,0 0 0,0 0 0,0 1 0,1 1 0,4 43 0,7-8 0,2-2 0,1 0 0,2 0 0,36 55 0,-14-25 0,11 18 0,21 38 0,-62-104 0,-1-1 0,-1 1 0,-1 1 0,-1-1 0,4 22 0,-8-35 3,-1-1 1,0 0-1,0 0 0,0 1 0,0-1 0,0 0 0,-1 0 0,0 0 0,0 0 1,0 0-1,-1 0 0,1 0 0,-1 0 0,0 0 0,0 0 0,0-1 1,0 1-1,-1-1 0,0 0 0,1 1 0,-1-1 0,-1 0 0,1-1 0,0 1 1,0-1-1,-1 1 0,0-1 0,1 0 0,-7 2 0,-9 4-175,-1-1-1,0 0 1,-1-2-1,-32 5 0,32-6-423,-64 11-6230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9:26.730"/>
    </inkml:context>
    <inkml:brush xml:id="br0">
      <inkml:brushProperty name="width" value="0.05" units="cm"/>
      <inkml:brushProperty name="height" value="0.05" units="cm"/>
    </inkml:brush>
  </inkml:definitions>
  <inkml:trace contextRef="#ctx0" brushRef="#br0">42 2885 24575,'0'2'0,"0"-1"0,0 1 0,0-1 0,0 1 0,0-1 0,0 1 0,-1-1 0,1 1 0,-1-1 0,1 0 0,-1 1 0,1-1 0,-1 0 0,0 1 0,-1 1 0,1-2 0,1-1 0,-1 1 0,1-1 0,-1 0 0,0 1 0,1-1 0,-1 0 0,1 1 0,-1-1 0,0 0 0,1 0 0,-1 0 0,1 0 0,-1 1 0,0-1 0,1 0 0,-1 0 0,0 0 0,1 0 0,-1 0 0,0-1 0,1 1 0,-1 0 0,-1 0 0,1-1 0,0 0 0,0 0 0,0 1 0,-1-1 0,1 0 0,0 0 0,0 0 0,0 0 0,0 0 0,1 0 0,-1-1 0,0 1 0,0 0 0,1 0 0,-1-1 0,0 1 0,1 0 0,0-1 0,-1 1 0,1 0 0,0-1 0,-1 1 0,1-1 0,0 1 0,0 0 0,0-1 0,0 1 0,1-1 0,-1 1 0,0 0 0,1-2 0,4-8 0,0 0 0,1 1 0,0-1 0,0 2 0,1-1 0,1 1 0,-1 0 0,1 0 0,11-8 0,3-5 0,19-18 0,2 2 0,81-54 0,-79 61 0,-2-1 0,-1-2 0,49-52 0,-68 60 0,82-86 0,-88 96 0,1 0 0,1 2 0,0 0 0,32-17 0,477-199 0,-493 216 0,79-40 0,-31 13 0,475-212 0,-448 216 0,-37 14 0,256-76 0,-47 45 0,-133 26 0,67-30 0,-95 21 0,59-2 0,-21 6 0,-39 8 0,126-10 0,-53 10 0,84-14 0,213-38 0,-110 36 0,-185 25 0,213-28 0,-237 9 0,-35 6 0,53 8 0,-65 8 0,87-23 0,-110 17 0,49-8 0,178-58 0,-41-4 0,-237 74 0,1 3 0,0 2 0,1 2 0,82-2 0,-92 7 0,64-11 0,-51 5 0,10-2 0,86-25 0,-36-8 0,-6 2 0,131-36 0,-200 67 0,-14 4 0,-1 0 0,0-2 0,0-1 0,-1 0 0,29-19 0,-20 8 0,-13 8 0,1-1 0,-2-1 0,20-18 0,-5-3-1365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0:53.828"/>
    </inkml:context>
    <inkml:brush xml:id="br0">
      <inkml:brushProperty name="width" value="0.05" units="cm"/>
      <inkml:brushProperty name="height" value="0.05" units="cm"/>
    </inkml:brush>
  </inkml:definitions>
  <inkml:trace contextRef="#ctx0" brushRef="#br0">0 29 24575,'5'0'0,"1"-4"0,4-3 0,6 1 0,4 1 0,4 2 0,2 0 0,-4 2-8191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0:50.040"/>
    </inkml:context>
    <inkml:brush xml:id="br0">
      <inkml:brushProperty name="width" value="0.05" units="cm"/>
      <inkml:brushProperty name="height" value="0.05" units="cm"/>
    </inkml:brush>
  </inkml:definitions>
  <inkml:trace contextRef="#ctx0" brushRef="#br0">1 1 24575,'0'4'0,"5"2"0,1 5 0,0 5 0,4 4 0,-1 4 0,4 2 0,4 1 0,-2 1 0,3 0 0,1 1 0,-1-1 0,0-5 0,-2-2 0,0-4 0,-2-1 0,0-2 0,-1-5-8191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0:50.416"/>
    </inkml:context>
    <inkml:brush xml:id="br0">
      <inkml:brushProperty name="width" value="0.05" units="cm"/>
      <inkml:brushProperty name="height" value="0.05" units="cm"/>
    </inkml:brush>
  </inkml:definitions>
  <inkml:trace contextRef="#ctx0" brushRef="#br0">348 0 24575,'0'2'0,"0"0"0,-1 0 0,1 0 0,-1 0 0,0 0 0,0 0 0,1 0 0,-1-1 0,0 1 0,-1 0 0,1-1 0,0 1 0,0-1 0,-3 3 0,-25 21 0,16-15 0,-21 22 0,1 1 0,1 1 0,2 1 0,-40 62 0,47-59 0,2 0 0,-19 48 0,39-83-136,0 0-1,0 0 1,0 1-1,0-1 1,0 1-1,1-1 1,-1 1-1,1-1 0,0 5 1,3 5-6690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8:56.244"/>
    </inkml:context>
    <inkml:brush xml:id="br0">
      <inkml:brushProperty name="width" value="0.05" units="cm"/>
      <inkml:brushProperty name="height" value="0.05" units="cm"/>
    </inkml:brush>
  </inkml:definitions>
  <inkml:trace contextRef="#ctx0" brushRef="#br0">1 6 24575,'0'-4'0,"0"2"0,4 3 0,3 4 0,-2 7 0,0 6 0,3 5 0,0 2 0,-1 7 0,-2 7 0,-1 2 0,2 3 0,1-6-8191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0:54.188"/>
    </inkml:context>
    <inkml:brush xml:id="br0">
      <inkml:brushProperty name="width" value="0.05" units="cm"/>
      <inkml:brushProperty name="height" value="0.05" units="cm"/>
    </inkml:brush>
  </inkml:definitions>
  <inkml:trace contextRef="#ctx0" brushRef="#br0">0 223 24575,'5'-5'0,"6"-2"0,1-3 0,-2-1-8191</inkml:trace>
  <inkml:trace contextRef="#ctx0" brushRef="#br0" timeOffset="1">355 59 24575,'0'-5'0,"0"-6"0,5-1 0,5-4 0,2 2-8191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0:54.539"/>
    </inkml:context>
    <inkml:brush xml:id="br0">
      <inkml:brushProperty name="width" value="0.05" units="cm"/>
      <inkml:brushProperty name="height" value="0.05" units="cm"/>
    </inkml:brush>
  </inkml:definitions>
  <inkml:trace contextRef="#ctx0" brushRef="#br0">1 127 24575,'0'-5'0,"0"-5"0,0-2-8191</inkml:trace>
  <inkml:trace contextRef="#ctx0" brushRef="#br0" timeOffset="1">219 17 24575,'4'-4'0,"7"-2"0,1 0-8191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0:54.928"/>
    </inkml:context>
    <inkml:brush xml:id="br0">
      <inkml:brushProperty name="width" value="0.05" units="cm"/>
      <inkml:brushProperty name="height" value="0.05" units="cm"/>
    </inkml:brush>
  </inkml:definitions>
  <inkml:trace contextRef="#ctx0" brushRef="#br0">1 141 24575,'4'0'0,"7"0"0,1-4 0,-2-2-8191</inkml:trace>
  <inkml:trace contextRef="#ctx0" brushRef="#br0" timeOffset="1">438 5 24575,'0'-5'0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0:55.270"/>
    </inkml:context>
    <inkml:brush xml:id="br0">
      <inkml:brushProperty name="width" value="0.05" units="cm"/>
      <inkml:brushProperty name="height" value="0.05" units="cm"/>
    </inkml:brush>
  </inkml:definitions>
  <inkml:trace contextRef="#ctx0" brushRef="#br0">1 164 24575,'0'-5'0,"4"-1"0,7-5 0,1 0-8191</inkml:trace>
  <inkml:trace contextRef="#ctx0" brushRef="#br0" timeOffset="1">464 0 24575,'5'0'0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0:51.383"/>
    </inkml:context>
    <inkml:brush xml:id="br0">
      <inkml:brushProperty name="width" value="0.05" units="cm"/>
      <inkml:brushProperty name="height" value="0.05" units="cm"/>
    </inkml:brush>
  </inkml:definitions>
  <inkml:trace contextRef="#ctx0" brushRef="#br0">1 19 24575,'0'-1'0,"-1"1"0,1-1 0,0 0 0,0 1 0,0-1 0,0 0 0,0 1 0,0-1 0,1 0 0,-1 1 0,0-1 0,0 0 0,0 1 0,1-1 0,-1 1 0,0-1 0,1 0 0,-1 1 0,0-1 0,1 1 0,-1-1 0,1 1 0,-1-1 0,1 1 0,-1-1 0,1 1 0,-1 0 0,1-1 0,-1 1 0,1 0 0,0-1 0,-1 1 0,1 0 0,0 0 0,0-1 0,2 1 0,-1 1 0,1-1 0,-1 0 0,1 1 0,-1-1 0,1 1 0,-1 0 0,0 0 0,1 0 0,2 1 0,10 8 0,1-1 0,13 13 0,-26-19 0,138 116 0,-131-110 24,0 1 0,-1-1 0,0 2 0,11 16 0,-18-23-117,1 0 0,0 0 1,-1 0-1,0 1 0,0-1 0,-1 1 0,1-1 0,-1 1 1,0 0-1,0 0 0,0-1 0,-1 1 0,0 0 1,0 0-1,0 7 0,-5 3-6733</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0:51.738"/>
    </inkml:context>
    <inkml:brush xml:id="br0">
      <inkml:brushProperty name="width" value="0.05" units="cm"/>
      <inkml:brushProperty name="height" value="0.05" units="cm"/>
    </inkml:brush>
  </inkml:definitions>
  <inkml:trace contextRef="#ctx0" brushRef="#br0">366 1 24575,'-5'8'0,"0"0"0,-1 0 0,0 0 0,0-1 0,-10 10 0,-10 12 0,-30 34 0,-66 57 0,14-14 0,98-96-1365</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0:55.644"/>
    </inkml:context>
    <inkml:brush xml:id="br0">
      <inkml:brushProperty name="width" value="0.05" units="cm"/>
      <inkml:brushProperty name="height" value="0.05" units="cm"/>
    </inkml:brush>
  </inkml:definitions>
  <inkml:trace contextRef="#ctx0" brushRef="#br0">0 192 24575,'5'0'0,"6"0"0,1 0-8191</inkml:trace>
  <inkml:trace contextRef="#ctx0" brushRef="#br0" timeOffset="1">438 82 24575,'0'-5'0</inkml:trace>
  <inkml:trace contextRef="#ctx0" brushRef="#br0" timeOffset="2">629 1 24575,'4'0'0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0:55.990"/>
    </inkml:context>
    <inkml:brush xml:id="br0">
      <inkml:brushProperty name="width" value="0.05" units="cm"/>
      <inkml:brushProperty name="height" value="0.05" units="cm"/>
    </inkml:brush>
  </inkml:definitions>
  <inkml:trace contextRef="#ctx0" brushRef="#br0">17 164 24575,'0'-5'0,"-4"-1"0,-2-4 0,0-1-8191</inkml:trace>
  <inkml:trace contextRef="#ctx0" brushRef="#br0" timeOffset="1">428 0 24575,'-5'0'0,"3"0"0,7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0:52.377"/>
    </inkml:context>
    <inkml:brush xml:id="br0">
      <inkml:brushProperty name="width" value="0.05" units="cm"/>
      <inkml:brushProperty name="height" value="0.05" units="cm"/>
    </inkml:brush>
  </inkml:definitions>
  <inkml:trace contextRef="#ctx0" brushRef="#br0">13 0 24575,'-1'0'0,"1"0"0,-1 1 0,1-1 0,-1 0 0,1 0 0,-1 0 0,1 0 0,-1 0 0,1 0 0,-1 1 0,1-1 0,0 0 0,-1 1 0,1-1 0,-1 0 0,1 0 0,-1 1 0,1-1 0,0 1 0,-1-1 0,1 0 0,0 1 0,-1-1 0,1 1 0,0-1 0,0 1 0,0-1 0,-1 1 0,1-1 0,0 1 0,0-1 0,0 1 0,0-1 0,0 1 0,0-1 0,0 1 0,0-1 0,0 1 0,0-1 0,0 1 0,0-1 0,0 1 0,0-1 0,1 1 0,-1-1 0,0 2 0,13 29 0,-10-23 0,23 60 0,61 143 0,-74-185 0,1-1 0,1 0 0,1-1 0,2-1 0,35 38 0,-32-43-1365,-4-7-5461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0:52.720"/>
    </inkml:context>
    <inkml:brush xml:id="br0">
      <inkml:brushProperty name="width" value="0.05" units="cm"/>
      <inkml:brushProperty name="height" value="0.05" units="cm"/>
    </inkml:brush>
  </inkml:definitions>
  <inkml:trace contextRef="#ctx0" brushRef="#br0">285 1 24575,'-2'4'0,"0"1"0,1-1 0,-2 1 0,1-1 0,0 1 0,-1-1 0,0 0 0,-4 5 0,-2 3 0,-35 56 0,10-18 0,3 1 0,-36 79 0,58-109-120,-2 7-295,-2 1 0,-19 31 0,23-47-6411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8:54.831"/>
    </inkml:context>
    <inkml:brush xml:id="br0">
      <inkml:brushProperty name="width" value="0.05" units="cm"/>
      <inkml:brushProperty name="height" value="0.05" units="cm"/>
    </inkml:brush>
  </inkml:definitions>
  <inkml:trace contextRef="#ctx0" brushRef="#br0">47 0 24575,'-4'0'0,"-7"0"0,-1 5 0,1 6 0,3 5 0,7 6 0,4 2 0,2 3 0,-1 2 0,4-1 0,1 0 0,-2 5 0,4 2 0,-1-2 0,-2 4 0,-2 0 0,2-1 0,0-8-8191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0:56.369"/>
    </inkml:context>
    <inkml:brush xml:id="br0">
      <inkml:brushProperty name="width" value="0.05" units="cm"/>
      <inkml:brushProperty name="height" value="0.05" units="cm"/>
    </inkml:brush>
  </inkml:definitions>
  <inkml:trace contextRef="#ctx0" brushRef="#br0">1 164 24575,'0'-5'0,"0"-6"0,0-1-8191</inkml:trace>
  <inkml:trace contextRef="#ctx0" brushRef="#br0" timeOffset="1">492 0 24575,'5'0'0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0:56.744"/>
    </inkml:context>
    <inkml:brush xml:id="br0">
      <inkml:brushProperty name="width" value="0.05" units="cm"/>
      <inkml:brushProperty name="height" value="0.05" units="cm"/>
    </inkml:brush>
  </inkml:definitions>
  <inkml:trace contextRef="#ctx0" brushRef="#br0">5 1 24575,'0'5'0,"-5"1"0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01.091"/>
    </inkml:context>
    <inkml:brush xml:id="br0">
      <inkml:brushProperty name="width" value="0.05" units="cm"/>
      <inkml:brushProperty name="height" value="0.05" units="cm"/>
    </inkml:brush>
  </inkml:definitions>
  <inkml:trace contextRef="#ctx0" brushRef="#br0">30 1 24575,'-1'0'0,"0"0"0,0 1 0,0-1 0,0 1 0,0-1 0,1 1 0,-1-1 0,0 1 0,0-1 0,0 1 0,0 0 0,1-1 0,-1 1 0,0 0 0,0 0 0,1 0 0,-1-1 0,1 1 0,-1 0 0,1 0 0,-1 0 0,1 0 0,0 0 0,-1 0 0,1 0 0,0 0 0,-1 2 0,-4 35 0,5-33 0,-6 94 0,9 101 0,19 100 0,-18-256 0,75 741 0,-65-649 0,14 72-1365,-20-158-5461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01.746"/>
    </inkml:context>
    <inkml:brush xml:id="br0">
      <inkml:brushProperty name="width" value="0.05" units="cm"/>
      <inkml:brushProperty name="height" value="0.05" units="cm"/>
    </inkml:brush>
  </inkml:definitions>
  <inkml:trace contextRef="#ctx0" brushRef="#br0">1 53 24575,'1928'-11'-4285,"-767"-6"-5,1561-8 435,2071 105 2189,-1980 46 1268,-2807-125 408,1062 37 2115,-8-88 6473,-1054 49-8477,5 0 338,0 0 1,0-1-1,0 0 0,20-8 0,-31 10-445,0 0-1,0 0 0,0 0 1,1 0-1,-1 0 1,0 0-1,0 0 1,0 0-1,0 0 0,0 0 1,0 0-1,0 0 1,1 0-1,-1 0 1,0 0-1,0-1 0,0 1 1,0 0-1,0 0 1,0 0-1,0 0 1,0 0-1,0 0 1,1 0-1,-1-1 0,0 1 1,0 0-1,0 0 1,0 0-1,0 0 1,0 0-1,0 0 0,0-1 1,0 1-1,0 0 1,0 0-1,0 0 1,0 0-1,0 0 0,0-1 1,0 1-1,0 0 1,0 0-1,0 0 1,-1 0-1,1 0 0,0 0 1,0 0-1,0-1 1,0 1-1,0 0 1,0 0-1,0 0 0,0 0 1,0 0-1,-1 0 1,-11-6 451,-16-2-1460,27 8 738,-32-8-6569</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03.317"/>
    </inkml:context>
    <inkml:brush xml:id="br0">
      <inkml:brushProperty name="width" value="0.05" units="cm"/>
      <inkml:brushProperty name="height" value="0.05" units="cm"/>
    </inkml:brush>
  </inkml:definitions>
  <inkml:trace contextRef="#ctx0" brushRef="#br0">1 215 24575,'750'-34'-383,"-567"22"-453,148-10-442,1457-78-3569,709 53 1815,3 74 0,-2188-20 3010,3640 65-1406,-1415-1 3136,-1400-14 2281,-871-52-1908,-204-7-655,1-3 1,74-15-1,-127 18-1201,0-1 0,0 1-1,0-2 1,-1 1 0,0-1 0,0-1-1,0 0 1,0 0 0,10-9-1,-16 12-207,-1 0 0,1-1 0,-1 1 0,0-1-1,0 1 1,0-1 0,-1 0 0,1 1-1,-1-1 1,1 0 0,-1 0 0,0 0 0,0 0-1,0-1 1,0 1 0,-1 0 0,1 0 0,-1 0-1,0-1 1,0 1 0,0 0 0,-1 0-1,1-1 1,-1 1 0,1 0 0,-1 0 0,0 0-1,0 0 1,-1 0 0,1 0 0,0 0-1,-4-4 1,2 2-17,0 1 0,0 0 0,0 0 0,-1 0 0,0 0 0,1 0 0,-1 1 0,-1-1 0,1 1 0,-6-3 0,8 5 0,0 0 0,1 0 0,-1 0 0,1 1 0,-1-1 0,0 0 0,0 1 0,1 0 0,-1-1 0,0 1 0,0 0 0,0 0 0,1 0 0,-1 0 0,0 0 0,0 0 0,0 0 0,1 1 0,-1-1 0,0 1 0,1-1 0,-1 1 0,0 0 0,1 0 0,-1 0 0,0 0 0,1 0 0,0 0 0,-1 0 0,1 0 0,0 0 0,-2 2 0,-2 4 0,1-1 0,0 0 0,0 1 0,1 0 0,-1 0 0,2 0 0,-1 1 0,1-1 0,0 0 0,0 1 0,1 0 0,0-1 0,0 13 0,3 6 0,0 0 0,10 43 0,2 25 0,-10 23 0,-5 1 0,-5-1 0,-5 0 0,-5-1 0,-5-1 0,-39 121 0,39-166 0,2 1 0,4 1 0,3 1 0,-4 99 0,15-129 0,1-1 0,3 1 0,8 49 0,-9-87 0,-1 1 0,0-1 0,0 1 0,-1-1 0,0 0 0,0 1 0,0 7 0,-1-12 0,1 1 0,-1-1 0,0 0 0,1 0 0,-1 0 0,0 0 0,1 1 0,-1-1 0,0 0 0,0 0 0,0-1 0,0 1 0,0 0 0,0 0 0,0 0 0,0-1 0,-1 1 0,1 0 0,0-1 0,0 1 0,0-1 0,-1 1 0,1-1 0,0 0 0,-1 0 0,1 0 0,0 1 0,-1-1 0,1 0 0,0-1 0,-1 1 0,1 0 0,0 0 0,-1 0 0,-1-2 0,-112-22-1365,68 15-5461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04.921"/>
    </inkml:context>
    <inkml:brush xml:id="br0">
      <inkml:brushProperty name="width" value="0.05" units="cm"/>
      <inkml:brushProperty name="height" value="0.05" units="cm"/>
    </inkml:brush>
  </inkml:definitions>
  <inkml:trace contextRef="#ctx0" brushRef="#br0">82 0 24575,'-15'59'0,"-2"-1"0,-2 47 0,4 0 0,5 2 0,4-1 0,14 173 0,15-60 0,62 260 0,-72-407 0,-8-39 0,17 58 0,-18-82-1365</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05.522"/>
    </inkml:context>
    <inkml:brush xml:id="br0">
      <inkml:brushProperty name="width" value="0.05" units="cm"/>
      <inkml:brushProperty name="height" value="0.05" units="cm"/>
    </inkml:brush>
  </inkml:definitions>
  <inkml:trace contextRef="#ctx0" brushRef="#br0">1 0 24575,'4'192'0,"38"264"0,44 19 0,-20-115 0,-56-297-682,3 117-1,-13-153-6143</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06.631"/>
    </inkml:context>
    <inkml:brush xml:id="br0">
      <inkml:brushProperty name="width" value="0.05" units="cm"/>
      <inkml:brushProperty name="height" value="0.05" units="cm"/>
    </inkml:brush>
  </inkml:definitions>
  <inkml:trace contextRef="#ctx0" brushRef="#br0">346 137 24575,'1'-11'0,"-1"0"0,-1 0 0,0 0 0,-1 0 0,0 0 0,-4-12 0,5 20 0,0 0 0,-1 0 0,1 0 0,-1 1 0,1-1 0,-1 0 0,0 1 0,0 0 0,0-1 0,-1 1 0,1 0 0,0 0 0,-1 0 0,1 1 0,-1-1 0,0 0 0,1 1 0,-1 0 0,0 0 0,0 0 0,0 0 0,0 0 0,0 0 0,0 1 0,0-1 0,-6 1 0,2 1 0,0-1 0,1 1 0,-1 1 0,0-1 0,1 1 0,-1 0 0,1 1 0,0-1 0,-1 1 0,1 0 0,1 1 0,-1 0 0,0 0 0,-5 5 0,-4 4 0,0 1 0,1 0 0,-18 25 0,21-23 0,0 0 0,1 1 0,1 0 0,1 1 0,0 0 0,1 0 0,1 0 0,1 1 0,0 0 0,2 0 0,0 0 0,1 1 0,1-1 0,1 0 0,3 27 0,-2-32 0,2 1 0,0-1 0,0 0 0,2 0 0,-1 0 0,2 0 0,0-1 0,1 0 0,0 0 0,0-1 0,2 0 0,0 0 0,0-1 0,1 0 0,0-1 0,0 0 0,2 0 0,-1-1 0,1-1 0,25 14 0,-27-17-195,-1-1 0,0-1 0,1 1 0,-1-2 0,1 1 0,16 1 0,10-3-6631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07.002"/>
    </inkml:context>
    <inkml:brush xml:id="br0">
      <inkml:brushProperty name="width" value="0.05" units="cm"/>
      <inkml:brushProperty name="height" value="0.05" units="cm"/>
    </inkml:brush>
  </inkml:definitions>
  <inkml:trace contextRef="#ctx0" brushRef="#br0">11 47 24575,'0'0'0,"0"0"0,0 0 0,0 0 0,0-1 0,0 1 0,0 0 0,-1 0 0,1 0 0,0-1 0,0 1 0,0 0 0,0 0 0,0 0 0,-1 0 0,1 0 0,0-1 0,0 1 0,0 0 0,-1 0 0,1 0 0,0 0 0,0 0 0,0 0 0,-1 0 0,1 0 0,0 0 0,0 0 0,0 0 0,-1 0 0,1 0 0,0 0 0,0 0 0,0 0 0,-1 0 0,1 0 0,0 0 0,0 0 0,-1 0 0,1 0 0,0 0 0,0 0 0,0 0 0,0 1 0,-1-1 0,1 0 0,0 0 0,0 0 0,0 0 0,0 0 0,-1 1 0,0 14 0,6 23 0,-5-38 0,6 31 0,1-1 0,1 0 0,2-1 0,1 0 0,17 34 0,-27-61 0,0 0 0,0 0 0,1 0 0,-1 0 0,0 1 0,1-2 0,-1 1 0,1 0 0,0 0 0,0 0 0,0-1 0,0 1 0,0-1 0,0 0 0,0 1 0,0-1 0,0 0 0,1 0 0,-1 0 0,0-1 0,1 1 0,-1-1 0,1 1 0,-1-1 0,1 0 0,-1 0 0,1 0 0,-1 0 0,1 0 0,-1 0 0,0-1 0,1 1 0,-1-1 0,1 0 0,-1 0 0,3-1 0,0-1 0,1 0 0,-1-1 0,0 0 0,0 0 0,0 0 0,-1-1 0,1 1 0,-1-1 0,0 0 0,0-1 0,-1 1 0,6-12 0,-1-1 0,-1-1 0,-1 1 0,0-2 0,-2 1 0,0-1 0,-1 1 0,-1-1 0,-1 0 0,-2-31 0,1 49-50,0 0-1,0 0 1,0 0-1,0 0 0,0 0 1,-1 0-1,1 0 1,-1 0-1,0 0 1,1 0-1,-1 0 0,0 0 1,0 1-1,0-1 1,-1 0-1,1 1 1,0-1-1,0 0 0,-1 1 1,1 0-1,-1-1 1,0 1-1,1 0 1,-1 0-1,0 0 1,-2-1-1,-8 1-6775</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07.375"/>
    </inkml:context>
    <inkml:brush xml:id="br0">
      <inkml:brushProperty name="width" value="0.05" units="cm"/>
      <inkml:brushProperty name="height" value="0.05" units="cm"/>
    </inkml:brush>
  </inkml:definitions>
  <inkml:trace contextRef="#ctx0" brushRef="#br0">0 125 24575,'3'-18'0,"3"14"0,16 21 0,-15-10 0,14 14 0,-1 0 0,-1 1 0,-1 1 0,30 50 0,-47-71 0,0 0 0,0-1 0,0 1 0,0 0 0,0-1 0,0 1 0,0-1 0,1 1 0,-1-1 0,1 0 0,2 2 0,-4-2 0,1-1 0,-1 0 0,0 0 0,1 0 0,-1 0 0,0 0 0,1 0 0,-1 0 0,0-1 0,1 1 0,-1 0 0,0 0 0,0 0 0,1 0 0,-1 0 0,0 0 0,1-1 0,-1 1 0,0 0 0,0 0 0,1 0 0,-1-1 0,0 1 0,0 0 0,1 0 0,-1-1 0,0 1 0,0 0 0,0-1 0,0 1 0,1 0 0,-1 0 0,0-1 0,0 1 0,0 0 0,0-1 0,0 0 0,2-7 0,-1 0 0,0 0 0,0-16 0,0 11 0,0-8-136,2 2-1,0-1 1,1 0-1,1 1 1,1-1-1,1 1 1,0 1-1,1-1 0,18-26 1,-13 27-6690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8:57.706"/>
    </inkml:context>
    <inkml:brush xml:id="br0">
      <inkml:brushProperty name="width" value="0.05" units="cm"/>
      <inkml:brushProperty name="height" value="0.05" units="cm"/>
    </inkml:brush>
  </inkml:definitions>
  <inkml:trace contextRef="#ctx0" brushRef="#br0">26 74 24575,'5'-1'0,"-1"0"0,1 0 0,-1-1 0,1 1 0,-1-1 0,5-3 0,14-4 0,24-3 0,91-11 0,-103 15 0,-29 6 0,0 1 0,0-1 0,1 1 0,-1 0 0,0 0 0,0 1 0,0-1 0,1 2 0,6 0 0,-11-1 0,-1 1 0,0 0 0,0 0 0,0 0 0,0 0 0,1 0 0,-1 0 0,0 0 0,-1 0 0,1 0 0,0 0 0,0 1 0,0-1 0,-1 0 0,1 0 0,-1 1 0,1-1 0,-1 1 0,1-1 0,-1 0 0,0 1 0,0-1 0,0 1 0,0-1 0,0 3 0,-2 45 0,0-37 0,2 11 0,1 0 0,1 0 0,5 28 0,-3-26 0,-1 0 0,0 29 0,-3-52 0,0 0 0,0-1 0,0 1 0,0 0 0,-1-1 0,1 1 0,0-1 0,-1 1 0,0 0 0,1-1 0,-1 1 0,0-1 0,1 1 0,-1-1 0,0 0 0,0 1 0,0-1 0,0 0 0,-1 0 0,1 0 0,0 1 0,0-1 0,-1 0 0,1-1 0,-1 1 0,1 0 0,0 0 0,-1-1 0,0 1 0,1 0 0,-1-1 0,1 0 0,-1 1 0,0-1 0,1 0 0,-1 0 0,0 0 0,-2 0 0,-8-1 0,0 0 0,1-1 0,-1-1 0,-16-5 0,9 3 0,-22-4-341,-1 3 0,0 1-1,-79 1 1,96 5-6485</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07.739"/>
    </inkml:context>
    <inkml:brush xml:id="br0">
      <inkml:brushProperty name="width" value="0.05" units="cm"/>
      <inkml:brushProperty name="height" value="0.05" units="cm"/>
    </inkml:brush>
  </inkml:definitions>
  <inkml:trace contextRef="#ctx0" brushRef="#br0">1 203 24575,'11'19'0,"4"14"0,-12-24 0,49 137 0,-45-252 0,-3 79 0,1-1 0,1 1 0,17-47 0,-18 61 0,1 1 0,0-1 0,0 2 0,1-1 0,0 1 0,1 0 0,1 0 0,-1 1 0,20-17 0,-26 25-80,0 0 0,1 1-1,-1-1 1,1 1 0,-1-1-1,1 1 1,0 0 0,-1 0-1,1 0 1,0 0 0,0 0 0,0 1-1,0 0 1,-1-1 0,1 1-1,5 0 1,11 6-6746</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14.551"/>
    </inkml:context>
    <inkml:brush xml:id="br0">
      <inkml:brushProperty name="width" value="0.05" units="cm"/>
      <inkml:brushProperty name="height" value="0.05" units="cm"/>
    </inkml:brush>
  </inkml:definitions>
  <inkml:trace contextRef="#ctx0" brushRef="#br0">1 43 24575,'0'-2'0,"1"0"0,0 0 0,-1 0 0,1 1 0,0-1 0,0 0 0,0 1 0,0-1 0,0 1 0,0-1 0,1 1 0,-1 0 0,0-1 0,1 1 0,-1 0 0,1 0 0,-1 0 0,1 0 0,0 0 0,-1 0 0,5-1 0,-2 0 0,-1 1 0,2-1 0,-1 1 0,0 0 0,0 0 0,0 0 0,0 0 0,7 1 0,-9 0 0,0 1 0,0-1 0,0 1 0,0 0 0,0 0 0,0 0 0,0 0 0,0 0 0,-1 1 0,1-1 0,-1 0 0,1 1 0,-1 0 0,1-1 0,-1 1 0,0 0 0,1-1 0,-1 1 0,0 0 0,0 0 0,-1 0 0,1 0 0,0 0 0,-1 0 0,1 0 0,-1 0 0,1 0 0,-1 3 0,2 10 0,-1 0 0,-1 30 0,0-31 0,16 249 0,-11-215 0,22 152-1365,-25-175-5461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14.906"/>
    </inkml:context>
    <inkml:brush xml:id="br0">
      <inkml:brushProperty name="width" value="0.05" units="cm"/>
      <inkml:brushProperty name="height" value="0.05" units="cm"/>
    </inkml:brush>
  </inkml:definitions>
  <inkml:trace contextRef="#ctx0" brushRef="#br0">1 1 24575,'0'5'0,"4"5"0,7 7 0,6 4 0,4 4 0,4-3 0,2 0 0,1 1 0,0 0 0,1-2 0,-1-2 0,-5-2-8191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15.271"/>
    </inkml:context>
    <inkml:brush xml:id="br0">
      <inkml:brushProperty name="width" value="0.05" units="cm"/>
      <inkml:brushProperty name="height" value="0.05" units="cm"/>
    </inkml:brush>
  </inkml:definitions>
  <inkml:trace contextRef="#ctx0" brushRef="#br0">280 10 24575,'-1'0'0,"1"-1"0,0 1 0,0 0 0,0 0 0,0-1 0,0 1 0,0 0 0,0-1 0,0 1 0,0 0 0,0-1 0,0 1 0,0 0 0,1-1 0,-1 1 0,0 0 0,0 0 0,0-1 0,0 1 0,0 0 0,0-1 0,1 1 0,-1 0 0,0 0 0,0 0 0,1-1 0,-1 1 0,0 0 0,0 0 0,1 0 0,-1-1 0,0 1 0,0 0 0,1 0 0,-1 0 0,0 0 0,1 0 0,-1 0 0,0 0 0,0 0 0,1 0 0,0-1 0,-1 2 0,0-1 0,1 1 0,-1 0 0,0-1 0,0 1 0,0-1 0,1 1 0,-1-1 0,0 1 0,0-1 0,0 1 0,0 0 0,0-1 0,0 1 0,0-1 0,0 1 0,0-1 0,0 1 0,0 0 0,-1-1 0,1 1 0,0-1 0,0 1 0,0-1 0,-1 1 0,1-1 0,0 1 0,-1-1 0,1 1 0,0-1 0,-2 1 0,-45 78 0,-84 107 0,112-165-455,-1-1 0,-29 24 0,31-30-6371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16.631"/>
    </inkml:context>
    <inkml:brush xml:id="br0">
      <inkml:brushProperty name="width" value="0.05" units="cm"/>
      <inkml:brushProperty name="height" value="0.05" units="cm"/>
    </inkml:brush>
  </inkml:definitions>
  <inkml:trace contextRef="#ctx0" brushRef="#br0">154 241 24575,'-8'25'0,"-1"-1"0,-17 33 0,22-47 0,-6 10 0,-1 7 0,-2-1 0,-1-1 0,-21 30 0,35-54 0,-1 0 0,1 0 0,-1 0 0,0 0 0,1 0 0,-1 0 0,0-1 0,0 1 0,0 0 0,0 0 0,0-1 0,0 1 0,0-1 0,0 1 0,0-1 0,0 1 0,0-1 0,-2 1 0,3-1 0,-1-1 0,1 1 0,-1 0 0,1-1 0,0 1 0,-1-1 0,1 1 0,0-1 0,-1 1 0,1-1 0,0 1 0,0-1 0,-1 1 0,1-1 0,0 1 0,0-1 0,0 0 0,0 1 0,0-1 0,0 1 0,0-1 0,0 1 0,0-1 0,0-1 0,8-44 0,6 3 0,2 0 0,2 1 0,2 1 0,1 0 0,3 2 0,1 1 0,37-45 0,-51 70 0,0 1 0,1 1 0,0 0 0,0 0 0,15-8 0,-24 17 0,0 0 0,0 0 0,0 0 0,0 1 0,0-1 0,1 1 0,-1 0 0,0 0 0,1 0 0,-1 0 0,1 1 0,-1-1 0,0 1 0,1 0 0,-1 0 0,1 0 0,-1 1 0,1-1 0,-1 1 0,1 0 0,-1 0 0,0 0 0,1 0 0,-1 0 0,0 1 0,0-1 0,0 1 0,0 0 0,0 0 0,3 3 0,1 3 0,1 1 0,-1 0 0,-1 0 0,1 1 0,-2-1 0,1 1 0,-1 1 0,3 10 0,27 95 0,-22-70 0,9 46-1365,-15-53-5461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16.989"/>
    </inkml:context>
    <inkml:brush xml:id="br0">
      <inkml:brushProperty name="width" value="0.05" units="cm"/>
      <inkml:brushProperty name="height" value="0.05" units="cm"/>
    </inkml:brush>
  </inkml:definitions>
  <inkml:trace contextRef="#ctx0" brushRef="#br0">23 107 24575,'-5'-5'0,"-5"-5"0,2-7 0,8 0 0,9 3 0,12 3 0,11 5 0,15-3 0,8 2 0,9 1 0,-6 1-8191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17.346"/>
    </inkml:context>
    <inkml:brush xml:id="br0">
      <inkml:brushProperty name="width" value="0.05" units="cm"/>
      <inkml:brushProperty name="height" value="0.05" units="cm"/>
    </inkml:brush>
  </inkml:definitions>
  <inkml:trace contextRef="#ctx0" brushRef="#br0">277 253 24575,'0'0'0,"1"0"0,-1 0 0,1 0 0,-1 0 0,1 0 0,-1 0 0,1 0 0,-1 0 0,0 0 0,1 0 0,-1 0 0,1 0 0,-1-1 0,1 1 0,-1 0 0,0 0 0,1 0 0,-1-1 0,1 1 0,-1 0 0,0-1 0,1 1 0,-1 0 0,0-1 0,1 1 0,-1 0 0,0-1 0,0 1 0,0-1 0,1 1 0,-1-1 0,0 1 0,0 0 0,0-1 0,0 1 0,0-1 0,0 1 0,1-1 0,-1 1 0,0-1 0,0 1 0,-1-1 0,1 1 0,0-1 0,0 1 0,0 0 0,0-1 0,0 1 0,0-1 0,-1 1 0,1-1 0,0 1 0,0 0 0,-1-1 0,1 1 0,-1-1 0,0-1 0,0 0 0,0 0 0,0 1 0,0-1 0,-1 0 0,1 1 0,0-1 0,-1 1 0,0-1 0,1 1 0,-1 0 0,-2-2 0,0 2 0,1 1 0,-1-1 0,0 1 0,0 0 0,1 0 0,-1 0 0,0 1 0,1-1 0,-1 1 0,0 0 0,1 0 0,-5 1 0,-43 20 0,48-21 0,-13 7 0,-1 1 0,2 1 0,-1 0 0,1 1 0,1 0 0,-21 21 0,32-29 0,0 1 0,0 0 0,0 0 0,0 1 0,0-1 0,1 0 0,0 1 0,0 0 0,0-1 0,1 1 0,-1 0 0,0 8 0,2-10 0,0 1 0,0 0 0,1 0 0,-1 0 0,1 0 0,0 0 0,0-1 0,0 1 0,1 0 0,0-1 0,-1 1 0,1-1 0,0 1 0,0-1 0,1 0 0,-1 0 0,1 0 0,4 4 0,-1-2 11,0 0 0,0 0 0,1-1 0,-1 0 0,1 0 0,1 0-1,-1-1 1,0 0 0,1 0 0,9 2 0,-2-2-308,0-1 0,1 0 0,-1 0 0,20-2 0,4-3-6529</inkml:trace>
  <inkml:trace contextRef="#ctx0" brushRef="#br0" timeOffset="1">659 62 24575,'0'-57'0,"0"52"0,0 7 0,0 30 0,3 27-5,2 0 0,19 78 0,-6-40-1345,-14-68-5476</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17.998"/>
    </inkml:context>
    <inkml:brush xml:id="br0">
      <inkml:brushProperty name="width" value="0.05" units="cm"/>
      <inkml:brushProperty name="height" value="0.05" units="cm"/>
    </inkml:brush>
  </inkml:definitions>
  <inkml:trace contextRef="#ctx0" brushRef="#br0">0 156 24575,'0'-3'0,"0"1"0,1 0 0,-1-1 0,1 1 0,-1-1 0,1 1 0,-1 0 0,1-1 0,0 1 0,0 0 0,1 0 0,-1 0 0,0 0 0,0 0 0,1 0 0,0 0 0,3-3 0,-1 2 0,0 0 0,0 0 0,1 0 0,0 0 0,-1 1 0,1 0 0,10-3 0,4 0 0,1 1 0,1 1 0,25 0 0,59-2 0,99-8 0,-180 11 0,22-2 0,-43 4 0,-1-1 0,1 1 0,-1-1 0,1 1 0,-1-1 0,0 0 0,0 0 0,1 0 0,-1 0 0,0-1 0,0 1 0,0 0 0,2-3 0,-4 3 0,1 1 0,-1-1 0,0 0 0,0 0 0,0 1 0,0-1 0,0 0 0,0 0 0,-1 1 0,1-1 0,0 0 0,0 1 0,0-1 0,-1 0 0,1 1 0,0-1 0,-1 0 0,1 1 0,-1-1 0,1 1 0,0-1 0,-1 1 0,1-1 0,-1 1 0,0-1 0,1 1 0,-1-1 0,1 1 0,-1 0 0,0-1 0,1 1 0,-1 0 0,0-1 0,1 1 0,-2 0 0,-24-12 0,24 12 0,1 0 0,-1-1 0,1 1 0,-1 0 0,0 0 0,1 0 0,-1 0 0,1 0 0,-1 0 0,1 0 0,-1 1 0,1-1 0,-1 0 0,1 1 0,-1 0 0,1-1 0,-1 1 0,1 0 0,0-1 0,-1 1 0,1 0 0,0 0 0,0 0 0,-2 2 0,1-1 0,0 1 0,0 0 0,1 1 0,-1-1 0,1 0 0,-1 0 0,1 1 0,0-1 0,0 1 0,0 4 0,-1 5 0,1 0 0,1 1 0,0-1 0,4 25 0,-1-23 0,0-1 0,2 1 0,-1-1 0,2 0 0,0 0 0,14 24 0,-17-33 0,0-1 0,1 1 0,0-1 0,0 0 0,0 0 0,0 0 0,1 0 0,-1 0 0,7 3 0,-8-6 0,1 1 0,-1-1 0,0 0 0,0 0 0,1 0 0,-1 0 0,1-1 0,-1 1 0,1-1 0,-1 0 0,1 0 0,-1 0 0,1 0 0,-1-1 0,1 0 0,4-1 0,-1-1 0,0 0 0,0-1 0,0 0 0,0 0 0,-1 0 0,0-1 0,0 0 0,0 0 0,0-1 0,6-8 0,1-1 0,-1-2 0,18-31 0,-17 22 0,-1 1 0,-1-1 0,-1-1 0,11-51 0,-22 106-341,2 0 0,1 0-1,6 31 1,-3-29-6485</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18.719"/>
    </inkml:context>
    <inkml:brush xml:id="br0">
      <inkml:brushProperty name="width" value="0.05" units="cm"/>
      <inkml:brushProperty name="height" value="0.05" units="cm"/>
    </inkml:brush>
  </inkml:definitions>
  <inkml:trace contextRef="#ctx0" brushRef="#br0">271 461 24575,'-1'-5'0,"-1"0"0,0-1 0,0 1 0,-1 0 0,1 0 0,-1 0 0,0 0 0,-1 0 0,1 1 0,-1-1 0,-4-3 0,-4-6 0,5 4 0,-1 0 0,0 1 0,0-1 0,-1 2 0,-1-1 0,-10-6 0,18 13 0,0 1 0,-1-1 0,1 1 0,-1 0 0,0 0 0,1 0 0,-1 0 0,0 1 0,1-1 0,-1 1 0,0 0 0,0-1 0,0 1 0,1 0 0,-1 1 0,0-1 0,0 1 0,1-1 0,-1 1 0,0 0 0,0 0 0,1 0 0,-1 0 0,1 0 0,-1 0 0,1 1 0,0-1 0,-1 1 0,1 0 0,0 0 0,0 0 0,-3 4 0,-3 4 0,1 0 0,0 0 0,1 1 0,0-1 0,1 2 0,0-1 0,1 0 0,0 1 0,1 0 0,0 0 0,1 0 0,0 0 0,1 1 0,0-1 0,1 0 0,2 17 0,-1-23 0,0-1 0,0 1 0,1-1 0,0 0 0,0 0 0,0 1 0,1-1 0,-1-1 0,1 1 0,1 0 0,-1-1 0,1 1 0,-1-1 0,1 0 0,0 0 0,1-1 0,-1 1 0,1-1 0,-1 0 0,7 3 0,-7-4 0,1 0 0,-1-1 0,1 0 0,0 0 0,0 0 0,0 0 0,0-1 0,-1 1 0,1-1 0,0-1 0,0 1 0,0-1 0,0 0 0,0 0 0,-1 0 0,1 0 0,0-1 0,-1 0 0,1 0 0,-1 0 0,0-1 0,0 1 0,4-4 0,4-4 0,-1 0 0,0-1 0,-1 0 0,-1 0 0,13-19 0,10-13 0,-31 42 0,-1 0 0,1 1 0,0-1 0,-1 0 0,1 1 0,0-1 0,0 0 0,0 1 0,-1-1 0,1 1 0,0-1 0,0 1 0,0-1 0,0 1 0,0 0 0,0 0 0,0-1 0,0 1 0,0 0 0,0 0 0,0 0 0,0 0 0,0 0 0,0 0 0,0 0 0,0 0 0,0 1 0,-1-1 0,1 0 0,0 0 0,0 1 0,0-1 0,0 1 0,0-1 0,0 1 0,0-1 0,-1 1 0,1 0 0,0-1 0,0 1 0,-1 0 0,1-1 0,-1 1 0,1 0 0,0 0 0,0 1 0,5 7 0,0 1 0,0-1 0,7 17 0,-1-2 0,-8-19 0,0 0 0,0-1 0,1 1 0,0-1 0,0 0 0,0 0 0,0 0 0,1-1 0,-1 0 0,1 0 0,0 0 0,0-1 0,0 0 0,0 0 0,1 0 0,-1-1 0,0 0 0,1 0 0,-1-1 0,1 1 0,-1-1 0,0-1 0,12-1 0,-4 0 0,0-1 0,-1 0 0,1-1 0,-1 0 0,0-1 0,-1 0 0,1-1 0,-1-1 0,0 0 0,13-11 0,-9 5 0,-1-1 0,-1 0 0,0-2 0,-1 1 0,-1-2 0,-1 1 0,0-2 0,-1 1 0,0-2 0,-2 1 0,0-1 0,-2 0 0,0-1 0,-1 1 0,0-1 0,-2 0 0,0-1 0,-2 1 0,0 0 0,-1-1 0,-1 1 0,-1 0 0,-9-37 0,10 50 0,-1 0 0,-1 0 0,1 0 0,-1 1 0,0-1 0,-1 0 0,0 1 0,0 0 0,-6-8 0,8 12 0,1 1 0,-1-1 0,0 1 0,0-1 0,1 1 0,-1-1 0,0 1 0,0 0 0,0 0 0,0 0 0,-1 0 0,1 0 0,0 1 0,0-1 0,0 1 0,-1-1 0,1 1 0,0 0 0,-1 0 0,1 0 0,0 0 0,-1 0 0,1 1 0,0-1 0,0 0 0,-1 1 0,1 0 0,0 0 0,0 0 0,0 0 0,0 0 0,0 0 0,-4 3 0,0 1 0,0 1 0,0-1 0,0 2 0,0-1 0,1 0 0,0 1 0,1 0 0,-1 1 0,1-1 0,1 1 0,-1-1 0,1 1 0,1 0 0,0 0 0,0 0 0,0 1 0,1-1 0,-1 14 0,1 1 0,1 0 0,1 0 0,1-1 0,1 1 0,11 40 0,-8-41 20,2 0 0,0-1 0,2 1 0,0-2 0,18 28 0,-22-39-126,0-1 0,1 1 0,0-1 0,0 0 0,1 0 0,0-1-1,0 0 1,1-1 0,0 0 0,0 0 0,0-1 0,1 0 0,17 6 0,-3-5-6720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20.632"/>
    </inkml:context>
    <inkml:brush xml:id="br0">
      <inkml:brushProperty name="width" value="0.05" units="cm"/>
      <inkml:brushProperty name="height" value="0.05" units="cm"/>
    </inkml:brush>
  </inkml:definitions>
  <inkml:trace contextRef="#ctx0" brushRef="#br0">1 33 24575,'750'0'0,"-734"0"0,-12 1 0,1-1 0,0 0 0,-1 1 0,1-2 0,0 1 0,-1 0 0,1-1 0,0 0 0,-1 0 0,1-1 0,-1 1 0,1-1 0,5-3 0,-5-5-1365,-6 0-5461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8:55.558"/>
    </inkml:context>
    <inkml:brush xml:id="br0">
      <inkml:brushProperty name="width" value="0.05" units="cm"/>
      <inkml:brushProperty name="height" value="0.05" units="cm"/>
    </inkml:brush>
  </inkml:definitions>
  <inkml:trace contextRef="#ctx0" brushRef="#br0">0 7 24575,'0'-5'0,"0"4"0,0 6 0,5 2 0,1 5 0,0 5 0,-1 9 0,-1 4 0,3 3 0,0 4 0,-1 0 0,-1 4 0,-2-1 0,4-2 0,0-3 0,-1-3 0,-2-7-8191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21.163"/>
    </inkml:context>
    <inkml:brush xml:id="br0">
      <inkml:brushProperty name="width" value="0.05" units="cm"/>
      <inkml:brushProperty name="height" value="0.05" units="cm"/>
    </inkml:brush>
  </inkml:definitions>
  <inkml:trace contextRef="#ctx0" brushRef="#br0">8 1 24575,'1'3'0,"-1"0"0,1 1 0,1-1 0,-1 0 0,0 0 0,1 0 0,-1 0 0,1 0 0,0 0 0,0-1 0,0 1 0,5 4 0,31 29 0,-37-35 0,110 81 0,-22-18 0,-87-63 0,1 1 0,-1 0 0,0 0 0,0 0 0,0 1 0,0-1 0,0 0 0,2 5 0,-4-7 0,0 1 0,0 0 0,0-1 0,1 1 0,-1 0 0,0 0 0,0-1 0,0 1 0,0 0 0,0 0 0,-1-1 0,1 1 0,0 0 0,0-1 0,0 1 0,-1 0 0,1-1 0,0 1 0,0 0 0,-1-1 0,1 1 0,-1 0 0,1-1 0,-1 1 0,1-1 0,-1 1 0,1-1 0,-1 1 0,1-1 0,-1 1 0,0-1 0,1 0 0,-1 1 0,0-1 0,1 0 0,-1 0 0,0 1 0,-1-1 0,-30 13 43,-52 13 1,57-19-407,-1 1 0,1 1 0,-35 19 0,44-18-6463</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22.014"/>
    </inkml:context>
    <inkml:brush xml:id="br0">
      <inkml:brushProperty name="width" value="0.05" units="cm"/>
      <inkml:brushProperty name="height" value="0.05" units="cm"/>
    </inkml:brush>
  </inkml:definitions>
  <inkml:trace contextRef="#ctx0" brushRef="#br0">1 23 24575,'0'-4'0,"0"-7"0,0 3 0,0 8 0,4 9 0,3 7 0,-2 10 0,0 6 0,-2 6 0,4 1 0,0 4 0,0-1 0,-3-3 0,0-4 0,2-2 0,1-3 0,-1-7-8191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22.405"/>
    </inkml:context>
    <inkml:brush xml:id="br0">
      <inkml:brushProperty name="width" value="0.05" units="cm"/>
      <inkml:brushProperty name="height" value="0.05" units="cm"/>
    </inkml:brush>
  </inkml:definitions>
  <inkml:trace contextRef="#ctx0" brushRef="#br0">3 445 24575,'-1'-46'0,"0"7"0,1 0 0,2 0 0,12-63 0,-12 93 0,0 0 0,0 0 0,1 0 0,1 1 0,-1-1 0,1 1 0,1 0 0,-1 0 0,2 0 0,-1 1 0,1 0 0,0 0 0,0 0 0,1 0 0,0 1 0,0 1 0,0-1 0,1 1 0,0 0 0,14-6 0,-10 6 7,1 1 0,-1 1 0,1 0 0,0 1 0,0 0 1,0 1-1,0 0 0,0 1 0,0 0 0,0 2 0,0-1 0,0 2 0,0-1 0,0 2 0,-1 0 0,15 6 0,-7-1-172,0 1 0,-1 1 0,0 1 0,-1 1 0,0 0 0,-1 1 0,0 1 0,23 28 0,-4 2-6661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22.746"/>
    </inkml:context>
    <inkml:brush xml:id="br0">
      <inkml:brushProperty name="width" value="0.05" units="cm"/>
      <inkml:brushProperty name="height" value="0.05" units="cm"/>
    </inkml:brush>
  </inkml:definitions>
  <inkml:trace contextRef="#ctx0" brushRef="#br0">32 164 24575,'-2'0'0,"1"0"0,0 0 0,-1-1 0,1 1 0,-1 0 0,1-1 0,0 1 0,0-1 0,-1 1 0,1-1 0,0 1 0,0-1 0,0 0 0,-1 0 0,1 0 0,0 0 0,0 1 0,0-1 0,1-1 0,-1 1 0,0 0 0,0 0 0,0 0 0,1 0 0,-1-1 0,1 1 0,-1 0 0,1 0 0,-1-1 0,1 1 0,0 0 0,0-1 0,-1 1 0,1-1 0,0 1 0,0 0 0,1-1 0,-1 1 0,0 0 0,0-1 0,1 1 0,-1 0 0,0-1 0,1 1 0,-1 0 0,1 0 0,0-1 0,0 1 0,-1 0 0,1 0 0,0 0 0,0 0 0,0 0 0,0 0 0,2-1 0,6-4 0,0 0 0,1 1 0,0 0 0,0 1 0,1 0 0,-1 1 0,1 0 0,17-3 0,90-5 0,-112 11 0,94-1 0,-65 2 0,0-1 0,0-2 0,-1-2 0,53-11 0,-100 33 0,2 0 0,1 1 0,-11 25 0,18-36 0,0 0 0,1 0 0,-1 0 0,2 1 0,-1-1 0,1 1 0,0-1 0,1 1 0,0-1 0,1 1 0,-1-1 0,2 1 0,-1-1 0,1 0 0,0 1 0,1-1 0,0 0 0,0 0 0,1 0 0,0-1 0,0 0 0,1 1 0,0-1 0,0-1 0,1 1 0,0-1 0,0 0 0,0 0 0,1-1 0,-1 1 0,1-2 0,1 1 0,-1-1 0,1 0 0,0 0 0,0-1 0,0 0 0,13 3 0,-16-6 0,-1 0 0,1 0 0,-1 0 0,0 0 0,1 0 0,-1-1 0,0 0 0,1 0 0,-1 0 0,0-1 0,0 1 0,0-1 0,0 0 0,0 0 0,0-1 0,-1 1 0,1-1 0,-1 1 0,1-1 0,-1 0 0,0 0 0,0-1 0,0 1 0,-1-1 0,1 1 0,-1-1 0,0 0 0,3-7 0,-1 3 0,-1 1 0,0-1 0,0 0 0,-1 1 0,0-1 0,0 0 0,-1-1 0,0 1 0,-1 0 0,1 0 0,-2 0 0,1-1 0,-1 1 0,-3-14 0,-2 8-80,-1 0 0,0 1-1,-1-1 1,-1 2 0,0-1-1,0 2 1,-2-1 0,1 1-1,-1 0 1,-1 1 0,0 1 0,0 0-1,-1 0 1,0 1 0,0 1-1,-28-11 1,17 10-6746</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23.414"/>
    </inkml:context>
    <inkml:brush xml:id="br0">
      <inkml:brushProperty name="width" value="0.05" units="cm"/>
      <inkml:brushProperty name="height" value="0.05" units="cm"/>
    </inkml:brush>
  </inkml:definitions>
  <inkml:trace contextRef="#ctx0" brushRef="#br0">0 60 24575,'7'1'0,"-1"1"0,1-1 0,-1 1 0,0 0 0,0 1 0,0 0 0,0 0 0,6 3 0,6 4 0,-7-5 0,114 59 0,-110-54 0,0 0 0,-1 0 0,0 1 0,0 1 0,20 23 0,-32-32 0,1 1 0,-1 0 0,0 0 0,0 1 0,0-1 0,0 0 0,0 1 0,-1-1 0,0 1 0,0-1 0,0 1 0,-1-1 0,0 8 0,0-10 0,0-1 0,0 1 0,0-1 0,0 1 0,-1-1 0,1 1 0,0-1 0,-1 1 0,0-1 0,1 1 0,-1-1 0,0 0 0,0 1 0,1-1 0,-1 0 0,0 0 0,0 0 0,0 0 0,-1 0 0,1 0 0,0 0 0,0 0 0,0 0 0,-1 0 0,1-1 0,0 1 0,-1 0 0,1-1 0,-1 1 0,1-1 0,-1 0 0,1 1 0,-1-1 0,1 0 0,-1 0 0,1 0 0,-1 0 0,1 0 0,-1 0 0,1-1 0,-1 1 0,1 0 0,-1-1 0,-1 0 0,1 1 0,0-1 0,0 0 0,0 1 0,0-1 0,0 0 0,0 0 0,0 0 0,0 0 0,0 0 0,1 0 0,-1-1 0,0 1 0,1 0 0,-1-1 0,1 1 0,0-1 0,-1 0 0,1 0 0,0 1 0,-1-4 0,0 1 0,1 0 0,0 0 0,0 0 0,0 0 0,0 0 0,1 0 0,0 0 0,0-1 0,0-6 0,2-2 0,0 1 0,1 0 0,1-1 0,-1 1 0,2 1 0,6-13 0,-2 6 0,1 1 0,0 1 0,2 0 0,0 0 0,19-18 0,-25 28 0,0 0 0,0 1 0,0 0 0,1 0 0,0 1 0,0 0 0,0 0 0,1 0 0,-1 1 0,1 0 0,0 1 0,0-1 0,0 2 0,0-1 0,12 0 0,-17 2 0,0 0 0,0 0 0,-1 0 0,1 1 0,0-1 0,0 1 0,-1-1 0,1 1 0,0 0 0,-1 0 0,1 0 0,-1 1 0,1-1 0,-1 1 0,0-1 0,0 1 0,0 0 0,0 0 0,0 0 0,0 0 0,2 2 0,1 4 0,-1-1 0,0 1 0,-1 0 0,0 0 0,3 11 0,-4-11 0,1 0 0,0-1 0,0 1 0,0-1 0,9 13 0,-10-18 0,-1 0 0,1 0 0,0 0 0,0 0 0,0-1 0,0 1 0,0-1 0,1 1 0,-1-1 0,0 0 0,1 0 0,-1 0 0,1 0 0,-1-1 0,1 1 0,-1-1 0,1 1 0,-1-1 0,1 0 0,0 0 0,-1 0 0,5-1 0,4 0 0,0-1 0,-1 0 0,1 0 0,-1-2 0,0 1 0,19-10 0,-28 13 0,1-1 0,0 0 0,0 0 0,-1 0 0,1 0 0,-1 0 0,1 0 0,-1 0 0,1-1 0,-1 1 0,0 0 0,1-1 0,-1 1 0,0-1 0,0 1 0,0-1 0,0 0 0,-1 0 0,1 1 0,0-1 0,-1 0 0,1 0 0,-1 0 0,1 1 0,-1-1 0,0 0 0,0 0 0,0 0 0,0 0 0,0 0 0,0 0 0,-1 0 0,1 1 0,-1-1 0,1 0 0,-1 0 0,0 0 0,1 1 0,-1-1 0,0 0 0,0 1 0,0-1 0,-1 1 0,1-1 0,-3-2 0,-1-1 0,-1-1 0,0 1 0,0 0 0,-1 1 0,1-1 0,-1 1 0,0 0 0,0 1 0,-1 0 0,1 0 0,-1 1 0,1-1 0,-1 2 0,0-1 0,0 1 0,0 0 0,0 1 0,0 0 0,-12 1 0,14-1 0,1 1 0,0 0 0,-1 0 0,1 0 0,0 0 0,0 1 0,0 0 0,0 0 0,0 0 0,0 0 0,1 1 0,-1 0 0,1 0 0,-1 0 0,1 1 0,0 0 0,1-1 0,-1 1 0,1 0 0,-1 1 0,1-1 0,0 1 0,1-1 0,-1 1 0,1 0 0,0 0 0,0 0 0,1 0 0,-3 9 0,3-6-42,0 0-1,1 0 0,-1 0 1,1 0-1,1 0 0,0 0 1,0 0-1,0 0 0,1-1 1,0 1-1,1 0 0,0-1 1,0 1-1,0-1 0,1 0 1,0 0-1,0 0 0,1-1 1,0 1-1,0-1 0,1 0 1,0-1-1,0 1 0,0-1 1,0-1-1,1 1 0,0-1 1,0 0-1,0 0 0,0-1 1,9 3-1,20 5-6783</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24.373"/>
    </inkml:context>
    <inkml:brush xml:id="br0">
      <inkml:brushProperty name="width" value="0.05" units="cm"/>
      <inkml:brushProperty name="height" value="0.05" units="cm"/>
    </inkml:brush>
  </inkml:definitions>
  <inkml:trace contextRef="#ctx0" brushRef="#br0">379 107 24575,'0'-3'0,"-1"1"0,0-1 0,1 1 0,-1-1 0,0 1 0,0 0 0,-1-1 0,1 1 0,0 0 0,-1 0 0,0 0 0,1 0 0,-1 0 0,0 0 0,0 0 0,0 1 0,0-1 0,-4-2 0,-2-1 0,-1 0 0,1 0 0,-15-5 0,15 8 0,0-1 0,0 2 0,0-1 0,0 1 0,0 0 0,0 0 0,0 1 0,0 0 0,0 1 0,-1 0 0,1 0 0,0 1 0,1 0 0,-1 0 0,0 1 0,1 0 0,-1 0 0,1 1 0,0 0 0,0 0 0,0 0 0,-9 9 0,5-3 0,0 0 0,1 1 0,0 0 0,1 0 0,0 1 0,1 1 0,0-1 0,1 1 0,1 0 0,0 1 0,-8 24 0,13-33 0,0-1 0,0 0 0,0 0 0,1 1 0,0-1 0,0 0 0,0 1 0,0-1 0,0 0 0,1 1 0,0-1 0,0 0 0,0 0 0,0 0 0,1 0 0,0 0 0,-1 0 0,1 0 0,1 0 0,-1-1 0,1 1 0,3 3 0,-2-3 0,0 0 0,1 0 0,0-1 0,0 1 0,0-1 0,0 0 0,0-1 0,1 1 0,-1-1 0,1 0 0,0-1 0,-1 1 0,1-1 0,0 0 0,12 0 0,2-1 0,0-2 0,0 0 0,0-1 0,0-1 0,37-12 0,-12-1 0,58-30 0,-91 40 0,1 0 0,-2-1 0,1 0 0,-1-1 0,0 0 0,-1-1 0,14-17 0,-19 22 0,-1 0 0,0-1 0,-1 1 0,1-1 0,-1 0 0,0 0 0,0 0 0,-1 0 0,0-1 0,0 1 0,-1-1 0,1 1 0,-1-1 0,-1 1 0,1-1 0,-1 0 0,0 1 0,-2-9 0,1 12 0,0 0 0,0 0 0,0 0 0,0 0 0,-1 0 0,1 0 0,-1 0 0,0 0 0,0 0 0,0 1 0,0-1 0,-1 1 0,1 0 0,-1-1 0,1 1 0,-1 0 0,0 0 0,0 1 0,1-1 0,-2 1 0,1-1 0,0 1 0,0 0 0,0 0 0,0 0 0,-1 1 0,1-1 0,0 1 0,-1 0 0,-6 0 0,3 0 0,0 0 0,0 1 0,-1 0 0,1 0 0,0 1 0,0 0 0,0 0 0,0 1 0,1 0 0,-1 0 0,1 0 0,-1 1 0,-7 5 0,8-3 0,0 0 0,0 0 0,0 1 0,1-1 0,0 1 0,0 1 0,1-1 0,-5 10 0,7-13 0,0 1 0,1-1 0,-1 1 0,1 0 0,0-1 0,0 1 0,1 0 0,0 0 0,-1-1 0,1 1 0,1 0 0,-1 0 0,1-1 0,0 1 0,0 0 0,2 5 0,-2-8 0,0 1 0,1-1 0,-1 0 0,1 1 0,-1-1 0,1 0 0,0 0 0,0 0 0,0 0 0,0 0 0,0-1 0,0 1 0,0-1 0,1 1 0,-1-1 0,1 0 0,-1 0 0,1 0 0,-1 0 0,1 0 0,0-1 0,-1 1 0,1-1 0,0 1 0,-1-1 0,1 0 0,0 0 0,0 0 0,2-1 0,2 0 0,-1 0 0,0 0 0,0-1 0,0 0 0,0 0 0,0 0 0,0-1 0,0 1 0,-1-2 0,1 1 0,7-7 0,-5 2 0,0-1 0,-1 0 0,0 0 0,0 0 0,7-15 0,3-5 0,-4 15 0,-13 14 0,0 0 0,1 0 0,-1 0 0,0 0 0,0 0 0,0 0 0,1 0 0,-1 0 0,0 0 0,0 0 0,0 0 0,0 0 0,1 0 0,-1 1 0,0-1 0,0 0 0,0 0 0,0 0 0,1 0 0,-1 0 0,0 0 0,0 1 0,0-1 0,0 0 0,0 0 0,0 0 0,1 0 0,-1 1 0,0-1 0,0 0 0,0 0 0,0 0 0,0 1 0,0-1 0,0 0 0,0 0 0,0 0 0,0 1 0,0-1 0,0 0 0,0 0 0,0 1 0,-3 39 0,1-14 0,3-24 0,-1 0 0,1 1 0,0-1 0,0 0 0,0 0 0,0 0 0,0 0 0,0 0 0,0 0 0,1 0 0,-1 0 0,1 0 0,0-1 0,-1 1 0,1-1 0,0 1 0,0-1 0,0 1 0,0-1 0,0 0 0,0 0 0,0 0 0,0 0 0,0-1 0,1 1 0,-1 0 0,0-1 0,1 0 0,-1 1 0,0-1 0,1 0 0,-1 0 0,0 0 0,3-1 0,7 0 0,0-1 0,0 0 0,0 0 0,-1-1 0,15-6 0,-5 1 0,0-1 0,33-20 0,-49 26 0,1 0 0,-1 0 0,-1-1 0,1 0 0,0 0 0,-1 0 0,0 0 0,0-1 0,0 0 0,0 0 0,-1 0 0,0 0 0,0 0 0,0-1 0,2-6 0,-5 9 0,0 0 0,0 1 0,0-1 0,0 0 0,-1 0 0,1 1 0,0-1 0,-1 0 0,0 1 0,0-1 0,0 1 0,0-1 0,0 1 0,0-1 0,-1 1 0,1 0 0,-1 0 0,0-1 0,0 1 0,1 0 0,-1 1 0,0-1 0,-1 0 0,1 0 0,0 1 0,0 0 0,-1-1 0,1 1 0,-1 0 0,-4-2 0,4 2 0,1 0 0,-1 0 0,1 0 0,-1 0 0,1 1 0,-1-1 0,0 1 0,1 0 0,-1-1 0,1 1 0,-1 0 0,0 0 0,1 1 0,-1-1 0,0 0 0,1 1 0,-1 0 0,1 0 0,-1 0 0,1 0 0,-1 0 0,1 0 0,0 0 0,0 1 0,-1-1 0,1 1 0,0 0 0,0-1 0,1 1 0,-1 0 0,-3 4 0,3-1 0,0 0 0,0 0 0,1 0 0,0 0 0,0 0 0,0 1 0,0-1 0,1 0 0,0 0 0,0 1 0,0-1 0,0 0 0,3 8 0,2 8 0,1 0 0,9 21 0,7 28 0,-21-62 10,0 0 0,0 0 0,-1 0 0,0 0 0,0 1 0,-1-1 0,0 0 0,0 0 0,-1 0 0,0 0 0,-3 8 0,4-13-55,-1-1 0,1 1 0,0 0 0,-1-1 0,0 1 0,1-1 0,-1 0 0,0 1 0,0-1 0,0 0 0,-1 0 0,1 0 0,0 0 0,-1-1 0,1 1 0,-1-1 0,0 0 0,1 1 0,-1-1 0,0 0 0,0 0 0,0-1 0,0 1 0,1-1 0,-1 1 0,0-1 0,0 0 0,0 0 0,0 0 0,0-1 0,0 1 0,-5-2 0,-10-3-6781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24.716"/>
    </inkml:context>
    <inkml:brush xml:id="br0">
      <inkml:brushProperty name="width" value="0.05" units="cm"/>
      <inkml:brushProperty name="height" value="0.05" units="cm"/>
    </inkml:brush>
  </inkml:definitions>
  <inkml:trace contextRef="#ctx0" brushRef="#br0">4 10 24575,'0'0'0,"0"0"0,-1 0 0,1-1 0,0 1 0,0 0 0,0 0 0,0-1 0,0 1 0,0 0 0,0-1 0,0 1 0,0 0 0,0-1 0,0 1 0,0 0 0,0 0 0,0-1 0,0 1 0,0 0 0,0-1 0,1 1 0,-1 0 0,0 0 0,0-1 0,0 1 0,0 0 0,1 0 0,-1 0 0,0-1 0,0 1 0,0 0 0,1 0 0,-1 0 0,0-1 0,0 1 0,1 0 0,-1 0 0,0 0 0,0 0 0,1 0 0,-1 0 0,0-1 0,1 1 0,-1 0 0,0 0 0,0 0 0,1 0 0,-1 0 0,0 0 0,1 0 0,-1 0 0,0 0 0,0 1 0,1-1 0,-1 0 0,0 0 0,1 0 0,-1 0 0,0 0 0,1 1 0,0 0 0,0-1 0,0 1 0,0 0 0,-1 0 0,1 0 0,0-1 0,-1 1 0,1 0 0,-1 0 0,1 0 0,-1 0 0,1 0 0,-1 0 0,0 0 0,1 0 0,-1 2 0,0 10 0,0 0 0,-1 0 0,0 0 0,-5 18 0,-2 22 0,6-26 0,-2 21 0,2 51 0,3-86 0,0-1 0,0 1 0,1-1 0,1 0 0,0 0 0,0 0 0,1 0 0,1 0 0,9 15 0,-1-9-1365,1-6-5461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25.090"/>
    </inkml:context>
    <inkml:brush xml:id="br0">
      <inkml:brushProperty name="width" value="0.05" units="cm"/>
      <inkml:brushProperty name="height" value="0.05" units="cm"/>
    </inkml:brush>
  </inkml:definitions>
  <inkml:trace contextRef="#ctx0" brushRef="#br0">13 113 24575,'-4'-5'0,"-3"-6"0,6-5 0,7-1 0,7-1 0,11 1 0,6 5 0,7 4 0,7 3 0,4 2 0,-5 3-8191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31.230"/>
    </inkml:context>
    <inkml:brush xml:id="br0">
      <inkml:brushProperty name="width" value="0.05" units="cm"/>
      <inkml:brushProperty name="height" value="0.05" units="cm"/>
    </inkml:brush>
  </inkml:definitions>
  <inkml:trace contextRef="#ctx0" brushRef="#br0">41 57 24575,'1'0'0,"0"1"0,0-1 0,0 0 0,0 1 0,0-1 0,0 1 0,0-1 0,-1 1 0,1 0 0,0-1 0,0 1 0,0 0 0,-1-1 0,1 1 0,0 0 0,-1 0 0,1 0 0,-1 0 0,1 0 0,-1 0 0,1 0 0,-1 0 0,1 0 0,-1 0 0,0 1 0,9 35 0,-5-20 0,2 0 0,0-1 0,1 0 0,1 0 0,0 0 0,1-1 0,0 0 0,2-1 0,0 0 0,0 0 0,1-1 0,1-1 0,0 0 0,21 14 0,-20-16 0,-2-1 0,0-1 0,1 0 0,27 12 0,-37-19 0,1 0 0,-1 1 0,1-1 0,0-1 0,-1 1 0,1-1 0,0 1 0,-1-1 0,1 0 0,0 0 0,0-1 0,-1 1 0,1-1 0,-1 0 0,1 0 0,0 0 0,-1 0 0,1-1 0,-1 1 0,0-1 0,4-2 0,123-77 0,-78 50 0,-1-2 0,49-41 0,-55 39 0,-31 25 0,1-1 0,-2 0 0,0-1 0,20-23 0,-32 34 0,0 0 0,0 0 0,0 0 0,-1 0 0,1-1 0,0 1 0,0 0 0,-1-1 0,1 1 0,-1 0 0,1-1 0,-1 1 0,1-1 0,-1 1 0,0 0 0,0-1 0,0 1 0,0-1 0,0 1 0,0-1 0,0 1 0,0-1 0,-1 1 0,1-1 0,-1-1 0,-1 1 0,1 1 0,0-1 0,-1 1 0,1-1 0,-1 1 0,0 0 0,0-1 0,1 1 0,-1 0 0,0 0 0,0 1 0,0-1 0,0 0 0,0 1 0,-3-2 0,-5 1 0,1-1 0,0 1 0,-1 1 0,1 0 0,0 0 0,-1 1 0,-10 2 0,-7 6 0,0 2 0,1 0 0,0 2 0,1 1 0,-32 22 0,0 0 0,19-10 0,1 1 0,1 2 0,-43 45 0,38-35 0,27-26 0,-2 0 0,-19 12 0,28-21 0,1 0 0,-1 0 0,0-1 0,0 0 0,0 0 0,0-1 0,0 0 0,-14 2 0,18-4 0,-1 0 0,1-1 0,0 0 0,-1 0 0,1 0 0,0 0 0,-1 0 0,1-1 0,0 1 0,0-1 0,0 0 0,1 0 0,-1 0 0,0-1 0,1 1 0,-1 0 0,1-1 0,0 0 0,0 1 0,0-1 0,0 0 0,0 0 0,0 0 0,0-4 0,-4-4 0,1-1 0,0 0 0,0-1 0,2 1 0,-4-16 0,-22-107 0,24 119 0,3 13 0,1 1 0,0-1 0,0 0 0,0 0 0,0 1 0,0-1 0,1 0 0,-1 0 0,1 0 0,0 0 0,0 0 0,0 0 0,0 0 0,1-4 0,2 9 0,-1 0 0,0 0 0,0 1 0,0-1 0,0 1 0,0 0 0,2 4 0,-2-2 0,17 33 0,45 67 0,-56-94 0,0-1 0,1 0 0,0 0 0,1 0 0,0-2 0,1 1 0,0-1 0,0 0 0,0-1 0,16 6 0,-5-4 0,0-2 0,0-1 0,1 0 0,-1-2 0,33 3 0,-14-2 0,-31-2 0,0-2 0,1 1 0,-1-1 0,0-1 0,1 0 0,-1 0 0,1-1 0,-1-1 0,20-5 0,-17 3 0,-1-2 0,0 1 0,-1-2 0,0 1 0,0-2 0,0 0 0,-1 0 0,12-11 0,-18 15 0,1-1 0,-1 1 0,-1-1 0,1 1 0,0-1 0,-1 0 0,0-1 0,0 1 0,-1 0 0,0-1 0,1 0 0,-2 1 0,1-1 0,-1 0 0,0 0 0,0 0 0,0 0 0,-1 0 0,-1-11 0,1 16 0,0 0 0,0 0 0,0 1 0,0-1 0,0 0 0,-1 1 0,1-1 0,0 0 0,0 1 0,-1-1 0,1 0 0,0 1 0,-1-1 0,1 0 0,-1 1 0,1-1 0,-1 1 0,1-1 0,-1 1 0,1-1 0,-1 1 0,1 0 0,-1-1 0,0 1 0,1-1 0,-1 1 0,0 0 0,1 0 0,-1-1 0,0 1 0,-1 0 0,0 0 0,0 1 0,1-1 0,-1 0 0,0 1 0,1-1 0,-1 1 0,0-1 0,1 1 0,-1 0 0,1 0 0,-2 1 0,-5 3 0,1 1 0,0-1 0,-11 13 0,-12 15 0,-65 55 0,79-76 0,0 0 0,-1-1 0,0-1 0,-1 0 0,0-1 0,-32 10 0,46-17 0,-1-1 0,0 0 0,0 0 0,0-1 0,0 0 0,0 1 0,0-2 0,0 1 0,0 0 0,0-1 0,0 0 0,0 0 0,0-1 0,-8-3 0,6 2 0,1-1 0,-1 0 0,1-1 0,-1 1 0,1-1 0,1 0 0,-1-1 0,-8-10 0,0-5 0,0 0 0,1-1 0,2-1 0,-17-42 0,17 24 0,9 33 0,1 0 0,-1 1 0,-1-1 0,0 1 0,0 0 0,0-1 0,-7-9 0,8 17 0,3 8 0,3 10 0,6 10 0,1-1 0,1 1 0,28 44 0,-35-65 0,0 0 0,0 0 0,1 0 0,0 0 0,0-1 0,0 0 0,1 0 0,0-1 0,0 0 0,0 0 0,1 0 0,-1-1 0,1 0 0,0-1 0,1 1 0,-1-2 0,11 3 0,22-1 0,1-3 0,56-4 0,-9 0 0,-72 3 0,0-1 0,0-1 0,0 0 0,26-7 0,-38 8 0,0-1 0,-1 1 0,1-1 0,-1 0 0,1 0 0,-1-1 0,0 1 0,0-1 0,0 0 0,0 0 0,0 0 0,-1 0 0,1-1 0,-1 0 0,0 1 0,0-1 0,-1 0 0,1-1 0,-1 1 0,3-6 0,-1-2 0,10-35 0,-13 45 0,0 1 0,-1-1 0,0 0 0,1 0 0,-1 0 0,0 0 0,0 1 0,0-1 0,0 0 0,0 0 0,-1 0 0,1 0 0,-1 0 0,1 1 0,-1-1 0,1 0 0,-1 0 0,0 1 0,-2-4 0,2 5 0,0-1 0,0 0 0,0 1 0,0-1 0,0 1 0,0 0 0,0-1 0,0 1 0,0 0 0,0 0 0,0 0 0,0-1 0,0 1 0,-1 0 0,1 0 0,0 1 0,0-1 0,0 0 0,0 0 0,0 1 0,0-1 0,-2 1 0,-26 13 0,19-9 0,-43 20 0,-105 35 0,132-53 0,0-1 0,0-1 0,0-1 0,0-1 0,-1-1 0,-42-3 0,63 0 0,0 0 0,1 0 0,-1-1 0,0 0 0,1 0 0,-1 0 0,1-1 0,0 1 0,0-1 0,0 0 0,0-1 0,1 1 0,-1-1 0,1 0 0,0 0 0,-7-9 0,6 7 0,0-2 0,1 1 0,0 0 0,0-1 0,0 0 0,1 0 0,0 0 0,1 0 0,0-1 0,-2-13 0,4 22 0,0 0 0,0 0 0,0 0 0,0 0 0,0 0 0,0 0 0,1 0 0,-1 0 0,0 0 0,0 0 0,0 0 0,0 0 0,0 0 0,0 0 0,0 0 0,0 0 0,0 0 0,0 0 0,0 0 0,1 0 0,-1 0 0,0 0 0,0 0 0,0 0 0,0 0 0,0 0 0,0 0 0,0 0 0,0 0 0,0 0 0,0 0 0,0 0 0,1 0 0,-1 0 0,0 0 0,0 0 0,0 0 0,0-1 0,0 1 0,0 0 0,0 0 0,0 0 0,0 0 0,0 0 0,0 0 0,0 0 0,0 0 0,0 0 0,0 0 0,0 0 0,0-1 0,0 1 0,0 0 0,0 0 0,0 0 0,0 0 0,0 0 0,0 0 0,0 0 0,0 0 0,0 0 0,0-1 0,9 12 0,8 14 0,-7-6 0,1 0 0,0-1 0,2 0 0,0-1 0,1-1 0,31 29 0,-38-39 0,0-1 0,1 0 0,0 0 0,0 0 0,0-1 0,0 0 0,1-1 0,-1 0 0,1 0 0,0-1 0,0 0 0,0-1 0,0 0 0,0 0 0,1-1 0,-1 0 0,0 0 0,0-1 0,10-2 0,-9 0-68,0 0 0,0-1-1,0 0 1,0 0 0,-1-1 0,0 0-1,0-1 1,0 0 0,0 0 0,-1-1-1,0 0 1,-1 0 0,0-1 0,0 0-1,0-1 1,-1 1 0,0-1 0,-1 0-1,6-12 1,-1 0-6758</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32.099"/>
    </inkml:context>
    <inkml:brush xml:id="br0">
      <inkml:brushProperty name="width" value="0.05" units="cm"/>
      <inkml:brushProperty name="height" value="0.05" units="cm"/>
    </inkml:brush>
  </inkml:definitions>
  <inkml:trace contextRef="#ctx0" brushRef="#br0">2 636 24575,'-1'-49'0,"0"-1"0,2 1 0,2-1 0,11-59 0,-10 94 0,-1 1 0,2-1 0,0 1 0,1 0 0,0 0 0,1 0 0,1 1 0,0 0 0,0 1 0,2-1 0,-1 2 0,1-1 0,1 2 0,23-19 0,-11 13 0,1 2 0,0 1 0,1 1 0,0 1 0,1 1 0,0 1 0,1 2 0,0 0 0,0 2 0,47-3 0,8 4 0,-1 5 0,109 13 0,-136-8 0,100 24 0,-121-17 120,-31-12-194,-1 0-1,0 0 1,0-1 0,1 1 0,-1 0-1,0 0 1,0 0 0,0 1 0,0-1-1,0 0 1,0 0 0,0 0 0,-1 1-1,1-1 1,0 1 0,-1-1 0,1 0-1,-1 1 1,1 2 0,-2 8-6752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8:58.407"/>
    </inkml:context>
    <inkml:brush xml:id="br0">
      <inkml:brushProperty name="width" value="0.05" units="cm"/>
      <inkml:brushProperty name="height" value="0.05" units="cm"/>
    </inkml:brush>
  </inkml:definitions>
  <inkml:trace contextRef="#ctx0" brushRef="#br0">0 302 24575,'4'-22'0,"-4"22"0,0 0 0,1 0 0,-1 0 0,0 0 0,0 0 0,1 0 0,-1 0 0,0 0 0,0 0 0,1 0 0,-1 0 0,0 0 0,1 0 0,-1 0 0,0 0 0,0 1 0,1-1 0,-1 0 0,0 0 0,0 0 0,0 0 0,1 1 0,-1-1 0,0 0 0,0 0 0,0 0 0,0 1 0,1-1 0,-1 0 0,0 0 0,0 1 0,0-1 0,0 0 0,0 0 0,0 1 0,0-1 0,0 1 0,3 4 0,-1 0 0,0 1 0,0 0 0,0-1 0,1 9 0,0 148 0,-3-140 0,0-51 0,0-9 0,1 0 0,13-72 0,-8 86 0,0 0 0,2 0 0,1 1 0,1 0 0,0 1 0,2 0 0,21-30 0,-28 45 0,0 1 0,0 0 0,0 0 0,1 0 0,0 1 0,0 0 0,0 0 0,1 0 0,0 1 0,0 0 0,0 1 0,0-1 0,0 1 0,1 0 0,0 1 0,-1 0 0,1 0 0,0 1 0,0 0 0,0 0 0,0 1 0,0 0 0,0 0 0,0 1 0,0 0 0,14 4 0,-9-1-114,-1 1 1,0 0-1,0 0 0,-1 1 0,1 1 1,-1 0-1,-1 1 0,1 0 0,-1 0 1,-1 1-1,17 19 0,-8-5-6712</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32.548"/>
    </inkml:context>
    <inkml:brush xml:id="br0">
      <inkml:brushProperty name="width" value="0.05" units="cm"/>
      <inkml:brushProperty name="height" value="0.05" units="cm"/>
    </inkml:brush>
  </inkml:definitions>
  <inkml:trace contextRef="#ctx0" brushRef="#br0">385 85 24575,'0'-4'0,"0"-1"0,0 0 0,-1 0 0,1 1 0,-1-1 0,-1 1 0,1-1 0,-1 1 0,1-1 0,-1 1 0,0 0 0,-1-1 0,-2-3 0,4 7 0,-1-1 0,1 1 0,-1-1 0,0 1 0,1 0 0,-1-1 0,0 1 0,0 0 0,0 0 0,0 0 0,0 0 0,0 1 0,0-1 0,0 0 0,0 1 0,0 0 0,0-1 0,0 1 0,0 0 0,0 0 0,-1 0 0,1 0 0,0 1 0,0-1 0,0 0 0,0 1 0,0 0 0,0-1 0,0 1 0,-3 2 0,-11 5 0,-1 1 0,1 1 0,1 1 0,0 0 0,-18 17 0,8-4 0,2 0 0,-22 31 0,32-38 0,2 0 0,0 1 0,1 0 0,1 1 0,1 0 0,1 0 0,0 1 0,1 0 0,2 0 0,0 0 0,-2 23 0,6-34 0,-1 1 0,1 0 0,0 0 0,1-1 0,1 1 0,-1 0 0,1-1 0,1 1 0,0-1 0,0 0 0,1 0 0,0 0 0,0-1 0,1 1 0,0-1 0,1 0 0,0 0 0,0-1 0,1 0 0,0 0 0,0 0 0,0-1 0,1 0 0,0 0 0,12 6 0,-4-6-151,-1 0-1,1-1 0,0 0 0,0-1 1,1-1-1,-1-1 0,1 0 1,26-2-1,-4 1-6674</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33.076"/>
    </inkml:context>
    <inkml:brush xml:id="br0">
      <inkml:brushProperty name="width" value="0.05" units="cm"/>
      <inkml:brushProperty name="height" value="0.05" units="cm"/>
    </inkml:brush>
  </inkml:definitions>
  <inkml:trace contextRef="#ctx0" brushRef="#br0">112 55 24575,'1'-2'0,"-1"-1"0,0 1 0,0 0 0,-1 0 0,1-1 0,0 1 0,-1 0 0,1 0 0,-1-1 0,0 1 0,0 0 0,0 0 0,0 0 0,0 0 0,0 0 0,-1 0 0,1 0 0,0 1 0,-1-1 0,0 0 0,1 1 0,-1-1 0,0 1 0,0 0 0,-4-3 0,4 4 0,0-1 0,0 1 0,0 0 0,0 0 0,0 0 0,0 0 0,0 0 0,0 0 0,0 0 0,0 1 0,0-1 0,0 1 0,0 0 0,0-1 0,1 1 0,-1 0 0,0 0 0,0 0 0,1 0 0,-1 0 0,0 1 0,1-1 0,-1 0 0,1 1 0,0-1 0,-1 1 0,1 0 0,0-1 0,-1 3 0,-3 4 0,1-1 0,1 1 0,0-1 0,0 1 0,0 0 0,1 0 0,0 1 0,0-1 0,1 0 0,0 1 0,1-1 0,0 0 0,0 1 0,1-1 0,0 1 0,0-1 0,5 13 0,-3-9 0,0-1 0,1 0 0,1-1 0,-1 1 0,2-1 0,0 0 0,0 0 0,1 0 0,0-1 0,0 0 0,1-1 0,10 10 0,-4-8 0,0 0 0,1 0 0,0-1 0,1-1 0,0-1 0,0 0 0,0-1 0,1-1 0,25 5 0,-35-9 0,-1 0 0,1 0 0,0 0 0,0-1 0,-1 0 0,1-1 0,0 1 0,-1-1 0,1-1 0,0 1 0,-1-1 0,1 0 0,-1-1 0,0 1 0,0-1 0,0-1 0,0 1 0,-1-1 0,1 0 0,-1 0 0,0 0 0,0-1 0,0 0 0,-1 0 0,0 0 0,1-1 0,3-8 0,-4 7 7,0-1 0,-1 0 0,-1 0 0,1-1 0,-1 1 1,0-1-1,-1 1 0,0-1 0,-1 1 0,0-1 0,0 1 0,0-1 0,-1 0 0,-1 1 0,1-1 0,-5-12 0,0 5-193,0 0 1,0 1-1,-2-1 0,0 2 1,-1-1-1,0 1 1,-16-19-1,13 20-6640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33.419"/>
    </inkml:context>
    <inkml:brush xml:id="br0">
      <inkml:brushProperty name="width" value="0.05" units="cm"/>
      <inkml:brushProperty name="height" value="0.05" units="cm"/>
    </inkml:brush>
  </inkml:definitions>
  <inkml:trace contextRef="#ctx0" brushRef="#br0">0 19 24575,'2'-18'0,"2"23"0,7 31 0,-10-30 0,22 113 0,16 240 0,-34-296 0,-1-30-1365,2-6-5461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33.793"/>
    </inkml:context>
    <inkml:brush xml:id="br0">
      <inkml:brushProperty name="width" value="0.05" units="cm"/>
      <inkml:brushProperty name="height" value="0.05" units="cm"/>
    </inkml:brush>
  </inkml:definitions>
  <inkml:trace contextRef="#ctx0" brushRef="#br0">23 164 24575,'-5'-5'0,"-5"-6"0,2-5 0,9-1 0,12-1 0,9 1 0,10 5 0,9-1 0,2 2 0,3 2 0,3 4 0,3-3 0,-4 0 0,-4 2 0,-6 1 0,-9 3-8191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34.320"/>
    </inkml:context>
    <inkml:brush xml:id="br0">
      <inkml:brushProperty name="width" value="0.05" units="cm"/>
      <inkml:brushProperty name="height" value="0.05" units="cm"/>
    </inkml:brush>
  </inkml:definitions>
  <inkml:trace contextRef="#ctx0" brushRef="#br0">107 15 24575,'16'-8'0,"-5"2"0,-10 7 0,-3 4 0,-31 41 0,19-28 0,1 1 0,1 0 0,0 1 0,1 0 0,2 1 0,-10 29 0,17-44 0,0 0 0,0 0 0,1 1 0,0-1 0,0 1 0,1-1 0,0 1 0,0-1 0,0 1 0,1-1 0,0 1 0,0-1 0,1 0 0,0 1 0,0-1 0,0 0 0,1 0 0,0 0 0,0-1 0,0 1 0,1-1 0,0 1 0,0-1 0,0 0 0,1-1 0,0 1 0,0-1 0,0 0 0,0 0 0,0 0 0,1-1 0,0 0 0,0 0 0,0 0 0,0-1 0,7 2 0,0 0 0,0-1 0,0-1 0,0 0 0,0-1 0,0 0 0,1-1 0,-1 0 0,0-1 0,1-1 0,15-3 0,-22 3 0,0 0 0,0 0 0,0-1 0,-1 0 0,1 0 0,-1 0 0,1-1 0,-1 0 0,0 0 0,-1-1 0,1 0 0,-1 0 0,0 0 0,0 0 0,0-1 0,-1 0 0,0 0 0,0 0 0,0 0 0,3-9 0,-6 11 0,1 0 0,-1 0 0,0 0 0,-1 0 0,1 0 0,-1 0 0,0 0 0,0 0 0,0 0 0,0 0 0,-1 0 0,1 0 0,-1 0 0,-2-7 0,0 4 0,0 1 0,0-1 0,-1 1 0,0 0 0,0 0 0,0 0 0,-10-9 0,2 4 0,1 1 0,-2 1 0,1 0 0,-1 0 0,-1 1 0,1 1 0,-17-6 0,14 7-227,0 1-1,-1 1 1,1 1-1,-1 0 1,-33-1-1,25 4-6598</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34.710"/>
    </inkml:context>
    <inkml:brush xml:id="br0">
      <inkml:brushProperty name="width" value="0.05" units="cm"/>
      <inkml:brushProperty name="height" value="0.05" units="cm"/>
    </inkml:brush>
  </inkml:definitions>
  <inkml:trace contextRef="#ctx0" brushRef="#br0">1 55 24575,'3'-19'0,"-3"19"0,0 0 0,0-1 0,0 1 0,0 0 0,1 0 0,-1 0 0,0-1 0,0 1 0,0 0 0,0 0 0,1 0 0,-1 0 0,0-1 0,0 1 0,0 0 0,1 0 0,-1 0 0,0 0 0,0 0 0,0 0 0,1 0 0,-1 0 0,0 0 0,0-1 0,1 1 0,-1 0 0,0 0 0,0 0 0,1 0 0,-1 1 0,0-1 0,0 0 0,1 0 0,-1 0 0,0 0 0,25 22 0,-23-19 0,43 50 0,-3 3 0,59 103 0,-99-155 0,0 0 0,0-1 0,1 1 0,-1-1 0,1 0 0,0 0 0,0 0 0,6 4 0,-9-7 0,1 1 0,-1-1 0,0 0 0,1 0 0,-1 1 0,1-1 0,-1 0 0,0 0 0,1 0 0,-1 0 0,1 0 0,-1 0 0,1 0 0,-1 0 0,1 0 0,-1 0 0,0 0 0,1 0 0,-1 0 0,1 0 0,-1 0 0,1-1 0,-1 1 0,0 0 0,1 0 0,-1 0 0,1-1 0,-1 1 0,1-1 0,0 0 0,0-1 0,0 1 0,0-1 0,0 0 0,-1 1 0,1-1 0,-1 0 0,1 0 0,-1 0 0,1 1 0,-1-1 0,0-2 0,4-57 37,-7-85-1,0 44-1474,3 77-5388</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35.099"/>
    </inkml:context>
    <inkml:brush xml:id="br0">
      <inkml:brushProperty name="width" value="0.05" units="cm"/>
      <inkml:brushProperty name="height" value="0.05" units="cm"/>
    </inkml:brush>
  </inkml:definitions>
  <inkml:trace contextRef="#ctx0" brushRef="#br0">114 113 24575,'1'1'0,"-1"0"0,1 0 0,-1 0 0,1 1 0,0-1 0,-1 0 0,1 0 0,0 0 0,0 0 0,0 0 0,-1 0 0,1 0 0,0 0 0,0 0 0,1-1 0,-1 1 0,0 0 0,0-1 0,0 1 0,2 0 0,28 12 0,-28-11 0,0-1 0,0 0 0,0 0 0,1 0 0,-1-1 0,0 1 0,0-1 0,0 1 0,1-1 0,-1 0 0,0 0 0,0-1 0,0 1 0,1-1 0,-1 1 0,0-1 0,0 0 0,5-3 0,-7 3 0,1 0 0,-1 0 0,0 0 0,0 0 0,0 0 0,0-1 0,0 1 0,0-1 0,0 1 0,0-1 0,0 1 0,-1-1 0,1 1 0,-1-1 0,1 1 0,-1-1 0,1 0 0,-1 1 0,0-1 0,0 0 0,0 1 0,0-1 0,0 0 0,0 0 0,0 1 0,-1-1 0,1 1 0,-1-1 0,1 0 0,-1 1 0,0-1 0,1 1 0,-1-1 0,0 1 0,-1-2 0,-2-4 0,-1 0 0,1 1 0,-1 0 0,0 0 0,-1 1 0,1-1 0,-1 1 0,0 0 0,0 0 0,-1 1 0,0 0 0,1 0 0,-10-3 0,11 5 0,1 0 0,-1 0 0,0 0 0,0 0 0,0 1 0,0 0 0,0 0 0,0 1 0,0-1 0,0 1 0,-1 0 0,1 1 0,0-1 0,0 1 0,0 0 0,0 0 0,0 0 0,0 1 0,0 0 0,-7 4 0,8-3 0,1-1 0,0 1 0,0 0 0,1 1 0,-1-1 0,1 0 0,-1 1 0,1 0 0,0-1 0,0 1 0,1 0 0,-1 0 0,1 0 0,0 0 0,0 0 0,0 0 0,0 1 0,1-1 0,0 0 0,0 0 0,0 0 0,2 9 0,-1-1 0,1 0 0,1 0 0,0 0 0,1 0 0,0-1 0,10 20 0,-5-15-91,1-1 0,1 0 0,0-1 0,1 0 0,0-1 0,2 0 0,-1-1 0,1-1 0,1 0 0,0 0 0,1-2 0,0 0 0,0-1 0,30 11 0,-6-7-6735</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35.481"/>
    </inkml:context>
    <inkml:brush xml:id="br0">
      <inkml:brushProperty name="width" value="0.05" units="cm"/>
      <inkml:brushProperty name="height" value="0.05" units="cm"/>
    </inkml:brush>
  </inkml:definitions>
  <inkml:trace contextRef="#ctx0" brushRef="#br0">44 142 24575,'-1'-2'0,"-1"1"0,0-1 0,0 1 0,0-1 0,0 1 0,0 0 0,0 0 0,0 0 0,-1 0 0,1 0 0,0 1 0,-1-1 0,1 1 0,0-1 0,-1 1 0,1 0 0,-4 0 0,6 0 0,0 0 0,-1 0 0,1 1 0,0-1 0,0 0 0,0 1 0,0-1 0,0 0 0,0 0 0,-1 1 0,1-1 0,0 0 0,0 1 0,0-1 0,0 0 0,0 0 0,0 1 0,0-1 0,0 0 0,0 1 0,0-1 0,1 0 0,-1 1 0,0-1 0,0 0 0,0 0 0,0 1 0,0-1 0,0 0 0,1 0 0,-1 1 0,0-1 0,0 0 0,0 0 0,1 1 0,-1-1 0,0 0 0,0 0 0,1 0 0,-1 0 0,0 1 0,0-1 0,1 0 0,13 14 0,-13-13 0,63 57 0,-34-32 0,0 2 0,-2 0 0,42 55 0,-69-81 0,0 0 0,1 0 0,-1 0 0,0 0 0,0 0 0,0 0 0,0 0 0,-1 0 0,1 0 0,0 0 0,-1 0 0,1 0 0,-1 1 0,0-1 0,0 0 0,0 0 0,0 0 0,0 1 0,-1-1 0,1 0 0,0 0 0,-1 0 0,0 3 0,-1-4 0,1 0 0,0 0 0,0 1 0,-1-1 0,1 0 0,-1 0 0,1-1 0,-1 1 0,1 0 0,-1 0 0,1-1 0,-1 1 0,0-1 0,1 1 0,-1-1 0,0 0 0,0 0 0,1 1 0,-1-1 0,0 0 0,1-1 0,-1 1 0,0 0 0,0 0 0,1-1 0,-1 1 0,0-1 0,1 1 0,-1-1 0,-2-1 0,-3-1 0,0 0 0,-1 0 0,1-1 0,0 0 0,1 0 0,-1-1 0,1 0 0,0 0 0,0 0 0,0-1 0,1 0 0,0 0 0,0 0 0,1 0 0,-1-1 0,1 0 0,-3-8 0,3 5 0,1 0 0,-1 0 0,2-1 0,0 1 0,0-1 0,1 1 0,0-1 0,1 0 0,0 0 0,0 1 0,5-20 0,-3 19 0,1 0 0,0 0 0,1 0 0,0 1 0,0-1 0,1 1 0,1 1 0,0-1 0,0 1 0,1 0 0,10-11 0,-11 14 0,0 1 0,0-1 0,1 1 0,-1 1 0,1-1 0,0 1 0,1 0 0,-1 1 0,1 0 0,-1 0 0,1 0 0,0 1 0,0 0 0,0 1 0,1 0 0,10 0 0,-13 1-80,0 0 0,0 1-1,0 0 1,0 0 0,0 1-1,0 0 1,0 0 0,0 0-1,-1 1 1,1-1 0,-1 1 0,0 1-1,0-1 1,0 1 0,0 0-1,6 6 1,2 6-6746</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35.992"/>
    </inkml:context>
    <inkml:brush xml:id="br0">
      <inkml:brushProperty name="width" value="0.05" units="cm"/>
      <inkml:brushProperty name="height" value="0.05" units="cm"/>
    </inkml:brush>
  </inkml:definitions>
  <inkml:trace contextRef="#ctx0" brushRef="#br0">415 0 24575,'-80'69'0,"47"-30"0,1 1 0,2 1 0,2 2 0,-45 92 0,44-70 0,3 2 0,3 1 0,-15 71 0,30-94-341,1 1 0,2-1-1,3 70 1,2-86-6485</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37.121"/>
    </inkml:context>
    <inkml:brush xml:id="br0">
      <inkml:brushProperty name="width" value="0.05" units="cm"/>
      <inkml:brushProperty name="height" value="0.05" units="cm"/>
    </inkml:brush>
  </inkml:definitions>
  <inkml:trace contextRef="#ctx0" brushRef="#br0">278 286 24575,'0'-7'0,"0"-1"0,1 0 0,-2 0 0,1 0 0,-2 0 0,-3-16 0,4 22 0,0 0 0,0-1 0,0 1 0,-1 0 0,1 0 0,-1 0 0,0-1 0,1 2 0,-1-1 0,0 0 0,0 0 0,0 1 0,-1-1 0,1 1 0,0-1 0,0 1 0,-1 0 0,1 0 0,-1 0 0,1 0 0,-1 1 0,-3-2 0,0 1 0,-1 0 0,0 0 0,0 1 0,0 0 0,0 0 0,0 0 0,0 1 0,0 0 0,0 0 0,1 1 0,-1 0 0,0 0 0,1 0 0,0 1 0,-1 0 0,1 1 0,0-1 0,1 1 0,-1 0 0,1 0 0,-1 1 0,1 0 0,0 0 0,-6 8 0,4-3 0,0 0 0,1 0 0,0 0 0,0 0 0,1 1 0,1 0 0,0 0 0,0 1 0,1-1 0,1 1 0,-1-1 0,2 1 0,-1 20 0,2-23 0,1 1 0,0 0 0,1-1 0,-1 1 0,2-1 0,-1 1 0,1-1 0,1 0 0,0 0 0,0 0 0,1-1 0,10 16 0,-10-18 0,1 0 0,-1-1 0,1 0 0,0 0 0,0 0 0,1-1 0,-1 1 0,1-2 0,0 1 0,0-1 0,0 0 0,1 0 0,-1-1 0,1 0 0,-1 0 0,14 0 0,-2-1 0,-1-1 0,1 0 0,0-2 0,-1 0 0,1-1 0,-1-1 0,0-1 0,33-13 0,-29 9 0,-1-1 0,0-1 0,-1-1 0,0-1 0,-1-1 0,29-26 0,-41 32 0,1-1 0,-1 0 0,-1 0 0,0 0 0,0-1 0,0 0 0,-2 0 0,1 0 0,-1-1 0,-1 1 0,0-1 0,3-15 0,-5 19 0,0-1 0,0 1 0,-1 0 0,0-1 0,0 1 0,-1-1 0,0 1 0,0 0 0,0 0 0,-1 0 0,0-1 0,-1 2 0,0-1 0,0 0 0,0 0 0,-1 1 0,0 0 0,0 0 0,-8-9 0,11 14 0,1 0 0,-1 0 0,0 0 0,1 1 0,-1-1 0,0 0 0,0 0 0,0 1 0,0-1 0,0 0 0,0 1 0,0-1 0,0 1 0,0-1 0,0 1 0,0 0 0,0-1 0,0 1 0,0 0 0,0 0 0,-1 0 0,1 0 0,0 0 0,0 0 0,0 0 0,0 0 0,-2 1 0,2-1 0,0 2 0,0-1 0,0 0 0,-1 0 0,1 0 0,0 0 0,0 1 0,0-1 0,1 1 0,-1-1 0,0 0 0,1 1 0,-1 0 0,0-1 0,1 1 0,-1 1 0,-1 8 0,0 0 0,1 0 0,0 0 0,1 14 0,2-4 0,0 1 0,2 0 0,1-1 0,0 0 0,2 0 0,0 0 0,1-1 0,2 0 0,17 29 0,-24-44 0,1 0 0,0 0 0,0-1 0,0 1 0,0-1 0,0 0 0,1 0 0,0-1 0,0 0 0,0 1 0,0-1 0,1-1 0,-1 1 0,1-1 0,-1 0 0,1-1 0,0 1 0,0-1 0,0 0 0,0 0 0,-1-1 0,1 0 0,0 0 0,0 0 0,6-2 0,-2 0 0,0 0 0,0-1 0,-1 0 0,0-1 0,1 0 0,-1 0 0,-1-1 0,1 0 0,-1-1 0,0 0 0,0 0 0,0-1 0,-1 0 0,8-9 0,-7 5 0,0 0 0,-1 0 0,0 0 0,0-1 0,8-22 0,-13 28 0,0-1 0,0 1 0,0-1 0,-1 1 0,0-1 0,0 1 0,-1-1 0,0 0 0,0 1 0,0-1 0,-1 0 0,0 1 0,-2-9 0,2 14 0,1-1 0,0 2 0,0-1 0,-1 0 0,1 0 0,-1 0 0,1 0 0,-1 0 0,1 0 0,-1 0 0,0 0 0,1 1 0,-1-1 0,0 0 0,0 1 0,0-1 0,1 0 0,-3 0 0,3 1 0,-1 0 0,0 0 0,0 0 0,1 0 0,-1 0 0,0 0 0,1 0 0,-1 0 0,0 0 0,1 0 0,-1 0 0,0 0 0,1 1 0,-1-1 0,1 0 0,-1 1 0,0-1 0,1 0 0,-1 1 0,1-1 0,-1 1 0,-2 1 0,1 0 0,0 1 0,0-1 0,0 1 0,1-1 0,-1 1 0,0 0 0,1 0 0,0-1 0,-2 5 0,1 1 0,0 0 0,1 0 0,0 0 0,0 0 0,1 0 0,0 0 0,0 0 0,1 0 0,0 1 0,0-2 0,1 1 0,0 0 0,0 0 0,1 0 0,0-1 0,0 0 0,1 1 0,0-1 0,0 0 0,1-1 0,0 1 0,0-1 0,12 11 0,-9-11 0,0 1 0,0-1 0,0-1 0,1 0 0,0 0 0,0 0 0,0-1 0,1-1 0,-1 1 0,1-2 0,0 1 0,0-1 0,0-1 0,0 0 0,0 0 0,0-1 0,0 0 0,19-4 0,-20 3 0,-1-1 0,1 0 0,0 0 0,-1-1 0,0 0 0,1 0 0,-1-1 0,-1 0 0,1-1 0,0 0 0,-1 0 0,0-1 0,0 1 0,-1-2 0,0 1 0,0-1 0,0 1 0,-1-2 0,0 1 0,0-1 0,-1 1 0,0-1 0,0 0 0,-1-1 0,0 1 0,0-1 0,2-13 0,-2 4 0,-1 1 0,-1 0 0,0-1 0,-1 1 0,-1 0 0,-1-1 0,0 1 0,-2 0 0,0 0 0,0 0 0,-2 1 0,0-1 0,0 1 0,-2 0 0,0 1 0,-1 0 0,0 0 0,-2 1 0,-19-21 0,26 31 0,0 0 0,0 0 0,0 0 0,-1 1 0,0 0 0,0 0 0,0 0 0,0 1 0,0-1 0,-8-1 0,11 4 0,1-1 0,-1 1 0,1 0 0,-1 0 0,0-1 0,1 1 0,-1 1 0,0-1 0,1 0 0,-1 0 0,0 1 0,1-1 0,-1 0 0,1 1 0,-1 0 0,1-1 0,-1 1 0,1 0 0,-1 0 0,1 0 0,0 0 0,-1 0 0,1 0 0,0 0 0,0 0 0,0 1 0,0-1 0,0 0 0,0 1 0,0-1 0,1 1 0,-1-1 0,0 1 0,1-1 0,-1 1 0,1-1 0,-1 1 0,1 0 0,0-1 0,0 3 0,-2 7 0,1 0 0,0 0 0,1 0 0,0 0 0,1 0 0,0-1 0,1 1 0,5 18 0,5 10 0,18 37 0,-12-29 0,-1-5-682,33 61-1,-29-68-6143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8:58.784"/>
    </inkml:context>
    <inkml:brush xml:id="br0">
      <inkml:brushProperty name="width" value="0.05" units="cm"/>
      <inkml:brushProperty name="height" value="0.05" units="cm"/>
    </inkml:brush>
  </inkml:definitions>
  <inkml:trace contextRef="#ctx0" brushRef="#br0">0 22 24575,'5'0'0,"6"0"0,6 0 0,5 0 0,7 0 0,4 0 0,6-5 0,5-1 0,5 1 0,-7 0-8191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37.507"/>
    </inkml:context>
    <inkml:brush xml:id="br0">
      <inkml:brushProperty name="width" value="0.05" units="cm"/>
      <inkml:brushProperty name="height" value="0.05" units="cm"/>
    </inkml:brush>
  </inkml:definitions>
  <inkml:trace contextRef="#ctx0" brushRef="#br0">34 176 24575,'-5'-5'0,"-6"-6"0,-1-5 0,6-6 0,9 2 0,8-1 0,7 4 0,5 4 0,8 0 0,8 2 0,2 3 0,4-2 0,-7 1-8191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38.717"/>
    </inkml:context>
    <inkml:brush xml:id="br0">
      <inkml:brushProperty name="width" value="0.05" units="cm"/>
      <inkml:brushProperty name="height" value="0.05" units="cm"/>
    </inkml:brush>
  </inkml:definitions>
  <inkml:trace contextRef="#ctx0" brushRef="#br0">345 547 24575,'1'-16'0,"-2"1"0,0-1 0,0 1 0,-2 0 0,0 0 0,-5-16 0,7 28 0,0-1 0,-1 1 0,1-1 0,-1 1 0,0 0 0,0-1 0,-1 1 0,1 0 0,-1 0 0,1 1 0,-1-1 0,0 0 0,0 1 0,0 0 0,0-1 0,-1 1 0,1 1 0,0-1 0,-1 0 0,0 1 0,1 0 0,-1 0 0,0 0 0,1 0 0,-1 0 0,0 1 0,0 0 0,0 0 0,-6 0 0,0 1 0,1 1 0,0 0 0,0 1 0,0-1 0,0 2 0,0-1 0,0 1 0,1 1 0,0-1 0,0 1 0,0 1 0,1-1 0,-1 2 0,2-1 0,-8 8 0,4-3 0,0 1 0,0 0 0,2 0 0,-1 1 0,2 0 0,0 1 0,0 0 0,-7 23 0,11-26 0,0 1 0,0 0 0,1 0 0,1 0 0,0 0 0,1 0 0,0 0 0,1 0 0,0 0 0,1 0 0,1-1 0,-1 1 0,2 0 0,0-1 0,0 0 0,1 0 0,0 0 0,1 0 0,0-1 0,1 0 0,0 0 0,1-1 0,0 0 0,0 0 0,1-1 0,0 0 0,0 0 0,1-1 0,0 0 0,0-1 0,1 0 0,-1-1 0,1 0 0,23 7 0,-28-11 0,0 0 0,-1 0 0,1 0 0,0 0 0,0-1 0,0 0 0,0 0 0,0-1 0,-1 0 0,1 0 0,0 0 0,0-1 0,-1 1 0,1-1 0,-1-1 0,0 1 0,1-1 0,-1 0 0,0 0 0,-1 0 0,1-1 0,-1 0 0,1 0 0,-1 0 0,0 0 0,0-1 0,-1 1 0,1-1 0,4-9 0,-3 5 0,-1-1 0,1 1 0,-1-1 0,-1 0 0,0 0 0,0 0 0,-1 0 0,-1-1 0,1 1 0,-2 0 0,1-1 0,-1 1 0,-1-1 0,0 1 0,-1-1 0,-2-9 0,-1 3 0,-2 1 0,0 0 0,0 0 0,-2 1 0,-12-19 0,15 26 0,0-1 0,-1 1 0,0 0 0,-1 1 0,0-1 0,0 1 0,0 1 0,-1 0 0,-16-9 0,24 14 0,0 0 0,-1 0 0,1 1 0,0-1 0,0 1 0,-1-1 0,1 1 0,0-1 0,-1 1 0,1 0 0,0 0 0,-1-1 0,1 1 0,0 0 0,-1 0 0,1 1 0,0-1 0,-1 0 0,1 0 0,0 1 0,-1-1 0,1 0 0,0 1 0,-1-1 0,1 1 0,0 0 0,0-1 0,0 1 0,0 0 0,0 0 0,-2 1 0,3 0 0,-1-1 0,1 1 0,0-1 0,-1 1 0,1-1 0,0 1 0,0-1 0,0 1 0,0-1 0,0 1 0,1-1 0,-1 1 0,0-1 0,1 0 0,-1 1 0,1-1 0,-1 1 0,1-1 0,0 0 0,-1 1 0,1-1 0,0 0 0,0 0 0,0 1 0,0-1 0,0 0 0,3 2 0,6 6 0,1-1 0,0 0 0,1 0 0,0-1 0,0-1 0,1 0 0,-1 0 0,1-1 0,1-1 0,-1 0 0,0-1 0,26 2 0,-19-2 0,0-2 0,0-1 0,0 0 0,1-1 0,-1-2 0,0 0 0,-1-1 0,25-8 0,-31 7 0,-1-1 0,0 0 0,0-1 0,-1-1 0,1 0 0,-2 0 0,1-1 0,-1 0 0,0-1 0,-1 0 0,0-1 0,-1 0 0,0 0 0,-1-1 0,0 0 0,-1 0 0,0 0 0,6-23 0,-5 14 0,-1-1 0,-1-1 0,0 1 0,-2-1 0,-1 1 0,-1-1 0,-1 0 0,0 0 0,-2 0 0,-7-32 0,8 49 0,0 1 0,-1 0 0,1 1 0,-1-1 0,-1 0 0,1 0 0,-1 1 0,1 0 0,-5-5 0,6 8 0,0 0 0,0-1 0,0 1 0,0 0 0,0 1 0,0-1 0,-1 0 0,1 0 0,0 0 0,-1 1 0,1-1 0,0 1 0,-1-1 0,1 1 0,-1 0 0,1-1 0,-1 1 0,1 0 0,-1 0 0,1 0 0,-1 0 0,1 0 0,-1 0 0,1 1 0,-1-1 0,1 0 0,0 1 0,-1-1 0,1 1 0,-1-1 0,1 1 0,0 0 0,0 0 0,-3 1 0,-3 4 0,0 0 0,0 1 0,0 0 0,1 0 0,0 0 0,0 1 0,1 0 0,0 0 0,-4 9 0,-2 5 0,2 0 0,-11 35 0,13-25 0,1 1 0,1 0 0,1 0 0,2 1 0,2-1 0,1 1 0,8 51 0,62 232 0,-59-274 0,72 234 0,-12-47 0,-69-220 0,-1-1 0,0 1 0,0 0 0,-1 0 0,0 11 0,-1-20 0,0 0 0,0 0 0,-1 1 0,1-1 0,0 0 0,0 0 0,-1 1 0,1-1 0,-1 0 0,1 0 0,-1 0 0,1 0 0,-1 0 0,0 1 0,1-1 0,-1 0 0,0-1 0,0 1 0,-1 2 0,0-3 0,1 1 0,-1-1 0,1 0 0,-1 1 0,0-1 0,1 0 0,-1 0 0,1 0 0,-1 0 0,1 0 0,-1-1 0,1 1 0,-1 0 0,1-1 0,-1 1 0,1-1 0,-1 1 0,1-1 0,-1 0 0,-1-1 0,-6-4 0,0 0 0,0 0 0,1-1 0,0 0 0,1 0 0,-1-1 0,1 0 0,1 0 0,-7-10 0,-3-8 0,-24-52 0,28 52 0,2 0 0,1-1 0,2 0 0,0-1 0,2 1 0,-4-56 0,9 69 0,0-1 0,0 1 0,2 0 0,-1-1 0,2 1 0,0 0 0,1 0 0,0 0 0,1 0 0,1 1 0,0 0 0,1 0 0,0 1 0,1-1 0,11-13 0,0 7 0,0 0 0,2 0 0,0 2 0,40-25 0,102-45 0,-116 65 0,-2-2 0,0-2 0,67-52 0,-103 69 0,0-1 0,0 0 0,-1 0 0,0-1 0,-1 0 0,0-1 0,-1 1 0,0-1 0,-1-1 0,0 1 0,-1-1 0,0 1 0,-1-1 0,-1 0 0,0-1 0,0-25 0,-1 26 0,-1 0 0,-1 0 0,0 0 0,-1 0 0,-1 1 0,0-1 0,0 1 0,-1-1 0,-1 1 0,0 0 0,0 1 0,-2-1 0,1 1 0,-1 0 0,-1 1 0,0 0 0,-14-14 0,19 21 0,0 0 0,0 1 0,0-1 0,-1 1 0,1-1 0,-1 1 0,0 0 0,0 1 0,0-1 0,0 0 0,0 1 0,0 0 0,0 0 0,0 1 0,0-1 0,-1 1 0,1-1 0,0 1 0,-8 2 0,8-1 0,0 0 0,0 1 0,0-1 0,1 1 0,-1 0 0,1 0 0,0 1 0,-1-1 0,1 1 0,0-1 0,0 1 0,1 0 0,-1 0 0,1 1 0,-1-1 0,1 0 0,0 1 0,0-1 0,1 1 0,-4 7 0,0 7 0,0 0 0,0 1 0,2-1 0,0 1 0,2-1 0,0 1 0,1 0 0,2 18 0,27 152 0,-24-167 0,60 251 0,17 96 0,-77-338 0,0 41 0,-5-62 0,-1 1 0,1-1 0,-2 0 0,1 1 0,-1-1 0,-1 0 0,-6 16 0,8-24 0,0 1 0,-1 0 0,0 0 0,1 0 0,-1-1 0,0 1 0,0-1 0,0 0 0,-1 1 0,1-1 0,-1 0 0,1 0 0,-1-1 0,1 1 0,-1 0 0,0-1 0,0 0 0,0 0 0,0 1 0,0-2 0,0 1 0,0 0 0,0-1 0,-1 1 0,1-1 0,0 0 0,0 0 0,0 0 0,0-1 0,-1 1 0,1-1 0,0 1 0,-5-3 0,-2 0 0,1-1 0,-1 0 0,1 0 0,0-1 0,0 0 0,1 0 0,0-1 0,-1-1 0,-9-9 0,9 6 0,1 0 0,0 0 0,0-1 0,1 0 0,0 0 0,1-1 0,1 0 0,0 0 0,-5-16 0,5 9 0,2 0 0,-1 0 0,2 0 0,1 0 0,1-36 0,3 26 0,1-1 0,1 0 0,2 1 0,1 0 0,1 1 0,2 0 0,0 0 0,17-26 0,-18 36 20,1 2 0,0 0 0,1 0 0,1 1 0,16-15 0,-20 22-169,1 0 1,0 0-1,0 1 1,1 0-1,0 1 1,0 0-1,0 0 1,1 2-1,12-5 1,7 3-6678</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2:07.446"/>
    </inkml:context>
    <inkml:brush xml:id="br0">
      <inkml:brushProperty name="width" value="0.05" units="cm"/>
      <inkml:brushProperty name="height" value="0.05" units="cm"/>
    </inkml:brush>
  </inkml:definitions>
  <inkml:trace contextRef="#ctx0" brushRef="#br0">63 114 24575,'0'-2'0,"0"0"0,-1 1 0,1-1 0,-1 0 0,1 1 0,-1-1 0,0 1 0,1-1 0,-1 1 0,0-1 0,0 1 0,0-1 0,0 1 0,-1 0 0,1 0 0,0-1 0,0 1 0,-1 0 0,-2-1 0,4 1 0,-1 1 0,0-1 0,1 1 0,-1 0 0,0-1 0,0 1 0,1 0 0,-1 0 0,0-1 0,0 1 0,1 0 0,-1 0 0,0 0 0,0 0 0,0 0 0,1 0 0,-1 0 0,0 0 0,0 0 0,1 1 0,-1-1 0,0 0 0,0 0 0,1 1 0,-1-1 0,0 0 0,0 1 0,1-1 0,-1 1 0,1-1 0,-1 1 0,0-1 0,1 1 0,-1-1 0,1 1 0,-1 0 0,1-1 0,-1 1 0,1 0 0,0-1 0,-1 1 0,1 0 0,0 0 0,-1 0 0,-3 17 0,1 0 0,0 1 0,1-1 0,1 0 0,1 1 0,3 32 0,0 4 0,11 130 0,-1-20 0,-11 186 0,-3-179 0,1-168 0,-1 0 0,2-1 0,-1 1 0,0 0 0,1-1 0,-1 1 0,1 0 0,0-1 0,0 1 0,1-1 0,-1 0 0,1 1 0,0-1 0,-1 0 0,5 5 0,-3-5 0,0-1 0,0 0 0,0 0 0,1 0 0,-1 0 0,0-1 0,1 1 0,-1-1 0,1 0 0,0 0 0,-1 0 0,1 0 0,0-1 0,0 1 0,5-1 0,190-2 0,-67-1 0,123-11 0,-35 1 0,55-1 0,55-1 0,741 17 0,-1028 0 0,58 10 0,-58-6 0,53 2 0,-67-7 0,-17 0 0,1-1 0,-1 0 0,1 0 0,20-5 0,-30 5 0,0-1 0,-1 0 0,1 0 0,-1 0 0,1 0 0,-1 0 0,1 0 0,-1-1 0,0 0 0,1 1 0,-1-1 0,0 0 0,0 0 0,0 0 0,-1 0 0,1 0 0,0 0 0,-1-1 0,1 1 0,-1 0 0,0-1 0,0 1 0,0-1 0,0 0 0,0 1 0,0-5 0,2-24 0,-2-1 0,-1 0 0,-1 1 0,-2-1 0,-11-49 0,1-12 0,2 11 0,4 40 0,2 0 0,2 0 0,2-1 0,7-76 0,14 17 0,-12 66 0,-1 0 0,-1 0 0,-2-1 0,-2 1 0,-3-45 0,1 76 0,0 0 0,-1 0 0,0 1 0,0-1 0,0 0 0,-1 1 0,0-1 0,1 1 0,-2 0 0,1 0 0,0-1 0,-1 1 0,0 1 0,0-1 0,0 0 0,0 1 0,-1-1 0,1 1 0,-1 0 0,0 0 0,-5-2 0,0 1 0,0 0 0,0 1 0,0 0 0,-1 1 0,1 0 0,-1 0 0,1 1 0,-1 1 0,-14 0 0,-32 3 0,-58 10 0,17-1 0,96-12 0,-933 58 0,904-58 0,-483 16 0,-30-3 0,339-15 0,-64 2-1365,244 0-5461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32.046"/>
    </inkml:context>
    <inkml:brush xml:id="br0">
      <inkml:brushProperty name="width" value="0.05" units="cm"/>
      <inkml:brushProperty name="height" value="0.05" units="cm"/>
    </inkml:brush>
  </inkml:definitions>
  <inkml:trace contextRef="#ctx0" brushRef="#br0">58 638 24575,'1'0'0,"0"0"0,0 0 0,0 1 0,0-1 0,0 0 0,0 1 0,0-1 0,0 1 0,0-1 0,0 1 0,-1 0 0,1-1 0,0 1 0,0 0 0,-1-1 0,1 1 0,0 0 0,-1 0 0,1 0 0,-1 0 0,1 0 0,-1 0 0,1 0 0,-1-1 0,0 1 0,1 0 0,-1 0 0,0 0 0,0 1 0,0-1 0,0 0 0,0 0 0,0 0 0,0 2 0,-4 36 0,-38 156 0,22-269 0,14 20 0,2-1 0,3 0 0,11-108 0,-5 123 0,3 0 0,1 0 0,2 1 0,1 0 0,2 1 0,20-38 0,-26 61 0,1 1 0,0 0 0,1 1 0,0 0 0,1 1 0,0 0 0,1 0 0,1 1 0,0 1 0,28-17 0,-33 22 0,1 0 0,0 1 0,0 0 0,1 1 0,-1 0 0,1 0 0,-1 1 0,1 0 0,0 1 0,0 0 0,0 1 0,0 0 0,0 0 0,-1 1 0,1 1 0,0-1 0,0 2 0,-1-1 0,15 6 0,-19-5 0,0-1 0,1 1 0,-1-1 0,0 2 0,0-1 0,-1 0 0,1 1 0,-1 0 0,1 0 0,-1 0 0,-1 1 0,1-1 0,0 1 0,-1 0 0,0 0 0,0 0 0,-1 1 0,0-1 0,1 0 0,-2 1 0,1 0 0,-1-1 0,2 10 0,-3-4 0,0-1 0,0 0 0,-1 1 0,-1-1 0,1 0 0,-2 0 0,1 0 0,-1 0 0,-1 0 0,0 0 0,0-1 0,-9 13 0,-7 8 0,-1-2 0,-1 0 0,-2-1 0,0-2 0,-2 0 0,-1-2 0,0-1 0,-2-1 0,-54 30 0,184-79 0,-55 15 0,0 2 0,71-8 0,-104 17 0,0 2 0,0-1 0,0 1 0,0 1 0,0 1 0,0-1 0,0 2 0,0 0 0,-1 1 0,1 0 0,-1 0 0,0 2 0,0-1 0,14 10 0,-23-12 0,1-1 0,-1 1 0,1 0 0,-1 0 0,0 0 0,0 0 0,0 1 0,-1-1 0,1 1 0,-1 0 0,0 0 0,0 0 0,0 0 0,0 0 0,-1 0 0,0 0 0,1 1 0,-1 5 0,-1-4 0,0-1 0,0 1 0,-1 0 0,0-1 0,0 1 0,-1-1 0,1 1 0,-1-1 0,0 0 0,-1 0 0,1 0 0,-6 9 0,-2-2 0,1 0 0,-1 0 0,-1-1 0,0 0 0,-1-1 0,0 0 0,0-1 0,-1 0 0,-24 12 0,10-10 0,0-1 0,0 0 0,-1-2 0,0-2 0,0 0 0,0-2 0,-1-1 0,0-1 0,0-1 0,-40-5 0,60 3-114,0-1 1,0 0-1,0 0 0,0-1 0,1 0 1,-1-1-1,1 0 0,0 0 0,0-1 1,0 0-1,-12-10 0,0-6-6712</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32.449"/>
    </inkml:context>
    <inkml:brush xml:id="br0">
      <inkml:brushProperty name="width" value="0.05" units="cm"/>
      <inkml:brushProperty name="height" value="0.05" units="cm"/>
    </inkml:brush>
  </inkml:definitions>
  <inkml:trace contextRef="#ctx0" brushRef="#br0">1 11 24575,'1'62'0,"4"0"0,2 0 0,25 99 0,-30-153 0,0 0 0,1 0 0,0 0 0,0 0 0,1 0 0,0-1 0,1 0 0,-1 0 0,2 0 0,7 8 0,-11-12 0,1-1 0,-1 0 0,1 1 0,0-1 0,0-1 0,0 1 0,0 0 0,0-1 0,0 1 0,1-1 0,-1 0 0,1 0 0,-1 0 0,0-1 0,1 1 0,-1-1 0,1 0 0,-1 0 0,1 0 0,-1 0 0,1-1 0,-1 1 0,1-1 0,-1 0 0,1 0 0,-1 0 0,5-3 0,4-2 0,0-2 0,0 1 0,0-1 0,-1-1 0,-1 0 0,1-1 0,-1 0 0,-1 0 0,0-1 0,-1-1 0,0 1 0,9-18 0,-8 13 0,-1 0 0,-1-1 0,-1 0 0,0-1 0,-1 1 0,-1-1 0,-1 0 0,0 0 0,0-21 0,-3 31-114,-1-1 1,0 1-1,0 0 0,0-1 0,-1 1 1,0 0-1,-1 0 0,0 0 0,0 0 1,-1 1-1,-6-11 0,-7-5-6712</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32.884"/>
    </inkml:context>
    <inkml:brush xml:id="br0">
      <inkml:brushProperty name="width" value="0.05" units="cm"/>
      <inkml:brushProperty name="height" value="0.05" units="cm"/>
    </inkml:brush>
  </inkml:definitions>
  <inkml:trace contextRef="#ctx0" brushRef="#br0">296 55 24575,'-1'-2'0,"1"0"0,-1 0 0,1 0 0,-1 0 0,0 0 0,0 0 0,0 0 0,0 0 0,0 0 0,0 0 0,-1 0 0,1 0 0,-1 1 0,1-1 0,-1 1 0,1-1 0,-1 1 0,0-1 0,0 1 0,0 0 0,0 0 0,0 0 0,0 0 0,0 0 0,0 1 0,0-1 0,-3 0 0,-6-2 0,0 0 0,0 1 0,-20-1 0,20 2 0,0 1 0,1 1 0,-1 0 0,1 1 0,-1 0 0,1 0 0,0 1 0,-13 5 0,17-6 0,1 1 0,0-1 0,-1 1 0,1 0 0,0 0 0,1 1 0,-1 0 0,1-1 0,-1 1 0,1 1 0,0-1 0,1 1 0,-1-1 0,1 1 0,0 0 0,-4 8 0,6-10 0,1 0 0,-1 0 0,1 0 0,-1 1 0,1-1 0,0 0 0,0 0 0,0 1 0,1-1 0,-1 0 0,1 0 0,0 1 0,-1-1 0,2 0 0,-1 0 0,0 0 0,0 0 0,1-1 0,0 1 0,0 0 0,-1 0 0,2-1 0,-1 1 0,0-1 0,0 0 0,1 0 0,3 3 0,6 4 0,1 0 0,0 0 0,0-1 0,19 8 0,36 10 0,-49-20 0,0 1 0,-1 1 0,30 17 0,-45-24 0,-1 1 0,0 0 0,1-1 0,-1 1 0,0 0 0,0 0 0,0 0 0,0 1 0,0-1 0,-1 0 0,1 1 0,-1-1 0,1 1 0,-1 0 0,2 4 0,-3-5 0,0 0 0,0 1 0,0-1 0,0 0 0,0 0 0,0 0 0,0 1 0,-1-1 0,1 0 0,-1 0 0,0 0 0,1 0 0,-1 0 0,0 0 0,0 0 0,-2 3 0,-2 1 0,0 0 0,-1-1 0,0 1 0,1-1 0,-2 0 0,1-1 0,0 1 0,-1-1 0,0-1 0,-8 5 0,0-2 30,-1-1 0,1 0 0,-31 6 0,38-10-179,0 0 1,-1-1-1,1 1 1,-1-2-1,1 1 1,-1-1-1,1 0 1,0-1-1,-10-3 1,-9-6-6678</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33.258"/>
    </inkml:context>
    <inkml:brush xml:id="br0">
      <inkml:brushProperty name="width" value="0.05" units="cm"/>
      <inkml:brushProperty name="height" value="0.05" units="cm"/>
    </inkml:brush>
  </inkml:definitions>
  <inkml:trace contextRef="#ctx0" brushRef="#br0">1 1 24575,'4'0'0,"7"0"0,1 4 0,-1 7 0,-3 6 0,2 4 0,-1 4 0,-2 2 0,3 1 0,0 0 0,-2 1 0,-3-1 0,3-5 0,0-6-8191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33.632"/>
    </inkml:context>
    <inkml:brush xml:id="br0">
      <inkml:brushProperty name="width" value="0.05" units="cm"/>
      <inkml:brushProperty name="height" value="0.05" units="cm"/>
    </inkml:brush>
  </inkml:definitions>
  <inkml:trace contextRef="#ctx0" brushRef="#br0">23 0 24575,'-5'0'0,"-5"0"0,2 5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34.003"/>
    </inkml:context>
    <inkml:brush xml:id="br0">
      <inkml:brushProperty name="width" value="0.05" units="cm"/>
      <inkml:brushProperty name="height" value="0.05" units="cm"/>
    </inkml:brush>
  </inkml:definitions>
  <inkml:trace contextRef="#ctx0" brushRef="#br0">0 30 24575,'3'1'0,"-1"-1"0,0 1 0,0-1 0,0 1 0,0 0 0,0 0 0,0 0 0,0 0 0,0 1 0,-1-1 0,1 0 0,0 1 0,0-1 0,2 4 0,22 27 0,-20-25 0,6 10 0,0 0 0,18 36 0,-27-47 0,-1 0 0,1 0 0,-1 0 0,0 0 0,0 0 0,-1 0 0,0 0 0,0 1 0,0-1 0,-1 0 0,0 1 0,0-1 0,-2 11 0,-4-6 0,0-15 0,2-22 0,6 11 0,1 0 0,0 0 0,1 0 0,1 1 0,0-1 0,1 1 0,0 0 0,1 0 0,14-19 0,-16 26 0,0 0 0,0 1 0,1-1 0,0 1 0,0 0 0,0 1 0,1-1 0,0 1 0,0 0 0,1 1 0,-1 0 0,1 0 0,0 1 0,0 0 0,0 0 0,0 1 0,0 0 0,13-2 0,-15 4 0,0 1 0,0-1 0,0 1 0,0 0 0,-1 1 0,1-1 0,0 1 0,0 0 0,-1 1 0,0-1 0,1 1 0,-1 0 0,0 0 0,0 1 0,-1-1 0,1 1 0,-1 0 0,1 1 0,-1-1 0,-1 1 0,6 7 0,7 12 0,-2 0 0,0 1 0,12 32 0,-19-41 0,48 99-1365,-41-86-5461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34.698"/>
    </inkml:context>
    <inkml:brush xml:id="br0">
      <inkml:brushProperty name="width" value="0.05" units="cm"/>
      <inkml:brushProperty name="height" value="0.05" units="cm"/>
    </inkml:brush>
  </inkml:definitions>
  <inkml:trace contextRef="#ctx0" brushRef="#br0">0 307 24575,'1'2'0,"-1"0"0,0 0 0,1 0 0,0-1 0,-1 1 0,1 0 0,0 0 0,0 0 0,0-1 0,0 1 0,0 0 0,0-1 0,1 1 0,-1-1 0,0 1 0,1-1 0,0 0 0,-1 0 0,1 0 0,-1 0 0,1 0 0,0 0 0,3 1 0,3 2 0,-1-2 0,0 1 0,1-1 0,14 2 0,-8-2 0,0-1 0,0-1 0,0 0 0,0-1 0,0-1 0,0 0 0,0 0 0,14-6 0,-19 5 0,0 0 0,-1-1 0,1 0 0,-1 0 0,1-1 0,-2-1 0,1 1 0,0-1 0,-1 0 0,0-1 0,-1 0 0,1 0 0,4-8 0,-9 14 0,-1-1 0,0 1 0,0-1 0,1 1 0,-1-1 0,0 0 0,-1 1 0,1-1 0,0 0 0,0 0 0,-1 1 0,1-1 0,-1 0 0,0 0 0,1 0 0,-1 0 0,0 0 0,0 0 0,0 0 0,0 1 0,-1-1 0,1 0 0,0 0 0,-1 0 0,1 0 0,-1 0 0,0 1 0,0-1 0,0 0 0,1 1 0,-1-1 0,-1 0 0,1 1 0,0-1 0,0 1 0,-1 0 0,1-1 0,-1 1 0,1 0 0,-1 0 0,1 0 0,-1 0 0,0 0 0,1 0 0,-1 0 0,0 1 0,0-1 0,-2 0 0,-5-2 0,0 1 0,0 0 0,0 0 0,-1 1 0,1 0 0,0 0 0,0 1 0,-19 2 0,16 1 0,1 0 0,-1 1 0,1 0 0,0 1 0,0 0 0,0 1 0,1 0 0,0 1 0,-17 13 0,19-13 0,1 0 0,-1 0 0,2 1 0,-1-1 0,1 2 0,0-1 0,0 0 0,1 1 0,1 0 0,-1 1 0,-5 18 0,9-23 0,0-1 0,1 1 0,0 0 0,0 0 0,0-1 0,0 1 0,1 0 0,0-1 0,0 1 0,0 0 0,0-1 0,1 1 0,0-1 0,0 0 0,0 0 0,0 1 0,1-1 0,-1-1 0,1 1 0,0 0 0,1-1 0,-1 1 0,0-1 0,1 0 0,0 0 0,0 0 0,4 2 0,7 4 0,0-1 0,0 0 0,1 0 0,0-2 0,0 0 0,20 4 0,-8-4 0,1-2 0,-1-1 0,1-1 0,0-1 0,0-1 0,0-2 0,-1-1 0,1-2 0,-1 0 0,0-2 0,35-13 0,-34 9 0,0-1 0,-1-1 0,-1-2 0,0-1 0,-1-1 0,-1-1 0,-1-1 0,0-1 0,-1-1 0,26-33 0,-43 48 0,-1-2 0,0 1 0,0-1 0,-1 1 0,0-1 0,0-1 0,0 1 0,1-10 0,-4 16 0,-1 0 0,1-1 0,-1 1 0,0 0 0,0 0 0,0-1 0,0 1 0,0 0 0,0 0 0,0-1 0,-1 1 0,0 0 0,1 0 0,-1 0 0,0-1 0,0 1 0,0 0 0,0 0 0,0 0 0,-1 1 0,1-1 0,0 0 0,-1 0 0,1 1 0,-1-1 0,0 1 0,0-1 0,0 1 0,1 0 0,-1 0 0,0 0 0,-1 0 0,1 0 0,0 0 0,0 0 0,-3 0 0,0 0 0,1 0 0,-1 0 0,0 0 0,0 1 0,1 0 0,-1 0 0,0 0 0,0 0 0,1 1 0,-1 0 0,0 0 0,1 0 0,-1 0 0,1 1 0,-1 0 0,1 0 0,0 0 0,0 0 0,0 1 0,0-1 0,0 1 0,0 0 0,1 1 0,0-1 0,-1 0 0,-2 6 0,3-6 0,1 0 0,0 0 0,0 1 0,0-1 0,0 1 0,1-1 0,0 1 0,-1 0 0,1-1 0,0 1 0,1 0 0,-1 0 0,1 0 0,0 0 0,0-1 0,0 1 0,0 0 0,0 0 0,1 0 0,0 0 0,0 0 0,0-1 0,0 1 0,1 0 0,-1-1 0,1 1 0,0-1 0,0 0 0,0 0 0,1 1 0,-1-1 0,5 3 0,8 8 0,1-2 0,0 0 0,1 0 0,0-2 0,36 16 0,31 20 0,-82-45 0,0 1 0,1-1 0,-1 0 0,0 1 0,0 0 0,0-1 0,-1 1 0,1 0 0,0 0 0,-1 0 0,1 0 0,-1 0 0,1 1 0,-1-1 0,0 0 0,0 1 0,0-1 0,0 1 0,-1-1 0,2 5 0,-3-5 0,1 1 0,0 0 0,-1-1 0,0 1 0,1-1 0,-1 0 0,0 1 0,0-1 0,0 1 0,-1-1 0,1 0 0,-1 0 0,1 0 0,-1 0 0,0 0 0,-3 3 0,-2 1 0,0-1 0,0 0 0,0 0 0,-1 0 0,1-1 0,-1-1 0,0 1 0,0-1 0,-1 0 0,1-1 0,-10 2 0,14-4 0,0 0 0,0 0 0,0 0 0,0 0 0,0-1 0,1 1 0,-1-1 0,0 0 0,0 0 0,-5-2 0,8 2 0,0 1 0,0-1 0,0 0 0,0 1 0,0-1 0,0 0 0,1 1 0,-1-1 0,0 0 0,0 0 0,1 0 0,-1 0 0,0 0 0,1 0 0,-1 0 0,1 0 0,0 0 0,-1 0 0,1 0 0,0 0 0,-1 0 0,1 0 0,0 0 0,0 0 0,0-1 0,0 1 0,0 0 0,0 0 0,0 0 0,0 0 0,1 0 0,-1 0 0,0 0 0,1 0 0,-1 0 0,1 0 0,-1 0 0,1 0 0,-1 0 0,1 0 0,0-1 0,6-8 0,0 0 0,1 1 0,0-1 0,0 2 0,1-1 0,0 1 0,12-8 0,77-46 0,2 10 0,137-53 0,114-18 0,-338 118 0,0 0 0,0 0 0,17-12 0,-28 16 0,0 0 0,0-1 0,0 1 0,-1-1 0,1 1 0,0-1 0,-1 1 0,1-1 0,-1 0 0,0 0 0,1 0 0,-1 0 0,1-2 0,-2 3 0,0 0 0,0 0 0,0-1 0,0 1 0,0 0 0,0 0 0,0 0 0,0 0 0,-1 0 0,1 0 0,0 0 0,-1 0 0,1 0 0,-1 0 0,1 0 0,-1 0 0,1 0 0,-1 0 0,0 0 0,0 0 0,1 1 0,-1-1 0,0 0 0,0 0 0,0 1 0,0-1 0,0 1 0,-1-2 0,-5-1 0,1 0 0,-1 0 0,1 1 0,-1 0 0,0 0 0,0 0 0,0 1 0,0 0 0,-12 0 0,-67 3 0,83-2 0,-7 1 0,0 0 0,0 1 0,0 0 0,1 1 0,-1 0 0,1 0 0,0 1 0,-1 0 0,2 1 0,-11 6 0,16-9 0,0 0 0,0 1 0,0-1 0,0 1 0,0 0 0,1 0 0,-1 0 0,1 0 0,0 0 0,-1 1 0,2-1 0,-1 0 0,0 1 0,1 0 0,-1 0 0,1-1 0,0 1 0,0 0 0,1 0 0,-1 0 0,1 0 0,0 0 0,0 0 0,0 0 0,1 0 0,-1-1 0,1 1 0,1 4 0,3 7 0,1 0 0,0-1 0,1 0 0,1 0 0,0-1 0,1 0 0,0-1 0,14 15 0,97 87 0,-78-77 0,-31-26-102,-2-4 142,0 1-1,-1 0 0,0 1 0,0 0 0,9 14 0,-16-21-87,0 1-1,0-1 1,0 0 0,0 1-1,0-1 1,0 1 0,-1-1-1,1 1 1,-1-1 0,0 1-1,0-1 1,0 1 0,0-1-1,0 1 1,0-1 0,-1 1-1,1-1 1,-1 1 0,0-1 0,1 1-1,-1-1 1,0 0 0,-1 1-1,1-1 1,0 0 0,-1 0-1,1 0 1,-1 0 0,0 0-1,-2 2 1,-22 19-6778</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8:59.953"/>
    </inkml:context>
    <inkml:brush xml:id="br0">
      <inkml:brushProperty name="width" value="0.05" units="cm"/>
      <inkml:brushProperty name="height" value="0.05" units="cm"/>
    </inkml:brush>
  </inkml:definitions>
  <inkml:trace contextRef="#ctx0" brushRef="#br0">82 129 24575,'-2'1'0,"0"-1"0,0 1 0,1 0 0,-1 0 0,0 0 0,1 0 0,-1 0 0,1 0 0,-1 1 0,1-1 0,0 1 0,-1-1 0,1 0 0,0 1 0,0 0 0,0-1 0,-1 5 0,-15 30 0,5 4 0,-7 58 0,13-63 0,6-35 0,0 0 0,0 0 0,0 0 0,0 0 0,0 0 0,0 0 0,0 0 0,0 0 0,0 0 0,0 0 0,0 0 0,0 0 0,0 0 0,1 0 0,-1 0 0,0 0 0,0 0 0,0 0 0,0 0 0,0 0 0,0 0 0,0 0 0,0 0 0,0 0 0,0 1 0,0-1 0,0 0 0,0 0 0,0 0 0,0 0 0,0 0 0,0 0 0,0 0 0,0 0 0,0 0 0,1 0 0,-1 0 0,0 0 0,7-12 0,7-18 0,15-42 0,34-77 0,-62 146 0,1 0 0,0-1 0,0 1 0,0 0 0,0 0 0,0 0 0,1 1 0,-1-1 0,1 0 0,0 1 0,0 0 0,0 0 0,0 0 0,0 0 0,0 0 0,1 0 0,-1 1 0,0 0 0,7-2 0,-7 3 0,-1 0 0,1 0 0,-1 0 0,1 1 0,-1-1 0,1 1 0,-1-1 0,1 1 0,-1 0 0,0 0 0,0 0 0,1 0 0,-1 1 0,0-1 0,0 0 0,0 1 0,0 0 0,0-1 0,-1 1 0,1 0 0,0 0 0,-1 0 0,1 0 0,-1 0 0,0 1 0,0-1 0,0 0 0,0 0 0,1 4 0,7 21 0,-1 0 0,-1 0 0,4 33 0,-7-33 0,-4-25 0,0-1 0,0 0 0,0 0 0,0 0 0,1 0 0,-1 0 0,0 0 0,0 0 0,1 0 0,-1 0 0,0 0 0,1 0 0,-1 0 0,1 0 0,0 0 0,-1-1 0,1 1 0,0 0 0,-1 0 0,1 0 0,1 1 0,-1-3 0,0 1 0,0-1 0,-1 1 0,1-1 0,0 1 0,-1-1 0,1 1 0,0-1 0,-1 1 0,1-1 0,-1 0 0,1 0 0,-1 1 0,1-1 0,-1 0 0,0 0 0,1 1 0,-1-1 0,1-1 0,15-51 0,-16 53 0,2-9 0,25-89 0,-23 87 0,0 1 0,1 0 0,0 0 0,1 0 0,0 0 0,0 1 0,9-9 0,-14 16 0,1 0 0,-1 0 0,1 0 0,0 1 0,-1-1 0,1 0 0,0 1 0,0 0 0,0-1 0,0 1 0,0 0 0,1 0 0,-1 0 0,0 0 0,0 1 0,1-1 0,-1 0 0,0 1 0,1 0 0,-1 0 0,1-1 0,-1 2 0,0-1 0,1 0 0,-1 0 0,1 1 0,-1-1 0,0 1 0,0 0 0,1-1 0,-1 1 0,0 0 0,0 0 0,0 1 0,0-1 0,0 0 0,0 1 0,0-1 0,0 1 0,-1 0 0,1 0 0,0-1 0,1 4 0,6 7 0,-1 0 0,0 1 0,-1 0 0,0 0 0,8 24 0,44 148-1365,-46-145-5461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35.286"/>
    </inkml:context>
    <inkml:brush xml:id="br0">
      <inkml:brushProperty name="width" value="0.05" units="cm"/>
      <inkml:brushProperty name="height" value="0.05" units="cm"/>
    </inkml:brush>
  </inkml:definitions>
  <inkml:trace contextRef="#ctx0" brushRef="#br0">12 0 24575,'-4'0'0,"-3"5"0,6 6 0,3 10 0,0 11 0,5 15 0,2 12 0,3 11 0,0 11 0,-2 16 0,2 9 0,-1-12-8191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37.781"/>
    </inkml:context>
    <inkml:brush xml:id="br0">
      <inkml:brushProperty name="width" value="0.05" units="cm"/>
      <inkml:brushProperty name="height" value="0.05" units="cm"/>
    </inkml:brush>
  </inkml:definitions>
  <inkml:trace contextRef="#ctx0" brushRef="#br0">1 604 24575,'0'2'0,"0"-1"0,1 0 0,-1 0 0,1 0 0,-1 0 0,1 0 0,0 1 0,-1-1 0,1 0 0,0 0 0,0-1 0,0 1 0,0 0 0,0 0 0,0 0 0,0-1 0,0 1 0,0 0 0,0-1 0,0 1 0,2 0 0,30 12 0,-26-10 0,67 21 0,0-3 0,81 12 0,157 5 0,382-21-416,4-43-257,842-67-804,560-23 1607,-2052 114-130,1107-31 0,0 34 0,-12 15 0,-1-46 0,177-58-304,-164 10 55,215 24 249,-966 42 0,140-1 0,327-13 0,724-102 0,-1002 73 0,160 19 0,0 39 0,-364 10 0,48 1 0,-34 0 1253,98 0 483,-85-15-1736,-410 1 0,-1 0 0,1 1 0,0-1 0,-1 1 0,1 0 0,-1 1 0,1-1 0,-1 1 0,1 0 0,-1 0 0,0 1 0,0-1 0,0 1 0,7 6 0,-6-4 0,-1 1 0,0-1 0,-1 1 0,0 0 0,1 1 0,-2-1 0,1 1 0,-1-1 0,0 1 0,0 0 0,1 8 0,61 233 0,-14-50 0,79 337 0,-68-268 0,-40-176 0,-4 1 0,9 137 0,-26-219-91,-1 0 0,0 1 0,-1-1 0,0 0 0,0 1 0,-1-1 0,-1 0 0,0 0 0,0 0 0,-1 0 0,0-1 0,0 1 0,-1-1 0,-12 16 0,-4-4-6735</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38.166"/>
    </inkml:context>
    <inkml:brush xml:id="br0">
      <inkml:brushProperty name="width" value="0.05" units="cm"/>
      <inkml:brushProperty name="height" value="0.05" units="cm"/>
    </inkml:brush>
  </inkml:definitions>
  <inkml:trace contextRef="#ctx0" brushRef="#br0">0 41 24575,'1'3'0,"-1"-1"0,1 1 0,0 0 0,0 0 0,0-1 0,0 1 0,1-1 0,-1 1 0,1-1 0,-1 0 0,1 1 0,0-1 0,0 0 0,2 2 0,31 26 0,-26-24 0,0-1 0,1 0 0,0 0 0,-1-1 0,1 0 0,0-1 0,1 0 0,-1-1 0,1 0 0,-1 0 0,1-1 0,-1 0 0,1-1 0,0-1 0,-1 1 0,16-4 0,14-4 0,-1-2 0,72-28 0,-108 37 0,75-33 0,-70 30 0,1 0 0,-1-1 0,-1 0 0,1-1 0,-1 0 0,12-12 0,-19 18 1,1 0 0,-1 0 0,0 0 0,0 0 0,0 0 0,0-1 0,1 1 0,-1 0 0,0 0 0,0 0 0,0 0 0,1 0 0,-1-1 0,0 1 0,0 0 0,0 0 1,0 0-1,0 0 0,0-1 0,0 1 0,1 0 0,-1 0 0,0 0 0,0-1 0,0 1 0,0 0 0,0 0 0,0 0 0,0-1 0,0 1 0,0 0 0,0 0 0,0 0 0,0-1 0,0 1 0,0 0 0,0 0 0,0-1 0,0 1 0,-1 0 0,1 0 0,0 0 0,0 0 0,0-1 0,0 1 0,0 0 0,0 0 0,0 0 0,-1 0 0,1-1 0,0 1 0,-12 1-835,10-1 250,-13 3-6242</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38.820"/>
    </inkml:context>
    <inkml:brush xml:id="br0">
      <inkml:brushProperty name="width" value="0.05" units="cm"/>
      <inkml:brushProperty name="height" value="0.05" units="cm"/>
    </inkml:brush>
  </inkml:definitions>
  <inkml:trace contextRef="#ctx0" brushRef="#br0">29 0 24575,'-1'0'0,"0"1"0,0-1 0,0 0 0,0 1 0,0-1 0,0 0 0,0 1 0,0 0 0,0-1 0,1 1 0,-1-1 0,0 1 0,0 0 0,1 0 0,-1-1 0,0 1 0,1 0 0,-1 0 0,1 0 0,-1 0 0,1-1 0,-1 1 0,1 0 0,0 0 0,-1 0 0,1 0 0,0 2 0,-5 32 0,4-32 0,-2 65 0,8 126 0,26 69 0,-14-135 0,36 385 0,-47-396-1365,-6-91-5461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39.176"/>
    </inkml:context>
    <inkml:brush xml:id="br0">
      <inkml:brushProperty name="width" value="0.05" units="cm"/>
      <inkml:brushProperty name="height" value="0.05" units="cm"/>
    </inkml:brush>
  </inkml:definitions>
  <inkml:trace contextRef="#ctx0" brushRef="#br0">12 78 24575,'-1'-1'0,"1"1"0,0 0 0,-1 0 0,1 0 0,0 0 0,-1 0 0,1 0 0,-1 0 0,1 0 0,0 0 0,-1 0 0,1 0 0,0 0 0,-1 0 0,1 0 0,0 1 0,-1-1 0,1 0 0,0 0 0,-1 0 0,1 0 0,0 1 0,-1-1 0,1 0 0,0 0 0,0 1 0,-1-1 0,1 0 0,0 0 0,0 1 0,0-1 0,-1 0 0,1 1 0,0-1 0,0 0 0,0 1 0,0-1 0,0 0 0,-1 1 0,1-1 0,0 0 0,0 1 0,0-1 0,0 0 0,0 1 0,0-1 0,0 1 0,0-1 0,1 0 0,-1 1 0,0-1 0,0 0 0,0 1 0,0-1 0,0 0 0,1 1 0,-1-1 0,0 0 0,0 1 0,0-1 0,1 0 0,16 20 0,-7-13 0,1-1 0,0 0 0,0 0 0,1-1 0,0-1 0,-1 0 0,2 0 0,-1-2 0,0 1 0,21 1 0,14-2 0,67-4 0,-107 2 0,23-2 0,0-1 0,0-2 0,55-15 0,-71 16 0,0-1 0,-1 0 0,0-1 0,0-1 0,0 0 0,-1-1 0,0 0 0,0-1 0,-1 0 0,11-12 0,-20 20-68,-1 0 0,0 0-1,0-1 1,0 1 0,0 0 0,0-1-1,0 1 1,0-1 0,-1 1 0,1-1-1,0 1 1,-1-1 0,1 1 0,-1-1-1,0 0 1,1 1 0,-1-1 0,0 0-1,0-2 1,-5-6-6758</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39.816"/>
    </inkml:context>
    <inkml:brush xml:id="br0">
      <inkml:brushProperty name="width" value="0.05" units="cm"/>
      <inkml:brushProperty name="height" value="0.05" units="cm"/>
    </inkml:brush>
  </inkml:definitions>
  <inkml:trace contextRef="#ctx0" brushRef="#br0">84 165 24575,'-1'-9'0,"0"0"0,-1 0 0,1 1 0,-2-1 0,1 1 0,-1 0 0,-7-13 0,-30-52 0,39 72 0,1 1 0,0-1 0,0 1 0,0-1 0,-1 1 0,1-1 0,0 1 0,-1-1 0,1 1 0,-1-1 0,1 1 0,0-1 0,-1 1 0,1 0 0,-1-1 0,1 1 0,-1 0 0,1-1 0,-1 1 0,1 0 0,-1 0 0,1-1 0,-1 1 0,0 0 0,0 0 0,-5 12 0,4 30 0,2-36 0,3 92 0,20 116 0,1 7 0,-17 1-1365,-6-161-5461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40.202"/>
    </inkml:context>
    <inkml:brush xml:id="br0">
      <inkml:brushProperty name="width" value="0.05" units="cm"/>
      <inkml:brushProperty name="height" value="0.05" units="cm"/>
    </inkml:brush>
  </inkml:definitions>
  <inkml:trace contextRef="#ctx0" brushRef="#br0">45 122 24575,'-35'-12'0,"25"4"0,10 7 0,1 1 0,-1-1 0,0 1 0,1-1 0,-1 1 0,1 0 0,-1-1 0,0 1 0,1 0 0,-1-1 0,1 1 0,-1 0 0,1 0 0,-1-1 0,1 1 0,-1 0 0,1 0 0,-1 0 0,1 0 0,-1-1 0,1 1 0,-1 0 0,1 0 0,-1 0 0,1 0 0,-1 0 0,1 1 0,0-1 0,33-1 0,0 1 0,0 2 0,45 8 0,-47-4 0,0-2 0,1-2 0,60-3 0,-79 0 0,0-1 0,0-1 0,-1 0 0,1-1 0,-1 0 0,0-1 0,0-1 0,-1 0 0,0 0 0,0-2 0,0 1 0,15-14 0,14-14 0,-36 28 67,-10 10-1499,-5 5-5394</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46.677"/>
    </inkml:context>
    <inkml:brush xml:id="br0">
      <inkml:brushProperty name="width" value="0.05" units="cm"/>
      <inkml:brushProperty name="height" value="0.05" units="cm"/>
    </inkml:brush>
  </inkml:definitions>
  <inkml:trace contextRef="#ctx0" brushRef="#br0">294 319 24575,'9'-9'0,"-1"-1"0,0-1 0,-1 0 0,0 0 0,0 0 0,-1-1 0,5-14 0,-8 17 0,0 0 0,0 1 0,-1-1 0,0 0 0,0-1 0,-1 1 0,0 0 0,-1 0 0,0-1 0,-3-17 0,2 22 0,-1 0 0,0 0 0,0-1 0,0 1 0,-1 0 0,0 0 0,0 1 0,0-1 0,0 1 0,-1-1 0,0 1 0,0 0 0,0 1 0,0-1 0,0 1 0,-1-1 0,0 1 0,1 1 0,-1-1 0,0 1 0,-1 0 0,1 0 0,0 0 0,-1 0 0,-9 0 0,6 0 0,1 1 0,-1 1 0,0-1 0,0 1 0,0 1 0,1 0 0,-1 0 0,0 1 0,1 0 0,-1 0 0,1 1 0,0 0 0,-1 1 0,1-1 0,-13 10 0,11-5 0,1 0 0,0 0 0,1 1 0,0 0 0,0 0 0,1 1 0,0 0 0,1 0 0,0 1 0,0 0 0,1 0 0,1 0 0,-4 12 0,5-13 0,1 1 0,0-1 0,0 1 0,1-1 0,1 1 0,0-1 0,0 1 0,1 0 0,0-1 0,1 0 0,0 1 0,1-1 0,0 0 0,0 0 0,7 12 0,1-2 0,1-1 0,1-1 0,1 0 0,0-1 0,1 0 0,1-2 0,1 1 0,22 15 0,25 13 0,73 38 0,4 2 0,-120-70 0,0 0 0,-2 2 0,0 0 0,0 2 0,-2 0 0,17 21 0,-29-33 0,-2 0 0,1 1 0,0-1 0,-1 0 0,0 1 0,-1 0 0,0 0 0,0 0 0,0 0 0,-1 0 0,1 8 0,-2-10 0,0 1 0,-1 0 0,0-1 0,0 1 0,0 0 0,0-1 0,-1 1 0,0-1 0,0 0 0,-1 0 0,0 0 0,1 0 0,-2 0 0,1 0 0,-8 7 0,0-1 0,0 0 0,-1-2 0,-1 1 0,1-1 0,-2-1 0,1 0 0,-1-1 0,0-1 0,-1 0 0,1-1 0,-1 0 0,0-1 0,-19 2 0,8-2 0,0-1 0,-1-1 0,1-2 0,-1 0 0,1-2 0,0-1 0,-27-6 0,43 7 0,0-1 0,0 0 0,0-1 0,1 0 0,-1 0 0,1-1 0,0 0 0,0-1 0,1 0 0,0 0 0,0-1 0,0 0 0,1-1 0,-13-15 0,15 15 0,0 0 0,1-1 0,-1 1 0,2-1 0,-1 0 0,1-1 0,1 1 0,0 0 0,0-1 0,1 1 0,0-1 0,0 0 0,1 1 0,0-1 0,1 1 0,2-13 0,0 11-195,-1 0 0,2 1 0,-1-1 0,1 1 0,1 0 0,10-16 0,10-11-6631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47.697"/>
    </inkml:context>
    <inkml:brush xml:id="br0">
      <inkml:brushProperty name="width" value="0.05" units="cm"/>
      <inkml:brushProperty name="height" value="0.05" units="cm"/>
    </inkml:brush>
  </inkml:definitions>
  <inkml:trace contextRef="#ctx0" brushRef="#br0">1 489 24575,'4'0'0,"1"0"0,-1 1 0,1-1 0,-1 1 0,0 0 0,1 0 0,-1 0 0,0 1 0,1-1 0,-1 1 0,0 0 0,4 3 0,-1 0 0,0 1 0,-1 0 0,0 0 0,0 1 0,7 9 0,27 39 0,-11-14 0,36 38 0,-56-70 0,0 1 0,1-1 0,0 0 0,1-1 0,-1-1 0,2 1 0,-1-2 0,24 11 0,-29-15 0,0 0 0,1 0 0,-1-1 0,1 1 0,-1-2 0,1 1 0,0-1 0,0 1 0,-1-2 0,1 1 0,0-1 0,-1 0 0,1-1 0,-1 1 0,1-1 0,-1 0 0,0-1 0,11-5 0,-13 4 0,1 1 0,-1 0 0,0-1 0,-1 0 0,1 0 0,0 0 0,-1 0 0,0 0 0,0-1 0,-1 0 0,1 1 0,-1-1 0,0 0 0,0 0 0,0-1 0,-1 1 0,0 0 0,0 0 0,0-1 0,-1 1 0,1 0 0,-1-1 0,-2-9 0,1 4 0,-2 0 0,1 0 0,-1 1 0,-1-1 0,0 1 0,0-1 0,-1 1 0,-1 0 0,1 1 0,-2-1 0,1 1 0,-1 1 0,-1-1 0,1 1 0,-1 0 0,-16-11 0,8 7 0,-1 0 0,0 2 0,-1 0 0,0 0 0,-1 2 0,0 0 0,0 1 0,-25-5 0,31 10 0,1 0 0,0 1 0,-1 0 0,1 1 0,-1 0 0,-24 4 0,34-3 0,-1 0 0,0 0 0,1 0 0,-1 1 0,0-1 0,1 1 0,-1 0 0,1 0 0,0 0 0,0 0 0,-5 5 0,6-5 0,1 0 0,-1 0 0,1 0 0,0 0 0,0 0 0,0 0 0,0 0 0,0 1 0,0-1 0,1 0 0,-1 1 0,1-1 0,-1 1 0,1-1 0,0 0 0,0 1 0,0-1 0,0 1 0,1-1 0,0 3 0,0 1 0,1 0 0,1 0 0,-1 0 0,1-1 0,0 1 0,0-1 0,1 1 0,0-1 0,0-1 0,0 1 0,0 0 0,1-1 0,-1 0 0,1 0 0,0 0 0,1-1 0,-1 0 0,1 0 0,8 4 0,4 1 0,0-1 0,1-1 0,0 0 0,38 6 0,-37-10 0,1-1 0,0 0 0,0-2 0,0 0 0,-1-2 0,1 0 0,-1-1 0,1-1 0,33-13 0,-41 13 0,1-1 0,-1-1 0,0 0 0,-1 0 0,0-1 0,0-1 0,0 0 0,-1-1 0,-1 0 0,0-1 0,0 0 0,-1 0 0,0-1 0,11-21 0,-4-13 0,-15 44 0,0 0 0,-1 0 0,0 0 0,1 0 0,-1 0 0,0 0 0,0 0 0,0 0 0,0 0 0,0-1 0,-1 1 0,1 0 0,0 0 0,-1 0 0,0 0 0,1 0 0,-1 0 0,0 0 0,-2-2 0,-3 3 0,2 10 0,3 11 0,5-3 0,1 0 0,0-1 0,1 0 0,1 0 0,1-1 0,15 24 0,-7-15 0,1 0 0,1-2 0,25 24 0,-35-38 0,0-1 0,1 0 0,0 0 0,0 0 0,1-1 0,-1-1 0,1 0 0,1 0 0,-1-1 0,17 5 0,-22-8 0,1 0 0,-1 0 0,1-1 0,-1 0 0,1 0 0,-1 0 0,0 0 0,1-1 0,-1 0 0,1 0 0,-1-1 0,0 1 0,0-1 0,0 0 0,0 0 0,0-1 0,0 0 0,-1 0 0,1 0 0,-1 0 0,0-1 0,0 1 0,4-6 0,-1 1 0,0-1 0,-1 0 0,0-1 0,0 1 0,-1-1 0,-1 0 0,0 0 0,0-1 0,-1 1 0,0-1 0,-1 0 0,2-16 0,-3 13 0,0 0 0,-1 1 0,0-1 0,-2 0 0,1 1 0,-2-1 0,1 0 0,-2 1 0,-8-21 0,-2 13 0,14 21 0,0 0 0,-1 0 0,1 0 0,0-1 0,-1 1 0,1 0 0,0 0 0,-1 0 0,1 0 0,0 0 0,-1 0 0,1 0 0,0 0 0,-1 0 0,1 0 0,0 0 0,-1 0 0,1 0 0,0 0 0,-1 0 0,1 0 0,0 0 0,-1 0 0,1 0 0,0 0 0,-1 0 0,1 1 0,0-1 0,0 0 0,-1 0 0,1 0 0,0 1 0,0-1 0,-1 0 0,0 2 0,0 1 0,0-1 0,0 0 0,0 0 0,1 0 0,-1 0 0,1 1 0,-1-1 0,1 0 0,0 1 0,0-1 0,0 0 0,0 1 0,0-1 0,1 0 0,0 3 0,2 10 0,1-1 0,0 1 0,1-1 0,1 0 0,0-1 0,1 1 0,0-1 0,1-1 0,1 1 0,10 11 0,-14-18 0,-1-1 0,1 0 0,1 0 0,-1-1 0,1 0 0,-1 0 0,1 0 0,0 0 0,1-1 0,-1 0 0,1 0 0,-1-1 0,1 0 0,0 0 0,0-1 0,-1 1 0,1-1 0,0-1 0,0 1 0,1-1 0,-1-1 0,0 1 0,10-3 0,-12 1 0,0 1 0,0-1 0,-1 0 0,1 0 0,-1 0 0,0 0 0,1-1 0,-1 0 0,0 0 0,-1 0 0,1-1 0,0 1 0,3-6 0,-1 2 0,-2 0 0,1-1 0,-1 0 0,0 0 0,0 0 0,4-17 0,-3 3 0,0-1 0,-2 0 0,-1 1 0,-1-47 0,-2 39 0,-2 0 0,-1 0 0,-1 1 0,-2-1 0,-1 1 0,-1 0 0,-1 1 0,-16-29 0,25 54 0,-1 0 0,1 1 0,-1-1 0,0 0 0,0 1 0,0 0 0,0-1 0,0 1 0,-1 0 0,-2-2 0,5 4 0,-1 0 0,1-1 0,0 1 0,-1 0 0,1 0 0,0 0 0,-1 0 0,1 0 0,0 0 0,-1 0 0,1 0 0,0 0 0,-1 0 0,1 0 0,0 0 0,-1 0 0,1 0 0,0 0 0,-1 0 0,1 0 0,0 0 0,-1 0 0,1 0 0,0 1 0,-1-1 0,1 0 0,0 0 0,0 0 0,-1 1 0,1-1 0,0 0 0,-6 20 0,7-9 0,-1 0 0,2 0 0,-1 0 0,1-1 0,1 1 0,0-1 0,6 14 0,36 71 0,-34-73 0,71 123 120,-72-131-306,0 0 1,0-1-1,1 0 0,1-1 1,0 0-1,1-1 1,24 17-1,-13-15-6640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48.409"/>
    </inkml:context>
    <inkml:brush xml:id="br0">
      <inkml:brushProperty name="width" value="0.05" units="cm"/>
      <inkml:brushProperty name="height" value="0.05" units="cm"/>
    </inkml:brush>
  </inkml:definitions>
  <inkml:trace contextRef="#ctx0" brushRef="#br0">8 483 24575,'-8'5'0,"9"-10"0,14-13 0,22-6 0,1 2 0,73-31 0,-66 34 0,77-47 0,-116 62 0,1-1 0,0 0 0,-1 0 0,0-1 0,0 0 0,-1 0 0,0 0 0,0-1 0,6-9 0,-9 13 0,-1-1 0,1 0 0,0-1 0,-1 1 0,0 0 0,0 0 0,0-1 0,-1 1 0,1 0 0,-1-1 0,0 1 0,0 0 0,-1-1 0,1 1 0,-1 0 0,0-1 0,0 1 0,-4-8 0,-28-55 0,29 61 0,1 0 0,-1 1 0,-1-1 0,1 1 0,-1-1 0,0 1 0,-1 1 0,-7-6 0,13 9 0,-1 0 0,0 1 0,0-1 0,0 0 0,0 1 0,0-1 0,0 1 0,0 0 0,0-1 0,-1 1 0,1 0 0,0-1 0,0 1 0,0 0 0,0 0 0,0 0 0,0 0 0,-1 0 0,1 0 0,0 1 0,-2-1 0,3 1 0,-1 0 0,0-1 0,1 1 0,-1 0 0,0-1 0,1 1 0,-1 0 0,1 0 0,-1 0 0,1-1 0,-1 1 0,1 0 0,0 0 0,0 0 0,-1 0 0,1 0 0,0 0 0,0 0 0,0 1 0,0 6 0,0-1 0,0 1 0,1-1 0,1 0 0,1 8 0,43 186 0,43 147 0,-72-316 0,-17-31 0,0-1 0,0 0 0,1 1 0,-1-1 0,0 0 0,0 1 0,1-1 0,-1 0 0,0 1 0,1-1 0,-1 0 0,1 0 0,-1 0 0,0 1 0,1-1 0,-1 0 0,0 0 0,1 0 0,-1 0 0,1 0 0,-1 0 0,1 0 0,-1 1 0,0-1 0,2-1 0,-2 1 0,1-1 0,-1 1 0,1-1 0,0 0 0,-1 1 0,1-1 0,-1 0 0,1 1 0,-1-1 0,0 0 0,1 0 0,-1 0 0,0 1 0,1-1 0,-1 0 0,0 0 0,0 0 0,0-1 0,10-51 0,15-68 0,-21 110 0,0-1 0,0 0 0,1 1 0,1 0 0,0 0 0,0 0 0,14-16 0,-17 24 0,0-1 0,0 1 0,1 0 0,-1 0 0,1 0 0,0 0 0,0 0 0,0 1 0,0 0 0,0 0 0,1 0 0,-1 0 0,1 1 0,-1 0 0,1 0 0,0 0 0,-1 0 0,1 1 0,0 0 0,-1 0 0,1 0 0,0 0 0,-1 1 0,1 0 0,0 0 0,-1 0 0,1 0 0,-1 1 0,0 0 0,1 0 0,-1 0 0,4 3 0,7 4 0,0 1 0,-1 1 0,-1 0 0,0 1 0,0 0 0,-1 1 0,14 18 0,3 9-455,-2 0 0,38 77 0,-52-90-6371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7/3/2023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lang="en-US" sz="1200" dirty="0">
                <a:solidFill>
                  <a:prstClr val="black"/>
                </a:solidFill>
                <a:latin typeface="Calibri" panose="020F0502020204030204"/>
              </a:rPr>
              <a:t>What If Scenario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r>
              <a:rPr lang="en-US" sz="1200" dirty="0">
                <a:solidFill>
                  <a:prstClr val="black"/>
                </a:solidFill>
                <a:latin typeface="Calibri" panose="020F0502020204030204"/>
              </a:rPr>
              <a:t> Update scenario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Distribution and Spreading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latin typeface="Calibri" panose="020F0502020204030204"/>
              </a:rPr>
              <a:t>	- Asymmetric Report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Allocation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---Break---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Value Driver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VDT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latin typeface="Calibri" panose="020F0502020204030204"/>
              </a:rPr>
              <a:t>	-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Type of VDT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lang="en-US" sz="1200" dirty="0">
                <a:solidFill>
                  <a:prstClr val="black"/>
                </a:solidFill>
                <a:latin typeface="Calibri" panose="020F0502020204030204"/>
              </a:rPr>
              <a:t>Create from Blank Model</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1200" b="0" i="0" u="none" strike="noStrike" kern="1200" cap="none" spc="0" normalizeH="0" baseline="0" noProof="0" dirty="0" err="1">
                <a:ln>
                  <a:noFill/>
                </a:ln>
                <a:solidFill>
                  <a:prstClr val="black"/>
                </a:solidFill>
                <a:effectLst/>
                <a:uLnTx/>
                <a:uFillTx/>
                <a:latin typeface="Calibri" panose="020F0502020204030204"/>
                <a:ea typeface="+mn-ea"/>
                <a:cs typeface="+mn-cs"/>
              </a:rPr>
              <a:t>Desig</a:t>
            </a:r>
            <a:r>
              <a:rPr lang="en-US" sz="1200" dirty="0">
                <a:solidFill>
                  <a:prstClr val="black"/>
                </a:solidFill>
                <a:latin typeface="Calibri" panose="020F0502020204030204"/>
              </a:rPr>
              <a:t>n VDT</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Create New Model</a:t>
            </a:r>
          </a:p>
          <a:p>
            <a:pPr>
              <a:defRPr/>
            </a:pPr>
            <a:r>
              <a:rPr lang="en-US" sz="1200" dirty="0">
                <a:solidFill>
                  <a:prstClr val="black"/>
                </a:solidFill>
                <a:latin typeface="Calibri" panose="020F0502020204030204"/>
              </a:rPr>
              <a:t>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latin typeface="Calibri" panose="020F0502020204030204"/>
              </a:rPr>
              <a:t>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US" dirty="0"/>
          </a:p>
        </p:txBody>
      </p:sp>
      <p:sp>
        <p:nvSpPr>
          <p:cNvPr id="4" name="Slide Number Placeholder 3"/>
          <p:cNvSpPr>
            <a:spLocks noGrp="1"/>
          </p:cNvSpPr>
          <p:nvPr>
            <p:ph type="sldNum" sz="quarter" idx="5"/>
          </p:nvPr>
        </p:nvSpPr>
        <p:spPr/>
        <p:txBody>
          <a:bodyPr/>
          <a:lstStyle/>
          <a:p>
            <a:fld id="{7701775E-EDE2-4DE5-A02D-A8BD8C6F6AC0}" type="slidenum">
              <a:rPr lang="en-US" smtClean="0"/>
              <a:t>2</a:t>
            </a:fld>
            <a:endParaRPr lang="en-US"/>
          </a:p>
        </p:txBody>
      </p:sp>
    </p:spTree>
    <p:extLst>
      <p:ext uri="{BB962C8B-B14F-4D97-AF65-F5344CB8AC3E}">
        <p14:creationId xmlns:p14="http://schemas.microsoft.com/office/powerpoint/2010/main" val="3967946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558869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133067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7666672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1453987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3978122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5554223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4800197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1800">
              <a:solidFill>
                <a:prstClr val="white"/>
              </a:solidFill>
            </a:endParaRPr>
          </a:p>
        </p:txBody>
      </p:sp>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3303676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390591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672" y="3645025"/>
            <a:ext cx="10830654" cy="1362075"/>
          </a:xfrm>
        </p:spPr>
        <p:txBody>
          <a:bodyPr anchor="t"/>
          <a:lstStyle>
            <a:lvl1pPr algn="ctr">
              <a:defRPr sz="5300"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899308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687" y="881263"/>
            <a:ext cx="9198020" cy="1470025"/>
          </a:xfrm>
        </p:spPr>
        <p:txBody>
          <a:bodyPr anchor="t">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2350608" y="3048744"/>
            <a:ext cx="9219425" cy="1752600"/>
          </a:xfrm>
        </p:spPr>
        <p:txBody>
          <a:bodyPr>
            <a:normAutofit/>
          </a:bodyPr>
          <a:lstStyle>
            <a:lvl1pPr marL="0" indent="0" algn="l">
              <a:buNone/>
              <a:defRPr sz="2400">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259181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01632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330868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7/3/2023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84171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838552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171" y="4794325"/>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6987" y="4794325"/>
            <a:ext cx="394128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2859" y="4788396"/>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171" y="4277817"/>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6987" y="4277817"/>
            <a:ext cx="394128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2859" y="4271888"/>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5120879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2140151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91738" y="1196752"/>
            <a:ext cx="3961844"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479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1196752"/>
            <a:ext cx="4405839"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13327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4405998" cy="1642193"/>
          </a:xfrm>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2060848"/>
            <a:ext cx="4405839" cy="3816424"/>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7889999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7/3/2023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38044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468934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95764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881854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21769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7/3/2023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7/3/2023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7/3/2023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7/3/2023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9" r:id="rId12"/>
    <p:sldLayoutId id="2147483680" r:id="rId13"/>
    <p:sldLayoutId id="2147483681" r:id="rId14"/>
    <p:sldLayoutId id="2147483682" r:id="rId15"/>
    <p:sldLayoutId id="2147483683" r:id="rId16"/>
    <p:sldLayoutId id="2147483684" r:id="rId17"/>
    <p:sldLayoutId id="2147483685"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7/3/2023</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929021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hyperlink" Target="http://sap.optimieren.de/hana/hana/html/_gsql_functions.html" TargetMode="External"/><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17" Type="http://schemas.openxmlformats.org/officeDocument/2006/relationships/customXml" Target="../ink/ink58.xml"/><Relationship Id="rId21" Type="http://schemas.openxmlformats.org/officeDocument/2006/relationships/customXml" Target="../ink/ink10.xml"/><Relationship Id="rId42" Type="http://schemas.openxmlformats.org/officeDocument/2006/relationships/image" Target="../media/image709.png"/><Relationship Id="rId63" Type="http://schemas.openxmlformats.org/officeDocument/2006/relationships/customXml" Target="../ink/ink31.xml"/><Relationship Id="rId84" Type="http://schemas.openxmlformats.org/officeDocument/2006/relationships/image" Target="../media/image730.png"/><Relationship Id="rId138" Type="http://schemas.openxmlformats.org/officeDocument/2006/relationships/image" Target="../media/image757.png"/><Relationship Id="rId159" Type="http://schemas.openxmlformats.org/officeDocument/2006/relationships/customXml" Target="../ink/ink79.xml"/><Relationship Id="rId107" Type="http://schemas.openxmlformats.org/officeDocument/2006/relationships/customXml" Target="../ink/ink53.xml"/><Relationship Id="rId11" Type="http://schemas.openxmlformats.org/officeDocument/2006/relationships/customXml" Target="../ink/ink5.xml"/><Relationship Id="rId32" Type="http://schemas.openxmlformats.org/officeDocument/2006/relationships/image" Target="../media/image704.png"/><Relationship Id="rId53" Type="http://schemas.openxmlformats.org/officeDocument/2006/relationships/customXml" Target="../ink/ink26.xml"/><Relationship Id="rId74" Type="http://schemas.openxmlformats.org/officeDocument/2006/relationships/image" Target="../media/image725.png"/><Relationship Id="rId128" Type="http://schemas.openxmlformats.org/officeDocument/2006/relationships/image" Target="../media/image752.png"/><Relationship Id="rId149" Type="http://schemas.openxmlformats.org/officeDocument/2006/relationships/customXml" Target="../ink/ink74.xml"/><Relationship Id="rId5" Type="http://schemas.openxmlformats.org/officeDocument/2006/relationships/customXml" Target="../ink/ink2.xml"/><Relationship Id="rId95" Type="http://schemas.openxmlformats.org/officeDocument/2006/relationships/customXml" Target="../ink/ink47.xml"/><Relationship Id="rId160" Type="http://schemas.openxmlformats.org/officeDocument/2006/relationships/image" Target="../media/image768.png"/><Relationship Id="rId22" Type="http://schemas.openxmlformats.org/officeDocument/2006/relationships/image" Target="../media/image699.png"/><Relationship Id="rId43" Type="http://schemas.openxmlformats.org/officeDocument/2006/relationships/customXml" Target="../ink/ink21.xml"/><Relationship Id="rId64" Type="http://schemas.openxmlformats.org/officeDocument/2006/relationships/image" Target="../media/image720.png"/><Relationship Id="rId118" Type="http://schemas.openxmlformats.org/officeDocument/2006/relationships/image" Target="../media/image747.png"/><Relationship Id="rId139" Type="http://schemas.openxmlformats.org/officeDocument/2006/relationships/customXml" Target="../ink/ink69.xml"/><Relationship Id="rId85" Type="http://schemas.openxmlformats.org/officeDocument/2006/relationships/customXml" Target="../ink/ink42.xml"/><Relationship Id="rId150" Type="http://schemas.openxmlformats.org/officeDocument/2006/relationships/image" Target="../media/image763.png"/><Relationship Id="rId12" Type="http://schemas.openxmlformats.org/officeDocument/2006/relationships/image" Target="../media/image694.png"/><Relationship Id="rId17" Type="http://schemas.openxmlformats.org/officeDocument/2006/relationships/customXml" Target="../ink/ink8.xml"/><Relationship Id="rId33" Type="http://schemas.openxmlformats.org/officeDocument/2006/relationships/customXml" Target="../ink/ink16.xml"/><Relationship Id="rId38" Type="http://schemas.openxmlformats.org/officeDocument/2006/relationships/image" Target="../media/image707.png"/><Relationship Id="rId59" Type="http://schemas.openxmlformats.org/officeDocument/2006/relationships/customXml" Target="../ink/ink29.xml"/><Relationship Id="rId103" Type="http://schemas.openxmlformats.org/officeDocument/2006/relationships/customXml" Target="../ink/ink51.xml"/><Relationship Id="rId108" Type="http://schemas.openxmlformats.org/officeDocument/2006/relationships/image" Target="../media/image742.png"/><Relationship Id="rId124" Type="http://schemas.openxmlformats.org/officeDocument/2006/relationships/image" Target="../media/image750.png"/><Relationship Id="rId129" Type="http://schemas.openxmlformats.org/officeDocument/2006/relationships/customXml" Target="../ink/ink64.xml"/><Relationship Id="rId54" Type="http://schemas.openxmlformats.org/officeDocument/2006/relationships/image" Target="../media/image715.png"/><Relationship Id="rId70" Type="http://schemas.openxmlformats.org/officeDocument/2006/relationships/image" Target="../media/image723.png"/><Relationship Id="rId75" Type="http://schemas.openxmlformats.org/officeDocument/2006/relationships/customXml" Target="../ink/ink37.xml"/><Relationship Id="rId91" Type="http://schemas.openxmlformats.org/officeDocument/2006/relationships/customXml" Target="../ink/ink45.xml"/><Relationship Id="rId96" Type="http://schemas.openxmlformats.org/officeDocument/2006/relationships/image" Target="../media/image736.png"/><Relationship Id="rId140" Type="http://schemas.openxmlformats.org/officeDocument/2006/relationships/image" Target="../media/image758.png"/><Relationship Id="rId145" Type="http://schemas.openxmlformats.org/officeDocument/2006/relationships/customXml" Target="../ink/ink72.xml"/><Relationship Id="rId161" Type="http://schemas.openxmlformats.org/officeDocument/2006/relationships/customXml" Target="../ink/ink80.xml"/><Relationship Id="rId1" Type="http://schemas.openxmlformats.org/officeDocument/2006/relationships/slideLayout" Target="../slideLayouts/slideLayout7.xml"/><Relationship Id="rId6" Type="http://schemas.openxmlformats.org/officeDocument/2006/relationships/image" Target="../media/image691.png"/><Relationship Id="rId23" Type="http://schemas.openxmlformats.org/officeDocument/2006/relationships/customXml" Target="../ink/ink11.xml"/><Relationship Id="rId28" Type="http://schemas.openxmlformats.org/officeDocument/2006/relationships/image" Target="../media/image702.png"/><Relationship Id="rId49" Type="http://schemas.openxmlformats.org/officeDocument/2006/relationships/customXml" Target="../ink/ink24.xml"/><Relationship Id="rId114" Type="http://schemas.openxmlformats.org/officeDocument/2006/relationships/image" Target="../media/image745.png"/><Relationship Id="rId119" Type="http://schemas.openxmlformats.org/officeDocument/2006/relationships/customXml" Target="../ink/ink59.xml"/><Relationship Id="rId44" Type="http://schemas.openxmlformats.org/officeDocument/2006/relationships/image" Target="../media/image710.png"/><Relationship Id="rId60" Type="http://schemas.openxmlformats.org/officeDocument/2006/relationships/image" Target="../media/image718.png"/><Relationship Id="rId65" Type="http://schemas.openxmlformats.org/officeDocument/2006/relationships/customXml" Target="../ink/ink32.xml"/><Relationship Id="rId81" Type="http://schemas.openxmlformats.org/officeDocument/2006/relationships/customXml" Target="../ink/ink40.xml"/><Relationship Id="rId86" Type="http://schemas.openxmlformats.org/officeDocument/2006/relationships/image" Target="../media/image731.png"/><Relationship Id="rId130" Type="http://schemas.openxmlformats.org/officeDocument/2006/relationships/image" Target="../media/image753.png"/><Relationship Id="rId135" Type="http://schemas.openxmlformats.org/officeDocument/2006/relationships/customXml" Target="../ink/ink67.xml"/><Relationship Id="rId151" Type="http://schemas.openxmlformats.org/officeDocument/2006/relationships/customXml" Target="../ink/ink75.xml"/><Relationship Id="rId156" Type="http://schemas.openxmlformats.org/officeDocument/2006/relationships/image" Target="../media/image766.png"/><Relationship Id="rId13" Type="http://schemas.openxmlformats.org/officeDocument/2006/relationships/customXml" Target="../ink/ink6.xml"/><Relationship Id="rId18" Type="http://schemas.openxmlformats.org/officeDocument/2006/relationships/image" Target="../media/image697.png"/><Relationship Id="rId39" Type="http://schemas.openxmlformats.org/officeDocument/2006/relationships/customXml" Target="../ink/ink19.xml"/><Relationship Id="rId109" Type="http://schemas.openxmlformats.org/officeDocument/2006/relationships/customXml" Target="../ink/ink54.xml"/><Relationship Id="rId34" Type="http://schemas.openxmlformats.org/officeDocument/2006/relationships/image" Target="../media/image705.png"/><Relationship Id="rId50" Type="http://schemas.openxmlformats.org/officeDocument/2006/relationships/image" Target="../media/image713.png"/><Relationship Id="rId55" Type="http://schemas.openxmlformats.org/officeDocument/2006/relationships/customXml" Target="../ink/ink27.xml"/><Relationship Id="rId76" Type="http://schemas.openxmlformats.org/officeDocument/2006/relationships/image" Target="../media/image726.png"/><Relationship Id="rId97" Type="http://schemas.openxmlformats.org/officeDocument/2006/relationships/customXml" Target="../ink/ink48.xml"/><Relationship Id="rId104" Type="http://schemas.openxmlformats.org/officeDocument/2006/relationships/image" Target="../media/image740.png"/><Relationship Id="rId120" Type="http://schemas.openxmlformats.org/officeDocument/2006/relationships/image" Target="../media/image748.png"/><Relationship Id="rId125" Type="http://schemas.openxmlformats.org/officeDocument/2006/relationships/customXml" Target="../ink/ink62.xml"/><Relationship Id="rId141" Type="http://schemas.openxmlformats.org/officeDocument/2006/relationships/customXml" Target="../ink/ink70.xml"/><Relationship Id="rId146" Type="http://schemas.openxmlformats.org/officeDocument/2006/relationships/image" Target="../media/image761.png"/><Relationship Id="rId7" Type="http://schemas.openxmlformats.org/officeDocument/2006/relationships/customXml" Target="../ink/ink3.xml"/><Relationship Id="rId71" Type="http://schemas.openxmlformats.org/officeDocument/2006/relationships/customXml" Target="../ink/ink35.xml"/><Relationship Id="rId92" Type="http://schemas.openxmlformats.org/officeDocument/2006/relationships/image" Target="../media/image734.png"/><Relationship Id="rId162" Type="http://schemas.openxmlformats.org/officeDocument/2006/relationships/image" Target="../media/image769.png"/><Relationship Id="rId2" Type="http://schemas.openxmlformats.org/officeDocument/2006/relationships/image" Target="../media/image4.png"/><Relationship Id="rId29" Type="http://schemas.openxmlformats.org/officeDocument/2006/relationships/customXml" Target="../ink/ink14.xml"/><Relationship Id="rId24" Type="http://schemas.openxmlformats.org/officeDocument/2006/relationships/image" Target="../media/image700.png"/><Relationship Id="rId40" Type="http://schemas.openxmlformats.org/officeDocument/2006/relationships/image" Target="../media/image708.png"/><Relationship Id="rId45" Type="http://schemas.openxmlformats.org/officeDocument/2006/relationships/customXml" Target="../ink/ink22.xml"/><Relationship Id="rId66" Type="http://schemas.openxmlformats.org/officeDocument/2006/relationships/image" Target="../media/image721.png"/><Relationship Id="rId87" Type="http://schemas.openxmlformats.org/officeDocument/2006/relationships/customXml" Target="../ink/ink43.xml"/><Relationship Id="rId110" Type="http://schemas.openxmlformats.org/officeDocument/2006/relationships/image" Target="../media/image743.png"/><Relationship Id="rId115" Type="http://schemas.openxmlformats.org/officeDocument/2006/relationships/customXml" Target="../ink/ink57.xml"/><Relationship Id="rId131" Type="http://schemas.openxmlformats.org/officeDocument/2006/relationships/customXml" Target="../ink/ink65.xml"/><Relationship Id="rId136" Type="http://schemas.openxmlformats.org/officeDocument/2006/relationships/image" Target="../media/image756.png"/><Relationship Id="rId157" Type="http://schemas.openxmlformats.org/officeDocument/2006/relationships/customXml" Target="../ink/ink78.xml"/><Relationship Id="rId61" Type="http://schemas.openxmlformats.org/officeDocument/2006/relationships/customXml" Target="../ink/ink30.xml"/><Relationship Id="rId82" Type="http://schemas.openxmlformats.org/officeDocument/2006/relationships/image" Target="../media/image729.png"/><Relationship Id="rId152" Type="http://schemas.openxmlformats.org/officeDocument/2006/relationships/image" Target="../media/image764.png"/><Relationship Id="rId19" Type="http://schemas.openxmlformats.org/officeDocument/2006/relationships/customXml" Target="../ink/ink9.xml"/><Relationship Id="rId14" Type="http://schemas.openxmlformats.org/officeDocument/2006/relationships/image" Target="../media/image695.png"/><Relationship Id="rId30" Type="http://schemas.openxmlformats.org/officeDocument/2006/relationships/image" Target="../media/image703.png"/><Relationship Id="rId35" Type="http://schemas.openxmlformats.org/officeDocument/2006/relationships/customXml" Target="../ink/ink17.xml"/><Relationship Id="rId56" Type="http://schemas.openxmlformats.org/officeDocument/2006/relationships/image" Target="../media/image716.png"/><Relationship Id="rId77" Type="http://schemas.openxmlformats.org/officeDocument/2006/relationships/customXml" Target="../ink/ink38.xml"/><Relationship Id="rId100" Type="http://schemas.openxmlformats.org/officeDocument/2006/relationships/image" Target="../media/image738.png"/><Relationship Id="rId105" Type="http://schemas.openxmlformats.org/officeDocument/2006/relationships/customXml" Target="../ink/ink52.xml"/><Relationship Id="rId126" Type="http://schemas.openxmlformats.org/officeDocument/2006/relationships/image" Target="../media/image751.png"/><Relationship Id="rId147" Type="http://schemas.openxmlformats.org/officeDocument/2006/relationships/customXml" Target="../ink/ink73.xml"/><Relationship Id="rId8" Type="http://schemas.openxmlformats.org/officeDocument/2006/relationships/image" Target="../media/image692.png"/><Relationship Id="rId51" Type="http://schemas.openxmlformats.org/officeDocument/2006/relationships/customXml" Target="../ink/ink25.xml"/><Relationship Id="rId72" Type="http://schemas.openxmlformats.org/officeDocument/2006/relationships/image" Target="../media/image724.png"/><Relationship Id="rId93" Type="http://schemas.openxmlformats.org/officeDocument/2006/relationships/customXml" Target="../ink/ink46.xml"/><Relationship Id="rId98" Type="http://schemas.openxmlformats.org/officeDocument/2006/relationships/image" Target="../media/image737.png"/><Relationship Id="rId121" Type="http://schemas.openxmlformats.org/officeDocument/2006/relationships/customXml" Target="../ink/ink60.xml"/><Relationship Id="rId142" Type="http://schemas.openxmlformats.org/officeDocument/2006/relationships/image" Target="../media/image759.png"/><Relationship Id="rId163" Type="http://schemas.openxmlformats.org/officeDocument/2006/relationships/customXml" Target="../ink/ink81.xml"/><Relationship Id="rId3" Type="http://schemas.openxmlformats.org/officeDocument/2006/relationships/customXml" Target="../ink/ink1.xml"/><Relationship Id="rId25" Type="http://schemas.openxmlformats.org/officeDocument/2006/relationships/customXml" Target="../ink/ink12.xml"/><Relationship Id="rId46" Type="http://schemas.openxmlformats.org/officeDocument/2006/relationships/image" Target="../media/image711.png"/><Relationship Id="rId67" Type="http://schemas.openxmlformats.org/officeDocument/2006/relationships/customXml" Target="../ink/ink33.xml"/><Relationship Id="rId116" Type="http://schemas.openxmlformats.org/officeDocument/2006/relationships/image" Target="../media/image746.png"/><Relationship Id="rId137" Type="http://schemas.openxmlformats.org/officeDocument/2006/relationships/customXml" Target="../ink/ink68.xml"/><Relationship Id="rId158" Type="http://schemas.openxmlformats.org/officeDocument/2006/relationships/image" Target="../media/image767.png"/><Relationship Id="rId20" Type="http://schemas.openxmlformats.org/officeDocument/2006/relationships/image" Target="../media/image698.png"/><Relationship Id="rId41" Type="http://schemas.openxmlformats.org/officeDocument/2006/relationships/customXml" Target="../ink/ink20.xml"/><Relationship Id="rId62" Type="http://schemas.openxmlformats.org/officeDocument/2006/relationships/image" Target="../media/image719.png"/><Relationship Id="rId83" Type="http://schemas.openxmlformats.org/officeDocument/2006/relationships/customXml" Target="../ink/ink41.xml"/><Relationship Id="rId88" Type="http://schemas.openxmlformats.org/officeDocument/2006/relationships/image" Target="../media/image732.png"/><Relationship Id="rId111" Type="http://schemas.openxmlformats.org/officeDocument/2006/relationships/customXml" Target="../ink/ink55.xml"/><Relationship Id="rId132" Type="http://schemas.openxmlformats.org/officeDocument/2006/relationships/image" Target="../media/image754.png"/><Relationship Id="rId153" Type="http://schemas.openxmlformats.org/officeDocument/2006/relationships/customXml" Target="../ink/ink76.xml"/><Relationship Id="rId15" Type="http://schemas.openxmlformats.org/officeDocument/2006/relationships/customXml" Target="../ink/ink7.xml"/><Relationship Id="rId36" Type="http://schemas.openxmlformats.org/officeDocument/2006/relationships/image" Target="../media/image706.png"/><Relationship Id="rId57" Type="http://schemas.openxmlformats.org/officeDocument/2006/relationships/customXml" Target="../ink/ink28.xml"/><Relationship Id="rId106" Type="http://schemas.openxmlformats.org/officeDocument/2006/relationships/image" Target="../media/image741.png"/><Relationship Id="rId127" Type="http://schemas.openxmlformats.org/officeDocument/2006/relationships/customXml" Target="../ink/ink63.xml"/><Relationship Id="rId10" Type="http://schemas.openxmlformats.org/officeDocument/2006/relationships/image" Target="../media/image693.png"/><Relationship Id="rId31" Type="http://schemas.openxmlformats.org/officeDocument/2006/relationships/customXml" Target="../ink/ink15.xml"/><Relationship Id="rId52" Type="http://schemas.openxmlformats.org/officeDocument/2006/relationships/image" Target="../media/image714.png"/><Relationship Id="rId73" Type="http://schemas.openxmlformats.org/officeDocument/2006/relationships/customXml" Target="../ink/ink36.xml"/><Relationship Id="rId78" Type="http://schemas.openxmlformats.org/officeDocument/2006/relationships/image" Target="../media/image727.png"/><Relationship Id="rId94" Type="http://schemas.openxmlformats.org/officeDocument/2006/relationships/image" Target="../media/image735.png"/><Relationship Id="rId99" Type="http://schemas.openxmlformats.org/officeDocument/2006/relationships/customXml" Target="../ink/ink49.xml"/><Relationship Id="rId101" Type="http://schemas.openxmlformats.org/officeDocument/2006/relationships/customXml" Target="../ink/ink50.xml"/><Relationship Id="rId122" Type="http://schemas.openxmlformats.org/officeDocument/2006/relationships/image" Target="../media/image749.png"/><Relationship Id="rId143" Type="http://schemas.openxmlformats.org/officeDocument/2006/relationships/customXml" Target="../ink/ink71.xml"/><Relationship Id="rId148" Type="http://schemas.openxmlformats.org/officeDocument/2006/relationships/image" Target="../media/image762.png"/><Relationship Id="rId164" Type="http://schemas.openxmlformats.org/officeDocument/2006/relationships/image" Target="../media/image770.png"/><Relationship Id="rId4" Type="http://schemas.openxmlformats.org/officeDocument/2006/relationships/image" Target="../media/image690.png"/><Relationship Id="rId9" Type="http://schemas.openxmlformats.org/officeDocument/2006/relationships/customXml" Target="../ink/ink4.xml"/><Relationship Id="rId26" Type="http://schemas.openxmlformats.org/officeDocument/2006/relationships/image" Target="../media/image701.png"/><Relationship Id="rId47" Type="http://schemas.openxmlformats.org/officeDocument/2006/relationships/customXml" Target="../ink/ink23.xml"/><Relationship Id="rId68" Type="http://schemas.openxmlformats.org/officeDocument/2006/relationships/image" Target="../media/image722.png"/><Relationship Id="rId89" Type="http://schemas.openxmlformats.org/officeDocument/2006/relationships/customXml" Target="../ink/ink44.xml"/><Relationship Id="rId112" Type="http://schemas.openxmlformats.org/officeDocument/2006/relationships/image" Target="../media/image744.png"/><Relationship Id="rId133" Type="http://schemas.openxmlformats.org/officeDocument/2006/relationships/customXml" Target="../ink/ink66.xml"/><Relationship Id="rId154" Type="http://schemas.openxmlformats.org/officeDocument/2006/relationships/image" Target="../media/image765.png"/><Relationship Id="rId16" Type="http://schemas.openxmlformats.org/officeDocument/2006/relationships/image" Target="../media/image696.png"/><Relationship Id="rId37" Type="http://schemas.openxmlformats.org/officeDocument/2006/relationships/customXml" Target="../ink/ink18.xml"/><Relationship Id="rId58" Type="http://schemas.openxmlformats.org/officeDocument/2006/relationships/image" Target="../media/image717.png"/><Relationship Id="rId79" Type="http://schemas.openxmlformats.org/officeDocument/2006/relationships/customXml" Target="../ink/ink39.xml"/><Relationship Id="rId102" Type="http://schemas.openxmlformats.org/officeDocument/2006/relationships/image" Target="../media/image739.png"/><Relationship Id="rId123" Type="http://schemas.openxmlformats.org/officeDocument/2006/relationships/customXml" Target="../ink/ink61.xml"/><Relationship Id="rId144" Type="http://schemas.openxmlformats.org/officeDocument/2006/relationships/image" Target="../media/image760.png"/><Relationship Id="rId90" Type="http://schemas.openxmlformats.org/officeDocument/2006/relationships/image" Target="../media/image733.png"/><Relationship Id="rId27" Type="http://schemas.openxmlformats.org/officeDocument/2006/relationships/customXml" Target="../ink/ink13.xml"/><Relationship Id="rId48" Type="http://schemas.openxmlformats.org/officeDocument/2006/relationships/image" Target="../media/image712.png"/><Relationship Id="rId69" Type="http://schemas.openxmlformats.org/officeDocument/2006/relationships/customXml" Target="../ink/ink34.xml"/><Relationship Id="rId113" Type="http://schemas.openxmlformats.org/officeDocument/2006/relationships/customXml" Target="../ink/ink56.xml"/><Relationship Id="rId134" Type="http://schemas.openxmlformats.org/officeDocument/2006/relationships/image" Target="../media/image755.png"/><Relationship Id="rId80" Type="http://schemas.openxmlformats.org/officeDocument/2006/relationships/image" Target="../media/image728.png"/><Relationship Id="rId155" Type="http://schemas.openxmlformats.org/officeDocument/2006/relationships/customXml" Target="../ink/ink77.xml"/></Relationships>
</file>

<file path=ppt/slides/_rels/slide14.xml.rels><?xml version="1.0" encoding="UTF-8" standalone="yes"?>
<Relationships xmlns="http://schemas.openxmlformats.org/package/2006/relationships"><Relationship Id="rId117" Type="http://schemas.openxmlformats.org/officeDocument/2006/relationships/customXml" Target="../ink/ink139.xml"/><Relationship Id="rId299" Type="http://schemas.openxmlformats.org/officeDocument/2006/relationships/customXml" Target="../ink/ink230.xml"/><Relationship Id="rId21" Type="http://schemas.openxmlformats.org/officeDocument/2006/relationships/customXml" Target="../ink/ink91.xml"/><Relationship Id="rId63" Type="http://schemas.openxmlformats.org/officeDocument/2006/relationships/customXml" Target="../ink/ink112.xml"/><Relationship Id="rId159" Type="http://schemas.openxmlformats.org/officeDocument/2006/relationships/customXml" Target="../ink/ink160.xml"/><Relationship Id="rId324" Type="http://schemas.openxmlformats.org/officeDocument/2006/relationships/image" Target="../media/image931.png"/><Relationship Id="rId170" Type="http://schemas.openxmlformats.org/officeDocument/2006/relationships/image" Target="../media/image854.png"/><Relationship Id="rId226" Type="http://schemas.openxmlformats.org/officeDocument/2006/relationships/image" Target="../media/image882.png"/><Relationship Id="rId268" Type="http://schemas.openxmlformats.org/officeDocument/2006/relationships/image" Target="../media/image903.png"/><Relationship Id="rId32" Type="http://schemas.openxmlformats.org/officeDocument/2006/relationships/image" Target="../media/image785.png"/><Relationship Id="rId74" Type="http://schemas.openxmlformats.org/officeDocument/2006/relationships/image" Target="../media/image806.png"/><Relationship Id="rId128" Type="http://schemas.openxmlformats.org/officeDocument/2006/relationships/image" Target="../media/image833.png"/><Relationship Id="rId335" Type="http://schemas.openxmlformats.org/officeDocument/2006/relationships/customXml" Target="../ink/ink248.xml"/><Relationship Id="rId5" Type="http://schemas.openxmlformats.org/officeDocument/2006/relationships/customXml" Target="../ink/ink83.xml"/><Relationship Id="rId181" Type="http://schemas.openxmlformats.org/officeDocument/2006/relationships/customXml" Target="../ink/ink171.xml"/><Relationship Id="rId237" Type="http://schemas.openxmlformats.org/officeDocument/2006/relationships/customXml" Target="../ink/ink199.xml"/><Relationship Id="rId279" Type="http://schemas.openxmlformats.org/officeDocument/2006/relationships/customXml" Target="../ink/ink220.xml"/><Relationship Id="rId43" Type="http://schemas.openxmlformats.org/officeDocument/2006/relationships/customXml" Target="../ink/ink102.xml"/><Relationship Id="rId139" Type="http://schemas.openxmlformats.org/officeDocument/2006/relationships/customXml" Target="../ink/ink150.xml"/><Relationship Id="rId290" Type="http://schemas.openxmlformats.org/officeDocument/2006/relationships/image" Target="../media/image914.png"/><Relationship Id="rId304" Type="http://schemas.openxmlformats.org/officeDocument/2006/relationships/image" Target="../media/image921.png"/><Relationship Id="rId346" Type="http://schemas.openxmlformats.org/officeDocument/2006/relationships/image" Target="../media/image942.png"/><Relationship Id="rId85" Type="http://schemas.openxmlformats.org/officeDocument/2006/relationships/customXml" Target="../ink/ink123.xml"/><Relationship Id="rId150" Type="http://schemas.openxmlformats.org/officeDocument/2006/relationships/image" Target="../media/image844.png"/><Relationship Id="rId192" Type="http://schemas.openxmlformats.org/officeDocument/2006/relationships/image" Target="../media/image865.png"/><Relationship Id="rId206" Type="http://schemas.openxmlformats.org/officeDocument/2006/relationships/image" Target="../media/image872.png"/><Relationship Id="rId248" Type="http://schemas.openxmlformats.org/officeDocument/2006/relationships/image" Target="../media/image893.png"/><Relationship Id="rId12" Type="http://schemas.openxmlformats.org/officeDocument/2006/relationships/image" Target="../media/image775.png"/><Relationship Id="rId108" Type="http://schemas.openxmlformats.org/officeDocument/2006/relationships/image" Target="../media/image823.png"/><Relationship Id="rId315" Type="http://schemas.openxmlformats.org/officeDocument/2006/relationships/customXml" Target="../ink/ink238.xml"/><Relationship Id="rId54" Type="http://schemas.openxmlformats.org/officeDocument/2006/relationships/image" Target="../media/image796.png"/><Relationship Id="rId96" Type="http://schemas.openxmlformats.org/officeDocument/2006/relationships/image" Target="../media/image817.png"/><Relationship Id="rId161" Type="http://schemas.openxmlformats.org/officeDocument/2006/relationships/customXml" Target="../ink/ink161.xml"/><Relationship Id="rId217" Type="http://schemas.openxmlformats.org/officeDocument/2006/relationships/customXml" Target="../ink/ink189.xml"/><Relationship Id="rId259" Type="http://schemas.openxmlformats.org/officeDocument/2006/relationships/customXml" Target="../ink/ink210.xml"/><Relationship Id="rId23" Type="http://schemas.openxmlformats.org/officeDocument/2006/relationships/customXml" Target="../ink/ink92.xml"/><Relationship Id="rId119" Type="http://schemas.openxmlformats.org/officeDocument/2006/relationships/customXml" Target="../ink/ink140.xml"/><Relationship Id="rId270" Type="http://schemas.openxmlformats.org/officeDocument/2006/relationships/image" Target="../media/image904.png"/><Relationship Id="rId326" Type="http://schemas.openxmlformats.org/officeDocument/2006/relationships/image" Target="../media/image932.png"/><Relationship Id="rId65" Type="http://schemas.openxmlformats.org/officeDocument/2006/relationships/customXml" Target="../ink/ink113.xml"/><Relationship Id="rId130" Type="http://schemas.openxmlformats.org/officeDocument/2006/relationships/image" Target="../media/image834.png"/><Relationship Id="rId172" Type="http://schemas.openxmlformats.org/officeDocument/2006/relationships/image" Target="../media/image855.png"/><Relationship Id="rId228" Type="http://schemas.openxmlformats.org/officeDocument/2006/relationships/image" Target="../media/image883.png"/><Relationship Id="rId281" Type="http://schemas.openxmlformats.org/officeDocument/2006/relationships/customXml" Target="../ink/ink221.xml"/><Relationship Id="rId337" Type="http://schemas.openxmlformats.org/officeDocument/2006/relationships/customXml" Target="../ink/ink249.xml"/><Relationship Id="rId34" Type="http://schemas.openxmlformats.org/officeDocument/2006/relationships/image" Target="../media/image786.png"/><Relationship Id="rId76" Type="http://schemas.openxmlformats.org/officeDocument/2006/relationships/image" Target="../media/image807.png"/><Relationship Id="rId141" Type="http://schemas.openxmlformats.org/officeDocument/2006/relationships/customXml" Target="../ink/ink151.xml"/><Relationship Id="rId7" Type="http://schemas.openxmlformats.org/officeDocument/2006/relationships/customXml" Target="../ink/ink84.xml"/><Relationship Id="rId183" Type="http://schemas.openxmlformats.org/officeDocument/2006/relationships/customXml" Target="../ink/ink172.xml"/><Relationship Id="rId239" Type="http://schemas.openxmlformats.org/officeDocument/2006/relationships/customXml" Target="../ink/ink200.xml"/><Relationship Id="rId250" Type="http://schemas.openxmlformats.org/officeDocument/2006/relationships/image" Target="../media/image894.png"/><Relationship Id="rId292" Type="http://schemas.openxmlformats.org/officeDocument/2006/relationships/image" Target="../media/image915.png"/><Relationship Id="rId306" Type="http://schemas.openxmlformats.org/officeDocument/2006/relationships/image" Target="../media/image922.png"/><Relationship Id="rId45" Type="http://schemas.openxmlformats.org/officeDocument/2006/relationships/customXml" Target="../ink/ink103.xml"/><Relationship Id="rId87" Type="http://schemas.openxmlformats.org/officeDocument/2006/relationships/customXml" Target="../ink/ink124.xml"/><Relationship Id="rId110" Type="http://schemas.openxmlformats.org/officeDocument/2006/relationships/image" Target="../media/image824.png"/><Relationship Id="rId348" Type="http://schemas.openxmlformats.org/officeDocument/2006/relationships/image" Target="../media/image943.png"/><Relationship Id="rId152" Type="http://schemas.openxmlformats.org/officeDocument/2006/relationships/image" Target="../media/image845.png"/><Relationship Id="rId194" Type="http://schemas.openxmlformats.org/officeDocument/2006/relationships/image" Target="../media/image866.png"/><Relationship Id="rId208" Type="http://schemas.openxmlformats.org/officeDocument/2006/relationships/image" Target="../media/image873.png"/><Relationship Id="rId261" Type="http://schemas.openxmlformats.org/officeDocument/2006/relationships/customXml" Target="../ink/ink211.xml"/><Relationship Id="rId14" Type="http://schemas.openxmlformats.org/officeDocument/2006/relationships/image" Target="../media/image776.png"/><Relationship Id="rId56" Type="http://schemas.openxmlformats.org/officeDocument/2006/relationships/image" Target="../media/image797.png"/><Relationship Id="rId317" Type="http://schemas.openxmlformats.org/officeDocument/2006/relationships/customXml" Target="../ink/ink239.xml"/><Relationship Id="rId8" Type="http://schemas.openxmlformats.org/officeDocument/2006/relationships/image" Target="../media/image773.png"/><Relationship Id="rId98" Type="http://schemas.openxmlformats.org/officeDocument/2006/relationships/image" Target="../media/image818.png"/><Relationship Id="rId121" Type="http://schemas.openxmlformats.org/officeDocument/2006/relationships/customXml" Target="../ink/ink141.xml"/><Relationship Id="rId142" Type="http://schemas.openxmlformats.org/officeDocument/2006/relationships/image" Target="../media/image840.png"/><Relationship Id="rId163" Type="http://schemas.openxmlformats.org/officeDocument/2006/relationships/customXml" Target="../ink/ink162.xml"/><Relationship Id="rId184" Type="http://schemas.openxmlformats.org/officeDocument/2006/relationships/image" Target="../media/image861.png"/><Relationship Id="rId219" Type="http://schemas.openxmlformats.org/officeDocument/2006/relationships/customXml" Target="../ink/ink190.xml"/><Relationship Id="rId230" Type="http://schemas.openxmlformats.org/officeDocument/2006/relationships/image" Target="../media/image884.png"/><Relationship Id="rId251" Type="http://schemas.openxmlformats.org/officeDocument/2006/relationships/customXml" Target="../ink/ink206.xml"/><Relationship Id="rId25" Type="http://schemas.openxmlformats.org/officeDocument/2006/relationships/customXml" Target="../ink/ink93.xml"/><Relationship Id="rId46" Type="http://schemas.openxmlformats.org/officeDocument/2006/relationships/image" Target="../media/image792.png"/><Relationship Id="rId67" Type="http://schemas.openxmlformats.org/officeDocument/2006/relationships/customXml" Target="../ink/ink114.xml"/><Relationship Id="rId272" Type="http://schemas.openxmlformats.org/officeDocument/2006/relationships/image" Target="../media/image905.png"/><Relationship Id="rId293" Type="http://schemas.openxmlformats.org/officeDocument/2006/relationships/customXml" Target="../ink/ink227.xml"/><Relationship Id="rId307" Type="http://schemas.openxmlformats.org/officeDocument/2006/relationships/customXml" Target="../ink/ink234.xml"/><Relationship Id="rId328" Type="http://schemas.openxmlformats.org/officeDocument/2006/relationships/image" Target="../media/image933.png"/><Relationship Id="rId349" Type="http://schemas.openxmlformats.org/officeDocument/2006/relationships/customXml" Target="../ink/ink255.xml"/><Relationship Id="rId88" Type="http://schemas.openxmlformats.org/officeDocument/2006/relationships/image" Target="../media/image813.png"/><Relationship Id="rId111" Type="http://schemas.openxmlformats.org/officeDocument/2006/relationships/customXml" Target="../ink/ink136.xml"/><Relationship Id="rId132" Type="http://schemas.openxmlformats.org/officeDocument/2006/relationships/image" Target="../media/image835.png"/><Relationship Id="rId153" Type="http://schemas.openxmlformats.org/officeDocument/2006/relationships/customXml" Target="../ink/ink157.xml"/><Relationship Id="rId174" Type="http://schemas.openxmlformats.org/officeDocument/2006/relationships/image" Target="../media/image856.png"/><Relationship Id="rId195" Type="http://schemas.openxmlformats.org/officeDocument/2006/relationships/customXml" Target="../ink/ink178.xml"/><Relationship Id="rId209" Type="http://schemas.openxmlformats.org/officeDocument/2006/relationships/customXml" Target="../ink/ink185.xml"/><Relationship Id="rId220" Type="http://schemas.openxmlformats.org/officeDocument/2006/relationships/image" Target="../media/image879.png"/><Relationship Id="rId241" Type="http://schemas.openxmlformats.org/officeDocument/2006/relationships/customXml" Target="../ink/ink201.xml"/><Relationship Id="rId15" Type="http://schemas.openxmlformats.org/officeDocument/2006/relationships/customXml" Target="../ink/ink88.xml"/><Relationship Id="rId36" Type="http://schemas.openxmlformats.org/officeDocument/2006/relationships/image" Target="../media/image787.png"/><Relationship Id="rId57" Type="http://schemas.openxmlformats.org/officeDocument/2006/relationships/customXml" Target="../ink/ink109.xml"/><Relationship Id="rId262" Type="http://schemas.openxmlformats.org/officeDocument/2006/relationships/image" Target="../media/image900.png"/><Relationship Id="rId283" Type="http://schemas.openxmlformats.org/officeDocument/2006/relationships/customXml" Target="../ink/ink222.xml"/><Relationship Id="rId318" Type="http://schemas.openxmlformats.org/officeDocument/2006/relationships/image" Target="../media/image928.png"/><Relationship Id="rId339" Type="http://schemas.openxmlformats.org/officeDocument/2006/relationships/customXml" Target="../ink/ink250.xml"/><Relationship Id="rId78" Type="http://schemas.openxmlformats.org/officeDocument/2006/relationships/image" Target="../media/image808.png"/><Relationship Id="rId99" Type="http://schemas.openxmlformats.org/officeDocument/2006/relationships/customXml" Target="../ink/ink130.xml"/><Relationship Id="rId101" Type="http://schemas.openxmlformats.org/officeDocument/2006/relationships/customXml" Target="../ink/ink131.xml"/><Relationship Id="rId122" Type="http://schemas.openxmlformats.org/officeDocument/2006/relationships/image" Target="../media/image830.png"/><Relationship Id="rId143" Type="http://schemas.openxmlformats.org/officeDocument/2006/relationships/customXml" Target="../ink/ink152.xml"/><Relationship Id="rId164" Type="http://schemas.openxmlformats.org/officeDocument/2006/relationships/image" Target="../media/image851.png"/><Relationship Id="rId185" Type="http://schemas.openxmlformats.org/officeDocument/2006/relationships/customXml" Target="../ink/ink173.xml"/><Relationship Id="rId350" Type="http://schemas.openxmlformats.org/officeDocument/2006/relationships/image" Target="../media/image944.png"/><Relationship Id="rId9" Type="http://schemas.openxmlformats.org/officeDocument/2006/relationships/customXml" Target="../ink/ink85.xml"/><Relationship Id="rId210" Type="http://schemas.openxmlformats.org/officeDocument/2006/relationships/image" Target="../media/image874.png"/><Relationship Id="rId26" Type="http://schemas.openxmlformats.org/officeDocument/2006/relationships/image" Target="../media/image782.png"/><Relationship Id="rId231" Type="http://schemas.openxmlformats.org/officeDocument/2006/relationships/customXml" Target="../ink/ink196.xml"/><Relationship Id="rId252" Type="http://schemas.openxmlformats.org/officeDocument/2006/relationships/image" Target="../media/image895.png"/><Relationship Id="rId273" Type="http://schemas.openxmlformats.org/officeDocument/2006/relationships/customXml" Target="../ink/ink217.xml"/><Relationship Id="rId294" Type="http://schemas.openxmlformats.org/officeDocument/2006/relationships/image" Target="../media/image916.png"/><Relationship Id="rId308" Type="http://schemas.openxmlformats.org/officeDocument/2006/relationships/image" Target="../media/image923.png"/><Relationship Id="rId329" Type="http://schemas.openxmlformats.org/officeDocument/2006/relationships/customXml" Target="../ink/ink245.xml"/><Relationship Id="rId47" Type="http://schemas.openxmlformats.org/officeDocument/2006/relationships/customXml" Target="../ink/ink104.xml"/><Relationship Id="rId68" Type="http://schemas.openxmlformats.org/officeDocument/2006/relationships/image" Target="../media/image803.png"/><Relationship Id="rId89" Type="http://schemas.openxmlformats.org/officeDocument/2006/relationships/customXml" Target="../ink/ink125.xml"/><Relationship Id="rId112" Type="http://schemas.openxmlformats.org/officeDocument/2006/relationships/image" Target="../media/image825.png"/><Relationship Id="rId133" Type="http://schemas.openxmlformats.org/officeDocument/2006/relationships/customXml" Target="../ink/ink147.xml"/><Relationship Id="rId154" Type="http://schemas.openxmlformats.org/officeDocument/2006/relationships/image" Target="../media/image846.png"/><Relationship Id="rId175" Type="http://schemas.openxmlformats.org/officeDocument/2006/relationships/customXml" Target="../ink/ink168.xml"/><Relationship Id="rId340" Type="http://schemas.openxmlformats.org/officeDocument/2006/relationships/image" Target="../media/image939.png"/><Relationship Id="rId196" Type="http://schemas.openxmlformats.org/officeDocument/2006/relationships/image" Target="../media/image867.png"/><Relationship Id="rId200" Type="http://schemas.openxmlformats.org/officeDocument/2006/relationships/image" Target="../media/image869.png"/><Relationship Id="rId16" Type="http://schemas.openxmlformats.org/officeDocument/2006/relationships/image" Target="../media/image777.png"/><Relationship Id="rId221" Type="http://schemas.openxmlformats.org/officeDocument/2006/relationships/customXml" Target="../ink/ink191.xml"/><Relationship Id="rId242" Type="http://schemas.openxmlformats.org/officeDocument/2006/relationships/image" Target="../media/image890.png"/><Relationship Id="rId263" Type="http://schemas.openxmlformats.org/officeDocument/2006/relationships/customXml" Target="../ink/ink212.xml"/><Relationship Id="rId284" Type="http://schemas.openxmlformats.org/officeDocument/2006/relationships/image" Target="../media/image911.png"/><Relationship Id="rId319" Type="http://schemas.openxmlformats.org/officeDocument/2006/relationships/customXml" Target="../ink/ink240.xml"/><Relationship Id="rId37" Type="http://schemas.openxmlformats.org/officeDocument/2006/relationships/customXml" Target="../ink/ink99.xml"/><Relationship Id="rId58" Type="http://schemas.openxmlformats.org/officeDocument/2006/relationships/image" Target="../media/image798.png"/><Relationship Id="rId79" Type="http://schemas.openxmlformats.org/officeDocument/2006/relationships/customXml" Target="../ink/ink120.xml"/><Relationship Id="rId102" Type="http://schemas.openxmlformats.org/officeDocument/2006/relationships/image" Target="../media/image820.png"/><Relationship Id="rId123" Type="http://schemas.openxmlformats.org/officeDocument/2006/relationships/customXml" Target="../ink/ink142.xml"/><Relationship Id="rId144" Type="http://schemas.openxmlformats.org/officeDocument/2006/relationships/image" Target="../media/image841.png"/><Relationship Id="rId330" Type="http://schemas.openxmlformats.org/officeDocument/2006/relationships/image" Target="../media/image934.png"/><Relationship Id="rId90" Type="http://schemas.openxmlformats.org/officeDocument/2006/relationships/image" Target="../media/image814.png"/><Relationship Id="rId165" Type="http://schemas.openxmlformats.org/officeDocument/2006/relationships/customXml" Target="../ink/ink163.xml"/><Relationship Id="rId186" Type="http://schemas.openxmlformats.org/officeDocument/2006/relationships/image" Target="../media/image862.png"/><Relationship Id="rId211" Type="http://schemas.openxmlformats.org/officeDocument/2006/relationships/customXml" Target="../ink/ink186.xml"/><Relationship Id="rId232" Type="http://schemas.openxmlformats.org/officeDocument/2006/relationships/image" Target="../media/image885.png"/><Relationship Id="rId253" Type="http://schemas.openxmlformats.org/officeDocument/2006/relationships/customXml" Target="../ink/ink207.xml"/><Relationship Id="rId274" Type="http://schemas.openxmlformats.org/officeDocument/2006/relationships/image" Target="../media/image906.png"/><Relationship Id="rId295" Type="http://schemas.openxmlformats.org/officeDocument/2006/relationships/customXml" Target="../ink/ink228.xml"/><Relationship Id="rId309" Type="http://schemas.openxmlformats.org/officeDocument/2006/relationships/customXml" Target="../ink/ink235.xml"/><Relationship Id="rId27" Type="http://schemas.openxmlformats.org/officeDocument/2006/relationships/customXml" Target="../ink/ink94.xml"/><Relationship Id="rId48" Type="http://schemas.openxmlformats.org/officeDocument/2006/relationships/image" Target="../media/image793.png"/><Relationship Id="rId69" Type="http://schemas.openxmlformats.org/officeDocument/2006/relationships/customXml" Target="../ink/ink115.xml"/><Relationship Id="rId113" Type="http://schemas.openxmlformats.org/officeDocument/2006/relationships/customXml" Target="../ink/ink137.xml"/><Relationship Id="rId134" Type="http://schemas.openxmlformats.org/officeDocument/2006/relationships/image" Target="../media/image836.png"/><Relationship Id="rId320" Type="http://schemas.openxmlformats.org/officeDocument/2006/relationships/image" Target="../media/image929.png"/><Relationship Id="rId80" Type="http://schemas.openxmlformats.org/officeDocument/2006/relationships/image" Target="../media/image809.png"/><Relationship Id="rId155" Type="http://schemas.openxmlformats.org/officeDocument/2006/relationships/customXml" Target="../ink/ink158.xml"/><Relationship Id="rId176" Type="http://schemas.openxmlformats.org/officeDocument/2006/relationships/image" Target="../media/image857.png"/><Relationship Id="rId197" Type="http://schemas.openxmlformats.org/officeDocument/2006/relationships/customXml" Target="../ink/ink179.xml"/><Relationship Id="rId341" Type="http://schemas.openxmlformats.org/officeDocument/2006/relationships/customXml" Target="../ink/ink251.xml"/><Relationship Id="rId201" Type="http://schemas.openxmlformats.org/officeDocument/2006/relationships/customXml" Target="../ink/ink181.xml"/><Relationship Id="rId222" Type="http://schemas.openxmlformats.org/officeDocument/2006/relationships/image" Target="../media/image880.png"/><Relationship Id="rId243" Type="http://schemas.openxmlformats.org/officeDocument/2006/relationships/customXml" Target="../ink/ink202.xml"/><Relationship Id="rId264" Type="http://schemas.openxmlformats.org/officeDocument/2006/relationships/image" Target="../media/image901.png"/><Relationship Id="rId285" Type="http://schemas.openxmlformats.org/officeDocument/2006/relationships/customXml" Target="../ink/ink223.xml"/><Relationship Id="rId17" Type="http://schemas.openxmlformats.org/officeDocument/2006/relationships/customXml" Target="../ink/ink89.xml"/><Relationship Id="rId38" Type="http://schemas.openxmlformats.org/officeDocument/2006/relationships/image" Target="../media/image788.png"/><Relationship Id="rId59" Type="http://schemas.openxmlformats.org/officeDocument/2006/relationships/customXml" Target="../ink/ink110.xml"/><Relationship Id="rId103" Type="http://schemas.openxmlformats.org/officeDocument/2006/relationships/customXml" Target="../ink/ink132.xml"/><Relationship Id="rId124" Type="http://schemas.openxmlformats.org/officeDocument/2006/relationships/image" Target="../media/image831.png"/><Relationship Id="rId310" Type="http://schemas.openxmlformats.org/officeDocument/2006/relationships/image" Target="../media/image924.png"/><Relationship Id="rId70" Type="http://schemas.openxmlformats.org/officeDocument/2006/relationships/image" Target="../media/image804.png"/><Relationship Id="rId91" Type="http://schemas.openxmlformats.org/officeDocument/2006/relationships/customXml" Target="../ink/ink126.xml"/><Relationship Id="rId145" Type="http://schemas.openxmlformats.org/officeDocument/2006/relationships/customXml" Target="../ink/ink153.xml"/><Relationship Id="rId166" Type="http://schemas.openxmlformats.org/officeDocument/2006/relationships/image" Target="../media/image852.png"/><Relationship Id="rId187" Type="http://schemas.openxmlformats.org/officeDocument/2006/relationships/customXml" Target="../ink/ink174.xml"/><Relationship Id="rId331" Type="http://schemas.openxmlformats.org/officeDocument/2006/relationships/customXml" Target="../ink/ink246.xml"/><Relationship Id="rId1" Type="http://schemas.openxmlformats.org/officeDocument/2006/relationships/slideLayout" Target="../slideLayouts/slideLayout7.xml"/><Relationship Id="rId212" Type="http://schemas.openxmlformats.org/officeDocument/2006/relationships/image" Target="../media/image875.png"/><Relationship Id="rId233" Type="http://schemas.openxmlformats.org/officeDocument/2006/relationships/customXml" Target="../ink/ink197.xml"/><Relationship Id="rId254" Type="http://schemas.openxmlformats.org/officeDocument/2006/relationships/image" Target="../media/image896.png"/><Relationship Id="rId28" Type="http://schemas.openxmlformats.org/officeDocument/2006/relationships/image" Target="../media/image783.png"/><Relationship Id="rId49" Type="http://schemas.openxmlformats.org/officeDocument/2006/relationships/customXml" Target="../ink/ink105.xml"/><Relationship Id="rId114" Type="http://schemas.openxmlformats.org/officeDocument/2006/relationships/image" Target="../media/image826.png"/><Relationship Id="rId275" Type="http://schemas.openxmlformats.org/officeDocument/2006/relationships/customXml" Target="../ink/ink218.xml"/><Relationship Id="rId296" Type="http://schemas.openxmlformats.org/officeDocument/2006/relationships/image" Target="../media/image917.png"/><Relationship Id="rId300" Type="http://schemas.openxmlformats.org/officeDocument/2006/relationships/image" Target="../media/image919.png"/><Relationship Id="rId60" Type="http://schemas.openxmlformats.org/officeDocument/2006/relationships/image" Target="../media/image799.png"/><Relationship Id="rId81" Type="http://schemas.openxmlformats.org/officeDocument/2006/relationships/customXml" Target="../ink/ink121.xml"/><Relationship Id="rId135" Type="http://schemas.openxmlformats.org/officeDocument/2006/relationships/customXml" Target="../ink/ink148.xml"/><Relationship Id="rId156" Type="http://schemas.openxmlformats.org/officeDocument/2006/relationships/image" Target="../media/image847.png"/><Relationship Id="rId177" Type="http://schemas.openxmlformats.org/officeDocument/2006/relationships/customXml" Target="../ink/ink169.xml"/><Relationship Id="rId198" Type="http://schemas.openxmlformats.org/officeDocument/2006/relationships/image" Target="../media/image868.png"/><Relationship Id="rId321" Type="http://schemas.openxmlformats.org/officeDocument/2006/relationships/customXml" Target="../ink/ink241.xml"/><Relationship Id="rId342" Type="http://schemas.openxmlformats.org/officeDocument/2006/relationships/image" Target="../media/image940.png"/><Relationship Id="rId202" Type="http://schemas.openxmlformats.org/officeDocument/2006/relationships/image" Target="../media/image870.png"/><Relationship Id="rId223" Type="http://schemas.openxmlformats.org/officeDocument/2006/relationships/customXml" Target="../ink/ink192.xml"/><Relationship Id="rId244" Type="http://schemas.openxmlformats.org/officeDocument/2006/relationships/image" Target="../media/image891.png"/><Relationship Id="rId18" Type="http://schemas.openxmlformats.org/officeDocument/2006/relationships/image" Target="../media/image778.png"/><Relationship Id="rId39" Type="http://schemas.openxmlformats.org/officeDocument/2006/relationships/customXml" Target="../ink/ink100.xml"/><Relationship Id="rId265" Type="http://schemas.openxmlformats.org/officeDocument/2006/relationships/customXml" Target="../ink/ink213.xml"/><Relationship Id="rId286" Type="http://schemas.openxmlformats.org/officeDocument/2006/relationships/image" Target="../media/image912.png"/><Relationship Id="rId50" Type="http://schemas.openxmlformats.org/officeDocument/2006/relationships/image" Target="../media/image794.png"/><Relationship Id="rId104" Type="http://schemas.openxmlformats.org/officeDocument/2006/relationships/image" Target="../media/image821.png"/><Relationship Id="rId125" Type="http://schemas.openxmlformats.org/officeDocument/2006/relationships/customXml" Target="../ink/ink143.xml"/><Relationship Id="rId146" Type="http://schemas.openxmlformats.org/officeDocument/2006/relationships/image" Target="../media/image842.png"/><Relationship Id="rId167" Type="http://schemas.openxmlformats.org/officeDocument/2006/relationships/customXml" Target="../ink/ink164.xml"/><Relationship Id="rId188" Type="http://schemas.openxmlformats.org/officeDocument/2006/relationships/image" Target="../media/image863.png"/><Relationship Id="rId311" Type="http://schemas.openxmlformats.org/officeDocument/2006/relationships/customXml" Target="../ink/ink236.xml"/><Relationship Id="rId332" Type="http://schemas.openxmlformats.org/officeDocument/2006/relationships/image" Target="../media/image935.png"/><Relationship Id="rId71" Type="http://schemas.openxmlformats.org/officeDocument/2006/relationships/customXml" Target="../ink/ink116.xml"/><Relationship Id="rId92" Type="http://schemas.openxmlformats.org/officeDocument/2006/relationships/image" Target="../media/image815.png"/><Relationship Id="rId213" Type="http://schemas.openxmlformats.org/officeDocument/2006/relationships/customXml" Target="../ink/ink187.xml"/><Relationship Id="rId234" Type="http://schemas.openxmlformats.org/officeDocument/2006/relationships/image" Target="../media/image886.png"/><Relationship Id="rId2" Type="http://schemas.openxmlformats.org/officeDocument/2006/relationships/image" Target="../media/image4.png"/><Relationship Id="rId29" Type="http://schemas.openxmlformats.org/officeDocument/2006/relationships/customXml" Target="../ink/ink95.xml"/><Relationship Id="rId255" Type="http://schemas.openxmlformats.org/officeDocument/2006/relationships/customXml" Target="../ink/ink208.xml"/><Relationship Id="rId276" Type="http://schemas.openxmlformats.org/officeDocument/2006/relationships/image" Target="../media/image907.png"/><Relationship Id="rId297" Type="http://schemas.openxmlformats.org/officeDocument/2006/relationships/customXml" Target="../ink/ink229.xml"/><Relationship Id="rId40" Type="http://schemas.openxmlformats.org/officeDocument/2006/relationships/image" Target="../media/image789.png"/><Relationship Id="rId115" Type="http://schemas.openxmlformats.org/officeDocument/2006/relationships/customXml" Target="../ink/ink138.xml"/><Relationship Id="rId136" Type="http://schemas.openxmlformats.org/officeDocument/2006/relationships/image" Target="../media/image837.png"/><Relationship Id="rId157" Type="http://schemas.openxmlformats.org/officeDocument/2006/relationships/customXml" Target="../ink/ink159.xml"/><Relationship Id="rId178" Type="http://schemas.openxmlformats.org/officeDocument/2006/relationships/image" Target="../media/image858.png"/><Relationship Id="rId301" Type="http://schemas.openxmlformats.org/officeDocument/2006/relationships/customXml" Target="../ink/ink231.xml"/><Relationship Id="rId322" Type="http://schemas.openxmlformats.org/officeDocument/2006/relationships/image" Target="../media/image930.png"/><Relationship Id="rId343" Type="http://schemas.openxmlformats.org/officeDocument/2006/relationships/customXml" Target="../ink/ink252.xml"/><Relationship Id="rId61" Type="http://schemas.openxmlformats.org/officeDocument/2006/relationships/customXml" Target="../ink/ink111.xml"/><Relationship Id="rId82" Type="http://schemas.openxmlformats.org/officeDocument/2006/relationships/image" Target="../media/image810.png"/><Relationship Id="rId199" Type="http://schemas.openxmlformats.org/officeDocument/2006/relationships/customXml" Target="../ink/ink180.xml"/><Relationship Id="rId203" Type="http://schemas.openxmlformats.org/officeDocument/2006/relationships/customXml" Target="../ink/ink182.xml"/><Relationship Id="rId19" Type="http://schemas.openxmlformats.org/officeDocument/2006/relationships/customXml" Target="../ink/ink90.xml"/><Relationship Id="rId224" Type="http://schemas.openxmlformats.org/officeDocument/2006/relationships/image" Target="../media/image881.png"/><Relationship Id="rId245" Type="http://schemas.openxmlformats.org/officeDocument/2006/relationships/customXml" Target="../ink/ink203.xml"/><Relationship Id="rId266" Type="http://schemas.openxmlformats.org/officeDocument/2006/relationships/image" Target="../media/image902.png"/><Relationship Id="rId287" Type="http://schemas.openxmlformats.org/officeDocument/2006/relationships/customXml" Target="../ink/ink224.xml"/><Relationship Id="rId30" Type="http://schemas.openxmlformats.org/officeDocument/2006/relationships/image" Target="../media/image784.png"/><Relationship Id="rId105" Type="http://schemas.openxmlformats.org/officeDocument/2006/relationships/customXml" Target="../ink/ink133.xml"/><Relationship Id="rId126" Type="http://schemas.openxmlformats.org/officeDocument/2006/relationships/image" Target="../media/image832.png"/><Relationship Id="rId147" Type="http://schemas.openxmlformats.org/officeDocument/2006/relationships/customXml" Target="../ink/ink154.xml"/><Relationship Id="rId168" Type="http://schemas.openxmlformats.org/officeDocument/2006/relationships/image" Target="../media/image853.png"/><Relationship Id="rId312" Type="http://schemas.openxmlformats.org/officeDocument/2006/relationships/image" Target="../media/image925.png"/><Relationship Id="rId333" Type="http://schemas.openxmlformats.org/officeDocument/2006/relationships/customXml" Target="../ink/ink247.xml"/><Relationship Id="rId51" Type="http://schemas.openxmlformats.org/officeDocument/2006/relationships/customXml" Target="../ink/ink106.xml"/><Relationship Id="rId72" Type="http://schemas.openxmlformats.org/officeDocument/2006/relationships/image" Target="../media/image805.png"/><Relationship Id="rId93" Type="http://schemas.openxmlformats.org/officeDocument/2006/relationships/customXml" Target="../ink/ink127.xml"/><Relationship Id="rId189" Type="http://schemas.openxmlformats.org/officeDocument/2006/relationships/customXml" Target="../ink/ink175.xml"/><Relationship Id="rId3" Type="http://schemas.openxmlformats.org/officeDocument/2006/relationships/customXml" Target="../ink/ink82.xml"/><Relationship Id="rId214" Type="http://schemas.openxmlformats.org/officeDocument/2006/relationships/image" Target="../media/image876.png"/><Relationship Id="rId235" Type="http://schemas.openxmlformats.org/officeDocument/2006/relationships/customXml" Target="../ink/ink198.xml"/><Relationship Id="rId256" Type="http://schemas.openxmlformats.org/officeDocument/2006/relationships/image" Target="../media/image897.png"/><Relationship Id="rId277" Type="http://schemas.openxmlformats.org/officeDocument/2006/relationships/customXml" Target="../ink/ink219.xml"/><Relationship Id="rId298" Type="http://schemas.openxmlformats.org/officeDocument/2006/relationships/image" Target="../media/image918.png"/><Relationship Id="rId116" Type="http://schemas.openxmlformats.org/officeDocument/2006/relationships/image" Target="../media/image827.png"/><Relationship Id="rId137" Type="http://schemas.openxmlformats.org/officeDocument/2006/relationships/customXml" Target="../ink/ink149.xml"/><Relationship Id="rId158" Type="http://schemas.openxmlformats.org/officeDocument/2006/relationships/image" Target="../media/image848.png"/><Relationship Id="rId302" Type="http://schemas.openxmlformats.org/officeDocument/2006/relationships/image" Target="../media/image920.png"/><Relationship Id="rId323" Type="http://schemas.openxmlformats.org/officeDocument/2006/relationships/customXml" Target="../ink/ink242.xml"/><Relationship Id="rId344" Type="http://schemas.openxmlformats.org/officeDocument/2006/relationships/image" Target="../media/image941.png"/><Relationship Id="rId20" Type="http://schemas.openxmlformats.org/officeDocument/2006/relationships/image" Target="../media/image779.png"/><Relationship Id="rId41" Type="http://schemas.openxmlformats.org/officeDocument/2006/relationships/customXml" Target="../ink/ink101.xml"/><Relationship Id="rId62" Type="http://schemas.openxmlformats.org/officeDocument/2006/relationships/image" Target="../media/image800.png"/><Relationship Id="rId83" Type="http://schemas.openxmlformats.org/officeDocument/2006/relationships/customXml" Target="../ink/ink122.xml"/><Relationship Id="rId179" Type="http://schemas.openxmlformats.org/officeDocument/2006/relationships/customXml" Target="../ink/ink170.xml"/><Relationship Id="rId190" Type="http://schemas.openxmlformats.org/officeDocument/2006/relationships/image" Target="../media/image864.png"/><Relationship Id="rId204" Type="http://schemas.openxmlformats.org/officeDocument/2006/relationships/image" Target="../media/image871.png"/><Relationship Id="rId225" Type="http://schemas.openxmlformats.org/officeDocument/2006/relationships/customXml" Target="../ink/ink193.xml"/><Relationship Id="rId246" Type="http://schemas.openxmlformats.org/officeDocument/2006/relationships/image" Target="../media/image892.png"/><Relationship Id="rId267" Type="http://schemas.openxmlformats.org/officeDocument/2006/relationships/customXml" Target="../ink/ink214.xml"/><Relationship Id="rId288" Type="http://schemas.openxmlformats.org/officeDocument/2006/relationships/image" Target="../media/image913.png"/><Relationship Id="rId106" Type="http://schemas.openxmlformats.org/officeDocument/2006/relationships/image" Target="../media/image822.png"/><Relationship Id="rId127" Type="http://schemas.openxmlformats.org/officeDocument/2006/relationships/customXml" Target="../ink/ink144.xml"/><Relationship Id="rId313" Type="http://schemas.openxmlformats.org/officeDocument/2006/relationships/customXml" Target="../ink/ink237.xml"/><Relationship Id="rId10" Type="http://schemas.openxmlformats.org/officeDocument/2006/relationships/image" Target="../media/image774.png"/><Relationship Id="rId31" Type="http://schemas.openxmlformats.org/officeDocument/2006/relationships/customXml" Target="../ink/ink96.xml"/><Relationship Id="rId52" Type="http://schemas.openxmlformats.org/officeDocument/2006/relationships/image" Target="../media/image795.png"/><Relationship Id="rId73" Type="http://schemas.openxmlformats.org/officeDocument/2006/relationships/customXml" Target="../ink/ink117.xml"/><Relationship Id="rId94" Type="http://schemas.openxmlformats.org/officeDocument/2006/relationships/image" Target="../media/image816.png"/><Relationship Id="rId148" Type="http://schemas.openxmlformats.org/officeDocument/2006/relationships/image" Target="../media/image843.png"/><Relationship Id="rId169" Type="http://schemas.openxmlformats.org/officeDocument/2006/relationships/customXml" Target="../ink/ink165.xml"/><Relationship Id="rId334" Type="http://schemas.openxmlformats.org/officeDocument/2006/relationships/image" Target="../media/image936.png"/><Relationship Id="rId4" Type="http://schemas.openxmlformats.org/officeDocument/2006/relationships/image" Target="../media/image3.png"/><Relationship Id="rId180" Type="http://schemas.openxmlformats.org/officeDocument/2006/relationships/image" Target="../media/image859.png"/><Relationship Id="rId215" Type="http://schemas.openxmlformats.org/officeDocument/2006/relationships/customXml" Target="../ink/ink188.xml"/><Relationship Id="rId236" Type="http://schemas.openxmlformats.org/officeDocument/2006/relationships/image" Target="../media/image887.png"/><Relationship Id="rId257" Type="http://schemas.openxmlformats.org/officeDocument/2006/relationships/customXml" Target="../ink/ink209.xml"/><Relationship Id="rId278" Type="http://schemas.openxmlformats.org/officeDocument/2006/relationships/image" Target="../media/image908.png"/><Relationship Id="rId303" Type="http://schemas.openxmlformats.org/officeDocument/2006/relationships/customXml" Target="../ink/ink232.xml"/><Relationship Id="rId42" Type="http://schemas.openxmlformats.org/officeDocument/2006/relationships/image" Target="../media/image790.png"/><Relationship Id="rId84" Type="http://schemas.openxmlformats.org/officeDocument/2006/relationships/image" Target="../media/image811.png"/><Relationship Id="rId138" Type="http://schemas.openxmlformats.org/officeDocument/2006/relationships/image" Target="../media/image838.png"/><Relationship Id="rId345" Type="http://schemas.openxmlformats.org/officeDocument/2006/relationships/customXml" Target="../ink/ink253.xml"/><Relationship Id="rId191" Type="http://schemas.openxmlformats.org/officeDocument/2006/relationships/customXml" Target="../ink/ink176.xml"/><Relationship Id="rId205" Type="http://schemas.openxmlformats.org/officeDocument/2006/relationships/customXml" Target="../ink/ink183.xml"/><Relationship Id="rId247" Type="http://schemas.openxmlformats.org/officeDocument/2006/relationships/customXml" Target="../ink/ink204.xml"/><Relationship Id="rId107" Type="http://schemas.openxmlformats.org/officeDocument/2006/relationships/customXml" Target="../ink/ink134.xml"/><Relationship Id="rId289" Type="http://schemas.openxmlformats.org/officeDocument/2006/relationships/customXml" Target="../ink/ink225.xml"/><Relationship Id="rId11" Type="http://schemas.openxmlformats.org/officeDocument/2006/relationships/customXml" Target="../ink/ink86.xml"/><Relationship Id="rId53" Type="http://schemas.openxmlformats.org/officeDocument/2006/relationships/customXml" Target="../ink/ink107.xml"/><Relationship Id="rId149" Type="http://schemas.openxmlformats.org/officeDocument/2006/relationships/customXml" Target="../ink/ink155.xml"/><Relationship Id="rId314" Type="http://schemas.openxmlformats.org/officeDocument/2006/relationships/image" Target="../media/image926.png"/><Relationship Id="rId95" Type="http://schemas.openxmlformats.org/officeDocument/2006/relationships/customXml" Target="../ink/ink128.xml"/><Relationship Id="rId160" Type="http://schemas.openxmlformats.org/officeDocument/2006/relationships/image" Target="../media/image849.png"/><Relationship Id="rId216" Type="http://schemas.openxmlformats.org/officeDocument/2006/relationships/image" Target="../media/image877.png"/><Relationship Id="rId258" Type="http://schemas.openxmlformats.org/officeDocument/2006/relationships/image" Target="../media/image898.png"/><Relationship Id="rId22" Type="http://schemas.openxmlformats.org/officeDocument/2006/relationships/image" Target="../media/image780.png"/><Relationship Id="rId64" Type="http://schemas.openxmlformats.org/officeDocument/2006/relationships/image" Target="../media/image801.png"/><Relationship Id="rId118" Type="http://schemas.openxmlformats.org/officeDocument/2006/relationships/image" Target="../media/image828.png"/><Relationship Id="rId325" Type="http://schemas.openxmlformats.org/officeDocument/2006/relationships/customXml" Target="../ink/ink243.xml"/><Relationship Id="rId171" Type="http://schemas.openxmlformats.org/officeDocument/2006/relationships/customXml" Target="../ink/ink166.xml"/><Relationship Id="rId227" Type="http://schemas.openxmlformats.org/officeDocument/2006/relationships/customXml" Target="../ink/ink194.xml"/><Relationship Id="rId269" Type="http://schemas.openxmlformats.org/officeDocument/2006/relationships/customXml" Target="../ink/ink215.xml"/><Relationship Id="rId33" Type="http://schemas.openxmlformats.org/officeDocument/2006/relationships/customXml" Target="../ink/ink97.xml"/><Relationship Id="rId129" Type="http://schemas.openxmlformats.org/officeDocument/2006/relationships/customXml" Target="../ink/ink145.xml"/><Relationship Id="rId280" Type="http://schemas.openxmlformats.org/officeDocument/2006/relationships/image" Target="../media/image909.png"/><Relationship Id="rId336" Type="http://schemas.openxmlformats.org/officeDocument/2006/relationships/image" Target="../media/image937.png"/><Relationship Id="rId75" Type="http://schemas.openxmlformats.org/officeDocument/2006/relationships/customXml" Target="../ink/ink118.xml"/><Relationship Id="rId140" Type="http://schemas.openxmlformats.org/officeDocument/2006/relationships/image" Target="../media/image839.png"/><Relationship Id="rId182" Type="http://schemas.openxmlformats.org/officeDocument/2006/relationships/image" Target="../media/image860.png"/><Relationship Id="rId6" Type="http://schemas.openxmlformats.org/officeDocument/2006/relationships/image" Target="../media/image772.png"/><Relationship Id="rId238" Type="http://schemas.openxmlformats.org/officeDocument/2006/relationships/image" Target="../media/image888.png"/><Relationship Id="rId291" Type="http://schemas.openxmlformats.org/officeDocument/2006/relationships/customXml" Target="../ink/ink226.xml"/><Relationship Id="rId305" Type="http://schemas.openxmlformats.org/officeDocument/2006/relationships/customXml" Target="../ink/ink233.xml"/><Relationship Id="rId347" Type="http://schemas.openxmlformats.org/officeDocument/2006/relationships/customXml" Target="../ink/ink254.xml"/><Relationship Id="rId44" Type="http://schemas.openxmlformats.org/officeDocument/2006/relationships/image" Target="../media/image791.png"/><Relationship Id="rId86" Type="http://schemas.openxmlformats.org/officeDocument/2006/relationships/image" Target="../media/image812.png"/><Relationship Id="rId151" Type="http://schemas.openxmlformats.org/officeDocument/2006/relationships/customXml" Target="../ink/ink156.xml"/><Relationship Id="rId193" Type="http://schemas.openxmlformats.org/officeDocument/2006/relationships/customXml" Target="../ink/ink177.xml"/><Relationship Id="rId207" Type="http://schemas.openxmlformats.org/officeDocument/2006/relationships/customXml" Target="../ink/ink184.xml"/><Relationship Id="rId249" Type="http://schemas.openxmlformats.org/officeDocument/2006/relationships/customXml" Target="../ink/ink205.xml"/><Relationship Id="rId13" Type="http://schemas.openxmlformats.org/officeDocument/2006/relationships/customXml" Target="../ink/ink87.xml"/><Relationship Id="rId109" Type="http://schemas.openxmlformats.org/officeDocument/2006/relationships/customXml" Target="../ink/ink135.xml"/><Relationship Id="rId260" Type="http://schemas.openxmlformats.org/officeDocument/2006/relationships/image" Target="../media/image899.png"/><Relationship Id="rId316" Type="http://schemas.openxmlformats.org/officeDocument/2006/relationships/image" Target="../media/image927.png"/><Relationship Id="rId55" Type="http://schemas.openxmlformats.org/officeDocument/2006/relationships/customXml" Target="../ink/ink108.xml"/><Relationship Id="rId97" Type="http://schemas.openxmlformats.org/officeDocument/2006/relationships/customXml" Target="../ink/ink129.xml"/><Relationship Id="rId120" Type="http://schemas.openxmlformats.org/officeDocument/2006/relationships/image" Target="../media/image829.png"/><Relationship Id="rId162" Type="http://schemas.openxmlformats.org/officeDocument/2006/relationships/image" Target="../media/image850.png"/><Relationship Id="rId218" Type="http://schemas.openxmlformats.org/officeDocument/2006/relationships/image" Target="../media/image878.png"/><Relationship Id="rId271" Type="http://schemas.openxmlformats.org/officeDocument/2006/relationships/customXml" Target="../ink/ink216.xml"/><Relationship Id="rId24" Type="http://schemas.openxmlformats.org/officeDocument/2006/relationships/image" Target="../media/image781.png"/><Relationship Id="rId66" Type="http://schemas.openxmlformats.org/officeDocument/2006/relationships/image" Target="../media/image802.png"/><Relationship Id="rId131" Type="http://schemas.openxmlformats.org/officeDocument/2006/relationships/customXml" Target="../ink/ink146.xml"/><Relationship Id="rId327" Type="http://schemas.openxmlformats.org/officeDocument/2006/relationships/customXml" Target="../ink/ink244.xml"/><Relationship Id="rId173" Type="http://schemas.openxmlformats.org/officeDocument/2006/relationships/customXml" Target="../ink/ink167.xml"/><Relationship Id="rId229" Type="http://schemas.openxmlformats.org/officeDocument/2006/relationships/customXml" Target="../ink/ink195.xml"/><Relationship Id="rId240" Type="http://schemas.openxmlformats.org/officeDocument/2006/relationships/image" Target="../media/image889.png"/><Relationship Id="rId35" Type="http://schemas.openxmlformats.org/officeDocument/2006/relationships/customXml" Target="../ink/ink98.xml"/><Relationship Id="rId77" Type="http://schemas.openxmlformats.org/officeDocument/2006/relationships/customXml" Target="../ink/ink119.xml"/><Relationship Id="rId100" Type="http://schemas.openxmlformats.org/officeDocument/2006/relationships/image" Target="../media/image819.png"/><Relationship Id="rId282" Type="http://schemas.openxmlformats.org/officeDocument/2006/relationships/image" Target="../media/image910.png"/><Relationship Id="rId338" Type="http://schemas.openxmlformats.org/officeDocument/2006/relationships/image" Target="../media/image938.png"/></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soyuztechnologies/SAC_SaamaTechnologies/blob/master/day%205/03%20Planning%20Scenario.pdf"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923330"/>
          </a:xfrm>
          <a:prstGeom prst="rect">
            <a:avLst/>
          </a:prstGeom>
          <a:noFill/>
        </p:spPr>
        <p:txBody>
          <a:bodyPr wrap="square" rtlCol="0">
            <a:spAutoFit/>
          </a:bodyPr>
          <a:lstStyle/>
          <a:p>
            <a:r>
              <a:rPr lang="en-US" sz="5400" b="1" cap="all" spc="-150" dirty="0">
                <a:solidFill>
                  <a:schemeClr val="accent3"/>
                </a:solidFill>
              </a:rPr>
              <a:t>SAP Analytics cloud training</a:t>
            </a:r>
          </a:p>
        </p:txBody>
      </p:sp>
      <p:sp>
        <p:nvSpPr>
          <p:cNvPr id="5" name="TextBox 4"/>
          <p:cNvSpPr txBox="1"/>
          <p:nvPr/>
        </p:nvSpPr>
        <p:spPr>
          <a:xfrm>
            <a:off x="187367" y="2062424"/>
            <a:ext cx="6629399" cy="1200329"/>
          </a:xfrm>
          <a:prstGeom prst="rect">
            <a:avLst/>
          </a:prstGeom>
          <a:noFill/>
        </p:spPr>
        <p:txBody>
          <a:bodyPr wrap="square" rtlCol="0">
            <a:spAutoFit/>
          </a:bodyPr>
          <a:lstStyle/>
          <a:p>
            <a:r>
              <a:rPr lang="en-US" sz="3600" spc="-150">
                <a:solidFill>
                  <a:schemeClr val="bg1"/>
                </a:solidFill>
              </a:rPr>
              <a:t>Anubhav Oberoy</a:t>
            </a:r>
            <a:endParaRPr lang="en-US" sz="3600" spc="-150" dirty="0">
              <a:solidFill>
                <a:schemeClr val="bg1"/>
              </a:solidFill>
            </a:endParaRPr>
          </a:p>
          <a:p>
            <a:r>
              <a:rPr lang="en-US" sz="3600" spc="-150" dirty="0">
                <a:solidFill>
                  <a:schemeClr val="bg1"/>
                </a:solidFill>
              </a:rPr>
              <a:t>Day 6</a:t>
            </a:r>
          </a:p>
        </p:txBody>
      </p:sp>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Planning continues…</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78C6794C-F4A5-4A8E-BDD1-532BF7872228}"/>
              </a:ext>
            </a:extLst>
          </p:cNvPr>
          <p:cNvSpPr txBox="1"/>
          <p:nvPr/>
        </p:nvSpPr>
        <p:spPr>
          <a:xfrm>
            <a:off x="228601" y="990600"/>
            <a:ext cx="11730995" cy="2308324"/>
          </a:xfrm>
          <a:prstGeom prst="rect">
            <a:avLst/>
          </a:prstGeom>
          <a:noFill/>
        </p:spPr>
        <p:txBody>
          <a:bodyPr wrap="square" rtlCol="0">
            <a:spAutoFit/>
          </a:bodyPr>
          <a:lstStyle/>
          <a:p>
            <a:r>
              <a:rPr lang="en-US" b="1" dirty="0"/>
              <a:t>Updates</a:t>
            </a:r>
          </a:p>
          <a:p>
            <a:r>
              <a:rPr lang="en-US" dirty="0"/>
              <a:t>When a particular a/c or Dimension data is not available in SAC, we want to introduce the same, we can also use the planning using updates scenario.</a:t>
            </a:r>
          </a:p>
          <a:p>
            <a:r>
              <a:rPr lang="en-US" dirty="0"/>
              <a:t>e.g. my co. wants to introduce a subsidiary in another country in a region, how much profit can I increase if I do so.</a:t>
            </a:r>
          </a:p>
          <a:p>
            <a:endParaRPr lang="en-US" dirty="0"/>
          </a:p>
          <a:p>
            <a:r>
              <a:rPr lang="en-US" dirty="0"/>
              <a:t>HANA Function Documentation</a:t>
            </a:r>
          </a:p>
          <a:p>
            <a:r>
              <a:rPr lang="en-US" dirty="0">
                <a:hlinkClick r:id="rId3"/>
              </a:rPr>
              <a:t>http://sap.optimieren.de/hana/hana/html/_gsql_functions.html</a:t>
            </a:r>
            <a:endParaRPr lang="en-US" dirty="0"/>
          </a:p>
          <a:p>
            <a:endParaRPr lang="en-US" dirty="0"/>
          </a:p>
        </p:txBody>
      </p:sp>
    </p:spTree>
    <p:extLst>
      <p:ext uri="{BB962C8B-B14F-4D97-AF65-F5344CB8AC3E}">
        <p14:creationId xmlns:p14="http://schemas.microsoft.com/office/powerpoint/2010/main" val="123151942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69525"/>
            <a:ext cx="11377264" cy="498598"/>
          </a:xfrm>
          <a:prstGeom prst="rect">
            <a:avLst/>
          </a:prstGeom>
          <a:noFill/>
        </p:spPr>
        <p:txBody>
          <a:bodyPr wrap="square" lIns="0" tIns="0" rIns="0" bIns="0" rtlCol="0" anchor="ctr">
            <a:spAutoFit/>
          </a:bodyPr>
          <a:lstStyle/>
          <a:p>
            <a:pPr>
              <a:lnSpc>
                <a:spcPct val="90000"/>
              </a:lnSpc>
            </a:pPr>
            <a:r>
              <a:rPr lang="en-US" sz="3600" b="1" dirty="0">
                <a:solidFill>
                  <a:schemeClr val="accent1"/>
                </a:solidFill>
                <a:latin typeface="Cooper Black" panose="0208090404030B020404" pitchFamily="18" charset="0"/>
              </a:rPr>
              <a:t>What if Scenario</a:t>
            </a:r>
            <a:endParaRPr lang="en-IN" sz="36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4" name="TextBox 3">
            <a:extLst>
              <a:ext uri="{FF2B5EF4-FFF2-40B4-BE49-F238E27FC236}">
                <a16:creationId xmlns:a16="http://schemas.microsoft.com/office/drawing/2014/main" id="{1D476F02-4BAC-8B0D-045B-B75A9B911740}"/>
              </a:ext>
            </a:extLst>
          </p:cNvPr>
          <p:cNvSpPr txBox="1"/>
          <p:nvPr/>
        </p:nvSpPr>
        <p:spPr>
          <a:xfrm>
            <a:off x="185923" y="764705"/>
            <a:ext cx="11886741" cy="2585323"/>
          </a:xfrm>
          <a:prstGeom prst="rect">
            <a:avLst/>
          </a:prstGeom>
          <a:noFill/>
        </p:spPr>
        <p:txBody>
          <a:bodyPr wrap="square" rtlCol="0">
            <a:spAutoFit/>
          </a:bodyPr>
          <a:lstStyle/>
          <a:p>
            <a:r>
              <a:rPr lang="en-US" dirty="0"/>
              <a:t>Where the business will expect what will happen in case a particular situation, goal or a deadline arrives. We would like to simulate, </a:t>
            </a:r>
            <a:r>
              <a:rPr lang="en-US" b="1" dirty="0"/>
              <a:t>what if </a:t>
            </a:r>
            <a:r>
              <a:rPr lang="en-US" dirty="0"/>
              <a:t>something happens. We will see now what if I want increase my forecast of operating income an increment of 30%, how much cap I will have to spend more, what will be expected gross sales.</a:t>
            </a:r>
          </a:p>
          <a:p>
            <a:r>
              <a:rPr lang="en-US" dirty="0"/>
              <a:t>After that we would like to also add a variance chart.</a:t>
            </a:r>
          </a:p>
          <a:p>
            <a:endParaRPr lang="en-US" dirty="0"/>
          </a:p>
          <a:p>
            <a:r>
              <a:rPr lang="en-US" b="1" dirty="0"/>
              <a:t>Version management – </a:t>
            </a:r>
            <a:r>
              <a:rPr lang="en-US" dirty="0"/>
              <a:t>it is a inbuilt feature inside SAC planning, you see when we do planning we do not want to apply the changes on our data directly. We would like to avoid any side effect/contamination of our original model data. Here by SAP provides version management feature, where we can copy version of a data to new one, you can make all the changes you need to the new version and once everything is fine, you can publish the version to execute the plan.</a:t>
            </a:r>
            <a:endParaRPr lang="en-IN" b="1" dirty="0"/>
          </a:p>
        </p:txBody>
      </p:sp>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spTree>
    <p:extLst>
      <p:ext uri="{BB962C8B-B14F-4D97-AF65-F5344CB8AC3E}">
        <p14:creationId xmlns:p14="http://schemas.microsoft.com/office/powerpoint/2010/main" val="1868998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Distribution and Spreading</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4" name="TextBox 3">
            <a:extLst>
              <a:ext uri="{FF2B5EF4-FFF2-40B4-BE49-F238E27FC236}">
                <a16:creationId xmlns:a16="http://schemas.microsoft.com/office/drawing/2014/main" id="{1D476F02-4BAC-8B0D-045B-B75A9B911740}"/>
              </a:ext>
            </a:extLst>
          </p:cNvPr>
          <p:cNvSpPr txBox="1"/>
          <p:nvPr/>
        </p:nvSpPr>
        <p:spPr>
          <a:xfrm>
            <a:off x="185923" y="764704"/>
            <a:ext cx="11886741" cy="2862322"/>
          </a:xfrm>
          <a:prstGeom prst="rect">
            <a:avLst/>
          </a:prstGeom>
          <a:noFill/>
        </p:spPr>
        <p:txBody>
          <a:bodyPr wrap="square" rtlCol="0">
            <a:spAutoFit/>
          </a:bodyPr>
          <a:lstStyle/>
          <a:p>
            <a:r>
              <a:rPr lang="en-US" dirty="0"/>
              <a:t>Distribution – simply taking some portion of a value from one dimension of a account and distribute the same to another dimension. </a:t>
            </a:r>
          </a:p>
          <a:p>
            <a:r>
              <a:rPr lang="en-US" dirty="0"/>
              <a:t>Spreading – dividing a account value between a dimension’s child equally or proportionately. </a:t>
            </a:r>
          </a:p>
          <a:p>
            <a:endParaRPr lang="en-US" dirty="0"/>
          </a:p>
          <a:p>
            <a:r>
              <a:rPr lang="en-US" dirty="0"/>
              <a:t>Locking a field – we can lock a particular cell in SAC table, after that if we apply any calculation that will be applied on all the child cells except the locked one.</a:t>
            </a:r>
          </a:p>
          <a:p>
            <a:endParaRPr lang="en-US" dirty="0"/>
          </a:p>
          <a:p>
            <a:r>
              <a:rPr lang="en-IN" b="1" dirty="0"/>
              <a:t>Update scenario</a:t>
            </a:r>
          </a:p>
          <a:p>
            <a:r>
              <a:rPr lang="en-IN" dirty="0"/>
              <a:t>Allows us to observe/simulate the impact of change/introduction of new dimension values on the business. For example, I introduce a new product called ball cap, what will be impact on my gross sales per quarter. </a:t>
            </a:r>
            <a:endParaRPr lang="en-US" dirty="0"/>
          </a:p>
        </p:txBody>
      </p:sp>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spTree>
    <p:extLst>
      <p:ext uri="{BB962C8B-B14F-4D97-AF65-F5344CB8AC3E}">
        <p14:creationId xmlns:p14="http://schemas.microsoft.com/office/powerpoint/2010/main" val="1203563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dirty="0">
                <a:solidFill>
                  <a:schemeClr val="accent1"/>
                </a:solidFill>
                <a:latin typeface="Cooper Black" panose="0208090404030B020404" pitchFamily="18" charset="0"/>
              </a:rPr>
              <a:t>Asymmetric Report</a:t>
            </a:r>
            <a:endParaRPr lang="en-IN" sz="4000"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4" name="TextBox 3">
            <a:extLst>
              <a:ext uri="{FF2B5EF4-FFF2-40B4-BE49-F238E27FC236}">
                <a16:creationId xmlns:a16="http://schemas.microsoft.com/office/drawing/2014/main" id="{1D476F02-4BAC-8B0D-045B-B75A9B911740}"/>
              </a:ext>
            </a:extLst>
          </p:cNvPr>
          <p:cNvSpPr txBox="1"/>
          <p:nvPr/>
        </p:nvSpPr>
        <p:spPr>
          <a:xfrm>
            <a:off x="185923" y="764705"/>
            <a:ext cx="11886741" cy="1200329"/>
          </a:xfrm>
          <a:prstGeom prst="rect">
            <a:avLst/>
          </a:prstGeom>
          <a:noFill/>
        </p:spPr>
        <p:txBody>
          <a:bodyPr wrap="square" rtlCol="0">
            <a:spAutoFit/>
          </a:bodyPr>
          <a:lstStyle/>
          <a:p>
            <a:r>
              <a:rPr lang="en-US" dirty="0"/>
              <a:t>In general the values in the dashboard will be shown for all the dimensions across. If we want to target a specific value for a specific time frame for a specific requirement. We can create a asymmetric report.</a:t>
            </a:r>
          </a:p>
          <a:p>
            <a:r>
              <a:rPr lang="en-US" dirty="0"/>
              <a:t>My management asked to build a report which shows the Gross profit for Q2 2020 actual and compare that with gross profit Q2 2020 forecast.</a:t>
            </a:r>
            <a:endParaRPr lang="en-IN" dirty="0"/>
          </a:p>
        </p:txBody>
      </p:sp>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grpSp>
        <p:nvGrpSpPr>
          <p:cNvPr id="41" name="Group 40">
            <a:extLst>
              <a:ext uri="{FF2B5EF4-FFF2-40B4-BE49-F238E27FC236}">
                <a16:creationId xmlns:a16="http://schemas.microsoft.com/office/drawing/2014/main" id="{5403D755-4BC2-5574-AED7-86EEBBC96D7D}"/>
              </a:ext>
            </a:extLst>
          </p:cNvPr>
          <p:cNvGrpSpPr/>
          <p:nvPr/>
        </p:nvGrpSpPr>
        <p:grpSpPr>
          <a:xfrm>
            <a:off x="1953853" y="3146292"/>
            <a:ext cx="6954120" cy="3095280"/>
            <a:chOff x="1952265" y="3146292"/>
            <a:chExt cx="6954120" cy="3095280"/>
          </a:xfrm>
        </p:grpSpPr>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DAF3D63D-AC96-C13A-02BC-6E6A32DC4F09}"/>
                    </a:ext>
                  </a:extLst>
                </p14:cNvPr>
                <p14:cNvContentPartPr/>
                <p14:nvPr/>
              </p14:nvContentPartPr>
              <p14:xfrm>
                <a:off x="2468505" y="3146292"/>
                <a:ext cx="255240" cy="3095280"/>
              </p14:xfrm>
            </p:contentPart>
          </mc:Choice>
          <mc:Fallback xmlns="">
            <p:pic>
              <p:nvPicPr>
                <p:cNvPr id="6" name="Ink 5">
                  <a:extLst>
                    <a:ext uri="{FF2B5EF4-FFF2-40B4-BE49-F238E27FC236}">
                      <a16:creationId xmlns:a16="http://schemas.microsoft.com/office/drawing/2014/main" id="{DAF3D63D-AC96-C13A-02BC-6E6A32DC4F09}"/>
                    </a:ext>
                  </a:extLst>
                </p:cNvPr>
                <p:cNvPicPr/>
                <p:nvPr/>
              </p:nvPicPr>
              <p:blipFill>
                <a:blip r:embed="rId4"/>
                <a:stretch>
                  <a:fillRect/>
                </a:stretch>
              </p:blipFill>
              <p:spPr>
                <a:xfrm>
                  <a:off x="2459505" y="3137292"/>
                  <a:ext cx="272880" cy="3112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2E69BBFA-3BD6-6566-11D0-18C0ABA3C987}"/>
                    </a:ext>
                  </a:extLst>
                </p14:cNvPr>
                <p14:cNvContentPartPr/>
                <p14:nvPr/>
              </p14:nvContentPartPr>
              <p14:xfrm>
                <a:off x="1952265" y="5692572"/>
                <a:ext cx="6040800" cy="158400"/>
              </p14:xfrm>
            </p:contentPart>
          </mc:Choice>
          <mc:Fallback xmlns="">
            <p:pic>
              <p:nvPicPr>
                <p:cNvPr id="7" name="Ink 6">
                  <a:extLst>
                    <a:ext uri="{FF2B5EF4-FFF2-40B4-BE49-F238E27FC236}">
                      <a16:creationId xmlns:a16="http://schemas.microsoft.com/office/drawing/2014/main" id="{2E69BBFA-3BD6-6566-11D0-18C0ABA3C987}"/>
                    </a:ext>
                  </a:extLst>
                </p:cNvPr>
                <p:cNvPicPr/>
                <p:nvPr/>
              </p:nvPicPr>
              <p:blipFill>
                <a:blip r:embed="rId6"/>
                <a:stretch>
                  <a:fillRect/>
                </a:stretch>
              </p:blipFill>
              <p:spPr>
                <a:xfrm>
                  <a:off x="1943625" y="5683572"/>
                  <a:ext cx="6058440"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4B1CCF5A-51F7-4B1B-9A47-F867C711BE23}"/>
                    </a:ext>
                  </a:extLst>
                </p14:cNvPr>
                <p14:cNvContentPartPr/>
                <p14:nvPr/>
              </p14:nvContentPartPr>
              <p14:xfrm>
                <a:off x="5063385" y="5670972"/>
                <a:ext cx="24120" cy="100440"/>
              </p14:xfrm>
            </p:contentPart>
          </mc:Choice>
          <mc:Fallback xmlns="">
            <p:pic>
              <p:nvPicPr>
                <p:cNvPr id="11" name="Ink 10">
                  <a:extLst>
                    <a:ext uri="{FF2B5EF4-FFF2-40B4-BE49-F238E27FC236}">
                      <a16:creationId xmlns:a16="http://schemas.microsoft.com/office/drawing/2014/main" id="{4B1CCF5A-51F7-4B1B-9A47-F867C711BE23}"/>
                    </a:ext>
                  </a:extLst>
                </p:cNvPr>
                <p:cNvPicPr/>
                <p:nvPr/>
              </p:nvPicPr>
              <p:blipFill>
                <a:blip r:embed="rId8"/>
                <a:stretch>
                  <a:fillRect/>
                </a:stretch>
              </p:blipFill>
              <p:spPr>
                <a:xfrm>
                  <a:off x="5054745" y="5661972"/>
                  <a:ext cx="41760" cy="118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95D7A748-1A03-4B52-61FF-94452DFAB5CE}"/>
                    </a:ext>
                  </a:extLst>
                </p14:cNvPr>
                <p14:cNvContentPartPr/>
                <p14:nvPr/>
              </p14:nvContentPartPr>
              <p14:xfrm>
                <a:off x="3247185" y="5663412"/>
                <a:ext cx="31680" cy="154800"/>
              </p14:xfrm>
            </p:contentPart>
          </mc:Choice>
          <mc:Fallback xmlns="">
            <p:pic>
              <p:nvPicPr>
                <p:cNvPr id="9" name="Ink 8">
                  <a:extLst>
                    <a:ext uri="{FF2B5EF4-FFF2-40B4-BE49-F238E27FC236}">
                      <a16:creationId xmlns:a16="http://schemas.microsoft.com/office/drawing/2014/main" id="{95D7A748-1A03-4B52-61FF-94452DFAB5CE}"/>
                    </a:ext>
                  </a:extLst>
                </p:cNvPr>
                <p:cNvPicPr/>
                <p:nvPr/>
              </p:nvPicPr>
              <p:blipFill>
                <a:blip r:embed="rId10"/>
                <a:stretch>
                  <a:fillRect/>
                </a:stretch>
              </p:blipFill>
              <p:spPr>
                <a:xfrm>
                  <a:off x="3238185" y="5654412"/>
                  <a:ext cx="4932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E64CAC66-AD21-2BB8-FE72-C386A2A25DF0}"/>
                    </a:ext>
                  </a:extLst>
                </p14:cNvPr>
                <p14:cNvContentPartPr/>
                <p14:nvPr/>
              </p14:nvContentPartPr>
              <p14:xfrm>
                <a:off x="3195705" y="5872932"/>
                <a:ext cx="147240" cy="130320"/>
              </p14:xfrm>
            </p:contentPart>
          </mc:Choice>
          <mc:Fallback xmlns="">
            <p:pic>
              <p:nvPicPr>
                <p:cNvPr id="13" name="Ink 12">
                  <a:extLst>
                    <a:ext uri="{FF2B5EF4-FFF2-40B4-BE49-F238E27FC236}">
                      <a16:creationId xmlns:a16="http://schemas.microsoft.com/office/drawing/2014/main" id="{E64CAC66-AD21-2BB8-FE72-C386A2A25DF0}"/>
                    </a:ext>
                  </a:extLst>
                </p:cNvPr>
                <p:cNvPicPr/>
                <p:nvPr/>
              </p:nvPicPr>
              <p:blipFill>
                <a:blip r:embed="rId12"/>
                <a:stretch>
                  <a:fillRect/>
                </a:stretch>
              </p:blipFill>
              <p:spPr>
                <a:xfrm>
                  <a:off x="3186705" y="5863932"/>
                  <a:ext cx="16488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61C4A946-91A1-B0CC-FDE6-5F8BDD195402}"/>
                    </a:ext>
                  </a:extLst>
                </p14:cNvPr>
                <p14:cNvContentPartPr/>
                <p14:nvPr/>
              </p14:nvContentPartPr>
              <p14:xfrm>
                <a:off x="4208025" y="5641092"/>
                <a:ext cx="28440" cy="149760"/>
              </p14:xfrm>
            </p:contentPart>
          </mc:Choice>
          <mc:Fallback xmlns="">
            <p:pic>
              <p:nvPicPr>
                <p:cNvPr id="10" name="Ink 9">
                  <a:extLst>
                    <a:ext uri="{FF2B5EF4-FFF2-40B4-BE49-F238E27FC236}">
                      <a16:creationId xmlns:a16="http://schemas.microsoft.com/office/drawing/2014/main" id="{61C4A946-91A1-B0CC-FDE6-5F8BDD195402}"/>
                    </a:ext>
                  </a:extLst>
                </p:cNvPr>
                <p:cNvPicPr/>
                <p:nvPr/>
              </p:nvPicPr>
              <p:blipFill>
                <a:blip r:embed="rId14"/>
                <a:stretch>
                  <a:fillRect/>
                </a:stretch>
              </p:blipFill>
              <p:spPr>
                <a:xfrm>
                  <a:off x="4199025" y="5632452"/>
                  <a:ext cx="4608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4" name="Ink 13">
                  <a:extLst>
                    <a:ext uri="{FF2B5EF4-FFF2-40B4-BE49-F238E27FC236}">
                      <a16:creationId xmlns:a16="http://schemas.microsoft.com/office/drawing/2014/main" id="{18370615-930C-5F8A-0DC3-1283311EE2B7}"/>
                    </a:ext>
                  </a:extLst>
                </p14:cNvPr>
                <p14:cNvContentPartPr/>
                <p14:nvPr/>
              </p14:nvContentPartPr>
              <p14:xfrm>
                <a:off x="4011465" y="5888772"/>
                <a:ext cx="182520" cy="183960"/>
              </p14:xfrm>
            </p:contentPart>
          </mc:Choice>
          <mc:Fallback xmlns="">
            <p:pic>
              <p:nvPicPr>
                <p:cNvPr id="14" name="Ink 13">
                  <a:extLst>
                    <a:ext uri="{FF2B5EF4-FFF2-40B4-BE49-F238E27FC236}">
                      <a16:creationId xmlns:a16="http://schemas.microsoft.com/office/drawing/2014/main" id="{18370615-930C-5F8A-0DC3-1283311EE2B7}"/>
                    </a:ext>
                  </a:extLst>
                </p:cNvPr>
                <p:cNvPicPr/>
                <p:nvPr/>
              </p:nvPicPr>
              <p:blipFill>
                <a:blip r:embed="rId16"/>
                <a:stretch>
                  <a:fillRect/>
                </a:stretch>
              </p:blipFill>
              <p:spPr>
                <a:xfrm>
                  <a:off x="4002465" y="5880132"/>
                  <a:ext cx="20016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5" name="Ink 14">
                  <a:extLst>
                    <a:ext uri="{FF2B5EF4-FFF2-40B4-BE49-F238E27FC236}">
                      <a16:creationId xmlns:a16="http://schemas.microsoft.com/office/drawing/2014/main" id="{4DEA3E74-6DAF-C4FD-5A43-0C04ACE8E4B9}"/>
                    </a:ext>
                  </a:extLst>
                </p14:cNvPr>
                <p14:cNvContentPartPr/>
                <p14:nvPr/>
              </p14:nvContentPartPr>
              <p14:xfrm>
                <a:off x="4030905" y="5989572"/>
                <a:ext cx="105120" cy="7920"/>
              </p14:xfrm>
            </p:contentPart>
          </mc:Choice>
          <mc:Fallback xmlns="">
            <p:pic>
              <p:nvPicPr>
                <p:cNvPr id="15" name="Ink 14">
                  <a:extLst>
                    <a:ext uri="{FF2B5EF4-FFF2-40B4-BE49-F238E27FC236}">
                      <a16:creationId xmlns:a16="http://schemas.microsoft.com/office/drawing/2014/main" id="{4DEA3E74-6DAF-C4FD-5A43-0C04ACE8E4B9}"/>
                    </a:ext>
                  </a:extLst>
                </p:cNvPr>
                <p:cNvPicPr/>
                <p:nvPr/>
              </p:nvPicPr>
              <p:blipFill>
                <a:blip r:embed="rId18"/>
                <a:stretch>
                  <a:fillRect/>
                </a:stretch>
              </p:blipFill>
              <p:spPr>
                <a:xfrm>
                  <a:off x="4021905" y="5980932"/>
                  <a:ext cx="12276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6" name="Ink 15">
                  <a:extLst>
                    <a:ext uri="{FF2B5EF4-FFF2-40B4-BE49-F238E27FC236}">
                      <a16:creationId xmlns:a16="http://schemas.microsoft.com/office/drawing/2014/main" id="{148346D7-31C9-112A-4873-C514D482A66A}"/>
                    </a:ext>
                  </a:extLst>
                </p14:cNvPr>
                <p14:cNvContentPartPr/>
                <p14:nvPr/>
              </p14:nvContentPartPr>
              <p14:xfrm>
                <a:off x="4955745" y="5872572"/>
                <a:ext cx="219240" cy="131760"/>
              </p14:xfrm>
            </p:contentPart>
          </mc:Choice>
          <mc:Fallback xmlns="">
            <p:pic>
              <p:nvPicPr>
                <p:cNvPr id="16" name="Ink 15">
                  <a:extLst>
                    <a:ext uri="{FF2B5EF4-FFF2-40B4-BE49-F238E27FC236}">
                      <a16:creationId xmlns:a16="http://schemas.microsoft.com/office/drawing/2014/main" id="{148346D7-31C9-112A-4873-C514D482A66A}"/>
                    </a:ext>
                  </a:extLst>
                </p:cNvPr>
                <p:cNvPicPr/>
                <p:nvPr/>
              </p:nvPicPr>
              <p:blipFill>
                <a:blip r:embed="rId20"/>
                <a:stretch>
                  <a:fillRect/>
                </a:stretch>
              </p:blipFill>
              <p:spPr>
                <a:xfrm>
                  <a:off x="4947105" y="5863572"/>
                  <a:ext cx="23688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7" name="Ink 16">
                  <a:extLst>
                    <a:ext uri="{FF2B5EF4-FFF2-40B4-BE49-F238E27FC236}">
                      <a16:creationId xmlns:a16="http://schemas.microsoft.com/office/drawing/2014/main" id="{F45C100B-E0AA-0B3B-7731-24462FCE86F0}"/>
                    </a:ext>
                  </a:extLst>
                </p14:cNvPr>
                <p14:cNvContentPartPr/>
                <p14:nvPr/>
              </p14:nvContentPartPr>
              <p14:xfrm>
                <a:off x="5882025" y="5670972"/>
                <a:ext cx="17640" cy="127800"/>
              </p14:xfrm>
            </p:contentPart>
          </mc:Choice>
          <mc:Fallback xmlns="">
            <p:pic>
              <p:nvPicPr>
                <p:cNvPr id="17" name="Ink 16">
                  <a:extLst>
                    <a:ext uri="{FF2B5EF4-FFF2-40B4-BE49-F238E27FC236}">
                      <a16:creationId xmlns:a16="http://schemas.microsoft.com/office/drawing/2014/main" id="{F45C100B-E0AA-0B3B-7731-24462FCE86F0}"/>
                    </a:ext>
                  </a:extLst>
                </p:cNvPr>
                <p:cNvPicPr/>
                <p:nvPr/>
              </p:nvPicPr>
              <p:blipFill>
                <a:blip r:embed="rId22"/>
                <a:stretch>
                  <a:fillRect/>
                </a:stretch>
              </p:blipFill>
              <p:spPr>
                <a:xfrm>
                  <a:off x="5873025" y="5661972"/>
                  <a:ext cx="3528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5222DFA-271E-5253-9EF5-D284F88B2B08}"/>
                    </a:ext>
                  </a:extLst>
                </p14:cNvPr>
                <p14:cNvContentPartPr/>
                <p14:nvPr/>
              </p14:nvContentPartPr>
              <p14:xfrm>
                <a:off x="5789145" y="5854932"/>
                <a:ext cx="152640" cy="158040"/>
              </p14:xfrm>
            </p:contentPart>
          </mc:Choice>
          <mc:Fallback xmlns="">
            <p:pic>
              <p:nvPicPr>
                <p:cNvPr id="18" name="Ink 17">
                  <a:extLst>
                    <a:ext uri="{FF2B5EF4-FFF2-40B4-BE49-F238E27FC236}">
                      <a16:creationId xmlns:a16="http://schemas.microsoft.com/office/drawing/2014/main" id="{25222DFA-271E-5253-9EF5-D284F88B2B08}"/>
                    </a:ext>
                  </a:extLst>
                </p:cNvPr>
                <p:cNvPicPr/>
                <p:nvPr/>
              </p:nvPicPr>
              <p:blipFill>
                <a:blip r:embed="rId24"/>
                <a:stretch>
                  <a:fillRect/>
                </a:stretch>
              </p:blipFill>
              <p:spPr>
                <a:xfrm>
                  <a:off x="5780505" y="5846292"/>
                  <a:ext cx="17028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9" name="Ink 18">
                  <a:extLst>
                    <a:ext uri="{FF2B5EF4-FFF2-40B4-BE49-F238E27FC236}">
                      <a16:creationId xmlns:a16="http://schemas.microsoft.com/office/drawing/2014/main" id="{C7907E59-13BB-7B5C-B981-F77F3EF46450}"/>
                    </a:ext>
                  </a:extLst>
                </p14:cNvPr>
                <p14:cNvContentPartPr/>
                <p14:nvPr/>
              </p14:nvContentPartPr>
              <p14:xfrm>
                <a:off x="5810745" y="5938812"/>
                <a:ext cx="135000" cy="19800"/>
              </p14:xfrm>
            </p:contentPart>
          </mc:Choice>
          <mc:Fallback xmlns="">
            <p:pic>
              <p:nvPicPr>
                <p:cNvPr id="19" name="Ink 18">
                  <a:extLst>
                    <a:ext uri="{FF2B5EF4-FFF2-40B4-BE49-F238E27FC236}">
                      <a16:creationId xmlns:a16="http://schemas.microsoft.com/office/drawing/2014/main" id="{C7907E59-13BB-7B5C-B981-F77F3EF46450}"/>
                    </a:ext>
                  </a:extLst>
                </p:cNvPr>
                <p:cNvPicPr/>
                <p:nvPr/>
              </p:nvPicPr>
              <p:blipFill>
                <a:blip r:embed="rId26"/>
                <a:stretch>
                  <a:fillRect/>
                </a:stretch>
              </p:blipFill>
              <p:spPr>
                <a:xfrm>
                  <a:off x="5802105" y="5930172"/>
                  <a:ext cx="15264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4" name="Ink 23">
                  <a:extLst>
                    <a:ext uri="{FF2B5EF4-FFF2-40B4-BE49-F238E27FC236}">
                      <a16:creationId xmlns:a16="http://schemas.microsoft.com/office/drawing/2014/main" id="{5508B757-D4FE-E4B3-093C-1213D5FB4CF8}"/>
                    </a:ext>
                  </a:extLst>
                </p14:cNvPr>
                <p14:cNvContentPartPr/>
                <p14:nvPr/>
              </p14:nvContentPartPr>
              <p14:xfrm>
                <a:off x="6685545" y="5663412"/>
                <a:ext cx="11160" cy="160200"/>
              </p14:xfrm>
            </p:contentPart>
          </mc:Choice>
          <mc:Fallback xmlns="">
            <p:pic>
              <p:nvPicPr>
                <p:cNvPr id="24" name="Ink 23">
                  <a:extLst>
                    <a:ext uri="{FF2B5EF4-FFF2-40B4-BE49-F238E27FC236}">
                      <a16:creationId xmlns:a16="http://schemas.microsoft.com/office/drawing/2014/main" id="{5508B757-D4FE-E4B3-093C-1213D5FB4CF8}"/>
                    </a:ext>
                  </a:extLst>
                </p:cNvPr>
                <p:cNvPicPr/>
                <p:nvPr/>
              </p:nvPicPr>
              <p:blipFill>
                <a:blip r:embed="rId28"/>
                <a:stretch>
                  <a:fillRect/>
                </a:stretch>
              </p:blipFill>
              <p:spPr>
                <a:xfrm>
                  <a:off x="6676905" y="5654412"/>
                  <a:ext cx="2880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5" name="Ink 24">
                  <a:extLst>
                    <a:ext uri="{FF2B5EF4-FFF2-40B4-BE49-F238E27FC236}">
                      <a16:creationId xmlns:a16="http://schemas.microsoft.com/office/drawing/2014/main" id="{99D8E160-6106-4CB9-8E0D-9A366AA3A2C8}"/>
                    </a:ext>
                  </a:extLst>
                </p14:cNvPr>
                <p14:cNvContentPartPr/>
                <p14:nvPr/>
              </p14:nvContentPartPr>
              <p14:xfrm>
                <a:off x="6635505" y="5947452"/>
                <a:ext cx="240840" cy="126360"/>
              </p14:xfrm>
            </p:contentPart>
          </mc:Choice>
          <mc:Fallback xmlns="">
            <p:pic>
              <p:nvPicPr>
                <p:cNvPr id="25" name="Ink 24">
                  <a:extLst>
                    <a:ext uri="{FF2B5EF4-FFF2-40B4-BE49-F238E27FC236}">
                      <a16:creationId xmlns:a16="http://schemas.microsoft.com/office/drawing/2014/main" id="{99D8E160-6106-4CB9-8E0D-9A366AA3A2C8}"/>
                    </a:ext>
                  </a:extLst>
                </p:cNvPr>
                <p:cNvPicPr/>
                <p:nvPr/>
              </p:nvPicPr>
              <p:blipFill>
                <a:blip r:embed="rId30"/>
                <a:stretch>
                  <a:fillRect/>
                </a:stretch>
              </p:blipFill>
              <p:spPr>
                <a:xfrm>
                  <a:off x="6626505" y="5938452"/>
                  <a:ext cx="25848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09528CAD-C43B-3DC4-A160-782B45483C02}"/>
                    </a:ext>
                  </a:extLst>
                </p14:cNvPr>
                <p14:cNvContentPartPr/>
                <p14:nvPr/>
              </p14:nvContentPartPr>
              <p14:xfrm>
                <a:off x="7472505" y="5739732"/>
                <a:ext cx="16200" cy="124560"/>
              </p14:xfrm>
            </p:contentPart>
          </mc:Choice>
          <mc:Fallback xmlns="">
            <p:pic>
              <p:nvPicPr>
                <p:cNvPr id="26" name="Ink 25">
                  <a:extLst>
                    <a:ext uri="{FF2B5EF4-FFF2-40B4-BE49-F238E27FC236}">
                      <a16:creationId xmlns:a16="http://schemas.microsoft.com/office/drawing/2014/main" id="{09528CAD-C43B-3DC4-A160-782B45483C02}"/>
                    </a:ext>
                  </a:extLst>
                </p:cNvPr>
                <p:cNvPicPr/>
                <p:nvPr/>
              </p:nvPicPr>
              <p:blipFill>
                <a:blip r:embed="rId32"/>
                <a:stretch>
                  <a:fillRect/>
                </a:stretch>
              </p:blipFill>
              <p:spPr>
                <a:xfrm>
                  <a:off x="7463505" y="5730732"/>
                  <a:ext cx="3384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7" name="Ink 26">
                  <a:extLst>
                    <a:ext uri="{FF2B5EF4-FFF2-40B4-BE49-F238E27FC236}">
                      <a16:creationId xmlns:a16="http://schemas.microsoft.com/office/drawing/2014/main" id="{8903BC2F-1019-8578-3A53-59762787D900}"/>
                    </a:ext>
                  </a:extLst>
                </p14:cNvPr>
                <p14:cNvContentPartPr/>
                <p14:nvPr/>
              </p14:nvContentPartPr>
              <p14:xfrm>
                <a:off x="7403385" y="5956452"/>
                <a:ext cx="160920" cy="149760"/>
              </p14:xfrm>
            </p:contentPart>
          </mc:Choice>
          <mc:Fallback xmlns="">
            <p:pic>
              <p:nvPicPr>
                <p:cNvPr id="27" name="Ink 26">
                  <a:extLst>
                    <a:ext uri="{FF2B5EF4-FFF2-40B4-BE49-F238E27FC236}">
                      <a16:creationId xmlns:a16="http://schemas.microsoft.com/office/drawing/2014/main" id="{8903BC2F-1019-8578-3A53-59762787D900}"/>
                    </a:ext>
                  </a:extLst>
                </p:cNvPr>
                <p:cNvPicPr/>
                <p:nvPr/>
              </p:nvPicPr>
              <p:blipFill>
                <a:blip r:embed="rId34"/>
                <a:stretch>
                  <a:fillRect/>
                </a:stretch>
              </p:blipFill>
              <p:spPr>
                <a:xfrm>
                  <a:off x="7394385" y="5947452"/>
                  <a:ext cx="17856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8" name="Ink 27">
                  <a:extLst>
                    <a:ext uri="{FF2B5EF4-FFF2-40B4-BE49-F238E27FC236}">
                      <a16:creationId xmlns:a16="http://schemas.microsoft.com/office/drawing/2014/main" id="{0CADDF44-A559-6FF6-15E4-DA8DF322F3FF}"/>
                    </a:ext>
                  </a:extLst>
                </p14:cNvPr>
                <p14:cNvContentPartPr/>
                <p14:nvPr/>
              </p14:nvContentPartPr>
              <p14:xfrm>
                <a:off x="7924305" y="5783652"/>
                <a:ext cx="982080" cy="47520"/>
              </p14:xfrm>
            </p:contentPart>
          </mc:Choice>
          <mc:Fallback xmlns="">
            <p:pic>
              <p:nvPicPr>
                <p:cNvPr id="28" name="Ink 27">
                  <a:extLst>
                    <a:ext uri="{FF2B5EF4-FFF2-40B4-BE49-F238E27FC236}">
                      <a16:creationId xmlns:a16="http://schemas.microsoft.com/office/drawing/2014/main" id="{0CADDF44-A559-6FF6-15E4-DA8DF322F3FF}"/>
                    </a:ext>
                  </a:extLst>
                </p:cNvPr>
                <p:cNvPicPr/>
                <p:nvPr/>
              </p:nvPicPr>
              <p:blipFill>
                <a:blip r:embed="rId36"/>
                <a:stretch>
                  <a:fillRect/>
                </a:stretch>
              </p:blipFill>
              <p:spPr>
                <a:xfrm>
                  <a:off x="7915665" y="5774652"/>
                  <a:ext cx="99972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9" name="Ink 28">
                  <a:extLst>
                    <a:ext uri="{FF2B5EF4-FFF2-40B4-BE49-F238E27FC236}">
                      <a16:creationId xmlns:a16="http://schemas.microsoft.com/office/drawing/2014/main" id="{784DCF0B-0E19-5E77-8040-3D8D7F2C94B6}"/>
                    </a:ext>
                  </a:extLst>
                </p14:cNvPr>
                <p14:cNvContentPartPr/>
                <p14:nvPr/>
              </p14:nvContentPartPr>
              <p14:xfrm>
                <a:off x="8403105" y="5702292"/>
                <a:ext cx="24480" cy="202320"/>
              </p14:xfrm>
            </p:contentPart>
          </mc:Choice>
          <mc:Fallback xmlns="">
            <p:pic>
              <p:nvPicPr>
                <p:cNvPr id="29" name="Ink 28">
                  <a:extLst>
                    <a:ext uri="{FF2B5EF4-FFF2-40B4-BE49-F238E27FC236}">
                      <a16:creationId xmlns:a16="http://schemas.microsoft.com/office/drawing/2014/main" id="{784DCF0B-0E19-5E77-8040-3D8D7F2C94B6}"/>
                    </a:ext>
                  </a:extLst>
                </p:cNvPr>
                <p:cNvPicPr/>
                <p:nvPr/>
              </p:nvPicPr>
              <p:blipFill>
                <a:blip r:embed="rId38"/>
                <a:stretch>
                  <a:fillRect/>
                </a:stretch>
              </p:blipFill>
              <p:spPr>
                <a:xfrm>
                  <a:off x="8394105" y="5693652"/>
                  <a:ext cx="42120"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0" name="Ink 29">
                  <a:extLst>
                    <a:ext uri="{FF2B5EF4-FFF2-40B4-BE49-F238E27FC236}">
                      <a16:creationId xmlns:a16="http://schemas.microsoft.com/office/drawing/2014/main" id="{7958F04B-2A8F-D682-F0D0-38D172F3D1E6}"/>
                    </a:ext>
                  </a:extLst>
                </p14:cNvPr>
                <p14:cNvContentPartPr/>
                <p14:nvPr/>
              </p14:nvContentPartPr>
              <p14:xfrm>
                <a:off x="8257305" y="5985972"/>
                <a:ext cx="152640" cy="163080"/>
              </p14:xfrm>
            </p:contentPart>
          </mc:Choice>
          <mc:Fallback xmlns="">
            <p:pic>
              <p:nvPicPr>
                <p:cNvPr id="30" name="Ink 29">
                  <a:extLst>
                    <a:ext uri="{FF2B5EF4-FFF2-40B4-BE49-F238E27FC236}">
                      <a16:creationId xmlns:a16="http://schemas.microsoft.com/office/drawing/2014/main" id="{7958F04B-2A8F-D682-F0D0-38D172F3D1E6}"/>
                    </a:ext>
                  </a:extLst>
                </p:cNvPr>
                <p:cNvPicPr/>
                <p:nvPr/>
              </p:nvPicPr>
              <p:blipFill>
                <a:blip r:embed="rId40"/>
                <a:stretch>
                  <a:fillRect/>
                </a:stretch>
              </p:blipFill>
              <p:spPr>
                <a:xfrm>
                  <a:off x="8248665" y="5976972"/>
                  <a:ext cx="17028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1" name="Ink 30">
                  <a:extLst>
                    <a:ext uri="{FF2B5EF4-FFF2-40B4-BE49-F238E27FC236}">
                      <a16:creationId xmlns:a16="http://schemas.microsoft.com/office/drawing/2014/main" id="{E08E8A2F-163D-5372-43EE-1F6815EDD8DA}"/>
                    </a:ext>
                  </a:extLst>
                </p14:cNvPr>
                <p14:cNvContentPartPr/>
                <p14:nvPr/>
              </p14:nvContentPartPr>
              <p14:xfrm>
                <a:off x="8494905" y="6041772"/>
                <a:ext cx="109800" cy="104040"/>
              </p14:xfrm>
            </p:contentPart>
          </mc:Choice>
          <mc:Fallback xmlns="">
            <p:pic>
              <p:nvPicPr>
                <p:cNvPr id="31" name="Ink 30">
                  <a:extLst>
                    <a:ext uri="{FF2B5EF4-FFF2-40B4-BE49-F238E27FC236}">
                      <a16:creationId xmlns:a16="http://schemas.microsoft.com/office/drawing/2014/main" id="{E08E8A2F-163D-5372-43EE-1F6815EDD8DA}"/>
                    </a:ext>
                  </a:extLst>
                </p:cNvPr>
                <p:cNvPicPr/>
                <p:nvPr/>
              </p:nvPicPr>
              <p:blipFill>
                <a:blip r:embed="rId42"/>
                <a:stretch>
                  <a:fillRect/>
                </a:stretch>
              </p:blipFill>
              <p:spPr>
                <a:xfrm>
                  <a:off x="8485905" y="6033132"/>
                  <a:ext cx="12744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4" name="Ink 33">
                  <a:extLst>
                    <a:ext uri="{FF2B5EF4-FFF2-40B4-BE49-F238E27FC236}">
                      <a16:creationId xmlns:a16="http://schemas.microsoft.com/office/drawing/2014/main" id="{F2A29DEF-C18A-C151-6505-31C9DE64DA54}"/>
                    </a:ext>
                  </a:extLst>
                </p14:cNvPr>
                <p14:cNvContentPartPr/>
                <p14:nvPr/>
              </p14:nvContentPartPr>
              <p14:xfrm>
                <a:off x="2487225" y="5694732"/>
                <a:ext cx="6480" cy="18360"/>
              </p14:xfrm>
            </p:contentPart>
          </mc:Choice>
          <mc:Fallback xmlns="">
            <p:pic>
              <p:nvPicPr>
                <p:cNvPr id="34" name="Ink 33">
                  <a:extLst>
                    <a:ext uri="{FF2B5EF4-FFF2-40B4-BE49-F238E27FC236}">
                      <a16:creationId xmlns:a16="http://schemas.microsoft.com/office/drawing/2014/main" id="{F2A29DEF-C18A-C151-6505-31C9DE64DA54}"/>
                    </a:ext>
                  </a:extLst>
                </p:cNvPr>
                <p:cNvPicPr/>
                <p:nvPr/>
              </p:nvPicPr>
              <p:blipFill>
                <a:blip r:embed="rId44"/>
                <a:stretch>
                  <a:fillRect/>
                </a:stretch>
              </p:blipFill>
              <p:spPr>
                <a:xfrm>
                  <a:off x="2478585" y="5686092"/>
                  <a:ext cx="2412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5" name="Ink 34">
                  <a:extLst>
                    <a:ext uri="{FF2B5EF4-FFF2-40B4-BE49-F238E27FC236}">
                      <a16:creationId xmlns:a16="http://schemas.microsoft.com/office/drawing/2014/main" id="{761B1172-1890-1DBB-EF30-210EF5AB8585}"/>
                    </a:ext>
                  </a:extLst>
                </p14:cNvPr>
                <p14:cNvContentPartPr/>
                <p14:nvPr/>
              </p14:nvContentPartPr>
              <p14:xfrm>
                <a:off x="3206145" y="5162652"/>
                <a:ext cx="87840" cy="79560"/>
              </p14:xfrm>
            </p:contentPart>
          </mc:Choice>
          <mc:Fallback xmlns="">
            <p:pic>
              <p:nvPicPr>
                <p:cNvPr id="35" name="Ink 34">
                  <a:extLst>
                    <a:ext uri="{FF2B5EF4-FFF2-40B4-BE49-F238E27FC236}">
                      <a16:creationId xmlns:a16="http://schemas.microsoft.com/office/drawing/2014/main" id="{761B1172-1890-1DBB-EF30-210EF5AB8585}"/>
                    </a:ext>
                  </a:extLst>
                </p:cNvPr>
                <p:cNvPicPr/>
                <p:nvPr/>
              </p:nvPicPr>
              <p:blipFill>
                <a:blip r:embed="rId46"/>
                <a:stretch>
                  <a:fillRect/>
                </a:stretch>
              </p:blipFill>
              <p:spPr>
                <a:xfrm>
                  <a:off x="3197505" y="5154012"/>
                  <a:ext cx="105480" cy="972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6" name="Ink 35">
                  <a:extLst>
                    <a:ext uri="{FF2B5EF4-FFF2-40B4-BE49-F238E27FC236}">
                      <a16:creationId xmlns:a16="http://schemas.microsoft.com/office/drawing/2014/main" id="{24D586A5-640F-BA7F-1F7F-8FBCE628A848}"/>
                    </a:ext>
                  </a:extLst>
                </p14:cNvPr>
                <p14:cNvContentPartPr/>
                <p14:nvPr/>
              </p14:nvContentPartPr>
              <p14:xfrm>
                <a:off x="4112265" y="4997052"/>
                <a:ext cx="94680" cy="75240"/>
              </p14:xfrm>
            </p:contentPart>
          </mc:Choice>
          <mc:Fallback xmlns="">
            <p:pic>
              <p:nvPicPr>
                <p:cNvPr id="36" name="Ink 35">
                  <a:extLst>
                    <a:ext uri="{FF2B5EF4-FFF2-40B4-BE49-F238E27FC236}">
                      <a16:creationId xmlns:a16="http://schemas.microsoft.com/office/drawing/2014/main" id="{24D586A5-640F-BA7F-1F7F-8FBCE628A848}"/>
                    </a:ext>
                  </a:extLst>
                </p:cNvPr>
                <p:cNvPicPr/>
                <p:nvPr/>
              </p:nvPicPr>
              <p:blipFill>
                <a:blip r:embed="rId48"/>
                <a:stretch>
                  <a:fillRect/>
                </a:stretch>
              </p:blipFill>
              <p:spPr>
                <a:xfrm>
                  <a:off x="4103265" y="4988052"/>
                  <a:ext cx="11232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7" name="Ink 36">
                  <a:extLst>
                    <a:ext uri="{FF2B5EF4-FFF2-40B4-BE49-F238E27FC236}">
                      <a16:creationId xmlns:a16="http://schemas.microsoft.com/office/drawing/2014/main" id="{86D1554D-F037-F58A-4A4E-C25EE5B33965}"/>
                    </a:ext>
                  </a:extLst>
                </p14:cNvPr>
                <p14:cNvContentPartPr/>
                <p14:nvPr/>
              </p14:nvContentPartPr>
              <p14:xfrm>
                <a:off x="4964025" y="4848012"/>
                <a:ext cx="92520" cy="78480"/>
              </p14:xfrm>
            </p:contentPart>
          </mc:Choice>
          <mc:Fallback xmlns="">
            <p:pic>
              <p:nvPicPr>
                <p:cNvPr id="37" name="Ink 36">
                  <a:extLst>
                    <a:ext uri="{FF2B5EF4-FFF2-40B4-BE49-F238E27FC236}">
                      <a16:creationId xmlns:a16="http://schemas.microsoft.com/office/drawing/2014/main" id="{86D1554D-F037-F58A-4A4E-C25EE5B33965}"/>
                    </a:ext>
                  </a:extLst>
                </p:cNvPr>
                <p:cNvPicPr/>
                <p:nvPr/>
              </p:nvPicPr>
              <p:blipFill>
                <a:blip r:embed="rId50"/>
                <a:stretch>
                  <a:fillRect/>
                </a:stretch>
              </p:blipFill>
              <p:spPr>
                <a:xfrm>
                  <a:off x="4955025" y="4839012"/>
                  <a:ext cx="110160" cy="961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9" name="Ink 38">
                  <a:extLst>
                    <a:ext uri="{FF2B5EF4-FFF2-40B4-BE49-F238E27FC236}">
                      <a16:creationId xmlns:a16="http://schemas.microsoft.com/office/drawing/2014/main" id="{49D8C55F-1F5A-4111-4F13-54A520E30F0C}"/>
                    </a:ext>
                  </a:extLst>
                </p14:cNvPr>
                <p14:cNvContentPartPr/>
                <p14:nvPr/>
              </p14:nvContentPartPr>
              <p14:xfrm>
                <a:off x="5858985" y="4633812"/>
                <a:ext cx="66240" cy="66960"/>
              </p14:xfrm>
            </p:contentPart>
          </mc:Choice>
          <mc:Fallback xmlns="">
            <p:pic>
              <p:nvPicPr>
                <p:cNvPr id="39" name="Ink 38">
                  <a:extLst>
                    <a:ext uri="{FF2B5EF4-FFF2-40B4-BE49-F238E27FC236}">
                      <a16:creationId xmlns:a16="http://schemas.microsoft.com/office/drawing/2014/main" id="{49D8C55F-1F5A-4111-4F13-54A520E30F0C}"/>
                    </a:ext>
                  </a:extLst>
                </p:cNvPr>
                <p:cNvPicPr/>
                <p:nvPr/>
              </p:nvPicPr>
              <p:blipFill>
                <a:blip r:embed="rId52"/>
                <a:stretch>
                  <a:fillRect/>
                </a:stretch>
              </p:blipFill>
              <p:spPr>
                <a:xfrm>
                  <a:off x="5850345" y="4625172"/>
                  <a:ext cx="83880" cy="846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40" name="Ink 39">
                  <a:extLst>
                    <a:ext uri="{FF2B5EF4-FFF2-40B4-BE49-F238E27FC236}">
                      <a16:creationId xmlns:a16="http://schemas.microsoft.com/office/drawing/2014/main" id="{A5BCBE46-17A6-47D4-0255-34D02385C71E}"/>
                    </a:ext>
                  </a:extLst>
                </p14:cNvPr>
                <p14:cNvContentPartPr/>
                <p14:nvPr/>
              </p14:nvContentPartPr>
              <p14:xfrm>
                <a:off x="2501985" y="4674132"/>
                <a:ext cx="3359160" cy="1049400"/>
              </p14:xfrm>
            </p:contentPart>
          </mc:Choice>
          <mc:Fallback xmlns="">
            <p:pic>
              <p:nvPicPr>
                <p:cNvPr id="40" name="Ink 39">
                  <a:extLst>
                    <a:ext uri="{FF2B5EF4-FFF2-40B4-BE49-F238E27FC236}">
                      <a16:creationId xmlns:a16="http://schemas.microsoft.com/office/drawing/2014/main" id="{A5BCBE46-17A6-47D4-0255-34D02385C71E}"/>
                    </a:ext>
                  </a:extLst>
                </p:cNvPr>
                <p:cNvPicPr/>
                <p:nvPr/>
              </p:nvPicPr>
              <p:blipFill>
                <a:blip r:embed="rId54"/>
                <a:stretch>
                  <a:fillRect/>
                </a:stretch>
              </p:blipFill>
              <p:spPr>
                <a:xfrm>
                  <a:off x="2492985" y="4665492"/>
                  <a:ext cx="3376800" cy="1067040"/>
                </a:xfrm>
                <a:prstGeom prst="rect">
                  <a:avLst/>
                </a:prstGeom>
              </p:spPr>
            </p:pic>
          </mc:Fallback>
        </mc:AlternateContent>
      </p:grpSp>
      <p:grpSp>
        <p:nvGrpSpPr>
          <p:cNvPr id="110" name="Group 109">
            <a:extLst>
              <a:ext uri="{FF2B5EF4-FFF2-40B4-BE49-F238E27FC236}">
                <a16:creationId xmlns:a16="http://schemas.microsoft.com/office/drawing/2014/main" id="{7D8FF7DB-E3A8-4576-EB5A-9525B0909DD2}"/>
              </a:ext>
            </a:extLst>
          </p:cNvPr>
          <p:cNvGrpSpPr/>
          <p:nvPr/>
        </p:nvGrpSpPr>
        <p:grpSpPr>
          <a:xfrm>
            <a:off x="3442453" y="2615292"/>
            <a:ext cx="5993280" cy="2035800"/>
            <a:chOff x="3440865" y="2615292"/>
            <a:chExt cx="5993280" cy="2035800"/>
          </a:xfrm>
        </p:grpSpPr>
        <mc:AlternateContent xmlns:mc="http://schemas.openxmlformats.org/markup-compatibility/2006" xmlns:p14="http://schemas.microsoft.com/office/powerpoint/2010/main">
          <mc:Choice Requires="p14">
            <p:contentPart p14:bwMode="auto" r:id="rId55">
              <p14:nvContentPartPr>
                <p14:cNvPr id="51" name="Ink 50">
                  <a:extLst>
                    <a:ext uri="{FF2B5EF4-FFF2-40B4-BE49-F238E27FC236}">
                      <a16:creationId xmlns:a16="http://schemas.microsoft.com/office/drawing/2014/main" id="{7D67DAE5-B2FD-EC5D-1059-5196DDADC4F9}"/>
                    </a:ext>
                  </a:extLst>
                </p14:cNvPr>
                <p14:cNvContentPartPr/>
                <p14:nvPr/>
              </p14:nvContentPartPr>
              <p14:xfrm>
                <a:off x="5958345" y="4640292"/>
                <a:ext cx="46800" cy="10800"/>
              </p14:xfrm>
            </p:contentPart>
          </mc:Choice>
          <mc:Fallback xmlns="">
            <p:pic>
              <p:nvPicPr>
                <p:cNvPr id="51" name="Ink 50">
                  <a:extLst>
                    <a:ext uri="{FF2B5EF4-FFF2-40B4-BE49-F238E27FC236}">
                      <a16:creationId xmlns:a16="http://schemas.microsoft.com/office/drawing/2014/main" id="{7D67DAE5-B2FD-EC5D-1059-5196DDADC4F9}"/>
                    </a:ext>
                  </a:extLst>
                </p:cNvPr>
                <p:cNvPicPr/>
                <p:nvPr/>
              </p:nvPicPr>
              <p:blipFill>
                <a:blip r:embed="rId56"/>
                <a:stretch>
                  <a:fillRect/>
                </a:stretch>
              </p:blipFill>
              <p:spPr>
                <a:xfrm>
                  <a:off x="5949345" y="4631292"/>
                  <a:ext cx="6444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2" name="Ink 41">
                  <a:extLst>
                    <a:ext uri="{FF2B5EF4-FFF2-40B4-BE49-F238E27FC236}">
                      <a16:creationId xmlns:a16="http://schemas.microsoft.com/office/drawing/2014/main" id="{46736AF9-6863-A110-F02C-5C0E800C070A}"/>
                    </a:ext>
                  </a:extLst>
                </p14:cNvPr>
                <p14:cNvContentPartPr/>
                <p14:nvPr/>
              </p14:nvContentPartPr>
              <p14:xfrm>
                <a:off x="6626505" y="4276692"/>
                <a:ext cx="82080" cy="125280"/>
              </p14:xfrm>
            </p:contentPart>
          </mc:Choice>
          <mc:Fallback xmlns="">
            <p:pic>
              <p:nvPicPr>
                <p:cNvPr id="42" name="Ink 41">
                  <a:extLst>
                    <a:ext uri="{FF2B5EF4-FFF2-40B4-BE49-F238E27FC236}">
                      <a16:creationId xmlns:a16="http://schemas.microsoft.com/office/drawing/2014/main" id="{46736AF9-6863-A110-F02C-5C0E800C070A}"/>
                    </a:ext>
                  </a:extLst>
                </p:cNvPr>
                <p:cNvPicPr/>
                <p:nvPr/>
              </p:nvPicPr>
              <p:blipFill>
                <a:blip r:embed="rId58"/>
                <a:stretch>
                  <a:fillRect/>
                </a:stretch>
              </p:blipFill>
              <p:spPr>
                <a:xfrm>
                  <a:off x="6617865" y="4268052"/>
                  <a:ext cx="9972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43" name="Ink 42">
                  <a:extLst>
                    <a:ext uri="{FF2B5EF4-FFF2-40B4-BE49-F238E27FC236}">
                      <a16:creationId xmlns:a16="http://schemas.microsoft.com/office/drawing/2014/main" id="{05C65616-3D34-F3E8-B777-8083C9FB4EF3}"/>
                    </a:ext>
                  </a:extLst>
                </p14:cNvPr>
                <p14:cNvContentPartPr/>
                <p14:nvPr/>
              </p14:nvContentPartPr>
              <p14:xfrm>
                <a:off x="6609585" y="4247532"/>
                <a:ext cx="125280" cy="183240"/>
              </p14:xfrm>
            </p:contentPart>
          </mc:Choice>
          <mc:Fallback xmlns="">
            <p:pic>
              <p:nvPicPr>
                <p:cNvPr id="43" name="Ink 42">
                  <a:extLst>
                    <a:ext uri="{FF2B5EF4-FFF2-40B4-BE49-F238E27FC236}">
                      <a16:creationId xmlns:a16="http://schemas.microsoft.com/office/drawing/2014/main" id="{05C65616-3D34-F3E8-B777-8083C9FB4EF3}"/>
                    </a:ext>
                  </a:extLst>
                </p:cNvPr>
                <p:cNvPicPr/>
                <p:nvPr/>
              </p:nvPicPr>
              <p:blipFill>
                <a:blip r:embed="rId60"/>
                <a:stretch>
                  <a:fillRect/>
                </a:stretch>
              </p:blipFill>
              <p:spPr>
                <a:xfrm>
                  <a:off x="6600945" y="4238532"/>
                  <a:ext cx="14292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52" name="Ink 51">
                  <a:extLst>
                    <a:ext uri="{FF2B5EF4-FFF2-40B4-BE49-F238E27FC236}">
                      <a16:creationId xmlns:a16="http://schemas.microsoft.com/office/drawing/2014/main" id="{245706F8-DC27-3027-D370-6DE4660A13BE}"/>
                    </a:ext>
                  </a:extLst>
                </p14:cNvPr>
                <p14:cNvContentPartPr/>
                <p14:nvPr/>
              </p14:nvContentPartPr>
              <p14:xfrm>
                <a:off x="6164985" y="4511772"/>
                <a:ext cx="137880" cy="80280"/>
              </p14:xfrm>
            </p:contentPart>
          </mc:Choice>
          <mc:Fallback xmlns="">
            <p:pic>
              <p:nvPicPr>
                <p:cNvPr id="52" name="Ink 51">
                  <a:extLst>
                    <a:ext uri="{FF2B5EF4-FFF2-40B4-BE49-F238E27FC236}">
                      <a16:creationId xmlns:a16="http://schemas.microsoft.com/office/drawing/2014/main" id="{245706F8-DC27-3027-D370-6DE4660A13BE}"/>
                    </a:ext>
                  </a:extLst>
                </p:cNvPr>
                <p:cNvPicPr/>
                <p:nvPr/>
              </p:nvPicPr>
              <p:blipFill>
                <a:blip r:embed="rId62"/>
                <a:stretch>
                  <a:fillRect/>
                </a:stretch>
              </p:blipFill>
              <p:spPr>
                <a:xfrm>
                  <a:off x="6155985" y="4503132"/>
                  <a:ext cx="15552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53" name="Ink 52">
                  <a:extLst>
                    <a:ext uri="{FF2B5EF4-FFF2-40B4-BE49-F238E27FC236}">
                      <a16:creationId xmlns:a16="http://schemas.microsoft.com/office/drawing/2014/main" id="{92911EC8-574A-6130-983A-640203D4DC11}"/>
                    </a:ext>
                  </a:extLst>
                </p14:cNvPr>
                <p14:cNvContentPartPr/>
                <p14:nvPr/>
              </p14:nvContentPartPr>
              <p14:xfrm>
                <a:off x="6410505" y="4447692"/>
                <a:ext cx="88560" cy="45720"/>
              </p14:xfrm>
            </p:contentPart>
          </mc:Choice>
          <mc:Fallback xmlns="">
            <p:pic>
              <p:nvPicPr>
                <p:cNvPr id="53" name="Ink 52">
                  <a:extLst>
                    <a:ext uri="{FF2B5EF4-FFF2-40B4-BE49-F238E27FC236}">
                      <a16:creationId xmlns:a16="http://schemas.microsoft.com/office/drawing/2014/main" id="{92911EC8-574A-6130-983A-640203D4DC11}"/>
                    </a:ext>
                  </a:extLst>
                </p:cNvPr>
                <p:cNvPicPr/>
                <p:nvPr/>
              </p:nvPicPr>
              <p:blipFill>
                <a:blip r:embed="rId64"/>
                <a:stretch>
                  <a:fillRect/>
                </a:stretch>
              </p:blipFill>
              <p:spPr>
                <a:xfrm>
                  <a:off x="6401865" y="4439052"/>
                  <a:ext cx="10620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54" name="Ink 53">
                  <a:extLst>
                    <a:ext uri="{FF2B5EF4-FFF2-40B4-BE49-F238E27FC236}">
                      <a16:creationId xmlns:a16="http://schemas.microsoft.com/office/drawing/2014/main" id="{18EFD0DF-6CA6-440D-223C-CACF1828514E}"/>
                    </a:ext>
                  </a:extLst>
                </p14:cNvPr>
                <p14:cNvContentPartPr/>
                <p14:nvPr/>
              </p14:nvContentPartPr>
              <p14:xfrm>
                <a:off x="6607065" y="4344012"/>
                <a:ext cx="157680" cy="51120"/>
              </p14:xfrm>
            </p:contentPart>
          </mc:Choice>
          <mc:Fallback xmlns="">
            <p:pic>
              <p:nvPicPr>
                <p:cNvPr id="54" name="Ink 53">
                  <a:extLst>
                    <a:ext uri="{FF2B5EF4-FFF2-40B4-BE49-F238E27FC236}">
                      <a16:creationId xmlns:a16="http://schemas.microsoft.com/office/drawing/2014/main" id="{18EFD0DF-6CA6-440D-223C-CACF1828514E}"/>
                    </a:ext>
                  </a:extLst>
                </p:cNvPr>
                <p:cNvPicPr/>
                <p:nvPr/>
              </p:nvPicPr>
              <p:blipFill>
                <a:blip r:embed="rId66"/>
                <a:stretch>
                  <a:fillRect/>
                </a:stretch>
              </p:blipFill>
              <p:spPr>
                <a:xfrm>
                  <a:off x="6598425" y="4335012"/>
                  <a:ext cx="175320" cy="6876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55" name="Ink 54">
                  <a:extLst>
                    <a:ext uri="{FF2B5EF4-FFF2-40B4-BE49-F238E27FC236}">
                      <a16:creationId xmlns:a16="http://schemas.microsoft.com/office/drawing/2014/main" id="{81FE7E7F-CD80-AF45-79A5-BA473A8B0957}"/>
                    </a:ext>
                  </a:extLst>
                </p14:cNvPr>
                <p14:cNvContentPartPr/>
                <p14:nvPr/>
              </p14:nvContentPartPr>
              <p14:xfrm>
                <a:off x="6931785" y="4237812"/>
                <a:ext cx="168840" cy="59400"/>
              </p14:xfrm>
            </p:contentPart>
          </mc:Choice>
          <mc:Fallback xmlns="">
            <p:pic>
              <p:nvPicPr>
                <p:cNvPr id="55" name="Ink 54">
                  <a:extLst>
                    <a:ext uri="{FF2B5EF4-FFF2-40B4-BE49-F238E27FC236}">
                      <a16:creationId xmlns:a16="http://schemas.microsoft.com/office/drawing/2014/main" id="{81FE7E7F-CD80-AF45-79A5-BA473A8B0957}"/>
                    </a:ext>
                  </a:extLst>
                </p:cNvPr>
                <p:cNvPicPr/>
                <p:nvPr/>
              </p:nvPicPr>
              <p:blipFill>
                <a:blip r:embed="rId68"/>
                <a:stretch>
                  <a:fillRect/>
                </a:stretch>
              </p:blipFill>
              <p:spPr>
                <a:xfrm>
                  <a:off x="6923145" y="4228812"/>
                  <a:ext cx="18648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5" name="Ink 44">
                  <a:extLst>
                    <a:ext uri="{FF2B5EF4-FFF2-40B4-BE49-F238E27FC236}">
                      <a16:creationId xmlns:a16="http://schemas.microsoft.com/office/drawing/2014/main" id="{7C0630BF-1230-80F1-4A13-642B96064723}"/>
                    </a:ext>
                  </a:extLst>
                </p14:cNvPr>
                <p14:cNvContentPartPr/>
                <p14:nvPr/>
              </p14:nvContentPartPr>
              <p14:xfrm>
                <a:off x="7491945" y="4014612"/>
                <a:ext cx="117720" cy="119880"/>
              </p14:xfrm>
            </p:contentPart>
          </mc:Choice>
          <mc:Fallback xmlns="">
            <p:pic>
              <p:nvPicPr>
                <p:cNvPr id="45" name="Ink 44">
                  <a:extLst>
                    <a:ext uri="{FF2B5EF4-FFF2-40B4-BE49-F238E27FC236}">
                      <a16:creationId xmlns:a16="http://schemas.microsoft.com/office/drawing/2014/main" id="{7C0630BF-1230-80F1-4A13-642B96064723}"/>
                    </a:ext>
                  </a:extLst>
                </p:cNvPr>
                <p:cNvPicPr/>
                <p:nvPr/>
              </p:nvPicPr>
              <p:blipFill>
                <a:blip r:embed="rId70"/>
                <a:stretch>
                  <a:fillRect/>
                </a:stretch>
              </p:blipFill>
              <p:spPr>
                <a:xfrm>
                  <a:off x="7482945" y="4005612"/>
                  <a:ext cx="13536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46" name="Ink 45">
                  <a:extLst>
                    <a:ext uri="{FF2B5EF4-FFF2-40B4-BE49-F238E27FC236}">
                      <a16:creationId xmlns:a16="http://schemas.microsoft.com/office/drawing/2014/main" id="{FC698890-A336-EBD4-EBCC-1F326849BBBF}"/>
                    </a:ext>
                  </a:extLst>
                </p14:cNvPr>
                <p14:cNvContentPartPr/>
                <p14:nvPr/>
              </p14:nvContentPartPr>
              <p14:xfrm>
                <a:off x="7498065" y="4001652"/>
                <a:ext cx="131760" cy="138600"/>
              </p14:xfrm>
            </p:contentPart>
          </mc:Choice>
          <mc:Fallback xmlns="">
            <p:pic>
              <p:nvPicPr>
                <p:cNvPr id="46" name="Ink 45">
                  <a:extLst>
                    <a:ext uri="{FF2B5EF4-FFF2-40B4-BE49-F238E27FC236}">
                      <a16:creationId xmlns:a16="http://schemas.microsoft.com/office/drawing/2014/main" id="{FC698890-A336-EBD4-EBCC-1F326849BBBF}"/>
                    </a:ext>
                  </a:extLst>
                </p:cNvPr>
                <p:cNvPicPr/>
                <p:nvPr/>
              </p:nvPicPr>
              <p:blipFill>
                <a:blip r:embed="rId72"/>
                <a:stretch>
                  <a:fillRect/>
                </a:stretch>
              </p:blipFill>
              <p:spPr>
                <a:xfrm>
                  <a:off x="7489065" y="3993012"/>
                  <a:ext cx="14940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56" name="Ink 55">
                  <a:extLst>
                    <a:ext uri="{FF2B5EF4-FFF2-40B4-BE49-F238E27FC236}">
                      <a16:creationId xmlns:a16="http://schemas.microsoft.com/office/drawing/2014/main" id="{46E3FE26-5AE8-07D3-85B0-52F1DFD5D544}"/>
                    </a:ext>
                  </a:extLst>
                </p14:cNvPr>
                <p14:cNvContentPartPr/>
                <p14:nvPr/>
              </p14:nvContentPartPr>
              <p14:xfrm>
                <a:off x="7265865" y="4129452"/>
                <a:ext cx="228240" cy="69120"/>
              </p14:xfrm>
            </p:contentPart>
          </mc:Choice>
          <mc:Fallback xmlns="">
            <p:pic>
              <p:nvPicPr>
                <p:cNvPr id="56" name="Ink 55">
                  <a:extLst>
                    <a:ext uri="{FF2B5EF4-FFF2-40B4-BE49-F238E27FC236}">
                      <a16:creationId xmlns:a16="http://schemas.microsoft.com/office/drawing/2014/main" id="{46E3FE26-5AE8-07D3-85B0-52F1DFD5D544}"/>
                    </a:ext>
                  </a:extLst>
                </p:cNvPr>
                <p:cNvPicPr/>
                <p:nvPr/>
              </p:nvPicPr>
              <p:blipFill>
                <a:blip r:embed="rId74"/>
                <a:stretch>
                  <a:fillRect/>
                </a:stretch>
              </p:blipFill>
              <p:spPr>
                <a:xfrm>
                  <a:off x="7256865" y="4120812"/>
                  <a:ext cx="245880" cy="867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57" name="Ink 56">
                  <a:extLst>
                    <a:ext uri="{FF2B5EF4-FFF2-40B4-BE49-F238E27FC236}">
                      <a16:creationId xmlns:a16="http://schemas.microsoft.com/office/drawing/2014/main" id="{8B163095-5056-C2F0-2358-590C49AACAA2}"/>
                    </a:ext>
                  </a:extLst>
                </p14:cNvPr>
                <p14:cNvContentPartPr/>
                <p14:nvPr/>
              </p14:nvContentPartPr>
              <p14:xfrm>
                <a:off x="7662945" y="4031172"/>
                <a:ext cx="154080" cy="59400"/>
              </p14:xfrm>
            </p:contentPart>
          </mc:Choice>
          <mc:Fallback xmlns="">
            <p:pic>
              <p:nvPicPr>
                <p:cNvPr id="57" name="Ink 56">
                  <a:extLst>
                    <a:ext uri="{FF2B5EF4-FFF2-40B4-BE49-F238E27FC236}">
                      <a16:creationId xmlns:a16="http://schemas.microsoft.com/office/drawing/2014/main" id="{8B163095-5056-C2F0-2358-590C49AACAA2}"/>
                    </a:ext>
                  </a:extLst>
                </p:cNvPr>
                <p:cNvPicPr/>
                <p:nvPr/>
              </p:nvPicPr>
              <p:blipFill>
                <a:blip r:embed="rId76"/>
                <a:stretch>
                  <a:fillRect/>
                </a:stretch>
              </p:blipFill>
              <p:spPr>
                <a:xfrm>
                  <a:off x="7654305" y="4022172"/>
                  <a:ext cx="17172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47" name="Ink 46">
                  <a:extLst>
                    <a:ext uri="{FF2B5EF4-FFF2-40B4-BE49-F238E27FC236}">
                      <a16:creationId xmlns:a16="http://schemas.microsoft.com/office/drawing/2014/main" id="{8B4137A7-9A13-52AB-4700-2BCBAB348576}"/>
                    </a:ext>
                  </a:extLst>
                </p14:cNvPr>
                <p14:cNvContentPartPr/>
                <p14:nvPr/>
              </p14:nvContentPartPr>
              <p14:xfrm>
                <a:off x="8185665" y="3844332"/>
                <a:ext cx="107280" cy="198000"/>
              </p14:xfrm>
            </p:contentPart>
          </mc:Choice>
          <mc:Fallback xmlns="">
            <p:pic>
              <p:nvPicPr>
                <p:cNvPr id="47" name="Ink 46">
                  <a:extLst>
                    <a:ext uri="{FF2B5EF4-FFF2-40B4-BE49-F238E27FC236}">
                      <a16:creationId xmlns:a16="http://schemas.microsoft.com/office/drawing/2014/main" id="{8B4137A7-9A13-52AB-4700-2BCBAB348576}"/>
                    </a:ext>
                  </a:extLst>
                </p:cNvPr>
                <p:cNvPicPr/>
                <p:nvPr/>
              </p:nvPicPr>
              <p:blipFill>
                <a:blip r:embed="rId78"/>
                <a:stretch>
                  <a:fillRect/>
                </a:stretch>
              </p:blipFill>
              <p:spPr>
                <a:xfrm>
                  <a:off x="8177025" y="3835332"/>
                  <a:ext cx="12492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48" name="Ink 47">
                  <a:extLst>
                    <a:ext uri="{FF2B5EF4-FFF2-40B4-BE49-F238E27FC236}">
                      <a16:creationId xmlns:a16="http://schemas.microsoft.com/office/drawing/2014/main" id="{2E8F0632-DA4B-5967-8FA7-7E42B2E3FAD5}"/>
                    </a:ext>
                  </a:extLst>
                </p14:cNvPr>
                <p14:cNvContentPartPr/>
                <p14:nvPr/>
              </p14:nvContentPartPr>
              <p14:xfrm>
                <a:off x="8186385" y="3854052"/>
                <a:ext cx="102600" cy="182520"/>
              </p14:xfrm>
            </p:contentPart>
          </mc:Choice>
          <mc:Fallback xmlns="">
            <p:pic>
              <p:nvPicPr>
                <p:cNvPr id="48" name="Ink 47">
                  <a:extLst>
                    <a:ext uri="{FF2B5EF4-FFF2-40B4-BE49-F238E27FC236}">
                      <a16:creationId xmlns:a16="http://schemas.microsoft.com/office/drawing/2014/main" id="{2E8F0632-DA4B-5967-8FA7-7E42B2E3FAD5}"/>
                    </a:ext>
                  </a:extLst>
                </p:cNvPr>
                <p:cNvPicPr/>
                <p:nvPr/>
              </p:nvPicPr>
              <p:blipFill>
                <a:blip r:embed="rId80"/>
                <a:stretch>
                  <a:fillRect/>
                </a:stretch>
              </p:blipFill>
              <p:spPr>
                <a:xfrm>
                  <a:off x="8177745" y="3845412"/>
                  <a:ext cx="12024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58" name="Ink 57">
                  <a:extLst>
                    <a:ext uri="{FF2B5EF4-FFF2-40B4-BE49-F238E27FC236}">
                      <a16:creationId xmlns:a16="http://schemas.microsoft.com/office/drawing/2014/main" id="{D0610EEC-1F6E-7702-A18E-DCBA0BFF5A21}"/>
                    </a:ext>
                  </a:extLst>
                </p14:cNvPr>
                <p14:cNvContentPartPr/>
                <p14:nvPr/>
              </p14:nvContentPartPr>
              <p14:xfrm>
                <a:off x="7954185" y="3952692"/>
                <a:ext cx="178920" cy="59400"/>
              </p14:xfrm>
            </p:contentPart>
          </mc:Choice>
          <mc:Fallback xmlns="">
            <p:pic>
              <p:nvPicPr>
                <p:cNvPr id="58" name="Ink 57">
                  <a:extLst>
                    <a:ext uri="{FF2B5EF4-FFF2-40B4-BE49-F238E27FC236}">
                      <a16:creationId xmlns:a16="http://schemas.microsoft.com/office/drawing/2014/main" id="{D0610EEC-1F6E-7702-A18E-DCBA0BFF5A21}"/>
                    </a:ext>
                  </a:extLst>
                </p:cNvPr>
                <p:cNvPicPr/>
                <p:nvPr/>
              </p:nvPicPr>
              <p:blipFill>
                <a:blip r:embed="rId82"/>
                <a:stretch>
                  <a:fillRect/>
                </a:stretch>
              </p:blipFill>
              <p:spPr>
                <a:xfrm>
                  <a:off x="7945545" y="3943692"/>
                  <a:ext cx="19656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59" name="Ink 58">
                  <a:extLst>
                    <a:ext uri="{FF2B5EF4-FFF2-40B4-BE49-F238E27FC236}">
                      <a16:creationId xmlns:a16="http://schemas.microsoft.com/office/drawing/2014/main" id="{C3B25E5E-1998-5E22-6E60-B10B31F46B3D}"/>
                    </a:ext>
                  </a:extLst>
                </p14:cNvPr>
                <p14:cNvContentPartPr/>
                <p14:nvPr/>
              </p14:nvContentPartPr>
              <p14:xfrm>
                <a:off x="8267025" y="3942612"/>
                <a:ext cx="2160" cy="4320"/>
              </p14:xfrm>
            </p:contentPart>
          </mc:Choice>
          <mc:Fallback xmlns="">
            <p:pic>
              <p:nvPicPr>
                <p:cNvPr id="59" name="Ink 58">
                  <a:extLst>
                    <a:ext uri="{FF2B5EF4-FFF2-40B4-BE49-F238E27FC236}">
                      <a16:creationId xmlns:a16="http://schemas.microsoft.com/office/drawing/2014/main" id="{C3B25E5E-1998-5E22-6E60-B10B31F46B3D}"/>
                    </a:ext>
                  </a:extLst>
                </p:cNvPr>
                <p:cNvPicPr/>
                <p:nvPr/>
              </p:nvPicPr>
              <p:blipFill>
                <a:blip r:embed="rId84"/>
                <a:stretch>
                  <a:fillRect/>
                </a:stretch>
              </p:blipFill>
              <p:spPr>
                <a:xfrm>
                  <a:off x="8258025" y="3933972"/>
                  <a:ext cx="1980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64" name="Ink 63">
                  <a:extLst>
                    <a:ext uri="{FF2B5EF4-FFF2-40B4-BE49-F238E27FC236}">
                      <a16:creationId xmlns:a16="http://schemas.microsoft.com/office/drawing/2014/main" id="{8C56B8EC-F6AE-B576-1050-48B39E57A6BC}"/>
                    </a:ext>
                  </a:extLst>
                </p14:cNvPr>
                <p14:cNvContentPartPr/>
                <p14:nvPr/>
              </p14:nvContentPartPr>
              <p14:xfrm>
                <a:off x="3459945" y="3126492"/>
                <a:ext cx="56880" cy="679680"/>
              </p14:xfrm>
            </p:contentPart>
          </mc:Choice>
          <mc:Fallback xmlns="">
            <p:pic>
              <p:nvPicPr>
                <p:cNvPr id="64" name="Ink 63">
                  <a:extLst>
                    <a:ext uri="{FF2B5EF4-FFF2-40B4-BE49-F238E27FC236}">
                      <a16:creationId xmlns:a16="http://schemas.microsoft.com/office/drawing/2014/main" id="{8C56B8EC-F6AE-B576-1050-48B39E57A6BC}"/>
                    </a:ext>
                  </a:extLst>
                </p:cNvPr>
                <p:cNvPicPr/>
                <p:nvPr/>
              </p:nvPicPr>
              <p:blipFill>
                <a:blip r:embed="rId86"/>
                <a:stretch>
                  <a:fillRect/>
                </a:stretch>
              </p:blipFill>
              <p:spPr>
                <a:xfrm>
                  <a:off x="3450945" y="3117852"/>
                  <a:ext cx="74520" cy="69732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65" name="Ink 64">
                  <a:extLst>
                    <a:ext uri="{FF2B5EF4-FFF2-40B4-BE49-F238E27FC236}">
                      <a16:creationId xmlns:a16="http://schemas.microsoft.com/office/drawing/2014/main" id="{AFFCD797-7EEE-D0BD-E74F-359BC50EA642}"/>
                    </a:ext>
                  </a:extLst>
                </p14:cNvPr>
                <p14:cNvContentPartPr/>
                <p14:nvPr/>
              </p14:nvContentPartPr>
              <p14:xfrm>
                <a:off x="3647505" y="3726972"/>
                <a:ext cx="5628960" cy="88560"/>
              </p14:xfrm>
            </p:contentPart>
          </mc:Choice>
          <mc:Fallback xmlns="">
            <p:pic>
              <p:nvPicPr>
                <p:cNvPr id="65" name="Ink 64">
                  <a:extLst>
                    <a:ext uri="{FF2B5EF4-FFF2-40B4-BE49-F238E27FC236}">
                      <a16:creationId xmlns:a16="http://schemas.microsoft.com/office/drawing/2014/main" id="{AFFCD797-7EEE-D0BD-E74F-359BC50EA642}"/>
                    </a:ext>
                  </a:extLst>
                </p:cNvPr>
                <p:cNvPicPr/>
                <p:nvPr/>
              </p:nvPicPr>
              <p:blipFill>
                <a:blip r:embed="rId88"/>
                <a:stretch>
                  <a:fillRect/>
                </a:stretch>
              </p:blipFill>
              <p:spPr>
                <a:xfrm>
                  <a:off x="3638865" y="3717972"/>
                  <a:ext cx="564660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66" name="Ink 65">
                  <a:extLst>
                    <a:ext uri="{FF2B5EF4-FFF2-40B4-BE49-F238E27FC236}">
                      <a16:creationId xmlns:a16="http://schemas.microsoft.com/office/drawing/2014/main" id="{23B3DEA2-E65E-1F67-A8BC-C3839098B628}"/>
                    </a:ext>
                  </a:extLst>
                </p14:cNvPr>
                <p14:cNvContentPartPr/>
                <p14:nvPr/>
              </p14:nvContentPartPr>
              <p14:xfrm>
                <a:off x="3440865" y="3068892"/>
                <a:ext cx="5993280" cy="735120"/>
              </p14:xfrm>
            </p:contentPart>
          </mc:Choice>
          <mc:Fallback xmlns="">
            <p:pic>
              <p:nvPicPr>
                <p:cNvPr id="66" name="Ink 65">
                  <a:extLst>
                    <a:ext uri="{FF2B5EF4-FFF2-40B4-BE49-F238E27FC236}">
                      <a16:creationId xmlns:a16="http://schemas.microsoft.com/office/drawing/2014/main" id="{23B3DEA2-E65E-1F67-A8BC-C3839098B628}"/>
                    </a:ext>
                  </a:extLst>
                </p:cNvPr>
                <p:cNvPicPr/>
                <p:nvPr/>
              </p:nvPicPr>
              <p:blipFill>
                <a:blip r:embed="rId90"/>
                <a:stretch>
                  <a:fillRect/>
                </a:stretch>
              </p:blipFill>
              <p:spPr>
                <a:xfrm>
                  <a:off x="3432225" y="3059892"/>
                  <a:ext cx="6010920" cy="75276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68" name="Ink 67">
                  <a:extLst>
                    <a:ext uri="{FF2B5EF4-FFF2-40B4-BE49-F238E27FC236}">
                      <a16:creationId xmlns:a16="http://schemas.microsoft.com/office/drawing/2014/main" id="{F66A9014-9161-4EED-D859-86F65044846C}"/>
                    </a:ext>
                  </a:extLst>
                </p14:cNvPr>
                <p14:cNvContentPartPr/>
                <p14:nvPr/>
              </p14:nvContentPartPr>
              <p14:xfrm>
                <a:off x="5673225" y="3096972"/>
                <a:ext cx="57960" cy="620280"/>
              </p14:xfrm>
            </p:contentPart>
          </mc:Choice>
          <mc:Fallback xmlns="">
            <p:pic>
              <p:nvPicPr>
                <p:cNvPr id="68" name="Ink 67">
                  <a:extLst>
                    <a:ext uri="{FF2B5EF4-FFF2-40B4-BE49-F238E27FC236}">
                      <a16:creationId xmlns:a16="http://schemas.microsoft.com/office/drawing/2014/main" id="{F66A9014-9161-4EED-D859-86F65044846C}"/>
                    </a:ext>
                  </a:extLst>
                </p:cNvPr>
                <p:cNvPicPr/>
                <p:nvPr/>
              </p:nvPicPr>
              <p:blipFill>
                <a:blip r:embed="rId92"/>
                <a:stretch>
                  <a:fillRect/>
                </a:stretch>
              </p:blipFill>
              <p:spPr>
                <a:xfrm>
                  <a:off x="5664225" y="3087972"/>
                  <a:ext cx="75600" cy="63792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69" name="Ink 68">
                  <a:extLst>
                    <a:ext uri="{FF2B5EF4-FFF2-40B4-BE49-F238E27FC236}">
                      <a16:creationId xmlns:a16="http://schemas.microsoft.com/office/drawing/2014/main" id="{54122D4C-9657-C4AC-BC4C-807C58C75521}"/>
                    </a:ext>
                  </a:extLst>
                </p14:cNvPr>
                <p14:cNvContentPartPr/>
                <p14:nvPr/>
              </p14:nvContentPartPr>
              <p14:xfrm>
                <a:off x="6420225" y="3096972"/>
                <a:ext cx="79920" cy="631080"/>
              </p14:xfrm>
            </p:contentPart>
          </mc:Choice>
          <mc:Fallback xmlns="">
            <p:pic>
              <p:nvPicPr>
                <p:cNvPr id="69" name="Ink 68">
                  <a:extLst>
                    <a:ext uri="{FF2B5EF4-FFF2-40B4-BE49-F238E27FC236}">
                      <a16:creationId xmlns:a16="http://schemas.microsoft.com/office/drawing/2014/main" id="{54122D4C-9657-C4AC-BC4C-807C58C75521}"/>
                    </a:ext>
                  </a:extLst>
                </p:cNvPr>
                <p:cNvPicPr/>
                <p:nvPr/>
              </p:nvPicPr>
              <p:blipFill>
                <a:blip r:embed="rId94"/>
                <a:stretch>
                  <a:fillRect/>
                </a:stretch>
              </p:blipFill>
              <p:spPr>
                <a:xfrm>
                  <a:off x="6411585" y="3087972"/>
                  <a:ext cx="97560" cy="64872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70" name="Ink 69">
                  <a:extLst>
                    <a:ext uri="{FF2B5EF4-FFF2-40B4-BE49-F238E27FC236}">
                      <a16:creationId xmlns:a16="http://schemas.microsoft.com/office/drawing/2014/main" id="{002B6D0E-1B24-5BD0-17AD-F1BF468861C0}"/>
                    </a:ext>
                  </a:extLst>
                </p14:cNvPr>
                <p14:cNvContentPartPr/>
                <p14:nvPr/>
              </p14:nvContentPartPr>
              <p14:xfrm>
                <a:off x="5725425" y="3313332"/>
                <a:ext cx="124920" cy="263160"/>
              </p14:xfrm>
            </p:contentPart>
          </mc:Choice>
          <mc:Fallback xmlns="">
            <p:pic>
              <p:nvPicPr>
                <p:cNvPr id="70" name="Ink 69">
                  <a:extLst>
                    <a:ext uri="{FF2B5EF4-FFF2-40B4-BE49-F238E27FC236}">
                      <a16:creationId xmlns:a16="http://schemas.microsoft.com/office/drawing/2014/main" id="{002B6D0E-1B24-5BD0-17AD-F1BF468861C0}"/>
                    </a:ext>
                  </a:extLst>
                </p:cNvPr>
                <p:cNvPicPr/>
                <p:nvPr/>
              </p:nvPicPr>
              <p:blipFill>
                <a:blip r:embed="rId96"/>
                <a:stretch>
                  <a:fillRect/>
                </a:stretch>
              </p:blipFill>
              <p:spPr>
                <a:xfrm>
                  <a:off x="5716785" y="3304332"/>
                  <a:ext cx="142560" cy="28080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71" name="Ink 70">
                  <a:extLst>
                    <a:ext uri="{FF2B5EF4-FFF2-40B4-BE49-F238E27FC236}">
                      <a16:creationId xmlns:a16="http://schemas.microsoft.com/office/drawing/2014/main" id="{C2C3EF21-C134-0DFF-FD6A-7E4EB76511E4}"/>
                    </a:ext>
                  </a:extLst>
                </p14:cNvPr>
                <p14:cNvContentPartPr/>
                <p14:nvPr/>
              </p14:nvContentPartPr>
              <p14:xfrm>
                <a:off x="5895345" y="3414492"/>
                <a:ext cx="93600" cy="124920"/>
              </p14:xfrm>
            </p:contentPart>
          </mc:Choice>
          <mc:Fallback xmlns="">
            <p:pic>
              <p:nvPicPr>
                <p:cNvPr id="71" name="Ink 70">
                  <a:extLst>
                    <a:ext uri="{FF2B5EF4-FFF2-40B4-BE49-F238E27FC236}">
                      <a16:creationId xmlns:a16="http://schemas.microsoft.com/office/drawing/2014/main" id="{C2C3EF21-C134-0DFF-FD6A-7E4EB76511E4}"/>
                    </a:ext>
                  </a:extLst>
                </p:cNvPr>
                <p:cNvPicPr/>
                <p:nvPr/>
              </p:nvPicPr>
              <p:blipFill>
                <a:blip r:embed="rId98"/>
                <a:stretch>
                  <a:fillRect/>
                </a:stretch>
              </p:blipFill>
              <p:spPr>
                <a:xfrm>
                  <a:off x="5886705" y="3405492"/>
                  <a:ext cx="111240" cy="14256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72" name="Ink 71">
                  <a:extLst>
                    <a:ext uri="{FF2B5EF4-FFF2-40B4-BE49-F238E27FC236}">
                      <a16:creationId xmlns:a16="http://schemas.microsoft.com/office/drawing/2014/main" id="{DC7EB724-9308-6752-EE74-CB00E8CA8038}"/>
                    </a:ext>
                  </a:extLst>
                </p14:cNvPr>
                <p14:cNvContentPartPr/>
                <p14:nvPr/>
              </p14:nvContentPartPr>
              <p14:xfrm>
                <a:off x="6036825" y="3386412"/>
                <a:ext cx="100800" cy="110880"/>
              </p14:xfrm>
            </p:contentPart>
          </mc:Choice>
          <mc:Fallback xmlns="">
            <p:pic>
              <p:nvPicPr>
                <p:cNvPr id="72" name="Ink 71">
                  <a:extLst>
                    <a:ext uri="{FF2B5EF4-FFF2-40B4-BE49-F238E27FC236}">
                      <a16:creationId xmlns:a16="http://schemas.microsoft.com/office/drawing/2014/main" id="{DC7EB724-9308-6752-EE74-CB00E8CA8038}"/>
                    </a:ext>
                  </a:extLst>
                </p:cNvPr>
                <p:cNvPicPr/>
                <p:nvPr/>
              </p:nvPicPr>
              <p:blipFill>
                <a:blip r:embed="rId100"/>
                <a:stretch>
                  <a:fillRect/>
                </a:stretch>
              </p:blipFill>
              <p:spPr>
                <a:xfrm>
                  <a:off x="6027825" y="3377772"/>
                  <a:ext cx="11844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73" name="Ink 72">
                  <a:extLst>
                    <a:ext uri="{FF2B5EF4-FFF2-40B4-BE49-F238E27FC236}">
                      <a16:creationId xmlns:a16="http://schemas.microsoft.com/office/drawing/2014/main" id="{E95EB9DF-7370-36A3-61D9-25FF11244D63}"/>
                    </a:ext>
                  </a:extLst>
                </p14:cNvPr>
                <p14:cNvContentPartPr/>
                <p14:nvPr/>
              </p14:nvContentPartPr>
              <p14:xfrm>
                <a:off x="6203865" y="3348612"/>
                <a:ext cx="102960" cy="147960"/>
              </p14:xfrm>
            </p:contentPart>
          </mc:Choice>
          <mc:Fallback xmlns="">
            <p:pic>
              <p:nvPicPr>
                <p:cNvPr id="73" name="Ink 72">
                  <a:extLst>
                    <a:ext uri="{FF2B5EF4-FFF2-40B4-BE49-F238E27FC236}">
                      <a16:creationId xmlns:a16="http://schemas.microsoft.com/office/drawing/2014/main" id="{E95EB9DF-7370-36A3-61D9-25FF11244D63}"/>
                    </a:ext>
                  </a:extLst>
                </p:cNvPr>
                <p:cNvPicPr/>
                <p:nvPr/>
              </p:nvPicPr>
              <p:blipFill>
                <a:blip r:embed="rId102"/>
                <a:stretch>
                  <a:fillRect/>
                </a:stretch>
              </p:blipFill>
              <p:spPr>
                <a:xfrm>
                  <a:off x="6195225" y="3339612"/>
                  <a:ext cx="12060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75" name="Ink 74">
                  <a:extLst>
                    <a:ext uri="{FF2B5EF4-FFF2-40B4-BE49-F238E27FC236}">
                      <a16:creationId xmlns:a16="http://schemas.microsoft.com/office/drawing/2014/main" id="{B1A4051C-98C3-45D1-597A-A455AA2DD357}"/>
                    </a:ext>
                  </a:extLst>
                </p14:cNvPr>
                <p14:cNvContentPartPr/>
                <p14:nvPr/>
              </p14:nvContentPartPr>
              <p14:xfrm>
                <a:off x="6017025" y="2885292"/>
                <a:ext cx="59400" cy="242280"/>
              </p14:xfrm>
            </p:contentPart>
          </mc:Choice>
          <mc:Fallback xmlns="">
            <p:pic>
              <p:nvPicPr>
                <p:cNvPr id="75" name="Ink 74">
                  <a:extLst>
                    <a:ext uri="{FF2B5EF4-FFF2-40B4-BE49-F238E27FC236}">
                      <a16:creationId xmlns:a16="http://schemas.microsoft.com/office/drawing/2014/main" id="{B1A4051C-98C3-45D1-597A-A455AA2DD357}"/>
                    </a:ext>
                  </a:extLst>
                </p:cNvPr>
                <p:cNvPicPr/>
                <p:nvPr/>
              </p:nvPicPr>
              <p:blipFill>
                <a:blip r:embed="rId104"/>
                <a:stretch>
                  <a:fillRect/>
                </a:stretch>
              </p:blipFill>
              <p:spPr>
                <a:xfrm>
                  <a:off x="6008385" y="2876652"/>
                  <a:ext cx="77040" cy="25992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76" name="Ink 75">
                  <a:extLst>
                    <a:ext uri="{FF2B5EF4-FFF2-40B4-BE49-F238E27FC236}">
                      <a16:creationId xmlns:a16="http://schemas.microsoft.com/office/drawing/2014/main" id="{E5D06FBD-8585-D193-1091-EA9A1D8D82EA}"/>
                    </a:ext>
                  </a:extLst>
                </p14:cNvPr>
                <p14:cNvContentPartPr/>
                <p14:nvPr/>
              </p14:nvContentPartPr>
              <p14:xfrm>
                <a:off x="5997585" y="3057732"/>
                <a:ext cx="87480" cy="81360"/>
              </p14:xfrm>
            </p:contentPart>
          </mc:Choice>
          <mc:Fallback xmlns="">
            <p:pic>
              <p:nvPicPr>
                <p:cNvPr id="76" name="Ink 75">
                  <a:extLst>
                    <a:ext uri="{FF2B5EF4-FFF2-40B4-BE49-F238E27FC236}">
                      <a16:creationId xmlns:a16="http://schemas.microsoft.com/office/drawing/2014/main" id="{E5D06FBD-8585-D193-1091-EA9A1D8D82EA}"/>
                    </a:ext>
                  </a:extLst>
                </p:cNvPr>
                <p:cNvPicPr/>
                <p:nvPr/>
              </p:nvPicPr>
              <p:blipFill>
                <a:blip r:embed="rId106"/>
                <a:stretch>
                  <a:fillRect/>
                </a:stretch>
              </p:blipFill>
              <p:spPr>
                <a:xfrm>
                  <a:off x="5988945" y="3049092"/>
                  <a:ext cx="10512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77" name="Ink 76">
                  <a:extLst>
                    <a:ext uri="{FF2B5EF4-FFF2-40B4-BE49-F238E27FC236}">
                      <a16:creationId xmlns:a16="http://schemas.microsoft.com/office/drawing/2014/main" id="{CA3CBCB2-9F3C-B6CF-D844-7299264F6BAE}"/>
                    </a:ext>
                  </a:extLst>
                </p14:cNvPr>
                <p14:cNvContentPartPr/>
                <p14:nvPr/>
              </p14:nvContentPartPr>
              <p14:xfrm>
                <a:off x="6103425" y="3064212"/>
                <a:ext cx="104400" cy="137520"/>
              </p14:xfrm>
            </p:contentPart>
          </mc:Choice>
          <mc:Fallback xmlns="">
            <p:pic>
              <p:nvPicPr>
                <p:cNvPr id="77" name="Ink 76">
                  <a:extLst>
                    <a:ext uri="{FF2B5EF4-FFF2-40B4-BE49-F238E27FC236}">
                      <a16:creationId xmlns:a16="http://schemas.microsoft.com/office/drawing/2014/main" id="{CA3CBCB2-9F3C-B6CF-D844-7299264F6BAE}"/>
                    </a:ext>
                  </a:extLst>
                </p:cNvPr>
                <p:cNvPicPr/>
                <p:nvPr/>
              </p:nvPicPr>
              <p:blipFill>
                <a:blip r:embed="rId108"/>
                <a:stretch>
                  <a:fillRect/>
                </a:stretch>
              </p:blipFill>
              <p:spPr>
                <a:xfrm>
                  <a:off x="6094425" y="3055212"/>
                  <a:ext cx="122040" cy="15516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79" name="Ink 78">
                  <a:extLst>
                    <a:ext uri="{FF2B5EF4-FFF2-40B4-BE49-F238E27FC236}">
                      <a16:creationId xmlns:a16="http://schemas.microsoft.com/office/drawing/2014/main" id="{0F23F3B0-55F0-8459-E46D-F95A1EB5C887}"/>
                    </a:ext>
                  </a:extLst>
                </p14:cNvPr>
                <p14:cNvContentPartPr/>
                <p14:nvPr/>
              </p14:nvContentPartPr>
              <p14:xfrm>
                <a:off x="3808785" y="3885372"/>
                <a:ext cx="192240" cy="189000"/>
              </p14:xfrm>
            </p:contentPart>
          </mc:Choice>
          <mc:Fallback xmlns="">
            <p:pic>
              <p:nvPicPr>
                <p:cNvPr id="79" name="Ink 78">
                  <a:extLst>
                    <a:ext uri="{FF2B5EF4-FFF2-40B4-BE49-F238E27FC236}">
                      <a16:creationId xmlns:a16="http://schemas.microsoft.com/office/drawing/2014/main" id="{0F23F3B0-55F0-8459-E46D-F95A1EB5C887}"/>
                    </a:ext>
                  </a:extLst>
                </p:cNvPr>
                <p:cNvPicPr/>
                <p:nvPr/>
              </p:nvPicPr>
              <p:blipFill>
                <a:blip r:embed="rId110"/>
                <a:stretch>
                  <a:fillRect/>
                </a:stretch>
              </p:blipFill>
              <p:spPr>
                <a:xfrm>
                  <a:off x="3800145" y="3876372"/>
                  <a:ext cx="20988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80" name="Ink 79">
                  <a:extLst>
                    <a:ext uri="{FF2B5EF4-FFF2-40B4-BE49-F238E27FC236}">
                      <a16:creationId xmlns:a16="http://schemas.microsoft.com/office/drawing/2014/main" id="{930C50CC-30B1-159D-77A8-8CDBB0F6F27A}"/>
                    </a:ext>
                  </a:extLst>
                </p14:cNvPr>
                <p14:cNvContentPartPr/>
                <p14:nvPr/>
              </p14:nvContentPartPr>
              <p14:xfrm>
                <a:off x="3845865" y="3982932"/>
                <a:ext cx="103320" cy="38880"/>
              </p14:xfrm>
            </p:contentPart>
          </mc:Choice>
          <mc:Fallback xmlns="">
            <p:pic>
              <p:nvPicPr>
                <p:cNvPr id="80" name="Ink 79">
                  <a:extLst>
                    <a:ext uri="{FF2B5EF4-FFF2-40B4-BE49-F238E27FC236}">
                      <a16:creationId xmlns:a16="http://schemas.microsoft.com/office/drawing/2014/main" id="{930C50CC-30B1-159D-77A8-8CDBB0F6F27A}"/>
                    </a:ext>
                  </a:extLst>
                </p:cNvPr>
                <p:cNvPicPr/>
                <p:nvPr/>
              </p:nvPicPr>
              <p:blipFill>
                <a:blip r:embed="rId112"/>
                <a:stretch>
                  <a:fillRect/>
                </a:stretch>
              </p:blipFill>
              <p:spPr>
                <a:xfrm>
                  <a:off x="3836865" y="3973932"/>
                  <a:ext cx="12096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81" name="Ink 80">
                  <a:extLst>
                    <a:ext uri="{FF2B5EF4-FFF2-40B4-BE49-F238E27FC236}">
                      <a16:creationId xmlns:a16="http://schemas.microsoft.com/office/drawing/2014/main" id="{C11386B7-ECF9-739E-8145-5A756A23C99E}"/>
                    </a:ext>
                  </a:extLst>
                </p14:cNvPr>
                <p14:cNvContentPartPr/>
                <p14:nvPr/>
              </p14:nvContentPartPr>
              <p14:xfrm>
                <a:off x="4079145" y="3881052"/>
                <a:ext cx="256680" cy="187920"/>
              </p14:xfrm>
            </p:contentPart>
          </mc:Choice>
          <mc:Fallback xmlns="">
            <p:pic>
              <p:nvPicPr>
                <p:cNvPr id="81" name="Ink 80">
                  <a:extLst>
                    <a:ext uri="{FF2B5EF4-FFF2-40B4-BE49-F238E27FC236}">
                      <a16:creationId xmlns:a16="http://schemas.microsoft.com/office/drawing/2014/main" id="{C11386B7-ECF9-739E-8145-5A756A23C99E}"/>
                    </a:ext>
                  </a:extLst>
                </p:cNvPr>
                <p:cNvPicPr/>
                <p:nvPr/>
              </p:nvPicPr>
              <p:blipFill>
                <a:blip r:embed="rId114"/>
                <a:stretch>
                  <a:fillRect/>
                </a:stretch>
              </p:blipFill>
              <p:spPr>
                <a:xfrm>
                  <a:off x="4070505" y="3872052"/>
                  <a:ext cx="27432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82" name="Ink 81">
                  <a:extLst>
                    <a:ext uri="{FF2B5EF4-FFF2-40B4-BE49-F238E27FC236}">
                      <a16:creationId xmlns:a16="http://schemas.microsoft.com/office/drawing/2014/main" id="{4F74BCFE-B0F3-4F84-CC75-1FB577427F58}"/>
                    </a:ext>
                  </a:extLst>
                </p14:cNvPr>
                <p14:cNvContentPartPr/>
                <p14:nvPr/>
              </p14:nvContentPartPr>
              <p14:xfrm>
                <a:off x="4277145" y="3945852"/>
                <a:ext cx="311040" cy="116640"/>
              </p14:xfrm>
            </p:contentPart>
          </mc:Choice>
          <mc:Fallback xmlns="">
            <p:pic>
              <p:nvPicPr>
                <p:cNvPr id="82" name="Ink 81">
                  <a:extLst>
                    <a:ext uri="{FF2B5EF4-FFF2-40B4-BE49-F238E27FC236}">
                      <a16:creationId xmlns:a16="http://schemas.microsoft.com/office/drawing/2014/main" id="{4F74BCFE-B0F3-4F84-CC75-1FB577427F58}"/>
                    </a:ext>
                  </a:extLst>
                </p:cNvPr>
                <p:cNvPicPr/>
                <p:nvPr/>
              </p:nvPicPr>
              <p:blipFill>
                <a:blip r:embed="rId116"/>
                <a:stretch>
                  <a:fillRect/>
                </a:stretch>
              </p:blipFill>
              <p:spPr>
                <a:xfrm>
                  <a:off x="4268145" y="3936852"/>
                  <a:ext cx="32868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83" name="Ink 82">
                  <a:extLst>
                    <a:ext uri="{FF2B5EF4-FFF2-40B4-BE49-F238E27FC236}">
                      <a16:creationId xmlns:a16="http://schemas.microsoft.com/office/drawing/2014/main" id="{7B80D3CD-3283-EAD1-0874-5E8F35CDB115}"/>
                    </a:ext>
                  </a:extLst>
                </p14:cNvPr>
                <p14:cNvContentPartPr/>
                <p14:nvPr/>
              </p14:nvContentPartPr>
              <p14:xfrm>
                <a:off x="4670985" y="3825612"/>
                <a:ext cx="322560" cy="232200"/>
              </p14:xfrm>
            </p:contentPart>
          </mc:Choice>
          <mc:Fallback xmlns="">
            <p:pic>
              <p:nvPicPr>
                <p:cNvPr id="83" name="Ink 82">
                  <a:extLst>
                    <a:ext uri="{FF2B5EF4-FFF2-40B4-BE49-F238E27FC236}">
                      <a16:creationId xmlns:a16="http://schemas.microsoft.com/office/drawing/2014/main" id="{7B80D3CD-3283-EAD1-0874-5E8F35CDB115}"/>
                    </a:ext>
                  </a:extLst>
                </p:cNvPr>
                <p:cNvPicPr/>
                <p:nvPr/>
              </p:nvPicPr>
              <p:blipFill>
                <a:blip r:embed="rId118"/>
                <a:stretch>
                  <a:fillRect/>
                </a:stretch>
              </p:blipFill>
              <p:spPr>
                <a:xfrm>
                  <a:off x="4662345" y="3816972"/>
                  <a:ext cx="34020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85" name="Ink 84">
                  <a:extLst>
                    <a:ext uri="{FF2B5EF4-FFF2-40B4-BE49-F238E27FC236}">
                      <a16:creationId xmlns:a16="http://schemas.microsoft.com/office/drawing/2014/main" id="{4AC87219-413F-34AD-C2C9-AF99C322448A}"/>
                    </a:ext>
                  </a:extLst>
                </p14:cNvPr>
                <p14:cNvContentPartPr/>
                <p14:nvPr/>
              </p14:nvContentPartPr>
              <p14:xfrm>
                <a:off x="6351465" y="3921012"/>
                <a:ext cx="303120" cy="12600"/>
              </p14:xfrm>
            </p:contentPart>
          </mc:Choice>
          <mc:Fallback xmlns="">
            <p:pic>
              <p:nvPicPr>
                <p:cNvPr id="85" name="Ink 84">
                  <a:extLst>
                    <a:ext uri="{FF2B5EF4-FFF2-40B4-BE49-F238E27FC236}">
                      <a16:creationId xmlns:a16="http://schemas.microsoft.com/office/drawing/2014/main" id="{4AC87219-413F-34AD-C2C9-AF99C322448A}"/>
                    </a:ext>
                  </a:extLst>
                </p:cNvPr>
                <p:cNvPicPr/>
                <p:nvPr/>
              </p:nvPicPr>
              <p:blipFill>
                <a:blip r:embed="rId120"/>
                <a:stretch>
                  <a:fillRect/>
                </a:stretch>
              </p:blipFill>
              <p:spPr>
                <a:xfrm>
                  <a:off x="6342825" y="3912372"/>
                  <a:ext cx="320760" cy="3024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86" name="Ink 85">
                  <a:extLst>
                    <a:ext uri="{FF2B5EF4-FFF2-40B4-BE49-F238E27FC236}">
                      <a16:creationId xmlns:a16="http://schemas.microsoft.com/office/drawing/2014/main" id="{A1176795-F125-73C0-A9A7-6FF584C69044}"/>
                    </a:ext>
                  </a:extLst>
                </p14:cNvPr>
                <p14:cNvContentPartPr/>
                <p14:nvPr/>
              </p14:nvContentPartPr>
              <p14:xfrm>
                <a:off x="6623985" y="3873492"/>
                <a:ext cx="105840" cy="134280"/>
              </p14:xfrm>
            </p:contentPart>
          </mc:Choice>
          <mc:Fallback xmlns="">
            <p:pic>
              <p:nvPicPr>
                <p:cNvPr id="86" name="Ink 85">
                  <a:extLst>
                    <a:ext uri="{FF2B5EF4-FFF2-40B4-BE49-F238E27FC236}">
                      <a16:creationId xmlns:a16="http://schemas.microsoft.com/office/drawing/2014/main" id="{A1176795-F125-73C0-A9A7-6FF584C69044}"/>
                    </a:ext>
                  </a:extLst>
                </p:cNvPr>
                <p:cNvPicPr/>
                <p:nvPr/>
              </p:nvPicPr>
              <p:blipFill>
                <a:blip r:embed="rId122"/>
                <a:stretch>
                  <a:fillRect/>
                </a:stretch>
              </p:blipFill>
              <p:spPr>
                <a:xfrm>
                  <a:off x="6614985" y="3864852"/>
                  <a:ext cx="12348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87" name="Ink 86">
                  <a:extLst>
                    <a:ext uri="{FF2B5EF4-FFF2-40B4-BE49-F238E27FC236}">
                      <a16:creationId xmlns:a16="http://schemas.microsoft.com/office/drawing/2014/main" id="{9756AD5E-DE8D-A4BE-DFB4-36793E34908A}"/>
                    </a:ext>
                  </a:extLst>
                </p14:cNvPr>
                <p14:cNvContentPartPr/>
                <p14:nvPr/>
              </p14:nvContentPartPr>
              <p14:xfrm>
                <a:off x="6892185" y="3885372"/>
                <a:ext cx="26280" cy="146160"/>
              </p14:xfrm>
            </p:contentPart>
          </mc:Choice>
          <mc:Fallback xmlns="">
            <p:pic>
              <p:nvPicPr>
                <p:cNvPr id="87" name="Ink 86">
                  <a:extLst>
                    <a:ext uri="{FF2B5EF4-FFF2-40B4-BE49-F238E27FC236}">
                      <a16:creationId xmlns:a16="http://schemas.microsoft.com/office/drawing/2014/main" id="{9756AD5E-DE8D-A4BE-DFB4-36793E34908A}"/>
                    </a:ext>
                  </a:extLst>
                </p:cNvPr>
                <p:cNvPicPr/>
                <p:nvPr/>
              </p:nvPicPr>
              <p:blipFill>
                <a:blip r:embed="rId124"/>
                <a:stretch>
                  <a:fillRect/>
                </a:stretch>
              </p:blipFill>
              <p:spPr>
                <a:xfrm>
                  <a:off x="6883545" y="3876372"/>
                  <a:ext cx="4392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88" name="Ink 87">
                  <a:extLst>
                    <a:ext uri="{FF2B5EF4-FFF2-40B4-BE49-F238E27FC236}">
                      <a16:creationId xmlns:a16="http://schemas.microsoft.com/office/drawing/2014/main" id="{D780566C-7057-89F5-DAF7-5D376CBAB302}"/>
                    </a:ext>
                  </a:extLst>
                </p14:cNvPr>
                <p14:cNvContentPartPr/>
                <p14:nvPr/>
              </p14:nvContentPartPr>
              <p14:xfrm>
                <a:off x="6881745" y="3694212"/>
                <a:ext cx="214920" cy="160200"/>
              </p14:xfrm>
            </p:contentPart>
          </mc:Choice>
          <mc:Fallback xmlns="">
            <p:pic>
              <p:nvPicPr>
                <p:cNvPr id="88" name="Ink 87">
                  <a:extLst>
                    <a:ext uri="{FF2B5EF4-FFF2-40B4-BE49-F238E27FC236}">
                      <a16:creationId xmlns:a16="http://schemas.microsoft.com/office/drawing/2014/main" id="{D780566C-7057-89F5-DAF7-5D376CBAB302}"/>
                    </a:ext>
                  </a:extLst>
                </p:cNvPr>
                <p:cNvPicPr/>
                <p:nvPr/>
              </p:nvPicPr>
              <p:blipFill>
                <a:blip r:embed="rId126"/>
                <a:stretch>
                  <a:fillRect/>
                </a:stretch>
              </p:blipFill>
              <p:spPr>
                <a:xfrm>
                  <a:off x="6873105" y="3685572"/>
                  <a:ext cx="23256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89" name="Ink 88">
                  <a:extLst>
                    <a:ext uri="{FF2B5EF4-FFF2-40B4-BE49-F238E27FC236}">
                      <a16:creationId xmlns:a16="http://schemas.microsoft.com/office/drawing/2014/main" id="{9CA9AD42-321F-D497-9F40-F9A30E0FE655}"/>
                    </a:ext>
                  </a:extLst>
                </p14:cNvPr>
                <p14:cNvContentPartPr/>
                <p14:nvPr/>
              </p14:nvContentPartPr>
              <p14:xfrm>
                <a:off x="6930345" y="3883932"/>
                <a:ext cx="283320" cy="145080"/>
              </p14:xfrm>
            </p:contentPart>
          </mc:Choice>
          <mc:Fallback xmlns="">
            <p:pic>
              <p:nvPicPr>
                <p:cNvPr id="89" name="Ink 88">
                  <a:extLst>
                    <a:ext uri="{FF2B5EF4-FFF2-40B4-BE49-F238E27FC236}">
                      <a16:creationId xmlns:a16="http://schemas.microsoft.com/office/drawing/2014/main" id="{9CA9AD42-321F-D497-9F40-F9A30E0FE655}"/>
                    </a:ext>
                  </a:extLst>
                </p:cNvPr>
                <p:cNvPicPr/>
                <p:nvPr/>
              </p:nvPicPr>
              <p:blipFill>
                <a:blip r:embed="rId128"/>
                <a:stretch>
                  <a:fillRect/>
                </a:stretch>
              </p:blipFill>
              <p:spPr>
                <a:xfrm>
                  <a:off x="6921345" y="3874932"/>
                  <a:ext cx="30096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90" name="Ink 89">
                  <a:extLst>
                    <a:ext uri="{FF2B5EF4-FFF2-40B4-BE49-F238E27FC236}">
                      <a16:creationId xmlns:a16="http://schemas.microsoft.com/office/drawing/2014/main" id="{601B7918-B26A-AAE1-3171-3539EE9F4FB7}"/>
                    </a:ext>
                  </a:extLst>
                </p14:cNvPr>
                <p14:cNvContentPartPr/>
                <p14:nvPr/>
              </p14:nvContentPartPr>
              <p14:xfrm>
                <a:off x="7206825" y="3862332"/>
                <a:ext cx="280080" cy="127080"/>
              </p14:xfrm>
            </p:contentPart>
          </mc:Choice>
          <mc:Fallback xmlns="">
            <p:pic>
              <p:nvPicPr>
                <p:cNvPr id="90" name="Ink 89">
                  <a:extLst>
                    <a:ext uri="{FF2B5EF4-FFF2-40B4-BE49-F238E27FC236}">
                      <a16:creationId xmlns:a16="http://schemas.microsoft.com/office/drawing/2014/main" id="{601B7918-B26A-AAE1-3171-3539EE9F4FB7}"/>
                    </a:ext>
                  </a:extLst>
                </p:cNvPr>
                <p:cNvPicPr/>
                <p:nvPr/>
              </p:nvPicPr>
              <p:blipFill>
                <a:blip r:embed="rId130"/>
                <a:stretch>
                  <a:fillRect/>
                </a:stretch>
              </p:blipFill>
              <p:spPr>
                <a:xfrm>
                  <a:off x="7197825" y="3853692"/>
                  <a:ext cx="29772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91" name="Ink 90">
                  <a:extLst>
                    <a:ext uri="{FF2B5EF4-FFF2-40B4-BE49-F238E27FC236}">
                      <a16:creationId xmlns:a16="http://schemas.microsoft.com/office/drawing/2014/main" id="{E9986076-6E0B-0679-F33A-C2A76A87AF65}"/>
                    </a:ext>
                  </a:extLst>
                </p14:cNvPr>
                <p14:cNvContentPartPr/>
                <p14:nvPr/>
              </p14:nvContentPartPr>
              <p14:xfrm>
                <a:off x="7532625" y="3825612"/>
                <a:ext cx="312840" cy="148320"/>
              </p14:xfrm>
            </p:contentPart>
          </mc:Choice>
          <mc:Fallback xmlns="">
            <p:pic>
              <p:nvPicPr>
                <p:cNvPr id="91" name="Ink 90">
                  <a:extLst>
                    <a:ext uri="{FF2B5EF4-FFF2-40B4-BE49-F238E27FC236}">
                      <a16:creationId xmlns:a16="http://schemas.microsoft.com/office/drawing/2014/main" id="{E9986076-6E0B-0679-F33A-C2A76A87AF65}"/>
                    </a:ext>
                  </a:extLst>
                </p:cNvPr>
                <p:cNvPicPr/>
                <p:nvPr/>
              </p:nvPicPr>
              <p:blipFill>
                <a:blip r:embed="rId132"/>
                <a:stretch>
                  <a:fillRect/>
                </a:stretch>
              </p:blipFill>
              <p:spPr>
                <a:xfrm>
                  <a:off x="7523985" y="3816612"/>
                  <a:ext cx="33048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92" name="Ink 91">
                  <a:extLst>
                    <a:ext uri="{FF2B5EF4-FFF2-40B4-BE49-F238E27FC236}">
                      <a16:creationId xmlns:a16="http://schemas.microsoft.com/office/drawing/2014/main" id="{CFFFBCAB-2082-848D-45F8-1C0E6AEF79F7}"/>
                    </a:ext>
                  </a:extLst>
                </p14:cNvPr>
                <p14:cNvContentPartPr/>
                <p14:nvPr/>
              </p14:nvContentPartPr>
              <p14:xfrm>
                <a:off x="7913505" y="3771972"/>
                <a:ext cx="23040" cy="178920"/>
              </p14:xfrm>
            </p:contentPart>
          </mc:Choice>
          <mc:Fallback xmlns="">
            <p:pic>
              <p:nvPicPr>
                <p:cNvPr id="92" name="Ink 91">
                  <a:extLst>
                    <a:ext uri="{FF2B5EF4-FFF2-40B4-BE49-F238E27FC236}">
                      <a16:creationId xmlns:a16="http://schemas.microsoft.com/office/drawing/2014/main" id="{CFFFBCAB-2082-848D-45F8-1C0E6AEF79F7}"/>
                    </a:ext>
                  </a:extLst>
                </p:cNvPr>
                <p:cNvPicPr/>
                <p:nvPr/>
              </p:nvPicPr>
              <p:blipFill>
                <a:blip r:embed="rId134"/>
                <a:stretch>
                  <a:fillRect/>
                </a:stretch>
              </p:blipFill>
              <p:spPr>
                <a:xfrm>
                  <a:off x="7904505" y="3762972"/>
                  <a:ext cx="4068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93" name="Ink 92">
                  <a:extLst>
                    <a:ext uri="{FF2B5EF4-FFF2-40B4-BE49-F238E27FC236}">
                      <a16:creationId xmlns:a16="http://schemas.microsoft.com/office/drawing/2014/main" id="{365B399F-2CAE-2884-CB23-CB16F5246273}"/>
                    </a:ext>
                  </a:extLst>
                </p14:cNvPr>
                <p14:cNvContentPartPr/>
                <p14:nvPr/>
              </p14:nvContentPartPr>
              <p14:xfrm>
                <a:off x="7871025" y="3833172"/>
                <a:ext cx="88560" cy="40680"/>
              </p14:xfrm>
            </p:contentPart>
          </mc:Choice>
          <mc:Fallback xmlns="">
            <p:pic>
              <p:nvPicPr>
                <p:cNvPr id="93" name="Ink 92">
                  <a:extLst>
                    <a:ext uri="{FF2B5EF4-FFF2-40B4-BE49-F238E27FC236}">
                      <a16:creationId xmlns:a16="http://schemas.microsoft.com/office/drawing/2014/main" id="{365B399F-2CAE-2884-CB23-CB16F5246273}"/>
                    </a:ext>
                  </a:extLst>
                </p:cNvPr>
                <p:cNvPicPr/>
                <p:nvPr/>
              </p:nvPicPr>
              <p:blipFill>
                <a:blip r:embed="rId136"/>
                <a:stretch>
                  <a:fillRect/>
                </a:stretch>
              </p:blipFill>
              <p:spPr>
                <a:xfrm>
                  <a:off x="7862385" y="3824532"/>
                  <a:ext cx="10620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95" name="Ink 94">
                  <a:extLst>
                    <a:ext uri="{FF2B5EF4-FFF2-40B4-BE49-F238E27FC236}">
                      <a16:creationId xmlns:a16="http://schemas.microsoft.com/office/drawing/2014/main" id="{4FF95832-43AD-7205-0C3A-67F950EC6631}"/>
                    </a:ext>
                  </a:extLst>
                </p14:cNvPr>
                <p14:cNvContentPartPr/>
                <p14:nvPr/>
              </p14:nvContentPartPr>
              <p14:xfrm>
                <a:off x="5933865" y="3057012"/>
                <a:ext cx="316440" cy="156960"/>
              </p14:xfrm>
            </p:contentPart>
          </mc:Choice>
          <mc:Fallback xmlns="">
            <p:pic>
              <p:nvPicPr>
                <p:cNvPr id="95" name="Ink 94">
                  <a:extLst>
                    <a:ext uri="{FF2B5EF4-FFF2-40B4-BE49-F238E27FC236}">
                      <a16:creationId xmlns:a16="http://schemas.microsoft.com/office/drawing/2014/main" id="{4FF95832-43AD-7205-0C3A-67F950EC6631}"/>
                    </a:ext>
                  </a:extLst>
                </p:cNvPr>
                <p:cNvPicPr/>
                <p:nvPr/>
              </p:nvPicPr>
              <p:blipFill>
                <a:blip r:embed="rId138"/>
                <a:stretch>
                  <a:fillRect/>
                </a:stretch>
              </p:blipFill>
              <p:spPr>
                <a:xfrm>
                  <a:off x="5925225" y="3048372"/>
                  <a:ext cx="33408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96" name="Ink 95">
                  <a:extLst>
                    <a:ext uri="{FF2B5EF4-FFF2-40B4-BE49-F238E27FC236}">
                      <a16:creationId xmlns:a16="http://schemas.microsoft.com/office/drawing/2014/main" id="{A9C380E4-FDB0-88A4-BF04-18AC63176BB0}"/>
                    </a:ext>
                  </a:extLst>
                </p14:cNvPr>
                <p14:cNvContentPartPr/>
                <p14:nvPr/>
              </p14:nvContentPartPr>
              <p14:xfrm>
                <a:off x="6065985" y="2770092"/>
                <a:ext cx="393840" cy="229320"/>
              </p14:xfrm>
            </p:contentPart>
          </mc:Choice>
          <mc:Fallback xmlns="">
            <p:pic>
              <p:nvPicPr>
                <p:cNvPr id="96" name="Ink 95">
                  <a:extLst>
                    <a:ext uri="{FF2B5EF4-FFF2-40B4-BE49-F238E27FC236}">
                      <a16:creationId xmlns:a16="http://schemas.microsoft.com/office/drawing/2014/main" id="{A9C380E4-FDB0-88A4-BF04-18AC63176BB0}"/>
                    </a:ext>
                  </a:extLst>
                </p:cNvPr>
                <p:cNvPicPr/>
                <p:nvPr/>
              </p:nvPicPr>
              <p:blipFill>
                <a:blip r:embed="rId140"/>
                <a:stretch>
                  <a:fillRect/>
                </a:stretch>
              </p:blipFill>
              <p:spPr>
                <a:xfrm>
                  <a:off x="6056985" y="2761092"/>
                  <a:ext cx="41148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97" name="Ink 96">
                  <a:extLst>
                    <a:ext uri="{FF2B5EF4-FFF2-40B4-BE49-F238E27FC236}">
                      <a16:creationId xmlns:a16="http://schemas.microsoft.com/office/drawing/2014/main" id="{F2C514D8-1ED2-42F7-25D0-FB9A0EBF2FE6}"/>
                    </a:ext>
                  </a:extLst>
                </p14:cNvPr>
                <p14:cNvContentPartPr/>
                <p14:nvPr/>
              </p14:nvContentPartPr>
              <p14:xfrm>
                <a:off x="6517785" y="2663172"/>
                <a:ext cx="138960" cy="249480"/>
              </p14:xfrm>
            </p:contentPart>
          </mc:Choice>
          <mc:Fallback xmlns="">
            <p:pic>
              <p:nvPicPr>
                <p:cNvPr id="97" name="Ink 96">
                  <a:extLst>
                    <a:ext uri="{FF2B5EF4-FFF2-40B4-BE49-F238E27FC236}">
                      <a16:creationId xmlns:a16="http://schemas.microsoft.com/office/drawing/2014/main" id="{F2C514D8-1ED2-42F7-25D0-FB9A0EBF2FE6}"/>
                    </a:ext>
                  </a:extLst>
                </p:cNvPr>
                <p:cNvPicPr/>
                <p:nvPr/>
              </p:nvPicPr>
              <p:blipFill>
                <a:blip r:embed="rId142"/>
                <a:stretch>
                  <a:fillRect/>
                </a:stretch>
              </p:blipFill>
              <p:spPr>
                <a:xfrm>
                  <a:off x="6508785" y="2654172"/>
                  <a:ext cx="15660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98" name="Ink 97">
                  <a:extLst>
                    <a:ext uri="{FF2B5EF4-FFF2-40B4-BE49-F238E27FC236}">
                      <a16:creationId xmlns:a16="http://schemas.microsoft.com/office/drawing/2014/main" id="{76856874-4875-13E5-EE87-DFF316B98CB7}"/>
                    </a:ext>
                  </a:extLst>
                </p14:cNvPr>
                <p14:cNvContentPartPr/>
                <p14:nvPr/>
              </p14:nvContentPartPr>
              <p14:xfrm>
                <a:off x="6694545" y="2782332"/>
                <a:ext cx="168120" cy="147600"/>
              </p14:xfrm>
            </p:contentPart>
          </mc:Choice>
          <mc:Fallback xmlns="">
            <p:pic>
              <p:nvPicPr>
                <p:cNvPr id="98" name="Ink 97">
                  <a:extLst>
                    <a:ext uri="{FF2B5EF4-FFF2-40B4-BE49-F238E27FC236}">
                      <a16:creationId xmlns:a16="http://schemas.microsoft.com/office/drawing/2014/main" id="{76856874-4875-13E5-EE87-DFF316B98CB7}"/>
                    </a:ext>
                  </a:extLst>
                </p:cNvPr>
                <p:cNvPicPr/>
                <p:nvPr/>
              </p:nvPicPr>
              <p:blipFill>
                <a:blip r:embed="rId144"/>
                <a:stretch>
                  <a:fillRect/>
                </a:stretch>
              </p:blipFill>
              <p:spPr>
                <a:xfrm>
                  <a:off x="6685905" y="2773692"/>
                  <a:ext cx="18576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99" name="Ink 98">
                  <a:extLst>
                    <a:ext uri="{FF2B5EF4-FFF2-40B4-BE49-F238E27FC236}">
                      <a16:creationId xmlns:a16="http://schemas.microsoft.com/office/drawing/2014/main" id="{5D1FEFF6-F34C-BC33-258C-E75686A9F8F3}"/>
                    </a:ext>
                  </a:extLst>
                </p14:cNvPr>
                <p14:cNvContentPartPr/>
                <p14:nvPr/>
              </p14:nvContentPartPr>
              <p14:xfrm>
                <a:off x="6921705" y="2697372"/>
                <a:ext cx="34560" cy="233640"/>
              </p14:xfrm>
            </p:contentPart>
          </mc:Choice>
          <mc:Fallback xmlns="">
            <p:pic>
              <p:nvPicPr>
                <p:cNvPr id="99" name="Ink 98">
                  <a:extLst>
                    <a:ext uri="{FF2B5EF4-FFF2-40B4-BE49-F238E27FC236}">
                      <a16:creationId xmlns:a16="http://schemas.microsoft.com/office/drawing/2014/main" id="{5D1FEFF6-F34C-BC33-258C-E75686A9F8F3}"/>
                    </a:ext>
                  </a:extLst>
                </p:cNvPr>
                <p:cNvPicPr/>
                <p:nvPr/>
              </p:nvPicPr>
              <p:blipFill>
                <a:blip r:embed="rId146"/>
                <a:stretch>
                  <a:fillRect/>
                </a:stretch>
              </p:blipFill>
              <p:spPr>
                <a:xfrm>
                  <a:off x="6912705" y="2688732"/>
                  <a:ext cx="5220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00" name="Ink 99">
                  <a:extLst>
                    <a:ext uri="{FF2B5EF4-FFF2-40B4-BE49-F238E27FC236}">
                      <a16:creationId xmlns:a16="http://schemas.microsoft.com/office/drawing/2014/main" id="{8D63D291-2062-1300-887A-6F8E40C8660A}"/>
                    </a:ext>
                  </a:extLst>
                </p14:cNvPr>
                <p14:cNvContentPartPr/>
                <p14:nvPr/>
              </p14:nvContentPartPr>
              <p14:xfrm>
                <a:off x="6903705" y="2802132"/>
                <a:ext cx="165240" cy="59040"/>
              </p14:xfrm>
            </p:contentPart>
          </mc:Choice>
          <mc:Fallback xmlns="">
            <p:pic>
              <p:nvPicPr>
                <p:cNvPr id="100" name="Ink 99">
                  <a:extLst>
                    <a:ext uri="{FF2B5EF4-FFF2-40B4-BE49-F238E27FC236}">
                      <a16:creationId xmlns:a16="http://schemas.microsoft.com/office/drawing/2014/main" id="{8D63D291-2062-1300-887A-6F8E40C8660A}"/>
                    </a:ext>
                  </a:extLst>
                </p:cNvPr>
                <p:cNvPicPr/>
                <p:nvPr/>
              </p:nvPicPr>
              <p:blipFill>
                <a:blip r:embed="rId148"/>
                <a:stretch>
                  <a:fillRect/>
                </a:stretch>
              </p:blipFill>
              <p:spPr>
                <a:xfrm>
                  <a:off x="6894705" y="2793492"/>
                  <a:ext cx="18288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101" name="Ink 100">
                  <a:extLst>
                    <a:ext uri="{FF2B5EF4-FFF2-40B4-BE49-F238E27FC236}">
                      <a16:creationId xmlns:a16="http://schemas.microsoft.com/office/drawing/2014/main" id="{2146AC0F-E2EF-CFDC-0880-A8C63E5B571A}"/>
                    </a:ext>
                  </a:extLst>
                </p14:cNvPr>
                <p14:cNvContentPartPr/>
                <p14:nvPr/>
              </p14:nvContentPartPr>
              <p14:xfrm>
                <a:off x="7139145" y="2787012"/>
                <a:ext cx="144360" cy="154080"/>
              </p14:xfrm>
            </p:contentPart>
          </mc:Choice>
          <mc:Fallback xmlns="">
            <p:pic>
              <p:nvPicPr>
                <p:cNvPr id="101" name="Ink 100">
                  <a:extLst>
                    <a:ext uri="{FF2B5EF4-FFF2-40B4-BE49-F238E27FC236}">
                      <a16:creationId xmlns:a16="http://schemas.microsoft.com/office/drawing/2014/main" id="{2146AC0F-E2EF-CFDC-0880-A8C63E5B571A}"/>
                    </a:ext>
                  </a:extLst>
                </p:cNvPr>
                <p:cNvPicPr/>
                <p:nvPr/>
              </p:nvPicPr>
              <p:blipFill>
                <a:blip r:embed="rId150"/>
                <a:stretch>
                  <a:fillRect/>
                </a:stretch>
              </p:blipFill>
              <p:spPr>
                <a:xfrm>
                  <a:off x="7130505" y="2778372"/>
                  <a:ext cx="1620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102" name="Ink 101">
                  <a:extLst>
                    <a:ext uri="{FF2B5EF4-FFF2-40B4-BE49-F238E27FC236}">
                      <a16:creationId xmlns:a16="http://schemas.microsoft.com/office/drawing/2014/main" id="{DFDE63D3-99C6-E9FA-6ED0-D1A76FC5898B}"/>
                    </a:ext>
                  </a:extLst>
                </p14:cNvPr>
                <p14:cNvContentPartPr/>
                <p14:nvPr/>
              </p14:nvContentPartPr>
              <p14:xfrm>
                <a:off x="7305105" y="2802132"/>
                <a:ext cx="100800" cy="130320"/>
              </p14:xfrm>
            </p:contentPart>
          </mc:Choice>
          <mc:Fallback xmlns="">
            <p:pic>
              <p:nvPicPr>
                <p:cNvPr id="102" name="Ink 101">
                  <a:extLst>
                    <a:ext uri="{FF2B5EF4-FFF2-40B4-BE49-F238E27FC236}">
                      <a16:creationId xmlns:a16="http://schemas.microsoft.com/office/drawing/2014/main" id="{DFDE63D3-99C6-E9FA-6ED0-D1A76FC5898B}"/>
                    </a:ext>
                  </a:extLst>
                </p:cNvPr>
                <p:cNvPicPr/>
                <p:nvPr/>
              </p:nvPicPr>
              <p:blipFill>
                <a:blip r:embed="rId152"/>
                <a:stretch>
                  <a:fillRect/>
                </a:stretch>
              </p:blipFill>
              <p:spPr>
                <a:xfrm>
                  <a:off x="7296465" y="2793492"/>
                  <a:ext cx="11844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103" name="Ink 102">
                  <a:extLst>
                    <a:ext uri="{FF2B5EF4-FFF2-40B4-BE49-F238E27FC236}">
                      <a16:creationId xmlns:a16="http://schemas.microsoft.com/office/drawing/2014/main" id="{A5D063C8-254B-829B-C318-289D3FD64D94}"/>
                    </a:ext>
                  </a:extLst>
                </p14:cNvPr>
                <p14:cNvContentPartPr/>
                <p14:nvPr/>
              </p14:nvContentPartPr>
              <p14:xfrm>
                <a:off x="7431465" y="2791332"/>
                <a:ext cx="109440" cy="148680"/>
              </p14:xfrm>
            </p:contentPart>
          </mc:Choice>
          <mc:Fallback xmlns="">
            <p:pic>
              <p:nvPicPr>
                <p:cNvPr id="103" name="Ink 102">
                  <a:extLst>
                    <a:ext uri="{FF2B5EF4-FFF2-40B4-BE49-F238E27FC236}">
                      <a16:creationId xmlns:a16="http://schemas.microsoft.com/office/drawing/2014/main" id="{A5D063C8-254B-829B-C318-289D3FD64D94}"/>
                    </a:ext>
                  </a:extLst>
                </p:cNvPr>
                <p:cNvPicPr/>
                <p:nvPr/>
              </p:nvPicPr>
              <p:blipFill>
                <a:blip r:embed="rId154"/>
                <a:stretch>
                  <a:fillRect/>
                </a:stretch>
              </p:blipFill>
              <p:spPr>
                <a:xfrm>
                  <a:off x="7422825" y="2782332"/>
                  <a:ext cx="12708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04" name="Ink 103">
                  <a:extLst>
                    <a:ext uri="{FF2B5EF4-FFF2-40B4-BE49-F238E27FC236}">
                      <a16:creationId xmlns:a16="http://schemas.microsoft.com/office/drawing/2014/main" id="{B0D236E5-7679-07BC-A16B-7EFF4AE984EB}"/>
                    </a:ext>
                  </a:extLst>
                </p14:cNvPr>
                <p14:cNvContentPartPr/>
                <p14:nvPr/>
              </p14:nvContentPartPr>
              <p14:xfrm>
                <a:off x="7603905" y="2751012"/>
                <a:ext cx="141840" cy="159120"/>
              </p14:xfrm>
            </p:contentPart>
          </mc:Choice>
          <mc:Fallback xmlns="">
            <p:pic>
              <p:nvPicPr>
                <p:cNvPr id="104" name="Ink 103">
                  <a:extLst>
                    <a:ext uri="{FF2B5EF4-FFF2-40B4-BE49-F238E27FC236}">
                      <a16:creationId xmlns:a16="http://schemas.microsoft.com/office/drawing/2014/main" id="{B0D236E5-7679-07BC-A16B-7EFF4AE984EB}"/>
                    </a:ext>
                  </a:extLst>
                </p:cNvPr>
                <p:cNvPicPr/>
                <p:nvPr/>
              </p:nvPicPr>
              <p:blipFill>
                <a:blip r:embed="rId156"/>
                <a:stretch>
                  <a:fillRect/>
                </a:stretch>
              </p:blipFill>
              <p:spPr>
                <a:xfrm>
                  <a:off x="7594905" y="2742372"/>
                  <a:ext cx="15948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05" name="Ink 104">
                  <a:extLst>
                    <a:ext uri="{FF2B5EF4-FFF2-40B4-BE49-F238E27FC236}">
                      <a16:creationId xmlns:a16="http://schemas.microsoft.com/office/drawing/2014/main" id="{68819EC8-8FFB-F680-1308-EF35505CA7BF}"/>
                    </a:ext>
                  </a:extLst>
                </p14:cNvPr>
                <p14:cNvContentPartPr/>
                <p14:nvPr/>
              </p14:nvContentPartPr>
              <p14:xfrm>
                <a:off x="7795065" y="2615292"/>
                <a:ext cx="149760" cy="354960"/>
              </p14:xfrm>
            </p:contentPart>
          </mc:Choice>
          <mc:Fallback xmlns="">
            <p:pic>
              <p:nvPicPr>
                <p:cNvPr id="105" name="Ink 104">
                  <a:extLst>
                    <a:ext uri="{FF2B5EF4-FFF2-40B4-BE49-F238E27FC236}">
                      <a16:creationId xmlns:a16="http://schemas.microsoft.com/office/drawing/2014/main" id="{68819EC8-8FFB-F680-1308-EF35505CA7BF}"/>
                    </a:ext>
                  </a:extLst>
                </p:cNvPr>
                <p:cNvPicPr/>
                <p:nvPr/>
              </p:nvPicPr>
              <p:blipFill>
                <a:blip r:embed="rId158"/>
                <a:stretch>
                  <a:fillRect/>
                </a:stretch>
              </p:blipFill>
              <p:spPr>
                <a:xfrm>
                  <a:off x="7786425" y="2606292"/>
                  <a:ext cx="167400" cy="37260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06" name="Ink 105">
                  <a:extLst>
                    <a:ext uri="{FF2B5EF4-FFF2-40B4-BE49-F238E27FC236}">
                      <a16:creationId xmlns:a16="http://schemas.microsoft.com/office/drawing/2014/main" id="{87CCB96C-BE0D-5FA1-345C-E069165EC162}"/>
                    </a:ext>
                  </a:extLst>
                </p14:cNvPr>
                <p14:cNvContentPartPr/>
                <p14:nvPr/>
              </p14:nvContentPartPr>
              <p14:xfrm>
                <a:off x="7952745" y="2738772"/>
                <a:ext cx="475200" cy="220680"/>
              </p14:xfrm>
            </p:contentPart>
          </mc:Choice>
          <mc:Fallback xmlns="">
            <p:pic>
              <p:nvPicPr>
                <p:cNvPr id="106" name="Ink 105">
                  <a:extLst>
                    <a:ext uri="{FF2B5EF4-FFF2-40B4-BE49-F238E27FC236}">
                      <a16:creationId xmlns:a16="http://schemas.microsoft.com/office/drawing/2014/main" id="{87CCB96C-BE0D-5FA1-345C-E069165EC162}"/>
                    </a:ext>
                  </a:extLst>
                </p:cNvPr>
                <p:cNvPicPr/>
                <p:nvPr/>
              </p:nvPicPr>
              <p:blipFill>
                <a:blip r:embed="rId160"/>
                <a:stretch>
                  <a:fillRect/>
                </a:stretch>
              </p:blipFill>
              <p:spPr>
                <a:xfrm>
                  <a:off x="7943745" y="2729772"/>
                  <a:ext cx="49284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07" name="Ink 106">
                  <a:extLst>
                    <a:ext uri="{FF2B5EF4-FFF2-40B4-BE49-F238E27FC236}">
                      <a16:creationId xmlns:a16="http://schemas.microsoft.com/office/drawing/2014/main" id="{29FFC3CC-4C61-D9D8-F703-D1DCED170099}"/>
                    </a:ext>
                  </a:extLst>
                </p14:cNvPr>
                <p14:cNvContentPartPr/>
                <p14:nvPr/>
              </p14:nvContentPartPr>
              <p14:xfrm>
                <a:off x="8355225" y="2817612"/>
                <a:ext cx="90000" cy="63720"/>
              </p14:xfrm>
            </p:contentPart>
          </mc:Choice>
          <mc:Fallback xmlns="">
            <p:pic>
              <p:nvPicPr>
                <p:cNvPr id="107" name="Ink 106">
                  <a:extLst>
                    <a:ext uri="{FF2B5EF4-FFF2-40B4-BE49-F238E27FC236}">
                      <a16:creationId xmlns:a16="http://schemas.microsoft.com/office/drawing/2014/main" id="{29FFC3CC-4C61-D9D8-F703-D1DCED170099}"/>
                    </a:ext>
                  </a:extLst>
                </p:cNvPr>
                <p:cNvPicPr/>
                <p:nvPr/>
              </p:nvPicPr>
              <p:blipFill>
                <a:blip r:embed="rId162"/>
                <a:stretch>
                  <a:fillRect/>
                </a:stretch>
              </p:blipFill>
              <p:spPr>
                <a:xfrm>
                  <a:off x="8346225" y="2808612"/>
                  <a:ext cx="107640"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09" name="Ink 108">
                  <a:extLst>
                    <a:ext uri="{FF2B5EF4-FFF2-40B4-BE49-F238E27FC236}">
                      <a16:creationId xmlns:a16="http://schemas.microsoft.com/office/drawing/2014/main" id="{2E2E271F-11E3-A246-C540-9D21B26592AA}"/>
                    </a:ext>
                  </a:extLst>
                </p14:cNvPr>
                <p14:cNvContentPartPr/>
                <p14:nvPr/>
              </p14:nvContentPartPr>
              <p14:xfrm>
                <a:off x="8479065" y="2635092"/>
                <a:ext cx="483120" cy="541440"/>
              </p14:xfrm>
            </p:contentPart>
          </mc:Choice>
          <mc:Fallback xmlns="">
            <p:pic>
              <p:nvPicPr>
                <p:cNvPr id="109" name="Ink 108">
                  <a:extLst>
                    <a:ext uri="{FF2B5EF4-FFF2-40B4-BE49-F238E27FC236}">
                      <a16:creationId xmlns:a16="http://schemas.microsoft.com/office/drawing/2014/main" id="{2E2E271F-11E3-A246-C540-9D21B26592AA}"/>
                    </a:ext>
                  </a:extLst>
                </p:cNvPr>
                <p:cNvPicPr/>
                <p:nvPr/>
              </p:nvPicPr>
              <p:blipFill>
                <a:blip r:embed="rId164"/>
                <a:stretch>
                  <a:fillRect/>
                </a:stretch>
              </p:blipFill>
              <p:spPr>
                <a:xfrm>
                  <a:off x="8470065" y="2626092"/>
                  <a:ext cx="500760" cy="559080"/>
                </a:xfrm>
                <a:prstGeom prst="rect">
                  <a:avLst/>
                </a:prstGeom>
              </p:spPr>
            </p:pic>
          </mc:Fallback>
        </mc:AlternateContent>
      </p:grpSp>
    </p:spTree>
    <p:extLst>
      <p:ext uri="{BB962C8B-B14F-4D97-AF65-F5344CB8AC3E}">
        <p14:creationId xmlns:p14="http://schemas.microsoft.com/office/powerpoint/2010/main" val="3773404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Allocation</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4" name="TextBox 3">
            <a:extLst>
              <a:ext uri="{FF2B5EF4-FFF2-40B4-BE49-F238E27FC236}">
                <a16:creationId xmlns:a16="http://schemas.microsoft.com/office/drawing/2014/main" id="{1D476F02-4BAC-8B0D-045B-B75A9B911740}"/>
              </a:ext>
            </a:extLst>
          </p:cNvPr>
          <p:cNvSpPr txBox="1"/>
          <p:nvPr/>
        </p:nvSpPr>
        <p:spPr>
          <a:xfrm>
            <a:off x="185923" y="764705"/>
            <a:ext cx="11886741" cy="646331"/>
          </a:xfrm>
          <a:prstGeom prst="rect">
            <a:avLst/>
          </a:prstGeom>
          <a:noFill/>
        </p:spPr>
        <p:txBody>
          <a:bodyPr wrap="square" rtlCol="0">
            <a:spAutoFit/>
          </a:bodyPr>
          <a:lstStyle/>
          <a:p>
            <a:r>
              <a:rPr lang="en-US" dirty="0"/>
              <a:t>An allocation is a distribution but based on a condition. We perform allocation by spreading/distributing data across account dimensions in proportion to a condition is met.</a:t>
            </a:r>
            <a:endParaRPr lang="en-IN" dirty="0"/>
          </a:p>
        </p:txBody>
      </p:sp>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mc:AlternateContent xmlns:mc="http://schemas.openxmlformats.org/markup-compatibility/2006" xmlns:p14="http://schemas.microsoft.com/office/powerpoint/2010/main">
        <mc:Choice Requires="p14">
          <p:contentPart p14:bwMode="auto" r:id="rId3">
            <p14:nvContentPartPr>
              <p14:cNvPr id="103" name="Ink 102">
                <a:extLst>
                  <a:ext uri="{FF2B5EF4-FFF2-40B4-BE49-F238E27FC236}">
                    <a16:creationId xmlns:a16="http://schemas.microsoft.com/office/drawing/2014/main" id="{3AAE7437-BF14-A634-3D04-489365D21280}"/>
                  </a:ext>
                </a:extLst>
              </p14:cNvPr>
              <p14:cNvContentPartPr/>
              <p14:nvPr/>
            </p14:nvContentPartPr>
            <p14:xfrm>
              <a:off x="1542373" y="5514372"/>
              <a:ext cx="1096560" cy="455760"/>
            </p14:xfrm>
          </p:contentPart>
        </mc:Choice>
        <mc:Fallback xmlns="">
          <p:pic>
            <p:nvPicPr>
              <p:cNvPr id="103" name="Ink 102">
                <a:extLst>
                  <a:ext uri="{FF2B5EF4-FFF2-40B4-BE49-F238E27FC236}">
                    <a16:creationId xmlns:a16="http://schemas.microsoft.com/office/drawing/2014/main" id="{3AAE7437-BF14-A634-3D04-489365D21280}"/>
                  </a:ext>
                </a:extLst>
              </p:cNvPr>
              <p:cNvPicPr/>
              <p:nvPr/>
            </p:nvPicPr>
            <p:blipFill>
              <a:blip r:embed="rId4"/>
              <a:stretch>
                <a:fillRect/>
              </a:stretch>
            </p:blipFill>
            <p:spPr>
              <a:xfrm>
                <a:off x="1533373" y="5505372"/>
                <a:ext cx="1114200" cy="473400"/>
              </a:xfrm>
              <a:prstGeom prst="rect">
                <a:avLst/>
              </a:prstGeom>
            </p:spPr>
          </p:pic>
        </mc:Fallback>
      </mc:AlternateContent>
      <p:grpSp>
        <p:nvGrpSpPr>
          <p:cNvPr id="213" name="Group 212">
            <a:extLst>
              <a:ext uri="{FF2B5EF4-FFF2-40B4-BE49-F238E27FC236}">
                <a16:creationId xmlns:a16="http://schemas.microsoft.com/office/drawing/2014/main" id="{098B8B94-A6DC-BBA5-AB6A-B74BE55676B8}"/>
              </a:ext>
            </a:extLst>
          </p:cNvPr>
          <p:cNvGrpSpPr/>
          <p:nvPr/>
        </p:nvGrpSpPr>
        <p:grpSpPr>
          <a:xfrm>
            <a:off x="71053" y="1920132"/>
            <a:ext cx="12014640" cy="4582800"/>
            <a:chOff x="69465" y="1920132"/>
            <a:chExt cx="12014640" cy="4582800"/>
          </a:xfrm>
        </p:grpSpPr>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A4B487CA-D50B-E5B7-1DC3-58307CD730C2}"/>
                    </a:ext>
                  </a:extLst>
                </p14:cNvPr>
                <p14:cNvContentPartPr/>
                <p14:nvPr/>
              </p14:nvContentPartPr>
              <p14:xfrm>
                <a:off x="4787265" y="2071332"/>
                <a:ext cx="274680" cy="324000"/>
              </p14:xfrm>
            </p:contentPart>
          </mc:Choice>
          <mc:Fallback xmlns="">
            <p:pic>
              <p:nvPicPr>
                <p:cNvPr id="6" name="Ink 5">
                  <a:extLst>
                    <a:ext uri="{FF2B5EF4-FFF2-40B4-BE49-F238E27FC236}">
                      <a16:creationId xmlns:a16="http://schemas.microsoft.com/office/drawing/2014/main" id="{A4B487CA-D50B-E5B7-1DC3-58307CD730C2}"/>
                    </a:ext>
                  </a:extLst>
                </p:cNvPr>
                <p:cNvPicPr/>
                <p:nvPr/>
              </p:nvPicPr>
              <p:blipFill>
                <a:blip r:embed="rId6"/>
                <a:stretch>
                  <a:fillRect/>
                </a:stretch>
              </p:blipFill>
              <p:spPr>
                <a:xfrm>
                  <a:off x="4778625" y="2062692"/>
                  <a:ext cx="292320" cy="341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E761A17C-B231-5DD9-9571-7E6B206703D0}"/>
                    </a:ext>
                  </a:extLst>
                </p14:cNvPr>
                <p14:cNvContentPartPr/>
                <p14:nvPr/>
              </p14:nvContentPartPr>
              <p14:xfrm>
                <a:off x="5122425" y="2198412"/>
                <a:ext cx="138600" cy="170640"/>
              </p14:xfrm>
            </p:contentPart>
          </mc:Choice>
          <mc:Fallback xmlns="">
            <p:pic>
              <p:nvPicPr>
                <p:cNvPr id="7" name="Ink 6">
                  <a:extLst>
                    <a:ext uri="{FF2B5EF4-FFF2-40B4-BE49-F238E27FC236}">
                      <a16:creationId xmlns:a16="http://schemas.microsoft.com/office/drawing/2014/main" id="{E761A17C-B231-5DD9-9571-7E6B206703D0}"/>
                    </a:ext>
                  </a:extLst>
                </p:cNvPr>
                <p:cNvPicPr/>
                <p:nvPr/>
              </p:nvPicPr>
              <p:blipFill>
                <a:blip r:embed="rId8"/>
                <a:stretch>
                  <a:fillRect/>
                </a:stretch>
              </p:blipFill>
              <p:spPr>
                <a:xfrm>
                  <a:off x="5113785" y="2189772"/>
                  <a:ext cx="15624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0C9ABF25-4140-3C0D-A0D0-81A0C421BC3B}"/>
                    </a:ext>
                  </a:extLst>
                </p14:cNvPr>
                <p14:cNvContentPartPr/>
                <p14:nvPr/>
              </p14:nvContentPartPr>
              <p14:xfrm>
                <a:off x="5419425" y="2202012"/>
                <a:ext cx="115560" cy="166680"/>
              </p14:xfrm>
            </p:contentPart>
          </mc:Choice>
          <mc:Fallback xmlns="">
            <p:pic>
              <p:nvPicPr>
                <p:cNvPr id="8" name="Ink 7">
                  <a:extLst>
                    <a:ext uri="{FF2B5EF4-FFF2-40B4-BE49-F238E27FC236}">
                      <a16:creationId xmlns:a16="http://schemas.microsoft.com/office/drawing/2014/main" id="{0C9ABF25-4140-3C0D-A0D0-81A0C421BC3B}"/>
                    </a:ext>
                  </a:extLst>
                </p:cNvPr>
                <p:cNvPicPr/>
                <p:nvPr/>
              </p:nvPicPr>
              <p:blipFill>
                <a:blip r:embed="rId10"/>
                <a:stretch>
                  <a:fillRect/>
                </a:stretch>
              </p:blipFill>
              <p:spPr>
                <a:xfrm>
                  <a:off x="5410785" y="2193012"/>
                  <a:ext cx="13320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6D542FAD-A284-DD32-A627-1D682985B37E}"/>
                    </a:ext>
                  </a:extLst>
                </p14:cNvPr>
                <p14:cNvContentPartPr/>
                <p14:nvPr/>
              </p14:nvContentPartPr>
              <p14:xfrm>
                <a:off x="5594385" y="2241612"/>
                <a:ext cx="44280" cy="93240"/>
              </p14:xfrm>
            </p:contentPart>
          </mc:Choice>
          <mc:Fallback xmlns="">
            <p:pic>
              <p:nvPicPr>
                <p:cNvPr id="9" name="Ink 8">
                  <a:extLst>
                    <a:ext uri="{FF2B5EF4-FFF2-40B4-BE49-F238E27FC236}">
                      <a16:creationId xmlns:a16="http://schemas.microsoft.com/office/drawing/2014/main" id="{6D542FAD-A284-DD32-A627-1D682985B37E}"/>
                    </a:ext>
                  </a:extLst>
                </p:cNvPr>
                <p:cNvPicPr/>
                <p:nvPr/>
              </p:nvPicPr>
              <p:blipFill>
                <a:blip r:embed="rId12"/>
                <a:stretch>
                  <a:fillRect/>
                </a:stretch>
              </p:blipFill>
              <p:spPr>
                <a:xfrm>
                  <a:off x="5585745" y="2232972"/>
                  <a:ext cx="61920" cy="1108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96B94221-2C52-8294-C1B9-FD5E47C02D10}"/>
                    </a:ext>
                  </a:extLst>
                </p14:cNvPr>
                <p14:cNvContentPartPr/>
                <p14:nvPr/>
              </p14:nvContentPartPr>
              <p14:xfrm>
                <a:off x="5605905" y="2084292"/>
                <a:ext cx="8640" cy="2160"/>
              </p14:xfrm>
            </p:contentPart>
          </mc:Choice>
          <mc:Fallback xmlns="">
            <p:pic>
              <p:nvPicPr>
                <p:cNvPr id="10" name="Ink 9">
                  <a:extLst>
                    <a:ext uri="{FF2B5EF4-FFF2-40B4-BE49-F238E27FC236}">
                      <a16:creationId xmlns:a16="http://schemas.microsoft.com/office/drawing/2014/main" id="{96B94221-2C52-8294-C1B9-FD5E47C02D10}"/>
                    </a:ext>
                  </a:extLst>
                </p:cNvPr>
                <p:cNvPicPr/>
                <p:nvPr/>
              </p:nvPicPr>
              <p:blipFill>
                <a:blip r:embed="rId14"/>
                <a:stretch>
                  <a:fillRect/>
                </a:stretch>
              </p:blipFill>
              <p:spPr>
                <a:xfrm>
                  <a:off x="5596905" y="2075292"/>
                  <a:ext cx="2628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Ink 10">
                  <a:extLst>
                    <a:ext uri="{FF2B5EF4-FFF2-40B4-BE49-F238E27FC236}">
                      <a16:creationId xmlns:a16="http://schemas.microsoft.com/office/drawing/2014/main" id="{5CA28471-A930-4820-A8CC-7F8D2D3CB95F}"/>
                    </a:ext>
                  </a:extLst>
                </p14:cNvPr>
                <p14:cNvContentPartPr/>
                <p14:nvPr/>
              </p14:nvContentPartPr>
              <p14:xfrm>
                <a:off x="5702745" y="2201292"/>
                <a:ext cx="212040" cy="127800"/>
              </p14:xfrm>
            </p:contentPart>
          </mc:Choice>
          <mc:Fallback xmlns="">
            <p:pic>
              <p:nvPicPr>
                <p:cNvPr id="11" name="Ink 10">
                  <a:extLst>
                    <a:ext uri="{FF2B5EF4-FFF2-40B4-BE49-F238E27FC236}">
                      <a16:creationId xmlns:a16="http://schemas.microsoft.com/office/drawing/2014/main" id="{5CA28471-A930-4820-A8CC-7F8D2D3CB95F}"/>
                    </a:ext>
                  </a:extLst>
                </p:cNvPr>
                <p:cNvPicPr/>
                <p:nvPr/>
              </p:nvPicPr>
              <p:blipFill>
                <a:blip r:embed="rId16"/>
                <a:stretch>
                  <a:fillRect/>
                </a:stretch>
              </p:blipFill>
              <p:spPr>
                <a:xfrm>
                  <a:off x="5693745" y="2192292"/>
                  <a:ext cx="22968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Ink 11">
                  <a:extLst>
                    <a:ext uri="{FF2B5EF4-FFF2-40B4-BE49-F238E27FC236}">
                      <a16:creationId xmlns:a16="http://schemas.microsoft.com/office/drawing/2014/main" id="{F15E0FBC-F4BB-79DB-88F9-200FF969913E}"/>
                    </a:ext>
                  </a:extLst>
                </p14:cNvPr>
                <p14:cNvContentPartPr/>
                <p14:nvPr/>
              </p14:nvContentPartPr>
              <p14:xfrm>
                <a:off x="5977785" y="2131452"/>
                <a:ext cx="646920" cy="218160"/>
              </p14:xfrm>
            </p:contentPart>
          </mc:Choice>
          <mc:Fallback xmlns="">
            <p:pic>
              <p:nvPicPr>
                <p:cNvPr id="12" name="Ink 11">
                  <a:extLst>
                    <a:ext uri="{FF2B5EF4-FFF2-40B4-BE49-F238E27FC236}">
                      <a16:creationId xmlns:a16="http://schemas.microsoft.com/office/drawing/2014/main" id="{F15E0FBC-F4BB-79DB-88F9-200FF969913E}"/>
                    </a:ext>
                  </a:extLst>
                </p:cNvPr>
                <p:cNvPicPr/>
                <p:nvPr/>
              </p:nvPicPr>
              <p:blipFill>
                <a:blip r:embed="rId18"/>
                <a:stretch>
                  <a:fillRect/>
                </a:stretch>
              </p:blipFill>
              <p:spPr>
                <a:xfrm>
                  <a:off x="5968785" y="2122812"/>
                  <a:ext cx="66456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3" name="Ink 12">
                  <a:extLst>
                    <a:ext uri="{FF2B5EF4-FFF2-40B4-BE49-F238E27FC236}">
                      <a16:creationId xmlns:a16="http://schemas.microsoft.com/office/drawing/2014/main" id="{B5A8CC9C-0DF8-2ABA-F301-92E3292715A1}"/>
                    </a:ext>
                  </a:extLst>
                </p14:cNvPr>
                <p14:cNvContentPartPr/>
                <p14:nvPr/>
              </p14:nvContentPartPr>
              <p14:xfrm>
                <a:off x="5491785" y="2743092"/>
                <a:ext cx="28080" cy="224640"/>
              </p14:xfrm>
            </p:contentPart>
          </mc:Choice>
          <mc:Fallback xmlns="">
            <p:pic>
              <p:nvPicPr>
                <p:cNvPr id="13" name="Ink 12">
                  <a:extLst>
                    <a:ext uri="{FF2B5EF4-FFF2-40B4-BE49-F238E27FC236}">
                      <a16:creationId xmlns:a16="http://schemas.microsoft.com/office/drawing/2014/main" id="{B5A8CC9C-0DF8-2ABA-F301-92E3292715A1}"/>
                    </a:ext>
                  </a:extLst>
                </p:cNvPr>
                <p:cNvPicPr/>
                <p:nvPr/>
              </p:nvPicPr>
              <p:blipFill>
                <a:blip r:embed="rId20"/>
                <a:stretch>
                  <a:fillRect/>
                </a:stretch>
              </p:blipFill>
              <p:spPr>
                <a:xfrm>
                  <a:off x="5482785" y="2734092"/>
                  <a:ext cx="45720" cy="2422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66EAF4BA-C038-A0C5-B2FC-D6B3DAC6B965}"/>
                    </a:ext>
                  </a:extLst>
                </p14:cNvPr>
                <p14:cNvContentPartPr/>
                <p14:nvPr/>
              </p14:nvContentPartPr>
              <p14:xfrm>
                <a:off x="1523865" y="2879532"/>
                <a:ext cx="8052120" cy="726120"/>
              </p14:xfrm>
            </p:contentPart>
          </mc:Choice>
          <mc:Fallback xmlns="">
            <p:pic>
              <p:nvPicPr>
                <p:cNvPr id="15" name="Ink 14">
                  <a:extLst>
                    <a:ext uri="{FF2B5EF4-FFF2-40B4-BE49-F238E27FC236}">
                      <a16:creationId xmlns:a16="http://schemas.microsoft.com/office/drawing/2014/main" id="{66EAF4BA-C038-A0C5-B2FC-D6B3DAC6B965}"/>
                    </a:ext>
                  </a:extLst>
                </p:cNvPr>
                <p:cNvPicPr/>
                <p:nvPr/>
              </p:nvPicPr>
              <p:blipFill>
                <a:blip r:embed="rId22"/>
                <a:stretch>
                  <a:fillRect/>
                </a:stretch>
              </p:blipFill>
              <p:spPr>
                <a:xfrm>
                  <a:off x="1515225" y="2870892"/>
                  <a:ext cx="8069760" cy="7437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6" name="Ink 15">
                  <a:extLst>
                    <a:ext uri="{FF2B5EF4-FFF2-40B4-BE49-F238E27FC236}">
                      <a16:creationId xmlns:a16="http://schemas.microsoft.com/office/drawing/2014/main" id="{9B6A7B80-91E4-C82B-BDC2-1B15D5A4227C}"/>
                    </a:ext>
                  </a:extLst>
                </p14:cNvPr>
                <p14:cNvContentPartPr/>
                <p14:nvPr/>
              </p14:nvContentPartPr>
              <p14:xfrm>
                <a:off x="9419385" y="3515292"/>
                <a:ext cx="211320" cy="55440"/>
              </p14:xfrm>
            </p:contentPart>
          </mc:Choice>
          <mc:Fallback xmlns="">
            <p:pic>
              <p:nvPicPr>
                <p:cNvPr id="16" name="Ink 15">
                  <a:extLst>
                    <a:ext uri="{FF2B5EF4-FFF2-40B4-BE49-F238E27FC236}">
                      <a16:creationId xmlns:a16="http://schemas.microsoft.com/office/drawing/2014/main" id="{9B6A7B80-91E4-C82B-BDC2-1B15D5A4227C}"/>
                    </a:ext>
                  </a:extLst>
                </p:cNvPr>
                <p:cNvPicPr/>
                <p:nvPr/>
              </p:nvPicPr>
              <p:blipFill>
                <a:blip r:embed="rId24"/>
                <a:stretch>
                  <a:fillRect/>
                </a:stretch>
              </p:blipFill>
              <p:spPr>
                <a:xfrm>
                  <a:off x="9410385" y="3506292"/>
                  <a:ext cx="228960" cy="730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7" name="Ink 16">
                  <a:extLst>
                    <a:ext uri="{FF2B5EF4-FFF2-40B4-BE49-F238E27FC236}">
                      <a16:creationId xmlns:a16="http://schemas.microsoft.com/office/drawing/2014/main" id="{35293E8D-4FD7-8B50-407C-4D71283424CE}"/>
                    </a:ext>
                  </a:extLst>
                </p14:cNvPr>
                <p14:cNvContentPartPr/>
                <p14:nvPr/>
              </p14:nvContentPartPr>
              <p14:xfrm>
                <a:off x="6606705" y="2999052"/>
                <a:ext cx="40680" cy="492840"/>
              </p14:xfrm>
            </p:contentPart>
          </mc:Choice>
          <mc:Fallback xmlns="">
            <p:pic>
              <p:nvPicPr>
                <p:cNvPr id="17" name="Ink 16">
                  <a:extLst>
                    <a:ext uri="{FF2B5EF4-FFF2-40B4-BE49-F238E27FC236}">
                      <a16:creationId xmlns:a16="http://schemas.microsoft.com/office/drawing/2014/main" id="{35293E8D-4FD7-8B50-407C-4D71283424CE}"/>
                    </a:ext>
                  </a:extLst>
                </p:cNvPr>
                <p:cNvPicPr/>
                <p:nvPr/>
              </p:nvPicPr>
              <p:blipFill>
                <a:blip r:embed="rId26"/>
                <a:stretch>
                  <a:fillRect/>
                </a:stretch>
              </p:blipFill>
              <p:spPr>
                <a:xfrm>
                  <a:off x="6598065" y="2990052"/>
                  <a:ext cx="58320" cy="5104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8" name="Ink 17">
                  <a:extLst>
                    <a:ext uri="{FF2B5EF4-FFF2-40B4-BE49-F238E27FC236}">
                      <a16:creationId xmlns:a16="http://schemas.microsoft.com/office/drawing/2014/main" id="{7B7DDD90-70D6-30D3-BB22-D69F58BFB8E0}"/>
                    </a:ext>
                  </a:extLst>
                </p14:cNvPr>
                <p14:cNvContentPartPr/>
                <p14:nvPr/>
              </p14:nvContentPartPr>
              <p14:xfrm>
                <a:off x="6534345" y="3423132"/>
                <a:ext cx="243000" cy="59400"/>
              </p14:xfrm>
            </p:contentPart>
          </mc:Choice>
          <mc:Fallback xmlns="">
            <p:pic>
              <p:nvPicPr>
                <p:cNvPr id="18" name="Ink 17">
                  <a:extLst>
                    <a:ext uri="{FF2B5EF4-FFF2-40B4-BE49-F238E27FC236}">
                      <a16:creationId xmlns:a16="http://schemas.microsoft.com/office/drawing/2014/main" id="{7B7DDD90-70D6-30D3-BB22-D69F58BFB8E0}"/>
                    </a:ext>
                  </a:extLst>
                </p:cNvPr>
                <p:cNvPicPr/>
                <p:nvPr/>
              </p:nvPicPr>
              <p:blipFill>
                <a:blip r:embed="rId28"/>
                <a:stretch>
                  <a:fillRect/>
                </a:stretch>
              </p:blipFill>
              <p:spPr>
                <a:xfrm>
                  <a:off x="6525345" y="3414492"/>
                  <a:ext cx="26064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9" name="Ink 18">
                  <a:extLst>
                    <a:ext uri="{FF2B5EF4-FFF2-40B4-BE49-F238E27FC236}">
                      <a16:creationId xmlns:a16="http://schemas.microsoft.com/office/drawing/2014/main" id="{1BF58B54-E15A-3D0F-B731-C50B767281CC}"/>
                    </a:ext>
                  </a:extLst>
                </p14:cNvPr>
                <p14:cNvContentPartPr/>
                <p14:nvPr/>
              </p14:nvContentPartPr>
              <p14:xfrm>
                <a:off x="4158345" y="3175812"/>
                <a:ext cx="30240" cy="315720"/>
              </p14:xfrm>
            </p:contentPart>
          </mc:Choice>
          <mc:Fallback xmlns="">
            <p:pic>
              <p:nvPicPr>
                <p:cNvPr id="19" name="Ink 18">
                  <a:extLst>
                    <a:ext uri="{FF2B5EF4-FFF2-40B4-BE49-F238E27FC236}">
                      <a16:creationId xmlns:a16="http://schemas.microsoft.com/office/drawing/2014/main" id="{1BF58B54-E15A-3D0F-B731-C50B767281CC}"/>
                    </a:ext>
                  </a:extLst>
                </p:cNvPr>
                <p:cNvPicPr/>
                <p:nvPr/>
              </p:nvPicPr>
              <p:blipFill>
                <a:blip r:embed="rId30"/>
                <a:stretch>
                  <a:fillRect/>
                </a:stretch>
              </p:blipFill>
              <p:spPr>
                <a:xfrm>
                  <a:off x="4149705" y="3167172"/>
                  <a:ext cx="47880" cy="3333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0" name="Ink 19">
                  <a:extLst>
                    <a:ext uri="{FF2B5EF4-FFF2-40B4-BE49-F238E27FC236}">
                      <a16:creationId xmlns:a16="http://schemas.microsoft.com/office/drawing/2014/main" id="{707E9686-C683-BF0C-DEAF-219B807D58DB}"/>
                    </a:ext>
                  </a:extLst>
                </p14:cNvPr>
                <p14:cNvContentPartPr/>
                <p14:nvPr/>
              </p14:nvContentPartPr>
              <p14:xfrm>
                <a:off x="4084185" y="3534732"/>
                <a:ext cx="221400" cy="44280"/>
              </p14:xfrm>
            </p:contentPart>
          </mc:Choice>
          <mc:Fallback xmlns="">
            <p:pic>
              <p:nvPicPr>
                <p:cNvPr id="20" name="Ink 19">
                  <a:extLst>
                    <a:ext uri="{FF2B5EF4-FFF2-40B4-BE49-F238E27FC236}">
                      <a16:creationId xmlns:a16="http://schemas.microsoft.com/office/drawing/2014/main" id="{707E9686-C683-BF0C-DEAF-219B807D58DB}"/>
                    </a:ext>
                  </a:extLst>
                </p:cNvPr>
                <p:cNvPicPr/>
                <p:nvPr/>
              </p:nvPicPr>
              <p:blipFill>
                <a:blip r:embed="rId32"/>
                <a:stretch>
                  <a:fillRect/>
                </a:stretch>
              </p:blipFill>
              <p:spPr>
                <a:xfrm>
                  <a:off x="4075185" y="3525732"/>
                  <a:ext cx="239040" cy="619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3" name="Ink 32">
                  <a:extLst>
                    <a:ext uri="{FF2B5EF4-FFF2-40B4-BE49-F238E27FC236}">
                      <a16:creationId xmlns:a16="http://schemas.microsoft.com/office/drawing/2014/main" id="{124DC8C9-DB28-2AEB-7862-D0776C6318BE}"/>
                    </a:ext>
                  </a:extLst>
                </p14:cNvPr>
                <p14:cNvContentPartPr/>
                <p14:nvPr/>
              </p14:nvContentPartPr>
              <p14:xfrm>
                <a:off x="3482985" y="3788532"/>
                <a:ext cx="252720" cy="421920"/>
              </p14:xfrm>
            </p:contentPart>
          </mc:Choice>
          <mc:Fallback xmlns="">
            <p:pic>
              <p:nvPicPr>
                <p:cNvPr id="33" name="Ink 32">
                  <a:extLst>
                    <a:ext uri="{FF2B5EF4-FFF2-40B4-BE49-F238E27FC236}">
                      <a16:creationId xmlns:a16="http://schemas.microsoft.com/office/drawing/2014/main" id="{124DC8C9-DB28-2AEB-7862-D0776C6318BE}"/>
                    </a:ext>
                  </a:extLst>
                </p:cNvPr>
                <p:cNvPicPr/>
                <p:nvPr/>
              </p:nvPicPr>
              <p:blipFill>
                <a:blip r:embed="rId34"/>
                <a:stretch>
                  <a:fillRect/>
                </a:stretch>
              </p:blipFill>
              <p:spPr>
                <a:xfrm>
                  <a:off x="3474345" y="3779532"/>
                  <a:ext cx="270360" cy="4395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4" name="Ink 33">
                  <a:extLst>
                    <a:ext uri="{FF2B5EF4-FFF2-40B4-BE49-F238E27FC236}">
                      <a16:creationId xmlns:a16="http://schemas.microsoft.com/office/drawing/2014/main" id="{767C1D18-7E35-0F42-BFD7-1836A2459D2E}"/>
                    </a:ext>
                  </a:extLst>
                </p14:cNvPr>
                <p14:cNvContentPartPr/>
                <p14:nvPr/>
              </p14:nvContentPartPr>
              <p14:xfrm>
                <a:off x="3765585" y="3815532"/>
                <a:ext cx="599040" cy="295560"/>
              </p14:xfrm>
            </p:contentPart>
          </mc:Choice>
          <mc:Fallback xmlns="">
            <p:pic>
              <p:nvPicPr>
                <p:cNvPr id="34" name="Ink 33">
                  <a:extLst>
                    <a:ext uri="{FF2B5EF4-FFF2-40B4-BE49-F238E27FC236}">
                      <a16:creationId xmlns:a16="http://schemas.microsoft.com/office/drawing/2014/main" id="{767C1D18-7E35-0F42-BFD7-1836A2459D2E}"/>
                    </a:ext>
                  </a:extLst>
                </p:cNvPr>
                <p:cNvPicPr/>
                <p:nvPr/>
              </p:nvPicPr>
              <p:blipFill>
                <a:blip r:embed="rId36"/>
                <a:stretch>
                  <a:fillRect/>
                </a:stretch>
              </p:blipFill>
              <p:spPr>
                <a:xfrm>
                  <a:off x="3756945" y="3806892"/>
                  <a:ext cx="61668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8" name="Ink 37">
                  <a:extLst>
                    <a:ext uri="{FF2B5EF4-FFF2-40B4-BE49-F238E27FC236}">
                      <a16:creationId xmlns:a16="http://schemas.microsoft.com/office/drawing/2014/main" id="{80C7E845-A7DD-AADA-13F4-EEE14A399B93}"/>
                    </a:ext>
                  </a:extLst>
                </p14:cNvPr>
                <p14:cNvContentPartPr/>
                <p14:nvPr/>
              </p14:nvContentPartPr>
              <p14:xfrm>
                <a:off x="4254465" y="3749292"/>
                <a:ext cx="354600" cy="242640"/>
              </p14:xfrm>
            </p:contentPart>
          </mc:Choice>
          <mc:Fallback xmlns="">
            <p:pic>
              <p:nvPicPr>
                <p:cNvPr id="38" name="Ink 37">
                  <a:extLst>
                    <a:ext uri="{FF2B5EF4-FFF2-40B4-BE49-F238E27FC236}">
                      <a16:creationId xmlns:a16="http://schemas.microsoft.com/office/drawing/2014/main" id="{80C7E845-A7DD-AADA-13F4-EEE14A399B93}"/>
                    </a:ext>
                  </a:extLst>
                </p:cNvPr>
                <p:cNvPicPr/>
                <p:nvPr/>
              </p:nvPicPr>
              <p:blipFill>
                <a:blip r:embed="rId38"/>
                <a:stretch>
                  <a:fillRect/>
                </a:stretch>
              </p:blipFill>
              <p:spPr>
                <a:xfrm>
                  <a:off x="4245465" y="3740292"/>
                  <a:ext cx="37224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9" name="Ink 38">
                  <a:extLst>
                    <a:ext uri="{FF2B5EF4-FFF2-40B4-BE49-F238E27FC236}">
                      <a16:creationId xmlns:a16="http://schemas.microsoft.com/office/drawing/2014/main" id="{C56CF308-2F9C-BA78-EF52-272F894C7B28}"/>
                    </a:ext>
                  </a:extLst>
                </p14:cNvPr>
                <p14:cNvContentPartPr/>
                <p14:nvPr/>
              </p14:nvContentPartPr>
              <p14:xfrm>
                <a:off x="4658745" y="3698172"/>
                <a:ext cx="432000" cy="246600"/>
              </p14:xfrm>
            </p:contentPart>
          </mc:Choice>
          <mc:Fallback xmlns="">
            <p:pic>
              <p:nvPicPr>
                <p:cNvPr id="39" name="Ink 38">
                  <a:extLst>
                    <a:ext uri="{FF2B5EF4-FFF2-40B4-BE49-F238E27FC236}">
                      <a16:creationId xmlns:a16="http://schemas.microsoft.com/office/drawing/2014/main" id="{C56CF308-2F9C-BA78-EF52-272F894C7B28}"/>
                    </a:ext>
                  </a:extLst>
                </p:cNvPr>
                <p:cNvPicPr/>
                <p:nvPr/>
              </p:nvPicPr>
              <p:blipFill>
                <a:blip r:embed="rId40"/>
                <a:stretch>
                  <a:fillRect/>
                </a:stretch>
              </p:blipFill>
              <p:spPr>
                <a:xfrm>
                  <a:off x="4649745" y="3689172"/>
                  <a:ext cx="44964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0" name="Ink 39">
                  <a:extLst>
                    <a:ext uri="{FF2B5EF4-FFF2-40B4-BE49-F238E27FC236}">
                      <a16:creationId xmlns:a16="http://schemas.microsoft.com/office/drawing/2014/main" id="{BEB18CFA-3999-D302-F415-F55711D16248}"/>
                    </a:ext>
                  </a:extLst>
                </p14:cNvPr>
                <p14:cNvContentPartPr/>
                <p14:nvPr/>
              </p14:nvContentPartPr>
              <p14:xfrm>
                <a:off x="5112705" y="3595212"/>
                <a:ext cx="72720" cy="203760"/>
              </p14:xfrm>
            </p:contentPart>
          </mc:Choice>
          <mc:Fallback xmlns="">
            <p:pic>
              <p:nvPicPr>
                <p:cNvPr id="40" name="Ink 39">
                  <a:extLst>
                    <a:ext uri="{FF2B5EF4-FFF2-40B4-BE49-F238E27FC236}">
                      <a16:creationId xmlns:a16="http://schemas.microsoft.com/office/drawing/2014/main" id="{BEB18CFA-3999-D302-F415-F55711D16248}"/>
                    </a:ext>
                  </a:extLst>
                </p:cNvPr>
                <p:cNvPicPr/>
                <p:nvPr/>
              </p:nvPicPr>
              <p:blipFill>
                <a:blip r:embed="rId42"/>
                <a:stretch>
                  <a:fillRect/>
                </a:stretch>
              </p:blipFill>
              <p:spPr>
                <a:xfrm>
                  <a:off x="5104065" y="3586212"/>
                  <a:ext cx="9036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1" name="Ink 40">
                  <a:extLst>
                    <a:ext uri="{FF2B5EF4-FFF2-40B4-BE49-F238E27FC236}">
                      <a16:creationId xmlns:a16="http://schemas.microsoft.com/office/drawing/2014/main" id="{311ECDF3-570B-5333-A0FD-6FC2A46C25CF}"/>
                    </a:ext>
                  </a:extLst>
                </p14:cNvPr>
                <p14:cNvContentPartPr/>
                <p14:nvPr/>
              </p14:nvContentPartPr>
              <p14:xfrm>
                <a:off x="5137545" y="3713292"/>
                <a:ext cx="81720" cy="62640"/>
              </p14:xfrm>
            </p:contentPart>
          </mc:Choice>
          <mc:Fallback xmlns="">
            <p:pic>
              <p:nvPicPr>
                <p:cNvPr id="41" name="Ink 40">
                  <a:extLst>
                    <a:ext uri="{FF2B5EF4-FFF2-40B4-BE49-F238E27FC236}">
                      <a16:creationId xmlns:a16="http://schemas.microsoft.com/office/drawing/2014/main" id="{311ECDF3-570B-5333-A0FD-6FC2A46C25CF}"/>
                    </a:ext>
                  </a:extLst>
                </p:cNvPr>
                <p:cNvPicPr/>
                <p:nvPr/>
              </p:nvPicPr>
              <p:blipFill>
                <a:blip r:embed="rId44"/>
                <a:stretch>
                  <a:fillRect/>
                </a:stretch>
              </p:blipFill>
              <p:spPr>
                <a:xfrm>
                  <a:off x="5128905" y="3704652"/>
                  <a:ext cx="9936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2" name="Ink 41">
                  <a:extLst>
                    <a:ext uri="{FF2B5EF4-FFF2-40B4-BE49-F238E27FC236}">
                      <a16:creationId xmlns:a16="http://schemas.microsoft.com/office/drawing/2014/main" id="{9F4F752B-7599-E631-920D-5EF365EBD1DF}"/>
                    </a:ext>
                  </a:extLst>
                </p14:cNvPr>
                <p14:cNvContentPartPr/>
                <p14:nvPr/>
              </p14:nvContentPartPr>
              <p14:xfrm>
                <a:off x="5981385" y="3687372"/>
                <a:ext cx="555120" cy="303480"/>
              </p14:xfrm>
            </p:contentPart>
          </mc:Choice>
          <mc:Fallback xmlns="">
            <p:pic>
              <p:nvPicPr>
                <p:cNvPr id="42" name="Ink 41">
                  <a:extLst>
                    <a:ext uri="{FF2B5EF4-FFF2-40B4-BE49-F238E27FC236}">
                      <a16:creationId xmlns:a16="http://schemas.microsoft.com/office/drawing/2014/main" id="{9F4F752B-7599-E631-920D-5EF365EBD1DF}"/>
                    </a:ext>
                  </a:extLst>
                </p:cNvPr>
                <p:cNvPicPr/>
                <p:nvPr/>
              </p:nvPicPr>
              <p:blipFill>
                <a:blip r:embed="rId46"/>
                <a:stretch>
                  <a:fillRect/>
                </a:stretch>
              </p:blipFill>
              <p:spPr>
                <a:xfrm>
                  <a:off x="5972745" y="3678372"/>
                  <a:ext cx="572760" cy="3211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43" name="Ink 42">
                  <a:extLst>
                    <a:ext uri="{FF2B5EF4-FFF2-40B4-BE49-F238E27FC236}">
                      <a16:creationId xmlns:a16="http://schemas.microsoft.com/office/drawing/2014/main" id="{4FB26669-F7A0-3726-B0D4-B4DB67F228ED}"/>
                    </a:ext>
                  </a:extLst>
                </p14:cNvPr>
                <p14:cNvContentPartPr/>
                <p14:nvPr/>
              </p14:nvContentPartPr>
              <p14:xfrm>
                <a:off x="6439305" y="3641652"/>
                <a:ext cx="50040" cy="52920"/>
              </p14:xfrm>
            </p:contentPart>
          </mc:Choice>
          <mc:Fallback xmlns="">
            <p:pic>
              <p:nvPicPr>
                <p:cNvPr id="43" name="Ink 42">
                  <a:extLst>
                    <a:ext uri="{FF2B5EF4-FFF2-40B4-BE49-F238E27FC236}">
                      <a16:creationId xmlns:a16="http://schemas.microsoft.com/office/drawing/2014/main" id="{4FB26669-F7A0-3726-B0D4-B4DB67F228ED}"/>
                    </a:ext>
                  </a:extLst>
                </p:cNvPr>
                <p:cNvPicPr/>
                <p:nvPr/>
              </p:nvPicPr>
              <p:blipFill>
                <a:blip r:embed="rId48"/>
                <a:stretch>
                  <a:fillRect/>
                </a:stretch>
              </p:blipFill>
              <p:spPr>
                <a:xfrm>
                  <a:off x="6430305" y="3632652"/>
                  <a:ext cx="67680" cy="705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44" name="Ink 43">
                  <a:extLst>
                    <a:ext uri="{FF2B5EF4-FFF2-40B4-BE49-F238E27FC236}">
                      <a16:creationId xmlns:a16="http://schemas.microsoft.com/office/drawing/2014/main" id="{3B5B410C-CA4C-3197-C057-24D71BA23BCF}"/>
                    </a:ext>
                  </a:extLst>
                </p14:cNvPr>
                <p14:cNvContentPartPr/>
                <p14:nvPr/>
              </p14:nvContentPartPr>
              <p14:xfrm>
                <a:off x="6587985" y="3629052"/>
                <a:ext cx="187560" cy="305640"/>
              </p14:xfrm>
            </p:contentPart>
          </mc:Choice>
          <mc:Fallback xmlns="">
            <p:pic>
              <p:nvPicPr>
                <p:cNvPr id="44" name="Ink 43">
                  <a:extLst>
                    <a:ext uri="{FF2B5EF4-FFF2-40B4-BE49-F238E27FC236}">
                      <a16:creationId xmlns:a16="http://schemas.microsoft.com/office/drawing/2014/main" id="{3B5B410C-CA4C-3197-C057-24D71BA23BCF}"/>
                    </a:ext>
                  </a:extLst>
                </p:cNvPr>
                <p:cNvPicPr/>
                <p:nvPr/>
              </p:nvPicPr>
              <p:blipFill>
                <a:blip r:embed="rId50"/>
                <a:stretch>
                  <a:fillRect/>
                </a:stretch>
              </p:blipFill>
              <p:spPr>
                <a:xfrm>
                  <a:off x="6579345" y="3620052"/>
                  <a:ext cx="205200" cy="3232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45" name="Ink 44">
                  <a:extLst>
                    <a:ext uri="{FF2B5EF4-FFF2-40B4-BE49-F238E27FC236}">
                      <a16:creationId xmlns:a16="http://schemas.microsoft.com/office/drawing/2014/main" id="{D1BD62D6-62C4-458A-9531-D44DA2146BDF}"/>
                    </a:ext>
                  </a:extLst>
                </p14:cNvPr>
                <p14:cNvContentPartPr/>
                <p14:nvPr/>
              </p14:nvContentPartPr>
              <p14:xfrm>
                <a:off x="6832785" y="3657492"/>
                <a:ext cx="588240" cy="227880"/>
              </p14:xfrm>
            </p:contentPart>
          </mc:Choice>
          <mc:Fallback xmlns="">
            <p:pic>
              <p:nvPicPr>
                <p:cNvPr id="45" name="Ink 44">
                  <a:extLst>
                    <a:ext uri="{FF2B5EF4-FFF2-40B4-BE49-F238E27FC236}">
                      <a16:creationId xmlns:a16="http://schemas.microsoft.com/office/drawing/2014/main" id="{D1BD62D6-62C4-458A-9531-D44DA2146BDF}"/>
                    </a:ext>
                  </a:extLst>
                </p:cNvPr>
                <p:cNvPicPr/>
                <p:nvPr/>
              </p:nvPicPr>
              <p:blipFill>
                <a:blip r:embed="rId52"/>
                <a:stretch>
                  <a:fillRect/>
                </a:stretch>
              </p:blipFill>
              <p:spPr>
                <a:xfrm>
                  <a:off x="6824145" y="3648852"/>
                  <a:ext cx="60588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46" name="Ink 45">
                  <a:extLst>
                    <a:ext uri="{FF2B5EF4-FFF2-40B4-BE49-F238E27FC236}">
                      <a16:creationId xmlns:a16="http://schemas.microsoft.com/office/drawing/2014/main" id="{F01F9CA9-9EF5-0597-8081-E3ACF87659B1}"/>
                    </a:ext>
                  </a:extLst>
                </p14:cNvPr>
                <p14:cNvContentPartPr/>
                <p14:nvPr/>
              </p14:nvContentPartPr>
              <p14:xfrm>
                <a:off x="7511385" y="3574332"/>
                <a:ext cx="49320" cy="218520"/>
              </p14:xfrm>
            </p:contentPart>
          </mc:Choice>
          <mc:Fallback xmlns="">
            <p:pic>
              <p:nvPicPr>
                <p:cNvPr id="46" name="Ink 45">
                  <a:extLst>
                    <a:ext uri="{FF2B5EF4-FFF2-40B4-BE49-F238E27FC236}">
                      <a16:creationId xmlns:a16="http://schemas.microsoft.com/office/drawing/2014/main" id="{F01F9CA9-9EF5-0597-8081-E3ACF87659B1}"/>
                    </a:ext>
                  </a:extLst>
                </p:cNvPr>
                <p:cNvPicPr/>
                <p:nvPr/>
              </p:nvPicPr>
              <p:blipFill>
                <a:blip r:embed="rId54"/>
                <a:stretch>
                  <a:fillRect/>
                </a:stretch>
              </p:blipFill>
              <p:spPr>
                <a:xfrm>
                  <a:off x="7502745" y="3565332"/>
                  <a:ext cx="66960" cy="2361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47" name="Ink 46">
                  <a:extLst>
                    <a:ext uri="{FF2B5EF4-FFF2-40B4-BE49-F238E27FC236}">
                      <a16:creationId xmlns:a16="http://schemas.microsoft.com/office/drawing/2014/main" id="{FEF5370B-214D-26B2-632C-E4C5C07FFB0C}"/>
                    </a:ext>
                  </a:extLst>
                </p14:cNvPr>
                <p14:cNvContentPartPr/>
                <p14:nvPr/>
              </p14:nvContentPartPr>
              <p14:xfrm>
                <a:off x="7521825" y="3646692"/>
                <a:ext cx="168120" cy="80280"/>
              </p14:xfrm>
            </p:contentPart>
          </mc:Choice>
          <mc:Fallback xmlns="">
            <p:pic>
              <p:nvPicPr>
                <p:cNvPr id="47" name="Ink 46">
                  <a:extLst>
                    <a:ext uri="{FF2B5EF4-FFF2-40B4-BE49-F238E27FC236}">
                      <a16:creationId xmlns:a16="http://schemas.microsoft.com/office/drawing/2014/main" id="{FEF5370B-214D-26B2-632C-E4C5C07FFB0C}"/>
                    </a:ext>
                  </a:extLst>
                </p:cNvPr>
                <p:cNvPicPr/>
                <p:nvPr/>
              </p:nvPicPr>
              <p:blipFill>
                <a:blip r:embed="rId56"/>
                <a:stretch>
                  <a:fillRect/>
                </a:stretch>
              </p:blipFill>
              <p:spPr>
                <a:xfrm>
                  <a:off x="7512825" y="3637692"/>
                  <a:ext cx="18576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8" name="Ink 47">
                  <a:extLst>
                    <a:ext uri="{FF2B5EF4-FFF2-40B4-BE49-F238E27FC236}">
                      <a16:creationId xmlns:a16="http://schemas.microsoft.com/office/drawing/2014/main" id="{214C120A-2C2F-306E-6926-B10075552087}"/>
                    </a:ext>
                  </a:extLst>
                </p14:cNvPr>
                <p14:cNvContentPartPr/>
                <p14:nvPr/>
              </p14:nvContentPartPr>
              <p14:xfrm>
                <a:off x="8977305" y="3639852"/>
                <a:ext cx="117720" cy="376560"/>
              </p14:xfrm>
            </p:contentPart>
          </mc:Choice>
          <mc:Fallback xmlns="">
            <p:pic>
              <p:nvPicPr>
                <p:cNvPr id="48" name="Ink 47">
                  <a:extLst>
                    <a:ext uri="{FF2B5EF4-FFF2-40B4-BE49-F238E27FC236}">
                      <a16:creationId xmlns:a16="http://schemas.microsoft.com/office/drawing/2014/main" id="{214C120A-2C2F-306E-6926-B10075552087}"/>
                    </a:ext>
                  </a:extLst>
                </p:cNvPr>
                <p:cNvPicPr/>
                <p:nvPr/>
              </p:nvPicPr>
              <p:blipFill>
                <a:blip r:embed="rId58"/>
                <a:stretch>
                  <a:fillRect/>
                </a:stretch>
              </p:blipFill>
              <p:spPr>
                <a:xfrm>
                  <a:off x="8968665" y="3630852"/>
                  <a:ext cx="135360" cy="3942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49" name="Ink 48">
                  <a:extLst>
                    <a:ext uri="{FF2B5EF4-FFF2-40B4-BE49-F238E27FC236}">
                      <a16:creationId xmlns:a16="http://schemas.microsoft.com/office/drawing/2014/main" id="{FF458190-B323-9D2B-69E6-B0D81E67F004}"/>
                    </a:ext>
                  </a:extLst>
                </p14:cNvPr>
                <p14:cNvContentPartPr/>
                <p14:nvPr/>
              </p14:nvContentPartPr>
              <p14:xfrm>
                <a:off x="8872905" y="3539772"/>
                <a:ext cx="220320" cy="221400"/>
              </p14:xfrm>
            </p:contentPart>
          </mc:Choice>
          <mc:Fallback xmlns="">
            <p:pic>
              <p:nvPicPr>
                <p:cNvPr id="49" name="Ink 48">
                  <a:extLst>
                    <a:ext uri="{FF2B5EF4-FFF2-40B4-BE49-F238E27FC236}">
                      <a16:creationId xmlns:a16="http://schemas.microsoft.com/office/drawing/2014/main" id="{FF458190-B323-9D2B-69E6-B0D81E67F004}"/>
                    </a:ext>
                  </a:extLst>
                </p:cNvPr>
                <p:cNvPicPr/>
                <p:nvPr/>
              </p:nvPicPr>
              <p:blipFill>
                <a:blip r:embed="rId60"/>
                <a:stretch>
                  <a:fillRect/>
                </a:stretch>
              </p:blipFill>
              <p:spPr>
                <a:xfrm>
                  <a:off x="8864265" y="3530772"/>
                  <a:ext cx="23796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50" name="Ink 49">
                  <a:extLst>
                    <a:ext uri="{FF2B5EF4-FFF2-40B4-BE49-F238E27FC236}">
                      <a16:creationId xmlns:a16="http://schemas.microsoft.com/office/drawing/2014/main" id="{10EB60D9-4BE6-CFCF-9305-30D94BACD6AF}"/>
                    </a:ext>
                  </a:extLst>
                </p14:cNvPr>
                <p14:cNvContentPartPr/>
                <p14:nvPr/>
              </p14:nvContentPartPr>
              <p14:xfrm>
                <a:off x="9163425" y="3785292"/>
                <a:ext cx="180720" cy="169200"/>
              </p14:xfrm>
            </p:contentPart>
          </mc:Choice>
          <mc:Fallback xmlns="">
            <p:pic>
              <p:nvPicPr>
                <p:cNvPr id="50" name="Ink 49">
                  <a:extLst>
                    <a:ext uri="{FF2B5EF4-FFF2-40B4-BE49-F238E27FC236}">
                      <a16:creationId xmlns:a16="http://schemas.microsoft.com/office/drawing/2014/main" id="{10EB60D9-4BE6-CFCF-9305-30D94BACD6AF}"/>
                    </a:ext>
                  </a:extLst>
                </p:cNvPr>
                <p:cNvPicPr/>
                <p:nvPr/>
              </p:nvPicPr>
              <p:blipFill>
                <a:blip r:embed="rId62"/>
                <a:stretch>
                  <a:fillRect/>
                </a:stretch>
              </p:blipFill>
              <p:spPr>
                <a:xfrm>
                  <a:off x="9154425" y="3776292"/>
                  <a:ext cx="19836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51" name="Ink 50">
                  <a:extLst>
                    <a:ext uri="{FF2B5EF4-FFF2-40B4-BE49-F238E27FC236}">
                      <a16:creationId xmlns:a16="http://schemas.microsoft.com/office/drawing/2014/main" id="{D36F5EE5-C2C9-CBC4-4C43-A1360B50E38D}"/>
                    </a:ext>
                  </a:extLst>
                </p14:cNvPr>
                <p14:cNvContentPartPr/>
                <p14:nvPr/>
              </p14:nvContentPartPr>
              <p14:xfrm>
                <a:off x="9378705" y="3751452"/>
                <a:ext cx="423720" cy="173160"/>
              </p14:xfrm>
            </p:contentPart>
          </mc:Choice>
          <mc:Fallback xmlns="">
            <p:pic>
              <p:nvPicPr>
                <p:cNvPr id="51" name="Ink 50">
                  <a:extLst>
                    <a:ext uri="{FF2B5EF4-FFF2-40B4-BE49-F238E27FC236}">
                      <a16:creationId xmlns:a16="http://schemas.microsoft.com/office/drawing/2014/main" id="{D36F5EE5-C2C9-CBC4-4C43-A1360B50E38D}"/>
                    </a:ext>
                  </a:extLst>
                </p:cNvPr>
                <p:cNvPicPr/>
                <p:nvPr/>
              </p:nvPicPr>
              <p:blipFill>
                <a:blip r:embed="rId64"/>
                <a:stretch>
                  <a:fillRect/>
                </a:stretch>
              </p:blipFill>
              <p:spPr>
                <a:xfrm>
                  <a:off x="9370065" y="3742812"/>
                  <a:ext cx="44136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52" name="Ink 51">
                  <a:extLst>
                    <a:ext uri="{FF2B5EF4-FFF2-40B4-BE49-F238E27FC236}">
                      <a16:creationId xmlns:a16="http://schemas.microsoft.com/office/drawing/2014/main" id="{5AFFACF0-0A5C-A770-CCF1-42331BCF42FF}"/>
                    </a:ext>
                  </a:extLst>
                </p14:cNvPr>
                <p14:cNvContentPartPr/>
                <p14:nvPr/>
              </p14:nvContentPartPr>
              <p14:xfrm>
                <a:off x="9643305" y="3633732"/>
                <a:ext cx="2520" cy="14400"/>
              </p14:xfrm>
            </p:contentPart>
          </mc:Choice>
          <mc:Fallback xmlns="">
            <p:pic>
              <p:nvPicPr>
                <p:cNvPr id="52" name="Ink 51">
                  <a:extLst>
                    <a:ext uri="{FF2B5EF4-FFF2-40B4-BE49-F238E27FC236}">
                      <a16:creationId xmlns:a16="http://schemas.microsoft.com/office/drawing/2014/main" id="{5AFFACF0-0A5C-A770-CCF1-42331BCF42FF}"/>
                    </a:ext>
                  </a:extLst>
                </p:cNvPr>
                <p:cNvPicPr/>
                <p:nvPr/>
              </p:nvPicPr>
              <p:blipFill>
                <a:blip r:embed="rId66"/>
                <a:stretch>
                  <a:fillRect/>
                </a:stretch>
              </p:blipFill>
              <p:spPr>
                <a:xfrm>
                  <a:off x="9634305" y="3625092"/>
                  <a:ext cx="2016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53" name="Ink 52">
                  <a:extLst>
                    <a:ext uri="{FF2B5EF4-FFF2-40B4-BE49-F238E27FC236}">
                      <a16:creationId xmlns:a16="http://schemas.microsoft.com/office/drawing/2014/main" id="{916EB55A-C7EE-5D87-D276-F2EBBDC8E52C}"/>
                    </a:ext>
                  </a:extLst>
                </p14:cNvPr>
                <p14:cNvContentPartPr/>
                <p14:nvPr/>
              </p14:nvContentPartPr>
              <p14:xfrm>
                <a:off x="9793785" y="3540852"/>
                <a:ext cx="108000" cy="506160"/>
              </p14:xfrm>
            </p:contentPart>
          </mc:Choice>
          <mc:Fallback xmlns="">
            <p:pic>
              <p:nvPicPr>
                <p:cNvPr id="53" name="Ink 52">
                  <a:extLst>
                    <a:ext uri="{FF2B5EF4-FFF2-40B4-BE49-F238E27FC236}">
                      <a16:creationId xmlns:a16="http://schemas.microsoft.com/office/drawing/2014/main" id="{916EB55A-C7EE-5D87-D276-F2EBBDC8E52C}"/>
                    </a:ext>
                  </a:extLst>
                </p:cNvPr>
                <p:cNvPicPr/>
                <p:nvPr/>
              </p:nvPicPr>
              <p:blipFill>
                <a:blip r:embed="rId68"/>
                <a:stretch>
                  <a:fillRect/>
                </a:stretch>
              </p:blipFill>
              <p:spPr>
                <a:xfrm>
                  <a:off x="9784785" y="3531852"/>
                  <a:ext cx="125640" cy="5238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54" name="Ink 53">
                  <a:extLst>
                    <a:ext uri="{FF2B5EF4-FFF2-40B4-BE49-F238E27FC236}">
                      <a16:creationId xmlns:a16="http://schemas.microsoft.com/office/drawing/2014/main" id="{74D65BCC-79A8-CEC3-AB24-973FBA9A87EA}"/>
                    </a:ext>
                  </a:extLst>
                </p14:cNvPr>
                <p14:cNvContentPartPr/>
                <p14:nvPr/>
              </p14:nvContentPartPr>
              <p14:xfrm>
                <a:off x="9803865" y="3616452"/>
                <a:ext cx="205920" cy="277560"/>
              </p14:xfrm>
            </p:contentPart>
          </mc:Choice>
          <mc:Fallback xmlns="">
            <p:pic>
              <p:nvPicPr>
                <p:cNvPr id="54" name="Ink 53">
                  <a:extLst>
                    <a:ext uri="{FF2B5EF4-FFF2-40B4-BE49-F238E27FC236}">
                      <a16:creationId xmlns:a16="http://schemas.microsoft.com/office/drawing/2014/main" id="{74D65BCC-79A8-CEC3-AB24-973FBA9A87EA}"/>
                    </a:ext>
                  </a:extLst>
                </p:cNvPr>
                <p:cNvPicPr/>
                <p:nvPr/>
              </p:nvPicPr>
              <p:blipFill>
                <a:blip r:embed="rId70"/>
                <a:stretch>
                  <a:fillRect/>
                </a:stretch>
              </p:blipFill>
              <p:spPr>
                <a:xfrm>
                  <a:off x="9794865" y="3607452"/>
                  <a:ext cx="223560" cy="2952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55" name="Ink 54">
                  <a:extLst>
                    <a:ext uri="{FF2B5EF4-FFF2-40B4-BE49-F238E27FC236}">
                      <a16:creationId xmlns:a16="http://schemas.microsoft.com/office/drawing/2014/main" id="{43813BCC-36FA-AF28-C38D-10115F9B837F}"/>
                    </a:ext>
                  </a:extLst>
                </p14:cNvPr>
                <p14:cNvContentPartPr/>
                <p14:nvPr/>
              </p14:nvContentPartPr>
              <p14:xfrm>
                <a:off x="10070625" y="3699612"/>
                <a:ext cx="208080" cy="154800"/>
              </p14:xfrm>
            </p:contentPart>
          </mc:Choice>
          <mc:Fallback xmlns="">
            <p:pic>
              <p:nvPicPr>
                <p:cNvPr id="55" name="Ink 54">
                  <a:extLst>
                    <a:ext uri="{FF2B5EF4-FFF2-40B4-BE49-F238E27FC236}">
                      <a16:creationId xmlns:a16="http://schemas.microsoft.com/office/drawing/2014/main" id="{43813BCC-36FA-AF28-C38D-10115F9B837F}"/>
                    </a:ext>
                  </a:extLst>
                </p:cNvPr>
                <p:cNvPicPr/>
                <p:nvPr/>
              </p:nvPicPr>
              <p:blipFill>
                <a:blip r:embed="rId72"/>
                <a:stretch>
                  <a:fillRect/>
                </a:stretch>
              </p:blipFill>
              <p:spPr>
                <a:xfrm>
                  <a:off x="10061985" y="3690612"/>
                  <a:ext cx="22572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57" name="Ink 56">
                  <a:extLst>
                    <a:ext uri="{FF2B5EF4-FFF2-40B4-BE49-F238E27FC236}">
                      <a16:creationId xmlns:a16="http://schemas.microsoft.com/office/drawing/2014/main" id="{3E4365F9-6620-29AF-1D18-9E8A4859D345}"/>
                    </a:ext>
                  </a:extLst>
                </p14:cNvPr>
                <p14:cNvContentPartPr/>
                <p14:nvPr/>
              </p14:nvContentPartPr>
              <p14:xfrm>
                <a:off x="127425" y="4919652"/>
                <a:ext cx="48240" cy="196920"/>
              </p14:xfrm>
            </p:contentPart>
          </mc:Choice>
          <mc:Fallback xmlns="">
            <p:pic>
              <p:nvPicPr>
                <p:cNvPr id="57" name="Ink 56">
                  <a:extLst>
                    <a:ext uri="{FF2B5EF4-FFF2-40B4-BE49-F238E27FC236}">
                      <a16:creationId xmlns:a16="http://schemas.microsoft.com/office/drawing/2014/main" id="{3E4365F9-6620-29AF-1D18-9E8A4859D345}"/>
                    </a:ext>
                  </a:extLst>
                </p:cNvPr>
                <p:cNvPicPr/>
                <p:nvPr/>
              </p:nvPicPr>
              <p:blipFill>
                <a:blip r:embed="rId74"/>
                <a:stretch>
                  <a:fillRect/>
                </a:stretch>
              </p:blipFill>
              <p:spPr>
                <a:xfrm>
                  <a:off x="118785" y="4911012"/>
                  <a:ext cx="65880"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58" name="Ink 57">
                  <a:extLst>
                    <a:ext uri="{FF2B5EF4-FFF2-40B4-BE49-F238E27FC236}">
                      <a16:creationId xmlns:a16="http://schemas.microsoft.com/office/drawing/2014/main" id="{2BE4EA74-4EC6-2E8B-D680-762EA92D880F}"/>
                    </a:ext>
                  </a:extLst>
                </p14:cNvPr>
                <p14:cNvContentPartPr/>
                <p14:nvPr/>
              </p14:nvContentPartPr>
              <p14:xfrm>
                <a:off x="88545" y="4837932"/>
                <a:ext cx="146520" cy="39240"/>
              </p14:xfrm>
            </p:contentPart>
          </mc:Choice>
          <mc:Fallback xmlns="">
            <p:pic>
              <p:nvPicPr>
                <p:cNvPr id="58" name="Ink 57">
                  <a:extLst>
                    <a:ext uri="{FF2B5EF4-FFF2-40B4-BE49-F238E27FC236}">
                      <a16:creationId xmlns:a16="http://schemas.microsoft.com/office/drawing/2014/main" id="{2BE4EA74-4EC6-2E8B-D680-762EA92D880F}"/>
                    </a:ext>
                  </a:extLst>
                </p:cNvPr>
                <p:cNvPicPr/>
                <p:nvPr/>
              </p:nvPicPr>
              <p:blipFill>
                <a:blip r:embed="rId76"/>
                <a:stretch>
                  <a:fillRect/>
                </a:stretch>
              </p:blipFill>
              <p:spPr>
                <a:xfrm>
                  <a:off x="79545" y="4828932"/>
                  <a:ext cx="164160" cy="5688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59" name="Ink 58">
                  <a:extLst>
                    <a:ext uri="{FF2B5EF4-FFF2-40B4-BE49-F238E27FC236}">
                      <a16:creationId xmlns:a16="http://schemas.microsoft.com/office/drawing/2014/main" id="{FC4C946D-4C81-116F-B9D8-E07B004D21D1}"/>
                    </a:ext>
                  </a:extLst>
                </p14:cNvPr>
                <p14:cNvContentPartPr/>
                <p14:nvPr/>
              </p14:nvContentPartPr>
              <p14:xfrm>
                <a:off x="117705" y="4958532"/>
                <a:ext cx="145440" cy="34200"/>
              </p14:xfrm>
            </p:contentPart>
          </mc:Choice>
          <mc:Fallback xmlns="">
            <p:pic>
              <p:nvPicPr>
                <p:cNvPr id="59" name="Ink 58">
                  <a:extLst>
                    <a:ext uri="{FF2B5EF4-FFF2-40B4-BE49-F238E27FC236}">
                      <a16:creationId xmlns:a16="http://schemas.microsoft.com/office/drawing/2014/main" id="{FC4C946D-4C81-116F-B9D8-E07B004D21D1}"/>
                    </a:ext>
                  </a:extLst>
                </p:cNvPr>
                <p:cNvPicPr/>
                <p:nvPr/>
              </p:nvPicPr>
              <p:blipFill>
                <a:blip r:embed="rId78"/>
                <a:stretch>
                  <a:fillRect/>
                </a:stretch>
              </p:blipFill>
              <p:spPr>
                <a:xfrm>
                  <a:off x="109065" y="4949892"/>
                  <a:ext cx="16308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60" name="Ink 59">
                  <a:extLst>
                    <a:ext uri="{FF2B5EF4-FFF2-40B4-BE49-F238E27FC236}">
                      <a16:creationId xmlns:a16="http://schemas.microsoft.com/office/drawing/2014/main" id="{169593BB-45B3-A9A1-803C-77D0C989B244}"/>
                    </a:ext>
                  </a:extLst>
                </p14:cNvPr>
                <p14:cNvContentPartPr/>
                <p14:nvPr/>
              </p14:nvContentPartPr>
              <p14:xfrm>
                <a:off x="275385" y="4799052"/>
                <a:ext cx="153000" cy="57960"/>
              </p14:xfrm>
            </p:contentPart>
          </mc:Choice>
          <mc:Fallback xmlns="">
            <p:pic>
              <p:nvPicPr>
                <p:cNvPr id="60" name="Ink 59">
                  <a:extLst>
                    <a:ext uri="{FF2B5EF4-FFF2-40B4-BE49-F238E27FC236}">
                      <a16:creationId xmlns:a16="http://schemas.microsoft.com/office/drawing/2014/main" id="{169593BB-45B3-A9A1-803C-77D0C989B244}"/>
                    </a:ext>
                  </a:extLst>
                </p:cNvPr>
                <p:cNvPicPr/>
                <p:nvPr/>
              </p:nvPicPr>
              <p:blipFill>
                <a:blip r:embed="rId80"/>
                <a:stretch>
                  <a:fillRect/>
                </a:stretch>
              </p:blipFill>
              <p:spPr>
                <a:xfrm>
                  <a:off x="266385" y="4790412"/>
                  <a:ext cx="17064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61" name="Ink 60">
                  <a:extLst>
                    <a:ext uri="{FF2B5EF4-FFF2-40B4-BE49-F238E27FC236}">
                      <a16:creationId xmlns:a16="http://schemas.microsoft.com/office/drawing/2014/main" id="{AC6AFEA3-A17F-7179-C8AD-E10E504F8D8F}"/>
                    </a:ext>
                  </a:extLst>
                </p14:cNvPr>
                <p14:cNvContentPartPr/>
                <p14:nvPr/>
              </p14:nvContentPartPr>
              <p14:xfrm>
                <a:off x="285105" y="4827852"/>
                <a:ext cx="88920" cy="204120"/>
              </p14:xfrm>
            </p:contentPart>
          </mc:Choice>
          <mc:Fallback xmlns="">
            <p:pic>
              <p:nvPicPr>
                <p:cNvPr id="61" name="Ink 60">
                  <a:extLst>
                    <a:ext uri="{FF2B5EF4-FFF2-40B4-BE49-F238E27FC236}">
                      <a16:creationId xmlns:a16="http://schemas.microsoft.com/office/drawing/2014/main" id="{AC6AFEA3-A17F-7179-C8AD-E10E504F8D8F}"/>
                    </a:ext>
                  </a:extLst>
                </p:cNvPr>
                <p:cNvPicPr/>
                <p:nvPr/>
              </p:nvPicPr>
              <p:blipFill>
                <a:blip r:embed="rId82"/>
                <a:stretch>
                  <a:fillRect/>
                </a:stretch>
              </p:blipFill>
              <p:spPr>
                <a:xfrm>
                  <a:off x="276105" y="4818852"/>
                  <a:ext cx="10656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62" name="Ink 61">
                  <a:extLst>
                    <a:ext uri="{FF2B5EF4-FFF2-40B4-BE49-F238E27FC236}">
                      <a16:creationId xmlns:a16="http://schemas.microsoft.com/office/drawing/2014/main" id="{BCC4A0B8-D522-261C-2BA6-D2C7E5EB2814}"/>
                    </a:ext>
                  </a:extLst>
                </p14:cNvPr>
                <p14:cNvContentPartPr/>
                <p14:nvPr/>
              </p14:nvContentPartPr>
              <p14:xfrm>
                <a:off x="502185" y="4772772"/>
                <a:ext cx="217440" cy="228240"/>
              </p14:xfrm>
            </p:contentPart>
          </mc:Choice>
          <mc:Fallback xmlns="">
            <p:pic>
              <p:nvPicPr>
                <p:cNvPr id="62" name="Ink 61">
                  <a:extLst>
                    <a:ext uri="{FF2B5EF4-FFF2-40B4-BE49-F238E27FC236}">
                      <a16:creationId xmlns:a16="http://schemas.microsoft.com/office/drawing/2014/main" id="{BCC4A0B8-D522-261C-2BA6-D2C7E5EB2814}"/>
                    </a:ext>
                  </a:extLst>
                </p:cNvPr>
                <p:cNvPicPr/>
                <p:nvPr/>
              </p:nvPicPr>
              <p:blipFill>
                <a:blip r:embed="rId84"/>
                <a:stretch>
                  <a:fillRect/>
                </a:stretch>
              </p:blipFill>
              <p:spPr>
                <a:xfrm>
                  <a:off x="493545" y="4764132"/>
                  <a:ext cx="23508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64" name="Ink 63">
                  <a:extLst>
                    <a:ext uri="{FF2B5EF4-FFF2-40B4-BE49-F238E27FC236}">
                      <a16:creationId xmlns:a16="http://schemas.microsoft.com/office/drawing/2014/main" id="{71EC9E22-83A3-E007-1B54-A413DB14E328}"/>
                    </a:ext>
                  </a:extLst>
                </p14:cNvPr>
                <p14:cNvContentPartPr/>
                <p14:nvPr/>
              </p14:nvContentPartPr>
              <p14:xfrm>
                <a:off x="127425" y="5148612"/>
                <a:ext cx="196920" cy="92520"/>
              </p14:xfrm>
            </p:contentPart>
          </mc:Choice>
          <mc:Fallback xmlns="">
            <p:pic>
              <p:nvPicPr>
                <p:cNvPr id="64" name="Ink 63">
                  <a:extLst>
                    <a:ext uri="{FF2B5EF4-FFF2-40B4-BE49-F238E27FC236}">
                      <a16:creationId xmlns:a16="http://schemas.microsoft.com/office/drawing/2014/main" id="{71EC9E22-83A3-E007-1B54-A413DB14E328}"/>
                    </a:ext>
                  </a:extLst>
                </p:cNvPr>
                <p:cNvPicPr/>
                <p:nvPr/>
              </p:nvPicPr>
              <p:blipFill>
                <a:blip r:embed="rId86"/>
                <a:stretch>
                  <a:fillRect/>
                </a:stretch>
              </p:blipFill>
              <p:spPr>
                <a:xfrm>
                  <a:off x="118785" y="5139612"/>
                  <a:ext cx="21456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65" name="Ink 64">
                  <a:extLst>
                    <a:ext uri="{FF2B5EF4-FFF2-40B4-BE49-F238E27FC236}">
                      <a16:creationId xmlns:a16="http://schemas.microsoft.com/office/drawing/2014/main" id="{DEF17BF5-E5B8-68A8-2941-30CC381AD880}"/>
                    </a:ext>
                  </a:extLst>
                </p14:cNvPr>
                <p14:cNvContentPartPr/>
                <p14:nvPr/>
              </p14:nvContentPartPr>
              <p14:xfrm>
                <a:off x="432345" y="5123412"/>
                <a:ext cx="140040" cy="48240"/>
              </p14:xfrm>
            </p:contentPart>
          </mc:Choice>
          <mc:Fallback xmlns="">
            <p:pic>
              <p:nvPicPr>
                <p:cNvPr id="65" name="Ink 64">
                  <a:extLst>
                    <a:ext uri="{FF2B5EF4-FFF2-40B4-BE49-F238E27FC236}">
                      <a16:creationId xmlns:a16="http://schemas.microsoft.com/office/drawing/2014/main" id="{DEF17BF5-E5B8-68A8-2941-30CC381AD880}"/>
                    </a:ext>
                  </a:extLst>
                </p:cNvPr>
                <p:cNvPicPr/>
                <p:nvPr/>
              </p:nvPicPr>
              <p:blipFill>
                <a:blip r:embed="rId88"/>
                <a:stretch>
                  <a:fillRect/>
                </a:stretch>
              </p:blipFill>
              <p:spPr>
                <a:xfrm>
                  <a:off x="423345" y="5114772"/>
                  <a:ext cx="15768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66" name="Ink 65">
                  <a:extLst>
                    <a:ext uri="{FF2B5EF4-FFF2-40B4-BE49-F238E27FC236}">
                      <a16:creationId xmlns:a16="http://schemas.microsoft.com/office/drawing/2014/main" id="{F752A7CF-18F3-1A75-5C7E-68CD011D6287}"/>
                    </a:ext>
                  </a:extLst>
                </p14:cNvPr>
                <p14:cNvContentPartPr/>
                <p14:nvPr/>
              </p14:nvContentPartPr>
              <p14:xfrm>
                <a:off x="715305" y="5067252"/>
                <a:ext cx="165240" cy="55440"/>
              </p14:xfrm>
            </p:contentPart>
          </mc:Choice>
          <mc:Fallback xmlns="">
            <p:pic>
              <p:nvPicPr>
                <p:cNvPr id="66" name="Ink 65">
                  <a:extLst>
                    <a:ext uri="{FF2B5EF4-FFF2-40B4-BE49-F238E27FC236}">
                      <a16:creationId xmlns:a16="http://schemas.microsoft.com/office/drawing/2014/main" id="{F752A7CF-18F3-1A75-5C7E-68CD011D6287}"/>
                    </a:ext>
                  </a:extLst>
                </p:cNvPr>
                <p:cNvPicPr/>
                <p:nvPr/>
              </p:nvPicPr>
              <p:blipFill>
                <a:blip r:embed="rId90"/>
                <a:stretch>
                  <a:fillRect/>
                </a:stretch>
              </p:blipFill>
              <p:spPr>
                <a:xfrm>
                  <a:off x="706305" y="5058612"/>
                  <a:ext cx="182880" cy="7308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68" name="Ink 67">
                  <a:extLst>
                    <a:ext uri="{FF2B5EF4-FFF2-40B4-BE49-F238E27FC236}">
                      <a16:creationId xmlns:a16="http://schemas.microsoft.com/office/drawing/2014/main" id="{1A5CA903-B24E-2621-5008-77357416FC58}"/>
                    </a:ext>
                  </a:extLst>
                </p14:cNvPr>
                <p14:cNvContentPartPr/>
                <p14:nvPr/>
              </p14:nvContentPartPr>
              <p14:xfrm>
                <a:off x="1552665" y="4797972"/>
                <a:ext cx="30240" cy="206280"/>
              </p14:xfrm>
            </p:contentPart>
          </mc:Choice>
          <mc:Fallback xmlns="">
            <p:pic>
              <p:nvPicPr>
                <p:cNvPr id="68" name="Ink 67">
                  <a:extLst>
                    <a:ext uri="{FF2B5EF4-FFF2-40B4-BE49-F238E27FC236}">
                      <a16:creationId xmlns:a16="http://schemas.microsoft.com/office/drawing/2014/main" id="{1A5CA903-B24E-2621-5008-77357416FC58}"/>
                    </a:ext>
                  </a:extLst>
                </p:cNvPr>
                <p:cNvPicPr/>
                <p:nvPr/>
              </p:nvPicPr>
              <p:blipFill>
                <a:blip r:embed="rId92"/>
                <a:stretch>
                  <a:fillRect/>
                </a:stretch>
              </p:blipFill>
              <p:spPr>
                <a:xfrm>
                  <a:off x="1544025" y="4788972"/>
                  <a:ext cx="4788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69" name="Ink 68">
                  <a:extLst>
                    <a:ext uri="{FF2B5EF4-FFF2-40B4-BE49-F238E27FC236}">
                      <a16:creationId xmlns:a16="http://schemas.microsoft.com/office/drawing/2014/main" id="{FE2AFF9E-FC51-9A0A-2495-273CC00A53EB}"/>
                    </a:ext>
                  </a:extLst>
                </p14:cNvPr>
                <p14:cNvContentPartPr/>
                <p14:nvPr/>
              </p14:nvContentPartPr>
              <p14:xfrm>
                <a:off x="1681185" y="4845852"/>
                <a:ext cx="90000" cy="119520"/>
              </p14:xfrm>
            </p:contentPart>
          </mc:Choice>
          <mc:Fallback xmlns="">
            <p:pic>
              <p:nvPicPr>
                <p:cNvPr id="69" name="Ink 68">
                  <a:extLst>
                    <a:ext uri="{FF2B5EF4-FFF2-40B4-BE49-F238E27FC236}">
                      <a16:creationId xmlns:a16="http://schemas.microsoft.com/office/drawing/2014/main" id="{FE2AFF9E-FC51-9A0A-2495-273CC00A53EB}"/>
                    </a:ext>
                  </a:extLst>
                </p:cNvPr>
                <p:cNvPicPr/>
                <p:nvPr/>
              </p:nvPicPr>
              <p:blipFill>
                <a:blip r:embed="rId94"/>
                <a:stretch>
                  <a:fillRect/>
                </a:stretch>
              </p:blipFill>
              <p:spPr>
                <a:xfrm>
                  <a:off x="1672185" y="4837212"/>
                  <a:ext cx="10764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70" name="Ink 69">
                  <a:extLst>
                    <a:ext uri="{FF2B5EF4-FFF2-40B4-BE49-F238E27FC236}">
                      <a16:creationId xmlns:a16="http://schemas.microsoft.com/office/drawing/2014/main" id="{C86A0F9A-9953-7551-CF95-42546AF2BEEB}"/>
                    </a:ext>
                  </a:extLst>
                </p14:cNvPr>
                <p14:cNvContentPartPr/>
                <p14:nvPr/>
              </p14:nvContentPartPr>
              <p14:xfrm>
                <a:off x="1878825" y="4807692"/>
                <a:ext cx="157680" cy="149040"/>
              </p14:xfrm>
            </p:contentPart>
          </mc:Choice>
          <mc:Fallback xmlns="">
            <p:pic>
              <p:nvPicPr>
                <p:cNvPr id="70" name="Ink 69">
                  <a:extLst>
                    <a:ext uri="{FF2B5EF4-FFF2-40B4-BE49-F238E27FC236}">
                      <a16:creationId xmlns:a16="http://schemas.microsoft.com/office/drawing/2014/main" id="{C86A0F9A-9953-7551-CF95-42546AF2BEEB}"/>
                    </a:ext>
                  </a:extLst>
                </p:cNvPr>
                <p:cNvPicPr/>
                <p:nvPr/>
              </p:nvPicPr>
              <p:blipFill>
                <a:blip r:embed="rId96"/>
                <a:stretch>
                  <a:fillRect/>
                </a:stretch>
              </p:blipFill>
              <p:spPr>
                <a:xfrm>
                  <a:off x="1869825" y="4798692"/>
                  <a:ext cx="17532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72" name="Ink 71">
                  <a:extLst>
                    <a:ext uri="{FF2B5EF4-FFF2-40B4-BE49-F238E27FC236}">
                      <a16:creationId xmlns:a16="http://schemas.microsoft.com/office/drawing/2014/main" id="{D088966D-0C53-15B9-4C1C-937E643ED6C0}"/>
                    </a:ext>
                  </a:extLst>
                </p14:cNvPr>
                <p14:cNvContentPartPr/>
                <p14:nvPr/>
              </p14:nvContentPartPr>
              <p14:xfrm>
                <a:off x="3903105" y="4630572"/>
                <a:ext cx="24480" cy="222840"/>
              </p14:xfrm>
            </p:contentPart>
          </mc:Choice>
          <mc:Fallback xmlns="">
            <p:pic>
              <p:nvPicPr>
                <p:cNvPr id="72" name="Ink 71">
                  <a:extLst>
                    <a:ext uri="{FF2B5EF4-FFF2-40B4-BE49-F238E27FC236}">
                      <a16:creationId xmlns:a16="http://schemas.microsoft.com/office/drawing/2014/main" id="{D088966D-0C53-15B9-4C1C-937E643ED6C0}"/>
                    </a:ext>
                  </a:extLst>
                </p:cNvPr>
                <p:cNvPicPr/>
                <p:nvPr/>
              </p:nvPicPr>
              <p:blipFill>
                <a:blip r:embed="rId98"/>
                <a:stretch>
                  <a:fillRect/>
                </a:stretch>
              </p:blipFill>
              <p:spPr>
                <a:xfrm>
                  <a:off x="3894465" y="4621932"/>
                  <a:ext cx="4212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73" name="Ink 72">
                  <a:extLst>
                    <a:ext uri="{FF2B5EF4-FFF2-40B4-BE49-F238E27FC236}">
                      <a16:creationId xmlns:a16="http://schemas.microsoft.com/office/drawing/2014/main" id="{AF7C8F47-F04F-B237-004D-F2DA34C7A3A1}"/>
                    </a:ext>
                  </a:extLst>
                </p14:cNvPr>
                <p14:cNvContentPartPr/>
                <p14:nvPr/>
              </p14:nvContentPartPr>
              <p14:xfrm>
                <a:off x="4034145" y="4638132"/>
                <a:ext cx="174600" cy="208080"/>
              </p14:xfrm>
            </p:contentPart>
          </mc:Choice>
          <mc:Fallback xmlns="">
            <p:pic>
              <p:nvPicPr>
                <p:cNvPr id="73" name="Ink 72">
                  <a:extLst>
                    <a:ext uri="{FF2B5EF4-FFF2-40B4-BE49-F238E27FC236}">
                      <a16:creationId xmlns:a16="http://schemas.microsoft.com/office/drawing/2014/main" id="{AF7C8F47-F04F-B237-004D-F2DA34C7A3A1}"/>
                    </a:ext>
                  </a:extLst>
                </p:cNvPr>
                <p:cNvPicPr/>
                <p:nvPr/>
              </p:nvPicPr>
              <p:blipFill>
                <a:blip r:embed="rId100"/>
                <a:stretch>
                  <a:fillRect/>
                </a:stretch>
              </p:blipFill>
              <p:spPr>
                <a:xfrm>
                  <a:off x="4025505" y="4629492"/>
                  <a:ext cx="19224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74" name="Ink 73">
                  <a:extLst>
                    <a:ext uri="{FF2B5EF4-FFF2-40B4-BE49-F238E27FC236}">
                      <a16:creationId xmlns:a16="http://schemas.microsoft.com/office/drawing/2014/main" id="{1E971CA2-065E-A18C-C34E-0805F4401967}"/>
                    </a:ext>
                  </a:extLst>
                </p14:cNvPr>
                <p14:cNvContentPartPr/>
                <p14:nvPr/>
              </p14:nvContentPartPr>
              <p14:xfrm>
                <a:off x="4326825" y="4677732"/>
                <a:ext cx="195840" cy="168840"/>
              </p14:xfrm>
            </p:contentPart>
          </mc:Choice>
          <mc:Fallback xmlns="">
            <p:pic>
              <p:nvPicPr>
                <p:cNvPr id="74" name="Ink 73">
                  <a:extLst>
                    <a:ext uri="{FF2B5EF4-FFF2-40B4-BE49-F238E27FC236}">
                      <a16:creationId xmlns:a16="http://schemas.microsoft.com/office/drawing/2014/main" id="{1E971CA2-065E-A18C-C34E-0805F4401967}"/>
                    </a:ext>
                  </a:extLst>
                </p:cNvPr>
                <p:cNvPicPr/>
                <p:nvPr/>
              </p:nvPicPr>
              <p:blipFill>
                <a:blip r:embed="rId102"/>
                <a:stretch>
                  <a:fillRect/>
                </a:stretch>
              </p:blipFill>
              <p:spPr>
                <a:xfrm>
                  <a:off x="4317825" y="4668732"/>
                  <a:ext cx="213480"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76" name="Ink 75">
                  <a:extLst>
                    <a:ext uri="{FF2B5EF4-FFF2-40B4-BE49-F238E27FC236}">
                      <a16:creationId xmlns:a16="http://schemas.microsoft.com/office/drawing/2014/main" id="{63966FFC-A629-2AA7-D393-E3FA2D3EB124}"/>
                    </a:ext>
                  </a:extLst>
                </p14:cNvPr>
                <p14:cNvContentPartPr/>
                <p14:nvPr/>
              </p14:nvContentPartPr>
              <p14:xfrm>
                <a:off x="6429945" y="4555332"/>
                <a:ext cx="237240" cy="232200"/>
              </p14:xfrm>
            </p:contentPart>
          </mc:Choice>
          <mc:Fallback xmlns="">
            <p:pic>
              <p:nvPicPr>
                <p:cNvPr id="76" name="Ink 75">
                  <a:extLst>
                    <a:ext uri="{FF2B5EF4-FFF2-40B4-BE49-F238E27FC236}">
                      <a16:creationId xmlns:a16="http://schemas.microsoft.com/office/drawing/2014/main" id="{63966FFC-A629-2AA7-D393-E3FA2D3EB124}"/>
                    </a:ext>
                  </a:extLst>
                </p:cNvPr>
                <p:cNvPicPr/>
                <p:nvPr/>
              </p:nvPicPr>
              <p:blipFill>
                <a:blip r:embed="rId104"/>
                <a:stretch>
                  <a:fillRect/>
                </a:stretch>
              </p:blipFill>
              <p:spPr>
                <a:xfrm>
                  <a:off x="6420945" y="4546692"/>
                  <a:ext cx="25488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77" name="Ink 76">
                  <a:extLst>
                    <a:ext uri="{FF2B5EF4-FFF2-40B4-BE49-F238E27FC236}">
                      <a16:creationId xmlns:a16="http://schemas.microsoft.com/office/drawing/2014/main" id="{BDDBF6CC-2DE3-58B6-3D53-ABC6D3CAC23B}"/>
                    </a:ext>
                  </a:extLst>
                </p14:cNvPr>
                <p14:cNvContentPartPr/>
                <p14:nvPr/>
              </p14:nvContentPartPr>
              <p14:xfrm>
                <a:off x="6742065" y="4613652"/>
                <a:ext cx="141120" cy="138240"/>
              </p14:xfrm>
            </p:contentPart>
          </mc:Choice>
          <mc:Fallback xmlns="">
            <p:pic>
              <p:nvPicPr>
                <p:cNvPr id="77" name="Ink 76">
                  <a:extLst>
                    <a:ext uri="{FF2B5EF4-FFF2-40B4-BE49-F238E27FC236}">
                      <a16:creationId xmlns:a16="http://schemas.microsoft.com/office/drawing/2014/main" id="{BDDBF6CC-2DE3-58B6-3D53-ABC6D3CAC23B}"/>
                    </a:ext>
                  </a:extLst>
                </p:cNvPr>
                <p:cNvPicPr/>
                <p:nvPr/>
              </p:nvPicPr>
              <p:blipFill>
                <a:blip r:embed="rId106"/>
                <a:stretch>
                  <a:fillRect/>
                </a:stretch>
              </p:blipFill>
              <p:spPr>
                <a:xfrm>
                  <a:off x="6733425" y="4604652"/>
                  <a:ext cx="15876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78" name="Ink 77">
                  <a:extLst>
                    <a:ext uri="{FF2B5EF4-FFF2-40B4-BE49-F238E27FC236}">
                      <a16:creationId xmlns:a16="http://schemas.microsoft.com/office/drawing/2014/main" id="{9EAE72D8-2183-B751-A0C6-2220530B8896}"/>
                    </a:ext>
                  </a:extLst>
                </p14:cNvPr>
                <p14:cNvContentPartPr/>
                <p14:nvPr/>
              </p14:nvContentPartPr>
              <p14:xfrm>
                <a:off x="7030785" y="4628052"/>
                <a:ext cx="177840" cy="113040"/>
              </p14:xfrm>
            </p:contentPart>
          </mc:Choice>
          <mc:Fallback xmlns="">
            <p:pic>
              <p:nvPicPr>
                <p:cNvPr id="78" name="Ink 77">
                  <a:extLst>
                    <a:ext uri="{FF2B5EF4-FFF2-40B4-BE49-F238E27FC236}">
                      <a16:creationId xmlns:a16="http://schemas.microsoft.com/office/drawing/2014/main" id="{9EAE72D8-2183-B751-A0C6-2220530B8896}"/>
                    </a:ext>
                  </a:extLst>
                </p:cNvPr>
                <p:cNvPicPr/>
                <p:nvPr/>
              </p:nvPicPr>
              <p:blipFill>
                <a:blip r:embed="rId108"/>
                <a:stretch>
                  <a:fillRect/>
                </a:stretch>
              </p:blipFill>
              <p:spPr>
                <a:xfrm>
                  <a:off x="7021785" y="4619412"/>
                  <a:ext cx="195480" cy="13068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80" name="Ink 79">
                  <a:extLst>
                    <a:ext uri="{FF2B5EF4-FFF2-40B4-BE49-F238E27FC236}">
                      <a16:creationId xmlns:a16="http://schemas.microsoft.com/office/drawing/2014/main" id="{F1A65204-366C-3310-23DD-3CB0BB5B4D89}"/>
                    </a:ext>
                  </a:extLst>
                </p14:cNvPr>
                <p14:cNvContentPartPr/>
                <p14:nvPr/>
              </p14:nvContentPartPr>
              <p14:xfrm>
                <a:off x="9301305" y="4434372"/>
                <a:ext cx="171000" cy="10080"/>
              </p14:xfrm>
            </p:contentPart>
          </mc:Choice>
          <mc:Fallback xmlns="">
            <p:pic>
              <p:nvPicPr>
                <p:cNvPr id="80" name="Ink 79">
                  <a:extLst>
                    <a:ext uri="{FF2B5EF4-FFF2-40B4-BE49-F238E27FC236}">
                      <a16:creationId xmlns:a16="http://schemas.microsoft.com/office/drawing/2014/main" id="{F1A65204-366C-3310-23DD-3CB0BB5B4D89}"/>
                    </a:ext>
                  </a:extLst>
                </p:cNvPr>
                <p:cNvPicPr/>
                <p:nvPr/>
              </p:nvPicPr>
              <p:blipFill>
                <a:blip r:embed="rId110"/>
                <a:stretch>
                  <a:fillRect/>
                </a:stretch>
              </p:blipFill>
              <p:spPr>
                <a:xfrm>
                  <a:off x="9292305" y="4425372"/>
                  <a:ext cx="18864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81" name="Ink 80">
                  <a:extLst>
                    <a:ext uri="{FF2B5EF4-FFF2-40B4-BE49-F238E27FC236}">
                      <a16:creationId xmlns:a16="http://schemas.microsoft.com/office/drawing/2014/main" id="{2D33F3F9-EAE7-90E9-47BD-A13C141A04C7}"/>
                    </a:ext>
                  </a:extLst>
                </p14:cNvPr>
                <p14:cNvContentPartPr/>
                <p14:nvPr/>
              </p14:nvContentPartPr>
              <p14:xfrm>
                <a:off x="9280785" y="4463532"/>
                <a:ext cx="295920" cy="306720"/>
              </p14:xfrm>
            </p:contentPart>
          </mc:Choice>
          <mc:Fallback xmlns="">
            <p:pic>
              <p:nvPicPr>
                <p:cNvPr id="81" name="Ink 80">
                  <a:extLst>
                    <a:ext uri="{FF2B5EF4-FFF2-40B4-BE49-F238E27FC236}">
                      <a16:creationId xmlns:a16="http://schemas.microsoft.com/office/drawing/2014/main" id="{2D33F3F9-EAE7-90E9-47BD-A13C141A04C7}"/>
                    </a:ext>
                  </a:extLst>
                </p:cNvPr>
                <p:cNvPicPr/>
                <p:nvPr/>
              </p:nvPicPr>
              <p:blipFill>
                <a:blip r:embed="rId112"/>
                <a:stretch>
                  <a:fillRect/>
                </a:stretch>
              </p:blipFill>
              <p:spPr>
                <a:xfrm>
                  <a:off x="9272145" y="4454532"/>
                  <a:ext cx="313560" cy="32436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82" name="Ink 81">
                  <a:extLst>
                    <a:ext uri="{FF2B5EF4-FFF2-40B4-BE49-F238E27FC236}">
                      <a16:creationId xmlns:a16="http://schemas.microsoft.com/office/drawing/2014/main" id="{D2BA1AA2-EA9B-3207-B3D8-7029DCBC7A13}"/>
                    </a:ext>
                  </a:extLst>
                </p14:cNvPr>
                <p14:cNvContentPartPr/>
                <p14:nvPr/>
              </p14:nvContentPartPr>
              <p14:xfrm>
                <a:off x="9682905" y="4569372"/>
                <a:ext cx="147960" cy="148320"/>
              </p14:xfrm>
            </p:contentPart>
          </mc:Choice>
          <mc:Fallback xmlns="">
            <p:pic>
              <p:nvPicPr>
                <p:cNvPr id="82" name="Ink 81">
                  <a:extLst>
                    <a:ext uri="{FF2B5EF4-FFF2-40B4-BE49-F238E27FC236}">
                      <a16:creationId xmlns:a16="http://schemas.microsoft.com/office/drawing/2014/main" id="{D2BA1AA2-EA9B-3207-B3D8-7029DCBC7A13}"/>
                    </a:ext>
                  </a:extLst>
                </p:cNvPr>
                <p:cNvPicPr/>
                <p:nvPr/>
              </p:nvPicPr>
              <p:blipFill>
                <a:blip r:embed="rId114"/>
                <a:stretch>
                  <a:fillRect/>
                </a:stretch>
              </p:blipFill>
              <p:spPr>
                <a:xfrm>
                  <a:off x="9673905" y="4560372"/>
                  <a:ext cx="16560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84" name="Ink 83">
                  <a:extLst>
                    <a:ext uri="{FF2B5EF4-FFF2-40B4-BE49-F238E27FC236}">
                      <a16:creationId xmlns:a16="http://schemas.microsoft.com/office/drawing/2014/main" id="{7BDC326F-52CC-9B25-95F3-516E66028FB8}"/>
                    </a:ext>
                  </a:extLst>
                </p14:cNvPr>
                <p14:cNvContentPartPr/>
                <p14:nvPr/>
              </p14:nvContentPartPr>
              <p14:xfrm>
                <a:off x="69465" y="5752332"/>
                <a:ext cx="276120" cy="293400"/>
              </p14:xfrm>
            </p:contentPart>
          </mc:Choice>
          <mc:Fallback xmlns="">
            <p:pic>
              <p:nvPicPr>
                <p:cNvPr id="84" name="Ink 83">
                  <a:extLst>
                    <a:ext uri="{FF2B5EF4-FFF2-40B4-BE49-F238E27FC236}">
                      <a16:creationId xmlns:a16="http://schemas.microsoft.com/office/drawing/2014/main" id="{7BDC326F-52CC-9B25-95F3-516E66028FB8}"/>
                    </a:ext>
                  </a:extLst>
                </p:cNvPr>
                <p:cNvPicPr/>
                <p:nvPr/>
              </p:nvPicPr>
              <p:blipFill>
                <a:blip r:embed="rId116"/>
                <a:stretch>
                  <a:fillRect/>
                </a:stretch>
              </p:blipFill>
              <p:spPr>
                <a:xfrm>
                  <a:off x="60825" y="5743332"/>
                  <a:ext cx="293760" cy="31104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85" name="Ink 84">
                  <a:extLst>
                    <a:ext uri="{FF2B5EF4-FFF2-40B4-BE49-F238E27FC236}">
                      <a16:creationId xmlns:a16="http://schemas.microsoft.com/office/drawing/2014/main" id="{D042300B-57ED-6218-96FF-644CE21C5274}"/>
                    </a:ext>
                  </a:extLst>
                </p14:cNvPr>
                <p14:cNvContentPartPr/>
                <p14:nvPr/>
              </p14:nvContentPartPr>
              <p14:xfrm>
                <a:off x="395985" y="5820732"/>
                <a:ext cx="210600" cy="172080"/>
              </p14:xfrm>
            </p:contentPart>
          </mc:Choice>
          <mc:Fallback xmlns="">
            <p:pic>
              <p:nvPicPr>
                <p:cNvPr id="85" name="Ink 84">
                  <a:extLst>
                    <a:ext uri="{FF2B5EF4-FFF2-40B4-BE49-F238E27FC236}">
                      <a16:creationId xmlns:a16="http://schemas.microsoft.com/office/drawing/2014/main" id="{D042300B-57ED-6218-96FF-644CE21C5274}"/>
                    </a:ext>
                  </a:extLst>
                </p:cNvPr>
                <p:cNvPicPr/>
                <p:nvPr/>
              </p:nvPicPr>
              <p:blipFill>
                <a:blip r:embed="rId118"/>
                <a:stretch>
                  <a:fillRect/>
                </a:stretch>
              </p:blipFill>
              <p:spPr>
                <a:xfrm>
                  <a:off x="387345" y="5812092"/>
                  <a:ext cx="22824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86" name="Ink 85">
                  <a:extLst>
                    <a:ext uri="{FF2B5EF4-FFF2-40B4-BE49-F238E27FC236}">
                      <a16:creationId xmlns:a16="http://schemas.microsoft.com/office/drawing/2014/main" id="{2783CC56-ACF3-826F-C0E6-4E1F1EF370B6}"/>
                    </a:ext>
                  </a:extLst>
                </p14:cNvPr>
                <p14:cNvContentPartPr/>
                <p14:nvPr/>
              </p14:nvContentPartPr>
              <p14:xfrm>
                <a:off x="600825" y="5750892"/>
                <a:ext cx="155520" cy="210600"/>
              </p14:xfrm>
            </p:contentPart>
          </mc:Choice>
          <mc:Fallback xmlns="">
            <p:pic>
              <p:nvPicPr>
                <p:cNvPr id="86" name="Ink 85">
                  <a:extLst>
                    <a:ext uri="{FF2B5EF4-FFF2-40B4-BE49-F238E27FC236}">
                      <a16:creationId xmlns:a16="http://schemas.microsoft.com/office/drawing/2014/main" id="{2783CC56-ACF3-826F-C0E6-4E1F1EF370B6}"/>
                    </a:ext>
                  </a:extLst>
                </p:cNvPr>
                <p:cNvPicPr/>
                <p:nvPr/>
              </p:nvPicPr>
              <p:blipFill>
                <a:blip r:embed="rId120"/>
                <a:stretch>
                  <a:fillRect/>
                </a:stretch>
              </p:blipFill>
              <p:spPr>
                <a:xfrm>
                  <a:off x="592185" y="5742252"/>
                  <a:ext cx="173160"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87" name="Ink 86">
                  <a:extLst>
                    <a:ext uri="{FF2B5EF4-FFF2-40B4-BE49-F238E27FC236}">
                      <a16:creationId xmlns:a16="http://schemas.microsoft.com/office/drawing/2014/main" id="{E5335A9A-EF9F-8622-221B-6443D1FB7569}"/>
                    </a:ext>
                  </a:extLst>
                </p14:cNvPr>
                <p14:cNvContentPartPr/>
                <p14:nvPr/>
              </p14:nvContentPartPr>
              <p14:xfrm>
                <a:off x="776505" y="5640012"/>
                <a:ext cx="44280" cy="277920"/>
              </p14:xfrm>
            </p:contentPart>
          </mc:Choice>
          <mc:Fallback xmlns="">
            <p:pic>
              <p:nvPicPr>
                <p:cNvPr id="87" name="Ink 86">
                  <a:extLst>
                    <a:ext uri="{FF2B5EF4-FFF2-40B4-BE49-F238E27FC236}">
                      <a16:creationId xmlns:a16="http://schemas.microsoft.com/office/drawing/2014/main" id="{E5335A9A-EF9F-8622-221B-6443D1FB7569}"/>
                    </a:ext>
                  </a:extLst>
                </p:cNvPr>
                <p:cNvPicPr/>
                <p:nvPr/>
              </p:nvPicPr>
              <p:blipFill>
                <a:blip r:embed="rId122"/>
                <a:stretch>
                  <a:fillRect/>
                </a:stretch>
              </p:blipFill>
              <p:spPr>
                <a:xfrm>
                  <a:off x="767505" y="5631372"/>
                  <a:ext cx="6192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88" name="Ink 87">
                  <a:extLst>
                    <a:ext uri="{FF2B5EF4-FFF2-40B4-BE49-F238E27FC236}">
                      <a16:creationId xmlns:a16="http://schemas.microsoft.com/office/drawing/2014/main" id="{F0F50168-5AA0-6595-3086-680B94BF4555}"/>
                    </a:ext>
                  </a:extLst>
                </p14:cNvPr>
                <p14:cNvContentPartPr/>
                <p14:nvPr/>
              </p14:nvContentPartPr>
              <p14:xfrm>
                <a:off x="782625" y="5750172"/>
                <a:ext cx="91800" cy="196560"/>
              </p14:xfrm>
            </p:contentPart>
          </mc:Choice>
          <mc:Fallback xmlns="">
            <p:pic>
              <p:nvPicPr>
                <p:cNvPr id="88" name="Ink 87">
                  <a:extLst>
                    <a:ext uri="{FF2B5EF4-FFF2-40B4-BE49-F238E27FC236}">
                      <a16:creationId xmlns:a16="http://schemas.microsoft.com/office/drawing/2014/main" id="{F0F50168-5AA0-6595-3086-680B94BF4555}"/>
                    </a:ext>
                  </a:extLst>
                </p:cNvPr>
                <p:cNvPicPr/>
                <p:nvPr/>
              </p:nvPicPr>
              <p:blipFill>
                <a:blip r:embed="rId124"/>
                <a:stretch>
                  <a:fillRect/>
                </a:stretch>
              </p:blipFill>
              <p:spPr>
                <a:xfrm>
                  <a:off x="773625" y="5741172"/>
                  <a:ext cx="109440"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89" name="Ink 88">
                  <a:extLst>
                    <a:ext uri="{FF2B5EF4-FFF2-40B4-BE49-F238E27FC236}">
                      <a16:creationId xmlns:a16="http://schemas.microsoft.com/office/drawing/2014/main" id="{6173DC3E-293A-5FB4-A823-06FC46899E79}"/>
                    </a:ext>
                  </a:extLst>
                </p14:cNvPr>
                <p14:cNvContentPartPr/>
                <p14:nvPr/>
              </p14:nvContentPartPr>
              <p14:xfrm>
                <a:off x="929865" y="5798772"/>
                <a:ext cx="221040" cy="128880"/>
              </p14:xfrm>
            </p:contentPart>
          </mc:Choice>
          <mc:Fallback xmlns="">
            <p:pic>
              <p:nvPicPr>
                <p:cNvPr id="89" name="Ink 88">
                  <a:extLst>
                    <a:ext uri="{FF2B5EF4-FFF2-40B4-BE49-F238E27FC236}">
                      <a16:creationId xmlns:a16="http://schemas.microsoft.com/office/drawing/2014/main" id="{6173DC3E-293A-5FB4-A823-06FC46899E79}"/>
                    </a:ext>
                  </a:extLst>
                </p:cNvPr>
                <p:cNvPicPr/>
                <p:nvPr/>
              </p:nvPicPr>
              <p:blipFill>
                <a:blip r:embed="rId126"/>
                <a:stretch>
                  <a:fillRect/>
                </a:stretch>
              </p:blipFill>
              <p:spPr>
                <a:xfrm>
                  <a:off x="921225" y="5790132"/>
                  <a:ext cx="23868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90" name="Ink 89">
                  <a:extLst>
                    <a:ext uri="{FF2B5EF4-FFF2-40B4-BE49-F238E27FC236}">
                      <a16:creationId xmlns:a16="http://schemas.microsoft.com/office/drawing/2014/main" id="{9AEB0768-5146-D202-4A06-2B570208FD0B}"/>
                    </a:ext>
                  </a:extLst>
                </p14:cNvPr>
                <p14:cNvContentPartPr/>
                <p14:nvPr/>
              </p14:nvContentPartPr>
              <p14:xfrm>
                <a:off x="1089345" y="5610132"/>
                <a:ext cx="70560" cy="296280"/>
              </p14:xfrm>
            </p:contentPart>
          </mc:Choice>
          <mc:Fallback xmlns="">
            <p:pic>
              <p:nvPicPr>
                <p:cNvPr id="90" name="Ink 89">
                  <a:extLst>
                    <a:ext uri="{FF2B5EF4-FFF2-40B4-BE49-F238E27FC236}">
                      <a16:creationId xmlns:a16="http://schemas.microsoft.com/office/drawing/2014/main" id="{9AEB0768-5146-D202-4A06-2B570208FD0B}"/>
                    </a:ext>
                  </a:extLst>
                </p:cNvPr>
                <p:cNvPicPr/>
                <p:nvPr/>
              </p:nvPicPr>
              <p:blipFill>
                <a:blip r:embed="rId128"/>
                <a:stretch>
                  <a:fillRect/>
                </a:stretch>
              </p:blipFill>
              <p:spPr>
                <a:xfrm>
                  <a:off x="1080345" y="5601132"/>
                  <a:ext cx="88200" cy="31392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91" name="Ink 90">
                  <a:extLst>
                    <a:ext uri="{FF2B5EF4-FFF2-40B4-BE49-F238E27FC236}">
                      <a16:creationId xmlns:a16="http://schemas.microsoft.com/office/drawing/2014/main" id="{A040B0D9-4FE8-291B-90EB-39528EEEE743}"/>
                    </a:ext>
                  </a:extLst>
                </p14:cNvPr>
                <p14:cNvContentPartPr/>
                <p14:nvPr/>
              </p14:nvContentPartPr>
              <p14:xfrm>
                <a:off x="264585" y="6118812"/>
                <a:ext cx="173520" cy="338760"/>
              </p14:xfrm>
            </p:contentPart>
          </mc:Choice>
          <mc:Fallback xmlns="">
            <p:pic>
              <p:nvPicPr>
                <p:cNvPr id="91" name="Ink 90">
                  <a:extLst>
                    <a:ext uri="{FF2B5EF4-FFF2-40B4-BE49-F238E27FC236}">
                      <a16:creationId xmlns:a16="http://schemas.microsoft.com/office/drawing/2014/main" id="{A040B0D9-4FE8-291B-90EB-39528EEEE743}"/>
                    </a:ext>
                  </a:extLst>
                </p:cNvPr>
                <p:cNvPicPr/>
                <p:nvPr/>
              </p:nvPicPr>
              <p:blipFill>
                <a:blip r:embed="rId130"/>
                <a:stretch>
                  <a:fillRect/>
                </a:stretch>
              </p:blipFill>
              <p:spPr>
                <a:xfrm>
                  <a:off x="255945" y="6109812"/>
                  <a:ext cx="191160" cy="35640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92" name="Ink 91">
                  <a:extLst>
                    <a:ext uri="{FF2B5EF4-FFF2-40B4-BE49-F238E27FC236}">
                      <a16:creationId xmlns:a16="http://schemas.microsoft.com/office/drawing/2014/main" id="{4C7FC108-6409-ABD6-BAB9-4875FAE69728}"/>
                    </a:ext>
                  </a:extLst>
                </p14:cNvPr>
                <p14:cNvContentPartPr/>
                <p14:nvPr/>
              </p14:nvContentPartPr>
              <p14:xfrm>
                <a:off x="390225" y="6266772"/>
                <a:ext cx="181440" cy="132840"/>
              </p14:xfrm>
            </p:contentPart>
          </mc:Choice>
          <mc:Fallback xmlns="">
            <p:pic>
              <p:nvPicPr>
                <p:cNvPr id="92" name="Ink 91">
                  <a:extLst>
                    <a:ext uri="{FF2B5EF4-FFF2-40B4-BE49-F238E27FC236}">
                      <a16:creationId xmlns:a16="http://schemas.microsoft.com/office/drawing/2014/main" id="{4C7FC108-6409-ABD6-BAB9-4875FAE69728}"/>
                    </a:ext>
                  </a:extLst>
                </p:cNvPr>
                <p:cNvPicPr/>
                <p:nvPr/>
              </p:nvPicPr>
              <p:blipFill>
                <a:blip r:embed="rId132"/>
                <a:stretch>
                  <a:fillRect/>
                </a:stretch>
              </p:blipFill>
              <p:spPr>
                <a:xfrm>
                  <a:off x="381225" y="6258132"/>
                  <a:ext cx="19908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93" name="Ink 92">
                  <a:extLst>
                    <a:ext uri="{FF2B5EF4-FFF2-40B4-BE49-F238E27FC236}">
                      <a16:creationId xmlns:a16="http://schemas.microsoft.com/office/drawing/2014/main" id="{9C86BA05-EC31-4050-2B83-07E32C40DF93}"/>
                    </a:ext>
                  </a:extLst>
                </p14:cNvPr>
                <p14:cNvContentPartPr/>
                <p14:nvPr/>
              </p14:nvContentPartPr>
              <p14:xfrm>
                <a:off x="564105" y="6196212"/>
                <a:ext cx="165240" cy="306720"/>
              </p14:xfrm>
            </p:contentPart>
          </mc:Choice>
          <mc:Fallback xmlns="">
            <p:pic>
              <p:nvPicPr>
                <p:cNvPr id="93" name="Ink 92">
                  <a:extLst>
                    <a:ext uri="{FF2B5EF4-FFF2-40B4-BE49-F238E27FC236}">
                      <a16:creationId xmlns:a16="http://schemas.microsoft.com/office/drawing/2014/main" id="{9C86BA05-EC31-4050-2B83-07E32C40DF93}"/>
                    </a:ext>
                  </a:extLst>
                </p:cNvPr>
                <p:cNvPicPr/>
                <p:nvPr/>
              </p:nvPicPr>
              <p:blipFill>
                <a:blip r:embed="rId134"/>
                <a:stretch>
                  <a:fillRect/>
                </a:stretch>
              </p:blipFill>
              <p:spPr>
                <a:xfrm>
                  <a:off x="555465" y="6187572"/>
                  <a:ext cx="182880" cy="32436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94" name="Ink 93">
                  <a:extLst>
                    <a:ext uri="{FF2B5EF4-FFF2-40B4-BE49-F238E27FC236}">
                      <a16:creationId xmlns:a16="http://schemas.microsoft.com/office/drawing/2014/main" id="{3F0A97C6-C19B-76D9-31D0-CDD63689559D}"/>
                    </a:ext>
                  </a:extLst>
                </p14:cNvPr>
                <p14:cNvContentPartPr/>
                <p14:nvPr/>
              </p14:nvContentPartPr>
              <p14:xfrm>
                <a:off x="737625" y="6263172"/>
                <a:ext cx="18000" cy="11880"/>
              </p14:xfrm>
            </p:contentPart>
          </mc:Choice>
          <mc:Fallback xmlns="">
            <p:pic>
              <p:nvPicPr>
                <p:cNvPr id="94" name="Ink 93">
                  <a:extLst>
                    <a:ext uri="{FF2B5EF4-FFF2-40B4-BE49-F238E27FC236}">
                      <a16:creationId xmlns:a16="http://schemas.microsoft.com/office/drawing/2014/main" id="{3F0A97C6-C19B-76D9-31D0-CDD63689559D}"/>
                    </a:ext>
                  </a:extLst>
                </p:cNvPr>
                <p:cNvPicPr/>
                <p:nvPr/>
              </p:nvPicPr>
              <p:blipFill>
                <a:blip r:embed="rId136"/>
                <a:stretch>
                  <a:fillRect/>
                </a:stretch>
              </p:blipFill>
              <p:spPr>
                <a:xfrm>
                  <a:off x="728625" y="6254172"/>
                  <a:ext cx="3564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105" name="Ink 104">
                  <a:extLst>
                    <a:ext uri="{FF2B5EF4-FFF2-40B4-BE49-F238E27FC236}">
                      <a16:creationId xmlns:a16="http://schemas.microsoft.com/office/drawing/2014/main" id="{EF4813B6-E83B-2757-0DAC-1C115E5902DC}"/>
                    </a:ext>
                  </a:extLst>
                </p14:cNvPr>
                <p14:cNvContentPartPr/>
                <p14:nvPr/>
              </p14:nvContentPartPr>
              <p14:xfrm>
                <a:off x="4121265" y="5665572"/>
                <a:ext cx="145080" cy="7920"/>
              </p14:xfrm>
            </p:contentPart>
          </mc:Choice>
          <mc:Fallback xmlns="">
            <p:pic>
              <p:nvPicPr>
                <p:cNvPr id="105" name="Ink 104">
                  <a:extLst>
                    <a:ext uri="{FF2B5EF4-FFF2-40B4-BE49-F238E27FC236}">
                      <a16:creationId xmlns:a16="http://schemas.microsoft.com/office/drawing/2014/main" id="{EF4813B6-E83B-2757-0DAC-1C115E5902DC}"/>
                    </a:ext>
                  </a:extLst>
                </p:cNvPr>
                <p:cNvPicPr/>
                <p:nvPr/>
              </p:nvPicPr>
              <p:blipFill>
                <a:blip r:embed="rId138"/>
                <a:stretch>
                  <a:fillRect/>
                </a:stretch>
              </p:blipFill>
              <p:spPr>
                <a:xfrm>
                  <a:off x="4112265" y="5656572"/>
                  <a:ext cx="16272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106" name="Ink 105">
                  <a:extLst>
                    <a:ext uri="{FF2B5EF4-FFF2-40B4-BE49-F238E27FC236}">
                      <a16:creationId xmlns:a16="http://schemas.microsoft.com/office/drawing/2014/main" id="{51DD0C29-FA85-0CCD-D341-B5C490E8DF98}"/>
                    </a:ext>
                  </a:extLst>
                </p14:cNvPr>
                <p14:cNvContentPartPr/>
                <p14:nvPr/>
              </p14:nvContentPartPr>
              <p14:xfrm>
                <a:off x="6744585" y="5600052"/>
                <a:ext cx="210240" cy="24120"/>
              </p14:xfrm>
            </p:contentPart>
          </mc:Choice>
          <mc:Fallback xmlns="">
            <p:pic>
              <p:nvPicPr>
                <p:cNvPr id="106" name="Ink 105">
                  <a:extLst>
                    <a:ext uri="{FF2B5EF4-FFF2-40B4-BE49-F238E27FC236}">
                      <a16:creationId xmlns:a16="http://schemas.microsoft.com/office/drawing/2014/main" id="{51DD0C29-FA85-0CCD-D341-B5C490E8DF98}"/>
                    </a:ext>
                  </a:extLst>
                </p:cNvPr>
                <p:cNvPicPr/>
                <p:nvPr/>
              </p:nvPicPr>
              <p:blipFill>
                <a:blip r:embed="rId140"/>
                <a:stretch>
                  <a:fillRect/>
                </a:stretch>
              </p:blipFill>
              <p:spPr>
                <a:xfrm>
                  <a:off x="6735945" y="5591412"/>
                  <a:ext cx="22788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107" name="Ink 106">
                  <a:extLst>
                    <a:ext uri="{FF2B5EF4-FFF2-40B4-BE49-F238E27FC236}">
                      <a16:creationId xmlns:a16="http://schemas.microsoft.com/office/drawing/2014/main" id="{36ECBB55-9672-FDF7-6FED-83EEF6B5825F}"/>
                    </a:ext>
                  </a:extLst>
                </p14:cNvPr>
                <p14:cNvContentPartPr/>
                <p14:nvPr/>
              </p14:nvContentPartPr>
              <p14:xfrm>
                <a:off x="9591825" y="5673132"/>
                <a:ext cx="194760" cy="39600"/>
              </p14:xfrm>
            </p:contentPart>
          </mc:Choice>
          <mc:Fallback xmlns="">
            <p:pic>
              <p:nvPicPr>
                <p:cNvPr id="107" name="Ink 106">
                  <a:extLst>
                    <a:ext uri="{FF2B5EF4-FFF2-40B4-BE49-F238E27FC236}">
                      <a16:creationId xmlns:a16="http://schemas.microsoft.com/office/drawing/2014/main" id="{36ECBB55-9672-FDF7-6FED-83EEF6B5825F}"/>
                    </a:ext>
                  </a:extLst>
                </p:cNvPr>
                <p:cNvPicPr/>
                <p:nvPr/>
              </p:nvPicPr>
              <p:blipFill>
                <a:blip r:embed="rId142"/>
                <a:stretch>
                  <a:fillRect/>
                </a:stretch>
              </p:blipFill>
              <p:spPr>
                <a:xfrm>
                  <a:off x="9583185" y="5664132"/>
                  <a:ext cx="212400" cy="5724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08" name="Ink 107">
                  <a:extLst>
                    <a:ext uri="{FF2B5EF4-FFF2-40B4-BE49-F238E27FC236}">
                      <a16:creationId xmlns:a16="http://schemas.microsoft.com/office/drawing/2014/main" id="{EEFC5DCF-C2E7-733D-5D59-216968F8BDD6}"/>
                    </a:ext>
                  </a:extLst>
                </p14:cNvPr>
                <p14:cNvContentPartPr/>
                <p14:nvPr/>
              </p14:nvContentPartPr>
              <p14:xfrm>
                <a:off x="4512945" y="5564772"/>
                <a:ext cx="186840" cy="133920"/>
              </p14:xfrm>
            </p:contentPart>
          </mc:Choice>
          <mc:Fallback xmlns="">
            <p:pic>
              <p:nvPicPr>
                <p:cNvPr id="108" name="Ink 107">
                  <a:extLst>
                    <a:ext uri="{FF2B5EF4-FFF2-40B4-BE49-F238E27FC236}">
                      <a16:creationId xmlns:a16="http://schemas.microsoft.com/office/drawing/2014/main" id="{EEFC5DCF-C2E7-733D-5D59-216968F8BDD6}"/>
                    </a:ext>
                  </a:extLst>
                </p:cNvPr>
                <p:cNvPicPr/>
                <p:nvPr/>
              </p:nvPicPr>
              <p:blipFill>
                <a:blip r:embed="rId144"/>
                <a:stretch>
                  <a:fillRect/>
                </a:stretch>
              </p:blipFill>
              <p:spPr>
                <a:xfrm>
                  <a:off x="4504305" y="5555772"/>
                  <a:ext cx="20448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109" name="Ink 108">
                  <a:extLst>
                    <a:ext uri="{FF2B5EF4-FFF2-40B4-BE49-F238E27FC236}">
                      <a16:creationId xmlns:a16="http://schemas.microsoft.com/office/drawing/2014/main" id="{2A93BD75-1885-7A4C-382C-50DC40FB63B0}"/>
                    </a:ext>
                  </a:extLst>
                </p14:cNvPr>
                <p14:cNvContentPartPr/>
                <p14:nvPr/>
              </p14:nvContentPartPr>
              <p14:xfrm>
                <a:off x="4734705" y="5523372"/>
                <a:ext cx="169200" cy="171000"/>
              </p14:xfrm>
            </p:contentPart>
          </mc:Choice>
          <mc:Fallback xmlns="">
            <p:pic>
              <p:nvPicPr>
                <p:cNvPr id="109" name="Ink 108">
                  <a:extLst>
                    <a:ext uri="{FF2B5EF4-FFF2-40B4-BE49-F238E27FC236}">
                      <a16:creationId xmlns:a16="http://schemas.microsoft.com/office/drawing/2014/main" id="{2A93BD75-1885-7A4C-382C-50DC40FB63B0}"/>
                    </a:ext>
                  </a:extLst>
                </p:cNvPr>
                <p:cNvPicPr/>
                <p:nvPr/>
              </p:nvPicPr>
              <p:blipFill>
                <a:blip r:embed="rId146"/>
                <a:stretch>
                  <a:fillRect/>
                </a:stretch>
              </p:blipFill>
              <p:spPr>
                <a:xfrm>
                  <a:off x="4725705" y="5514372"/>
                  <a:ext cx="18684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11" name="Ink 110">
                  <a:extLst>
                    <a:ext uri="{FF2B5EF4-FFF2-40B4-BE49-F238E27FC236}">
                      <a16:creationId xmlns:a16="http://schemas.microsoft.com/office/drawing/2014/main" id="{F090E317-6E56-7BE9-AFFB-A4B2336F296E}"/>
                    </a:ext>
                  </a:extLst>
                </p14:cNvPr>
                <p14:cNvContentPartPr/>
                <p14:nvPr/>
              </p14:nvContentPartPr>
              <p14:xfrm>
                <a:off x="7208265" y="5406372"/>
                <a:ext cx="180360" cy="213480"/>
              </p14:xfrm>
            </p:contentPart>
          </mc:Choice>
          <mc:Fallback xmlns="">
            <p:pic>
              <p:nvPicPr>
                <p:cNvPr id="111" name="Ink 110">
                  <a:extLst>
                    <a:ext uri="{FF2B5EF4-FFF2-40B4-BE49-F238E27FC236}">
                      <a16:creationId xmlns:a16="http://schemas.microsoft.com/office/drawing/2014/main" id="{F090E317-6E56-7BE9-AFFB-A4B2336F296E}"/>
                    </a:ext>
                  </a:extLst>
                </p:cNvPr>
                <p:cNvPicPr/>
                <p:nvPr/>
              </p:nvPicPr>
              <p:blipFill>
                <a:blip r:embed="rId148"/>
                <a:stretch>
                  <a:fillRect/>
                </a:stretch>
              </p:blipFill>
              <p:spPr>
                <a:xfrm>
                  <a:off x="7199265" y="5397732"/>
                  <a:ext cx="198000" cy="23112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112" name="Ink 111">
                  <a:extLst>
                    <a:ext uri="{FF2B5EF4-FFF2-40B4-BE49-F238E27FC236}">
                      <a16:creationId xmlns:a16="http://schemas.microsoft.com/office/drawing/2014/main" id="{6CCC773B-DCA7-9FD1-F90B-9D522532B250}"/>
                    </a:ext>
                  </a:extLst>
                </p14:cNvPr>
                <p14:cNvContentPartPr/>
                <p14:nvPr/>
              </p14:nvContentPartPr>
              <p14:xfrm>
                <a:off x="7421385" y="5387652"/>
                <a:ext cx="129960" cy="189000"/>
              </p14:xfrm>
            </p:contentPart>
          </mc:Choice>
          <mc:Fallback xmlns="">
            <p:pic>
              <p:nvPicPr>
                <p:cNvPr id="112" name="Ink 111">
                  <a:extLst>
                    <a:ext uri="{FF2B5EF4-FFF2-40B4-BE49-F238E27FC236}">
                      <a16:creationId xmlns:a16="http://schemas.microsoft.com/office/drawing/2014/main" id="{6CCC773B-DCA7-9FD1-F90B-9D522532B250}"/>
                    </a:ext>
                  </a:extLst>
                </p:cNvPr>
                <p:cNvPicPr/>
                <p:nvPr/>
              </p:nvPicPr>
              <p:blipFill>
                <a:blip r:embed="rId150"/>
                <a:stretch>
                  <a:fillRect/>
                </a:stretch>
              </p:blipFill>
              <p:spPr>
                <a:xfrm>
                  <a:off x="7412745" y="5378652"/>
                  <a:ext cx="14760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113" name="Ink 112">
                  <a:extLst>
                    <a:ext uri="{FF2B5EF4-FFF2-40B4-BE49-F238E27FC236}">
                      <a16:creationId xmlns:a16="http://schemas.microsoft.com/office/drawing/2014/main" id="{727865C3-FB12-71F4-97EA-84CBB3B9DCA7}"/>
                    </a:ext>
                  </a:extLst>
                </p14:cNvPr>
                <p14:cNvContentPartPr/>
                <p14:nvPr/>
              </p14:nvContentPartPr>
              <p14:xfrm>
                <a:off x="9960105" y="5395932"/>
                <a:ext cx="176760" cy="223560"/>
              </p14:xfrm>
            </p:contentPart>
          </mc:Choice>
          <mc:Fallback xmlns="">
            <p:pic>
              <p:nvPicPr>
                <p:cNvPr id="113" name="Ink 112">
                  <a:extLst>
                    <a:ext uri="{FF2B5EF4-FFF2-40B4-BE49-F238E27FC236}">
                      <a16:creationId xmlns:a16="http://schemas.microsoft.com/office/drawing/2014/main" id="{727865C3-FB12-71F4-97EA-84CBB3B9DCA7}"/>
                    </a:ext>
                  </a:extLst>
                </p:cNvPr>
                <p:cNvPicPr/>
                <p:nvPr/>
              </p:nvPicPr>
              <p:blipFill>
                <a:blip r:embed="rId152"/>
                <a:stretch>
                  <a:fillRect/>
                </a:stretch>
              </p:blipFill>
              <p:spPr>
                <a:xfrm>
                  <a:off x="9951105" y="5386932"/>
                  <a:ext cx="19440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114" name="Ink 113">
                  <a:extLst>
                    <a:ext uri="{FF2B5EF4-FFF2-40B4-BE49-F238E27FC236}">
                      <a16:creationId xmlns:a16="http://schemas.microsoft.com/office/drawing/2014/main" id="{422BB7A8-4FDA-5D45-A5D8-098FA0AC03B2}"/>
                    </a:ext>
                  </a:extLst>
                </p14:cNvPr>
                <p14:cNvContentPartPr/>
                <p14:nvPr/>
              </p14:nvContentPartPr>
              <p14:xfrm>
                <a:off x="10178265" y="5446692"/>
                <a:ext cx="146880" cy="168480"/>
              </p14:xfrm>
            </p:contentPart>
          </mc:Choice>
          <mc:Fallback xmlns="">
            <p:pic>
              <p:nvPicPr>
                <p:cNvPr id="114" name="Ink 113">
                  <a:extLst>
                    <a:ext uri="{FF2B5EF4-FFF2-40B4-BE49-F238E27FC236}">
                      <a16:creationId xmlns:a16="http://schemas.microsoft.com/office/drawing/2014/main" id="{422BB7A8-4FDA-5D45-A5D8-098FA0AC03B2}"/>
                    </a:ext>
                  </a:extLst>
                </p:cNvPr>
                <p:cNvPicPr/>
                <p:nvPr/>
              </p:nvPicPr>
              <p:blipFill>
                <a:blip r:embed="rId154"/>
                <a:stretch>
                  <a:fillRect/>
                </a:stretch>
              </p:blipFill>
              <p:spPr>
                <a:xfrm>
                  <a:off x="10169625" y="5437692"/>
                  <a:ext cx="16452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15" name="Ink 114">
                  <a:extLst>
                    <a:ext uri="{FF2B5EF4-FFF2-40B4-BE49-F238E27FC236}">
                      <a16:creationId xmlns:a16="http://schemas.microsoft.com/office/drawing/2014/main" id="{BC31601B-3CD9-5024-DB12-BC20120627CA}"/>
                    </a:ext>
                  </a:extLst>
                </p14:cNvPr>
                <p14:cNvContentPartPr/>
                <p14:nvPr/>
              </p14:nvContentPartPr>
              <p14:xfrm>
                <a:off x="10235505" y="5416812"/>
                <a:ext cx="77040" cy="20520"/>
              </p14:xfrm>
            </p:contentPart>
          </mc:Choice>
          <mc:Fallback xmlns="">
            <p:pic>
              <p:nvPicPr>
                <p:cNvPr id="115" name="Ink 114">
                  <a:extLst>
                    <a:ext uri="{FF2B5EF4-FFF2-40B4-BE49-F238E27FC236}">
                      <a16:creationId xmlns:a16="http://schemas.microsoft.com/office/drawing/2014/main" id="{BC31601B-3CD9-5024-DB12-BC20120627CA}"/>
                    </a:ext>
                  </a:extLst>
                </p:cNvPr>
                <p:cNvPicPr/>
                <p:nvPr/>
              </p:nvPicPr>
              <p:blipFill>
                <a:blip r:embed="rId156"/>
                <a:stretch>
                  <a:fillRect/>
                </a:stretch>
              </p:blipFill>
              <p:spPr>
                <a:xfrm>
                  <a:off x="10226505" y="5408172"/>
                  <a:ext cx="9468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18" name="Ink 117">
                  <a:extLst>
                    <a:ext uri="{FF2B5EF4-FFF2-40B4-BE49-F238E27FC236}">
                      <a16:creationId xmlns:a16="http://schemas.microsoft.com/office/drawing/2014/main" id="{86AC99CE-E6B9-FCFF-0997-7E238451ECA5}"/>
                    </a:ext>
                  </a:extLst>
                </p14:cNvPr>
                <p14:cNvContentPartPr/>
                <p14:nvPr/>
              </p14:nvContentPartPr>
              <p14:xfrm>
                <a:off x="6695985" y="4910292"/>
                <a:ext cx="60120" cy="930600"/>
              </p14:xfrm>
            </p:contentPart>
          </mc:Choice>
          <mc:Fallback xmlns="">
            <p:pic>
              <p:nvPicPr>
                <p:cNvPr id="118" name="Ink 117">
                  <a:extLst>
                    <a:ext uri="{FF2B5EF4-FFF2-40B4-BE49-F238E27FC236}">
                      <a16:creationId xmlns:a16="http://schemas.microsoft.com/office/drawing/2014/main" id="{86AC99CE-E6B9-FCFF-0997-7E238451ECA5}"/>
                    </a:ext>
                  </a:extLst>
                </p:cNvPr>
                <p:cNvPicPr/>
                <p:nvPr/>
              </p:nvPicPr>
              <p:blipFill>
                <a:blip r:embed="rId158"/>
                <a:stretch>
                  <a:fillRect/>
                </a:stretch>
              </p:blipFill>
              <p:spPr>
                <a:xfrm>
                  <a:off x="6686985" y="4901652"/>
                  <a:ext cx="77760" cy="94824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19" name="Ink 118">
                  <a:extLst>
                    <a:ext uri="{FF2B5EF4-FFF2-40B4-BE49-F238E27FC236}">
                      <a16:creationId xmlns:a16="http://schemas.microsoft.com/office/drawing/2014/main" id="{50A5F661-C93A-3329-E908-0A30AA8AA1BC}"/>
                    </a:ext>
                  </a:extLst>
                </p14:cNvPr>
                <p14:cNvContentPartPr/>
                <p14:nvPr/>
              </p14:nvContentPartPr>
              <p14:xfrm>
                <a:off x="6567465" y="5761332"/>
                <a:ext cx="135720" cy="82080"/>
              </p14:xfrm>
            </p:contentPart>
          </mc:Choice>
          <mc:Fallback xmlns="">
            <p:pic>
              <p:nvPicPr>
                <p:cNvPr id="119" name="Ink 118">
                  <a:extLst>
                    <a:ext uri="{FF2B5EF4-FFF2-40B4-BE49-F238E27FC236}">
                      <a16:creationId xmlns:a16="http://schemas.microsoft.com/office/drawing/2014/main" id="{50A5F661-C93A-3329-E908-0A30AA8AA1BC}"/>
                    </a:ext>
                  </a:extLst>
                </p:cNvPr>
                <p:cNvPicPr/>
                <p:nvPr/>
              </p:nvPicPr>
              <p:blipFill>
                <a:blip r:embed="rId160"/>
                <a:stretch>
                  <a:fillRect/>
                </a:stretch>
              </p:blipFill>
              <p:spPr>
                <a:xfrm>
                  <a:off x="6558825" y="5752692"/>
                  <a:ext cx="153360" cy="9972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20" name="Ink 119">
                  <a:extLst>
                    <a:ext uri="{FF2B5EF4-FFF2-40B4-BE49-F238E27FC236}">
                      <a16:creationId xmlns:a16="http://schemas.microsoft.com/office/drawing/2014/main" id="{7C96AD7C-2435-DAAE-7A0C-937D57E88B58}"/>
                    </a:ext>
                  </a:extLst>
                </p14:cNvPr>
                <p14:cNvContentPartPr/>
                <p14:nvPr/>
              </p14:nvContentPartPr>
              <p14:xfrm>
                <a:off x="6683025" y="5771412"/>
                <a:ext cx="131400" cy="65880"/>
              </p14:xfrm>
            </p:contentPart>
          </mc:Choice>
          <mc:Fallback xmlns="">
            <p:pic>
              <p:nvPicPr>
                <p:cNvPr id="120" name="Ink 119">
                  <a:extLst>
                    <a:ext uri="{FF2B5EF4-FFF2-40B4-BE49-F238E27FC236}">
                      <a16:creationId xmlns:a16="http://schemas.microsoft.com/office/drawing/2014/main" id="{7C96AD7C-2435-DAAE-7A0C-937D57E88B58}"/>
                    </a:ext>
                  </a:extLst>
                </p:cNvPr>
                <p:cNvPicPr/>
                <p:nvPr/>
              </p:nvPicPr>
              <p:blipFill>
                <a:blip r:embed="rId162"/>
                <a:stretch>
                  <a:fillRect/>
                </a:stretch>
              </p:blipFill>
              <p:spPr>
                <a:xfrm>
                  <a:off x="6674025" y="5762772"/>
                  <a:ext cx="149040" cy="8352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22" name="Ink 121">
                  <a:extLst>
                    <a:ext uri="{FF2B5EF4-FFF2-40B4-BE49-F238E27FC236}">
                      <a16:creationId xmlns:a16="http://schemas.microsoft.com/office/drawing/2014/main" id="{3415B2DF-AA26-E7F2-C58A-B927696D7020}"/>
                    </a:ext>
                  </a:extLst>
                </p14:cNvPr>
                <p14:cNvContentPartPr/>
                <p14:nvPr/>
              </p14:nvContentPartPr>
              <p14:xfrm>
                <a:off x="6636945" y="5977332"/>
                <a:ext cx="177480" cy="14760"/>
              </p14:xfrm>
            </p:contentPart>
          </mc:Choice>
          <mc:Fallback xmlns="">
            <p:pic>
              <p:nvPicPr>
                <p:cNvPr id="122" name="Ink 121">
                  <a:extLst>
                    <a:ext uri="{FF2B5EF4-FFF2-40B4-BE49-F238E27FC236}">
                      <a16:creationId xmlns:a16="http://schemas.microsoft.com/office/drawing/2014/main" id="{3415B2DF-AA26-E7F2-C58A-B927696D7020}"/>
                    </a:ext>
                  </a:extLst>
                </p:cNvPr>
                <p:cNvPicPr/>
                <p:nvPr/>
              </p:nvPicPr>
              <p:blipFill>
                <a:blip r:embed="rId164"/>
                <a:stretch>
                  <a:fillRect/>
                </a:stretch>
              </p:blipFill>
              <p:spPr>
                <a:xfrm>
                  <a:off x="6627945" y="5968332"/>
                  <a:ext cx="19512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123" name="Ink 122">
                  <a:extLst>
                    <a:ext uri="{FF2B5EF4-FFF2-40B4-BE49-F238E27FC236}">
                      <a16:creationId xmlns:a16="http://schemas.microsoft.com/office/drawing/2014/main" id="{BCB3BD69-CE95-95B7-12E7-F270A285BFF1}"/>
                    </a:ext>
                  </a:extLst>
                </p14:cNvPr>
                <p14:cNvContentPartPr/>
                <p14:nvPr/>
              </p14:nvContentPartPr>
              <p14:xfrm>
                <a:off x="6675825" y="5987412"/>
                <a:ext cx="194760" cy="217440"/>
              </p14:xfrm>
            </p:contentPart>
          </mc:Choice>
          <mc:Fallback xmlns="">
            <p:pic>
              <p:nvPicPr>
                <p:cNvPr id="123" name="Ink 122">
                  <a:extLst>
                    <a:ext uri="{FF2B5EF4-FFF2-40B4-BE49-F238E27FC236}">
                      <a16:creationId xmlns:a16="http://schemas.microsoft.com/office/drawing/2014/main" id="{BCB3BD69-CE95-95B7-12E7-F270A285BFF1}"/>
                    </a:ext>
                  </a:extLst>
                </p:cNvPr>
                <p:cNvPicPr/>
                <p:nvPr/>
              </p:nvPicPr>
              <p:blipFill>
                <a:blip r:embed="rId166"/>
                <a:stretch>
                  <a:fillRect/>
                </a:stretch>
              </p:blipFill>
              <p:spPr>
                <a:xfrm>
                  <a:off x="6667185" y="5978772"/>
                  <a:ext cx="21240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25" name="Ink 124">
                  <a:extLst>
                    <a:ext uri="{FF2B5EF4-FFF2-40B4-BE49-F238E27FC236}">
                      <a16:creationId xmlns:a16="http://schemas.microsoft.com/office/drawing/2014/main" id="{2C308077-2C79-3840-CEC0-FA57961229C8}"/>
                    </a:ext>
                  </a:extLst>
                </p14:cNvPr>
                <p14:cNvContentPartPr/>
                <p14:nvPr/>
              </p14:nvContentPartPr>
              <p14:xfrm>
                <a:off x="6941145" y="6067332"/>
                <a:ext cx="97560" cy="136800"/>
              </p14:xfrm>
            </p:contentPart>
          </mc:Choice>
          <mc:Fallback xmlns="">
            <p:pic>
              <p:nvPicPr>
                <p:cNvPr id="125" name="Ink 124">
                  <a:extLst>
                    <a:ext uri="{FF2B5EF4-FFF2-40B4-BE49-F238E27FC236}">
                      <a16:creationId xmlns:a16="http://schemas.microsoft.com/office/drawing/2014/main" id="{2C308077-2C79-3840-CEC0-FA57961229C8}"/>
                    </a:ext>
                  </a:extLst>
                </p:cNvPr>
                <p:cNvPicPr/>
                <p:nvPr/>
              </p:nvPicPr>
              <p:blipFill>
                <a:blip r:embed="rId168"/>
                <a:stretch>
                  <a:fillRect/>
                </a:stretch>
              </p:blipFill>
              <p:spPr>
                <a:xfrm>
                  <a:off x="6932505" y="6058692"/>
                  <a:ext cx="11520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26" name="Ink 125">
                  <a:extLst>
                    <a:ext uri="{FF2B5EF4-FFF2-40B4-BE49-F238E27FC236}">
                      <a16:creationId xmlns:a16="http://schemas.microsoft.com/office/drawing/2014/main" id="{134CA846-B3A9-2B67-8203-251C48F6B0B7}"/>
                    </a:ext>
                  </a:extLst>
                </p14:cNvPr>
                <p14:cNvContentPartPr/>
                <p14:nvPr/>
              </p14:nvContentPartPr>
              <p14:xfrm>
                <a:off x="7161825" y="6068412"/>
                <a:ext cx="232560" cy="109080"/>
              </p14:xfrm>
            </p:contentPart>
          </mc:Choice>
          <mc:Fallback xmlns="">
            <p:pic>
              <p:nvPicPr>
                <p:cNvPr id="126" name="Ink 125">
                  <a:extLst>
                    <a:ext uri="{FF2B5EF4-FFF2-40B4-BE49-F238E27FC236}">
                      <a16:creationId xmlns:a16="http://schemas.microsoft.com/office/drawing/2014/main" id="{134CA846-B3A9-2B67-8203-251C48F6B0B7}"/>
                    </a:ext>
                  </a:extLst>
                </p:cNvPr>
                <p:cNvPicPr/>
                <p:nvPr/>
              </p:nvPicPr>
              <p:blipFill>
                <a:blip r:embed="rId170"/>
                <a:stretch>
                  <a:fillRect/>
                </a:stretch>
              </p:blipFill>
              <p:spPr>
                <a:xfrm>
                  <a:off x="7152825" y="6059772"/>
                  <a:ext cx="25020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127" name="Ink 126">
                  <a:extLst>
                    <a:ext uri="{FF2B5EF4-FFF2-40B4-BE49-F238E27FC236}">
                      <a16:creationId xmlns:a16="http://schemas.microsoft.com/office/drawing/2014/main" id="{6AC53F2E-8261-0735-5781-F816087F5837}"/>
                    </a:ext>
                  </a:extLst>
                </p14:cNvPr>
                <p14:cNvContentPartPr/>
                <p14:nvPr/>
              </p14:nvContentPartPr>
              <p14:xfrm>
                <a:off x="7432905" y="6078492"/>
                <a:ext cx="178200" cy="131040"/>
              </p14:xfrm>
            </p:contentPart>
          </mc:Choice>
          <mc:Fallback xmlns="">
            <p:pic>
              <p:nvPicPr>
                <p:cNvPr id="127" name="Ink 126">
                  <a:extLst>
                    <a:ext uri="{FF2B5EF4-FFF2-40B4-BE49-F238E27FC236}">
                      <a16:creationId xmlns:a16="http://schemas.microsoft.com/office/drawing/2014/main" id="{6AC53F2E-8261-0735-5781-F816087F5837}"/>
                    </a:ext>
                  </a:extLst>
                </p:cNvPr>
                <p:cNvPicPr/>
                <p:nvPr/>
              </p:nvPicPr>
              <p:blipFill>
                <a:blip r:embed="rId172"/>
                <a:stretch>
                  <a:fillRect/>
                </a:stretch>
              </p:blipFill>
              <p:spPr>
                <a:xfrm>
                  <a:off x="7424265" y="6069492"/>
                  <a:ext cx="19584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29" name="Ink 128">
                  <a:extLst>
                    <a:ext uri="{FF2B5EF4-FFF2-40B4-BE49-F238E27FC236}">
                      <a16:creationId xmlns:a16="http://schemas.microsoft.com/office/drawing/2014/main" id="{F9441700-4ECB-D96C-88DC-218E5164C314}"/>
                    </a:ext>
                  </a:extLst>
                </p14:cNvPr>
                <p14:cNvContentPartPr/>
                <p14:nvPr/>
              </p14:nvContentPartPr>
              <p14:xfrm>
                <a:off x="9673905" y="6012972"/>
                <a:ext cx="70200" cy="151920"/>
              </p14:xfrm>
            </p:contentPart>
          </mc:Choice>
          <mc:Fallback xmlns="">
            <p:pic>
              <p:nvPicPr>
                <p:cNvPr id="129" name="Ink 128">
                  <a:extLst>
                    <a:ext uri="{FF2B5EF4-FFF2-40B4-BE49-F238E27FC236}">
                      <a16:creationId xmlns:a16="http://schemas.microsoft.com/office/drawing/2014/main" id="{F9441700-4ECB-D96C-88DC-218E5164C314}"/>
                    </a:ext>
                  </a:extLst>
                </p:cNvPr>
                <p:cNvPicPr/>
                <p:nvPr/>
              </p:nvPicPr>
              <p:blipFill>
                <a:blip r:embed="rId174"/>
                <a:stretch>
                  <a:fillRect/>
                </a:stretch>
              </p:blipFill>
              <p:spPr>
                <a:xfrm>
                  <a:off x="9664905" y="6003972"/>
                  <a:ext cx="8784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30" name="Ink 129">
                  <a:extLst>
                    <a:ext uri="{FF2B5EF4-FFF2-40B4-BE49-F238E27FC236}">
                      <a16:creationId xmlns:a16="http://schemas.microsoft.com/office/drawing/2014/main" id="{39E98233-0515-0E11-4C1C-0E2CADF7508A}"/>
                    </a:ext>
                  </a:extLst>
                </p14:cNvPr>
                <p14:cNvContentPartPr/>
                <p14:nvPr/>
              </p14:nvContentPartPr>
              <p14:xfrm>
                <a:off x="9753465" y="6036732"/>
                <a:ext cx="107280" cy="110520"/>
              </p14:xfrm>
            </p:contentPart>
          </mc:Choice>
          <mc:Fallback xmlns="">
            <p:pic>
              <p:nvPicPr>
                <p:cNvPr id="130" name="Ink 129">
                  <a:extLst>
                    <a:ext uri="{FF2B5EF4-FFF2-40B4-BE49-F238E27FC236}">
                      <a16:creationId xmlns:a16="http://schemas.microsoft.com/office/drawing/2014/main" id="{39E98233-0515-0E11-4C1C-0E2CADF7508A}"/>
                    </a:ext>
                  </a:extLst>
                </p:cNvPr>
                <p:cNvPicPr/>
                <p:nvPr/>
              </p:nvPicPr>
              <p:blipFill>
                <a:blip r:embed="rId176"/>
                <a:stretch>
                  <a:fillRect/>
                </a:stretch>
              </p:blipFill>
              <p:spPr>
                <a:xfrm>
                  <a:off x="9744825" y="6028092"/>
                  <a:ext cx="124920" cy="12816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31" name="Ink 130">
                  <a:extLst>
                    <a:ext uri="{FF2B5EF4-FFF2-40B4-BE49-F238E27FC236}">
                      <a16:creationId xmlns:a16="http://schemas.microsoft.com/office/drawing/2014/main" id="{858C1228-07E8-0825-8180-466D8D14D544}"/>
                    </a:ext>
                  </a:extLst>
                </p14:cNvPr>
                <p14:cNvContentPartPr/>
                <p14:nvPr/>
              </p14:nvContentPartPr>
              <p14:xfrm>
                <a:off x="9957945" y="6009372"/>
                <a:ext cx="197640" cy="92880"/>
              </p14:xfrm>
            </p:contentPart>
          </mc:Choice>
          <mc:Fallback xmlns="">
            <p:pic>
              <p:nvPicPr>
                <p:cNvPr id="131" name="Ink 130">
                  <a:extLst>
                    <a:ext uri="{FF2B5EF4-FFF2-40B4-BE49-F238E27FC236}">
                      <a16:creationId xmlns:a16="http://schemas.microsoft.com/office/drawing/2014/main" id="{858C1228-07E8-0825-8180-466D8D14D544}"/>
                    </a:ext>
                  </a:extLst>
                </p:cNvPr>
                <p:cNvPicPr/>
                <p:nvPr/>
              </p:nvPicPr>
              <p:blipFill>
                <a:blip r:embed="rId178"/>
                <a:stretch>
                  <a:fillRect/>
                </a:stretch>
              </p:blipFill>
              <p:spPr>
                <a:xfrm>
                  <a:off x="9949305" y="6000732"/>
                  <a:ext cx="215280" cy="11052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32" name="Ink 131">
                  <a:extLst>
                    <a:ext uri="{FF2B5EF4-FFF2-40B4-BE49-F238E27FC236}">
                      <a16:creationId xmlns:a16="http://schemas.microsoft.com/office/drawing/2014/main" id="{79FEBE74-D0C3-F8F8-3BFC-01555F87AD5C}"/>
                    </a:ext>
                  </a:extLst>
                </p14:cNvPr>
                <p14:cNvContentPartPr/>
                <p14:nvPr/>
              </p14:nvContentPartPr>
              <p14:xfrm>
                <a:off x="10225425" y="5988852"/>
                <a:ext cx="226080" cy="97920"/>
              </p14:xfrm>
            </p:contentPart>
          </mc:Choice>
          <mc:Fallback xmlns="">
            <p:pic>
              <p:nvPicPr>
                <p:cNvPr id="132" name="Ink 131">
                  <a:extLst>
                    <a:ext uri="{FF2B5EF4-FFF2-40B4-BE49-F238E27FC236}">
                      <a16:creationId xmlns:a16="http://schemas.microsoft.com/office/drawing/2014/main" id="{79FEBE74-D0C3-F8F8-3BFC-01555F87AD5C}"/>
                    </a:ext>
                  </a:extLst>
                </p:cNvPr>
                <p:cNvPicPr/>
                <p:nvPr/>
              </p:nvPicPr>
              <p:blipFill>
                <a:blip r:embed="rId180"/>
                <a:stretch>
                  <a:fillRect/>
                </a:stretch>
              </p:blipFill>
              <p:spPr>
                <a:xfrm>
                  <a:off x="10216785" y="5979852"/>
                  <a:ext cx="24372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139" name="Ink 138">
                  <a:extLst>
                    <a:ext uri="{FF2B5EF4-FFF2-40B4-BE49-F238E27FC236}">
                      <a16:creationId xmlns:a16="http://schemas.microsoft.com/office/drawing/2014/main" id="{837F5673-0581-20A0-66D0-18DD92ECBEF8}"/>
                    </a:ext>
                  </a:extLst>
                </p14:cNvPr>
                <p14:cNvContentPartPr/>
                <p14:nvPr/>
              </p14:nvContentPartPr>
              <p14:xfrm>
                <a:off x="1946505" y="6125652"/>
                <a:ext cx="75600" cy="216360"/>
              </p14:xfrm>
            </p:contentPart>
          </mc:Choice>
          <mc:Fallback xmlns="">
            <p:pic>
              <p:nvPicPr>
                <p:cNvPr id="139" name="Ink 138">
                  <a:extLst>
                    <a:ext uri="{FF2B5EF4-FFF2-40B4-BE49-F238E27FC236}">
                      <a16:creationId xmlns:a16="http://schemas.microsoft.com/office/drawing/2014/main" id="{837F5673-0581-20A0-66D0-18DD92ECBEF8}"/>
                    </a:ext>
                  </a:extLst>
                </p:cNvPr>
                <p:cNvPicPr/>
                <p:nvPr/>
              </p:nvPicPr>
              <p:blipFill>
                <a:blip r:embed="rId182"/>
                <a:stretch>
                  <a:fillRect/>
                </a:stretch>
              </p:blipFill>
              <p:spPr>
                <a:xfrm>
                  <a:off x="1937865" y="6116652"/>
                  <a:ext cx="9324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40" name="Ink 139">
                  <a:extLst>
                    <a:ext uri="{FF2B5EF4-FFF2-40B4-BE49-F238E27FC236}">
                      <a16:creationId xmlns:a16="http://schemas.microsoft.com/office/drawing/2014/main" id="{AF7C51AF-D86B-A0EF-7E55-961A0B2B3345}"/>
                    </a:ext>
                  </a:extLst>
                </p14:cNvPr>
                <p14:cNvContentPartPr/>
                <p14:nvPr/>
              </p14:nvContentPartPr>
              <p14:xfrm>
                <a:off x="2103825" y="6182892"/>
                <a:ext cx="137520" cy="145440"/>
              </p14:xfrm>
            </p:contentPart>
          </mc:Choice>
          <mc:Fallback xmlns="">
            <p:pic>
              <p:nvPicPr>
                <p:cNvPr id="140" name="Ink 139">
                  <a:extLst>
                    <a:ext uri="{FF2B5EF4-FFF2-40B4-BE49-F238E27FC236}">
                      <a16:creationId xmlns:a16="http://schemas.microsoft.com/office/drawing/2014/main" id="{AF7C51AF-D86B-A0EF-7E55-961A0B2B3345}"/>
                    </a:ext>
                  </a:extLst>
                </p:cNvPr>
                <p:cNvPicPr/>
                <p:nvPr/>
              </p:nvPicPr>
              <p:blipFill>
                <a:blip r:embed="rId184"/>
                <a:stretch>
                  <a:fillRect/>
                </a:stretch>
              </p:blipFill>
              <p:spPr>
                <a:xfrm>
                  <a:off x="2095185" y="6174252"/>
                  <a:ext cx="15516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141" name="Ink 140">
                  <a:extLst>
                    <a:ext uri="{FF2B5EF4-FFF2-40B4-BE49-F238E27FC236}">
                      <a16:creationId xmlns:a16="http://schemas.microsoft.com/office/drawing/2014/main" id="{6D9B5A38-828C-5FFB-1C65-0BED0DFB6D87}"/>
                    </a:ext>
                  </a:extLst>
                </p14:cNvPr>
                <p14:cNvContentPartPr/>
                <p14:nvPr/>
              </p14:nvContentPartPr>
              <p14:xfrm>
                <a:off x="2365545" y="6205212"/>
                <a:ext cx="247680" cy="102960"/>
              </p14:xfrm>
            </p:contentPart>
          </mc:Choice>
          <mc:Fallback xmlns="">
            <p:pic>
              <p:nvPicPr>
                <p:cNvPr id="141" name="Ink 140">
                  <a:extLst>
                    <a:ext uri="{FF2B5EF4-FFF2-40B4-BE49-F238E27FC236}">
                      <a16:creationId xmlns:a16="http://schemas.microsoft.com/office/drawing/2014/main" id="{6D9B5A38-828C-5FFB-1C65-0BED0DFB6D87}"/>
                    </a:ext>
                  </a:extLst>
                </p:cNvPr>
                <p:cNvPicPr/>
                <p:nvPr/>
              </p:nvPicPr>
              <p:blipFill>
                <a:blip r:embed="rId186"/>
                <a:stretch>
                  <a:fillRect/>
                </a:stretch>
              </p:blipFill>
              <p:spPr>
                <a:xfrm>
                  <a:off x="2356905" y="6196572"/>
                  <a:ext cx="265320" cy="12060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42" name="Ink 141">
                  <a:extLst>
                    <a:ext uri="{FF2B5EF4-FFF2-40B4-BE49-F238E27FC236}">
                      <a16:creationId xmlns:a16="http://schemas.microsoft.com/office/drawing/2014/main" id="{21C6C6DD-8DCF-0944-9D65-88667EC8EA0B}"/>
                    </a:ext>
                  </a:extLst>
                </p14:cNvPr>
                <p14:cNvContentPartPr/>
                <p14:nvPr/>
              </p14:nvContentPartPr>
              <p14:xfrm>
                <a:off x="2650665" y="6176772"/>
                <a:ext cx="158400" cy="107640"/>
              </p14:xfrm>
            </p:contentPart>
          </mc:Choice>
          <mc:Fallback xmlns="">
            <p:pic>
              <p:nvPicPr>
                <p:cNvPr id="142" name="Ink 141">
                  <a:extLst>
                    <a:ext uri="{FF2B5EF4-FFF2-40B4-BE49-F238E27FC236}">
                      <a16:creationId xmlns:a16="http://schemas.microsoft.com/office/drawing/2014/main" id="{21C6C6DD-8DCF-0944-9D65-88667EC8EA0B}"/>
                    </a:ext>
                  </a:extLst>
                </p:cNvPr>
                <p:cNvPicPr/>
                <p:nvPr/>
              </p:nvPicPr>
              <p:blipFill>
                <a:blip r:embed="rId188"/>
                <a:stretch>
                  <a:fillRect/>
                </a:stretch>
              </p:blipFill>
              <p:spPr>
                <a:xfrm>
                  <a:off x="2642025" y="6168132"/>
                  <a:ext cx="17604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43" name="Ink 142">
                  <a:extLst>
                    <a:ext uri="{FF2B5EF4-FFF2-40B4-BE49-F238E27FC236}">
                      <a16:creationId xmlns:a16="http://schemas.microsoft.com/office/drawing/2014/main" id="{114D7352-C2CD-9643-EFB9-470FDA548495}"/>
                    </a:ext>
                  </a:extLst>
                </p14:cNvPr>
                <p14:cNvContentPartPr/>
                <p14:nvPr/>
              </p14:nvContentPartPr>
              <p14:xfrm>
                <a:off x="2102025" y="6110532"/>
                <a:ext cx="267480" cy="316800"/>
              </p14:xfrm>
            </p:contentPart>
          </mc:Choice>
          <mc:Fallback xmlns="">
            <p:pic>
              <p:nvPicPr>
                <p:cNvPr id="143" name="Ink 142">
                  <a:extLst>
                    <a:ext uri="{FF2B5EF4-FFF2-40B4-BE49-F238E27FC236}">
                      <a16:creationId xmlns:a16="http://schemas.microsoft.com/office/drawing/2014/main" id="{114D7352-C2CD-9643-EFB9-470FDA548495}"/>
                    </a:ext>
                  </a:extLst>
                </p:cNvPr>
                <p:cNvPicPr/>
                <p:nvPr/>
              </p:nvPicPr>
              <p:blipFill>
                <a:blip r:embed="rId190"/>
                <a:stretch>
                  <a:fillRect/>
                </a:stretch>
              </p:blipFill>
              <p:spPr>
                <a:xfrm>
                  <a:off x="2093385" y="6101892"/>
                  <a:ext cx="285120" cy="33444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34" name="Ink 133">
                  <a:extLst>
                    <a:ext uri="{FF2B5EF4-FFF2-40B4-BE49-F238E27FC236}">
                      <a16:creationId xmlns:a16="http://schemas.microsoft.com/office/drawing/2014/main" id="{6616D7E8-9F9B-7DDE-D0CC-1629CE4C8150}"/>
                    </a:ext>
                  </a:extLst>
                </p14:cNvPr>
                <p14:cNvContentPartPr/>
                <p14:nvPr/>
              </p14:nvContentPartPr>
              <p14:xfrm>
                <a:off x="4182105" y="5916492"/>
                <a:ext cx="172080" cy="245160"/>
              </p14:xfrm>
            </p:contentPart>
          </mc:Choice>
          <mc:Fallback xmlns="">
            <p:pic>
              <p:nvPicPr>
                <p:cNvPr id="134" name="Ink 133">
                  <a:extLst>
                    <a:ext uri="{FF2B5EF4-FFF2-40B4-BE49-F238E27FC236}">
                      <a16:creationId xmlns:a16="http://schemas.microsoft.com/office/drawing/2014/main" id="{6616D7E8-9F9B-7DDE-D0CC-1629CE4C8150}"/>
                    </a:ext>
                  </a:extLst>
                </p:cNvPr>
                <p:cNvPicPr/>
                <p:nvPr/>
              </p:nvPicPr>
              <p:blipFill>
                <a:blip r:embed="rId192"/>
                <a:stretch>
                  <a:fillRect/>
                </a:stretch>
              </p:blipFill>
              <p:spPr>
                <a:xfrm>
                  <a:off x="4173105" y="5907492"/>
                  <a:ext cx="189720"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35" name="Ink 134">
                  <a:extLst>
                    <a:ext uri="{FF2B5EF4-FFF2-40B4-BE49-F238E27FC236}">
                      <a16:creationId xmlns:a16="http://schemas.microsoft.com/office/drawing/2014/main" id="{7A3ADD44-317B-35F1-3B4E-9C75B00180B7}"/>
                    </a:ext>
                  </a:extLst>
                </p14:cNvPr>
                <p14:cNvContentPartPr/>
                <p14:nvPr/>
              </p14:nvContentPartPr>
              <p14:xfrm>
                <a:off x="4414665" y="6054732"/>
                <a:ext cx="123120" cy="110160"/>
              </p14:xfrm>
            </p:contentPart>
          </mc:Choice>
          <mc:Fallback xmlns="">
            <p:pic>
              <p:nvPicPr>
                <p:cNvPr id="135" name="Ink 134">
                  <a:extLst>
                    <a:ext uri="{FF2B5EF4-FFF2-40B4-BE49-F238E27FC236}">
                      <a16:creationId xmlns:a16="http://schemas.microsoft.com/office/drawing/2014/main" id="{7A3ADD44-317B-35F1-3B4E-9C75B00180B7}"/>
                    </a:ext>
                  </a:extLst>
                </p:cNvPr>
                <p:cNvPicPr/>
                <p:nvPr/>
              </p:nvPicPr>
              <p:blipFill>
                <a:blip r:embed="rId194"/>
                <a:stretch>
                  <a:fillRect/>
                </a:stretch>
              </p:blipFill>
              <p:spPr>
                <a:xfrm>
                  <a:off x="4405665" y="6045732"/>
                  <a:ext cx="14076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36" name="Ink 135">
                  <a:extLst>
                    <a:ext uri="{FF2B5EF4-FFF2-40B4-BE49-F238E27FC236}">
                      <a16:creationId xmlns:a16="http://schemas.microsoft.com/office/drawing/2014/main" id="{A45B5E77-E099-519A-BEFF-DFD1292EE6F4}"/>
                    </a:ext>
                  </a:extLst>
                </p14:cNvPr>
                <p14:cNvContentPartPr/>
                <p14:nvPr/>
              </p14:nvContentPartPr>
              <p14:xfrm>
                <a:off x="4561905" y="6011172"/>
                <a:ext cx="267120" cy="102240"/>
              </p14:xfrm>
            </p:contentPart>
          </mc:Choice>
          <mc:Fallback xmlns="">
            <p:pic>
              <p:nvPicPr>
                <p:cNvPr id="136" name="Ink 135">
                  <a:extLst>
                    <a:ext uri="{FF2B5EF4-FFF2-40B4-BE49-F238E27FC236}">
                      <a16:creationId xmlns:a16="http://schemas.microsoft.com/office/drawing/2014/main" id="{A45B5E77-E099-519A-BEFF-DFD1292EE6F4}"/>
                    </a:ext>
                  </a:extLst>
                </p:cNvPr>
                <p:cNvPicPr/>
                <p:nvPr/>
              </p:nvPicPr>
              <p:blipFill>
                <a:blip r:embed="rId196"/>
                <a:stretch>
                  <a:fillRect/>
                </a:stretch>
              </p:blipFill>
              <p:spPr>
                <a:xfrm>
                  <a:off x="4552905" y="6002532"/>
                  <a:ext cx="28476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37" name="Ink 136">
                  <a:extLst>
                    <a:ext uri="{FF2B5EF4-FFF2-40B4-BE49-F238E27FC236}">
                      <a16:creationId xmlns:a16="http://schemas.microsoft.com/office/drawing/2014/main" id="{25448705-8576-DA2E-FE8B-4095B554DE2E}"/>
                    </a:ext>
                  </a:extLst>
                </p14:cNvPr>
                <p14:cNvContentPartPr/>
                <p14:nvPr/>
              </p14:nvContentPartPr>
              <p14:xfrm>
                <a:off x="4876545" y="5992092"/>
                <a:ext cx="163440" cy="100080"/>
              </p14:xfrm>
            </p:contentPart>
          </mc:Choice>
          <mc:Fallback xmlns="">
            <p:pic>
              <p:nvPicPr>
                <p:cNvPr id="137" name="Ink 136">
                  <a:extLst>
                    <a:ext uri="{FF2B5EF4-FFF2-40B4-BE49-F238E27FC236}">
                      <a16:creationId xmlns:a16="http://schemas.microsoft.com/office/drawing/2014/main" id="{25448705-8576-DA2E-FE8B-4095B554DE2E}"/>
                    </a:ext>
                  </a:extLst>
                </p:cNvPr>
                <p:cNvPicPr/>
                <p:nvPr/>
              </p:nvPicPr>
              <p:blipFill>
                <a:blip r:embed="rId198"/>
                <a:stretch>
                  <a:fillRect/>
                </a:stretch>
              </p:blipFill>
              <p:spPr>
                <a:xfrm>
                  <a:off x="4867905" y="5983092"/>
                  <a:ext cx="18108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44" name="Ink 143">
                  <a:extLst>
                    <a:ext uri="{FF2B5EF4-FFF2-40B4-BE49-F238E27FC236}">
                      <a16:creationId xmlns:a16="http://schemas.microsoft.com/office/drawing/2014/main" id="{5DB36993-B445-7C22-89CB-3928B193DB9D}"/>
                    </a:ext>
                  </a:extLst>
                </p14:cNvPr>
                <p14:cNvContentPartPr/>
                <p14:nvPr/>
              </p14:nvContentPartPr>
              <p14:xfrm>
                <a:off x="4205145" y="6004692"/>
                <a:ext cx="347760" cy="141120"/>
              </p14:xfrm>
            </p:contentPart>
          </mc:Choice>
          <mc:Fallback xmlns="">
            <p:pic>
              <p:nvPicPr>
                <p:cNvPr id="144" name="Ink 143">
                  <a:extLst>
                    <a:ext uri="{FF2B5EF4-FFF2-40B4-BE49-F238E27FC236}">
                      <a16:creationId xmlns:a16="http://schemas.microsoft.com/office/drawing/2014/main" id="{5DB36993-B445-7C22-89CB-3928B193DB9D}"/>
                    </a:ext>
                  </a:extLst>
                </p:cNvPr>
                <p:cNvPicPr/>
                <p:nvPr/>
              </p:nvPicPr>
              <p:blipFill>
                <a:blip r:embed="rId200"/>
                <a:stretch>
                  <a:fillRect/>
                </a:stretch>
              </p:blipFill>
              <p:spPr>
                <a:xfrm>
                  <a:off x="4196145" y="5996052"/>
                  <a:ext cx="36540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45" name="Ink 144">
                  <a:extLst>
                    <a:ext uri="{FF2B5EF4-FFF2-40B4-BE49-F238E27FC236}">
                      <a16:creationId xmlns:a16="http://schemas.microsoft.com/office/drawing/2014/main" id="{EB615EC2-0C10-1B05-9DF5-9F6449E43345}"/>
                    </a:ext>
                  </a:extLst>
                </p14:cNvPr>
                <p14:cNvContentPartPr/>
                <p14:nvPr/>
              </p14:nvContentPartPr>
              <p14:xfrm>
                <a:off x="4188225" y="6225732"/>
                <a:ext cx="244800" cy="124200"/>
              </p14:xfrm>
            </p:contentPart>
          </mc:Choice>
          <mc:Fallback xmlns="">
            <p:pic>
              <p:nvPicPr>
                <p:cNvPr id="145" name="Ink 144">
                  <a:extLst>
                    <a:ext uri="{FF2B5EF4-FFF2-40B4-BE49-F238E27FC236}">
                      <a16:creationId xmlns:a16="http://schemas.microsoft.com/office/drawing/2014/main" id="{EB615EC2-0C10-1B05-9DF5-9F6449E43345}"/>
                    </a:ext>
                  </a:extLst>
                </p:cNvPr>
                <p:cNvPicPr/>
                <p:nvPr/>
              </p:nvPicPr>
              <p:blipFill>
                <a:blip r:embed="rId202"/>
                <a:stretch>
                  <a:fillRect/>
                </a:stretch>
              </p:blipFill>
              <p:spPr>
                <a:xfrm>
                  <a:off x="4179585" y="6216732"/>
                  <a:ext cx="262440"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46" name="Ink 145">
                  <a:extLst>
                    <a:ext uri="{FF2B5EF4-FFF2-40B4-BE49-F238E27FC236}">
                      <a16:creationId xmlns:a16="http://schemas.microsoft.com/office/drawing/2014/main" id="{2B95AE82-220C-CC45-CC5C-E146EA45D649}"/>
                    </a:ext>
                  </a:extLst>
                </p14:cNvPr>
                <p14:cNvContentPartPr/>
                <p14:nvPr/>
              </p14:nvContentPartPr>
              <p14:xfrm>
                <a:off x="4416825" y="6196212"/>
                <a:ext cx="210240" cy="127800"/>
              </p14:xfrm>
            </p:contentPart>
          </mc:Choice>
          <mc:Fallback xmlns="">
            <p:pic>
              <p:nvPicPr>
                <p:cNvPr id="146" name="Ink 145">
                  <a:extLst>
                    <a:ext uri="{FF2B5EF4-FFF2-40B4-BE49-F238E27FC236}">
                      <a16:creationId xmlns:a16="http://schemas.microsoft.com/office/drawing/2014/main" id="{2B95AE82-220C-CC45-CC5C-E146EA45D649}"/>
                    </a:ext>
                  </a:extLst>
                </p:cNvPr>
                <p:cNvPicPr/>
                <p:nvPr/>
              </p:nvPicPr>
              <p:blipFill>
                <a:blip r:embed="rId204"/>
                <a:stretch>
                  <a:fillRect/>
                </a:stretch>
              </p:blipFill>
              <p:spPr>
                <a:xfrm>
                  <a:off x="4408185" y="6187212"/>
                  <a:ext cx="22788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49" name="Ink 148">
                  <a:extLst>
                    <a:ext uri="{FF2B5EF4-FFF2-40B4-BE49-F238E27FC236}">
                      <a16:creationId xmlns:a16="http://schemas.microsoft.com/office/drawing/2014/main" id="{EF059EF0-F5B9-6090-5DC9-036844E1DC6D}"/>
                    </a:ext>
                  </a:extLst>
                </p14:cNvPr>
                <p14:cNvContentPartPr/>
                <p14:nvPr/>
              </p14:nvContentPartPr>
              <p14:xfrm>
                <a:off x="10099785" y="4177332"/>
                <a:ext cx="348840" cy="702360"/>
              </p14:xfrm>
            </p:contentPart>
          </mc:Choice>
          <mc:Fallback xmlns="">
            <p:pic>
              <p:nvPicPr>
                <p:cNvPr id="149" name="Ink 148">
                  <a:extLst>
                    <a:ext uri="{FF2B5EF4-FFF2-40B4-BE49-F238E27FC236}">
                      <a16:creationId xmlns:a16="http://schemas.microsoft.com/office/drawing/2014/main" id="{EF059EF0-F5B9-6090-5DC9-036844E1DC6D}"/>
                    </a:ext>
                  </a:extLst>
                </p:cNvPr>
                <p:cNvPicPr/>
                <p:nvPr/>
              </p:nvPicPr>
              <p:blipFill>
                <a:blip r:embed="rId206"/>
                <a:stretch>
                  <a:fillRect/>
                </a:stretch>
              </p:blipFill>
              <p:spPr>
                <a:xfrm>
                  <a:off x="10090785" y="4168692"/>
                  <a:ext cx="366480" cy="72000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150" name="Ink 149">
                  <a:extLst>
                    <a:ext uri="{FF2B5EF4-FFF2-40B4-BE49-F238E27FC236}">
                      <a16:creationId xmlns:a16="http://schemas.microsoft.com/office/drawing/2014/main" id="{3E6002F9-F238-4446-96EB-1E9D6DEF3B2F}"/>
                    </a:ext>
                  </a:extLst>
                </p14:cNvPr>
                <p14:cNvContentPartPr/>
                <p14:nvPr/>
              </p14:nvContentPartPr>
              <p14:xfrm>
                <a:off x="10542225" y="4258692"/>
                <a:ext cx="28440" cy="225360"/>
              </p14:xfrm>
            </p:contentPart>
          </mc:Choice>
          <mc:Fallback xmlns="">
            <p:pic>
              <p:nvPicPr>
                <p:cNvPr id="150" name="Ink 149">
                  <a:extLst>
                    <a:ext uri="{FF2B5EF4-FFF2-40B4-BE49-F238E27FC236}">
                      <a16:creationId xmlns:a16="http://schemas.microsoft.com/office/drawing/2014/main" id="{3E6002F9-F238-4446-96EB-1E9D6DEF3B2F}"/>
                    </a:ext>
                  </a:extLst>
                </p:cNvPr>
                <p:cNvPicPr/>
                <p:nvPr/>
              </p:nvPicPr>
              <p:blipFill>
                <a:blip r:embed="rId208"/>
                <a:stretch>
                  <a:fillRect/>
                </a:stretch>
              </p:blipFill>
              <p:spPr>
                <a:xfrm>
                  <a:off x="10533585" y="4250052"/>
                  <a:ext cx="4608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151" name="Ink 150">
                  <a:extLst>
                    <a:ext uri="{FF2B5EF4-FFF2-40B4-BE49-F238E27FC236}">
                      <a16:creationId xmlns:a16="http://schemas.microsoft.com/office/drawing/2014/main" id="{09DA759B-1644-C3B3-C9FB-4F5299BF8983}"/>
                    </a:ext>
                  </a:extLst>
                </p14:cNvPr>
                <p14:cNvContentPartPr/>
                <p14:nvPr/>
              </p14:nvContentPartPr>
              <p14:xfrm>
                <a:off x="10549785" y="4205772"/>
                <a:ext cx="227520" cy="308160"/>
              </p14:xfrm>
            </p:contentPart>
          </mc:Choice>
          <mc:Fallback xmlns="">
            <p:pic>
              <p:nvPicPr>
                <p:cNvPr id="151" name="Ink 150">
                  <a:extLst>
                    <a:ext uri="{FF2B5EF4-FFF2-40B4-BE49-F238E27FC236}">
                      <a16:creationId xmlns:a16="http://schemas.microsoft.com/office/drawing/2014/main" id="{09DA759B-1644-C3B3-C9FB-4F5299BF8983}"/>
                    </a:ext>
                  </a:extLst>
                </p:cNvPr>
                <p:cNvPicPr/>
                <p:nvPr/>
              </p:nvPicPr>
              <p:blipFill>
                <a:blip r:embed="rId210"/>
                <a:stretch>
                  <a:fillRect/>
                </a:stretch>
              </p:blipFill>
              <p:spPr>
                <a:xfrm>
                  <a:off x="10541145" y="4196772"/>
                  <a:ext cx="245160" cy="32580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152" name="Ink 151">
                  <a:extLst>
                    <a:ext uri="{FF2B5EF4-FFF2-40B4-BE49-F238E27FC236}">
                      <a16:creationId xmlns:a16="http://schemas.microsoft.com/office/drawing/2014/main" id="{E4AFEA9A-6E9C-2B0A-405E-3FA281C9562A}"/>
                    </a:ext>
                  </a:extLst>
                </p14:cNvPr>
                <p14:cNvContentPartPr/>
                <p14:nvPr/>
              </p14:nvContentPartPr>
              <p14:xfrm>
                <a:off x="10594785" y="4349052"/>
                <a:ext cx="200160" cy="75600"/>
              </p14:xfrm>
            </p:contentPart>
          </mc:Choice>
          <mc:Fallback xmlns="">
            <p:pic>
              <p:nvPicPr>
                <p:cNvPr id="152" name="Ink 151">
                  <a:extLst>
                    <a:ext uri="{FF2B5EF4-FFF2-40B4-BE49-F238E27FC236}">
                      <a16:creationId xmlns:a16="http://schemas.microsoft.com/office/drawing/2014/main" id="{E4AFEA9A-6E9C-2B0A-405E-3FA281C9562A}"/>
                    </a:ext>
                  </a:extLst>
                </p:cNvPr>
                <p:cNvPicPr/>
                <p:nvPr/>
              </p:nvPicPr>
              <p:blipFill>
                <a:blip r:embed="rId212"/>
                <a:stretch>
                  <a:fillRect/>
                </a:stretch>
              </p:blipFill>
              <p:spPr>
                <a:xfrm>
                  <a:off x="10586145" y="4340412"/>
                  <a:ext cx="21780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153" name="Ink 152">
                  <a:extLst>
                    <a:ext uri="{FF2B5EF4-FFF2-40B4-BE49-F238E27FC236}">
                      <a16:creationId xmlns:a16="http://schemas.microsoft.com/office/drawing/2014/main" id="{D581B21F-F442-10B9-77FC-5905BCB39273}"/>
                    </a:ext>
                  </a:extLst>
                </p14:cNvPr>
                <p14:cNvContentPartPr/>
                <p14:nvPr/>
              </p14:nvContentPartPr>
              <p14:xfrm>
                <a:off x="10793505" y="4205052"/>
                <a:ext cx="82080" cy="247680"/>
              </p14:xfrm>
            </p:contentPart>
          </mc:Choice>
          <mc:Fallback xmlns="">
            <p:pic>
              <p:nvPicPr>
                <p:cNvPr id="153" name="Ink 152">
                  <a:extLst>
                    <a:ext uri="{FF2B5EF4-FFF2-40B4-BE49-F238E27FC236}">
                      <a16:creationId xmlns:a16="http://schemas.microsoft.com/office/drawing/2014/main" id="{D581B21F-F442-10B9-77FC-5905BCB39273}"/>
                    </a:ext>
                  </a:extLst>
                </p:cNvPr>
                <p:cNvPicPr/>
                <p:nvPr/>
              </p:nvPicPr>
              <p:blipFill>
                <a:blip r:embed="rId214"/>
                <a:stretch>
                  <a:fillRect/>
                </a:stretch>
              </p:blipFill>
              <p:spPr>
                <a:xfrm>
                  <a:off x="10784505" y="4196412"/>
                  <a:ext cx="9972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154" name="Ink 153">
                  <a:extLst>
                    <a:ext uri="{FF2B5EF4-FFF2-40B4-BE49-F238E27FC236}">
                      <a16:creationId xmlns:a16="http://schemas.microsoft.com/office/drawing/2014/main" id="{95CD694F-25B4-E748-711C-ED314F626409}"/>
                    </a:ext>
                  </a:extLst>
                </p14:cNvPr>
                <p14:cNvContentPartPr/>
                <p14:nvPr/>
              </p14:nvContentPartPr>
              <p14:xfrm>
                <a:off x="10870185" y="4194972"/>
                <a:ext cx="97560" cy="220320"/>
              </p14:xfrm>
            </p:contentPart>
          </mc:Choice>
          <mc:Fallback xmlns="">
            <p:pic>
              <p:nvPicPr>
                <p:cNvPr id="154" name="Ink 153">
                  <a:extLst>
                    <a:ext uri="{FF2B5EF4-FFF2-40B4-BE49-F238E27FC236}">
                      <a16:creationId xmlns:a16="http://schemas.microsoft.com/office/drawing/2014/main" id="{95CD694F-25B4-E748-711C-ED314F626409}"/>
                    </a:ext>
                  </a:extLst>
                </p:cNvPr>
                <p:cNvPicPr/>
                <p:nvPr/>
              </p:nvPicPr>
              <p:blipFill>
                <a:blip r:embed="rId216"/>
                <a:stretch>
                  <a:fillRect/>
                </a:stretch>
              </p:blipFill>
              <p:spPr>
                <a:xfrm>
                  <a:off x="10861185" y="4185972"/>
                  <a:ext cx="11520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155" name="Ink 154">
                  <a:extLst>
                    <a:ext uri="{FF2B5EF4-FFF2-40B4-BE49-F238E27FC236}">
                      <a16:creationId xmlns:a16="http://schemas.microsoft.com/office/drawing/2014/main" id="{2D70B876-732F-809F-B24E-77FFC682A3A9}"/>
                    </a:ext>
                  </a:extLst>
                </p14:cNvPr>
                <p14:cNvContentPartPr/>
                <p14:nvPr/>
              </p14:nvContentPartPr>
              <p14:xfrm>
                <a:off x="11046585" y="4256532"/>
                <a:ext cx="84600" cy="136080"/>
              </p14:xfrm>
            </p:contentPart>
          </mc:Choice>
          <mc:Fallback xmlns="">
            <p:pic>
              <p:nvPicPr>
                <p:cNvPr id="155" name="Ink 154">
                  <a:extLst>
                    <a:ext uri="{FF2B5EF4-FFF2-40B4-BE49-F238E27FC236}">
                      <a16:creationId xmlns:a16="http://schemas.microsoft.com/office/drawing/2014/main" id="{2D70B876-732F-809F-B24E-77FFC682A3A9}"/>
                    </a:ext>
                  </a:extLst>
                </p:cNvPr>
                <p:cNvPicPr/>
                <p:nvPr/>
              </p:nvPicPr>
              <p:blipFill>
                <a:blip r:embed="rId218"/>
                <a:stretch>
                  <a:fillRect/>
                </a:stretch>
              </p:blipFill>
              <p:spPr>
                <a:xfrm>
                  <a:off x="11037945" y="4247892"/>
                  <a:ext cx="10224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156" name="Ink 155">
                  <a:extLst>
                    <a:ext uri="{FF2B5EF4-FFF2-40B4-BE49-F238E27FC236}">
                      <a16:creationId xmlns:a16="http://schemas.microsoft.com/office/drawing/2014/main" id="{147391B3-DA75-1B94-80B8-80352CC5DEC6}"/>
                    </a:ext>
                  </a:extLst>
                </p14:cNvPr>
                <p14:cNvContentPartPr/>
                <p14:nvPr/>
              </p14:nvContentPartPr>
              <p14:xfrm>
                <a:off x="11197065" y="4218372"/>
                <a:ext cx="137880" cy="156960"/>
              </p14:xfrm>
            </p:contentPart>
          </mc:Choice>
          <mc:Fallback xmlns="">
            <p:pic>
              <p:nvPicPr>
                <p:cNvPr id="156" name="Ink 155">
                  <a:extLst>
                    <a:ext uri="{FF2B5EF4-FFF2-40B4-BE49-F238E27FC236}">
                      <a16:creationId xmlns:a16="http://schemas.microsoft.com/office/drawing/2014/main" id="{147391B3-DA75-1B94-80B8-80352CC5DEC6}"/>
                    </a:ext>
                  </a:extLst>
                </p:cNvPr>
                <p:cNvPicPr/>
                <p:nvPr/>
              </p:nvPicPr>
              <p:blipFill>
                <a:blip r:embed="rId220"/>
                <a:stretch>
                  <a:fillRect/>
                </a:stretch>
              </p:blipFill>
              <p:spPr>
                <a:xfrm>
                  <a:off x="11188425" y="4209372"/>
                  <a:ext cx="15552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157" name="Ink 156">
                  <a:extLst>
                    <a:ext uri="{FF2B5EF4-FFF2-40B4-BE49-F238E27FC236}">
                      <a16:creationId xmlns:a16="http://schemas.microsoft.com/office/drawing/2014/main" id="{265CF51B-0D8C-7B1D-A5A4-64DF468AD073}"/>
                    </a:ext>
                  </a:extLst>
                </p14:cNvPr>
                <p14:cNvContentPartPr/>
                <p14:nvPr/>
              </p14:nvContentPartPr>
              <p14:xfrm>
                <a:off x="11345385" y="4077252"/>
                <a:ext cx="221400" cy="247680"/>
              </p14:xfrm>
            </p:contentPart>
          </mc:Choice>
          <mc:Fallback xmlns="">
            <p:pic>
              <p:nvPicPr>
                <p:cNvPr id="157" name="Ink 156">
                  <a:extLst>
                    <a:ext uri="{FF2B5EF4-FFF2-40B4-BE49-F238E27FC236}">
                      <a16:creationId xmlns:a16="http://schemas.microsoft.com/office/drawing/2014/main" id="{265CF51B-0D8C-7B1D-A5A4-64DF468AD073}"/>
                    </a:ext>
                  </a:extLst>
                </p:cNvPr>
                <p:cNvPicPr/>
                <p:nvPr/>
              </p:nvPicPr>
              <p:blipFill>
                <a:blip r:embed="rId222"/>
                <a:stretch>
                  <a:fillRect/>
                </a:stretch>
              </p:blipFill>
              <p:spPr>
                <a:xfrm>
                  <a:off x="11336385" y="4068252"/>
                  <a:ext cx="23904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158" name="Ink 157">
                  <a:extLst>
                    <a:ext uri="{FF2B5EF4-FFF2-40B4-BE49-F238E27FC236}">
                      <a16:creationId xmlns:a16="http://schemas.microsoft.com/office/drawing/2014/main" id="{36B41E91-482D-B7AB-F81E-66A8F0FE397C}"/>
                    </a:ext>
                  </a:extLst>
                </p14:cNvPr>
                <p14:cNvContentPartPr/>
                <p14:nvPr/>
              </p14:nvContentPartPr>
              <p14:xfrm>
                <a:off x="11513865" y="4139172"/>
                <a:ext cx="203040" cy="146520"/>
              </p14:xfrm>
            </p:contentPart>
          </mc:Choice>
          <mc:Fallback xmlns="">
            <p:pic>
              <p:nvPicPr>
                <p:cNvPr id="158" name="Ink 157">
                  <a:extLst>
                    <a:ext uri="{FF2B5EF4-FFF2-40B4-BE49-F238E27FC236}">
                      <a16:creationId xmlns:a16="http://schemas.microsoft.com/office/drawing/2014/main" id="{36B41E91-482D-B7AB-F81E-66A8F0FE397C}"/>
                    </a:ext>
                  </a:extLst>
                </p:cNvPr>
                <p:cNvPicPr/>
                <p:nvPr/>
              </p:nvPicPr>
              <p:blipFill>
                <a:blip r:embed="rId224"/>
                <a:stretch>
                  <a:fillRect/>
                </a:stretch>
              </p:blipFill>
              <p:spPr>
                <a:xfrm>
                  <a:off x="11504865" y="4130532"/>
                  <a:ext cx="22068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159" name="Ink 158">
                  <a:extLst>
                    <a:ext uri="{FF2B5EF4-FFF2-40B4-BE49-F238E27FC236}">
                      <a16:creationId xmlns:a16="http://schemas.microsoft.com/office/drawing/2014/main" id="{B62E46C1-CC53-6597-AB9D-B3F517B97ED1}"/>
                    </a:ext>
                  </a:extLst>
                </p14:cNvPr>
                <p14:cNvContentPartPr/>
                <p14:nvPr/>
              </p14:nvContentPartPr>
              <p14:xfrm>
                <a:off x="11628345" y="4005612"/>
                <a:ext cx="42840" cy="6480"/>
              </p14:xfrm>
            </p:contentPart>
          </mc:Choice>
          <mc:Fallback xmlns="">
            <p:pic>
              <p:nvPicPr>
                <p:cNvPr id="159" name="Ink 158">
                  <a:extLst>
                    <a:ext uri="{FF2B5EF4-FFF2-40B4-BE49-F238E27FC236}">
                      <a16:creationId xmlns:a16="http://schemas.microsoft.com/office/drawing/2014/main" id="{B62E46C1-CC53-6597-AB9D-B3F517B97ED1}"/>
                    </a:ext>
                  </a:extLst>
                </p:cNvPr>
                <p:cNvPicPr/>
                <p:nvPr/>
              </p:nvPicPr>
              <p:blipFill>
                <a:blip r:embed="rId226"/>
                <a:stretch>
                  <a:fillRect/>
                </a:stretch>
              </p:blipFill>
              <p:spPr>
                <a:xfrm>
                  <a:off x="11619345" y="3996612"/>
                  <a:ext cx="6048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160" name="Ink 159">
                  <a:extLst>
                    <a:ext uri="{FF2B5EF4-FFF2-40B4-BE49-F238E27FC236}">
                      <a16:creationId xmlns:a16="http://schemas.microsoft.com/office/drawing/2014/main" id="{F3015253-2808-7911-0A37-3458D5324B27}"/>
                    </a:ext>
                  </a:extLst>
                </p14:cNvPr>
                <p14:cNvContentPartPr/>
                <p14:nvPr/>
              </p14:nvContentPartPr>
              <p14:xfrm>
                <a:off x="11743545" y="4093452"/>
                <a:ext cx="340560" cy="181440"/>
              </p14:xfrm>
            </p:contentPart>
          </mc:Choice>
          <mc:Fallback xmlns="">
            <p:pic>
              <p:nvPicPr>
                <p:cNvPr id="160" name="Ink 159">
                  <a:extLst>
                    <a:ext uri="{FF2B5EF4-FFF2-40B4-BE49-F238E27FC236}">
                      <a16:creationId xmlns:a16="http://schemas.microsoft.com/office/drawing/2014/main" id="{F3015253-2808-7911-0A37-3458D5324B27}"/>
                    </a:ext>
                  </a:extLst>
                </p:cNvPr>
                <p:cNvPicPr/>
                <p:nvPr/>
              </p:nvPicPr>
              <p:blipFill>
                <a:blip r:embed="rId228"/>
                <a:stretch>
                  <a:fillRect/>
                </a:stretch>
              </p:blipFill>
              <p:spPr>
                <a:xfrm>
                  <a:off x="11734905" y="4084812"/>
                  <a:ext cx="35820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161" name="Ink 160">
                  <a:extLst>
                    <a:ext uri="{FF2B5EF4-FFF2-40B4-BE49-F238E27FC236}">
                      <a16:creationId xmlns:a16="http://schemas.microsoft.com/office/drawing/2014/main" id="{3F50C643-1857-D18B-8558-3521B10343D9}"/>
                    </a:ext>
                  </a:extLst>
                </p14:cNvPr>
                <p14:cNvContentPartPr/>
                <p14:nvPr/>
              </p14:nvContentPartPr>
              <p14:xfrm>
                <a:off x="11068905" y="4660452"/>
                <a:ext cx="100440" cy="166680"/>
              </p14:xfrm>
            </p:contentPart>
          </mc:Choice>
          <mc:Fallback xmlns="">
            <p:pic>
              <p:nvPicPr>
                <p:cNvPr id="161" name="Ink 160">
                  <a:extLst>
                    <a:ext uri="{FF2B5EF4-FFF2-40B4-BE49-F238E27FC236}">
                      <a16:creationId xmlns:a16="http://schemas.microsoft.com/office/drawing/2014/main" id="{3F50C643-1857-D18B-8558-3521B10343D9}"/>
                    </a:ext>
                  </a:extLst>
                </p:cNvPr>
                <p:cNvPicPr/>
                <p:nvPr/>
              </p:nvPicPr>
              <p:blipFill>
                <a:blip r:embed="rId230"/>
                <a:stretch>
                  <a:fillRect/>
                </a:stretch>
              </p:blipFill>
              <p:spPr>
                <a:xfrm>
                  <a:off x="11059905" y="4651812"/>
                  <a:ext cx="11808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162" name="Ink 161">
                  <a:extLst>
                    <a:ext uri="{FF2B5EF4-FFF2-40B4-BE49-F238E27FC236}">
                      <a16:creationId xmlns:a16="http://schemas.microsoft.com/office/drawing/2014/main" id="{C4067555-2E69-9ED3-1DCF-22C81806F1D2}"/>
                    </a:ext>
                  </a:extLst>
                </p14:cNvPr>
                <p14:cNvContentPartPr/>
                <p14:nvPr/>
              </p14:nvContentPartPr>
              <p14:xfrm>
                <a:off x="10829865" y="4601772"/>
                <a:ext cx="390960" cy="267840"/>
              </p14:xfrm>
            </p:contentPart>
          </mc:Choice>
          <mc:Fallback xmlns="">
            <p:pic>
              <p:nvPicPr>
                <p:cNvPr id="162" name="Ink 161">
                  <a:extLst>
                    <a:ext uri="{FF2B5EF4-FFF2-40B4-BE49-F238E27FC236}">
                      <a16:creationId xmlns:a16="http://schemas.microsoft.com/office/drawing/2014/main" id="{C4067555-2E69-9ED3-1DCF-22C81806F1D2}"/>
                    </a:ext>
                  </a:extLst>
                </p:cNvPr>
                <p:cNvPicPr/>
                <p:nvPr/>
              </p:nvPicPr>
              <p:blipFill>
                <a:blip r:embed="rId232"/>
                <a:stretch>
                  <a:fillRect/>
                </a:stretch>
              </p:blipFill>
              <p:spPr>
                <a:xfrm>
                  <a:off x="10821225" y="4593132"/>
                  <a:ext cx="408600" cy="28548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163" name="Ink 162">
                  <a:extLst>
                    <a:ext uri="{FF2B5EF4-FFF2-40B4-BE49-F238E27FC236}">
                      <a16:creationId xmlns:a16="http://schemas.microsoft.com/office/drawing/2014/main" id="{26172520-1066-885A-CC92-46076ADD1AE9}"/>
                    </a:ext>
                  </a:extLst>
                </p14:cNvPr>
                <p14:cNvContentPartPr/>
                <p14:nvPr/>
              </p14:nvContentPartPr>
              <p14:xfrm>
                <a:off x="11247105" y="4649652"/>
                <a:ext cx="243720" cy="140040"/>
              </p14:xfrm>
            </p:contentPart>
          </mc:Choice>
          <mc:Fallback xmlns="">
            <p:pic>
              <p:nvPicPr>
                <p:cNvPr id="163" name="Ink 162">
                  <a:extLst>
                    <a:ext uri="{FF2B5EF4-FFF2-40B4-BE49-F238E27FC236}">
                      <a16:creationId xmlns:a16="http://schemas.microsoft.com/office/drawing/2014/main" id="{26172520-1066-885A-CC92-46076ADD1AE9}"/>
                    </a:ext>
                  </a:extLst>
                </p:cNvPr>
                <p:cNvPicPr/>
                <p:nvPr/>
              </p:nvPicPr>
              <p:blipFill>
                <a:blip r:embed="rId234"/>
                <a:stretch>
                  <a:fillRect/>
                </a:stretch>
              </p:blipFill>
              <p:spPr>
                <a:xfrm>
                  <a:off x="11238465" y="4640652"/>
                  <a:ext cx="26136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164" name="Ink 163">
                  <a:extLst>
                    <a:ext uri="{FF2B5EF4-FFF2-40B4-BE49-F238E27FC236}">
                      <a16:creationId xmlns:a16="http://schemas.microsoft.com/office/drawing/2014/main" id="{8FA5D8EF-C45E-CD16-900E-FE9841E0C564}"/>
                    </a:ext>
                  </a:extLst>
                </p14:cNvPr>
                <p14:cNvContentPartPr/>
                <p14:nvPr/>
              </p14:nvContentPartPr>
              <p14:xfrm>
                <a:off x="11381385" y="4549932"/>
                <a:ext cx="4680" cy="2520"/>
              </p14:xfrm>
            </p:contentPart>
          </mc:Choice>
          <mc:Fallback xmlns="">
            <p:pic>
              <p:nvPicPr>
                <p:cNvPr id="164" name="Ink 163">
                  <a:extLst>
                    <a:ext uri="{FF2B5EF4-FFF2-40B4-BE49-F238E27FC236}">
                      <a16:creationId xmlns:a16="http://schemas.microsoft.com/office/drawing/2014/main" id="{8FA5D8EF-C45E-CD16-900E-FE9841E0C564}"/>
                    </a:ext>
                  </a:extLst>
                </p:cNvPr>
                <p:cNvPicPr/>
                <p:nvPr/>
              </p:nvPicPr>
              <p:blipFill>
                <a:blip r:embed="rId236"/>
                <a:stretch>
                  <a:fillRect/>
                </a:stretch>
              </p:blipFill>
              <p:spPr>
                <a:xfrm>
                  <a:off x="11372385" y="4541292"/>
                  <a:ext cx="2232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165" name="Ink 164">
                  <a:extLst>
                    <a:ext uri="{FF2B5EF4-FFF2-40B4-BE49-F238E27FC236}">
                      <a16:creationId xmlns:a16="http://schemas.microsoft.com/office/drawing/2014/main" id="{E50390D5-6B34-D9B1-18FC-9137890FF85C}"/>
                    </a:ext>
                  </a:extLst>
                </p14:cNvPr>
                <p14:cNvContentPartPr/>
                <p14:nvPr/>
              </p14:nvContentPartPr>
              <p14:xfrm>
                <a:off x="11483985" y="4589892"/>
                <a:ext cx="99360" cy="156960"/>
              </p14:xfrm>
            </p:contentPart>
          </mc:Choice>
          <mc:Fallback xmlns="">
            <p:pic>
              <p:nvPicPr>
                <p:cNvPr id="165" name="Ink 164">
                  <a:extLst>
                    <a:ext uri="{FF2B5EF4-FFF2-40B4-BE49-F238E27FC236}">
                      <a16:creationId xmlns:a16="http://schemas.microsoft.com/office/drawing/2014/main" id="{E50390D5-6B34-D9B1-18FC-9137890FF85C}"/>
                    </a:ext>
                  </a:extLst>
                </p:cNvPr>
                <p:cNvPicPr/>
                <p:nvPr/>
              </p:nvPicPr>
              <p:blipFill>
                <a:blip r:embed="rId238"/>
                <a:stretch>
                  <a:fillRect/>
                </a:stretch>
              </p:blipFill>
              <p:spPr>
                <a:xfrm>
                  <a:off x="11475345" y="4581252"/>
                  <a:ext cx="11700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166" name="Ink 165">
                  <a:extLst>
                    <a:ext uri="{FF2B5EF4-FFF2-40B4-BE49-F238E27FC236}">
                      <a16:creationId xmlns:a16="http://schemas.microsoft.com/office/drawing/2014/main" id="{FD6C67AD-E0E6-F398-711D-33A0EF117127}"/>
                    </a:ext>
                  </a:extLst>
                </p14:cNvPr>
                <p14:cNvContentPartPr/>
                <p14:nvPr/>
              </p14:nvContentPartPr>
              <p14:xfrm>
                <a:off x="11632305" y="4498812"/>
                <a:ext cx="74520" cy="230040"/>
              </p14:xfrm>
            </p:contentPart>
          </mc:Choice>
          <mc:Fallback xmlns="">
            <p:pic>
              <p:nvPicPr>
                <p:cNvPr id="166" name="Ink 165">
                  <a:extLst>
                    <a:ext uri="{FF2B5EF4-FFF2-40B4-BE49-F238E27FC236}">
                      <a16:creationId xmlns:a16="http://schemas.microsoft.com/office/drawing/2014/main" id="{FD6C67AD-E0E6-F398-711D-33A0EF117127}"/>
                    </a:ext>
                  </a:extLst>
                </p:cNvPr>
                <p:cNvPicPr/>
                <p:nvPr/>
              </p:nvPicPr>
              <p:blipFill>
                <a:blip r:embed="rId240"/>
                <a:stretch>
                  <a:fillRect/>
                </a:stretch>
              </p:blipFill>
              <p:spPr>
                <a:xfrm>
                  <a:off x="11623305" y="4489812"/>
                  <a:ext cx="9216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167" name="Ink 166">
                  <a:extLst>
                    <a:ext uri="{FF2B5EF4-FFF2-40B4-BE49-F238E27FC236}">
                      <a16:creationId xmlns:a16="http://schemas.microsoft.com/office/drawing/2014/main" id="{9AE65E21-CD29-4177-5699-E2DFB249B41C}"/>
                    </a:ext>
                  </a:extLst>
                </p14:cNvPr>
                <p14:cNvContentPartPr/>
                <p14:nvPr/>
              </p14:nvContentPartPr>
              <p14:xfrm>
                <a:off x="11690265" y="4522932"/>
                <a:ext cx="282600" cy="571320"/>
              </p14:xfrm>
            </p:contentPart>
          </mc:Choice>
          <mc:Fallback xmlns="">
            <p:pic>
              <p:nvPicPr>
                <p:cNvPr id="167" name="Ink 166">
                  <a:extLst>
                    <a:ext uri="{FF2B5EF4-FFF2-40B4-BE49-F238E27FC236}">
                      <a16:creationId xmlns:a16="http://schemas.microsoft.com/office/drawing/2014/main" id="{9AE65E21-CD29-4177-5699-E2DFB249B41C}"/>
                    </a:ext>
                  </a:extLst>
                </p:cNvPr>
                <p:cNvPicPr/>
                <p:nvPr/>
              </p:nvPicPr>
              <p:blipFill>
                <a:blip r:embed="rId242"/>
                <a:stretch>
                  <a:fillRect/>
                </a:stretch>
              </p:blipFill>
              <p:spPr>
                <a:xfrm>
                  <a:off x="11681625" y="4513932"/>
                  <a:ext cx="300240" cy="58896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168" name="Ink 167">
                  <a:extLst>
                    <a:ext uri="{FF2B5EF4-FFF2-40B4-BE49-F238E27FC236}">
                      <a16:creationId xmlns:a16="http://schemas.microsoft.com/office/drawing/2014/main" id="{CEB7BC50-980C-BD02-32E9-9834BBFA6E1D}"/>
                    </a:ext>
                  </a:extLst>
                </p14:cNvPr>
                <p14:cNvContentPartPr/>
                <p14:nvPr/>
              </p14:nvContentPartPr>
              <p14:xfrm>
                <a:off x="10975305" y="3071772"/>
                <a:ext cx="122400" cy="663480"/>
              </p14:xfrm>
            </p:contentPart>
          </mc:Choice>
          <mc:Fallback xmlns="">
            <p:pic>
              <p:nvPicPr>
                <p:cNvPr id="168" name="Ink 167">
                  <a:extLst>
                    <a:ext uri="{FF2B5EF4-FFF2-40B4-BE49-F238E27FC236}">
                      <a16:creationId xmlns:a16="http://schemas.microsoft.com/office/drawing/2014/main" id="{CEB7BC50-980C-BD02-32E9-9834BBFA6E1D}"/>
                    </a:ext>
                  </a:extLst>
                </p:cNvPr>
                <p:cNvPicPr/>
                <p:nvPr/>
              </p:nvPicPr>
              <p:blipFill>
                <a:blip r:embed="rId244"/>
                <a:stretch>
                  <a:fillRect/>
                </a:stretch>
              </p:blipFill>
              <p:spPr>
                <a:xfrm>
                  <a:off x="10966305" y="3062772"/>
                  <a:ext cx="140040" cy="68112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169" name="Ink 168">
                  <a:extLst>
                    <a:ext uri="{FF2B5EF4-FFF2-40B4-BE49-F238E27FC236}">
                      <a16:creationId xmlns:a16="http://schemas.microsoft.com/office/drawing/2014/main" id="{B824A40B-B9C2-92D4-5D40-5A8AEA22A617}"/>
                    </a:ext>
                  </a:extLst>
                </p14:cNvPr>
                <p14:cNvContentPartPr/>
                <p14:nvPr/>
              </p14:nvContentPartPr>
              <p14:xfrm>
                <a:off x="10996185" y="3687732"/>
                <a:ext cx="192600" cy="68040"/>
              </p14:xfrm>
            </p:contentPart>
          </mc:Choice>
          <mc:Fallback xmlns="">
            <p:pic>
              <p:nvPicPr>
                <p:cNvPr id="169" name="Ink 168">
                  <a:extLst>
                    <a:ext uri="{FF2B5EF4-FFF2-40B4-BE49-F238E27FC236}">
                      <a16:creationId xmlns:a16="http://schemas.microsoft.com/office/drawing/2014/main" id="{B824A40B-B9C2-92D4-5D40-5A8AEA22A617}"/>
                    </a:ext>
                  </a:extLst>
                </p:cNvPr>
                <p:cNvPicPr/>
                <p:nvPr/>
              </p:nvPicPr>
              <p:blipFill>
                <a:blip r:embed="rId246"/>
                <a:stretch>
                  <a:fillRect/>
                </a:stretch>
              </p:blipFill>
              <p:spPr>
                <a:xfrm>
                  <a:off x="10987185" y="3679092"/>
                  <a:ext cx="210240" cy="8568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170" name="Ink 169">
                  <a:extLst>
                    <a:ext uri="{FF2B5EF4-FFF2-40B4-BE49-F238E27FC236}">
                      <a16:creationId xmlns:a16="http://schemas.microsoft.com/office/drawing/2014/main" id="{7E338127-DCBA-08B7-92E0-71FEE5269B08}"/>
                    </a:ext>
                  </a:extLst>
                </p14:cNvPr>
                <p14:cNvContentPartPr/>
                <p14:nvPr/>
              </p14:nvContentPartPr>
              <p14:xfrm>
                <a:off x="10450785" y="2566332"/>
                <a:ext cx="642960" cy="364320"/>
              </p14:xfrm>
            </p:contentPart>
          </mc:Choice>
          <mc:Fallback xmlns="">
            <p:pic>
              <p:nvPicPr>
                <p:cNvPr id="170" name="Ink 169">
                  <a:extLst>
                    <a:ext uri="{FF2B5EF4-FFF2-40B4-BE49-F238E27FC236}">
                      <a16:creationId xmlns:a16="http://schemas.microsoft.com/office/drawing/2014/main" id="{7E338127-DCBA-08B7-92E0-71FEE5269B08}"/>
                    </a:ext>
                  </a:extLst>
                </p:cNvPr>
                <p:cNvPicPr/>
                <p:nvPr/>
              </p:nvPicPr>
              <p:blipFill>
                <a:blip r:embed="rId248"/>
                <a:stretch>
                  <a:fillRect/>
                </a:stretch>
              </p:blipFill>
              <p:spPr>
                <a:xfrm>
                  <a:off x="10441785" y="2557692"/>
                  <a:ext cx="660600" cy="381960"/>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171" name="Ink 170">
                  <a:extLst>
                    <a:ext uri="{FF2B5EF4-FFF2-40B4-BE49-F238E27FC236}">
                      <a16:creationId xmlns:a16="http://schemas.microsoft.com/office/drawing/2014/main" id="{14B19D99-BBCA-DA8A-B16B-755A5B419D5F}"/>
                    </a:ext>
                  </a:extLst>
                </p14:cNvPr>
                <p14:cNvContentPartPr/>
                <p14:nvPr/>
              </p14:nvContentPartPr>
              <p14:xfrm>
                <a:off x="11158545" y="2556612"/>
                <a:ext cx="186840" cy="291600"/>
              </p14:xfrm>
            </p:contentPart>
          </mc:Choice>
          <mc:Fallback xmlns="">
            <p:pic>
              <p:nvPicPr>
                <p:cNvPr id="171" name="Ink 170">
                  <a:extLst>
                    <a:ext uri="{FF2B5EF4-FFF2-40B4-BE49-F238E27FC236}">
                      <a16:creationId xmlns:a16="http://schemas.microsoft.com/office/drawing/2014/main" id="{14B19D99-BBCA-DA8A-B16B-755A5B419D5F}"/>
                    </a:ext>
                  </a:extLst>
                </p:cNvPr>
                <p:cNvPicPr/>
                <p:nvPr/>
              </p:nvPicPr>
              <p:blipFill>
                <a:blip r:embed="rId250"/>
                <a:stretch>
                  <a:fillRect/>
                </a:stretch>
              </p:blipFill>
              <p:spPr>
                <a:xfrm>
                  <a:off x="11149905" y="2547972"/>
                  <a:ext cx="204480" cy="309240"/>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172" name="Ink 171">
                  <a:extLst>
                    <a:ext uri="{FF2B5EF4-FFF2-40B4-BE49-F238E27FC236}">
                      <a16:creationId xmlns:a16="http://schemas.microsoft.com/office/drawing/2014/main" id="{92CEA334-ECAE-019F-4813-75549E4B011C}"/>
                    </a:ext>
                  </a:extLst>
                </p14:cNvPr>
                <p14:cNvContentPartPr/>
                <p14:nvPr/>
              </p14:nvContentPartPr>
              <p14:xfrm>
                <a:off x="11360145" y="2561652"/>
                <a:ext cx="49320" cy="249480"/>
              </p14:xfrm>
            </p:contentPart>
          </mc:Choice>
          <mc:Fallback xmlns="">
            <p:pic>
              <p:nvPicPr>
                <p:cNvPr id="172" name="Ink 171">
                  <a:extLst>
                    <a:ext uri="{FF2B5EF4-FFF2-40B4-BE49-F238E27FC236}">
                      <a16:creationId xmlns:a16="http://schemas.microsoft.com/office/drawing/2014/main" id="{92CEA334-ECAE-019F-4813-75549E4B011C}"/>
                    </a:ext>
                  </a:extLst>
                </p:cNvPr>
                <p:cNvPicPr/>
                <p:nvPr/>
              </p:nvPicPr>
              <p:blipFill>
                <a:blip r:embed="rId252"/>
                <a:stretch>
                  <a:fillRect/>
                </a:stretch>
              </p:blipFill>
              <p:spPr>
                <a:xfrm>
                  <a:off x="11351145" y="2553012"/>
                  <a:ext cx="6696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173" name="Ink 172">
                  <a:extLst>
                    <a:ext uri="{FF2B5EF4-FFF2-40B4-BE49-F238E27FC236}">
                      <a16:creationId xmlns:a16="http://schemas.microsoft.com/office/drawing/2014/main" id="{4DD7E148-1E49-B0BA-2169-513D35060215}"/>
                    </a:ext>
                  </a:extLst>
                </p14:cNvPr>
                <p14:cNvContentPartPr/>
                <p14:nvPr/>
              </p14:nvContentPartPr>
              <p14:xfrm>
                <a:off x="11463465" y="2715732"/>
                <a:ext cx="38880" cy="73080"/>
              </p14:xfrm>
            </p:contentPart>
          </mc:Choice>
          <mc:Fallback xmlns="">
            <p:pic>
              <p:nvPicPr>
                <p:cNvPr id="173" name="Ink 172">
                  <a:extLst>
                    <a:ext uri="{FF2B5EF4-FFF2-40B4-BE49-F238E27FC236}">
                      <a16:creationId xmlns:a16="http://schemas.microsoft.com/office/drawing/2014/main" id="{4DD7E148-1E49-B0BA-2169-513D35060215}"/>
                    </a:ext>
                  </a:extLst>
                </p:cNvPr>
                <p:cNvPicPr/>
                <p:nvPr/>
              </p:nvPicPr>
              <p:blipFill>
                <a:blip r:embed="rId254"/>
                <a:stretch>
                  <a:fillRect/>
                </a:stretch>
              </p:blipFill>
              <p:spPr>
                <a:xfrm>
                  <a:off x="11454825" y="2707092"/>
                  <a:ext cx="56520" cy="90720"/>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174" name="Ink 173">
                  <a:extLst>
                    <a:ext uri="{FF2B5EF4-FFF2-40B4-BE49-F238E27FC236}">
                      <a16:creationId xmlns:a16="http://schemas.microsoft.com/office/drawing/2014/main" id="{F8B908CE-B1C1-F6F1-8897-217FE0C90B79}"/>
                    </a:ext>
                  </a:extLst>
                </p14:cNvPr>
                <p14:cNvContentPartPr/>
                <p14:nvPr/>
              </p14:nvContentPartPr>
              <p14:xfrm>
                <a:off x="11447625" y="2577132"/>
                <a:ext cx="52920" cy="281160"/>
              </p14:xfrm>
            </p:contentPart>
          </mc:Choice>
          <mc:Fallback xmlns="">
            <p:pic>
              <p:nvPicPr>
                <p:cNvPr id="174" name="Ink 173">
                  <a:extLst>
                    <a:ext uri="{FF2B5EF4-FFF2-40B4-BE49-F238E27FC236}">
                      <a16:creationId xmlns:a16="http://schemas.microsoft.com/office/drawing/2014/main" id="{F8B908CE-B1C1-F6F1-8897-217FE0C90B79}"/>
                    </a:ext>
                  </a:extLst>
                </p:cNvPr>
                <p:cNvPicPr/>
                <p:nvPr/>
              </p:nvPicPr>
              <p:blipFill>
                <a:blip r:embed="rId256"/>
                <a:stretch>
                  <a:fillRect/>
                </a:stretch>
              </p:blipFill>
              <p:spPr>
                <a:xfrm>
                  <a:off x="11438985" y="2568132"/>
                  <a:ext cx="7056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175" name="Ink 174">
                  <a:extLst>
                    <a:ext uri="{FF2B5EF4-FFF2-40B4-BE49-F238E27FC236}">
                      <a16:creationId xmlns:a16="http://schemas.microsoft.com/office/drawing/2014/main" id="{AA8508AC-E86D-4171-FE3A-55DD1B59C7FF}"/>
                    </a:ext>
                  </a:extLst>
                </p14:cNvPr>
                <p14:cNvContentPartPr/>
                <p14:nvPr/>
              </p14:nvContentPartPr>
              <p14:xfrm>
                <a:off x="11442945" y="2722572"/>
                <a:ext cx="179280" cy="148680"/>
              </p14:xfrm>
            </p:contentPart>
          </mc:Choice>
          <mc:Fallback xmlns="">
            <p:pic>
              <p:nvPicPr>
                <p:cNvPr id="175" name="Ink 174">
                  <a:extLst>
                    <a:ext uri="{FF2B5EF4-FFF2-40B4-BE49-F238E27FC236}">
                      <a16:creationId xmlns:a16="http://schemas.microsoft.com/office/drawing/2014/main" id="{AA8508AC-E86D-4171-FE3A-55DD1B59C7FF}"/>
                    </a:ext>
                  </a:extLst>
                </p:cNvPr>
                <p:cNvPicPr/>
                <p:nvPr/>
              </p:nvPicPr>
              <p:blipFill>
                <a:blip r:embed="rId258"/>
                <a:stretch>
                  <a:fillRect/>
                </a:stretch>
              </p:blipFill>
              <p:spPr>
                <a:xfrm>
                  <a:off x="11433945" y="2713572"/>
                  <a:ext cx="19692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176" name="Ink 175">
                  <a:extLst>
                    <a:ext uri="{FF2B5EF4-FFF2-40B4-BE49-F238E27FC236}">
                      <a16:creationId xmlns:a16="http://schemas.microsoft.com/office/drawing/2014/main" id="{7F50FED1-8263-310D-EABC-27133AA63876}"/>
                    </a:ext>
                  </a:extLst>
                </p14:cNvPr>
                <p14:cNvContentPartPr/>
                <p14:nvPr/>
              </p14:nvContentPartPr>
              <p14:xfrm>
                <a:off x="11594505" y="2657412"/>
                <a:ext cx="7920" cy="26640"/>
              </p14:xfrm>
            </p:contentPart>
          </mc:Choice>
          <mc:Fallback xmlns="">
            <p:pic>
              <p:nvPicPr>
                <p:cNvPr id="176" name="Ink 175">
                  <a:extLst>
                    <a:ext uri="{FF2B5EF4-FFF2-40B4-BE49-F238E27FC236}">
                      <a16:creationId xmlns:a16="http://schemas.microsoft.com/office/drawing/2014/main" id="{7F50FED1-8263-310D-EABC-27133AA63876}"/>
                    </a:ext>
                  </a:extLst>
                </p:cNvPr>
                <p:cNvPicPr/>
                <p:nvPr/>
              </p:nvPicPr>
              <p:blipFill>
                <a:blip r:embed="rId260"/>
                <a:stretch>
                  <a:fillRect/>
                </a:stretch>
              </p:blipFill>
              <p:spPr>
                <a:xfrm>
                  <a:off x="11585505" y="2648772"/>
                  <a:ext cx="2556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261">
              <p14:nvContentPartPr>
                <p14:cNvPr id="177" name="Ink 176">
                  <a:extLst>
                    <a:ext uri="{FF2B5EF4-FFF2-40B4-BE49-F238E27FC236}">
                      <a16:creationId xmlns:a16="http://schemas.microsoft.com/office/drawing/2014/main" id="{A40BAE35-2DC5-0CCB-A33D-20E7BD9E3A42}"/>
                    </a:ext>
                  </a:extLst>
                </p14:cNvPr>
                <p14:cNvContentPartPr/>
                <p14:nvPr/>
              </p14:nvContentPartPr>
              <p14:xfrm>
                <a:off x="11692425" y="2710332"/>
                <a:ext cx="307440" cy="187920"/>
              </p14:xfrm>
            </p:contentPart>
          </mc:Choice>
          <mc:Fallback xmlns="">
            <p:pic>
              <p:nvPicPr>
                <p:cNvPr id="177" name="Ink 176">
                  <a:extLst>
                    <a:ext uri="{FF2B5EF4-FFF2-40B4-BE49-F238E27FC236}">
                      <a16:creationId xmlns:a16="http://schemas.microsoft.com/office/drawing/2014/main" id="{A40BAE35-2DC5-0CCB-A33D-20E7BD9E3A42}"/>
                    </a:ext>
                  </a:extLst>
                </p:cNvPr>
                <p:cNvPicPr/>
                <p:nvPr/>
              </p:nvPicPr>
              <p:blipFill>
                <a:blip r:embed="rId262"/>
                <a:stretch>
                  <a:fillRect/>
                </a:stretch>
              </p:blipFill>
              <p:spPr>
                <a:xfrm>
                  <a:off x="11683425" y="2701332"/>
                  <a:ext cx="32508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263">
              <p14:nvContentPartPr>
                <p14:cNvPr id="96" name="Ink 95">
                  <a:extLst>
                    <a:ext uri="{FF2B5EF4-FFF2-40B4-BE49-F238E27FC236}">
                      <a16:creationId xmlns:a16="http://schemas.microsoft.com/office/drawing/2014/main" id="{1127181A-F347-B084-6F96-A6CA3AA34581}"/>
                    </a:ext>
                  </a:extLst>
                </p14:cNvPr>
                <p14:cNvContentPartPr/>
                <p14:nvPr/>
              </p14:nvContentPartPr>
              <p14:xfrm>
                <a:off x="1668585" y="5604372"/>
                <a:ext cx="42480" cy="243000"/>
              </p14:xfrm>
            </p:contentPart>
          </mc:Choice>
          <mc:Fallback xmlns="">
            <p:pic>
              <p:nvPicPr>
                <p:cNvPr id="96" name="Ink 95">
                  <a:extLst>
                    <a:ext uri="{FF2B5EF4-FFF2-40B4-BE49-F238E27FC236}">
                      <a16:creationId xmlns:a16="http://schemas.microsoft.com/office/drawing/2014/main" id="{1127181A-F347-B084-6F96-A6CA3AA34581}"/>
                    </a:ext>
                  </a:extLst>
                </p:cNvPr>
                <p:cNvPicPr/>
                <p:nvPr/>
              </p:nvPicPr>
              <p:blipFill>
                <a:blip r:embed="rId264"/>
                <a:stretch>
                  <a:fillRect/>
                </a:stretch>
              </p:blipFill>
              <p:spPr>
                <a:xfrm>
                  <a:off x="1659945" y="5595372"/>
                  <a:ext cx="6012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265">
              <p14:nvContentPartPr>
                <p14:cNvPr id="97" name="Ink 96">
                  <a:extLst>
                    <a:ext uri="{FF2B5EF4-FFF2-40B4-BE49-F238E27FC236}">
                      <a16:creationId xmlns:a16="http://schemas.microsoft.com/office/drawing/2014/main" id="{C6190200-F537-F342-A13C-11BA270EB1B1}"/>
                    </a:ext>
                  </a:extLst>
                </p14:cNvPr>
                <p14:cNvContentPartPr/>
                <p14:nvPr/>
              </p14:nvContentPartPr>
              <p14:xfrm>
                <a:off x="1748865" y="5670612"/>
                <a:ext cx="98640" cy="207360"/>
              </p14:xfrm>
            </p:contentPart>
          </mc:Choice>
          <mc:Fallback xmlns="">
            <p:pic>
              <p:nvPicPr>
                <p:cNvPr id="97" name="Ink 96">
                  <a:extLst>
                    <a:ext uri="{FF2B5EF4-FFF2-40B4-BE49-F238E27FC236}">
                      <a16:creationId xmlns:a16="http://schemas.microsoft.com/office/drawing/2014/main" id="{C6190200-F537-F342-A13C-11BA270EB1B1}"/>
                    </a:ext>
                  </a:extLst>
                </p:cNvPr>
                <p:cNvPicPr/>
                <p:nvPr/>
              </p:nvPicPr>
              <p:blipFill>
                <a:blip r:embed="rId266"/>
                <a:stretch>
                  <a:fillRect/>
                </a:stretch>
              </p:blipFill>
              <p:spPr>
                <a:xfrm>
                  <a:off x="1740225" y="5661972"/>
                  <a:ext cx="11628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267">
              <p14:nvContentPartPr>
                <p14:cNvPr id="98" name="Ink 97">
                  <a:extLst>
                    <a:ext uri="{FF2B5EF4-FFF2-40B4-BE49-F238E27FC236}">
                      <a16:creationId xmlns:a16="http://schemas.microsoft.com/office/drawing/2014/main" id="{94125007-A9C8-358A-C2F3-6C9014FB27BA}"/>
                    </a:ext>
                  </a:extLst>
                </p14:cNvPr>
                <p14:cNvContentPartPr/>
                <p14:nvPr/>
              </p14:nvContentPartPr>
              <p14:xfrm>
                <a:off x="1925625" y="5670972"/>
                <a:ext cx="135720" cy="211320"/>
              </p14:xfrm>
            </p:contentPart>
          </mc:Choice>
          <mc:Fallback xmlns="">
            <p:pic>
              <p:nvPicPr>
                <p:cNvPr id="98" name="Ink 97">
                  <a:extLst>
                    <a:ext uri="{FF2B5EF4-FFF2-40B4-BE49-F238E27FC236}">
                      <a16:creationId xmlns:a16="http://schemas.microsoft.com/office/drawing/2014/main" id="{94125007-A9C8-358A-C2F3-6C9014FB27BA}"/>
                    </a:ext>
                  </a:extLst>
                </p:cNvPr>
                <p:cNvPicPr/>
                <p:nvPr/>
              </p:nvPicPr>
              <p:blipFill>
                <a:blip r:embed="rId268"/>
                <a:stretch>
                  <a:fillRect/>
                </a:stretch>
              </p:blipFill>
              <p:spPr>
                <a:xfrm>
                  <a:off x="1916625" y="5661972"/>
                  <a:ext cx="15336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269">
              <p14:nvContentPartPr>
                <p14:cNvPr id="100" name="Ink 99">
                  <a:extLst>
                    <a:ext uri="{FF2B5EF4-FFF2-40B4-BE49-F238E27FC236}">
                      <a16:creationId xmlns:a16="http://schemas.microsoft.com/office/drawing/2014/main" id="{071E7437-135B-31D0-E8F0-1331F0C3E7A6}"/>
                    </a:ext>
                  </a:extLst>
                </p14:cNvPr>
                <p14:cNvContentPartPr/>
                <p14:nvPr/>
              </p14:nvContentPartPr>
              <p14:xfrm>
                <a:off x="2158545" y="5731452"/>
                <a:ext cx="208080" cy="168840"/>
              </p14:xfrm>
            </p:contentPart>
          </mc:Choice>
          <mc:Fallback xmlns="">
            <p:pic>
              <p:nvPicPr>
                <p:cNvPr id="100" name="Ink 99">
                  <a:extLst>
                    <a:ext uri="{FF2B5EF4-FFF2-40B4-BE49-F238E27FC236}">
                      <a16:creationId xmlns:a16="http://schemas.microsoft.com/office/drawing/2014/main" id="{071E7437-135B-31D0-E8F0-1331F0C3E7A6}"/>
                    </a:ext>
                  </a:extLst>
                </p:cNvPr>
                <p:cNvPicPr/>
                <p:nvPr/>
              </p:nvPicPr>
              <p:blipFill>
                <a:blip r:embed="rId270"/>
                <a:stretch>
                  <a:fillRect/>
                </a:stretch>
              </p:blipFill>
              <p:spPr>
                <a:xfrm>
                  <a:off x="2149905" y="5722452"/>
                  <a:ext cx="225720"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271">
              <p14:nvContentPartPr>
                <p14:cNvPr id="101" name="Ink 100">
                  <a:extLst>
                    <a:ext uri="{FF2B5EF4-FFF2-40B4-BE49-F238E27FC236}">
                      <a16:creationId xmlns:a16="http://schemas.microsoft.com/office/drawing/2014/main" id="{C5B3E6AB-85B5-C307-0043-C957B5973BA6}"/>
                    </a:ext>
                  </a:extLst>
                </p14:cNvPr>
                <p14:cNvContentPartPr/>
                <p14:nvPr/>
              </p14:nvContentPartPr>
              <p14:xfrm>
                <a:off x="2421345" y="5688972"/>
                <a:ext cx="153000" cy="191160"/>
              </p14:xfrm>
            </p:contentPart>
          </mc:Choice>
          <mc:Fallback xmlns="">
            <p:pic>
              <p:nvPicPr>
                <p:cNvPr id="101" name="Ink 100">
                  <a:extLst>
                    <a:ext uri="{FF2B5EF4-FFF2-40B4-BE49-F238E27FC236}">
                      <a16:creationId xmlns:a16="http://schemas.microsoft.com/office/drawing/2014/main" id="{C5B3E6AB-85B5-C307-0043-C957B5973BA6}"/>
                    </a:ext>
                  </a:extLst>
                </p:cNvPr>
                <p:cNvPicPr/>
                <p:nvPr/>
              </p:nvPicPr>
              <p:blipFill>
                <a:blip r:embed="rId272"/>
                <a:stretch>
                  <a:fillRect/>
                </a:stretch>
              </p:blipFill>
              <p:spPr>
                <a:xfrm>
                  <a:off x="2412345" y="5679972"/>
                  <a:ext cx="17064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273">
              <p14:nvContentPartPr>
                <p14:cNvPr id="201" name="Ink 200">
                  <a:extLst>
                    <a:ext uri="{FF2B5EF4-FFF2-40B4-BE49-F238E27FC236}">
                      <a16:creationId xmlns:a16="http://schemas.microsoft.com/office/drawing/2014/main" id="{A1DBE4D1-1B44-740A-1273-A5178430D6F3}"/>
                    </a:ext>
                  </a:extLst>
                </p14:cNvPr>
                <p14:cNvContentPartPr/>
                <p14:nvPr/>
              </p14:nvContentPartPr>
              <p14:xfrm>
                <a:off x="2054865" y="5308452"/>
                <a:ext cx="59400" cy="254520"/>
              </p14:xfrm>
            </p:contentPart>
          </mc:Choice>
          <mc:Fallback xmlns="">
            <p:pic>
              <p:nvPicPr>
                <p:cNvPr id="201" name="Ink 200">
                  <a:extLst>
                    <a:ext uri="{FF2B5EF4-FFF2-40B4-BE49-F238E27FC236}">
                      <a16:creationId xmlns:a16="http://schemas.microsoft.com/office/drawing/2014/main" id="{A1DBE4D1-1B44-740A-1273-A5178430D6F3}"/>
                    </a:ext>
                  </a:extLst>
                </p:cNvPr>
                <p:cNvPicPr/>
                <p:nvPr/>
              </p:nvPicPr>
              <p:blipFill>
                <a:blip r:embed="rId274"/>
                <a:stretch>
                  <a:fillRect/>
                </a:stretch>
              </p:blipFill>
              <p:spPr>
                <a:xfrm>
                  <a:off x="2045865" y="5299452"/>
                  <a:ext cx="77040" cy="272160"/>
                </a:xfrm>
                <a:prstGeom prst="rect">
                  <a:avLst/>
                </a:prstGeom>
              </p:spPr>
            </p:pic>
          </mc:Fallback>
        </mc:AlternateContent>
        <mc:AlternateContent xmlns:mc="http://schemas.openxmlformats.org/markup-compatibility/2006" xmlns:p14="http://schemas.microsoft.com/office/powerpoint/2010/main">
          <mc:Choice Requires="p14">
            <p:contentPart p14:bwMode="auto" r:id="rId275">
              <p14:nvContentPartPr>
                <p14:cNvPr id="202" name="Ink 201">
                  <a:extLst>
                    <a:ext uri="{FF2B5EF4-FFF2-40B4-BE49-F238E27FC236}">
                      <a16:creationId xmlns:a16="http://schemas.microsoft.com/office/drawing/2014/main" id="{D7DF14A2-3178-EBCB-AB2A-3BFCCD7A4C6E}"/>
                    </a:ext>
                  </a:extLst>
                </p14:cNvPr>
                <p14:cNvContentPartPr/>
                <p14:nvPr/>
              </p14:nvContentPartPr>
              <p14:xfrm>
                <a:off x="1956225" y="5488452"/>
                <a:ext cx="290160" cy="58680"/>
              </p14:xfrm>
            </p:contentPart>
          </mc:Choice>
          <mc:Fallback xmlns="">
            <p:pic>
              <p:nvPicPr>
                <p:cNvPr id="202" name="Ink 201">
                  <a:extLst>
                    <a:ext uri="{FF2B5EF4-FFF2-40B4-BE49-F238E27FC236}">
                      <a16:creationId xmlns:a16="http://schemas.microsoft.com/office/drawing/2014/main" id="{D7DF14A2-3178-EBCB-AB2A-3BFCCD7A4C6E}"/>
                    </a:ext>
                  </a:extLst>
                </p:cNvPr>
                <p:cNvPicPr/>
                <p:nvPr/>
              </p:nvPicPr>
              <p:blipFill>
                <a:blip r:embed="rId276"/>
                <a:stretch>
                  <a:fillRect/>
                </a:stretch>
              </p:blipFill>
              <p:spPr>
                <a:xfrm>
                  <a:off x="1947585" y="5479812"/>
                  <a:ext cx="307800" cy="76320"/>
                </a:xfrm>
                <a:prstGeom prst="rect">
                  <a:avLst/>
                </a:prstGeom>
              </p:spPr>
            </p:pic>
          </mc:Fallback>
        </mc:AlternateContent>
        <mc:AlternateContent xmlns:mc="http://schemas.openxmlformats.org/markup-compatibility/2006" xmlns:p14="http://schemas.microsoft.com/office/powerpoint/2010/main">
          <mc:Choice Requires="p14">
            <p:contentPart p14:bwMode="auto" r:id="rId277">
              <p14:nvContentPartPr>
                <p14:cNvPr id="22" name="Ink 21">
                  <a:extLst>
                    <a:ext uri="{FF2B5EF4-FFF2-40B4-BE49-F238E27FC236}">
                      <a16:creationId xmlns:a16="http://schemas.microsoft.com/office/drawing/2014/main" id="{3F8257F9-D155-3E3D-2FC8-15387DE536E9}"/>
                    </a:ext>
                  </a:extLst>
                </p14:cNvPr>
                <p14:cNvContentPartPr/>
                <p14:nvPr/>
              </p14:nvContentPartPr>
              <p14:xfrm>
                <a:off x="1708545" y="3194892"/>
                <a:ext cx="59760" cy="341640"/>
              </p14:xfrm>
            </p:contentPart>
          </mc:Choice>
          <mc:Fallback xmlns="">
            <p:pic>
              <p:nvPicPr>
                <p:cNvPr id="22" name="Ink 21">
                  <a:extLst>
                    <a:ext uri="{FF2B5EF4-FFF2-40B4-BE49-F238E27FC236}">
                      <a16:creationId xmlns:a16="http://schemas.microsoft.com/office/drawing/2014/main" id="{3F8257F9-D155-3E3D-2FC8-15387DE536E9}"/>
                    </a:ext>
                  </a:extLst>
                </p:cNvPr>
                <p:cNvPicPr/>
                <p:nvPr/>
              </p:nvPicPr>
              <p:blipFill>
                <a:blip r:embed="rId278"/>
                <a:stretch>
                  <a:fillRect/>
                </a:stretch>
              </p:blipFill>
              <p:spPr>
                <a:xfrm>
                  <a:off x="1699905" y="3185892"/>
                  <a:ext cx="77400" cy="359280"/>
                </a:xfrm>
                <a:prstGeom prst="rect">
                  <a:avLst/>
                </a:prstGeom>
              </p:spPr>
            </p:pic>
          </mc:Fallback>
        </mc:AlternateContent>
        <mc:AlternateContent xmlns:mc="http://schemas.openxmlformats.org/markup-compatibility/2006" xmlns:p14="http://schemas.microsoft.com/office/powerpoint/2010/main">
          <mc:Choice Requires="p14">
            <p:contentPart p14:bwMode="auto" r:id="rId279">
              <p14:nvContentPartPr>
                <p14:cNvPr id="23" name="Ink 22">
                  <a:extLst>
                    <a:ext uri="{FF2B5EF4-FFF2-40B4-BE49-F238E27FC236}">
                      <a16:creationId xmlns:a16="http://schemas.microsoft.com/office/drawing/2014/main" id="{3D07C316-E54D-624E-24DB-39C077C914E0}"/>
                    </a:ext>
                  </a:extLst>
                </p14:cNvPr>
                <p14:cNvContentPartPr/>
                <p14:nvPr/>
              </p14:nvContentPartPr>
              <p14:xfrm>
                <a:off x="1638705" y="3546972"/>
                <a:ext cx="226080" cy="69480"/>
              </p14:xfrm>
            </p:contentPart>
          </mc:Choice>
          <mc:Fallback xmlns="">
            <p:pic>
              <p:nvPicPr>
                <p:cNvPr id="23" name="Ink 22">
                  <a:extLst>
                    <a:ext uri="{FF2B5EF4-FFF2-40B4-BE49-F238E27FC236}">
                      <a16:creationId xmlns:a16="http://schemas.microsoft.com/office/drawing/2014/main" id="{3D07C316-E54D-624E-24DB-39C077C914E0}"/>
                    </a:ext>
                  </a:extLst>
                </p:cNvPr>
                <p:cNvPicPr/>
                <p:nvPr/>
              </p:nvPicPr>
              <p:blipFill>
                <a:blip r:embed="rId280"/>
                <a:stretch>
                  <a:fillRect/>
                </a:stretch>
              </p:blipFill>
              <p:spPr>
                <a:xfrm>
                  <a:off x="1629705" y="3538332"/>
                  <a:ext cx="243720" cy="87120"/>
                </a:xfrm>
                <a:prstGeom prst="rect">
                  <a:avLst/>
                </a:prstGeom>
              </p:spPr>
            </p:pic>
          </mc:Fallback>
        </mc:AlternateContent>
        <mc:AlternateContent xmlns:mc="http://schemas.openxmlformats.org/markup-compatibility/2006" xmlns:p14="http://schemas.microsoft.com/office/powerpoint/2010/main">
          <mc:Choice Requires="p14">
            <p:contentPart p14:bwMode="auto" r:id="rId281">
              <p14:nvContentPartPr>
                <p14:cNvPr id="181" name="Ink 180">
                  <a:extLst>
                    <a:ext uri="{FF2B5EF4-FFF2-40B4-BE49-F238E27FC236}">
                      <a16:creationId xmlns:a16="http://schemas.microsoft.com/office/drawing/2014/main" id="{99FF8189-D2A8-F9A8-A608-CE1EDCD8F6FF}"/>
                    </a:ext>
                  </a:extLst>
                </p14:cNvPr>
                <p14:cNvContentPartPr/>
                <p14:nvPr/>
              </p14:nvContentPartPr>
              <p14:xfrm>
                <a:off x="392385" y="3694212"/>
                <a:ext cx="399600" cy="979200"/>
              </p14:xfrm>
            </p:contentPart>
          </mc:Choice>
          <mc:Fallback xmlns="">
            <p:pic>
              <p:nvPicPr>
                <p:cNvPr id="181" name="Ink 180">
                  <a:extLst>
                    <a:ext uri="{FF2B5EF4-FFF2-40B4-BE49-F238E27FC236}">
                      <a16:creationId xmlns:a16="http://schemas.microsoft.com/office/drawing/2014/main" id="{99FF8189-D2A8-F9A8-A608-CE1EDCD8F6FF}"/>
                    </a:ext>
                  </a:extLst>
                </p:cNvPr>
                <p:cNvPicPr/>
                <p:nvPr/>
              </p:nvPicPr>
              <p:blipFill>
                <a:blip r:embed="rId282"/>
                <a:stretch>
                  <a:fillRect/>
                </a:stretch>
              </p:blipFill>
              <p:spPr>
                <a:xfrm>
                  <a:off x="383385" y="3685212"/>
                  <a:ext cx="417240" cy="996840"/>
                </a:xfrm>
                <a:prstGeom prst="rect">
                  <a:avLst/>
                </a:prstGeom>
              </p:spPr>
            </p:pic>
          </mc:Fallback>
        </mc:AlternateContent>
        <mc:AlternateContent xmlns:mc="http://schemas.openxmlformats.org/markup-compatibility/2006" xmlns:p14="http://schemas.microsoft.com/office/powerpoint/2010/main">
          <mc:Choice Requires="p14">
            <p:contentPart p14:bwMode="auto" r:id="rId283">
              <p14:nvContentPartPr>
                <p14:cNvPr id="182" name="Ink 181">
                  <a:extLst>
                    <a:ext uri="{FF2B5EF4-FFF2-40B4-BE49-F238E27FC236}">
                      <a16:creationId xmlns:a16="http://schemas.microsoft.com/office/drawing/2014/main" id="{6085BDCB-4A19-1C11-8245-BC536A515AE5}"/>
                    </a:ext>
                  </a:extLst>
                </p14:cNvPr>
                <p14:cNvContentPartPr/>
                <p14:nvPr/>
              </p14:nvContentPartPr>
              <p14:xfrm>
                <a:off x="169185" y="2976012"/>
                <a:ext cx="234360" cy="1121760"/>
              </p14:xfrm>
            </p:contentPart>
          </mc:Choice>
          <mc:Fallback xmlns="">
            <p:pic>
              <p:nvPicPr>
                <p:cNvPr id="182" name="Ink 181">
                  <a:extLst>
                    <a:ext uri="{FF2B5EF4-FFF2-40B4-BE49-F238E27FC236}">
                      <a16:creationId xmlns:a16="http://schemas.microsoft.com/office/drawing/2014/main" id="{6085BDCB-4A19-1C11-8245-BC536A515AE5}"/>
                    </a:ext>
                  </a:extLst>
                </p:cNvPr>
                <p:cNvPicPr/>
                <p:nvPr/>
              </p:nvPicPr>
              <p:blipFill>
                <a:blip r:embed="rId284"/>
                <a:stretch>
                  <a:fillRect/>
                </a:stretch>
              </p:blipFill>
              <p:spPr>
                <a:xfrm>
                  <a:off x="160185" y="2967012"/>
                  <a:ext cx="252000" cy="1139400"/>
                </a:xfrm>
                <a:prstGeom prst="rect">
                  <a:avLst/>
                </a:prstGeom>
              </p:spPr>
            </p:pic>
          </mc:Fallback>
        </mc:AlternateContent>
        <mc:AlternateContent xmlns:mc="http://schemas.openxmlformats.org/markup-compatibility/2006" xmlns:p14="http://schemas.microsoft.com/office/powerpoint/2010/main">
          <mc:Choice Requires="p14">
            <p:contentPart p14:bwMode="auto" r:id="rId285">
              <p14:nvContentPartPr>
                <p14:cNvPr id="183" name="Ink 182">
                  <a:extLst>
                    <a:ext uri="{FF2B5EF4-FFF2-40B4-BE49-F238E27FC236}">
                      <a16:creationId xmlns:a16="http://schemas.microsoft.com/office/drawing/2014/main" id="{010FE3E7-9752-76A4-A264-DBEE3E1D5245}"/>
                    </a:ext>
                  </a:extLst>
                </p14:cNvPr>
                <p14:cNvContentPartPr/>
                <p14:nvPr/>
              </p14:nvContentPartPr>
              <p14:xfrm>
                <a:off x="131025" y="2676492"/>
                <a:ext cx="247320" cy="275760"/>
              </p14:xfrm>
            </p:contentPart>
          </mc:Choice>
          <mc:Fallback xmlns="">
            <p:pic>
              <p:nvPicPr>
                <p:cNvPr id="183" name="Ink 182">
                  <a:extLst>
                    <a:ext uri="{FF2B5EF4-FFF2-40B4-BE49-F238E27FC236}">
                      <a16:creationId xmlns:a16="http://schemas.microsoft.com/office/drawing/2014/main" id="{010FE3E7-9752-76A4-A264-DBEE3E1D5245}"/>
                    </a:ext>
                  </a:extLst>
                </p:cNvPr>
                <p:cNvPicPr/>
                <p:nvPr/>
              </p:nvPicPr>
              <p:blipFill>
                <a:blip r:embed="rId286"/>
                <a:stretch>
                  <a:fillRect/>
                </a:stretch>
              </p:blipFill>
              <p:spPr>
                <a:xfrm>
                  <a:off x="122025" y="2667852"/>
                  <a:ext cx="264960" cy="293400"/>
                </a:xfrm>
                <a:prstGeom prst="rect">
                  <a:avLst/>
                </a:prstGeom>
              </p:spPr>
            </p:pic>
          </mc:Fallback>
        </mc:AlternateContent>
        <mc:AlternateContent xmlns:mc="http://schemas.openxmlformats.org/markup-compatibility/2006" xmlns:p14="http://schemas.microsoft.com/office/powerpoint/2010/main">
          <mc:Choice Requires="p14">
            <p:contentPart p14:bwMode="auto" r:id="rId287">
              <p14:nvContentPartPr>
                <p14:cNvPr id="184" name="Ink 183">
                  <a:extLst>
                    <a:ext uri="{FF2B5EF4-FFF2-40B4-BE49-F238E27FC236}">
                      <a16:creationId xmlns:a16="http://schemas.microsoft.com/office/drawing/2014/main" id="{C49DB356-EF58-D61A-41C9-16BBE0C7BCE1}"/>
                    </a:ext>
                  </a:extLst>
                </p14:cNvPr>
                <p14:cNvContentPartPr/>
                <p14:nvPr/>
              </p14:nvContentPartPr>
              <p14:xfrm>
                <a:off x="340545" y="2702772"/>
                <a:ext cx="201600" cy="168120"/>
              </p14:xfrm>
            </p:contentPart>
          </mc:Choice>
          <mc:Fallback xmlns="">
            <p:pic>
              <p:nvPicPr>
                <p:cNvPr id="184" name="Ink 183">
                  <a:extLst>
                    <a:ext uri="{FF2B5EF4-FFF2-40B4-BE49-F238E27FC236}">
                      <a16:creationId xmlns:a16="http://schemas.microsoft.com/office/drawing/2014/main" id="{C49DB356-EF58-D61A-41C9-16BBE0C7BCE1}"/>
                    </a:ext>
                  </a:extLst>
                </p:cNvPr>
                <p:cNvPicPr/>
                <p:nvPr/>
              </p:nvPicPr>
              <p:blipFill>
                <a:blip r:embed="rId288"/>
                <a:stretch>
                  <a:fillRect/>
                </a:stretch>
              </p:blipFill>
              <p:spPr>
                <a:xfrm>
                  <a:off x="331545" y="2694132"/>
                  <a:ext cx="21924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289">
              <p14:nvContentPartPr>
                <p14:cNvPr id="185" name="Ink 184">
                  <a:extLst>
                    <a:ext uri="{FF2B5EF4-FFF2-40B4-BE49-F238E27FC236}">
                      <a16:creationId xmlns:a16="http://schemas.microsoft.com/office/drawing/2014/main" id="{98FBB628-4666-97A9-E166-C5179E7D6DA7}"/>
                    </a:ext>
                  </a:extLst>
                </p14:cNvPr>
                <p14:cNvContentPartPr/>
                <p14:nvPr/>
              </p14:nvContentPartPr>
              <p14:xfrm>
                <a:off x="471585" y="2530332"/>
                <a:ext cx="149400" cy="262080"/>
              </p14:xfrm>
            </p:contentPart>
          </mc:Choice>
          <mc:Fallback xmlns="">
            <p:pic>
              <p:nvPicPr>
                <p:cNvPr id="185" name="Ink 184">
                  <a:extLst>
                    <a:ext uri="{FF2B5EF4-FFF2-40B4-BE49-F238E27FC236}">
                      <a16:creationId xmlns:a16="http://schemas.microsoft.com/office/drawing/2014/main" id="{98FBB628-4666-97A9-E166-C5179E7D6DA7}"/>
                    </a:ext>
                  </a:extLst>
                </p:cNvPr>
                <p:cNvPicPr/>
                <p:nvPr/>
              </p:nvPicPr>
              <p:blipFill>
                <a:blip r:embed="rId290"/>
                <a:stretch>
                  <a:fillRect/>
                </a:stretch>
              </p:blipFill>
              <p:spPr>
                <a:xfrm>
                  <a:off x="462585" y="2521692"/>
                  <a:ext cx="16704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291">
              <p14:nvContentPartPr>
                <p14:cNvPr id="186" name="Ink 185">
                  <a:extLst>
                    <a:ext uri="{FF2B5EF4-FFF2-40B4-BE49-F238E27FC236}">
                      <a16:creationId xmlns:a16="http://schemas.microsoft.com/office/drawing/2014/main" id="{179CB54F-8738-7D8A-5A49-F070EA1D6BC3}"/>
                    </a:ext>
                  </a:extLst>
                </p14:cNvPr>
                <p14:cNvContentPartPr/>
                <p14:nvPr/>
              </p14:nvContentPartPr>
              <p14:xfrm>
                <a:off x="511545" y="2623212"/>
                <a:ext cx="254160" cy="119520"/>
              </p14:xfrm>
            </p:contentPart>
          </mc:Choice>
          <mc:Fallback xmlns="">
            <p:pic>
              <p:nvPicPr>
                <p:cNvPr id="186" name="Ink 185">
                  <a:extLst>
                    <a:ext uri="{FF2B5EF4-FFF2-40B4-BE49-F238E27FC236}">
                      <a16:creationId xmlns:a16="http://schemas.microsoft.com/office/drawing/2014/main" id="{179CB54F-8738-7D8A-5A49-F070EA1D6BC3}"/>
                    </a:ext>
                  </a:extLst>
                </p:cNvPr>
                <p:cNvPicPr/>
                <p:nvPr/>
              </p:nvPicPr>
              <p:blipFill>
                <a:blip r:embed="rId292"/>
                <a:stretch>
                  <a:fillRect/>
                </a:stretch>
              </p:blipFill>
              <p:spPr>
                <a:xfrm>
                  <a:off x="502905" y="2614212"/>
                  <a:ext cx="27180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293">
              <p14:nvContentPartPr>
                <p14:cNvPr id="187" name="Ink 186">
                  <a:extLst>
                    <a:ext uri="{FF2B5EF4-FFF2-40B4-BE49-F238E27FC236}">
                      <a16:creationId xmlns:a16="http://schemas.microsoft.com/office/drawing/2014/main" id="{B4F11C9B-390B-7E0A-AFEA-F790E94DE16A}"/>
                    </a:ext>
                  </a:extLst>
                </p14:cNvPr>
                <p14:cNvContentPartPr/>
                <p14:nvPr/>
              </p14:nvContentPartPr>
              <p14:xfrm>
                <a:off x="590385" y="2433852"/>
                <a:ext cx="286920" cy="288720"/>
              </p14:xfrm>
            </p:contentPart>
          </mc:Choice>
          <mc:Fallback xmlns="">
            <p:pic>
              <p:nvPicPr>
                <p:cNvPr id="187" name="Ink 186">
                  <a:extLst>
                    <a:ext uri="{FF2B5EF4-FFF2-40B4-BE49-F238E27FC236}">
                      <a16:creationId xmlns:a16="http://schemas.microsoft.com/office/drawing/2014/main" id="{B4F11C9B-390B-7E0A-AFEA-F790E94DE16A}"/>
                    </a:ext>
                  </a:extLst>
                </p:cNvPr>
                <p:cNvPicPr/>
                <p:nvPr/>
              </p:nvPicPr>
              <p:blipFill>
                <a:blip r:embed="rId294"/>
                <a:stretch>
                  <a:fillRect/>
                </a:stretch>
              </p:blipFill>
              <p:spPr>
                <a:xfrm>
                  <a:off x="581745" y="2425212"/>
                  <a:ext cx="304560" cy="306360"/>
                </a:xfrm>
                <a:prstGeom prst="rect">
                  <a:avLst/>
                </a:prstGeom>
              </p:spPr>
            </p:pic>
          </mc:Fallback>
        </mc:AlternateContent>
        <mc:AlternateContent xmlns:mc="http://schemas.openxmlformats.org/markup-compatibility/2006" xmlns:p14="http://schemas.microsoft.com/office/powerpoint/2010/main">
          <mc:Choice Requires="p14">
            <p:contentPart p14:bwMode="auto" r:id="rId295">
              <p14:nvContentPartPr>
                <p14:cNvPr id="188" name="Ink 187">
                  <a:extLst>
                    <a:ext uri="{FF2B5EF4-FFF2-40B4-BE49-F238E27FC236}">
                      <a16:creationId xmlns:a16="http://schemas.microsoft.com/office/drawing/2014/main" id="{85EFD944-717F-0987-397A-7AA40532A9B0}"/>
                    </a:ext>
                  </a:extLst>
                </p14:cNvPr>
                <p14:cNvContentPartPr/>
                <p14:nvPr/>
              </p14:nvContentPartPr>
              <p14:xfrm>
                <a:off x="770385" y="2456532"/>
                <a:ext cx="401400" cy="472680"/>
              </p14:xfrm>
            </p:contentPart>
          </mc:Choice>
          <mc:Fallback xmlns="">
            <p:pic>
              <p:nvPicPr>
                <p:cNvPr id="188" name="Ink 187">
                  <a:extLst>
                    <a:ext uri="{FF2B5EF4-FFF2-40B4-BE49-F238E27FC236}">
                      <a16:creationId xmlns:a16="http://schemas.microsoft.com/office/drawing/2014/main" id="{85EFD944-717F-0987-397A-7AA40532A9B0}"/>
                    </a:ext>
                  </a:extLst>
                </p:cNvPr>
                <p:cNvPicPr/>
                <p:nvPr/>
              </p:nvPicPr>
              <p:blipFill>
                <a:blip r:embed="rId296"/>
                <a:stretch>
                  <a:fillRect/>
                </a:stretch>
              </p:blipFill>
              <p:spPr>
                <a:xfrm>
                  <a:off x="761745" y="2447892"/>
                  <a:ext cx="419040" cy="490320"/>
                </a:xfrm>
                <a:prstGeom prst="rect">
                  <a:avLst/>
                </a:prstGeom>
              </p:spPr>
            </p:pic>
          </mc:Fallback>
        </mc:AlternateContent>
        <mc:AlternateContent xmlns:mc="http://schemas.openxmlformats.org/markup-compatibility/2006" xmlns:p14="http://schemas.microsoft.com/office/powerpoint/2010/main">
          <mc:Choice Requires="p14">
            <p:contentPart p14:bwMode="auto" r:id="rId297">
              <p14:nvContentPartPr>
                <p14:cNvPr id="189" name="Ink 188">
                  <a:extLst>
                    <a:ext uri="{FF2B5EF4-FFF2-40B4-BE49-F238E27FC236}">
                      <a16:creationId xmlns:a16="http://schemas.microsoft.com/office/drawing/2014/main" id="{B7739C50-E5C3-113D-288C-61CCE22A617F}"/>
                    </a:ext>
                  </a:extLst>
                </p14:cNvPr>
                <p14:cNvContentPartPr/>
                <p14:nvPr/>
              </p14:nvContentPartPr>
              <p14:xfrm>
                <a:off x="1229025" y="2311452"/>
                <a:ext cx="519840" cy="176400"/>
              </p14:xfrm>
            </p:contentPart>
          </mc:Choice>
          <mc:Fallback xmlns="">
            <p:pic>
              <p:nvPicPr>
                <p:cNvPr id="189" name="Ink 188">
                  <a:extLst>
                    <a:ext uri="{FF2B5EF4-FFF2-40B4-BE49-F238E27FC236}">
                      <a16:creationId xmlns:a16="http://schemas.microsoft.com/office/drawing/2014/main" id="{B7739C50-E5C3-113D-288C-61CCE22A617F}"/>
                    </a:ext>
                  </a:extLst>
                </p:cNvPr>
                <p:cNvPicPr/>
                <p:nvPr/>
              </p:nvPicPr>
              <p:blipFill>
                <a:blip r:embed="rId298"/>
                <a:stretch>
                  <a:fillRect/>
                </a:stretch>
              </p:blipFill>
              <p:spPr>
                <a:xfrm>
                  <a:off x="1220025" y="2302452"/>
                  <a:ext cx="53748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299">
              <p14:nvContentPartPr>
                <p14:cNvPr id="190" name="Ink 189">
                  <a:extLst>
                    <a:ext uri="{FF2B5EF4-FFF2-40B4-BE49-F238E27FC236}">
                      <a16:creationId xmlns:a16="http://schemas.microsoft.com/office/drawing/2014/main" id="{584A3325-BE02-DAEF-B2E8-5E19CCFFD08E}"/>
                    </a:ext>
                  </a:extLst>
                </p14:cNvPr>
                <p14:cNvContentPartPr/>
                <p14:nvPr/>
              </p14:nvContentPartPr>
              <p14:xfrm>
                <a:off x="1578585" y="2257452"/>
                <a:ext cx="149040" cy="169560"/>
              </p14:xfrm>
            </p:contentPart>
          </mc:Choice>
          <mc:Fallback xmlns="">
            <p:pic>
              <p:nvPicPr>
                <p:cNvPr id="190" name="Ink 189">
                  <a:extLst>
                    <a:ext uri="{FF2B5EF4-FFF2-40B4-BE49-F238E27FC236}">
                      <a16:creationId xmlns:a16="http://schemas.microsoft.com/office/drawing/2014/main" id="{584A3325-BE02-DAEF-B2E8-5E19CCFFD08E}"/>
                    </a:ext>
                  </a:extLst>
                </p:cNvPr>
                <p:cNvPicPr/>
                <p:nvPr/>
              </p:nvPicPr>
              <p:blipFill>
                <a:blip r:embed="rId300"/>
                <a:stretch>
                  <a:fillRect/>
                </a:stretch>
              </p:blipFill>
              <p:spPr>
                <a:xfrm>
                  <a:off x="1569945" y="2248812"/>
                  <a:ext cx="1666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301">
              <p14:nvContentPartPr>
                <p14:cNvPr id="191" name="Ink 190">
                  <a:extLst>
                    <a:ext uri="{FF2B5EF4-FFF2-40B4-BE49-F238E27FC236}">
                      <a16:creationId xmlns:a16="http://schemas.microsoft.com/office/drawing/2014/main" id="{EB02541A-DF64-117B-9781-8B8D024FC062}"/>
                    </a:ext>
                  </a:extLst>
                </p14:cNvPr>
                <p14:cNvContentPartPr/>
                <p14:nvPr/>
              </p14:nvContentPartPr>
              <p14:xfrm>
                <a:off x="1867665" y="2076372"/>
                <a:ext cx="176400" cy="343440"/>
              </p14:xfrm>
            </p:contentPart>
          </mc:Choice>
          <mc:Fallback xmlns="">
            <p:pic>
              <p:nvPicPr>
                <p:cNvPr id="191" name="Ink 190">
                  <a:extLst>
                    <a:ext uri="{FF2B5EF4-FFF2-40B4-BE49-F238E27FC236}">
                      <a16:creationId xmlns:a16="http://schemas.microsoft.com/office/drawing/2014/main" id="{EB02541A-DF64-117B-9781-8B8D024FC062}"/>
                    </a:ext>
                  </a:extLst>
                </p:cNvPr>
                <p:cNvPicPr/>
                <p:nvPr/>
              </p:nvPicPr>
              <p:blipFill>
                <a:blip r:embed="rId302"/>
                <a:stretch>
                  <a:fillRect/>
                </a:stretch>
              </p:blipFill>
              <p:spPr>
                <a:xfrm>
                  <a:off x="1859025" y="2067732"/>
                  <a:ext cx="194040" cy="361080"/>
                </a:xfrm>
                <a:prstGeom prst="rect">
                  <a:avLst/>
                </a:prstGeom>
              </p:spPr>
            </p:pic>
          </mc:Fallback>
        </mc:AlternateContent>
        <mc:AlternateContent xmlns:mc="http://schemas.openxmlformats.org/markup-compatibility/2006" xmlns:p14="http://schemas.microsoft.com/office/powerpoint/2010/main">
          <mc:Choice Requires="p14">
            <p:contentPart p14:bwMode="auto" r:id="rId303">
              <p14:nvContentPartPr>
                <p14:cNvPr id="192" name="Ink 191">
                  <a:extLst>
                    <a:ext uri="{FF2B5EF4-FFF2-40B4-BE49-F238E27FC236}">
                      <a16:creationId xmlns:a16="http://schemas.microsoft.com/office/drawing/2014/main" id="{E11E05B7-8B4B-4010-715A-5343CA30E626}"/>
                    </a:ext>
                  </a:extLst>
                </p14:cNvPr>
                <p14:cNvContentPartPr/>
                <p14:nvPr/>
              </p14:nvContentPartPr>
              <p14:xfrm>
                <a:off x="2104185" y="2179692"/>
                <a:ext cx="280440" cy="194040"/>
              </p14:xfrm>
            </p:contentPart>
          </mc:Choice>
          <mc:Fallback xmlns="">
            <p:pic>
              <p:nvPicPr>
                <p:cNvPr id="192" name="Ink 191">
                  <a:extLst>
                    <a:ext uri="{FF2B5EF4-FFF2-40B4-BE49-F238E27FC236}">
                      <a16:creationId xmlns:a16="http://schemas.microsoft.com/office/drawing/2014/main" id="{E11E05B7-8B4B-4010-715A-5343CA30E626}"/>
                    </a:ext>
                  </a:extLst>
                </p:cNvPr>
                <p:cNvPicPr/>
                <p:nvPr/>
              </p:nvPicPr>
              <p:blipFill>
                <a:blip r:embed="rId304"/>
                <a:stretch>
                  <a:fillRect/>
                </a:stretch>
              </p:blipFill>
              <p:spPr>
                <a:xfrm>
                  <a:off x="2095545" y="2171052"/>
                  <a:ext cx="298080" cy="211680"/>
                </a:xfrm>
                <a:prstGeom prst="rect">
                  <a:avLst/>
                </a:prstGeom>
              </p:spPr>
            </p:pic>
          </mc:Fallback>
        </mc:AlternateContent>
        <mc:AlternateContent xmlns:mc="http://schemas.openxmlformats.org/markup-compatibility/2006" xmlns:p14="http://schemas.microsoft.com/office/powerpoint/2010/main">
          <mc:Choice Requires="p14">
            <p:contentPart p14:bwMode="auto" r:id="rId305">
              <p14:nvContentPartPr>
                <p14:cNvPr id="193" name="Ink 192">
                  <a:extLst>
                    <a:ext uri="{FF2B5EF4-FFF2-40B4-BE49-F238E27FC236}">
                      <a16:creationId xmlns:a16="http://schemas.microsoft.com/office/drawing/2014/main" id="{D42E956E-25C4-6A9B-4472-A6ACCFE6797D}"/>
                    </a:ext>
                  </a:extLst>
                </p14:cNvPr>
                <p14:cNvContentPartPr/>
                <p14:nvPr/>
              </p14:nvContentPartPr>
              <p14:xfrm>
                <a:off x="2343945" y="2088252"/>
                <a:ext cx="139320" cy="213480"/>
              </p14:xfrm>
            </p:contentPart>
          </mc:Choice>
          <mc:Fallback xmlns="">
            <p:pic>
              <p:nvPicPr>
                <p:cNvPr id="193" name="Ink 192">
                  <a:extLst>
                    <a:ext uri="{FF2B5EF4-FFF2-40B4-BE49-F238E27FC236}">
                      <a16:creationId xmlns:a16="http://schemas.microsoft.com/office/drawing/2014/main" id="{D42E956E-25C4-6A9B-4472-A6ACCFE6797D}"/>
                    </a:ext>
                  </a:extLst>
                </p:cNvPr>
                <p:cNvPicPr/>
                <p:nvPr/>
              </p:nvPicPr>
              <p:blipFill>
                <a:blip r:embed="rId306"/>
                <a:stretch>
                  <a:fillRect/>
                </a:stretch>
              </p:blipFill>
              <p:spPr>
                <a:xfrm>
                  <a:off x="2334945" y="2079252"/>
                  <a:ext cx="156960" cy="231120"/>
                </a:xfrm>
                <a:prstGeom prst="rect">
                  <a:avLst/>
                </a:prstGeom>
              </p:spPr>
            </p:pic>
          </mc:Fallback>
        </mc:AlternateContent>
        <mc:AlternateContent xmlns:mc="http://schemas.openxmlformats.org/markup-compatibility/2006" xmlns:p14="http://schemas.microsoft.com/office/powerpoint/2010/main">
          <mc:Choice Requires="p14">
            <p:contentPart p14:bwMode="auto" r:id="rId307">
              <p14:nvContentPartPr>
                <p14:cNvPr id="194" name="Ink 193">
                  <a:extLst>
                    <a:ext uri="{FF2B5EF4-FFF2-40B4-BE49-F238E27FC236}">
                      <a16:creationId xmlns:a16="http://schemas.microsoft.com/office/drawing/2014/main" id="{8A5E29EC-7EB3-FCFD-F128-FA14057A1F5F}"/>
                    </a:ext>
                  </a:extLst>
                </p14:cNvPr>
                <p14:cNvContentPartPr/>
                <p14:nvPr/>
              </p14:nvContentPartPr>
              <p14:xfrm>
                <a:off x="2338905" y="1920132"/>
                <a:ext cx="220320" cy="348120"/>
              </p14:xfrm>
            </p:contentPart>
          </mc:Choice>
          <mc:Fallback xmlns="">
            <p:pic>
              <p:nvPicPr>
                <p:cNvPr id="194" name="Ink 193">
                  <a:extLst>
                    <a:ext uri="{FF2B5EF4-FFF2-40B4-BE49-F238E27FC236}">
                      <a16:creationId xmlns:a16="http://schemas.microsoft.com/office/drawing/2014/main" id="{8A5E29EC-7EB3-FCFD-F128-FA14057A1F5F}"/>
                    </a:ext>
                  </a:extLst>
                </p:cNvPr>
                <p:cNvPicPr/>
                <p:nvPr/>
              </p:nvPicPr>
              <p:blipFill>
                <a:blip r:embed="rId308"/>
                <a:stretch>
                  <a:fillRect/>
                </a:stretch>
              </p:blipFill>
              <p:spPr>
                <a:xfrm>
                  <a:off x="2329905" y="1911132"/>
                  <a:ext cx="237960" cy="365760"/>
                </a:xfrm>
                <a:prstGeom prst="rect">
                  <a:avLst/>
                </a:prstGeom>
              </p:spPr>
            </p:pic>
          </mc:Fallback>
        </mc:AlternateContent>
        <mc:AlternateContent xmlns:mc="http://schemas.openxmlformats.org/markup-compatibility/2006" xmlns:p14="http://schemas.microsoft.com/office/powerpoint/2010/main">
          <mc:Choice Requires="p14">
            <p:contentPart p14:bwMode="auto" r:id="rId309">
              <p14:nvContentPartPr>
                <p14:cNvPr id="195" name="Ink 194">
                  <a:extLst>
                    <a:ext uri="{FF2B5EF4-FFF2-40B4-BE49-F238E27FC236}">
                      <a16:creationId xmlns:a16="http://schemas.microsoft.com/office/drawing/2014/main" id="{C9FC9199-789D-574D-B212-4939F27BCCB6}"/>
                    </a:ext>
                  </a:extLst>
                </p14:cNvPr>
                <p14:cNvContentPartPr/>
                <p14:nvPr/>
              </p14:nvContentPartPr>
              <p14:xfrm>
                <a:off x="2526825" y="2032812"/>
                <a:ext cx="121680" cy="186840"/>
              </p14:xfrm>
            </p:contentPart>
          </mc:Choice>
          <mc:Fallback xmlns="">
            <p:pic>
              <p:nvPicPr>
                <p:cNvPr id="195" name="Ink 194">
                  <a:extLst>
                    <a:ext uri="{FF2B5EF4-FFF2-40B4-BE49-F238E27FC236}">
                      <a16:creationId xmlns:a16="http://schemas.microsoft.com/office/drawing/2014/main" id="{C9FC9199-789D-574D-B212-4939F27BCCB6}"/>
                    </a:ext>
                  </a:extLst>
                </p:cNvPr>
                <p:cNvPicPr/>
                <p:nvPr/>
              </p:nvPicPr>
              <p:blipFill>
                <a:blip r:embed="rId310"/>
                <a:stretch>
                  <a:fillRect/>
                </a:stretch>
              </p:blipFill>
              <p:spPr>
                <a:xfrm>
                  <a:off x="2517825" y="2024172"/>
                  <a:ext cx="13932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311">
              <p14:nvContentPartPr>
                <p14:cNvPr id="196" name="Ink 195">
                  <a:extLst>
                    <a:ext uri="{FF2B5EF4-FFF2-40B4-BE49-F238E27FC236}">
                      <a16:creationId xmlns:a16="http://schemas.microsoft.com/office/drawing/2014/main" id="{65E129D7-7876-477F-8030-B7B546BE852F}"/>
                    </a:ext>
                  </a:extLst>
                </p14:cNvPr>
                <p14:cNvContentPartPr/>
                <p14:nvPr/>
              </p14:nvContentPartPr>
              <p14:xfrm>
                <a:off x="2530065" y="2049012"/>
                <a:ext cx="493920" cy="599400"/>
              </p14:xfrm>
            </p:contentPart>
          </mc:Choice>
          <mc:Fallback xmlns="">
            <p:pic>
              <p:nvPicPr>
                <p:cNvPr id="196" name="Ink 195">
                  <a:extLst>
                    <a:ext uri="{FF2B5EF4-FFF2-40B4-BE49-F238E27FC236}">
                      <a16:creationId xmlns:a16="http://schemas.microsoft.com/office/drawing/2014/main" id="{65E129D7-7876-477F-8030-B7B546BE852F}"/>
                    </a:ext>
                  </a:extLst>
                </p:cNvPr>
                <p:cNvPicPr/>
                <p:nvPr/>
              </p:nvPicPr>
              <p:blipFill>
                <a:blip r:embed="rId312"/>
                <a:stretch>
                  <a:fillRect/>
                </a:stretch>
              </p:blipFill>
              <p:spPr>
                <a:xfrm>
                  <a:off x="2521425" y="2040012"/>
                  <a:ext cx="511560" cy="617040"/>
                </a:xfrm>
                <a:prstGeom prst="rect">
                  <a:avLst/>
                </a:prstGeom>
              </p:spPr>
            </p:pic>
          </mc:Fallback>
        </mc:AlternateContent>
        <mc:AlternateContent xmlns:mc="http://schemas.openxmlformats.org/markup-compatibility/2006" xmlns:p14="http://schemas.microsoft.com/office/powerpoint/2010/main">
          <mc:Choice Requires="p14">
            <p:contentPart p14:bwMode="auto" r:id="rId313">
              <p14:nvContentPartPr>
                <p14:cNvPr id="24" name="Ink 23">
                  <a:extLst>
                    <a:ext uri="{FF2B5EF4-FFF2-40B4-BE49-F238E27FC236}">
                      <a16:creationId xmlns:a16="http://schemas.microsoft.com/office/drawing/2014/main" id="{6631D9CF-01A1-870E-11EC-13DA4EF5221A}"/>
                    </a:ext>
                  </a:extLst>
                </p14:cNvPr>
                <p14:cNvContentPartPr/>
                <p14:nvPr/>
              </p14:nvContentPartPr>
              <p14:xfrm>
                <a:off x="628905" y="4188492"/>
                <a:ext cx="288360" cy="340920"/>
              </p14:xfrm>
            </p:contentPart>
          </mc:Choice>
          <mc:Fallback xmlns="">
            <p:pic>
              <p:nvPicPr>
                <p:cNvPr id="24" name="Ink 23">
                  <a:extLst>
                    <a:ext uri="{FF2B5EF4-FFF2-40B4-BE49-F238E27FC236}">
                      <a16:creationId xmlns:a16="http://schemas.microsoft.com/office/drawing/2014/main" id="{6631D9CF-01A1-870E-11EC-13DA4EF5221A}"/>
                    </a:ext>
                  </a:extLst>
                </p:cNvPr>
                <p:cNvPicPr/>
                <p:nvPr/>
              </p:nvPicPr>
              <p:blipFill>
                <a:blip r:embed="rId314"/>
                <a:stretch>
                  <a:fillRect/>
                </a:stretch>
              </p:blipFill>
              <p:spPr>
                <a:xfrm>
                  <a:off x="620265" y="4179492"/>
                  <a:ext cx="306000" cy="358560"/>
                </a:xfrm>
                <a:prstGeom prst="rect">
                  <a:avLst/>
                </a:prstGeom>
              </p:spPr>
            </p:pic>
          </mc:Fallback>
        </mc:AlternateContent>
        <mc:AlternateContent xmlns:mc="http://schemas.openxmlformats.org/markup-compatibility/2006" xmlns:p14="http://schemas.microsoft.com/office/powerpoint/2010/main">
          <mc:Choice Requires="p14">
            <p:contentPart p14:bwMode="auto" r:id="rId315">
              <p14:nvContentPartPr>
                <p14:cNvPr id="25" name="Ink 24">
                  <a:extLst>
                    <a:ext uri="{FF2B5EF4-FFF2-40B4-BE49-F238E27FC236}">
                      <a16:creationId xmlns:a16="http://schemas.microsoft.com/office/drawing/2014/main" id="{E9CA616A-B883-F661-20CE-C940979486E8}"/>
                    </a:ext>
                  </a:extLst>
                </p14:cNvPr>
                <p14:cNvContentPartPr/>
                <p14:nvPr/>
              </p14:nvContentPartPr>
              <p14:xfrm>
                <a:off x="1022385" y="4237812"/>
                <a:ext cx="110520" cy="140760"/>
              </p14:xfrm>
            </p:contentPart>
          </mc:Choice>
          <mc:Fallback xmlns="">
            <p:pic>
              <p:nvPicPr>
                <p:cNvPr id="25" name="Ink 24">
                  <a:extLst>
                    <a:ext uri="{FF2B5EF4-FFF2-40B4-BE49-F238E27FC236}">
                      <a16:creationId xmlns:a16="http://schemas.microsoft.com/office/drawing/2014/main" id="{E9CA616A-B883-F661-20CE-C940979486E8}"/>
                    </a:ext>
                  </a:extLst>
                </p:cNvPr>
                <p:cNvPicPr/>
                <p:nvPr/>
              </p:nvPicPr>
              <p:blipFill>
                <a:blip r:embed="rId316"/>
                <a:stretch>
                  <a:fillRect/>
                </a:stretch>
              </p:blipFill>
              <p:spPr>
                <a:xfrm>
                  <a:off x="1013385" y="4229172"/>
                  <a:ext cx="128160" cy="158400"/>
                </a:xfrm>
                <a:prstGeom prst="rect">
                  <a:avLst/>
                </a:prstGeom>
              </p:spPr>
            </p:pic>
          </mc:Fallback>
        </mc:AlternateContent>
        <mc:AlternateContent xmlns:mc="http://schemas.openxmlformats.org/markup-compatibility/2006" xmlns:p14="http://schemas.microsoft.com/office/powerpoint/2010/main">
          <mc:Choice Requires="p14">
            <p:contentPart p14:bwMode="auto" r:id="rId317">
              <p14:nvContentPartPr>
                <p14:cNvPr id="26" name="Ink 25">
                  <a:extLst>
                    <a:ext uri="{FF2B5EF4-FFF2-40B4-BE49-F238E27FC236}">
                      <a16:creationId xmlns:a16="http://schemas.microsoft.com/office/drawing/2014/main" id="{81504821-7E46-629D-F9DF-5A7DFF735410}"/>
                    </a:ext>
                  </a:extLst>
                </p14:cNvPr>
                <p14:cNvContentPartPr/>
                <p14:nvPr/>
              </p14:nvContentPartPr>
              <p14:xfrm>
                <a:off x="1186185" y="4147452"/>
                <a:ext cx="139320" cy="164160"/>
              </p14:xfrm>
            </p:contentPart>
          </mc:Choice>
          <mc:Fallback xmlns="">
            <p:pic>
              <p:nvPicPr>
                <p:cNvPr id="26" name="Ink 25">
                  <a:extLst>
                    <a:ext uri="{FF2B5EF4-FFF2-40B4-BE49-F238E27FC236}">
                      <a16:creationId xmlns:a16="http://schemas.microsoft.com/office/drawing/2014/main" id="{81504821-7E46-629D-F9DF-5A7DFF735410}"/>
                    </a:ext>
                  </a:extLst>
                </p:cNvPr>
                <p:cNvPicPr/>
                <p:nvPr/>
              </p:nvPicPr>
              <p:blipFill>
                <a:blip r:embed="rId318"/>
                <a:stretch>
                  <a:fillRect/>
                </a:stretch>
              </p:blipFill>
              <p:spPr>
                <a:xfrm>
                  <a:off x="1177185" y="4138812"/>
                  <a:ext cx="15696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319">
              <p14:nvContentPartPr>
                <p14:cNvPr id="27" name="Ink 26">
                  <a:extLst>
                    <a:ext uri="{FF2B5EF4-FFF2-40B4-BE49-F238E27FC236}">
                      <a16:creationId xmlns:a16="http://schemas.microsoft.com/office/drawing/2014/main" id="{EDD110CA-16F3-D339-12FC-6AA1554660C4}"/>
                    </a:ext>
                  </a:extLst>
                </p14:cNvPr>
                <p14:cNvContentPartPr/>
                <p14:nvPr/>
              </p14:nvContentPartPr>
              <p14:xfrm>
                <a:off x="1373385" y="4049532"/>
                <a:ext cx="120960" cy="174240"/>
              </p14:xfrm>
            </p:contentPart>
          </mc:Choice>
          <mc:Fallback xmlns="">
            <p:pic>
              <p:nvPicPr>
                <p:cNvPr id="27" name="Ink 26">
                  <a:extLst>
                    <a:ext uri="{FF2B5EF4-FFF2-40B4-BE49-F238E27FC236}">
                      <a16:creationId xmlns:a16="http://schemas.microsoft.com/office/drawing/2014/main" id="{EDD110CA-16F3-D339-12FC-6AA1554660C4}"/>
                    </a:ext>
                  </a:extLst>
                </p:cNvPr>
                <p:cNvPicPr/>
                <p:nvPr/>
              </p:nvPicPr>
              <p:blipFill>
                <a:blip r:embed="rId320"/>
                <a:stretch>
                  <a:fillRect/>
                </a:stretch>
              </p:blipFill>
              <p:spPr>
                <a:xfrm>
                  <a:off x="1364385" y="4040892"/>
                  <a:ext cx="13860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321">
              <p14:nvContentPartPr>
                <p14:cNvPr id="28" name="Ink 27">
                  <a:extLst>
                    <a:ext uri="{FF2B5EF4-FFF2-40B4-BE49-F238E27FC236}">
                      <a16:creationId xmlns:a16="http://schemas.microsoft.com/office/drawing/2014/main" id="{5FF20F20-5DEE-5B2F-F0F1-1AAA597758C6}"/>
                    </a:ext>
                  </a:extLst>
                </p14:cNvPr>
                <p14:cNvContentPartPr/>
                <p14:nvPr/>
              </p14:nvContentPartPr>
              <p14:xfrm>
                <a:off x="1379505" y="4045212"/>
                <a:ext cx="334080" cy="176400"/>
              </p14:xfrm>
            </p:contentPart>
          </mc:Choice>
          <mc:Fallback xmlns="">
            <p:pic>
              <p:nvPicPr>
                <p:cNvPr id="28" name="Ink 27">
                  <a:extLst>
                    <a:ext uri="{FF2B5EF4-FFF2-40B4-BE49-F238E27FC236}">
                      <a16:creationId xmlns:a16="http://schemas.microsoft.com/office/drawing/2014/main" id="{5FF20F20-5DEE-5B2F-F0F1-1AAA597758C6}"/>
                    </a:ext>
                  </a:extLst>
                </p:cNvPr>
                <p:cNvPicPr/>
                <p:nvPr/>
              </p:nvPicPr>
              <p:blipFill>
                <a:blip r:embed="rId322"/>
                <a:stretch>
                  <a:fillRect/>
                </a:stretch>
              </p:blipFill>
              <p:spPr>
                <a:xfrm>
                  <a:off x="1370505" y="4036212"/>
                  <a:ext cx="35172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323">
              <p14:nvContentPartPr>
                <p14:cNvPr id="29" name="Ink 28">
                  <a:extLst>
                    <a:ext uri="{FF2B5EF4-FFF2-40B4-BE49-F238E27FC236}">
                      <a16:creationId xmlns:a16="http://schemas.microsoft.com/office/drawing/2014/main" id="{F95382F5-01A2-4E1D-4536-86DBAE82EEEC}"/>
                    </a:ext>
                  </a:extLst>
                </p14:cNvPr>
                <p14:cNvContentPartPr/>
                <p14:nvPr/>
              </p14:nvContentPartPr>
              <p14:xfrm>
                <a:off x="1760025" y="3984012"/>
                <a:ext cx="237600" cy="199080"/>
              </p14:xfrm>
            </p:contentPart>
          </mc:Choice>
          <mc:Fallback xmlns="">
            <p:pic>
              <p:nvPicPr>
                <p:cNvPr id="29" name="Ink 28">
                  <a:extLst>
                    <a:ext uri="{FF2B5EF4-FFF2-40B4-BE49-F238E27FC236}">
                      <a16:creationId xmlns:a16="http://schemas.microsoft.com/office/drawing/2014/main" id="{F95382F5-01A2-4E1D-4536-86DBAE82EEEC}"/>
                    </a:ext>
                  </a:extLst>
                </p:cNvPr>
                <p:cNvPicPr/>
                <p:nvPr/>
              </p:nvPicPr>
              <p:blipFill>
                <a:blip r:embed="rId324"/>
                <a:stretch>
                  <a:fillRect/>
                </a:stretch>
              </p:blipFill>
              <p:spPr>
                <a:xfrm>
                  <a:off x="1751025" y="3975012"/>
                  <a:ext cx="25524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325">
              <p14:nvContentPartPr>
                <p14:cNvPr id="30" name="Ink 29">
                  <a:extLst>
                    <a:ext uri="{FF2B5EF4-FFF2-40B4-BE49-F238E27FC236}">
                      <a16:creationId xmlns:a16="http://schemas.microsoft.com/office/drawing/2014/main" id="{C1B1FAE6-E179-2009-E133-DD222F351C6B}"/>
                    </a:ext>
                  </a:extLst>
                </p14:cNvPr>
                <p14:cNvContentPartPr/>
                <p14:nvPr/>
              </p14:nvContentPartPr>
              <p14:xfrm>
                <a:off x="2022825" y="3881412"/>
                <a:ext cx="340920" cy="230400"/>
              </p14:xfrm>
            </p:contentPart>
          </mc:Choice>
          <mc:Fallback xmlns="">
            <p:pic>
              <p:nvPicPr>
                <p:cNvPr id="30" name="Ink 29">
                  <a:extLst>
                    <a:ext uri="{FF2B5EF4-FFF2-40B4-BE49-F238E27FC236}">
                      <a16:creationId xmlns:a16="http://schemas.microsoft.com/office/drawing/2014/main" id="{C1B1FAE6-E179-2009-E133-DD222F351C6B}"/>
                    </a:ext>
                  </a:extLst>
                </p:cNvPr>
                <p:cNvPicPr/>
                <p:nvPr/>
              </p:nvPicPr>
              <p:blipFill>
                <a:blip r:embed="rId326"/>
                <a:stretch>
                  <a:fillRect/>
                </a:stretch>
              </p:blipFill>
              <p:spPr>
                <a:xfrm>
                  <a:off x="2014185" y="3872772"/>
                  <a:ext cx="35856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327">
              <p14:nvContentPartPr>
                <p14:cNvPr id="31" name="Ink 30">
                  <a:extLst>
                    <a:ext uri="{FF2B5EF4-FFF2-40B4-BE49-F238E27FC236}">
                      <a16:creationId xmlns:a16="http://schemas.microsoft.com/office/drawing/2014/main" id="{59482902-DDDC-F9BC-4689-06AE3B42903D}"/>
                    </a:ext>
                  </a:extLst>
                </p14:cNvPr>
                <p14:cNvContentPartPr/>
                <p14:nvPr/>
              </p14:nvContentPartPr>
              <p14:xfrm>
                <a:off x="2330265" y="3773412"/>
                <a:ext cx="129600" cy="238680"/>
              </p14:xfrm>
            </p:contentPart>
          </mc:Choice>
          <mc:Fallback xmlns="">
            <p:pic>
              <p:nvPicPr>
                <p:cNvPr id="31" name="Ink 30">
                  <a:extLst>
                    <a:ext uri="{FF2B5EF4-FFF2-40B4-BE49-F238E27FC236}">
                      <a16:creationId xmlns:a16="http://schemas.microsoft.com/office/drawing/2014/main" id="{59482902-DDDC-F9BC-4689-06AE3B42903D}"/>
                    </a:ext>
                  </a:extLst>
                </p:cNvPr>
                <p:cNvPicPr/>
                <p:nvPr/>
              </p:nvPicPr>
              <p:blipFill>
                <a:blip r:embed="rId328"/>
                <a:stretch>
                  <a:fillRect/>
                </a:stretch>
              </p:blipFill>
              <p:spPr>
                <a:xfrm>
                  <a:off x="2321625" y="3764412"/>
                  <a:ext cx="14724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329">
              <p14:nvContentPartPr>
                <p14:cNvPr id="32" name="Ink 31">
                  <a:extLst>
                    <a:ext uri="{FF2B5EF4-FFF2-40B4-BE49-F238E27FC236}">
                      <a16:creationId xmlns:a16="http://schemas.microsoft.com/office/drawing/2014/main" id="{2448C5FF-7E4F-CDA1-B5E9-01F1196E1A4C}"/>
                    </a:ext>
                  </a:extLst>
                </p14:cNvPr>
                <p14:cNvContentPartPr/>
                <p14:nvPr/>
              </p14:nvContentPartPr>
              <p14:xfrm>
                <a:off x="2343945" y="3853332"/>
                <a:ext cx="109800" cy="90000"/>
              </p14:xfrm>
            </p:contentPart>
          </mc:Choice>
          <mc:Fallback xmlns="">
            <p:pic>
              <p:nvPicPr>
                <p:cNvPr id="32" name="Ink 31">
                  <a:extLst>
                    <a:ext uri="{FF2B5EF4-FFF2-40B4-BE49-F238E27FC236}">
                      <a16:creationId xmlns:a16="http://schemas.microsoft.com/office/drawing/2014/main" id="{2448C5FF-7E4F-CDA1-B5E9-01F1196E1A4C}"/>
                    </a:ext>
                  </a:extLst>
                </p:cNvPr>
                <p:cNvPicPr/>
                <p:nvPr/>
              </p:nvPicPr>
              <p:blipFill>
                <a:blip r:embed="rId330"/>
                <a:stretch>
                  <a:fillRect/>
                </a:stretch>
              </p:blipFill>
              <p:spPr>
                <a:xfrm>
                  <a:off x="2334945" y="3844332"/>
                  <a:ext cx="12744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331">
              <p14:nvContentPartPr>
                <p14:cNvPr id="198" name="Ink 197">
                  <a:extLst>
                    <a:ext uri="{FF2B5EF4-FFF2-40B4-BE49-F238E27FC236}">
                      <a16:creationId xmlns:a16="http://schemas.microsoft.com/office/drawing/2014/main" id="{000D971D-CADF-FF8D-B744-0EF2811C37C5}"/>
                    </a:ext>
                  </a:extLst>
                </p14:cNvPr>
                <p14:cNvContentPartPr/>
                <p14:nvPr/>
              </p14:nvContentPartPr>
              <p14:xfrm>
                <a:off x="1375545" y="4276692"/>
                <a:ext cx="523440" cy="147960"/>
              </p14:xfrm>
            </p:contentPart>
          </mc:Choice>
          <mc:Fallback xmlns="">
            <p:pic>
              <p:nvPicPr>
                <p:cNvPr id="198" name="Ink 197">
                  <a:extLst>
                    <a:ext uri="{FF2B5EF4-FFF2-40B4-BE49-F238E27FC236}">
                      <a16:creationId xmlns:a16="http://schemas.microsoft.com/office/drawing/2014/main" id="{000D971D-CADF-FF8D-B744-0EF2811C37C5}"/>
                    </a:ext>
                  </a:extLst>
                </p:cNvPr>
                <p:cNvPicPr/>
                <p:nvPr/>
              </p:nvPicPr>
              <p:blipFill>
                <a:blip r:embed="rId332"/>
                <a:stretch>
                  <a:fillRect/>
                </a:stretch>
              </p:blipFill>
              <p:spPr>
                <a:xfrm>
                  <a:off x="1366905" y="4268052"/>
                  <a:ext cx="54108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333">
              <p14:nvContentPartPr>
                <p14:cNvPr id="199" name="Ink 198">
                  <a:extLst>
                    <a:ext uri="{FF2B5EF4-FFF2-40B4-BE49-F238E27FC236}">
                      <a16:creationId xmlns:a16="http://schemas.microsoft.com/office/drawing/2014/main" id="{C1347C48-0F1D-F49C-785C-C12D3CB4CF60}"/>
                    </a:ext>
                  </a:extLst>
                </p14:cNvPr>
                <p14:cNvContentPartPr/>
                <p14:nvPr/>
              </p14:nvContentPartPr>
              <p14:xfrm>
                <a:off x="1474545" y="4355892"/>
                <a:ext cx="401040" cy="137880"/>
              </p14:xfrm>
            </p:contentPart>
          </mc:Choice>
          <mc:Fallback xmlns="">
            <p:pic>
              <p:nvPicPr>
                <p:cNvPr id="199" name="Ink 198">
                  <a:extLst>
                    <a:ext uri="{FF2B5EF4-FFF2-40B4-BE49-F238E27FC236}">
                      <a16:creationId xmlns:a16="http://schemas.microsoft.com/office/drawing/2014/main" id="{C1347C48-0F1D-F49C-785C-C12D3CB4CF60}"/>
                    </a:ext>
                  </a:extLst>
                </p:cNvPr>
                <p:cNvPicPr/>
                <p:nvPr/>
              </p:nvPicPr>
              <p:blipFill>
                <a:blip r:embed="rId334"/>
                <a:stretch>
                  <a:fillRect/>
                </a:stretch>
              </p:blipFill>
              <p:spPr>
                <a:xfrm>
                  <a:off x="1465905" y="4346892"/>
                  <a:ext cx="41868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335">
              <p14:nvContentPartPr>
                <p14:cNvPr id="204" name="Ink 203">
                  <a:extLst>
                    <a:ext uri="{FF2B5EF4-FFF2-40B4-BE49-F238E27FC236}">
                      <a16:creationId xmlns:a16="http://schemas.microsoft.com/office/drawing/2014/main" id="{2645C996-58EA-D9DC-0937-7717F67EE59F}"/>
                    </a:ext>
                  </a:extLst>
                </p14:cNvPr>
                <p14:cNvContentPartPr/>
                <p14:nvPr/>
              </p14:nvContentPartPr>
              <p14:xfrm>
                <a:off x="540345" y="2841732"/>
                <a:ext cx="276840" cy="108360"/>
              </p14:xfrm>
            </p:contentPart>
          </mc:Choice>
          <mc:Fallback xmlns="">
            <p:pic>
              <p:nvPicPr>
                <p:cNvPr id="204" name="Ink 203">
                  <a:extLst>
                    <a:ext uri="{FF2B5EF4-FFF2-40B4-BE49-F238E27FC236}">
                      <a16:creationId xmlns:a16="http://schemas.microsoft.com/office/drawing/2014/main" id="{2645C996-58EA-D9DC-0937-7717F67EE59F}"/>
                    </a:ext>
                  </a:extLst>
                </p:cNvPr>
                <p:cNvPicPr/>
                <p:nvPr/>
              </p:nvPicPr>
              <p:blipFill>
                <a:blip r:embed="rId336"/>
                <a:stretch>
                  <a:fillRect/>
                </a:stretch>
              </p:blipFill>
              <p:spPr>
                <a:xfrm>
                  <a:off x="531705" y="2832732"/>
                  <a:ext cx="29448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337">
              <p14:nvContentPartPr>
                <p14:cNvPr id="205" name="Ink 204">
                  <a:extLst>
                    <a:ext uri="{FF2B5EF4-FFF2-40B4-BE49-F238E27FC236}">
                      <a16:creationId xmlns:a16="http://schemas.microsoft.com/office/drawing/2014/main" id="{C9189E85-D026-887E-8FC2-B0C0E17F477A}"/>
                    </a:ext>
                  </a:extLst>
                </p14:cNvPr>
                <p14:cNvContentPartPr/>
                <p14:nvPr/>
              </p14:nvContentPartPr>
              <p14:xfrm>
                <a:off x="550425" y="2892852"/>
                <a:ext cx="338760" cy="106200"/>
              </p14:xfrm>
            </p:contentPart>
          </mc:Choice>
          <mc:Fallback xmlns="">
            <p:pic>
              <p:nvPicPr>
                <p:cNvPr id="205" name="Ink 204">
                  <a:extLst>
                    <a:ext uri="{FF2B5EF4-FFF2-40B4-BE49-F238E27FC236}">
                      <a16:creationId xmlns:a16="http://schemas.microsoft.com/office/drawing/2014/main" id="{C9189E85-D026-887E-8FC2-B0C0E17F477A}"/>
                    </a:ext>
                  </a:extLst>
                </p:cNvPr>
                <p:cNvPicPr/>
                <p:nvPr/>
              </p:nvPicPr>
              <p:blipFill>
                <a:blip r:embed="rId338"/>
                <a:stretch>
                  <a:fillRect/>
                </a:stretch>
              </p:blipFill>
              <p:spPr>
                <a:xfrm>
                  <a:off x="541425" y="2884212"/>
                  <a:ext cx="356400" cy="123840"/>
                </a:xfrm>
                <a:prstGeom prst="rect">
                  <a:avLst/>
                </a:prstGeom>
              </p:spPr>
            </p:pic>
          </mc:Fallback>
        </mc:AlternateContent>
        <mc:AlternateContent xmlns:mc="http://schemas.openxmlformats.org/markup-compatibility/2006" xmlns:p14="http://schemas.microsoft.com/office/powerpoint/2010/main">
          <mc:Choice Requires="p14">
            <p:contentPart p14:bwMode="auto" r:id="rId339">
              <p14:nvContentPartPr>
                <p14:cNvPr id="207" name="Ink 206">
                  <a:extLst>
                    <a:ext uri="{FF2B5EF4-FFF2-40B4-BE49-F238E27FC236}">
                      <a16:creationId xmlns:a16="http://schemas.microsoft.com/office/drawing/2014/main" id="{1CDF69D8-268F-C50D-261E-489324FA295B}"/>
                    </a:ext>
                  </a:extLst>
                </p14:cNvPr>
                <p14:cNvContentPartPr/>
                <p14:nvPr/>
              </p14:nvContentPartPr>
              <p14:xfrm>
                <a:off x="2428185" y="5157972"/>
                <a:ext cx="1728360" cy="407520"/>
              </p14:xfrm>
            </p:contentPart>
          </mc:Choice>
          <mc:Fallback xmlns="">
            <p:pic>
              <p:nvPicPr>
                <p:cNvPr id="207" name="Ink 206">
                  <a:extLst>
                    <a:ext uri="{FF2B5EF4-FFF2-40B4-BE49-F238E27FC236}">
                      <a16:creationId xmlns:a16="http://schemas.microsoft.com/office/drawing/2014/main" id="{1CDF69D8-268F-C50D-261E-489324FA295B}"/>
                    </a:ext>
                  </a:extLst>
                </p:cNvPr>
                <p:cNvPicPr/>
                <p:nvPr/>
              </p:nvPicPr>
              <p:blipFill>
                <a:blip r:embed="rId340"/>
                <a:stretch>
                  <a:fillRect/>
                </a:stretch>
              </p:blipFill>
              <p:spPr>
                <a:xfrm>
                  <a:off x="2419545" y="5148972"/>
                  <a:ext cx="1746000" cy="425160"/>
                </a:xfrm>
                <a:prstGeom prst="rect">
                  <a:avLst/>
                </a:prstGeom>
              </p:spPr>
            </p:pic>
          </mc:Fallback>
        </mc:AlternateContent>
        <mc:AlternateContent xmlns:mc="http://schemas.openxmlformats.org/markup-compatibility/2006" xmlns:p14="http://schemas.microsoft.com/office/powerpoint/2010/main">
          <mc:Choice Requires="p14">
            <p:contentPart p14:bwMode="auto" r:id="rId341">
              <p14:nvContentPartPr>
                <p14:cNvPr id="208" name="Ink 207">
                  <a:extLst>
                    <a:ext uri="{FF2B5EF4-FFF2-40B4-BE49-F238E27FC236}">
                      <a16:creationId xmlns:a16="http://schemas.microsoft.com/office/drawing/2014/main" id="{13788E27-54C7-CDFD-B44B-848F0B6829FC}"/>
                    </a:ext>
                  </a:extLst>
                </p14:cNvPr>
                <p14:cNvContentPartPr/>
                <p14:nvPr/>
              </p14:nvContentPartPr>
              <p14:xfrm>
                <a:off x="3897345" y="5290092"/>
                <a:ext cx="248760" cy="186840"/>
              </p14:xfrm>
            </p:contentPart>
          </mc:Choice>
          <mc:Fallback xmlns="">
            <p:pic>
              <p:nvPicPr>
                <p:cNvPr id="208" name="Ink 207">
                  <a:extLst>
                    <a:ext uri="{FF2B5EF4-FFF2-40B4-BE49-F238E27FC236}">
                      <a16:creationId xmlns:a16="http://schemas.microsoft.com/office/drawing/2014/main" id="{13788E27-54C7-CDFD-B44B-848F0B6829FC}"/>
                    </a:ext>
                  </a:extLst>
                </p:cNvPr>
                <p:cNvPicPr/>
                <p:nvPr/>
              </p:nvPicPr>
              <p:blipFill>
                <a:blip r:embed="rId342"/>
                <a:stretch>
                  <a:fillRect/>
                </a:stretch>
              </p:blipFill>
              <p:spPr>
                <a:xfrm>
                  <a:off x="3888705" y="5281092"/>
                  <a:ext cx="26640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343">
              <p14:nvContentPartPr>
                <p14:cNvPr id="209" name="Ink 208">
                  <a:extLst>
                    <a:ext uri="{FF2B5EF4-FFF2-40B4-BE49-F238E27FC236}">
                      <a16:creationId xmlns:a16="http://schemas.microsoft.com/office/drawing/2014/main" id="{F4AD40ED-0720-EB49-61EB-E53FB698C4AD}"/>
                    </a:ext>
                  </a:extLst>
                </p14:cNvPr>
                <p14:cNvContentPartPr/>
                <p14:nvPr/>
              </p14:nvContentPartPr>
              <p14:xfrm>
                <a:off x="2437905" y="4866732"/>
                <a:ext cx="3674520" cy="669240"/>
              </p14:xfrm>
            </p:contentPart>
          </mc:Choice>
          <mc:Fallback xmlns="">
            <p:pic>
              <p:nvPicPr>
                <p:cNvPr id="209" name="Ink 208">
                  <a:extLst>
                    <a:ext uri="{FF2B5EF4-FFF2-40B4-BE49-F238E27FC236}">
                      <a16:creationId xmlns:a16="http://schemas.microsoft.com/office/drawing/2014/main" id="{F4AD40ED-0720-EB49-61EB-E53FB698C4AD}"/>
                    </a:ext>
                  </a:extLst>
                </p:cNvPr>
                <p:cNvPicPr/>
                <p:nvPr/>
              </p:nvPicPr>
              <p:blipFill>
                <a:blip r:embed="rId344"/>
                <a:stretch>
                  <a:fillRect/>
                </a:stretch>
              </p:blipFill>
              <p:spPr>
                <a:xfrm>
                  <a:off x="2429265" y="4857732"/>
                  <a:ext cx="3692160" cy="686880"/>
                </a:xfrm>
                <a:prstGeom prst="rect">
                  <a:avLst/>
                </a:prstGeom>
              </p:spPr>
            </p:pic>
          </mc:Fallback>
        </mc:AlternateContent>
        <mc:AlternateContent xmlns:mc="http://schemas.openxmlformats.org/markup-compatibility/2006" xmlns:p14="http://schemas.microsoft.com/office/powerpoint/2010/main">
          <mc:Choice Requires="p14">
            <p:contentPart p14:bwMode="auto" r:id="rId345">
              <p14:nvContentPartPr>
                <p14:cNvPr id="210" name="Ink 209">
                  <a:extLst>
                    <a:ext uri="{FF2B5EF4-FFF2-40B4-BE49-F238E27FC236}">
                      <a16:creationId xmlns:a16="http://schemas.microsoft.com/office/drawing/2014/main" id="{98879DF2-AB64-D24A-BE0B-C3D16C2DCFE2}"/>
                    </a:ext>
                  </a:extLst>
                </p14:cNvPr>
                <p14:cNvContentPartPr/>
                <p14:nvPr/>
              </p14:nvContentPartPr>
              <p14:xfrm>
                <a:off x="5894625" y="5035212"/>
                <a:ext cx="279720" cy="325800"/>
              </p14:xfrm>
            </p:contentPart>
          </mc:Choice>
          <mc:Fallback xmlns="">
            <p:pic>
              <p:nvPicPr>
                <p:cNvPr id="210" name="Ink 209">
                  <a:extLst>
                    <a:ext uri="{FF2B5EF4-FFF2-40B4-BE49-F238E27FC236}">
                      <a16:creationId xmlns:a16="http://schemas.microsoft.com/office/drawing/2014/main" id="{98879DF2-AB64-D24A-BE0B-C3D16C2DCFE2}"/>
                    </a:ext>
                  </a:extLst>
                </p:cNvPr>
                <p:cNvPicPr/>
                <p:nvPr/>
              </p:nvPicPr>
              <p:blipFill>
                <a:blip r:embed="rId346"/>
                <a:stretch>
                  <a:fillRect/>
                </a:stretch>
              </p:blipFill>
              <p:spPr>
                <a:xfrm>
                  <a:off x="5885985" y="5026572"/>
                  <a:ext cx="297360" cy="343440"/>
                </a:xfrm>
                <a:prstGeom prst="rect">
                  <a:avLst/>
                </a:prstGeom>
              </p:spPr>
            </p:pic>
          </mc:Fallback>
        </mc:AlternateContent>
        <mc:AlternateContent xmlns:mc="http://schemas.openxmlformats.org/markup-compatibility/2006" xmlns:p14="http://schemas.microsoft.com/office/powerpoint/2010/main">
          <mc:Choice Requires="p14">
            <p:contentPart p14:bwMode="auto" r:id="rId347">
              <p14:nvContentPartPr>
                <p14:cNvPr id="211" name="Ink 210">
                  <a:extLst>
                    <a:ext uri="{FF2B5EF4-FFF2-40B4-BE49-F238E27FC236}">
                      <a16:creationId xmlns:a16="http://schemas.microsoft.com/office/drawing/2014/main" id="{B910E3B2-AA46-47B4-0D4B-BE2BEDDEEB90}"/>
                    </a:ext>
                  </a:extLst>
                </p14:cNvPr>
                <p14:cNvContentPartPr/>
                <p14:nvPr/>
              </p14:nvContentPartPr>
              <p14:xfrm>
                <a:off x="2751105" y="4485492"/>
                <a:ext cx="5886360" cy="942120"/>
              </p14:xfrm>
            </p:contentPart>
          </mc:Choice>
          <mc:Fallback xmlns="">
            <p:pic>
              <p:nvPicPr>
                <p:cNvPr id="211" name="Ink 210">
                  <a:extLst>
                    <a:ext uri="{FF2B5EF4-FFF2-40B4-BE49-F238E27FC236}">
                      <a16:creationId xmlns:a16="http://schemas.microsoft.com/office/drawing/2014/main" id="{B910E3B2-AA46-47B4-0D4B-BE2BEDDEEB90}"/>
                    </a:ext>
                  </a:extLst>
                </p:cNvPr>
                <p:cNvPicPr/>
                <p:nvPr/>
              </p:nvPicPr>
              <p:blipFill>
                <a:blip r:embed="rId348"/>
                <a:stretch>
                  <a:fillRect/>
                </a:stretch>
              </p:blipFill>
              <p:spPr>
                <a:xfrm>
                  <a:off x="2742105" y="4476852"/>
                  <a:ext cx="5904000" cy="959760"/>
                </a:xfrm>
                <a:prstGeom prst="rect">
                  <a:avLst/>
                </a:prstGeom>
              </p:spPr>
            </p:pic>
          </mc:Fallback>
        </mc:AlternateContent>
        <mc:AlternateContent xmlns:mc="http://schemas.openxmlformats.org/markup-compatibility/2006" xmlns:p14="http://schemas.microsoft.com/office/powerpoint/2010/main">
          <mc:Choice Requires="p14">
            <p:contentPart p14:bwMode="auto" r:id="rId349">
              <p14:nvContentPartPr>
                <p14:cNvPr id="212" name="Ink 211">
                  <a:extLst>
                    <a:ext uri="{FF2B5EF4-FFF2-40B4-BE49-F238E27FC236}">
                      <a16:creationId xmlns:a16="http://schemas.microsoft.com/office/drawing/2014/main" id="{C8EDD643-2DAF-34BE-0A0B-5279296F7E1F}"/>
                    </a:ext>
                  </a:extLst>
                </p14:cNvPr>
                <p14:cNvContentPartPr/>
                <p14:nvPr/>
              </p14:nvContentPartPr>
              <p14:xfrm>
                <a:off x="8664105" y="5112612"/>
                <a:ext cx="116640" cy="317880"/>
              </p14:xfrm>
            </p:contentPart>
          </mc:Choice>
          <mc:Fallback xmlns="">
            <p:pic>
              <p:nvPicPr>
                <p:cNvPr id="212" name="Ink 211">
                  <a:extLst>
                    <a:ext uri="{FF2B5EF4-FFF2-40B4-BE49-F238E27FC236}">
                      <a16:creationId xmlns:a16="http://schemas.microsoft.com/office/drawing/2014/main" id="{C8EDD643-2DAF-34BE-0A0B-5279296F7E1F}"/>
                    </a:ext>
                  </a:extLst>
                </p:cNvPr>
                <p:cNvPicPr/>
                <p:nvPr/>
              </p:nvPicPr>
              <p:blipFill>
                <a:blip r:embed="rId350"/>
                <a:stretch>
                  <a:fillRect/>
                </a:stretch>
              </p:blipFill>
              <p:spPr>
                <a:xfrm>
                  <a:off x="8655465" y="5103612"/>
                  <a:ext cx="134280" cy="335520"/>
                </a:xfrm>
                <a:prstGeom prst="rect">
                  <a:avLst/>
                </a:prstGeom>
              </p:spPr>
            </p:pic>
          </mc:Fallback>
        </mc:AlternateContent>
      </p:grpSp>
    </p:spTree>
    <p:extLst>
      <p:ext uri="{BB962C8B-B14F-4D97-AF65-F5344CB8AC3E}">
        <p14:creationId xmlns:p14="http://schemas.microsoft.com/office/powerpoint/2010/main" val="1318454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Objects of an Allocation</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sp>
        <p:nvSpPr>
          <p:cNvPr id="6" name="Rectangle 5">
            <a:extLst>
              <a:ext uri="{FF2B5EF4-FFF2-40B4-BE49-F238E27FC236}">
                <a16:creationId xmlns:a16="http://schemas.microsoft.com/office/drawing/2014/main" id="{6CD61165-8249-C206-1E13-9C3A836D818D}"/>
              </a:ext>
            </a:extLst>
          </p:cNvPr>
          <p:cNvSpPr/>
          <p:nvPr/>
        </p:nvSpPr>
        <p:spPr>
          <a:xfrm>
            <a:off x="191344" y="1988840"/>
            <a:ext cx="2520280"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Allocation</a:t>
            </a:r>
          </a:p>
        </p:txBody>
      </p:sp>
      <p:sp>
        <p:nvSpPr>
          <p:cNvPr id="7" name="Rectangle 6">
            <a:extLst>
              <a:ext uri="{FF2B5EF4-FFF2-40B4-BE49-F238E27FC236}">
                <a16:creationId xmlns:a16="http://schemas.microsoft.com/office/drawing/2014/main" id="{ADBF44D4-C60D-6771-3B3E-48103B0BC5D7}"/>
              </a:ext>
            </a:extLst>
          </p:cNvPr>
          <p:cNvSpPr/>
          <p:nvPr/>
        </p:nvSpPr>
        <p:spPr>
          <a:xfrm>
            <a:off x="4439816" y="1988840"/>
            <a:ext cx="2520280"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a:t>
            </a:r>
          </a:p>
        </p:txBody>
      </p:sp>
      <p:sp>
        <p:nvSpPr>
          <p:cNvPr id="8" name="Rectangle 7">
            <a:extLst>
              <a:ext uri="{FF2B5EF4-FFF2-40B4-BE49-F238E27FC236}">
                <a16:creationId xmlns:a16="http://schemas.microsoft.com/office/drawing/2014/main" id="{F5567A9B-2F4A-CE2D-E80F-3C318A874F92}"/>
              </a:ext>
            </a:extLst>
          </p:cNvPr>
          <p:cNvSpPr/>
          <p:nvPr/>
        </p:nvSpPr>
        <p:spPr>
          <a:xfrm>
            <a:off x="9157220" y="1988840"/>
            <a:ext cx="2520280"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Rule</a:t>
            </a:r>
          </a:p>
        </p:txBody>
      </p:sp>
      <p:cxnSp>
        <p:nvCxnSpPr>
          <p:cNvPr id="10" name="Straight Connector 9">
            <a:extLst>
              <a:ext uri="{FF2B5EF4-FFF2-40B4-BE49-F238E27FC236}">
                <a16:creationId xmlns:a16="http://schemas.microsoft.com/office/drawing/2014/main" id="{0B067D2D-E174-3B71-08AE-A77173836538}"/>
              </a:ext>
            </a:extLst>
          </p:cNvPr>
          <p:cNvCxnSpPr>
            <a:stCxn id="6" idx="3"/>
            <a:endCxn id="7" idx="1"/>
          </p:cNvCxnSpPr>
          <p:nvPr/>
        </p:nvCxnSpPr>
        <p:spPr>
          <a:xfrm>
            <a:off x="2711624" y="2672916"/>
            <a:ext cx="17281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72F877D-C565-84DC-219C-1CB65241982D}"/>
              </a:ext>
            </a:extLst>
          </p:cNvPr>
          <p:cNvCxnSpPr>
            <a:stCxn id="7" idx="3"/>
          </p:cNvCxnSpPr>
          <p:nvPr/>
        </p:nvCxnSpPr>
        <p:spPr>
          <a:xfrm>
            <a:off x="6960096" y="2672916"/>
            <a:ext cx="2304256"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932610E-94D9-7B1A-17FC-8B8126707318}"/>
              </a:ext>
            </a:extLst>
          </p:cNvPr>
          <p:cNvSpPr txBox="1"/>
          <p:nvPr/>
        </p:nvSpPr>
        <p:spPr>
          <a:xfrm>
            <a:off x="2783632" y="2276872"/>
            <a:ext cx="1512168" cy="338554"/>
          </a:xfrm>
          <a:prstGeom prst="rect">
            <a:avLst/>
          </a:prstGeom>
          <a:noFill/>
        </p:spPr>
        <p:txBody>
          <a:bodyPr wrap="square" rtlCol="0">
            <a:spAutoFit/>
          </a:bodyPr>
          <a:lstStyle/>
          <a:p>
            <a:r>
              <a:rPr lang="en-US" sz="1600" dirty="0"/>
              <a:t>1	*</a:t>
            </a:r>
          </a:p>
        </p:txBody>
      </p:sp>
      <p:sp>
        <p:nvSpPr>
          <p:cNvPr id="14" name="TextBox 13">
            <a:extLst>
              <a:ext uri="{FF2B5EF4-FFF2-40B4-BE49-F238E27FC236}">
                <a16:creationId xmlns:a16="http://schemas.microsoft.com/office/drawing/2014/main" id="{090F4F27-CC8A-6824-8569-CFE3777B19FB}"/>
              </a:ext>
            </a:extLst>
          </p:cNvPr>
          <p:cNvSpPr txBox="1"/>
          <p:nvPr/>
        </p:nvSpPr>
        <p:spPr>
          <a:xfrm>
            <a:off x="7302574" y="2334362"/>
            <a:ext cx="1512168" cy="338554"/>
          </a:xfrm>
          <a:prstGeom prst="rect">
            <a:avLst/>
          </a:prstGeom>
          <a:noFill/>
        </p:spPr>
        <p:txBody>
          <a:bodyPr wrap="square" rtlCol="0">
            <a:spAutoFit/>
          </a:bodyPr>
          <a:lstStyle/>
          <a:p>
            <a:r>
              <a:rPr lang="en-US" sz="1600" dirty="0"/>
              <a:t>1	*</a:t>
            </a:r>
          </a:p>
        </p:txBody>
      </p:sp>
    </p:spTree>
    <p:extLst>
      <p:ext uri="{BB962C8B-B14F-4D97-AF65-F5344CB8AC3E}">
        <p14:creationId xmlns:p14="http://schemas.microsoft.com/office/powerpoint/2010/main" val="1642601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VDT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kumimoji="0" lang="en-IN"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8" name="TextBox 7">
            <a:extLst>
              <a:ext uri="{FF2B5EF4-FFF2-40B4-BE49-F238E27FC236}">
                <a16:creationId xmlns:a16="http://schemas.microsoft.com/office/drawing/2014/main" id="{D6914F32-8274-4735-A49B-FAC8B0205D00}"/>
              </a:ext>
            </a:extLst>
          </p:cNvPr>
          <p:cNvSpPr txBox="1"/>
          <p:nvPr/>
        </p:nvSpPr>
        <p:spPr>
          <a:xfrm>
            <a:off x="0" y="1033358"/>
            <a:ext cx="11838298" cy="1754326"/>
          </a:xfrm>
          <a:prstGeom prst="rect">
            <a:avLst/>
          </a:prstGeom>
          <a:noFill/>
        </p:spPr>
        <p:txBody>
          <a:bodyPr wrap="square">
            <a:spAutoFit/>
          </a:bodyPr>
          <a:lstStyle/>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Value driver trees (VDTs) allow visualizing the composition of a KPI and its contributing factors</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A VDT shows how a KPI is calculated from other KPIs and drivers</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In SAC, a value driver tree can be used to visualize existing data but also to simulate the impact of driver</a:t>
            </a:r>
          </a:p>
          <a:p>
            <a:pPr algn="l"/>
            <a:r>
              <a:rPr lang="en-US" sz="1800" b="0" i="0" u="none" strike="noStrike" baseline="0" dirty="0">
                <a:solidFill>
                  <a:srgbClr val="000000"/>
                </a:solidFill>
                <a:latin typeface="Arial" panose="020B0604020202020204" pitchFamily="34" charset="0"/>
              </a:rPr>
              <a:t>changes in real time</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In planning, the VDT component can be used to create and simulate different scenarios</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Value driver trees are provided as standard story widgets and can be seamlessly integrated into SAC stories</a:t>
            </a:r>
            <a:endParaRPr lang="en-US" dirty="0"/>
          </a:p>
        </p:txBody>
      </p:sp>
      <p:pic>
        <p:nvPicPr>
          <p:cNvPr id="4" name="Picture 3">
            <a:extLst>
              <a:ext uri="{FF2B5EF4-FFF2-40B4-BE49-F238E27FC236}">
                <a16:creationId xmlns:a16="http://schemas.microsoft.com/office/drawing/2014/main" id="{5499DF36-176E-4FFF-8611-971DBE2F6F0F}"/>
              </a:ext>
            </a:extLst>
          </p:cNvPr>
          <p:cNvPicPr>
            <a:picLocks noChangeAspect="1"/>
          </p:cNvPicPr>
          <p:nvPr/>
        </p:nvPicPr>
        <p:blipFill>
          <a:blip r:embed="rId3"/>
          <a:stretch>
            <a:fillRect/>
          </a:stretch>
        </p:blipFill>
        <p:spPr>
          <a:xfrm>
            <a:off x="2335742" y="3249945"/>
            <a:ext cx="7651143" cy="2530059"/>
          </a:xfrm>
          <a:prstGeom prst="rect">
            <a:avLst/>
          </a:prstGeom>
        </p:spPr>
      </p:pic>
    </p:spTree>
    <p:extLst>
      <p:ext uri="{BB962C8B-B14F-4D97-AF65-F5344CB8AC3E}">
        <p14:creationId xmlns:p14="http://schemas.microsoft.com/office/powerpoint/2010/main" val="22094999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VDT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kumimoji="0" lang="en-IN"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7" name="TextBox 6">
            <a:extLst>
              <a:ext uri="{FF2B5EF4-FFF2-40B4-BE49-F238E27FC236}">
                <a16:creationId xmlns:a16="http://schemas.microsoft.com/office/drawing/2014/main" id="{8D55796D-C2F3-41BD-904A-B6EAA148FFE5}"/>
              </a:ext>
            </a:extLst>
          </p:cNvPr>
          <p:cNvSpPr txBox="1"/>
          <p:nvPr/>
        </p:nvSpPr>
        <p:spPr>
          <a:xfrm>
            <a:off x="111967" y="1013705"/>
            <a:ext cx="11735661" cy="1754326"/>
          </a:xfrm>
          <a:prstGeom prst="rect">
            <a:avLst/>
          </a:prstGeom>
          <a:noFill/>
        </p:spPr>
        <p:txBody>
          <a:bodyPr wrap="square">
            <a:spAutoFit/>
          </a:bodyPr>
          <a:lstStyle/>
          <a:p>
            <a:pPr algn="l"/>
            <a:r>
              <a:rPr lang="en-US" sz="1800" b="0" i="0" u="none" strike="noStrike" baseline="0" dirty="0">
                <a:solidFill>
                  <a:srgbClr val="000000"/>
                </a:solidFill>
                <a:latin typeface="ArialMT"/>
              </a:rPr>
              <a:t>A value driver tree is a standard widget in the story</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VDT widgets can be configured like any other story widget by adding a new component and then using the builder panel</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A VDT is based on a data model. The nodes of the tree correspond to KPIs defined in the account dimension</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You can automatically generate a value driver tree from an existing model</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Alternatively, you can start building the tree from scratch, defining the nodes manually</a:t>
            </a:r>
            <a:endParaRPr lang="en-US" dirty="0"/>
          </a:p>
        </p:txBody>
      </p:sp>
      <p:pic>
        <p:nvPicPr>
          <p:cNvPr id="4" name="Picture 3">
            <a:extLst>
              <a:ext uri="{FF2B5EF4-FFF2-40B4-BE49-F238E27FC236}">
                <a16:creationId xmlns:a16="http://schemas.microsoft.com/office/drawing/2014/main" id="{B4CD400E-40F8-4ECA-B716-5D0B00216F34}"/>
              </a:ext>
            </a:extLst>
          </p:cNvPr>
          <p:cNvPicPr>
            <a:picLocks noChangeAspect="1"/>
          </p:cNvPicPr>
          <p:nvPr/>
        </p:nvPicPr>
        <p:blipFill>
          <a:blip r:embed="rId3"/>
          <a:stretch>
            <a:fillRect/>
          </a:stretch>
        </p:blipFill>
        <p:spPr>
          <a:xfrm>
            <a:off x="4024757" y="2971978"/>
            <a:ext cx="3579692" cy="3269285"/>
          </a:xfrm>
          <a:prstGeom prst="rect">
            <a:avLst/>
          </a:prstGeom>
        </p:spPr>
      </p:pic>
    </p:spTree>
    <p:extLst>
      <p:ext uri="{BB962C8B-B14F-4D97-AF65-F5344CB8AC3E}">
        <p14:creationId xmlns:p14="http://schemas.microsoft.com/office/powerpoint/2010/main" val="2519398032"/>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Use case 2</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4" name="TextBox 3">
            <a:extLst>
              <a:ext uri="{FF2B5EF4-FFF2-40B4-BE49-F238E27FC236}">
                <a16:creationId xmlns:a16="http://schemas.microsoft.com/office/drawing/2014/main" id="{1D476F02-4BAC-8B0D-045B-B75A9B911740}"/>
              </a:ext>
            </a:extLst>
          </p:cNvPr>
          <p:cNvSpPr txBox="1"/>
          <p:nvPr/>
        </p:nvSpPr>
        <p:spPr>
          <a:xfrm>
            <a:off x="185923" y="764704"/>
            <a:ext cx="11886741" cy="1631216"/>
          </a:xfrm>
          <a:prstGeom prst="rect">
            <a:avLst/>
          </a:prstGeom>
          <a:noFill/>
        </p:spPr>
        <p:txBody>
          <a:bodyPr wrap="square" rtlCol="0">
            <a:spAutoFit/>
          </a:bodyPr>
          <a:lstStyle/>
          <a:p>
            <a:r>
              <a:rPr lang="en-US" sz="2000" dirty="0"/>
              <a:t>We would like observe the impact of market growth, price index, growth rate on our net revenue. VDT is just a representation of account dimensions connected together. All the calculations related to VDT are going to be done inside the MODEL.</a:t>
            </a:r>
          </a:p>
          <a:p>
            <a:r>
              <a:rPr lang="en-US" sz="2000" dirty="0"/>
              <a:t>Gross Sales = Quantity (~</a:t>
            </a:r>
            <a:r>
              <a:rPr lang="en-US" sz="2000" dirty="0" err="1"/>
              <a:t>MarketGrowth</a:t>
            </a:r>
            <a:r>
              <a:rPr lang="en-US" sz="2000" dirty="0"/>
              <a:t>, ~</a:t>
            </a:r>
            <a:r>
              <a:rPr lang="en-US" sz="2000" dirty="0" err="1"/>
              <a:t>SalesAmbition</a:t>
            </a:r>
            <a:r>
              <a:rPr lang="en-US" sz="2000" dirty="0"/>
              <a:t>) X Price (~</a:t>
            </a:r>
            <a:r>
              <a:rPr lang="en-US" sz="2000" dirty="0" err="1"/>
              <a:t>PriceIndex</a:t>
            </a:r>
            <a:r>
              <a:rPr lang="en-US" sz="2000" dirty="0"/>
              <a:t>)</a:t>
            </a:r>
          </a:p>
          <a:p>
            <a:r>
              <a:rPr lang="en-US" sz="2000" dirty="0"/>
              <a:t>Net Sales = gross Sales – Discount (~Discount %)</a:t>
            </a:r>
            <a:endParaRPr lang="en-IN" sz="2000" dirty="0"/>
          </a:p>
        </p:txBody>
      </p:sp>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sp>
        <p:nvSpPr>
          <p:cNvPr id="6" name="Rectangle 5">
            <a:extLst>
              <a:ext uri="{FF2B5EF4-FFF2-40B4-BE49-F238E27FC236}">
                <a16:creationId xmlns:a16="http://schemas.microsoft.com/office/drawing/2014/main" id="{6863C26D-A1FC-D92E-D6E6-955579174CFC}"/>
              </a:ext>
            </a:extLst>
          </p:cNvPr>
          <p:cNvSpPr/>
          <p:nvPr/>
        </p:nvSpPr>
        <p:spPr>
          <a:xfrm>
            <a:off x="9034453" y="2348880"/>
            <a:ext cx="2088232"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Price Index</a:t>
            </a:r>
          </a:p>
        </p:txBody>
      </p:sp>
      <p:sp>
        <p:nvSpPr>
          <p:cNvPr id="7" name="Rectangle 6">
            <a:extLst>
              <a:ext uri="{FF2B5EF4-FFF2-40B4-BE49-F238E27FC236}">
                <a16:creationId xmlns:a16="http://schemas.microsoft.com/office/drawing/2014/main" id="{DDD3B674-1701-F277-D24B-E2BF55EC82B3}"/>
              </a:ext>
            </a:extLst>
          </p:cNvPr>
          <p:cNvSpPr/>
          <p:nvPr/>
        </p:nvSpPr>
        <p:spPr>
          <a:xfrm>
            <a:off x="5663952" y="2348880"/>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Price</a:t>
            </a:r>
          </a:p>
        </p:txBody>
      </p:sp>
      <p:cxnSp>
        <p:nvCxnSpPr>
          <p:cNvPr id="9" name="Straight Arrow Connector 8">
            <a:extLst>
              <a:ext uri="{FF2B5EF4-FFF2-40B4-BE49-F238E27FC236}">
                <a16:creationId xmlns:a16="http://schemas.microsoft.com/office/drawing/2014/main" id="{8E301BA3-E852-0040-51BD-92D8BFEDCCA5}"/>
              </a:ext>
            </a:extLst>
          </p:cNvPr>
          <p:cNvCxnSpPr>
            <a:stCxn id="6" idx="1"/>
            <a:endCxn id="7" idx="3"/>
          </p:cNvCxnSpPr>
          <p:nvPr/>
        </p:nvCxnSpPr>
        <p:spPr>
          <a:xfrm flipH="1">
            <a:off x="7752185" y="2708920"/>
            <a:ext cx="12822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AFE23FB4-B0F0-B094-6516-D9519E69AE94}"/>
              </a:ext>
            </a:extLst>
          </p:cNvPr>
          <p:cNvSpPr/>
          <p:nvPr/>
        </p:nvSpPr>
        <p:spPr>
          <a:xfrm>
            <a:off x="9034453" y="3677093"/>
            <a:ext cx="2088232"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Growth Rate</a:t>
            </a:r>
          </a:p>
        </p:txBody>
      </p:sp>
      <p:sp>
        <p:nvSpPr>
          <p:cNvPr id="11" name="Rectangle 10">
            <a:extLst>
              <a:ext uri="{FF2B5EF4-FFF2-40B4-BE49-F238E27FC236}">
                <a16:creationId xmlns:a16="http://schemas.microsoft.com/office/drawing/2014/main" id="{903EE491-E8D6-CF95-96F5-90C4C0E5F5D8}"/>
              </a:ext>
            </a:extLst>
          </p:cNvPr>
          <p:cNvSpPr/>
          <p:nvPr/>
        </p:nvSpPr>
        <p:spPr>
          <a:xfrm>
            <a:off x="9034453" y="4747535"/>
            <a:ext cx="2088232"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Sales Ambition %</a:t>
            </a:r>
          </a:p>
        </p:txBody>
      </p:sp>
      <p:sp>
        <p:nvSpPr>
          <p:cNvPr id="12" name="Rectangle 11">
            <a:extLst>
              <a:ext uri="{FF2B5EF4-FFF2-40B4-BE49-F238E27FC236}">
                <a16:creationId xmlns:a16="http://schemas.microsoft.com/office/drawing/2014/main" id="{BFFA1D87-2984-2F7B-E73F-647F6AEBD96C}"/>
              </a:ext>
            </a:extLst>
          </p:cNvPr>
          <p:cNvSpPr/>
          <p:nvPr/>
        </p:nvSpPr>
        <p:spPr>
          <a:xfrm>
            <a:off x="5647365" y="4209615"/>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Quantity</a:t>
            </a:r>
          </a:p>
        </p:txBody>
      </p:sp>
      <p:cxnSp>
        <p:nvCxnSpPr>
          <p:cNvPr id="14" name="Connector: Elbow 13">
            <a:extLst>
              <a:ext uri="{FF2B5EF4-FFF2-40B4-BE49-F238E27FC236}">
                <a16:creationId xmlns:a16="http://schemas.microsoft.com/office/drawing/2014/main" id="{AC794AE6-BA63-C9D1-AD3F-781F4B3520EE}"/>
              </a:ext>
            </a:extLst>
          </p:cNvPr>
          <p:cNvCxnSpPr>
            <a:stCxn id="10" idx="1"/>
          </p:cNvCxnSpPr>
          <p:nvPr/>
        </p:nvCxnSpPr>
        <p:spPr>
          <a:xfrm rot="10800000" flipV="1">
            <a:off x="7735597" y="4037133"/>
            <a:ext cx="1298856" cy="3600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266269A7-3B82-B072-9F19-410DF1F24616}"/>
              </a:ext>
            </a:extLst>
          </p:cNvPr>
          <p:cNvCxnSpPr>
            <a:stCxn id="11" idx="1"/>
            <a:endCxn id="12" idx="3"/>
          </p:cNvCxnSpPr>
          <p:nvPr/>
        </p:nvCxnSpPr>
        <p:spPr>
          <a:xfrm rot="10800000">
            <a:off x="7735597" y="4569655"/>
            <a:ext cx="1298856" cy="5379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2F95B1FD-E0E9-F9D1-403F-1E5F7760AC61}"/>
              </a:ext>
            </a:extLst>
          </p:cNvPr>
          <p:cNvSpPr/>
          <p:nvPr/>
        </p:nvSpPr>
        <p:spPr>
          <a:xfrm>
            <a:off x="2625741" y="3198320"/>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Gross Sales</a:t>
            </a:r>
          </a:p>
        </p:txBody>
      </p:sp>
      <p:cxnSp>
        <p:nvCxnSpPr>
          <p:cNvPr id="19" name="Connector: Elbow 18">
            <a:extLst>
              <a:ext uri="{FF2B5EF4-FFF2-40B4-BE49-F238E27FC236}">
                <a16:creationId xmlns:a16="http://schemas.microsoft.com/office/drawing/2014/main" id="{BDDE6B24-CA8A-1982-0F5C-DBE0EE83D65A}"/>
              </a:ext>
            </a:extLst>
          </p:cNvPr>
          <p:cNvCxnSpPr>
            <a:stCxn id="7" idx="1"/>
          </p:cNvCxnSpPr>
          <p:nvPr/>
        </p:nvCxnSpPr>
        <p:spPr>
          <a:xfrm rot="10800000" flipV="1">
            <a:off x="4713975" y="2708920"/>
            <a:ext cx="949979" cy="72008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EF0CD04F-280C-8756-69C0-E07CF52A1674}"/>
              </a:ext>
            </a:extLst>
          </p:cNvPr>
          <p:cNvCxnSpPr>
            <a:stCxn id="12" idx="1"/>
            <a:endCxn id="17" idx="3"/>
          </p:cNvCxnSpPr>
          <p:nvPr/>
        </p:nvCxnSpPr>
        <p:spPr>
          <a:xfrm rot="10800000">
            <a:off x="4713973" y="3558362"/>
            <a:ext cx="933392" cy="10112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0F9208A0-0F03-C55C-583B-8022F23137BB}"/>
              </a:ext>
            </a:extLst>
          </p:cNvPr>
          <p:cNvSpPr/>
          <p:nvPr/>
        </p:nvSpPr>
        <p:spPr>
          <a:xfrm>
            <a:off x="748112" y="4418755"/>
            <a:ext cx="1445583"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Net Sales</a:t>
            </a:r>
          </a:p>
        </p:txBody>
      </p:sp>
      <p:cxnSp>
        <p:nvCxnSpPr>
          <p:cNvPr id="24" name="Connector: Elbow 23">
            <a:extLst>
              <a:ext uri="{FF2B5EF4-FFF2-40B4-BE49-F238E27FC236}">
                <a16:creationId xmlns:a16="http://schemas.microsoft.com/office/drawing/2014/main" id="{FB6A6970-DA9E-EC68-6FB5-410C1EFA4978}"/>
              </a:ext>
            </a:extLst>
          </p:cNvPr>
          <p:cNvCxnSpPr>
            <a:stCxn id="17" idx="2"/>
          </p:cNvCxnSpPr>
          <p:nvPr/>
        </p:nvCxnSpPr>
        <p:spPr>
          <a:xfrm rot="5400000">
            <a:off x="2606150" y="3505947"/>
            <a:ext cx="651255" cy="14761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58A97739-BDEB-DA88-4999-84AF8A6235DC}"/>
              </a:ext>
            </a:extLst>
          </p:cNvPr>
          <p:cNvSpPr/>
          <p:nvPr/>
        </p:nvSpPr>
        <p:spPr>
          <a:xfrm>
            <a:off x="5647365" y="5868563"/>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Discount</a:t>
            </a:r>
          </a:p>
        </p:txBody>
      </p:sp>
      <p:sp>
        <p:nvSpPr>
          <p:cNvPr id="26" name="Rectangle 25">
            <a:extLst>
              <a:ext uri="{FF2B5EF4-FFF2-40B4-BE49-F238E27FC236}">
                <a16:creationId xmlns:a16="http://schemas.microsoft.com/office/drawing/2014/main" id="{A48BA698-B682-0071-0A53-7D121C1127FF}"/>
              </a:ext>
            </a:extLst>
          </p:cNvPr>
          <p:cNvSpPr/>
          <p:nvPr/>
        </p:nvSpPr>
        <p:spPr>
          <a:xfrm>
            <a:off x="9034453" y="5877272"/>
            <a:ext cx="2088232"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Discount %</a:t>
            </a:r>
          </a:p>
        </p:txBody>
      </p:sp>
      <p:cxnSp>
        <p:nvCxnSpPr>
          <p:cNvPr id="28" name="Straight Arrow Connector 27">
            <a:extLst>
              <a:ext uri="{FF2B5EF4-FFF2-40B4-BE49-F238E27FC236}">
                <a16:creationId xmlns:a16="http://schemas.microsoft.com/office/drawing/2014/main" id="{086954D1-421B-BAFB-2B9F-070579BA1E39}"/>
              </a:ext>
            </a:extLst>
          </p:cNvPr>
          <p:cNvCxnSpPr>
            <a:stCxn id="26" idx="1"/>
            <a:endCxn id="25" idx="3"/>
          </p:cNvCxnSpPr>
          <p:nvPr/>
        </p:nvCxnSpPr>
        <p:spPr>
          <a:xfrm flipH="1" flipV="1">
            <a:off x="7735597" y="6228604"/>
            <a:ext cx="1298856" cy="8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174EE0BA-7FEA-D848-5110-251E44FFC0F1}"/>
              </a:ext>
            </a:extLst>
          </p:cNvPr>
          <p:cNvCxnSpPr>
            <a:stCxn id="25" idx="1"/>
            <a:endCxn id="22" idx="3"/>
          </p:cNvCxnSpPr>
          <p:nvPr/>
        </p:nvCxnSpPr>
        <p:spPr>
          <a:xfrm rot="10800000">
            <a:off x="2193696" y="4778795"/>
            <a:ext cx="3453671" cy="14498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1652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VDT – Node Config</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kumimoji="0" lang="en-IN"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7" name="TextBox 6">
            <a:extLst>
              <a:ext uri="{FF2B5EF4-FFF2-40B4-BE49-F238E27FC236}">
                <a16:creationId xmlns:a16="http://schemas.microsoft.com/office/drawing/2014/main" id="{B3365D75-9289-4388-A1FF-2E650D85DA64}"/>
              </a:ext>
            </a:extLst>
          </p:cNvPr>
          <p:cNvSpPr txBox="1"/>
          <p:nvPr/>
        </p:nvSpPr>
        <p:spPr>
          <a:xfrm>
            <a:off x="139959" y="939313"/>
            <a:ext cx="11819637" cy="1754326"/>
          </a:xfrm>
          <a:prstGeom prst="rect">
            <a:avLst/>
          </a:prstGeom>
          <a:noFill/>
        </p:spPr>
        <p:txBody>
          <a:bodyPr wrap="square">
            <a:spAutoFit/>
          </a:bodyPr>
          <a:lstStyle/>
          <a:p>
            <a:pPr algn="l"/>
            <a:r>
              <a:rPr lang="en-US" sz="1800" b="0" i="0" u="none" strike="noStrike" baseline="0" dirty="0">
                <a:solidFill>
                  <a:srgbClr val="000000"/>
                </a:solidFill>
                <a:latin typeface="ArialMT"/>
              </a:rPr>
              <a:t>A VDT is built by adding multiple nodes to the Node</a:t>
            </a:r>
          </a:p>
          <a:p>
            <a:pPr algn="l"/>
            <a:r>
              <a:rPr lang="en-US" sz="1800" b="0" i="0" u="none" strike="noStrike" baseline="0" dirty="0">
                <a:solidFill>
                  <a:srgbClr val="000000"/>
                </a:solidFill>
                <a:latin typeface="ArialMT"/>
              </a:rPr>
              <a:t>List in the builder panel</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Each new node will inherit the default node configuration</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The configuration can be adjusted for each individual node</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The (visual) relation between the nodes is configured via parent/child properties of each node</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Parent/child nodes are other existing nodes from the node list</a:t>
            </a:r>
            <a:endParaRPr lang="en-US" dirty="0"/>
          </a:p>
        </p:txBody>
      </p:sp>
      <p:pic>
        <p:nvPicPr>
          <p:cNvPr id="4" name="Picture 3">
            <a:extLst>
              <a:ext uri="{FF2B5EF4-FFF2-40B4-BE49-F238E27FC236}">
                <a16:creationId xmlns:a16="http://schemas.microsoft.com/office/drawing/2014/main" id="{89175219-CC96-48E1-BD7A-2FABA7DF5FE9}"/>
              </a:ext>
            </a:extLst>
          </p:cNvPr>
          <p:cNvPicPr>
            <a:picLocks noChangeAspect="1"/>
          </p:cNvPicPr>
          <p:nvPr/>
        </p:nvPicPr>
        <p:blipFill>
          <a:blip r:embed="rId3"/>
          <a:stretch>
            <a:fillRect/>
          </a:stretch>
        </p:blipFill>
        <p:spPr>
          <a:xfrm>
            <a:off x="9040883" y="2381422"/>
            <a:ext cx="2918713" cy="4435224"/>
          </a:xfrm>
          <a:prstGeom prst="rect">
            <a:avLst/>
          </a:prstGeom>
        </p:spPr>
      </p:pic>
    </p:spTree>
    <p:extLst>
      <p:ext uri="{BB962C8B-B14F-4D97-AF65-F5344CB8AC3E}">
        <p14:creationId xmlns:p14="http://schemas.microsoft.com/office/powerpoint/2010/main" val="346597252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6</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Anubhav trainings</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Introduction to Planning</a:t>
            </a:r>
          </a:p>
          <a:p>
            <a:pP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Planning Jargons</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Introduction to </a:t>
            </a:r>
            <a:r>
              <a:rPr lang="en-US" sz="1600" dirty="0">
                <a:solidFill>
                  <a:prstClr val="black"/>
                </a:solidFill>
                <a:latin typeface="Calibri" panose="020F0502020204030204"/>
              </a:rPr>
              <a:t>Planning models</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857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VDT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kumimoji="0" lang="en-IN"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3" name="Picture 2">
            <a:extLst>
              <a:ext uri="{FF2B5EF4-FFF2-40B4-BE49-F238E27FC236}">
                <a16:creationId xmlns:a16="http://schemas.microsoft.com/office/drawing/2014/main" id="{220E7B97-176F-436A-9D13-AD0D03A2E2FB}"/>
              </a:ext>
            </a:extLst>
          </p:cNvPr>
          <p:cNvPicPr>
            <a:picLocks noChangeAspect="1"/>
          </p:cNvPicPr>
          <p:nvPr/>
        </p:nvPicPr>
        <p:blipFill>
          <a:blip r:embed="rId3"/>
          <a:stretch>
            <a:fillRect/>
          </a:stretch>
        </p:blipFill>
        <p:spPr>
          <a:xfrm>
            <a:off x="7259652" y="1576876"/>
            <a:ext cx="4729481" cy="4829311"/>
          </a:xfrm>
          <a:prstGeom prst="rect">
            <a:avLst/>
          </a:prstGeom>
        </p:spPr>
      </p:pic>
      <p:sp>
        <p:nvSpPr>
          <p:cNvPr id="9" name="TextBox 8">
            <a:extLst>
              <a:ext uri="{FF2B5EF4-FFF2-40B4-BE49-F238E27FC236}">
                <a16:creationId xmlns:a16="http://schemas.microsoft.com/office/drawing/2014/main" id="{377390EA-5C77-4969-AFB8-86775BC99CDE}"/>
              </a:ext>
            </a:extLst>
          </p:cNvPr>
          <p:cNvSpPr txBox="1"/>
          <p:nvPr/>
        </p:nvSpPr>
        <p:spPr>
          <a:xfrm>
            <a:off x="202867" y="1070903"/>
            <a:ext cx="6186196" cy="3139321"/>
          </a:xfrm>
          <a:prstGeom prst="rect">
            <a:avLst/>
          </a:prstGeom>
          <a:noFill/>
        </p:spPr>
        <p:txBody>
          <a:bodyPr wrap="square">
            <a:spAutoFit/>
          </a:bodyPr>
          <a:lstStyle/>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For each node in the tree, the following parameters</a:t>
            </a:r>
          </a:p>
          <a:p>
            <a:pPr algn="l"/>
            <a:r>
              <a:rPr lang="en-US" sz="1800" b="0" i="0" u="none" strike="noStrike" baseline="0" dirty="0">
                <a:solidFill>
                  <a:srgbClr val="000000"/>
                </a:solidFill>
                <a:latin typeface="Arial" panose="020B0604020202020204" pitchFamily="34" charset="0"/>
              </a:rPr>
              <a:t>can be configured:</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Measure</a:t>
            </a:r>
            <a:r>
              <a:rPr lang="en-US" sz="1800" b="0" i="0" u="none" strike="noStrike" baseline="0" dirty="0">
                <a:solidFill>
                  <a:srgbClr val="000000"/>
                </a:solidFill>
                <a:latin typeface="Arial" panose="020B0604020202020204" pitchFamily="34" charset="0"/>
              </a:rPr>
              <a:t>: KPI to be shown (member of the</a:t>
            </a:r>
          </a:p>
          <a:p>
            <a:pPr algn="l"/>
            <a:r>
              <a:rPr lang="en-US" sz="1800" b="0" i="0" u="none" strike="noStrike" baseline="0" dirty="0">
                <a:solidFill>
                  <a:srgbClr val="000000"/>
                </a:solidFill>
                <a:latin typeface="Arial" panose="020B0604020202020204" pitchFamily="34" charset="0"/>
              </a:rPr>
              <a:t>account dimension)</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Cross Calculation</a:t>
            </a:r>
            <a:r>
              <a:rPr lang="en-US" sz="1800" b="0" i="0" u="none" strike="noStrike" baseline="0" dirty="0">
                <a:solidFill>
                  <a:srgbClr val="000000"/>
                </a:solidFill>
                <a:latin typeface="Arial" panose="020B0604020202020204" pitchFamily="34" charset="0"/>
              </a:rPr>
              <a:t>: Additional measures based</a:t>
            </a:r>
          </a:p>
          <a:p>
            <a:pPr algn="l"/>
            <a:r>
              <a:rPr lang="en-US" sz="1800" b="0" i="0" u="none" strike="noStrike" baseline="0" dirty="0">
                <a:solidFill>
                  <a:srgbClr val="000000"/>
                </a:solidFill>
                <a:latin typeface="Arial" panose="020B0604020202020204" pitchFamily="34" charset="0"/>
              </a:rPr>
              <a:t>on the base KPI (e.g. different currencies)</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Filter</a:t>
            </a:r>
            <a:r>
              <a:rPr lang="en-US" sz="1800" b="0" i="0" u="none" strike="noStrike" baseline="0" dirty="0">
                <a:solidFill>
                  <a:srgbClr val="000000"/>
                </a:solidFill>
                <a:latin typeface="Arial" panose="020B0604020202020204" pitchFamily="34" charset="0"/>
              </a:rPr>
              <a:t>: Scope definition for the KPI</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Presentation Date</a:t>
            </a:r>
            <a:r>
              <a:rPr lang="en-US" sz="1800" b="0" i="0" u="none" strike="noStrike" baseline="0" dirty="0">
                <a:solidFill>
                  <a:srgbClr val="000000"/>
                </a:solidFill>
                <a:latin typeface="Arial" panose="020B0604020202020204" pitchFamily="34" charset="0"/>
              </a:rPr>
              <a:t>: Time horizon displayed in</a:t>
            </a:r>
          </a:p>
          <a:p>
            <a:pPr algn="l"/>
            <a:r>
              <a:rPr lang="en-US" sz="1800" b="0" i="0" u="none" strike="noStrike" baseline="0" dirty="0">
                <a:solidFill>
                  <a:srgbClr val="000000"/>
                </a:solidFill>
                <a:latin typeface="Arial" panose="020B0604020202020204" pitchFamily="34" charset="0"/>
              </a:rPr>
              <a:t>the node</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Relationships</a:t>
            </a:r>
            <a:r>
              <a:rPr lang="en-US" sz="1800" b="0" i="0" u="none" strike="noStrike" baseline="0" dirty="0">
                <a:solidFill>
                  <a:srgbClr val="000000"/>
                </a:solidFill>
                <a:latin typeface="Arial" panose="020B0604020202020204" pitchFamily="34" charset="0"/>
              </a:rPr>
              <a:t>: Parent and child nodes in the</a:t>
            </a:r>
          </a:p>
          <a:p>
            <a:pPr algn="l"/>
            <a:r>
              <a:rPr lang="en-US" sz="1800" b="0" i="0" u="none" strike="noStrike" baseline="0" dirty="0">
                <a:solidFill>
                  <a:srgbClr val="000000"/>
                </a:solidFill>
                <a:latin typeface="Arial" panose="020B0604020202020204" pitchFamily="34" charset="0"/>
              </a:rPr>
              <a:t>tree</a:t>
            </a:r>
            <a:endParaRPr lang="en-US" dirty="0"/>
          </a:p>
        </p:txBody>
      </p:sp>
    </p:spTree>
    <p:extLst>
      <p:ext uri="{BB962C8B-B14F-4D97-AF65-F5344CB8AC3E}">
        <p14:creationId xmlns:p14="http://schemas.microsoft.com/office/powerpoint/2010/main" val="1835090677"/>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7" name="TextBox 6">
            <a:extLst>
              <a:ext uri="{FF2B5EF4-FFF2-40B4-BE49-F238E27FC236}">
                <a16:creationId xmlns:a16="http://schemas.microsoft.com/office/drawing/2014/main" id="{17EB74BE-8011-4153-8F37-3BEF9C1F4CC0}"/>
              </a:ext>
            </a:extLst>
          </p:cNvPr>
          <p:cNvSpPr txBox="1"/>
          <p:nvPr/>
        </p:nvSpPr>
        <p:spPr>
          <a:xfrm>
            <a:off x="2864498" y="2367775"/>
            <a:ext cx="7353983"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0" b="1" i="0" u="none" strike="noStrike" kern="1200" cap="none" spc="0" normalizeH="0" baseline="0" noProof="0" dirty="0">
                <a:ln>
                  <a:noFill/>
                </a:ln>
                <a:solidFill>
                  <a:prstClr val="black"/>
                </a:solidFill>
                <a:effectLst/>
                <a:uLnTx/>
                <a:uFillTx/>
                <a:latin typeface="Calibri" panose="020F0502020204030204"/>
                <a:ea typeface="+mn-ea"/>
                <a:cs typeface="+mn-cs"/>
              </a:rPr>
              <a:t>Demo Scenario</a:t>
            </a:r>
          </a:p>
        </p:txBody>
      </p:sp>
    </p:spTree>
    <p:extLst>
      <p:ext uri="{BB962C8B-B14F-4D97-AF65-F5344CB8AC3E}">
        <p14:creationId xmlns:p14="http://schemas.microsoft.com/office/powerpoint/2010/main" val="27882540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a16="http://schemas.microsoft.com/office/drawing/2014/main"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Day 6</a:t>
            </a:r>
          </a:p>
        </p:txBody>
      </p:sp>
    </p:spTree>
    <p:extLst>
      <p:ext uri="{BB962C8B-B14F-4D97-AF65-F5344CB8AC3E}">
        <p14:creationId xmlns:p14="http://schemas.microsoft.com/office/powerpoint/2010/main" val="3867772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Anurag Bajaj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anurag.bajaj02@gmail.com</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Planning Jargons</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2" name="Picture 2" descr="Understanding Profit Metrics: Gross, Operating And Net Profits">
            <a:extLst>
              <a:ext uri="{FF2B5EF4-FFF2-40B4-BE49-F238E27FC236}">
                <a16:creationId xmlns:a16="http://schemas.microsoft.com/office/drawing/2014/main" id="{609DC79D-6EFF-478D-A511-F089E47FE1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9758" y="1124745"/>
            <a:ext cx="6120667" cy="32403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53AC9D2-60DF-41C9-A301-A7CAC9BCE1AF}"/>
              </a:ext>
            </a:extLst>
          </p:cNvPr>
          <p:cNvSpPr txBox="1"/>
          <p:nvPr/>
        </p:nvSpPr>
        <p:spPr>
          <a:xfrm>
            <a:off x="76201" y="990600"/>
            <a:ext cx="5763557" cy="5016758"/>
          </a:xfrm>
          <a:prstGeom prst="rect">
            <a:avLst/>
          </a:prstGeom>
          <a:noFill/>
        </p:spPr>
        <p:txBody>
          <a:bodyPr wrap="square" rtlCol="0">
            <a:spAutoFit/>
          </a:bodyPr>
          <a:lstStyle/>
          <a:p>
            <a:pPr defTabSz="1218987"/>
            <a:r>
              <a:rPr lang="en-US" sz="2000" dirty="0">
                <a:solidFill>
                  <a:prstClr val="black"/>
                </a:solidFill>
                <a:latin typeface="Calibri"/>
              </a:rPr>
              <a:t>Revenue: Total amount of goods and services produced by an organization in a given span of time.</a:t>
            </a:r>
          </a:p>
          <a:p>
            <a:pPr defTabSz="1218987"/>
            <a:r>
              <a:rPr lang="en-US" sz="2000" dirty="0">
                <a:solidFill>
                  <a:prstClr val="black"/>
                </a:solidFill>
                <a:latin typeface="Calibri"/>
              </a:rPr>
              <a:t>GDP – (Country)</a:t>
            </a:r>
          </a:p>
          <a:p>
            <a:pPr defTabSz="1218987"/>
            <a:r>
              <a:rPr lang="en-US" sz="2000" dirty="0">
                <a:solidFill>
                  <a:prstClr val="black"/>
                </a:solidFill>
                <a:latin typeface="Calibri"/>
              </a:rPr>
              <a:t>Gross Revenue: total income earned by a co. in a specific period.</a:t>
            </a:r>
          </a:p>
          <a:p>
            <a:pPr defTabSz="1218987"/>
            <a:r>
              <a:rPr lang="en-US" sz="2000" dirty="0">
                <a:solidFill>
                  <a:prstClr val="black"/>
                </a:solidFill>
                <a:latin typeface="Calibri"/>
              </a:rPr>
              <a:t>1000 X 100$ = 100,000$ - 5000$ = 95000$</a:t>
            </a:r>
          </a:p>
          <a:p>
            <a:pPr defTabSz="1218987"/>
            <a:r>
              <a:rPr lang="en-US" sz="2000" dirty="0">
                <a:solidFill>
                  <a:prstClr val="black"/>
                </a:solidFill>
                <a:latin typeface="Calibri"/>
              </a:rPr>
              <a:t>Indicate the potential for the growth.</a:t>
            </a:r>
          </a:p>
          <a:p>
            <a:pPr defTabSz="1218987"/>
            <a:r>
              <a:rPr lang="en-US" sz="2000" dirty="0">
                <a:solidFill>
                  <a:prstClr val="black"/>
                </a:solidFill>
                <a:latin typeface="Calibri"/>
              </a:rPr>
              <a:t>Revenue = Units X Price per unit</a:t>
            </a:r>
          </a:p>
          <a:p>
            <a:pPr defTabSz="1218987"/>
            <a:r>
              <a:rPr lang="en-US" sz="2000" dirty="0">
                <a:solidFill>
                  <a:prstClr val="black"/>
                </a:solidFill>
                <a:latin typeface="Calibri"/>
              </a:rPr>
              <a:t>Net Revenue = Revenue – Returns – Discounts</a:t>
            </a:r>
          </a:p>
          <a:p>
            <a:pPr defTabSz="1218987"/>
            <a:r>
              <a:rPr lang="en-US" sz="2000" dirty="0">
                <a:solidFill>
                  <a:prstClr val="black"/>
                </a:solidFill>
                <a:latin typeface="Calibri"/>
              </a:rPr>
              <a:t>Net revenue is indicative of quality</a:t>
            </a:r>
          </a:p>
          <a:p>
            <a:pPr defTabSz="1218987"/>
            <a:r>
              <a:rPr lang="en-US" sz="2000" dirty="0">
                <a:solidFill>
                  <a:prstClr val="black"/>
                </a:solidFill>
                <a:latin typeface="Calibri"/>
              </a:rPr>
              <a:t>Gross Profit = Net Revenue – Cost of goods(raw, labor, machinery, packaging, shipping)</a:t>
            </a:r>
          </a:p>
          <a:p>
            <a:pPr defTabSz="1218987"/>
            <a:r>
              <a:rPr lang="en-US" sz="2000" dirty="0">
                <a:solidFill>
                  <a:prstClr val="black"/>
                </a:solidFill>
                <a:latin typeface="Calibri"/>
              </a:rPr>
              <a:t>Gross Margin % = Gross Profit / Net revenue</a:t>
            </a:r>
          </a:p>
          <a:p>
            <a:pPr defTabSz="1218987"/>
            <a:r>
              <a:rPr lang="en-US" sz="2000" dirty="0">
                <a:solidFill>
                  <a:prstClr val="black"/>
                </a:solidFill>
                <a:latin typeface="Calibri"/>
              </a:rPr>
              <a:t>Operating Profit % = Operating income / Net Revenue</a:t>
            </a:r>
          </a:p>
          <a:p>
            <a:pPr defTabSz="1218987"/>
            <a:r>
              <a:rPr lang="en-US" sz="2000" dirty="0">
                <a:solidFill>
                  <a:prstClr val="black"/>
                </a:solidFill>
                <a:latin typeface="Calibri"/>
              </a:rPr>
              <a:t>Operating Expense Ratio (OER) = Operating Expense/ Net Revenue</a:t>
            </a:r>
          </a:p>
        </p:txBody>
      </p:sp>
    </p:spTree>
    <p:extLst>
      <p:ext uri="{BB962C8B-B14F-4D97-AF65-F5344CB8AC3E}">
        <p14:creationId xmlns:p14="http://schemas.microsoft.com/office/powerpoint/2010/main" val="255693889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Planning Model – need to know</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E55E5193-B147-49BC-AB4D-4FEE6D57BB0B}"/>
              </a:ext>
            </a:extLst>
          </p:cNvPr>
          <p:cNvSpPr txBox="1"/>
          <p:nvPr/>
        </p:nvSpPr>
        <p:spPr>
          <a:xfrm>
            <a:off x="152400" y="990601"/>
            <a:ext cx="11887200" cy="5570756"/>
          </a:xfrm>
          <a:prstGeom prst="rect">
            <a:avLst/>
          </a:prstGeom>
          <a:noFill/>
        </p:spPr>
        <p:txBody>
          <a:bodyPr wrap="square" rtlCol="0">
            <a:spAutoFit/>
          </a:bodyPr>
          <a:lstStyle/>
          <a:p>
            <a:pPr marL="457200" indent="-457200" defTabSz="1218987">
              <a:buFontTx/>
              <a:buAutoNum type="arabicPeriod"/>
            </a:pPr>
            <a:r>
              <a:rPr lang="en-US" sz="2400" dirty="0">
                <a:solidFill>
                  <a:prstClr val="black"/>
                </a:solidFill>
                <a:latin typeface="Calibri"/>
              </a:rPr>
              <a:t>Planning data model includes </a:t>
            </a:r>
            <a:r>
              <a:rPr lang="en-US" sz="2400" b="1" dirty="0">
                <a:solidFill>
                  <a:prstClr val="black"/>
                </a:solidFill>
                <a:latin typeface="Calibri"/>
              </a:rPr>
              <a:t>versions </a:t>
            </a:r>
            <a:r>
              <a:rPr lang="en-US" sz="2400" dirty="0">
                <a:solidFill>
                  <a:prstClr val="black"/>
                </a:solidFill>
                <a:latin typeface="Calibri"/>
              </a:rPr>
              <a:t>(categories – Actuals, Forecast, Budget)</a:t>
            </a:r>
          </a:p>
          <a:p>
            <a:pPr defTabSz="1218987"/>
            <a:r>
              <a:rPr lang="en-US" sz="2400" dirty="0">
                <a:solidFill>
                  <a:prstClr val="black"/>
                </a:solidFill>
                <a:latin typeface="Calibri"/>
              </a:rPr>
              <a:t>Actuals: Current facts data which is most recent or could be past experiences in reality. Transaction data.</a:t>
            </a:r>
          </a:p>
          <a:p>
            <a:pPr defTabSz="1218987"/>
            <a:r>
              <a:rPr lang="en-US" sz="2400" dirty="0">
                <a:solidFill>
                  <a:prstClr val="black"/>
                </a:solidFill>
                <a:latin typeface="Calibri"/>
              </a:rPr>
              <a:t>Budget: Budgeting is the financial direction of where management wants min to be achieved, this is what will help qualifying the expectations of revenue that business expects. The budgeting number decides the bottom line of the company.</a:t>
            </a:r>
          </a:p>
          <a:p>
            <a:pPr defTabSz="1218987"/>
            <a:r>
              <a:rPr lang="en-US" sz="2400" dirty="0">
                <a:solidFill>
                  <a:prstClr val="black"/>
                </a:solidFill>
                <a:latin typeface="Calibri"/>
              </a:rPr>
              <a:t>Forecast: tells whether the company is headed in right direction, estimating the amount of revenue and income that be achieved in future.</a:t>
            </a:r>
          </a:p>
          <a:p>
            <a:pPr defTabSz="1218987"/>
            <a:endParaRPr lang="en-US" sz="2400" dirty="0">
              <a:solidFill>
                <a:prstClr val="black"/>
              </a:solidFill>
              <a:latin typeface="Calibri"/>
            </a:endParaRPr>
          </a:p>
          <a:p>
            <a:pPr defTabSz="1218987"/>
            <a:r>
              <a:rPr lang="en-US" sz="2400" dirty="0">
                <a:solidFill>
                  <a:prstClr val="black"/>
                </a:solidFill>
                <a:latin typeface="Calibri"/>
              </a:rPr>
              <a:t>2. Planning models, will mandatorily have DATE/TIME Dimensions</a:t>
            </a:r>
          </a:p>
          <a:p>
            <a:pPr defTabSz="1218987"/>
            <a:endParaRPr lang="en-US" sz="2400" dirty="0">
              <a:solidFill>
                <a:prstClr val="black"/>
              </a:solidFill>
              <a:latin typeface="Calibri"/>
            </a:endParaRPr>
          </a:p>
          <a:p>
            <a:pPr defTabSz="1218987"/>
            <a:r>
              <a:rPr lang="en-US" sz="2400" dirty="0">
                <a:solidFill>
                  <a:prstClr val="black"/>
                </a:solidFill>
                <a:latin typeface="Calibri"/>
              </a:rPr>
              <a:t>3. We can also have organization dimension which represents the Business Entity (a plant, a subsidiary). </a:t>
            </a:r>
          </a:p>
          <a:p>
            <a:pPr defTabSz="1218987"/>
            <a:r>
              <a:rPr lang="en-US" sz="2400" dirty="0">
                <a:solidFill>
                  <a:prstClr val="black"/>
                </a:solidFill>
                <a:latin typeface="Calibri"/>
              </a:rPr>
              <a:t>Regions </a:t>
            </a:r>
            <a:r>
              <a:rPr lang="en-US" sz="2400" dirty="0">
                <a:solidFill>
                  <a:prstClr val="black"/>
                </a:solidFill>
                <a:latin typeface="Calibri"/>
                <a:sym typeface="Wingdings" panose="05000000000000000000" pitchFamily="2" charset="2"/>
              </a:rPr>
              <a:t> Country  States  Cities  Entity</a:t>
            </a:r>
          </a:p>
          <a:p>
            <a:pPr defTabSz="1218987"/>
            <a:endParaRPr lang="en-US" sz="2000" dirty="0">
              <a:solidFill>
                <a:prstClr val="black"/>
              </a:solidFill>
              <a:latin typeface="Calibri"/>
              <a:sym typeface="Wingdings" panose="05000000000000000000" pitchFamily="2" charset="2"/>
            </a:endParaRPr>
          </a:p>
        </p:txBody>
      </p:sp>
    </p:spTree>
    <p:extLst>
      <p:ext uri="{BB962C8B-B14F-4D97-AF65-F5344CB8AC3E}">
        <p14:creationId xmlns:p14="http://schemas.microsoft.com/office/powerpoint/2010/main" val="191691877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2301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Planning model – Account Dimension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A1EC17A5-E27C-4E70-94EE-DCE2C24A68CB}"/>
              </a:ext>
            </a:extLst>
          </p:cNvPr>
          <p:cNvSpPr txBox="1"/>
          <p:nvPr/>
        </p:nvSpPr>
        <p:spPr>
          <a:xfrm>
            <a:off x="152400" y="990601"/>
            <a:ext cx="11887200" cy="4524315"/>
          </a:xfrm>
          <a:prstGeom prst="rect">
            <a:avLst/>
          </a:prstGeom>
          <a:noFill/>
        </p:spPr>
        <p:txBody>
          <a:bodyPr wrap="square" rtlCol="0">
            <a:spAutoFit/>
          </a:bodyPr>
          <a:lstStyle/>
          <a:p>
            <a:pPr defTabSz="1218987"/>
            <a:r>
              <a:rPr lang="en-US" sz="2400" dirty="0">
                <a:solidFill>
                  <a:prstClr val="black"/>
                </a:solidFill>
                <a:latin typeface="Calibri"/>
              </a:rPr>
              <a:t>4. Account Dimension</a:t>
            </a:r>
          </a:p>
          <a:p>
            <a:pPr defTabSz="1218987"/>
            <a:r>
              <a:rPr lang="en-US" sz="2400" dirty="0">
                <a:solidFill>
                  <a:prstClr val="black"/>
                </a:solidFill>
                <a:latin typeface="Calibri"/>
              </a:rPr>
              <a:t>In a planning model represents a business ledger account like operating expense, gross profit, net revenue. Most of these are calculated by other dimensions. </a:t>
            </a:r>
          </a:p>
          <a:p>
            <a:pPr defTabSz="1218987"/>
            <a:r>
              <a:rPr lang="en-US" sz="2400" dirty="0">
                <a:solidFill>
                  <a:prstClr val="black"/>
                </a:solidFill>
                <a:latin typeface="Calibri"/>
              </a:rPr>
              <a:t>We will always can have a parent-child hierarchy in a/c dimension. This hierarchy is used to aggregate the numbers and calculate accounts based on hierarchy levels.</a:t>
            </a:r>
          </a:p>
          <a:p>
            <a:pPr defTabSz="1218987"/>
            <a:r>
              <a:rPr lang="en-US" sz="2400" dirty="0">
                <a:solidFill>
                  <a:prstClr val="black"/>
                </a:solidFill>
                <a:latin typeface="Calibri"/>
              </a:rPr>
              <a:t>For each account dimensions we have contributions</a:t>
            </a:r>
          </a:p>
          <a:p>
            <a:pPr defTabSz="1218987"/>
            <a:r>
              <a:rPr lang="en-US" sz="2400" dirty="0">
                <a:solidFill>
                  <a:prstClr val="black"/>
                </a:solidFill>
                <a:latin typeface="Calibri"/>
              </a:rPr>
              <a:t>EXP, INT – Expense – negative </a:t>
            </a:r>
          </a:p>
          <a:p>
            <a:pPr defTabSz="1218987"/>
            <a:r>
              <a:rPr lang="en-US" sz="2400" dirty="0">
                <a:solidFill>
                  <a:prstClr val="black"/>
                </a:solidFill>
                <a:latin typeface="Calibri"/>
              </a:rPr>
              <a:t>INTINC, INC – Income   -- positive</a:t>
            </a:r>
          </a:p>
          <a:p>
            <a:pPr defTabSz="1218987"/>
            <a:r>
              <a:rPr lang="en-US" sz="2400" dirty="0">
                <a:solidFill>
                  <a:prstClr val="black"/>
                </a:solidFill>
                <a:latin typeface="Calibri"/>
              </a:rPr>
              <a:t>NFIN – Non Financials</a:t>
            </a:r>
          </a:p>
          <a:p>
            <a:pPr defTabSz="1218987"/>
            <a:endParaRPr lang="en-US" sz="2400" dirty="0">
              <a:solidFill>
                <a:prstClr val="black"/>
              </a:solidFill>
              <a:latin typeface="Calibri"/>
            </a:endParaRPr>
          </a:p>
          <a:p>
            <a:pPr defTabSz="1218987"/>
            <a:r>
              <a:rPr lang="en-US" sz="2400" dirty="0">
                <a:solidFill>
                  <a:prstClr val="black"/>
                </a:solidFill>
                <a:latin typeface="Calibri"/>
              </a:rPr>
              <a:t>5. We can apply currency conversion in finance data dependent on exchange rates</a:t>
            </a:r>
          </a:p>
          <a:p>
            <a:pPr defTabSz="1218987"/>
            <a:r>
              <a:rPr lang="en-US" sz="2400" dirty="0">
                <a:solidFill>
                  <a:prstClr val="black"/>
                </a:solidFill>
                <a:latin typeface="Calibri"/>
              </a:rPr>
              <a:t>Average, Closing</a:t>
            </a:r>
          </a:p>
        </p:txBody>
      </p:sp>
    </p:spTree>
    <p:extLst>
      <p:ext uri="{BB962C8B-B14F-4D97-AF65-F5344CB8AC3E}">
        <p14:creationId xmlns:p14="http://schemas.microsoft.com/office/powerpoint/2010/main" val="202187741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Create Planning Model – Hands 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7" name="TextBox 6">
            <a:extLst>
              <a:ext uri="{FF2B5EF4-FFF2-40B4-BE49-F238E27FC236}">
                <a16:creationId xmlns:a16="http://schemas.microsoft.com/office/drawing/2014/main" id="{D0A6B27F-347A-4A91-9E14-5C748C0A2366}"/>
              </a:ext>
            </a:extLst>
          </p:cNvPr>
          <p:cNvSpPr txBox="1"/>
          <p:nvPr/>
        </p:nvSpPr>
        <p:spPr>
          <a:xfrm>
            <a:off x="152400" y="979382"/>
            <a:ext cx="13409612" cy="4154984"/>
          </a:xfrm>
          <a:prstGeom prst="rect">
            <a:avLst/>
          </a:prstGeom>
          <a:noFill/>
        </p:spPr>
        <p:txBody>
          <a:bodyPr wrap="square">
            <a:spAutoFit/>
          </a:bodyPr>
          <a:lstStyle/>
          <a:p>
            <a:pPr defTabSz="1218987"/>
            <a:r>
              <a:rPr lang="en-US" sz="2400" dirty="0">
                <a:solidFill>
                  <a:prstClr val="black"/>
                </a:solidFill>
                <a:latin typeface="Calibri"/>
                <a:sym typeface="Wingdings" panose="05000000000000000000" pitchFamily="2" charset="2"/>
              </a:rPr>
              <a:t>Planning Model demo dataset &lt;link&gt;</a:t>
            </a:r>
            <a:endParaRPr lang="en-US" sz="2400" dirty="0">
              <a:solidFill>
                <a:prstClr val="black"/>
              </a:solidFill>
              <a:latin typeface="Calibri"/>
            </a:endParaRPr>
          </a:p>
          <a:p>
            <a:pPr defTabSz="1218987"/>
            <a:endParaRPr lang="en-US" sz="2400" dirty="0">
              <a:solidFill>
                <a:prstClr val="black"/>
              </a:solidFill>
              <a:latin typeface="Calibri"/>
            </a:endParaRPr>
          </a:p>
          <a:p>
            <a:pPr defTabSz="1218987"/>
            <a:r>
              <a:rPr lang="en-US" sz="2400" dirty="0">
                <a:solidFill>
                  <a:prstClr val="black"/>
                </a:solidFill>
                <a:latin typeface="Calibri"/>
              </a:rPr>
              <a:t>1. Mark Properties and descriptions (later used for hierarchy creation)</a:t>
            </a:r>
          </a:p>
          <a:p>
            <a:pPr defTabSz="1218987"/>
            <a:r>
              <a:rPr lang="en-US" sz="2400" dirty="0">
                <a:solidFill>
                  <a:prstClr val="black"/>
                </a:solidFill>
                <a:latin typeface="Calibri"/>
              </a:rPr>
              <a:t>2. Geo Enrich Data</a:t>
            </a:r>
          </a:p>
          <a:p>
            <a:pPr defTabSz="1218987"/>
            <a:r>
              <a:rPr lang="en-US" sz="2400" dirty="0">
                <a:solidFill>
                  <a:prstClr val="black"/>
                </a:solidFill>
                <a:latin typeface="Calibri"/>
              </a:rPr>
              <a:t>3. Mark ENTITY, ACCOUNT, DATE and VERSION Dimensions</a:t>
            </a:r>
          </a:p>
          <a:p>
            <a:pPr defTabSz="1218987"/>
            <a:r>
              <a:rPr lang="en-US" sz="2400" dirty="0">
                <a:solidFill>
                  <a:prstClr val="black"/>
                </a:solidFill>
                <a:latin typeface="Calibri"/>
              </a:rPr>
              <a:t>4. Data Wrangling</a:t>
            </a:r>
          </a:p>
          <a:p>
            <a:pPr defTabSz="1218987"/>
            <a:r>
              <a:rPr lang="en-US" sz="2400" dirty="0">
                <a:solidFill>
                  <a:prstClr val="black"/>
                </a:solidFill>
                <a:latin typeface="Calibri"/>
              </a:rPr>
              <a:t>----Model created</a:t>
            </a:r>
          </a:p>
          <a:p>
            <a:pPr defTabSz="1218987"/>
            <a:r>
              <a:rPr lang="en-US" sz="2400" dirty="0">
                <a:solidFill>
                  <a:prstClr val="black"/>
                </a:solidFill>
                <a:latin typeface="Calibri"/>
              </a:rPr>
              <a:t>1. Maintain model preference for FY, Data, Currency Conversion</a:t>
            </a:r>
          </a:p>
          <a:p>
            <a:pPr defTabSz="1218987"/>
            <a:r>
              <a:rPr lang="en-US" sz="2400" dirty="0">
                <a:solidFill>
                  <a:prstClr val="black"/>
                </a:solidFill>
                <a:latin typeface="Calibri"/>
              </a:rPr>
              <a:t>----Model Hierarchies</a:t>
            </a:r>
          </a:p>
          <a:p>
            <a:pPr defTabSz="1218987"/>
            <a:r>
              <a:rPr lang="en-US" sz="2400" dirty="0">
                <a:solidFill>
                  <a:prstClr val="black"/>
                </a:solidFill>
                <a:latin typeface="Calibri"/>
              </a:rPr>
              <a:t>1. Copy paste the account data properly</a:t>
            </a:r>
          </a:p>
          <a:p>
            <a:pPr defTabSz="1218987"/>
            <a:r>
              <a:rPr lang="en-US" sz="2400" dirty="0">
                <a:solidFill>
                  <a:prstClr val="black"/>
                </a:solidFill>
                <a:latin typeface="Calibri"/>
              </a:rPr>
              <a:t>2. Create a story on planning model</a:t>
            </a:r>
          </a:p>
        </p:txBody>
      </p:sp>
    </p:spTree>
    <p:extLst>
      <p:ext uri="{BB962C8B-B14F-4D97-AF65-F5344CB8AC3E}">
        <p14:creationId xmlns:p14="http://schemas.microsoft.com/office/powerpoint/2010/main" val="43716316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7" name="TextBox 6">
            <a:extLst>
              <a:ext uri="{FF2B5EF4-FFF2-40B4-BE49-F238E27FC236}">
                <a16:creationId xmlns:a16="http://schemas.microsoft.com/office/drawing/2014/main" id="{17EB74BE-8011-4153-8F37-3BEF9C1F4CC0}"/>
              </a:ext>
            </a:extLst>
          </p:cNvPr>
          <p:cNvSpPr txBox="1"/>
          <p:nvPr/>
        </p:nvSpPr>
        <p:spPr>
          <a:xfrm>
            <a:off x="2864498" y="2367775"/>
            <a:ext cx="7353983" cy="298543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0" b="1" i="0" u="none" strike="noStrike" kern="1200" cap="none" spc="0" normalizeH="0" baseline="0" noProof="0" dirty="0">
                <a:ln>
                  <a:noFill/>
                </a:ln>
                <a:solidFill>
                  <a:prstClr val="black"/>
                </a:solidFill>
                <a:effectLst/>
                <a:uLnTx/>
                <a:uFillTx/>
                <a:latin typeface="Calibri" panose="020F0502020204030204"/>
                <a:ea typeface="+mn-ea"/>
                <a:cs typeface="+mn-cs"/>
              </a:rPr>
              <a:t>Demo Scenario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u="none" strike="noStrike" baseline="0" dirty="0">
                <a:solidFill>
                  <a:srgbClr val="FF0000"/>
                </a:solidFill>
                <a:latin typeface="CIDFont+F2"/>
              </a:rPr>
              <a:t>					- Stefany Myer</a:t>
            </a:r>
            <a:endParaRPr kumimoji="0" lang="en-US" sz="11500" b="1" i="0" u="none" strike="noStrike" kern="1200" cap="none" spc="0" normalizeH="0" baseline="0" noProof="0" dirty="0">
              <a:ln>
                <a:noFill/>
              </a:ln>
              <a:solidFill>
                <a:srgbClr val="FF000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0" b="1" dirty="0">
                <a:solidFill>
                  <a:prstClr val="black"/>
                </a:solidFill>
                <a:latin typeface="Calibri" panose="020F0502020204030204"/>
              </a:rPr>
              <a:t>&lt;</a:t>
            </a:r>
            <a:r>
              <a:rPr lang="en-US" sz="8000" b="1" dirty="0">
                <a:solidFill>
                  <a:prstClr val="black"/>
                </a:solidFill>
                <a:latin typeface="Calibri" panose="020F0502020204030204"/>
                <a:hlinkClick r:id="rId2"/>
              </a:rPr>
              <a:t>Click here</a:t>
            </a:r>
            <a:r>
              <a:rPr lang="en-US" sz="8000" b="1" dirty="0">
                <a:solidFill>
                  <a:prstClr val="black"/>
                </a:solidFill>
                <a:latin typeface="Calibri" panose="020F0502020204030204"/>
              </a:rPr>
              <a:t>&gt;</a:t>
            </a:r>
            <a:endParaRPr kumimoji="0" lang="en-US" sz="80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3945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Version Management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7114A316-EEB1-4873-BE9B-89FAD7D78B42}"/>
              </a:ext>
            </a:extLst>
          </p:cNvPr>
          <p:cNvSpPr txBox="1"/>
          <p:nvPr/>
        </p:nvSpPr>
        <p:spPr>
          <a:xfrm>
            <a:off x="152400" y="990600"/>
            <a:ext cx="11734800" cy="4062651"/>
          </a:xfrm>
          <a:prstGeom prst="rect">
            <a:avLst/>
          </a:prstGeom>
          <a:noFill/>
        </p:spPr>
        <p:txBody>
          <a:bodyPr wrap="square" rtlCol="0">
            <a:spAutoFit/>
          </a:bodyPr>
          <a:lstStyle/>
          <a:p>
            <a:r>
              <a:rPr lang="en-US" sz="2000" dirty="0"/>
              <a:t>While working with finance/planning data, we don’t want to change the actual facts because we just want to play around with data and see if this data can be used for productive purpose later. As an SAC consultant, until you finalize all the changes, you want to work privately by changing data number of times.</a:t>
            </a:r>
          </a:p>
          <a:p>
            <a:r>
              <a:rPr lang="en-US" sz="2000" dirty="0"/>
              <a:t>So we always have possibility to create multiple versions of the data by copying existing version data.</a:t>
            </a:r>
          </a:p>
          <a:p>
            <a:r>
              <a:rPr lang="en-US" sz="2000" dirty="0"/>
              <a:t>SAC options </a:t>
            </a:r>
            <a:r>
              <a:rPr lang="en-US" sz="2000" dirty="0">
                <a:sym typeface="Wingdings" panose="05000000000000000000" pitchFamily="2" charset="2"/>
              </a:rPr>
              <a:t> Version Management</a:t>
            </a:r>
          </a:p>
          <a:p>
            <a:r>
              <a:rPr lang="en-US" sz="2000" dirty="0">
                <a:sym typeface="Wingdings" panose="05000000000000000000" pitchFamily="2" charset="2"/>
              </a:rPr>
              <a:t>And we will create a new version. This will be private (which means, other users in SAC tenant will not be able to see it, until we publish)</a:t>
            </a:r>
          </a:p>
          <a:p>
            <a:endParaRPr lang="en-US" sz="2000" dirty="0">
              <a:sym typeface="Wingdings" panose="05000000000000000000" pitchFamily="2" charset="2"/>
            </a:endParaRPr>
          </a:p>
          <a:p>
            <a:r>
              <a:rPr lang="en-US" sz="2000" b="1" dirty="0">
                <a:sym typeface="Wingdings" panose="05000000000000000000" pitchFamily="2" charset="2"/>
              </a:rPr>
              <a:t>What If Analysis</a:t>
            </a:r>
          </a:p>
          <a:p>
            <a:r>
              <a:rPr lang="en-US" sz="2000" dirty="0">
                <a:sym typeface="Wingdings" panose="05000000000000000000" pitchFamily="2" charset="2"/>
              </a:rPr>
              <a:t>Where the business will ask, what if questions e.g. what is the impact of change of one account on another. Like if we like to increase operating income by 10%, what will be the impact of the same on operating margin, expenses.</a:t>
            </a:r>
          </a:p>
          <a:p>
            <a:r>
              <a:rPr lang="en-US" sz="2000" dirty="0">
                <a:sym typeface="Wingdings" panose="05000000000000000000" pitchFamily="2" charset="2"/>
              </a:rPr>
              <a:t>Direct Increase &amp; Decrease | Variance Chart | Distribution &amp; Spreading</a:t>
            </a:r>
            <a:endParaRPr lang="en-US" sz="2000" dirty="0"/>
          </a:p>
        </p:txBody>
      </p:sp>
    </p:spTree>
    <p:extLst>
      <p:ext uri="{BB962C8B-B14F-4D97-AF65-F5344CB8AC3E}">
        <p14:creationId xmlns:p14="http://schemas.microsoft.com/office/powerpoint/2010/main" val="1503785618"/>
      </p:ext>
    </p:extLst>
  </p:cSld>
  <p:clrMapOvr>
    <a:masterClrMapping/>
  </p:clrMapOvr>
  <p:transition spd="slow">
    <p:push dir="u"/>
  </p:transition>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4868</TotalTime>
  <Words>1761</Words>
  <Application>Microsoft Office PowerPoint</Application>
  <PresentationFormat>Widescreen</PresentationFormat>
  <Paragraphs>183</Paragraphs>
  <Slides>24</Slides>
  <Notes>3</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24</vt:i4>
      </vt:variant>
    </vt:vector>
  </HeadingPairs>
  <TitlesOfParts>
    <vt:vector size="36" baseType="lpstr">
      <vt:lpstr>Arial</vt:lpstr>
      <vt:lpstr>Arial Rounded MT Bold</vt:lpstr>
      <vt:lpstr>ArialMT</vt:lpstr>
      <vt:lpstr>Calibri</vt:lpstr>
      <vt:lpstr>Calibri Light</vt:lpstr>
      <vt:lpstr>CIDFont+F2</vt:lpstr>
      <vt:lpstr>Cooper Black</vt:lpstr>
      <vt:lpstr>Patua One</vt:lpstr>
      <vt:lpstr>SymbolMT</vt:lpstr>
      <vt:lpstr>Wingdings-Regular</vt:lpstr>
      <vt:lpstr>Office Theme</vt:lpstr>
      <vt:lpstr>1_Office Theme</vt:lpstr>
      <vt:lpstr>PowerPoint Presentation</vt:lpstr>
      <vt:lpstr>PowerPoint Presentation</vt:lpstr>
      <vt:lpstr>Planning Jargons</vt:lpstr>
      <vt:lpstr>Planning Model – need to know</vt:lpstr>
      <vt:lpstr>PowerPoint Presentation</vt:lpstr>
      <vt:lpstr>Planning model – Account Dimension</vt:lpstr>
      <vt:lpstr>Create Planning Model – Hands on</vt:lpstr>
      <vt:lpstr>PowerPoint Presentation</vt:lpstr>
      <vt:lpstr>Version Management</vt:lpstr>
      <vt:lpstr>Planning continues…</vt:lpstr>
      <vt:lpstr>PowerPoint Presentation</vt:lpstr>
      <vt:lpstr>PowerPoint Presentation</vt:lpstr>
      <vt:lpstr>PowerPoint Presentation</vt:lpstr>
      <vt:lpstr>PowerPoint Presentation</vt:lpstr>
      <vt:lpstr>PowerPoint Presentation</vt:lpstr>
      <vt:lpstr>VDT</vt:lpstr>
      <vt:lpstr>VDT</vt:lpstr>
      <vt:lpstr>PowerPoint Presentation</vt:lpstr>
      <vt:lpstr>VDT – Node Config</vt:lpstr>
      <vt:lpstr>VDT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Anubhav Oberoy</cp:lastModifiedBy>
  <cp:revision>535</cp:revision>
  <dcterms:created xsi:type="dcterms:W3CDTF">2016-07-10T03:33:26Z</dcterms:created>
  <dcterms:modified xsi:type="dcterms:W3CDTF">2023-07-03T07:26:28Z</dcterms:modified>
</cp:coreProperties>
</file>