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8"/>
  </p:notesMasterIdLst>
  <p:sldIdLst>
    <p:sldId id="276" r:id="rId3"/>
    <p:sldId id="4122" r:id="rId4"/>
    <p:sldId id="277" r:id="rId5"/>
    <p:sldId id="313" r:id="rId6"/>
    <p:sldId id="310" r:id="rId7"/>
    <p:sldId id="314" r:id="rId8"/>
    <p:sldId id="4712" r:id="rId9"/>
    <p:sldId id="315" r:id="rId10"/>
    <p:sldId id="317" r:id="rId11"/>
    <p:sldId id="328" r:id="rId12"/>
    <p:sldId id="329" r:id="rId13"/>
    <p:sldId id="531" r:id="rId14"/>
    <p:sldId id="282" r:id="rId15"/>
    <p:sldId id="280" r:id="rId16"/>
    <p:sldId id="4711" r:id="rId17"/>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97" d="100"/>
          <a:sy n="97" d="100"/>
        </p:scale>
        <p:origin x="80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09.963"/>
    </inkml:context>
    <inkml:brush xml:id="br0">
      <inkml:brushProperty name="width" value="0.05" units="cm"/>
      <inkml:brushProperty name="height" value="0.05" units="cm"/>
    </inkml:brush>
  </inkml:definitions>
  <inkml:trace contextRef="#ctx0" brushRef="#br0">80 9 24575,'-12'-9'0,"12"9"0,0 0 0,0 0 0,-1 0 0,1 0 0,0 0 0,0 0 0,0 0 0,0 0 0,-1 0 0,1 0 0,0 0 0,0 0 0,0 1 0,0-1 0,-1 0 0,1 0 0,0 0 0,0 0 0,0 0 0,0 0 0,0 0 0,0 0 0,0 0 0,-1 1 0,1-1 0,0 0 0,0 0 0,0 0 0,0 0 0,0 0 0,0 1 0,0-1 0,0 0 0,0 0 0,0 0 0,0 0 0,0 1 0,0-1 0,0 0 0,0 0 0,0 0 0,4 29 0,-1-12 0,5 82 0,-6 100 0,-2-122 0,-34 551 0,25-573 0,-25 92 0,33-146 0,1-1 0,-1 1 0,1 0 0,0 0 0,-1 0 0,1 0 0,0-1 0,0 1 0,0 0 0,0 0 0,0 0 0,0 0 0,0 0 0,0 0 0,0 0 0,0 0 0,0-1 0,1 3 0,9-11 0,13-23 0,-23 30 0,1 0 0,0-1 0,0 1 0,0-1 0,0 1 0,0 0 0,0 0 0,0 0 0,0-1 0,0 1 0,0 0 0,1 0 0,1-1 0,-1 2 0,0 0 0,0 0 0,0 0 0,0 0 0,0 0 0,0 0 0,0 1 0,0-1 0,3 2 0,5 0 0,63 10-7,1-3 0,109 0 0,-93-7-183,404 17-2504,1456 76-748,-1756-80 3614,374 24-735,-3-22-127,-560-17 722,24 0 215,0 0 1,0-2 0,32-7-1,-58 9-160,0-1-1,0 0 1,0 0-1,0 0 0,-1 0 1,1-1-1,5-2 0,0-8-2562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5.404"/>
    </inkml:context>
    <inkml:brush xml:id="br0">
      <inkml:brushProperty name="width" value="0.05" units="cm"/>
      <inkml:brushProperty name="height" value="0.05" units="cm"/>
    </inkml:brush>
  </inkml:definitions>
  <inkml:trace contextRef="#ctx0" brushRef="#br0">398 182 24575,'-19'43'0,"-12"70"0,-23 151 0,8-29 0,5-67 0,-109 278 0,136-414 0,5-12 0,1 0 0,0 0 0,-8 42 0,15-60 0,1-1 0,0 1 0,0-1 0,0 1 0,0-1 0,0 1 0,0 0 0,1-1 0,-1 1 0,0-1 0,1 1 0,-1-1 0,1 1 0,-1-1 0,1 0 0,0 1 0,0-1 0,0 0 0,0 1 0,0-1 0,0 0 0,0 0 0,0 0 0,0 0 0,0 0 0,1 0 0,-1 0 0,0 0 0,1 0 0,-1-1 0,1 1 0,-1-1 0,0 1 0,1-1 0,0 1 0,-1-1 0,1 0 0,1 0 0,8 2 0,-1-2 0,1 0 0,-1 0 0,16-3 0,-22 3 0,138-18 0,128-12 0,503-1-337,3 32-203,-345 1 412,-346-1 120,99-2 9,-178 1 98,-1-1 1,1 0-1,0 0 1,8-2-1,-14 3-91,1 0 1,-1 0-1,1 0 0,-1-1 1,1 1-1,-1 0 0,1 0 1,-1 0-1,1-1 0,-1 1 1,1 0-1,-1 0 0,0-1 1,1 1-1,-1 0 0,1-1 1,-1 1-1,0-1 0,1 1 1,-1 0-1,0-1 0,0 1 1,1-1-1,-1 1 0,0-1 1,0 1-1,0-1 0,1 1 1,-1-1-1,0 1 0,0-1 1,0 1-1,0-1 0,0 1 1,0-1-1,0 1 0,0-1 1,0 1-1,0-1 0,-1 1 0,1-1 1,0 1-1,0-1 0,0 1 1,-1-1-1,1 1 0,0 0 1,0-1-1,-1 1 0,1-1 1,0 1-1,-1 0 0,1-1 1,0 1-1,-1 0 0,1-1 1,-1 1-1,1 0 0,-1-1 1,0 1-1,-15-12-5,0 0 0,-27-14 0,22 15-4,-23-19 0,31 20 1,1-1 0,1 0 0,0-1 0,0 0 0,1-1 0,1 0 0,0 0 0,1-1 0,-11-24 0,11 16 0,0 0 0,1-1 0,1-1 0,2 1 0,-4-43 0,7 0 0,4 1 0,2 0 0,24-115 0,-10 96 0,3 2 0,4 0 0,4 1 0,3 2 0,4 2 0,72-115 0,-106 188 0,18-34 0,-18 19 0,-4 19 0,1-1 0,0 1 0,0-1 0,0 1 0,0-1 0,-1 1 0,1-1 0,0 1 0,-1-1 0,1 1 0,0 0 0,-1-1 0,1 1 0,0 0 0,-1-1 0,1 1 0,-1 0 0,1-1 0,-1 1 0,1 0 0,-1 0 0,1 0 0,-1-1 0,1 1 0,-1 0 0,1 0 0,-1 0 0,0 0 0,-14 0 0,1 0 0,-1 2 0,0 0 0,1 0 0,0 1 0,-24 9 0,-1-1 0,-200 42-175,-431 37-1,-249-49-174,713-38-899,171-4-4992</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5.506"/>
    </inkml:context>
    <inkml:brush xml:id="br0">
      <inkml:brushProperty name="width" value="0.05" units="cm"/>
      <inkml:brushProperty name="height" value="0.05" units="cm"/>
    </inkml:brush>
  </inkml:definitions>
  <inkml:trace contextRef="#ctx0" brushRef="#br0">1 35 24575,'0'0'0,"0"1"0,1 0 0,-1-1 0,0 2 0,2-2 0,-2 1 0,1-1 0,-1 1 0,0-1 0,1 2 0,-1-2 0,2 1 0,-1-1 0,-1 1 0,1-1 0,-1 0 0,2 2 0,-1-2 0,-1 0 0,1 0 0,1 1 0,-2-1 0,1 0 0,0 0 0,-1 0 0,2 0 0,0 0 0,33 3 0,-31-3 0,27 1 0,-2 2 0,0-3 0,2 0 0,38-7 0,-67 7 0,-1 0 0,0 0 0,1-1 0,0 1 0,0 0 0,-1-2 0,0 2 0,1 0 0,-1-1 0,0 1 0,1-1 0,-1 1 0,0-2 0,1 1 0,-2 0 0,1 1 0,2-4 0,-3 4 0,1-2 0,-1 2 0,0-1 0,0 1 0,-1-1 0,1 1 0,0 0 0,0-2 0,0 2 0,0-1 0,0 1 0,0-1 0,-2 1 0,2-2 0,0 2 0,0 0 0,0-1 0,-1 1 0,1 0 0,0-1 0,-1 1 0,1 0 0,0-2 0,-2 2 0,2 0 0,-1-1 0,0 1 0,-3-3 0,0 1 0,0-1 0,0 2 0,-2-2 0,2 2 0,0-1 0,-1 1 0,0 0 0,-6-2 0,8 3 0,1 0 0,-1 1 0,2-1 0,-2 0 0,0 0 0,1 2 0,-1-2 0,2 1 0,-2 0 0,0-1 0,2 2 0,-2-1 0,1 0 0,0 1 0,0-1 0,0 0 0,1 1 0,-2 0 0,2 0 0,0-1 0,-1 2 0,1-2 0,0 2 0,-1-2 0,1 2 0,0-1 0,-1 0 0,1 3 0,-3 8 0,0 1 0,0-1 0,1 0 0,1 15 0,-2-4 0,-2 14 79,-3 16-801,-4 97 0,14-112-6104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5.927"/>
    </inkml:context>
    <inkml:brush xml:id="br0">
      <inkml:brushProperty name="width" value="0.05" units="cm"/>
      <inkml:brushProperty name="height" value="0.05" units="cm"/>
    </inkml:brush>
  </inkml:definitions>
  <inkml:trace contextRef="#ctx0" brushRef="#br0">108 145 24575,'0'-1'0,"-2"-1"0,1 1 0,0 0 0,-1 1 0,2-2 0,-1 1 0,0 1 0,-1-1 0,1-1 0,0 2 0,-1-1 0,0 1 0,0 0 0,1-1 0,0 1 0,-1 0 0,1 0 0,0 0 0,-1 0 0,0 0 0,0 0 0,1 0 0,0 0 0,-1 0 0,1 0 0,0 1 0,-1-1 0,0 0 0,0 1 0,1-1 0,0 2 0,-1-2 0,1 1 0,0-1 0,1 1 0,-2 1 0,1-1 0,0-1 0,-1 1 0,1 1 0,1-1 0,-1 0 0,-1 1 0,2-1 0,-1 0 0,1 1 0,-1-1 0,-1 3 0,-2 4 0,0 1 0,2-1 0,-2 2 0,1-1 0,0 0 0,1 13 0,-20 271 0,21-366 0,2-118 0,1 172 0,0-1 0,1 2 0,1-1 0,1 0 0,1 2 0,0-2 0,16-30 0,-18 44 0,0-2 0,0 2 0,1-1 0,-1 1 0,1 0 0,1-1 0,-1 1 0,2 1 0,-2 0 0,0 0 0,2 0 0,0 0 0,-1 1 0,1 1 0,0-1 0,-1 0 0,10-1 0,-10 4 0,-2-1 0,0 1 0,0 0 0,0 0 0,1 0 0,-1 0 0,0 0 0,0 1 0,0 1 0,1-2 0,-1 1 0,0 0 0,0 2 0,0-2 0,0 1 0,-1 0 0,1 1 0,0 0 0,-1-2 0,1 3 0,-2-1 0,2-1 0,-1 1 0,0 1 0,-1-1 0,1 1 0,0 0 0,-2-2 0,2 2 0,-1 4 0,1-5 10,-2 1 0,1-1 0,-2-1-1,1 1 1,0 0 0,1 1 0,-2-2-1,0 1 1,1 1 0,-1-1 0,0 1-1,0-2 1,0 1 0,-1 1 0,1-1-1,0-1 1,-2 2 0,1-1 0,1 0-1,-1 1 1,-1-2 0,1 1 0,0 0-1,-1-1 1,0 1 0,0 0 0,0-1-1,0 1 1,0-2 0,-1 2 0,2 0-1,-2-2 1,0 2 0,-2-1 0,-7 5-254,0 0 0,0-2 0,0 0 0,0 1 1,0-2-1,-25 4 0,-2-2-6582</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8.517"/>
    </inkml:context>
    <inkml:brush xml:id="br0">
      <inkml:brushProperty name="width" value="0.05" units="cm"/>
      <inkml:brushProperty name="height" value="0.05" units="cm"/>
    </inkml:brush>
  </inkml:definitions>
  <inkml:trace contextRef="#ctx0" brushRef="#br0">595 589 24575,'-8'-50'0,"5"43"0,2 0 0,-1 1 0,1-1 0,0 0 0,1 1 0,-2-1 0,2-1 0,2-9 0,0 7 0,0 4 0,-1-1 0,0 0 0,1 1 0,-2-1 0,0 0 0,0-10 0,0 16 0,-2-1 0,2 2 0,0-1 0,0 0 0,0 1 0,-1-2 0,1 2 0,0-1 0,-1 0 0,1 1 0,-2-2 0,2 2 0,0-1 0,-1 1 0,1-1 0,-1 1 0,-1-2 0,2 2 0,-1 0 0,1-1 0,-3 0 0,1 1 0,0 0 0,0 0 0,0 0 0,0-2 0,0 2 0,0 2 0,-1-2 0,2 0 0,-2 0 0,2 1 0,-2-1 0,2 0 0,-5 3 0,-8 3 0,0 1 0,1 0 0,0 1 0,1 0 0,-2 1 0,2 0 0,2 2 0,-2 0 0,1-1 0,-14 21 0,18-22 0,0 1 0,1-1 0,0 0 0,1 2 0,0-2 0,1 2 0,0 0 0,0-1 0,1 1 0,0 0 0,2 1 0,-2-2 0,3 2 0,-1-1 0,1 13 0,0-20 0,1-2 0,-1 2 0,2 0 0,-2-1 0,1 1 0,0 0 0,1-1 0,-1 1 0,0-2 0,1 2 0,0-1 0,0 0 0,0 1 0,0-2 0,0 1 0,1 0 0,0-1 0,-1 1 0,1-2 0,0 2 0,1-2 0,-2 2 0,1-2 0,1 2 0,-1-2 0,1 1 0,-2-1 0,2-1 0,0 1 0,-1 1 0,1-2 0,0 0 0,0 1 0,4-1 0,3-1 0,-2 1 0,2-2 0,-2 1 0,0-2 0,1 1 0,0-1 0,0 0 0,-1-1 0,-1 0 0,1-1 0,14-8 0,-8 1 0,-1 0 0,0-2 0,0 1 0,-2-2 0,0 1 0,0-1 0,-1-1 0,-1 0 0,12-26 0,-21 42 0,-1 1 0,0-1 0,0 0 0,0 1 0,0-1 0,0 0 0,0 0 0,0 2 0,0-2 0,1 0 0,-1 0 0,0 1 0,0-1 0,0 0 0,0 0 0,2 1 0,-2-1 0,0 0 0,0 0 0,1 0 0,-1 0 0,0 2 0,0-2 0,1 0 0,-1 0 0,0 0 0,0 0 0,2 0 0,-2 0 0,0 0 0,1 0 0,-1 0 0,0 0 0,1 0 0,-1 0 0,0 0 0,0 0 0,2 0 0,-2 0 0,0 0 0,1 0 0,-1 0 0,0 0 0,0 0 0,1-2 0,-1 2 0,0 0 0,0 0 0,2 0 0,-2 0 0,0-1 0,0 1 0,0 0 0,1 0 0,-1-1 0,0 1 0,0 0 0,0 0 0,0-2 0,1 2 0,-1 0 0,0 0 0,0-1 0,0 1 0,0 0 0,0-1 0,0 1 0,0-2 0,14 48 0,-6-18 0,-7-23 0,2 0 0,-1 0 0,1 1 0,0-1 0,1 0 0,-2-1 0,2 2 0,0-2 0,7 6 0,-10-8 0,1-1 0,-1-1 0,2 1 0,-2 1 0,0-2 0,1 1 0,0-1 0,0 1 0,-1-1 0,2 0 0,-2 0 0,0 0 0,2 2 0,-2-2 0,1-2 0,0 2 0,0 0 0,-1 0 0,2 0 0,-2-1 0,0 1 0,2 0 0,-2-1 0,1 1 0,-1-2 0,2 1 0,-2 1 0,0-1 0,1-1 0,-1 1 0,0 0 0,1-1 0,-1 1 0,3-3 0,5-7 0,1-1 0,-1 1 0,-1-1 0,0-2 0,-1 1 0,1 0 0,-3-1 0,0 1 0,1-2 0,4-25 0,-6 16 0,0-1 0,-1 0 0,0 1 0,-3-2 0,-4-40 0,2 47 0,-2 0 0,0 1 0,0-1 0,-1 2 0,-2-2 0,1 2 0,-2-1 0,-2 1 0,1 1 0,-14-20 0,17 27 0,-2 1 0,1 0 0,-1 1 0,0-1 0,0 1 0,0 1 0,-1 0 0,-1 1 0,1 0 0,0-1 0,-1 2 0,1 0 0,-2 0 0,1 0 0,0 2 0,0 0 0,-1 0 0,0 0 0,-18 1 0,7 2 0,-1 2 0,0 1 0,1 0 0,0 1 0,0 2 0,0 0 0,1 1 0,0 1 0,1 0 0,0 3 0,-20 14 0,8-4 0,0 2 0,2 2 0,1 0 0,1 1 0,-39 53 0,50-56 0,1 0 0,1 0 0,1 3 0,2-2 0,0 2 0,1 1 0,2-2 0,1 2 0,1 2 0,2-2 0,-1 1 0,2 29 0,3-39 0,1-2 0,1 1 0,1-1 0,0 0 0,2 1 0,-1-1 0,2-1 0,1 1 0,0-1 0,1 0 0,1 0 0,0 0 0,1-1 0,1 0 0,-1-1 0,2 0 0,1-1 0,0 0 0,0-1 0,1 0 0,18 12 0,-15-14 34,1 0 1,0 0-1,1-2 0,0 0 0,0-2 0,0 0 0,1-1 0,1 0 0,20 1 1,-7-2-377,1-3 1,-1-1 0,0-1-1,47-7 1,4-7-6485</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9.116"/>
    </inkml:context>
    <inkml:brush xml:id="br0">
      <inkml:brushProperty name="width" value="0.05" units="cm"/>
      <inkml:brushProperty name="height" value="0.05" units="cm"/>
    </inkml:brush>
  </inkml:definitions>
  <inkml:trace contextRef="#ctx0" brushRef="#br0">234 584 24575,'-10'-26'0,"8"21"0,0 0 0,0 1 0,0-2 0,-1 2 0,2-1 0,-3 1 0,1 0 0,0 0 0,-6-7 0,9 11 0,-1 0 0,1-1 0,0 1 0,-2 0 0,2 0 0,-1-1 0,1 1 0,-1 0 0,1 0 0,0 0 0,-2 0 0,2-2 0,-1 2 0,1 0 0,-1 0 0,1 0 0,-2 0 0,2 0 0,-1 0 0,1 2 0,-1-2 0,1 0 0,0 0 0,-2 0 0,2 0 0,-1 0 0,1 1 0,-1-1 0,1 0 0,0 0 0,-2 1 0,2-1 0,0 0 0,-1 2 0,1-2 0,0 0 0,-1 1 0,1-1 0,0 0 0,0 1 0,-2-1 0,2 2 0,0-2 0,0 1 0,-1 0 0,-10 33 0,10-30 0,-12 66 0,2 2 0,-2 105 0,-7 58 0,18-234 0,1-7 0,0-24 0,-2-42 0,2-101 0,6-297 0,-2 424 0,14-82 0,-14 116 0,-1 0 0,2 2 0,-1-1 0,2-1 0,-1 1 0,2 1 0,-1-1 0,2 2 0,-1-2 0,1 2 0,0-1 0,14-12 0,-16 18 0,1 1 0,-1-1 0,0 1 0,2 1 0,-2-1 0,2 0 0,0 1 0,-2 0 0,2 1 0,-1 0 0,1-1 0,-2 1 0,2 1 0,0 0 0,-1 0 0,1 0 0,0 1 0,-1 1 0,1-1 0,-2 0 0,2 1 0,8 3 0,3 3 0,0-1 0,-1 2 0,0 0 0,1 2 0,-2 0 0,18 17 0,-20-18 0,-2 1 0,0 1 0,-2 0 0,1 0 0,0 1 0,-2 1 0,-1 0 0,1 0 0,-2 0 0,1 1 0,-3 1 0,2 0 0,-3-1 0,1 1 0,-2 0 0,1 0 0,-3 1 0,1-1 0,-1 0 0,-1 1 0,-1-1 0,-1 0 0,1 2 0,-2-2 0,-1 0 0,0 0 0,-1 0 0,-8 18 0,-2-8 0,0-1 0,-1-1 0,0 0 0,-2-2 0,-1 0 0,-1-1 0,0-1 0,-3 0 0,2-1 0,-3-2 0,0-1 0,0-1 0,-1-1 0,-2 0 0,0-2 0,1-2 0,-1 0 0,-1-2 0,-53 9 0,71-16 0,1-1 0,0 0 0,-2 0 0,2-1 0,-14-3 0,22 4 0,-1-1 0,0 1 0,0-2 0,1 2 0,-2-1 0,2 1 0,0-1 0,-1-1 0,0 2 0,0-1 0,1 0 0,0-1 0,-1 1 0,0-3 0,0 3 0,2 1 0,0-2 0,0 1 0,-1 0 0,1-1 0,0 1 0,0 0 0,0-1 0,0 1 0,0 1 0,0-1 0,0-1 0,0 1 0,0 0 0,1-1 0,-1 1 0,0 0 0,2 1 0,-2-2 0,0 1 0,1 0 0,-1 1 0,1-2 0,-1 1 0,3-2 0,1-2 0,0 0 0,1 1 0,1-2 0,-1 2 0,0-1 0,1 1 0,-1 0 0,2 1 0,-2-1 0,2 2 0,-2-1 0,2 0 0,-1 1 0,1 0 0,0 1 0,-1 0 0,1-1 0,0 1 0,7 1 0,0 0 0,-1 0 0,0 0 0,1 1 0,-1 2 0,-1 0 0,1-1 0,1 2 0,-2 0 0,13 7 0,-9-3 50,1 3 1,-1-2-1,0 3 0,-1 0 0,25 24 0,60 80-473,-49-55-820,-25-31-5583</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9.441"/>
    </inkml:context>
    <inkml:brush xml:id="br0">
      <inkml:brushProperty name="width" value="0.05" units="cm"/>
      <inkml:brushProperty name="height" value="0.05" units="cm"/>
    </inkml:brush>
  </inkml:definitions>
  <inkml:trace contextRef="#ctx0" brushRef="#br0">40 92 24575,'0'-1'0,"0"-2"0,0 0 0,0 2 0,0-2 0,-1 2 0,1-2 0,-2 1 0,2 0 0,-1 0 0,0 0 0,1 0 0,-2 0 0,-2-3 0,4 5 0,0 0 0,0 0 0,0-1 0,-1 1 0,1 0 0,0 0 0,0 0 0,0 0 0,-1 0 0,1 0 0,0-2 0,0 2 0,0 0 0,-2 0 0,2 0 0,0 0 0,0 0 0,0 0 0,-1 0 0,1 0 0,0 0 0,0 0 0,0 0 0,-1 0 0,1 0 0,0 0 0,0 0 0,-2 0 0,2 0 0,0 2 0,0-2 0,0 0 0,-1 0 0,1 0 0,-9 18 0,5 18 0,0 2 0,2-2 0,1 0 0,9 62 0,-7-75 0,2-2 0,1 1 0,11 38 0,-13-55 0,0 0 0,0 1 0,1-2 0,0 1 0,-1 0 0,1-1 0,1 0 0,0 2 0,4 3 0,-5-8 0,-2 1 0,2-1 0,-1 2 0,1-2 0,-2 0 0,2-1 0,0 2 0,-1-1 0,1 0 0,0-1 0,-1 2 0,1-2 0,0 0 0,-1 0 0,1 1 0,1-1 0,-1-1 0,-1 1 0,5-2 0,-2 1 0,2-2 0,-2 2 0,1-2 0,-1 1 0,-1-2 0,1 1 0,1-1 0,-2 1 0,1-1 0,-1 0 0,0 0 0,0-1 0,0 1 0,-1-1 0,1 1 0,-2-2 0,2 1 0,2-7 0,6-13 0,-2-1 0,12-36 0,-12 22-227,0 1-1,-4-1 1,0 0-1,-2 0 1,-3-69-1,-2 94-6598</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9.832"/>
    </inkml:context>
    <inkml:brush xml:id="br0">
      <inkml:brushProperty name="width" value="0.05" units="cm"/>
      <inkml:brushProperty name="height" value="0.05" units="cm"/>
    </inkml:brush>
  </inkml:definitions>
  <inkml:trace contextRef="#ctx0" brushRef="#br0">120 65 24575,'-36'-11'0,"30"10"0,1-2 0,0 2 0,-1-2 0,1 2 0,0 1 0,-6-3 0,10 3 0,-1 2 0,1-2 0,0 0 0,1 0 0,-2 0 0,1 0 0,0 1 0,-1-1 0,2 0 0,-1 1 0,0-1 0,-1 0 0,2 2 0,-1-2 0,0 1 0,1-1 0,-2 1 0,1 1 0,1-2 0,-1 1 0,1 0 0,-2-1 0,2 2 0,-1-1 0,1-1 0,0 1 0,-1 1 0,1-1 0,0 0 0,0-1 0,0 2 0,-2-1 0,2 0 0,0 2 0,-2 24 0,-1-1 0,3 1 0,0 1 0,5 27 0,-2-34 0,-2 2 0,1-2 0,-2 0 0,-2 2 0,1-2 0,-3 1 0,-4 23 0,4-61 0,4-16 0,4 4 0,3 1 0,-1 1 0,2-1 0,2 0 0,16-33 0,-18 44 0,2 0 0,-1 0 0,0 2 0,3-1 0,-1 0 0,1 2 0,1 0 0,1-1 0,16-11 0,-26 22 0,2-1 0,-1 2 0,0-1 0,1 0 0,-1 1 0,0-1 0,1 2 0,-1-1 0,2 0 0,-2 2 0,2-2 0,-2 1 0,0 1 0,2 0 0,-2 0 0,2 0 0,-2 1 0,2-1 0,-2 2 0,1-1 0,0 2 0,0-2 0,-1 2 0,0-2 0,1 2 0,-1-1 0,0 2 0,1-1 0,-2 1 0,1 0 0,-1 0 0,1 0 0,3 4 0,6 7 0,-2 1 0,0 0 0,-2 0 0,1 1 0,0-1 0,-3 3 0,0-2 0,10 36 0,2 34-1365,-16-51-5461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0.036"/>
    </inkml:context>
    <inkml:brush xml:id="br0">
      <inkml:brushProperty name="width" value="0.05" units="cm"/>
      <inkml:brushProperty name="height" value="0.05" units="cm"/>
    </inkml:brush>
  </inkml:definitions>
  <inkml:trace contextRef="#ctx0" brushRef="#br0">1 63 24575,'3'-10'0,"3"-4"0,2-5 0,-1 6 0,-2 6 0,-2 12 0,-3 13 0,-4 15 0,1 15 0,-1 13 0,2 11 0,0 10 0,-2 3 0,0 0 0,0-1 0,2-5 0,-1-15-8191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0.356"/>
    </inkml:context>
    <inkml:brush xml:id="br0">
      <inkml:brushProperty name="width" value="0.05" units="cm"/>
      <inkml:brushProperty name="height" value="0.05" units="cm"/>
    </inkml:brush>
  </inkml:definitions>
  <inkml:trace contextRef="#ctx0" brushRef="#br0">16 236 24575,'-1'0'0,"-1"-1"0,1-1 0,0 2 0,1-1 0,-2 0 0,1-1 0,0 2 0,1-1 0,-2 0 0,2-1 0,-1 1 0,1 0 0,-1-1 0,1 1 0,-2 0 0,2-1 0,0 1 0,0 0 0,0-1 0,-1 1 0,1 0 0,0-1 0,0 1 0,0 0 0,0-1 0,1 1 0,-1 0 0,0-1 0,0 1 0,2 0 0,-2-1 0,0 1 0,1 0 0,-1-1 0,1 1 0,-1 1 0,3-3 0,0 1 0,-1-1 0,1 0 0,1 2 0,-1-2 0,-1 2 0,2 0 0,0-2 0,-1 2 0,1-1 0,0 2 0,-1-1 0,6 0 0,228-23 0,-147 18 0,159-31 0,-240 34 0,0 1 0,1-2 0,-2 1 0,0-2 0,1 1 0,8-8 0,-14 10 0,-2 1 0,1 0 0,-1-1 0,2 1 0,-2 0 0,0-1 0,1 0 0,-1 0 0,0 0 0,1 0 0,-2 0 0,1 0 0,0 0 0,1-2 0,-2 2 0,0 1 0,0 0 0,0-1 0,0 1 0,0-2 0,0 2 0,-2 0 0,2-1 0,0 1 0,-1 0 0,1-1 0,-1 1 0,1 0 0,-2-1 0,2 1 0,-1 1 0,0-1 0,1-1 0,-2 1 0,1 0 0,0 1 0,1-2 0,-2 1 0,-2 0 0,4-1 0,-1 2 0,1-1 0,-1 1 0,-1-1 0,2 1 0,-1 0 0,0-2 0,1 2 0,-2 0 0,1 0 0,0-1 0,1 1 0,-2 0 0,1 0 0,0 0 0,1 0 0,-2 0 0,1 0 0,0 0 0,-1 0 0,2 0 0,-1 1 0,0-1 0,-1 0 0,2 0 0,-1 2 0,-2-1 0,1 0 0,0 1 0,0 0 0,-1 0 0,2 0 0,-2 1 0,2-2 0,-2 2 0,2 0 0,-3 3 0,-2 6 0,0 2 0,2-2 0,-5 16 0,-30 141 216,22-84-1797,9-53-5245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0.527"/>
    </inkml:context>
    <inkml:brush xml:id="br0">
      <inkml:brushProperty name="width" value="0.05" units="cm"/>
      <inkml:brushProperty name="height" value="0.05" units="cm"/>
    </inkml:brush>
  </inkml:definitions>
  <inkml:trace contextRef="#ctx0" brushRef="#br0">18 56 24575,'0'-7'0,"0"-4"0,0-3 0,-2 0 0,-2 6 0,0 7 0,1 6 0,0 7 0,3 3 0,-1-2-8191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1.380"/>
    </inkml:context>
    <inkml:brush xml:id="br0">
      <inkml:brushProperty name="width" value="0.05" units="cm"/>
      <inkml:brushProperty name="height" value="0.05" units="cm"/>
    </inkml:brush>
  </inkml:definitions>
  <inkml:trace contextRef="#ctx0" brushRef="#br0">1 109 24575,'1'19'0,"1"0"0,2-1 0,4 21 0,5 28 0,-5 138 0,-7-253 0,3 0 0,3 0 0,1 1 0,3 1 0,25-73 0,-34 112 0,1 2 0,1-2 0,-1 2 0,1-2 0,-2 2 0,2 0 0,0-1 0,2 1 0,-2 1 0,1-1 0,6-3 0,-10 6 0,0 1 0,2 0 0,-2 1 0,2-2 0,-2 2 0,2-1 0,0 1 0,-2-1 0,2 1 0,-2 0 0,2 0 0,-1 0 0,0 0 0,0 0 0,1 0 0,-2 0 0,2 0 0,-2 1 0,2-1 0,0 1 0,-2-1 0,2 2 0,-2-1 0,0-1 0,2 1 0,-2 1 0,2-1 0,-2 0 0,1 1 0,-1-1 0,0 0 0,2 2 0,-2-2 0,1 1 0,-1-1 0,2 4 0,7 13 0,2-1 0,-2 0 0,-1 2 0,0 0 0,-1-1 0,6 25 0,-2 1 0,10 75 0,-22-118 0,0 2 0,0-2 0,2 0 0,-2 2 0,0-2 0,1 1 0,-1-1 0,0 2 0,1-2 0,1 0 0,-2 1 0,1-1 0,2 3 0,-2-3 0,-1-1 0,0 0 0,0 0 0,1 0 0,-1 0 0,0 0 0,2 0 0,-2 0 0,1 0 0,-1 0 0,0 0 0,1 0 0,-1 0 0,0 0 0,2 0 0,-2 0 0,0 0 0,1 0 0,-1 0 0,0 0 0,0-1 0,1 1 0,-1 0 0,0 0 0,2 0 0,-2-1 0,0 1 0,0 0 0,1 0 0,-1 0 0,0-2 0,0 2 0,5-6 0,1-1 0,-2 0 0,1-1 0,3-9 0,-7 14 0,87-165 0,-69 138 0,0 0 0,2 2 0,32-36 0,-49 60 0,0-1 0,2 1 0,-2 0 0,1 1 0,0-1 0,1 0 0,6-1 0,-12 4 0,1 1 0,0 0 0,1-2 0,-1 2 0,0 0 0,1 0 0,-1 0 0,0 0 0,0-1 0,1 1 0,-1 0 0,0 1 0,1-1 0,-1 0 0,0 0 0,1 0 0,-1 2 0,0-2 0,1 0 0,-1 1 0,-1-1 0,1 1 0,1-1 0,-1 2 0,0-2 0,-1 1 0,2 0 0,-1-1 0,0 2 0,-1-1 0,2-1 0,-2 1 0,1 1 0,-1-1 0,1 0 0,-1 1 0,2-1 0,-1 2 0,4 18 0,2 0 0,-3 1 0,0-1 0,-1 0 0,-2 2 0,0 33 0,-1-25 0,0 10 0,-1-16 0,5 42 0,-4-62 0,1 1 0,-1-1 0,2 0 0,-1-1 0,0 2 0,2-1 0,-2-1 0,2 1 0,0-1 0,-1 0 0,1 2 0,0-2 0,-1 0 0,6 4 0,-5-6 0,1 0 0,-1 0 0,1 0 0,0 0 0,0 0 0,0-1 0,0 0 0,0 1 0,0-2 0,0 1 0,0-1 0,0 1 0,0-1 0,0 0 0,0 0 0,1-1 0,-1 1 0,0-1 0,0 1 0,0-2 0,7-2 0,7-2 0,0-2 0,0 0 0,18-12 0,-6 2 0,-2 0 0,-2-2 0,1-2 0,-2 1 0,-1-3 0,-1 0 0,0-1 0,-2-1 0,-1 0 0,17-36 0,-15 12 0,-21 47 0,0 2 0,-1-1 0,0 0 0,2 0 0,-2 0 0,0 0 0,1 1 0,-1-2 0,0 2 0,0-2 0,0 2 0,-1-2 0,1 2 0,0 0 0,0-2 0,-2 2 0,2-2 0,-1 2 0,1-1 0,-1 0 0,1 0 0,-2 1 0,1 0 0,0-1 0,-2-2 0,2 3 0,-2 1 0,2 0 0,-1-1 0,1 1 0,-2 0 0,2 0 0,0 0 0,-2 0 0,2 0 0,-1 0 0,0 0 0,0 0 0,1 1 0,0-1 0,-2 0 0,2 1 0,-1-1 0,1 2 0,0-1 0,-2-1 0,2 1 0,-1 1 0,1-1 0,0-1 0,-1 1 0,0 3 0,-37 36 0,36-37 0,-6 8 0,1 1 0,0-2 0,0 2 0,1 2 0,1-2 0,0 1 0,1 0 0,0 1 0,1-1 0,1 0 0,0 1 0,1 0 0,-1 21 0,2-28 0,2-1 0,-1 1 0,0 1 0,1-1 0,1-1 0,-1 1 0,0 0 0,2-1 0,0 1 0,-1-2 0,1 2 0,0 0 0,1-2 0,0 2 0,0-2 0,0 0 0,0 1 0,1-1 0,-1-1 0,1 1 0,1-1 0,-1 0 0,2 0 0,-2 0 0,0 0 0,2-1 0,0 0 0,11 5 0,-4-4 0,0-2 0,0 1 0,-1 0 0,30-1 0,-37-2 0,2 0 0,-1 0 0,1-1 0,-1 0 0,1-1 0,-2 1 0,1 0 0,1-2 0,-1 0 0,-1 1 0,9-6 0,-4-3-1365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6.555"/>
    </inkml:context>
    <inkml:brush xml:id="br0">
      <inkml:brushProperty name="width" value="0.05" units="cm"/>
      <inkml:brushProperty name="height" value="0.05" units="cm"/>
    </inkml:brush>
  </inkml:definitions>
  <inkml:trace contextRef="#ctx0" brushRef="#br0">108 501 24575,'13'51'0,"-9"-22"0,-2 0 0,-4 51 0,1-63 0,-1 1 0,-1 0 0,-1-1 0,0 0 0,-13 30 0,16-44 0,-1 1 0,0-1 0,-1 1 0,1-1 0,0 0 0,-1 1 0,0-2 0,0 1 0,-5 4 0,7-6 0,0 0 0,0-1 0,0 1 0,1-1 0,-1 1 0,0-1 0,0 1 0,0-1 0,0 0 0,0 0 0,0 1 0,0-1 0,-1 0 0,1 0 0,0 0 0,0 0 0,0 0 0,0 0 0,0 0 0,0-1 0,0 1 0,0 0 0,0-1 0,0 1 0,0 0 0,0-1 0,0 1 0,0-1 0,1 1 0,-1-1 0,0 0 0,0 1 0,0-1 0,1 0 0,-1 0 0,0 0 0,1 1 0,-1-1 0,1 0 0,-1 0 0,0-1 0,-4-8 0,1 1 0,0-1 0,1 0 0,0 1 0,1-1 0,0-1 0,0 1 0,1 0 0,0 0 0,1-20 0,3-8 0,12-58 0,-4 37 0,4 1 0,29-77 0,-29 98 0,1 1 0,3 0 0,0 1 0,38-50 0,-49 75 0,1 0 0,0 1 0,0 0 0,1 0 0,0 1 0,0 1 0,1-1 0,0 2 0,21-11 0,-26 15 0,1-1 0,-1 1 0,1 0 0,0 1 0,-1 0 0,1 0 0,0 0 0,0 1 0,0-1 0,0 2 0,0-1 0,0 1 0,-1 0 0,1 1 0,0-1 0,-1 1 0,1 1 0,-1-1 0,11 7 0,-13-7 0,0 1 0,0 0 0,0 0 0,-1 0 0,1 0 0,-1 0 0,0 1 0,0 0 0,0 0 0,-1-1 0,1 2 0,-1-1 0,0 0 0,3 7 0,-3-4 0,-1 0 0,1 0 0,-1 0 0,0 0 0,-1 0 0,0 0 0,0 0 0,-2 14 0,0-9 0,-1 0 0,0 0 0,-1 0 0,0 0 0,-1-1 0,0 0 0,-1 0 0,0 0 0,-1-1 0,-13 17 0,6-13 0,-1-1 0,-1 0 0,-19 12 0,16-12 0,-27 24 0,45-36 0,0 0 0,0 0 0,0 0 0,0 0 0,0 0 0,0 1 0,0-1 0,0 0 0,1 0 0,-1 1 0,0-1 0,1 0 0,-1 1 0,1-1 0,-1 0 0,1 1 0,0-1 0,0 2 0,0-2 0,0 0 0,0 0 0,1 0 0,-1 0 0,0 0 0,1 0 0,-1 0 0,1 0 0,-1 0 0,1 0 0,0-1 0,-1 1 0,1 0 0,0 0 0,-1-1 0,1 1 0,0 0 0,0-1 0,1 1 0,5 3 0,1-1 0,-1 0 0,0-1 0,1 1 0,9 0 0,-15-2 0,43 8 0,-8-2 0,0 2 0,49 18 0,-82-26 0,0 1 0,0 0 0,0 1 0,0-1 0,0 0 0,-1 1 0,1 0 0,-1 0 0,0 0 0,0 1 0,3 3 0,-5-6 0,0 0 0,-1 0 0,1 0 0,-1 0 0,1 1 0,-1-1 0,1 0 0,-1 0 0,0 1 0,0-1 0,0 0 0,1 0 0,-1 1 0,0-1 0,-1 0 0,1 0 0,0 2 0,-1-1 0,0 0 0,0 0 0,0 0 0,0-1 0,0 1 0,0 0 0,0-1 0,-1 1 0,1-1 0,0 1 0,-1-1 0,0 0 0,1 1 0,-3 0 0,-14 8 0,-1-2 0,0 0 0,0-1 0,-1 0 0,0-2 0,-24 4 0,13-3 0,-157 31-1365,137-29-5461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0.635"/>
    </inkml:context>
    <inkml:brush xml:id="br0">
      <inkml:brushProperty name="width" value="0.05" units="cm"/>
      <inkml:brushProperty name="height" value="0.05" units="cm"/>
    </inkml:brush>
  </inkml:definitions>
  <inkml:trace contextRef="#ctx0" brushRef="#br0">315 0 24575,'16'61'0,"-7"-17"0,115 668 0,-51 9 0,-81-222 0,-30 1 0,4-100 0,-56 762 0,40-540 0,-43 427 0,-44-3 0,105-830 0,-8 367 0,33-200 0,-1 62 0,8 171 0,0-613 0,0-1 0,0 0 0,0 0 0,0 0 0,0 0 0,1 0 0,-1 0 0,0 0 0,2 0 0,-2 0 0,1 0 0,-1 0 0,1 0 0,1 0 0,-1-1 0,0 2 0,-1-2 0,2 0 0,-1 1 0,0-1 0,2 0 0,-2 1 0,1-1 0,-1 0 0,2 1 0,1 0 0,1 0 0,-1-1 0,1 0 0,1 1 0,-2-2 0,1 0 0,0 0 0,-1 0 0,2 0 0,-1 0 0,8-3 0,135-16 0,2 6 0,159 8 0,-92 3 0,252-8-291,1306-46-1991,-237-36 0,833-39 2319,246 91-656,1 56-1318,-1143-3 2027,1282-117 368,-2674 99-187,-42 4 411,0-3 1,1 0 0,-1-3-1,71-22 1,-87 17-5732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2.830"/>
    </inkml:context>
    <inkml:brush xml:id="br0">
      <inkml:brushProperty name="width" value="0.05" units="cm"/>
      <inkml:brushProperty name="height" value="0.05" units="cm"/>
    </inkml:brush>
  </inkml:definitions>
  <inkml:trace contextRef="#ctx0" brushRef="#br0">54 49 24575,'-10'0'0,"7"0"0,0 0 0,1-1 0,-1 1 0,0 0 0,1 1 0,-1-1 0,0 0 0,1 0 0,-1 1 0,0-1 0,1 2 0,-1-1 0,0 0 0,-2 2 0,5-3 0,0 0 0,0 1 0,0-1 0,0 0 0,0 0 0,1 2 0,-1-2 0,0 0 0,0 0 0,0 1 0,0-1 0,2 0 0,-2 0 0,0 0 0,0 1 0,0-1 0,1 0 0,-1 0 0,0 0 0,0 0 0,1 0 0,-1 2 0,0-2 0,2 0 0,-2 0 0,0 0 0,0 0 0,1 0 0,-1 0 0,0 0 0,0 0 0,1 0 0,-1 0 0,0 0 0,2 0 0,-2 0 0,20 2 0,416 1 0,-300-4 0,958-19-1724,-224 2 512,2413-8-4262,-2653 23 5064,2871 30-516,-2346-13 485,-410-3 90,957 6 602,-569-19 2937,-478-33 3911,-645 35-7099,2 0 0,0 0 0,-1 1 0,1 1 0,0-1 0,-1 2 0,1 1 0,-2-2 0,21 12 0,-26-12 0,1 1 0,-1 0 0,0-1 0,1 2 0,-1 0 0,0 0 0,-1 0 0,2 0 0,-2 2 0,0-2 0,0 1 0,0 0 0,-2-1 0,2 3 0,-1-2 0,0 1 0,-1-1 0,1 2 0,1 6 0,31 240 0,-13-69 0,40 327 0,-8 791 0,-115-146 0,5-238 0,45-467 0,-14 354 0,-40 31 0,-9 166 0,72-954 0,-14 361 0,32 0 0,0 185 0,-18-413 0,2-180 5,2 2-96,-2 0-1,0-1 1,0 1 0,0 0-1,-2-1 1,2 1 0,0 0-1,-1-1 1,1 1 0,-1 0-1,-1-1 1,1 1 0,1 0-1,-4 2 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4.798"/>
    </inkml:context>
    <inkml:brush xml:id="br0">
      <inkml:brushProperty name="width" value="0.05" units="cm"/>
      <inkml:brushProperty name="height" value="0.05" units="cm"/>
    </inkml:brush>
  </inkml:definitions>
  <inkml:trace contextRef="#ctx0" brushRef="#br0">88 332 24575,'0'-1'0,"0"1"0,0 0 0,0-2 0,-1 2 0,1 0 0,0-1 0,0 1 0,-2 0 0,2-1 0,0 1 0,0 0 0,-1 0 0,1-2 0,0 2 0,-1 0 0,1 0 0,-2-1 0,2 1 0,0 0 0,-1 0 0,1 0 0,0 0 0,-1 0 0,1 0 0,-2 0 0,2 0 0,-1 0 0,1 0 0,0 0 0,-1 0 0,1 0 0,-2 0 0,0 21 0,2-15 0,1 104 0,0-56 0,-6 81 0,-6-93 0,10-41 0,1 0 0,0-1 0,0 2 0,-1-2 0,1 1 0,0-1 0,0 1 0,-2-1 0,2 2 0,-1-2 0,1 1 0,0-1 0,-1 1 0,1-1 0,-2 0 0,2 2 0,-1-2 0,0 1 0,-1-1 0,2 0 0,-1-1 0,1 1 0,-1 0 0,1 0 0,-2 0 0,2-2 0,-1 2 0,1 0 0,-1-1 0,1 1 0,-2 0 0,2-1 0,0 1 0,-1-2 0,1 2 0,0-1 0,-1 1 0,1 0 0,0-1 0,0 1 0,-2-2 0,2 1 0,0 1 0,0-1 0,0-1 0,-6-15 0,-1 0 0,3-2 0,-1 2 0,2-2 0,-2-30 0,2-99 0,4 121 0,-1-15 0,2-1 0,14-74 0,-14 103 0,2 1 0,0 0 0,2-1 0,-1 2 0,10-17 0,-11 22 0,1 2 0,-1-2 0,0 2 0,1-2 0,1 2 0,-1 0 0,0 1 0,2-2 0,-2 2 0,14-8 0,-12 10 0,-1 0 0,1 0 0,0 0 0,-1 1 0,1 0 0,0-1 0,1 1 0,-2 1 0,1 0 0,0 0 0,-1 1 0,1-1 0,1 2 0,-1-1 0,-1 2 0,1-2 0,0 2 0,-2-1 0,2 1 0,-1 0 0,0 1 0,0 0 0,0 0 0,4 4 0,-4-4 0,-2-2 0,0 2 0,0 0 0,0 0 0,-2 0 0,2 2 0,-1-2 0,1 1 0,-1-1 0,-1 1 0,1 1 0,-2-1 0,2 0 0,-2 1 0,1-1 0,-1 0 0,0 1 0,-1-1 0,2 0 0,-2 1 0,0 0 0,0 0 0,-2-1 0,2 0 0,-1 1 0,0-1 0,-1 0 0,1 1 0,0-1 0,-5 6 0,-3 3 0,0 1 0,-1-2 0,0 1 0,-2-1 0,0-1 0,0 0 0,-2 0 0,1-1 0,0-1 0,-2 0 0,0-1 0,-17 7 0,32-16 0,0 0 0,-1 0 0,1 0 0,0 0 0,-1 0 0,1 0 0,0 0 0,-2 0 0,2 1 0,0-1 0,-1 0 0,1 0 0,0 0 0,-1 0 0,1 2 0,0-2 0,-2 0 0,2 0 0,0 0 0,0 1 0,-1-1 0,1 0 0,0 1 0,0-1 0,0 0 0,-1 0 0,1 2 0,0-2 0,0 0 0,0 1 0,0-1 0,0 0 0,0 1 0,0-1 0,0 0 0,0 2 0,0-2 0,0 1 0,0-1 0,0 0 0,0 1 0,0-1 0,0 0 0,0 2 0,0-2 0,0 0 0,0 1 0,0-1 0,1 0 0,-1 0 0,0 1 0,0-1 0,0 0 0,1 2 0,-1-2 0,0 0 0,0 0 0,2 1 0,-2-1 0,0 0 0,1 0 0,-1 0 0,1 1 0,38 17 0,-19-10 0,-8-3 0,16 10 0,43 29 0,-65-40 0,2 1 0,-1 0 0,-2 2 0,2-2 0,-2 2 0,1 0 0,-1-1 0,0 1 0,-1 0 0,2 1 0,2 8 0,-8-14 0,1 0 0,-1 0 0,1 0 0,-1-1 0,0 2 0,0-2 0,2 2 0,-2-2 0,0 2 0,0-2 0,-2 2 0,2-2 0,0 2 0,0-2 0,-1 0 0,1 2 0,-1-2 0,1 2 0,-2-2 0,1 1 0,1 0 0,-1 0 0,-1-1 0,1 0 0,0 1 0,-1-1 0,1 0 0,0 1 0,-1-1 0,1 0 0,0 1 0,-2-1 0,2 0 0,-1-1 0,1 2 0,-2-2 0,2 1 0,-2-1 0,2 1 0,-3-1 0,-8 4 0,-1-1 0,-1 0 0,2-1 0,-22 0 0,15-1-124,-1-1 0,1 0 0,-1-3 0,2 2 0,-2-3 0,1 0-1,0 0 1,1-3 0,-1 2 0,-25-15 0,29 9-6702</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5.397"/>
    </inkml:context>
    <inkml:brush xml:id="br0">
      <inkml:brushProperty name="width" value="0.05" units="cm"/>
      <inkml:brushProperty name="height" value="0.05" units="cm"/>
    </inkml:brush>
  </inkml:definitions>
  <inkml:trace contextRef="#ctx0" brushRef="#br0">21 165 24575,'-1'0'0,"0"0"0,1 0 0,-2 0 0,2 2 0,-1-2 0,1 0 0,-1 0 0,1 1 0,-2-1 0,2 1 0,-1-1 0,1 0 0,-1 2 0,1-2 0,0 1 0,-2-1 0,2 1 0,0-1 0,-1 2 0,1-1 0,0-1 0,0 1 0,-1-1 0,1 2 0,0-2 0,0 1 0,0 0 0,0-1 0,0 2 0,0-2 0,0 1 0,0 0 0,0-1 0,0 2 0,0-1 0,5 39 0,-4-32 0,25 277 0,-29-245 0,-4-28 0,6-12 0,1-1 0,-1 1 0,1 0 0,-2 0 0,2-1 0,0 1 0,-1 0 0,1-2 0,-1 2 0,1-1 0,-2 1 0,2-1 0,0 1 0,0 0 0,-1-2 0,1 2 0,0-1 0,-1 1 0,1-1 0,0 1 0,0-2 0,0 0 0,-4-9 0,0 0 0,1-1 0,0 0 0,1 2 0,-1-25 0,4-65 0,1 72 0,-1-1 0,2-1 0,1 1 0,9-36 0,-9 49 0,1 0 0,1 0 0,0 1 0,1-1 0,1 1 0,0 1 0,13-17 0,-18 27 0,1 0 0,-1 0 0,1 0 0,0 1 0,0-1 0,0 2 0,0-1 0,1 0 0,-1 1 0,1-1 0,-1 2 0,2-2 0,-2 2 0,1-1 0,0 1 0,1 0 0,-2-1 0,1 2 0,7-1 0,-5 2 0,1-1 0,-2 2 0,2-1 0,-1 0 0,0 1 0,-1 0 0,2 1 0,-1 0 0,-2-1 0,2 2 0,0-1 0,9 9 0,-10-8 0,0 1 0,0 1 0,0-1 0,-1 0 0,-1 2 0,1-2 0,-1 2 0,0 0 0,0-1 0,0 1 0,-1 0 0,4 7 0,-6-8 0,0-1 0,1 0 0,-2 1 0,1-1 0,-1 0 0,0 1 0,0-1 0,0 0 0,-1 1 0,1-1 0,-2-1 0,1 1 0,0 1 0,-1-1 0,1 0 0,-2-1 0,1 2 0,-5 6 0,2-4 0,-2 0 0,0 0 0,1-2 0,-2 1 0,0 0 0,0-1 0,0 0 0,0 0 0,-2 0 0,-12 4 0,16-7 0,1 0 0,1-1 0,-1 0 0,-1-1 0,1 0 0,-2 1 0,2-1 0,0 0 0,-1-1 0,1 0 0,0 0 0,-2 0 0,2-1 0,-1 1 0,1-1 0,0-1 0,-1 1 0,1 0 0,0-2 0,-7-2 0,9 3-124,2 1 0,-2 0 0,2-1 0,-1 1 0,0-2 0,0 2-1,1 0 1,0-2 0,-1 2 0,0-6 0,-4-5-6702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7.090"/>
    </inkml:context>
    <inkml:brush xml:id="br0">
      <inkml:brushProperty name="width" value="0.05" units="cm"/>
      <inkml:brushProperty name="height" value="0.05" units="cm"/>
    </inkml:brush>
  </inkml:definitions>
  <inkml:trace contextRef="#ctx0" brushRef="#br0">157 58 24575,'-2'-5'0,"-1"-2"0,0 1 0,2-2 0,-3-11 0,1 7 0,2 113 0,-2 75 0,-6-1 0,-36 202 0,25-268 0,-42 294 0,62-392 0,-1-2 0,1 2 0,0-1 0,1 0 0,1 0 0,3 18 0,-4-24 0,1-1 0,-1 1 0,0-1 0,1-1 0,0 2 0,0-1 0,0 0 0,0-1 0,0 1 0,1 0 0,0-1 0,-1 1 0,1-2 0,0 2 0,1-2 0,-2 2 0,1-2 0,1 1 0,-1-1 0,1 0 0,-2 1 0,2-1 0,3 0 0,29 5 0,0-2 0,0-2 0,1-2 0,-1-1 0,39-6 0,-8 2 0,1399-22-462,-4 102 1,-1375-68 461,239 13 0,-318-20 43,0 0 0,0 0 1,0-2-1,0 1 0,11-3 0,-18 4-57,1 0 0,-2-1 0,1 1 0,0 0 0,-1 0 0,2-2 0,-1 2 0,-1-1 0,1 1 0,-1 0 0,2-1 0,-1 1 0,-1-2 0,1 1 0,-1 1 0,0-1 0,2 1 0,-2-2 0,1 1 0,-1 1 0,0-1 0,1-1 0,-1 2 0,0-1 0,0 0 0,0-1 0,0 2 0,2-1 0,-2 0 0,0-1 0,0 2-1,0-1 1,-2 0 0,2 1 0,0-2 0,0 1 0,0 0 0,0 1 0,-1-2 0,1 1 0,0 1 0,-1-1 0,1-1 0,0 2 0,-2-1 0,2 0 0,-1 1 0,1-2 0,-3 1 0,-13-19-6812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28.005"/>
    </inkml:context>
    <inkml:brush xml:id="br0">
      <inkml:brushProperty name="width" value="0.05" units="cm"/>
      <inkml:brushProperty name="height" value="0.05" units="cm"/>
    </inkml:brush>
  </inkml:definitions>
  <inkml:trace contextRef="#ctx0" brushRef="#br0">7 30 24575,'0'0'0,"0"0"0,0 0 0,0 0 0,0 0 0,-2 0 0,2 0 0,0 0 0,0 0 0,0 0 0,0 0 0,0 0 0,-1 0 0,1 0 0,0 0 0,0 0 0,0 0 0,0 0 0,0 0 0,0 0 0,-1 0 0,1 0 0,0 0 0,0 0 0,0 0 0,0 0 0,0-1 0,0 1 0,-2 0 0,2 0 0,0 0 0,0 0 0,0 0 0,0 0 0,0 0 0,0 0 0,0-1 0,0 1 0,0 0 0,0 0 0,0 0 0,-1 0 0,1 0 0,0 0 0,0-2 0,0 2 0,0 0 0,0 0 0,0 0 0,0 0 0,0 0 0,0-1 0,0 1 0,0 0 0,0 0 0,0 0 0,1 0 0,-1 0 0,0-1 0,0 1 0,0 0 0,0 0 0,0 0 0,12-8 0,28 2 0,2 4 0,-2 0 0,45 5 0,15-2 0,167-5-61,1004-1-1161,230 45-470,-818-17 2168,-667-23-229,-10 0 27,1 0 1,0 0 0,-1 1-1,14 2 1,-18-3-250,-2 1 0,1-1 0,0 0 0,1 1 1,-1-1-1,-1 0 0,1 2 0,1-2 0,-2 1 0,1-1 0,0 1 0,-1 1 1,2-2-1,-2 1 0,1-1 0,-1 1 0,1 1 0,-1-1 0,2-1 0,-2 1 1,0 1-1,1-1 0,-1 0 0,0-1 0,0 2 0,1-1 0,-1 0 0,0 1 1,0-1-1,0-1 0,0 1 0,0 1 0,0-1 0,-1 2 0,-32 157-25,19-31 0,9 216 0,1-28 0,1-283 0,-2 38 0,2 0 0,5 0 0,12 106 0,-7-152 278,-4-22-443,-2-2 1,-1 2 0,1 0-1,1 0 1,-2-1 0,1 1 0,-1 0-1,0 0 1,0 7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2.098"/>
    </inkml:context>
    <inkml:brush xml:id="br0">
      <inkml:brushProperty name="width" value="0.05" units="cm"/>
      <inkml:brushProperty name="height" value="0.05" units="cm"/>
    </inkml:brush>
  </inkml:definitions>
  <inkml:trace contextRef="#ctx0" brushRef="#br0">225 1 24575,'-6'1'0,"-1"2"0,2-2 0,-2 2 0,2 0 0,-2 1 0,2-2 0,-1 2 0,1 0 0,0 0 0,-1 0 0,1 0 0,1 2 0,-1-2 0,1 1 0,0 0 0,-4 7 0,6-8 0,0 0 0,0 0 0,1 0 0,0 0 0,-1 0 0,2 0 0,-1 0 0,1 0 0,0 0 0,0 0 0,0 0 0,0 0 0,0 2 0,1-2 0,1 6 0,0-2 0,1-1 0,1 0 0,-1 1 0,1-2 0,0 1 0,1 0 0,8 10 0,7 3 0,0 0 0,3-1 0,34 23 0,-51-39 0,-6-2 0,12 7 0,0 0 0,-2 2 0,1-1 0,17 19 0,-25-24 0,-1-1 0,1 1 0,-2 0 0,2 0 0,-2-2 0,1 2 0,-1 0 0,0 0 0,1 0 0,-1 0 0,-1 2 0,1-2 0,-1 0 0,0 0 0,0 0 0,0 0 0,0 0 0,-1 0 0,1 1 0,-1-1 0,-2 4 0,-2 5 0,-1 2 0,1-2 0,-3 1 0,1-1 0,-1-1 0,-16 20 0,-68 68 0,15-19 0,68-69 0,-1-1 0,2 1 0,0 0 0,0 1 0,2 0 0,-1-1 0,-9 30 0,15-37 0,1 0 0,-2 1 0,2-2 0,-1 1 0,1 0 0,0 1 0,1-1 0,-1-1 0,2 1 0,-2 1 0,1-1 0,0-1 0,1 1 0,0 1 0,0-2 0,0 1 0,1-1 0,0 0 0,-1 1 0,1-1 0,1 0 0,-1 0 0,1-1 0,-2 1 0,2 0 0,6 1 0,12 13 0,40 19 0,-46-28 0,1 1 0,-1 0 0,-1 1 0,1 1 0,20 21 0,-34-30 0,1 1 0,0 0 0,-2-1 0,2 1 0,-2 0 0,2 0 0,-2 0 0,0 0 0,1 0 0,-2 0 0,1 0 0,-1 0 0,1 1 0,-1-1 0,0 0 0,0 0 0,0 0 0,-1 1 0,1-1 0,-1 0 0,-1 0 0,2 0 0,-2 0 0,0 0 0,1 0 0,0 0 0,-2-1 0,0 1 0,-2 5 0,-10 10 0,1 0 0,-2-1 0,-35 33 0,38-39 0,-29 25 0,-56 59 0,88-86 0,2-1 0,0 2 0,0-1 0,2 1 0,-1 1 0,2 0 0,-1 0 0,-3 13 0,8-19 0,-1-1 0,2 0 0,-1 1 0,1 0 0,0 0 0,1-1 0,-1 0 0,2 2 0,-1-2 0,0 1 0,1-1 0,-1 0 0,2 1 0,-2-1 0,2 0 0,-1-1 0,1 2 0,1-2 0,4 6 0,9 12 0,1-2 0,39 33 0,-16-14 0,-27-26 50,80 89-1465,-80-82-5411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3.215"/>
    </inkml:context>
    <inkml:brush xml:id="br0">
      <inkml:brushProperty name="width" value="0.05" units="cm"/>
      <inkml:brushProperty name="height" value="0.05" units="cm"/>
    </inkml:brush>
  </inkml:definitions>
  <inkml:trace contextRef="#ctx0" brushRef="#br0">1 144 24575,'17'-28'0,"-15"27"0,-2-2 0,1 2 0,-1-2 0,1 2 0,-1-1 0,2 0 0,-1 0 0,0 1 0,1-2 0,-1 2 0,0 0 0,1-1 0,-1 1 0,0 0 0,1-1 0,0 1 0,0 0 0,-1-1 0,2 2 0,-2-1 0,0 0 0,2 1 0,-2-2 0,2 2 0,-2 0 0,2-1 0,-2 1 0,2 0 0,-2 0 0,6 0 0,8 3 0,-1 1 0,0 0 0,0 1 0,0 0 0,0 2 0,0 0 0,-2 1 0,16 9 0,32 19 0,-26-19 0,2-1 0,0-1 0,47 10 0,-70-21 0,1-1 0,-1-2 0,2 1 0,-2-2 0,0 0 0,2 0 0,-2-2 0,1 1 0,0-2 0,0 1 0,-1-2 0,20-8 0,-5-3 0,0 0 0,0-1 0,-1-2 0,35-30 0,-31 22 0,1 2 0,37-20 0,-65 42 0,2-1 0,-2 0 0,1 2 0,0 0 0,-1-2 0,2 2 0,-1-1 0,0 2 0,1-1 0,-1 1 0,0-1 0,-1 1 0,2 0 0,-1 1 0,0-1 0,7 3 0,-2-1 0,-2 2 0,0 0 0,-2 0 0,2 0 0,0 2 0,-1-1 0,0 0 0,-1 1 0,8 6 0,40 42 0,58 50 0,-96-90 0,2-1 0,-1-1 0,0 0 0,2-3 0,21 11 0,-31-17 0,1 0 0,-1-1 0,2 0 0,-2-1 0,0 0 0,2 1 0,-2-2 0,1 0 0,0-2 0,0 1 0,-1 0 0,11-3 0,16-7 0,64-26 0,-32 9 0,-36 16 0,1 2 0,1 1 0,53-7 0,-75 15 0,2-1 0,-2 2 0,0 0 0,0 2 0,0-1 0,0 0 0,0 2 0,0 1 0,0-1 0,0 1 0,-2 1 0,2-1 0,18 12 0,11 16 0,-29-23 0,1 2 0,-1-2 0,3-1 0,14 8 0,-25-13 0,0-2 0,0 1 0,0-1 0,0-1 0,0 1 0,0 1 0,0-2 0,2 0 0,-2 0 0,0 0 0,0 0 0,0 0 0,0-2 0,0 2 0,0-1 0,0 0 0,0-1 0,0 1 0,0 0 0,6-5 0,206-142 0,-166 119 0,0 1 0,90-35 0,-116 54 0,2 1 0,-1 1 0,0 2 0,1 0 0,0 2 0,0 0 0,0 2 0,34 2 0,-18 7 0,-1 0 0,64 23 0,-29-8 0,-21-6-1365,-37-8-5461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4.660"/>
    </inkml:context>
    <inkml:brush xml:id="br0">
      <inkml:brushProperty name="width" value="0.05" units="cm"/>
      <inkml:brushProperty name="height" value="0.05" units="cm"/>
    </inkml:brush>
  </inkml:definitions>
  <inkml:trace contextRef="#ctx0" brushRef="#br0">1 35 24575,'15'17'0,"-1"0"0,1 2 0,-3 1 0,13 23 0,-15-25 0,0 1 0,2 0 0,0-2 0,2 0 0,-1-1 0,2 0 0,25 22 0,-35-34 0,2-2 0,-1 2 0,0-1 0,0 0 0,1-2 0,0 2 0,-1-2 0,1 0 0,1 1 0,-1-2 0,-1 1 0,1-1 0,0 0 0,1-1 0,-2 1 0,1-2 0,0 1 0,-1 0 0,1-2 0,0 2 0,-1-2 0,1 0 0,5-3 0,16-10 0,0 0 0,-3-2 0,42-32 0,-64 47 0,49-41 0,-20 17 0,0 1 0,1 2 0,59-34 0,-82 53 0,2 0 0,-1 1 0,1 0 0,0 0 0,0 1 0,0 0 0,1 1 0,-1 0 0,0 2 0,2-1 0,-2 2 0,0-1 0,1 2 0,-1 0 0,0 0 0,17 6 0,9 6 0,-1 2 0,55 34 0,27 12 0,-102-55 0,0 0 0,2-2 0,0 0 0,-2-1 0,27 3 0,11-4 0,-2-2 0,102-13 0,104-32 0,-96 15 0,-159 27 0,0 2 0,-1-1 0,1 1 0,0 0 0,-2 0 0,2 0 0,0 0 0,-1 1 0,1-1 0,-1 2 0,1-2 0,0 1 0,-2 0 0,1 1 0,1-1 0,-1 2 0,5 1 0,-2 1 0,0 2 0,0-1 0,1 1 0,-2 1 0,7 11 0,-9-15 0,9 12 0,-1 0 0,2 0 0,0 0 0,19 16 0,-26-27 0,-1-1 0,0 0 0,2-1 0,-2 1 0,1-2 0,0 1 0,1 0 0,-2-1 0,2 1 0,0-2 0,-1 1 0,1-1 0,0 0 0,-1-1 0,1 0 0,12 0 0,17-6 0,-2-2 0,0-2 0,0 0 0,0-4 0,38-18 0,65-24 0,-110 47 0,-1 1 0,2 1 0,0 2 0,0 1 0,0 1 0,0 2 0,2 0 0,-2 2 0,0 2 0,0-1 0,0 2 0,36 12 0,-21-4 0,0 3 0,0 2 0,-2 2 0,0 1 0,-2 3 0,54 38 0,-89-58 0,0-1 0,-1 1 0,1 0 0,0-1 0,0 0 0,0 0 0,0 0 0,0 0 0,0 0 0,7 0 0,-10-2 0,0-1 0,2 1 0,-2 0 0,1 0 0,-1-1 0,2 1 0,-2-2 0,0 2 0,1-1 0,-1 1 0,2-1 0,-2-1 0,0 2 0,1-1 0,-1 0 0,0-1 0,1 1 0,-1 0 0,-1-1 0,1 1 0,1 0 0,-1-1 0,-1 0 0,1 0 0,-1 1 0,2 0 0,-2-1 0,1-2 0,47-117 0,13-27 0,-59 145 7,-2 2 0,1 0 0,-1-2-1,1 2 1,-1-1 0,2 1 0,-1 0-1,0-1 1,1 0 0,-1 0 0,0 1-1,1 1 1,-1-1 0,0-1 0,1 1-1,-1 0 1,0 1 0,5-3 0,-5 3 1,0 0 0,-1 0 0,2 0 0,-1 0 0,0 0 1,1 1-1,-2-1 0,1 0 0,0 2 0,1-2 0,-2 0 1,1 1-1,0-1 0,1 1 0,-2-1 0,1 2 0,-1-2 0,1 1 1,1 0-1,-2-1 0,1 2 0,0 0 0,6 10-134,0 0 0,-1 2 0,0-2-1,3 14 1,0-2-924,1-2-5776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5.761"/>
    </inkml:context>
    <inkml:brush xml:id="br0">
      <inkml:brushProperty name="width" value="0.05" units="cm"/>
      <inkml:brushProperty name="height" value="0.05" units="cm"/>
    </inkml:brush>
  </inkml:definitions>
  <inkml:trace contextRef="#ctx0" brushRef="#br0">105 45 24575,'-7'-4'0,"1"-1"0,-1 1 0,-1 0 0,0 0 0,-15-5 0,2-1 0,20 10 0,1-1 0,-2 1 0,1-1 0,0 1 0,1 0 0,-2-2 0,1 2 0,0 0 0,1 0 0,-2 0 0,1-1 0,0 1 0,-1 0 0,2 0 0,-1 0 0,0 0 0,-1 0 0,1 1 0,1-1 0,-1 0 0,-2 2 0,3-2 0,0 1 0,0-1 0,1 1 0,-1 1 0,0-2 0,2 1 0,-2-1 0,0 1 0,1-1 0,-1 0 0,1 2 0,-1-2 0,2 1 0,-2-1 0,1 0 0,-1 1 0,1-1 0,-1 0 0,2 2 0,-1-2 0,-1 0 0,1 0 0,-1 0 0,2 0 0,-1 0 0,-1 1 0,1-1 0,2 0 0,93 23 0,143 14 0,31 8 0,-264-45 0,-1 2 0,0-1 0,0 2 0,-1-2 0,2 2 0,-1-2 0,-1 2 0,1-1 0,-1 1 0,2 1 0,3 3 0,-8-5 0,1 0 0,-1 0 0,0 1 0,1 0 0,-1-2 0,0 2 0,-1-1 0,2 1 0,-1 0 0,-1-1 0,0 1 0,1 0 0,-1-1 0,0 1 0,0 0 0,0-1 0,0 1 0,0 0 0,-1-1 0,1 1 0,-1 0 0,1-1 0,-2 1 0,0 2 0,-13 29 0,-1-2 0,-1 0 0,-36 48 0,31-51 0,2 2 0,2 1 0,0 0 0,-14 40 0,28-63 0,2 2 0,-1-2 0,2 2 0,-2-1 0,2 1 0,1-2 0,0 2 0,0-1 0,0 1 0,1 0 0,0-1 0,2 0 0,0 0 0,-1 1 0,1-2 0,1 2 0,0-2 0,9 17 0,3-4 0,2 0 0,-1-1 0,2-1 0,-1 0 0,43 31 0,-31-27 0,-1 1 0,24 31 0,-49-52 0,0 1 0,-1-1 0,1 2 0,-1-2 0,-1 1 0,1 0 0,-2-1 0,2 2 0,-2-1 0,1 0 0,-1 2 0,0-2 0,1 1 0,-2-1 0,0 0 0,0 1 0,0 0 0,0 0 0,-2-1 0,2 0 0,-1 1 0,0-1 0,-1 0 0,0 1 0,-2 6 0,-7 8 0,-1 1 0,-1-2 0,-1 1 0,-27 30 0,14-18 0,2-2 0,9-12 0,0 1 0,2 1 0,0 0 0,-12 27 0,23-41 0,0 0 0,1-1 0,0 2 0,0-2 0,0 0 0,1 2 0,1 0 0,-1-2 0,1 2 0,0-2 0,0 2 0,0-1 0,1 0 0,0 0 0,1 0 0,-1 0 0,0 0 0,1 0 0,0 0 0,1-1 0,5 11 0,4-1 0,0-1 0,0 0 0,1-1 0,1-1 0,0 1 0,1-2 0,-1 0 0,20 9 0,-16-8 0,0 0 0,0 1 0,0 2 0,28 29 0,-44-42 0,-1 1 0,0-2 0,-1 2 0,2 0 0,-1-2 0,0 2 0,-1-1 0,2 1 0,-2 0 0,1-1 0,-1 0 0,0 0 0,0 1 0,0 0 0,0-1 0,0 1 0,0-1 0,-1 1 0,1 0 0,-2-2 0,2 2 0,-1-1 0,0 1 0,1 0 0,-2-2 0,1 2 0,0-2 0,-1 2 0,-3 2 0,-6 8 0,1 1 0,-2-2 0,-19 17 0,10-12 0,11-7 0,-16 16 0,0 1 0,-23 33 0,43-53 0,0 1 0,1 0 0,1 0 0,-1 1 0,1-1 0,0 1 0,1 1 0,0-2 0,1 1 0,-1 0 0,2 1 0,-1 0 0,1 14 0,1-21-124,1 0 0,-1-1 0,0 1 0,2 0 0,-2-1 0,1 2-1,0-1 1,1 0 0,-1-1 0,2 2 0,6 8-6702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7.161"/>
    </inkml:context>
    <inkml:brush xml:id="br0">
      <inkml:brushProperty name="width" value="0.05" units="cm"/>
      <inkml:brushProperty name="height" value="0.05" units="cm"/>
    </inkml:brush>
  </inkml:definitions>
  <inkml:trace contextRef="#ctx0" brushRef="#br0">1 1 24575,'2'0'0,"0"0"0,1 0 0,-1 0 0,0 0 0,0 0 0,0 0 0,1 1 0,-1 0 0,0-1 0,0 1 0,0 0 0,0 0 0,0 0 0,0 0 0,0 0 0,0 0 0,-1 1 0,4 2 0,-3-1 0,0 0 0,-1 0 0,1 0 0,-1 0 0,0 1 0,0-1 0,0 0 0,0 1 0,0-1 0,-1 1 0,1 5 0,0 76 0,-2-49 0,5 41 0,-3-67 0,0 0 0,1-1 0,1 1 0,0 0 0,0-1 0,1 1 0,0-1 0,9 15 0,-11-20 0,1 0 0,0-1 0,0 1 0,0-1 0,1 0 0,-1 0 0,1 0 0,-1-1 0,1 1 0,0-1 0,0 0 0,0 0 0,0 0 0,1 0 0,-1-1 0,0 0 0,1 0 0,-1 0 0,1 0 0,-1-1 0,1 1 0,-1-1 0,1 0 0,-1-1 0,6 0 0,-1-1 0,-1 0 0,1 0 0,0-1 0,-1 0 0,1-1 0,-1 0 0,0 0 0,0-1 0,-1 1 0,1-2 0,11-10 0,-6 3 0,-1 0 0,0-1 0,-1-1 0,-1 0 0,0-1 0,-1 0 0,0 0 0,-1-1 0,-1 0 0,-1 0 0,0-1 0,-2 1 0,0-1 0,3-35 0,-10 9 0,-5 24 0,8 20 0,0-1 0,-1 1 0,1-1 0,-1 1 0,1 0 0,0-1 0,-1 1 0,1 0 0,-1-1 0,1 1 0,-1 0 0,1 0 0,-1-1 0,0 1 0,1 0 0,-1 0 0,1 0 0,-1 0 0,1 0 0,-1 0 0,1 0 0,-1 0 0,0 0 0,1 0 0,-1 0 0,1 0 0,-1 0 0,0 1 0,-1 0 0,1 0 0,-1 0 0,1 0 0,-1 0 0,1 0 0,0 0 0,-1 1 0,1-1 0,0 0 0,0 1 0,0-1 0,0 1 0,0 0 0,0-1 0,1 1 0,-1 0 0,0-1 0,1 1 0,-1 3 0,-5 38 0,5-37 0,0 4 0,1-1 0,0 1 0,0 0 0,1 0 0,0-1 0,1 1 0,0-1 0,0 1 0,1-1 0,1 0 0,8 17 0,-9-21 0,0 1 0,1-1 0,0 0 0,0 0 0,1 0 0,0 0 0,-1-1 0,1 0 0,1 0 0,-1 0 0,0-1 0,1 0 0,0 0 0,0 0 0,0-1 0,0 0 0,0 0 0,11 2 0,-8-3 0,-1 1 0,0-2 0,0 1 0,1-1 0,-1 0 0,0-1 0,0 0 0,1 0 0,-1-1 0,12-4 0,-14 3 0,0 1 0,-1-1 0,1-1 0,-1 1 0,0-1 0,0 0 0,0 0 0,-1 0 0,0-1 0,1 1 0,-2-1 0,1 0 0,0-1 0,4-8 0,-1-2 0,0-1 0,-1 0 0,-1 0 0,0 0 0,-1-1 0,-1 0 0,-1 1 0,-1-1 0,-1-32 0,0 182 0,3-97 74,7 67 168,-8-88-578,1 0 0,0 0-1,1 0 1,11 25 0,-4-20-6490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6.597"/>
    </inkml:context>
    <inkml:brush xml:id="br0">
      <inkml:brushProperty name="width" value="0.05" units="cm"/>
      <inkml:brushProperty name="height" value="0.05" units="cm"/>
    </inkml:brush>
  </inkml:definitions>
  <inkml:trace contextRef="#ctx0" brushRef="#br0">124 310 24575,'0'-9'0,"0"6"0,0 1 0,-1-1 0,1 0 0,0 1 0,0-1 0,0 0 0,1 1 0,-1-1 0,0 2 0,1-2 0,-1 0 0,2 1 0,-1-1 0,-1 0 0,4-2 0,-4 5 0,0 0 0,1 0 0,-1 1 0,0-1 0,0 0 0,2 0 0,-2 0 0,0 0 0,0 2 0,0-2 0,1 0 0,-1 0 0,0 0 0,0 1 0,0-1 0,1 0 0,-1 0 0,0 1 0,0-1 0,0 0 0,0 2 0,0-2 0,0 0 0,0 0 0,0 1 0,0-1 0,0 0 0,0 1 0,0-1 0,0 0 0,0 0 0,0 2 0,0-2 0,0 0 0,0 1 0,0 18 0,-4 11 0,0 1 0,-2-2 0,-14 43 0,-40 86 0,52-138 0,6-18 0,1 1 0,1 0 0,-1-1 0,-1 1 0,1-2 0,0 2 0,-1-1 0,0 0 0,0 0 0,1 0 0,-2 0 0,-1 2 0,4-4 0,0 0 0,0 0 0,-1 0 0,1 0 0,0 0 0,0 0 0,0 0 0,-1 0 0,1 0 0,0 0 0,0 0 0,0 0 0,-2 0 0,2 0 0,0 0 0,0 0 0,0 0 0,-1 0 0,1-1 0,0 1 0,0 0 0,0 0 0,0 0 0,-1 0 0,1 0 0,0 0 0,0-1 0,0 1 0,0 0 0,0 0 0,0 0 0,-2 0 0,2-2 0,0 2 0,0 0 0,0-1 0,-4-21 0,3-16 0,2 2 0,2 0 0,1-1 0,9-35 0,49-141 0,-52 185 0,1-2 0,16-26 0,-23 50 0,-2-1 0,2 2 0,0-2 0,0 2 0,0-1 0,2 1 0,-1 0 0,-1-1 0,1 2 0,2-1 0,-2 1 0,1 0 0,0 0 0,1 1 0,6-3 0,-10 4 0,0 2 0,-1-1 0,2 1 0,-1 0 0,0 0 0,-1 0 0,2 0 0,-1 0 0,0 0 0,-1 1 0,1-1 0,1 2 0,-1-2 0,-1 1 0,1 0 0,0 1 0,2 0 0,0 1 0,1 1 0,-1 0 0,0 0 0,-1 1 0,2-1 0,-2 2 0,6 6 0,4 9 0,-2-1 0,-2 1 0,13 27 0,-22-42 0,31 79 0,-2 0 0,30 169 0,-58-237-1365,-3-4-5461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6.769"/>
    </inkml:context>
    <inkml:brush xml:id="br0">
      <inkml:brushProperty name="width" value="0.05" units="cm"/>
      <inkml:brushProperty name="height" value="0.05" units="cm"/>
    </inkml:brush>
  </inkml:definitions>
  <inkml:trace contextRef="#ctx0" brushRef="#br0">126 120 24575,'-6'-4'0,"-5"1"0,-4-3 0,-5-5 0,-1 2 0,-2-3 0,5 0 0,7 0 0,12 2 0,11 5 0,11 1 0,6-1 0,7 1 0,7-3 0,5 0 0,4 2 0,-9 1-8191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7.272"/>
    </inkml:context>
    <inkml:brush xml:id="br0">
      <inkml:brushProperty name="width" value="0.05" units="cm"/>
      <inkml:brushProperty name="height" value="0.05" units="cm"/>
    </inkml:brush>
  </inkml:definitions>
  <inkml:trace contextRef="#ctx0" brushRef="#br0">105 128 24575,'4'-7'0,"3"14"0,5 14 0,-3 14 0,-2 1 0,-1 0 0,1 41 0,-6 113 0,-1-144 0,0-40 0,0-4 0,2 1 0,-2 0 0,0-1 0,0 1 0,0 0 0,0-1 0,-2 1 0,2 0 0,0-2 0,-1 2 0,1-1 0,-1 1 0,-1 0 0,1-1 0,-2 2 0,3-4 0,-1-1 0,1 1 0,-1 0 0,1-1 0,-2 1 0,2-2 0,-1 2 0,1-1 0,-1 1 0,1-1 0,0 1 0,-2-2 0,2 1 0,0 1 0,0-1 0,-1 1 0,1-2 0,0 1 0,0 1 0,0-1 0,0-2 0,-7-21 0,1-19 0,0 1 0,4-1 0,0 0 0,2 1 0,3-1 0,1 0 0,1 2 0,22-75 0,-24 108 0,-1 0 0,1 0 0,1 0 0,-1 1 0,2 1 0,-1-2 0,0 1 0,1 0 0,1 1 0,-1 0 0,0 0 0,11-8 0,-10 12 0,-2-1 0,1 0 0,-1 1 0,1 0 0,1 0 0,-1 0 0,0 1 0,1 0 0,-1-1 0,0 2 0,1-1 0,-1 1 0,0 0 0,1 0 0,-1 1 0,0-1 0,1 2 0,-1-1 0,0 0 0,6 2 0,-3 0 0,0 1 0,0-2 0,0 2 0,-1 0 0,1 2 0,-2-2 0,1 1 0,0 0 0,-1 2 0,1-2 0,-2 2 0,1 0 0,-1-1 0,10 14 0,-14-16 0,2 0 0,-2 0 0,2 2 0,-2-2 0,0 0 0,1 1 0,-1-1 0,-1 1 0,1-1 0,-1 2 0,0-2 0,0 1 0,0 0 0,-1-1 0,1 2 0,-1-2 0,-1 1 0,1-1 0,0 0 0,-1 1 0,1-1 0,-2 0 0,2 0 0,-2 0 0,1 0 0,-1 0 0,0 0 0,-5 4 0,-1 2 0,-2-1 0,1-1 0,-1 0 0,-1 0 0,0 0 0,0-1 0,0-2 0,-1 0 0,1 1 0,-18 3 0,1-1 0,0-1 0,-1-3 0,-50 4 0,18-11 342,59 2-432,-1 1 0,1 0 0,1-2 0,-1 2 0,0-1 1,1 0-1,-1-1 0,0 1 0,1 0 0,-1-1 1,0 1-1,2 0 0,-2-2 0,1 2 0,0-2 0,0 2 1,0-2-1,-3-2 0,1-10-6736</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37.561"/>
    </inkml:context>
    <inkml:brush xml:id="br0">
      <inkml:brushProperty name="width" value="0.05" units="cm"/>
      <inkml:brushProperty name="height" value="0.05" units="cm"/>
    </inkml:brush>
  </inkml:definitions>
  <inkml:trace contextRef="#ctx0" brushRef="#br0">1 9 24575,'0'-1'0,"0"1"0,1 0 0,-1-2 0,0 2 0,2-1 0,-2 1 0,0 0 0,1-1 0,-1 1 0,1 0 0,-1 0 0,0-2 0,2 2 0,-2 0 0,1 0 0,-1-1 0,1 1 0,-1 0 0,2 0 0,-2 0 0,1 0 0,-1 0 0,1 0 0,-1 0 0,2 0 0,-2 0 0,1 0 0,-1 0 0,1 0 0,-1 0 0,2 1 0,-2-1 0,1 0 0,0 2 0,1-1 0,-1 0 0,0 2 0,-1-2 0,2 1 0,-1-1 0,-1 0 0,1 1 0,-1 0 0,2 0 0,-2-1 0,0 4 0,5 54 0,-5-58 0,0 77 0,-3 156 0,3-228-195,0-1 0,-1 0 0,1 1 0,-1-1 0,-1 0 0,-3 7 0,-2 3-6631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2.181"/>
    </inkml:context>
    <inkml:brush xml:id="br0">
      <inkml:brushProperty name="width" value="0.05" units="cm"/>
      <inkml:brushProperty name="height" value="0.05" units="cm"/>
    </inkml:brush>
  </inkml:definitions>
  <inkml:trace contextRef="#ctx0" brushRef="#br0">890 0 24575,'13'4'0,"-26"3"0,-28 5 0,-66 2 0,-1-3 0,-194-8 0,10-1 0,268 1-1365,9 1-5461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4.018"/>
    </inkml:context>
    <inkml:brush xml:id="br0">
      <inkml:brushProperty name="width" value="0.05" units="cm"/>
      <inkml:brushProperty name="height" value="0.05" units="cm"/>
    </inkml:brush>
  </inkml:definitions>
  <inkml:trace contextRef="#ctx0" brushRef="#br0">4116 1 24575,'-342'16'0,"46"1"0,-304-1 0,-365 4 0,396-21 0,510-2 0,59 3 0,0 2 0,0-2 0,0 0 0,0 1 0,0-1 0,-1 1 0,1-1 0,0 0 0,0 2 0,0-2 0,0 1 0,0-1 0,0 1 0,0-1 0,0 0 0,0 2 0,1-2 0,-1 1 0,0-1 0,0 0 0,0 1 0,0-1 0,1 0 0,-1 2 0,0-2 0,0 0 0,2 1 0,8 19 0,-10-19 0,8 18 0,0-2 0,-1 2 0,-2 0 0,1-1 0,-2 2 0,0-1 0,-2 1 0,1 21 0,-10 161 0,5-177 0,-125 869 0,-70-5 0,-41-9 0,122-456 0,-167 677 0,60 15 0,218-1079 0,-131 984 0,126-829 0,9 1 0,9-1 0,36 219 0,-35-347 0,41 271 0,-29-232 0,39 121 0,-27-122 0,-6 0 0,22 157 0,-43-219 0,-1 7 0,15 63 0,-16-98 0,-1-1 0,1 1 0,1 0 0,-1-1 0,1-1 0,2 2 0,0-2 0,-1 0 0,1 0 0,13 14 0,-16-22 0,-1 0 0,1 0 0,0 1 0,0-2 0,0 2 0,0-2 0,0 1 0,0-1 0,0 0 0,1-1 0,-1 2 0,0-2 0,7 1 0,63-4 0,-48 2 0,381-32 0,-29 2 0,824 0-361,-401 18 165,-9-16 193,366-10 99,-634 23 368,-504 16-464,-15 1 0,2-1 0,-2 0 0,1-1 0,-1 1 0,0-1 0,10-3 0,-14 0 152,-9-3 32,-13-4-1355,18 11 641,-15-9-6296</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6.429"/>
    </inkml:context>
    <inkml:brush xml:id="br0">
      <inkml:brushProperty name="width" value="0.05" units="cm"/>
      <inkml:brushProperty name="height" value="0.05" units="cm"/>
    </inkml:brush>
  </inkml:definitions>
  <inkml:trace contextRef="#ctx0" brushRef="#br0">52 291 24575,'0'0'0,"0"0"0,0 0 0,1 0 0,-1 0 0,0 0 0,0 0 0,0 1 0,0-1 0,0 0 0,0 0 0,2 0 0,-2 0 0,0 0 0,0 0 0,0 0 0,0 0 0,0 0 0,1 0 0,-1 0 0,0 0 0,0 0 0,0 0 0,0 0 0,0 0 0,1 0 0,-1 0 0,0 0 0,0 0 0,0 0 0,0 0 0,0-1 0,0 1 0,2 0 0,-2 0 0,0 0 0,0 0 0,0 0 0,0 0 0,0 0 0,0 0 0,0-2 0,0 2 0,0 0 0,1 0 0,-1 0 0,0 0 0,0 0 0,0 0 0,0-1 0,8 21 0,-7-7 0,-1 1 0,0-1 0,-1 0 0,0-1 0,-2 2 0,-2 12 0,-30 81 0,19-58 0,8-37 0,8-30 0,5-36 0,13-39 0,2 1 0,41-115 0,-60 201 0,29-62 0,-29 65 0,0-1 0,1 1 0,-1 2 0,2-2 0,-2 1 0,0-1 0,2 0 0,-2 2 0,2-2 0,0 2 0,-1-2 0,0 2 0,0-2 0,1 2 0,0 0 0,-1-1 0,1 1 0,1 0 0,-1 1 0,3-3 0,-3 3 0,0 1 0,-2-1 0,2 2 0,-2-2 0,2 1 0,-1-1 0,0 1 0,0 1 0,0-1 0,-1-1 0,2 1 0,-2 1 0,0-1 0,2 2 0,-2-2 0,1 0 0,-1 1 0,0 0 0,1 0 0,-1-1 0,0 2 0,-1-2 0,2 2 0,-1-2 0,0 6 0,5 6 0,-1 2 0,3 23 0,-7-32 0,34 216 342,0-3-2049,-29-190-5119</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6.990"/>
    </inkml:context>
    <inkml:brush xml:id="br0">
      <inkml:brushProperty name="width" value="0.05" units="cm"/>
      <inkml:brushProperty name="height" value="0.05" units="cm"/>
    </inkml:brush>
  </inkml:definitions>
  <inkml:trace contextRef="#ctx0" brushRef="#br0">10 142 24575,'-6'-18'0,"3"10"0,23 6 0,31 9 0,155 16 0,-172-22 0,-2-2 0,1-1 0,-1 0 0,44-10 0,-57 5 0,-5 2 0,-14 6 0,0-1 0,2 0 0,-2 0 0,0 1 0,0-1 0,0 0 0,0 2 0,0-2 0,0 0 0,0 1 0,0-1 0,0 0 0,0 1 0,0-1 0,-2 0 0,2 2 0,0-2 0,0 0 0,0 1 0,0-1 0,0 0 0,-1 1 0,1-1 0,0 0 0,0 0 0,0 2 0,-1-2 0,1 0 0,0 0 0,0 0 0,-2 1 0,1-1 0,-6 11 0,2 1 0,-2 0 0,2 0 0,1 0 0,0 0 0,0 1 0,1-1 0,1 1 0,-2 17 0,0 20 0,4 53 0,0-71 0,0-21 0,0 1 0,0-2 0,1 1 0,0 0 0,2-1 0,4 14 0,-6-25 0,2-11 0,-1-15 0,-10-111 0,0 0 0,8 121 0,0-2 0,3 1 0,0-1 0,-1 2 0,10-26 0,-10 38 0,0-1 0,1 0 0,0 0 0,-1 1 0,2 0 0,-1-1 0,1 2 0,0-1 0,0 1 0,0-1 0,0 1 0,1 0 0,1 0 0,-2 0 0,1 1 0,8-5 0,-9 7 0,0-1 0,0 1 0,0 0 0,0-1 0,0 2 0,0-1 0,0 1 0,0 0 0,0 0 0,0 0 0,0 0 0,2 0 0,-2 1 0,0 1 0,0-2 0,0 1 0,-2 0 0,2 1 0,0 0 0,0 0 0,0-1 0,-1 2 0,1-1 0,-2 1 0,6 4 0,-2-2 15,0 0 0,0 1 0,-2 0 0,1 1-1,-1-2 1,1 2 0,-1 1 0,-1-1 0,1-1 0,-1 2-1,-1-1 1,1 1 0,0 0 0,-2-1 0,0 1 0,1 0 0,-2 0-1,0 0 1,0 0 0,0 0 0,0 0 0,-3 9 0,0-9-101,2 0 1,-2 1 0,1-1-1,-2 0 1,0 0 0,0 0-1,0 0 1,0-1 0,-2 1-1,1-1 1,0-1 0,-1 1-1,0 0 1,-1-2 0,0 0-1,1 1 1,-1-1 0,-1 0-1,-13 7 1,4-5-6741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7.422"/>
    </inkml:context>
    <inkml:brush xml:id="br0">
      <inkml:brushProperty name="width" value="0.05" units="cm"/>
      <inkml:brushProperty name="height" value="0.05" units="cm"/>
    </inkml:brush>
  </inkml:definitions>
  <inkml:trace contextRef="#ctx0" brushRef="#br0">49 136 24575,'2'0'0,"-2"0"0,1 0 0,-1 0 0,1 0 0,-1 0 0,0 1 0,2-1 0,-2 0 0,1 0 0,-1 0 0,0 1 0,1-1 0,-1 0 0,0 0 0,2 2 0,-2-2 0,0 0 0,0 1 0,1-1 0,-1 0 0,0 1 0,0-1 0,1 2 0,-1-2 0,0 0 0,0 1 0,0-1 0,0 1 0,0-1 0,0 2 0,0-2 0,0 0 0,0 1 0,0-1 0,0 1 0,0-1 0,0 2 0,0-2 0,0 0 0,0 1 0,0-1 0,0 1 0,-1-1 0,1 2 0,-11 27 0,11-28 0,-8 21 0,0-1 0,3 2 0,0-2 0,1 2 0,-3 42 0,7 119 0,3-87 0,-2-17 0,-16-163 0,14 21 0,2 1 0,3-2 0,4 2 0,2-2 0,19-65 0,2 32 0,-27 85 0,1 1 0,0-1 0,1 2 0,-1-2 0,2 2 0,11-14 0,-16 22 0,-1-1 0,0 0 0,1 0 0,-1 1 0,0 0 0,1-1 0,0 1 0,0 0 0,-1 1 0,2-2 0,-2 1 0,0 1 0,2-1 0,-2 1 0,2-2 0,-2 2 0,2-1 0,-2 1 0,2 0 0,-2 0 0,2 0 0,0 0 0,-2 0 0,2 0 0,-2 1 0,2-1 0,-2 0 0,2 2 0,-2-2 0,0 1 0,2-1 0,-2 1 0,2 1 0,-2-1 0,1-1 0,-1 1 0,2 1 0,-2-1 0,0 0 0,3 5 0,2-1 0,-2 2 0,1-1 0,-1 1 0,0 0 0,0 1 0,0-2 0,-1 2 0,-1 0 0,4 10 0,-4-2 0,1 0 0,-2 1 0,1 0 0,-2-1 0,-2 2 0,1-2 0,0 1 0,-2-1 0,-1 1 0,-5 15 0,6-22 0,0-1 0,1 0 0,-2-1 0,0 0 0,0 2 0,-2-2 0,1-2 0,0 2 0,-1 0 0,0-1 0,-1 0 0,0-1 0,1 1 0,-1-2 0,-1 2 0,0-2 0,0-1 0,0 2 0,-12 3 0,-3-5-1365,5-4-5461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58.117"/>
    </inkml:context>
    <inkml:brush xml:id="br0">
      <inkml:brushProperty name="width" value="0.05" units="cm"/>
      <inkml:brushProperty name="height" value="0.05" units="cm"/>
    </inkml:brush>
  </inkml:definitions>
  <inkml:trace contextRef="#ctx0" brushRef="#br0">2251 83 24575,'-77'-4'0,"-2"-4"0,-77-18 0,3 1 0,60 14 0,0 5 0,-2 3 0,2 4 0,-1 6 0,0 2 0,-176 42 0,202-32 0,2 3 0,-1 2 0,3 3 0,0 4 0,2 2 0,0 2 0,4 3 0,-1 4 0,-96 87 0,129-102 0,0 1 0,2 0 0,2 1 0,0 2 0,1 0 0,2 1 0,-17 43 0,30-60 0,0-1 0,1 1 0,1 0 0,0 1 0,1-2 0,1 2 0,0 0 0,1-1 0,1 1 0,0 0 0,1 0 0,2-1 0,-2 1 0,3-2 0,0 2 0,0-1 0,2 0 0,-1-1 0,15 26 0,-7-20 0,2-1 0,0 0 0,1-2 0,0 0 0,1-1 0,2 0 0,-1-1 0,26 16 0,3-3 0,1-3 0,79 32 0,-26-21 0,3-4 0,1-4 0,160 20 0,-121-32 0,0-6 0,163-12 0,-206-4 0,1-4 0,187-46 0,-239 43 0,0-3 0,-2-1 0,0-3 0,-2-2 0,0-2 0,-2-2 0,66-50 0,-92 62 0,-2-2 0,1 2 0,-2-4 0,-1 1 0,1 0 0,-2-2 0,-1 0 0,0 1 0,-1-2 0,-2 0 0,1-2 0,-2 1 0,-2 0 0,1-1 0,-2 1 0,-1-2 0,0 1 0,-2-1 0,-1 0 0,0 2 0,-2-2 0,0 1 0,-2-1 0,-1 0 0,-8-27 0,1 14 0,-1 0 0,-2 0 0,-2 1 0,0 1 0,-3 2 0,-1-2 0,-1 4 0,-3-1 0,0 0 0,-2 3 0,0 2 0,-1-1 0,-2 2 0,-2 2 0,0 0 0,-1 2 0,0 2 0,-1 1 0,-2 2 0,1 0 0,-2 2 0,0 2 0,-43-8 0,-90-10 0,137 26 0,0 1 0,0 2 0,-41 2 0,57 3-1365,5 0-5461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7.318"/>
    </inkml:context>
    <inkml:brush xml:id="br0">
      <inkml:brushProperty name="width" value="0.05" units="cm"/>
      <inkml:brushProperty name="height" value="0.05" units="cm"/>
    </inkml:brush>
  </inkml:definitions>
  <inkml:trace contextRef="#ctx0" brushRef="#br0">58 38 24575,'0'-6'0,"-4"-5"0,-3-1 0,-4 4 0,0 8 0,1 6 0,3 6 0,3 6 0,2 4 0,1-2-8191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4.446"/>
    </inkml:context>
    <inkml:brush xml:id="br0">
      <inkml:brushProperty name="width" value="0.05" units="cm"/>
      <inkml:brushProperty name="height" value="0.05" units="cm"/>
    </inkml:brush>
  </inkml:definitions>
  <inkml:trace contextRef="#ctx0" brushRef="#br0">421 308 24575,'0'-4'0,"-1"0"0,1 1 0,-2-1 0,1 1 0,0-1 0,-1 2 0,1-2 0,0 1 0,-1-1 0,1 1 0,-2 1 0,2-1 0,-2 0 0,1-1 0,-1 3 0,-2-6 0,1 5 0,0-2 0,0 1 0,0 0 0,-2 1 0,2-1 0,0 0 0,-1 1 0,1 0 0,-1 0 0,-9-1 0,4 2 0,0 1 0,0 0 0,-1 0 0,2 1 0,-2 0 0,2 2 0,-2-2 0,2 2 0,-2 1 0,2 0 0,-1 0 0,1 0 0,0 1 0,-13 9 0,6-4 0,0 2 0,0 2 0,2-1 0,-1 0 0,0 2 0,-15 22 0,23-26 0,0 0 0,2-2 0,0 3 0,-1-1 0,1-1 0,1 2 0,0 0 0,-3 16 0,7-25 0,-1 0 0,1 1 0,0-2 0,0 1 0,0 1 0,0-1 0,0-1 0,0 2 0,1-1 0,-1 0 0,2 1 0,-2-2 0,1 1 0,0 0 0,1-1 0,-1 1 0,0 1 0,1-3 0,0 2 0,0 0 0,0-1 0,0 1 0,0 0 0,1-2 0,-2 2 0,2-2 0,0 2 0,-1-2 0,1 0 0,0 1 0,-1-1 0,1 0 0,1 1 0,-1-1 0,-1-1 0,1 1 0,5 1 0,-1-2 0,1 1 0,0-1 0,0 0 0,0-1 0,0-1 0,-2 2 0,2-2 0,0 0 0,-1 0 0,1-1 0,-1 0 0,1 1 0,-2-2 0,1 0 0,0 0 0,-1 0 0,1 0 0,8-10 0,-1 1 0,1 0 0,-2-2 0,1-1 0,-2 0 0,0 0 0,10-20 0,-12 16 0,-1 0 0,-1-1 0,0-1 0,-1 1 0,-2-2 0,-1 2 0,3-31 0,-5 5 0,0 1 0,-8-69 0,14 290 0,-5-142 57,24 186-1479,-22-191-5404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4.838"/>
    </inkml:context>
    <inkml:brush xml:id="br0">
      <inkml:brushProperty name="width" value="0.05" units="cm"/>
      <inkml:brushProperty name="height" value="0.05" units="cm"/>
    </inkml:brush>
  </inkml:definitions>
  <inkml:trace contextRef="#ctx0" brushRef="#br0">0 189 24575,'53'-16'0,"-39"13"0,-1 1 0,0-2 0,1 0 0,-2-2 0,1 1 0,18-11 0,-29 15 0,1-1 0,-2 0 0,2 0 0,0 0 0,-2 0 0,2 0 0,-2 0 0,0 0 0,2-1 0,-2 0 0,1 2 0,-1-2 0,0 1 0,1-1 0,-1-5 0,0 5 0,-1-1 0,0 2 0,-1-1 0,1-1 0,0 1 0,-1 1 0,1-1 0,-2-1 0,2 1 0,-1 1 0,0-1 0,-1 0 0,1 1 0,0-1 0,-2 0 0,2 1 0,-1-1 0,-3-2 0,4 2 0,-2 0 0,0 1 0,2-1 0,-2 0 0,1 2 0,-1-2 0,0 2 0,1-2 0,-1 2 0,0-2 0,-1 2 0,2 0 0,-1-1 0,-1 1 0,1 0 0,1 1 0,-2-2 0,1 2 0,-1-1 0,0 1 0,1 0 0,-1 0 0,2 0 0,-2 0 0,1 0 0,-6 3 0,5-2 0,-2 2 0,2-2 0,0 2 0,0-1 0,0 1 0,0 1 0,0-1 0,0 1 0,2-2 0,-2 2 0,1 0 0,-1 0 0,1 0 0,1 0 0,-1 0 0,2 0 0,-5 10 0,2-6 0,2 0 0,-1 0 0,2 1 0,-2-1 0,2 0 0,1 1 0,-2-1 0,2 2 0,0-2 0,0 1 0,4 16 0,-2-22 0,-2 1 0,1 0 0,0-1 0,1 1 0,-1-2 0,2 2 0,-2-1 0,0 0 0,2-1 0,0 2 0,-2-1 0,2 0 0,-1-1 0,1 0 0,0 0 0,-1 1 0,2-2 0,-1 2 0,0-2 0,1 2 0,-2-2 0,2 1 0,-1-1 0,1-1 0,-1 1 0,1 1 0,0-2 0,-2 1 0,2-1 0,0 0 0,3 0 0,21-1-1365,-1-2-5461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5.162"/>
    </inkml:context>
    <inkml:brush xml:id="br0">
      <inkml:brushProperty name="width" value="0.05" units="cm"/>
      <inkml:brushProperty name="height" value="0.05" units="cm"/>
    </inkml:brush>
  </inkml:definitions>
  <inkml:trace contextRef="#ctx0" brushRef="#br0">1 112 24575,'3'-22'0,"-3"22"0,0-1 0,0 1 0,0 0 0,1 0 0,-1 0 0,0-1 0,0 1 0,0 0 0,0 0 0,1 0 0,-1 0 0,0-2 0,0 2 0,0 0 0,2 0 0,-2 0 0,0 0 0,0 0 0,1 0 0,-1-1 0,0 1 0,0 0 0,1 0 0,-1 0 0,0 0 0,0 0 0,2 0 0,-2 0 0,0 0 0,0 0 0,1 0 0,2 3 0,1-2 0,-2 0 0,2 2 0,-1 0 0,0-2 0,1 2 0,2 3 0,4 4 0,39 43 0,-41-42 0,0-1 0,1 0 0,1-1 0,-1 0 0,16 11 0,-25-20 0,2 2 0,-1-2 0,0 1 0,1-1 0,-1 0 0,0 0 0,1 1 0,-1-1 0,0 0 0,1 0 0,-1 0 0,0 0 0,1 0 0,-1 0 0,0-1 0,1 1 0,-1 0 0,0 0 0,1-1 0,-1 1 0,-1 0 0,1-2 0,1 2 0,-1-1 0,0 1 0,1-1 0,-2-1 0,1 2 0,0-1 0,1 0 0,-2 1 0,1-2 0,-1 1 0,1 0 0,-1-1 0,2 1 0,-2 0 0,1 1 0,0-4 0,5-8 0,-1 0 0,-1 0 0,5-16 0,-5 13 0,6-14 0,-5 11 0,0 1 0,2 0 0,17-31 0,-24 46-52,0 2-1,1-1 1,-1 1-1,0 0 1,2-1-1,-2 1 1,0-2-1,1 2 1,-1-1-1,0 1 1,1 0-1,-1-1 1,2 1-1,-2 0 1,1-2-1,-1 2 1,0 0-1,1 0 1,-1-1-1,2 1 0,-1 0 1,-1 0-1,1 0 1,-1 0-1,2 0 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2.654"/>
    </inkml:context>
    <inkml:brush xml:id="br0">
      <inkml:brushProperty name="width" value="0.05" units="cm"/>
      <inkml:brushProperty name="height" value="0.05" units="cm"/>
    </inkml:brush>
  </inkml:definitions>
  <inkml:trace contextRef="#ctx0" brushRef="#br0">705 57 24575,'-36'-7'0,"32"6"0,-1 0 0,-1-1 0,2 2 0,-1-1 0,0 1 0,-7 0 0,-13 3 0,1 1 0,-2 1 0,2 2 0,-45 17 0,24-4 0,-65 40 0,85-44 0,0 1 0,2 2 0,-1-1 0,3 2 0,-1 2 0,2 0 0,0 1 0,3 1 0,0 0 0,-17 33 0,25-41 0,1 2 0,0-1 0,1 0 0,1 2 0,2-2 0,-2 2 0,4 0 0,-1-1 0,0 1 0,2 1 0,1-2 0,0 1 0,1 0 0,2-1 0,0 1 0,1 0 0,8 21 0,-10-31 0,1-1 0,1 0 0,0 0 0,1-1 0,-1 1 0,2-2 0,-1 2 0,0-1 0,2 0 0,-2-2 0,2 2 0,0-2 0,11 8 0,-7-7 0,0 0 0,1 0 0,-2-2 0,2 1 0,0-2 0,0 1 0,0-2 0,22 2 0,0-2 0,0-2 0,0-2 0,1 0 0,0-4 0,65-15 0,-48 6 0,-2-1 0,-1-2 0,-1-2 0,0-3 0,0-1 0,82-60 0,-110 68 0,0-1 0,0-1 0,-3 0 0,2-2 0,-3 0 0,26-41 0,-32 43 0,-2 2 0,0-1 0,-2-2 0,1 2 0,-2-2 0,-1 2 0,0-2 0,-1 1 0,0-2 0,-2-26 0,-1 34 0,0-1 0,-1 0 0,-2-1 0,2 2 0,-3-1 0,1 1 0,-1 0 0,-1 0 0,-1 0 0,1 0 0,0 0 0,-2 1 0,-1 1 0,0-1 0,0 0 0,0 2 0,-1-2 0,-1 3 0,1-1 0,0 1 0,-2 0 0,0 0 0,-1 1 0,2 2 0,-2-2 0,0 2 0,0 0 0,0 1 0,0 0 0,-2 1 0,2 0 0,-1 1 0,-26-1 0,22 3-170,-2 0-1,2 1 0,0 1 1,-1 0-1,1 1 0,0 1 1,-29 11-1,21-5-6655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3.548"/>
    </inkml:context>
    <inkml:brush xml:id="br0">
      <inkml:brushProperty name="width" value="0.05" units="cm"/>
      <inkml:brushProperty name="height" value="0.05" units="cm"/>
    </inkml:brush>
  </inkml:definitions>
  <inkml:trace contextRef="#ctx0" brushRef="#br0">309 34 24575,'-8'55'0,"0"-16"0,3-1 0,-2 0 0,-2 0 0,-2 0 0,-1-2 0,-25 50 0,-102 166 0,117-215 0,11-21 0,6-8 0,-1-1 0,2 1 0,0 0 0,0 0 0,0 0 0,0 0 0,2 1 0,-1-1 0,-1 12 0,4-18 0,0-1 0,1 0 0,-1 1 0,0-1 0,0-1 0,2 1 0,-2 1 0,0-1 0,1-1 0,-1 1 0,1 1 0,-1-1 0,2-1 0,-2 1 0,1-1 0,0 2 0,-1-1 0,2-1 0,-1 1 0,-1-1 0,1 0 0,1 2 0,-1-2 0,-1 1 0,1-1 0,1 0 0,-1 0 0,0 1 0,1-1 0,-2 0 0,1 0 0,0 0 0,1 0 0,-1 0 0,0 0 0,-1 0 0,2 0 0,0-1 0,54-8 0,-46 7 0,60-12 0,1 3 0,0 4 0,1 2 0,0 4 0,-2 3 0,79 12 0,-50 2 0,-52-6 0,1-2 0,0-2 0,0-4 0,86-2 0,-127-1 0,0 1 0,-1-1 0,1-1 0,0 0 0,-2 0 0,2 0 0,-1-1 0,0 0 0,0 1 0,0-2 0,0 0 0,0 0 0,-1 0 0,0 0 0,-1 0 0,2-2 0,4-6 0,-6 6 0,-1-1 0,1 0 0,-1 1 0,-1-1 0,1 0 0,-2-1 0,2 2 0,-2-2 0,-1 1 0,2-1 0,-2 1 0,0-1 0,0 2 0,0-2 0,-3-12 0,-2-1 0,-1-1 0,0 1 0,-2 0 0,0 1 0,-2 0 0,1 0 0,-19-24 0,-99-123 0,111 146 0,-45-46 0,40 46 0,-1-3 0,4 0 0,-20-27 0,37 50 0,0-1 0,-1 0 0,2 0 0,-1 1 0,0 0 0,1-2 0,-2 2 0,2-1 0,-1 0 0,1 0 0,0 0 0,0 0 0,-1 1 0,1-2 0,0 2 0,0-2 0,0 2 0,1 0 0,-1-2 0,0 2 0,0-2 0,1 2 0,-1-1 0,2 0 0,-2 0 0,1 1 0,0 0 0,-1-2 0,2 2 0,-1-1 0,0 1 0,1 0 0,-1-1 0,0 1 0,1 0 0,-1-1 0,0 1 0,5-2 0,-6 3-21,0 0 0,1 0-1,-1 0 1,0 0 0,0 0-1,0-1 1,1 1 0,-1 0-1,0 0 1,0 0 0,0 0-1,0 0 1,2 0 0,-2-1-1,0 1 1,0 0 0,0 0-1,0 0 1,0-2 0,1 2-1,-1 0 1,0 0 0,0 0-1,0-1 1,0 1 0,0 0-1,0 0 1,0-1 0,0 1-1,0 0 1,0 0 0,0 0-1,0-2 1,0 2 0,0 0-1,0 0 1,0-1 0,0 1-1,0 0 1,0 0 0,0 0-1,-1-1 1,1 1 0,0 0-1,0 0 1,0 0 0,0-2-1,0 2 1,-2 0 0,2 0-1,0 0 1,0 0 0,0 0-1,0-1 1,-1 1 0,1 0-1,0 0 1,0 0 0,-1 0-1,1 0 1,0 0 0,0 0-1,-2 0 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6.002"/>
    </inkml:context>
    <inkml:brush xml:id="br0">
      <inkml:brushProperty name="width" value="0.05" units="cm"/>
      <inkml:brushProperty name="height" value="0.05" units="cm"/>
    </inkml:brush>
  </inkml:definitions>
  <inkml:trace contextRef="#ctx0" brushRef="#br0">0 86 24575,'11'-16'0,"-1"2"0,-8 14 0,-1 0 0,-1 1 0,1-1 0,1 0 0,-2 0 0,1 0 0,0 1 0,-1-1 0,2 0 0,-2 2 0,1-2 0,-1 1 0,1-1 0,-1 0 0,2 1 0,-2-1 0,1 2 0,-1-2 0,1 1 0,-1 0 0,0-1 0,2 2 0,-2-2 0,1 2 0,6 9 0,-1 0 0,2-1 0,0 0 0,2-1 0,-2 0 0,1-1 0,2 2 0,14 8 0,-18-15 0,-1 1 0,0-1 0,0-1 0,1 0 0,0 0 0,-1 0 0,2-1 0,-1 0 0,0-1 0,-1 2 0,2-2 0,-1 0 0,0-2 0,-1 2 0,1-1 0,1 0 0,8-3 0,-3-3-91,2 0 0,-2 1 0,1-2 0,-1-2 0,0 2 0,-1-1 0,0-2 0,-1 1 0,0-1 0,-1-1 0,1 0 0,-2 0 0,-1-1 0,10-15 0,-12 13-6735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6.406"/>
    </inkml:context>
    <inkml:brush xml:id="br0">
      <inkml:brushProperty name="width" value="0.05" units="cm"/>
      <inkml:brushProperty name="height" value="0.05" units="cm"/>
    </inkml:brush>
  </inkml:definitions>
  <inkml:trace contextRef="#ctx0" brushRef="#br0">1 28 24575,'0'-3'0,"0"-5"0,3 1 0,3 1 0,2 3 0,3 3 0,-3 5 0,-3 1 0,-7-1 0,-5 0 0,-2-5 0,-1-5 0,8-2 0,4 1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6.729"/>
    </inkml:context>
    <inkml:brush xml:id="br0">
      <inkml:brushProperty name="width" value="0.05" units="cm"/>
      <inkml:brushProperty name="height" value="0.05" units="cm"/>
    </inkml:brush>
  </inkml:definitions>
  <inkml:trace contextRef="#ctx0" brushRef="#br0">16 18 24575,'0'3'0,"3"1"0,1 4 0,-3-1 0,-5-2 0,-1-2 0,-2-9 0,3-2 0,0-5 0,5 0 0,2 6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7.569"/>
    </inkml:context>
    <inkml:brush xml:id="br0">
      <inkml:brushProperty name="width" value="0.05" units="cm"/>
      <inkml:brushProperty name="height" value="0.05" units="cm"/>
    </inkml:brush>
  </inkml:definitions>
  <inkml:trace contextRef="#ctx0" brushRef="#br0">22 0 24575,'-21'1'0,"25"2"0,39 4 0,868 17 0,-903-23 0,-5-1 0,0 0 0,1 0 0,-2 1 0,1-1 0,0 0 0,-1-1 0,1 1 0,1 0 0,-1-1 0,-1 1 0,1-2 0,0 1 0,-1 1 0,6-4 0,-8 3-28,0-1-1,0 2 1,-1-1 0,1 1-1,0-1 1,0 1-1,0-2 1,0 2 0,-1-1-1,1 1 1,0-1-1,0 1 1,-2-2-1,2 2 1,0-1 0,-1 1-1,1-1 1,-1 1-1,1 0 1,0-2 0,-2 2-1,1-1 1,0 0-684,-10-9-6114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17.882"/>
    </inkml:context>
    <inkml:brush xml:id="br0">
      <inkml:brushProperty name="width" value="0.05" units="cm"/>
      <inkml:brushProperty name="height" value="0.05" units="cm"/>
    </inkml:brush>
  </inkml:definitions>
  <inkml:trace contextRef="#ctx0" brushRef="#br0">29 23 24575,'-24'-19'0,"19"15"0,18 12 0,-1-1 0,0-1 0,0 2 0,-1 0 0,0 0 0,-1 2 0,0-1 0,-1 2 0,10 11 0,-15-18 0,-2 2 0,1-2 0,0 1 0,-1-1 0,1 1 0,-2 1 0,2-1 0,-2 0 0,1 1 0,-1-1 0,-1 0 0,1 1 0,-1-1 0,0 0 0,0 2 0,0-2 0,-1 1 0,1-1 0,-1 0 0,-1 1 0,1-1 0,-4 10 0,-3-1-20,-2 1 0,2-2 0,-2 1 0,-17 18 0,8-10-1245,6-6-5561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7.493"/>
    </inkml:context>
    <inkml:brush xml:id="br0">
      <inkml:brushProperty name="width" value="0.05" units="cm"/>
      <inkml:brushProperty name="height" value="0.05" units="cm"/>
    </inkml:brush>
  </inkml:definitions>
  <inkml:trace contextRef="#ctx0" brushRef="#br0">1 1 24575,'3'0'0,"4"0"0,1 3 0,-1 7 0,-2 5 0,-1 7 0,1 8 0,1 9 0,-2 7 0,-1 4 0,-1 4 0,-1 2 0,0 1 0,-1-10-8191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2.586"/>
    </inkml:context>
    <inkml:brush xml:id="br0">
      <inkml:brushProperty name="width" value="0.05" units="cm"/>
      <inkml:brushProperty name="height" value="0.05" units="cm"/>
    </inkml:brush>
  </inkml:definitions>
  <inkml:trace contextRef="#ctx0" brushRef="#br0">24 18 24575,'-1'0'0,"-2"0"0,2 0 0,-1 0 0,0 0 0,0-1 0,1 1 0,-2-1 0,2 1 0,0-2 0,-1 2 0,-3-2 0,5-4 0,16 2 0,59 3 0,85 8 0,-23-1 0,-114-6 0,2449 40-818,-2310-41 1636,-201 1-2183,19 0-5461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2.836"/>
    </inkml:context>
    <inkml:brush xml:id="br0">
      <inkml:brushProperty name="width" value="0.05" units="cm"/>
      <inkml:brushProperty name="height" value="0.05" units="cm"/>
    </inkml:brush>
  </inkml:definitions>
  <inkml:trace contextRef="#ctx0" brushRef="#br0">1 1 24575,'9'1'0,"2"1"0,-2 0 0,1 1 0,-1 1 0,0-1 0,1 2 0,12 7 0,-6-4 0,11 4 0,0 3 0,-1-1 0,0 4 0,-1-1 0,23 23 0,-41-35 0,-2 2 0,2 0 0,-2-1 0,0 2 0,-1-1 0,2 1 0,-2 0 0,0 0 0,4 13 0,-7-15 0,0 0 0,1 0 0,-1-1 0,-1 2 0,0-2 0,0 2 0,0-2 0,-1 2 0,1-2 0,-2 2 0,1-2 0,0 0 0,-2 2 0,2-2 0,-7 10 0,2-4 43,0-1 0,-2 1-1,0 0 1,0-2 0,0 0-1,-2 1 1,-16 12 0,3-4-612,-1-2 0,-32 16 0,0-4-6257</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3.815"/>
    </inkml:context>
    <inkml:brush xml:id="br0">
      <inkml:brushProperty name="width" value="0.05" units="cm"/>
      <inkml:brushProperty name="height" value="0.05" units="cm"/>
    </inkml:brush>
  </inkml:definitions>
  <inkml:trace contextRef="#ctx0" brushRef="#br0">251 48 24575,'1'0'0,"0"-1"0,1 1 0,-2 0 0,1-2 0,0 2 0,1 0 0,-1-1 0,-1 1 0,1-1 0,1 1 0,-1-2 0,-1 1 0,1 1 0,-1-1 0,2-1 0,-2 2 0,1-1 0,-1 0 0,1-1 0,-1 2 0,2-1 0,-2 0 0,0-1 0,1 1 0,-1 0 0,0-1 0,0 0 0,0 2 0,1-2 0,-1 1 0,0 1 0,0-1 0,0 1 0,0-2 0,0 2 0,0-1 0,0 0 0,0 1 0,0-2 0,-1 2 0,1-1 0,0 1 0,0-1 0,0 1 0,-1-2 0,1 2 0,0-1 0,-2 1 0,2-1 0,0 1 0,-1-2 0,1 2 0,-1-1 0,1 1 0,0 0 0,-2-1 0,2 1 0,-1 0 0,1-2 0,-1 2 0,1 0 0,-2 0 0,2 0 0,-1-1 0,0 1 0,1 0 0,-2 0 0,2 0 0,-1 0 0,1 0 0,-1 0 0,-1 0 0,2 0 0,-1 0 0,0 1 0,-7 1 0,1-1 0,-1 2 0,1-1 0,-1 1 0,2 0 0,-1 1 0,0-2 0,1 2 0,-1 2 0,0-2 0,2 1 0,-10 8 0,-2 5 0,1 0 0,-23 33 0,27-34 0,2 1 0,0 0 0,2 0 0,0 0 0,0 2 0,2-1 0,-8 38 0,13-47 0,0-2 0,-1 1 0,1 0 0,1 1 0,0-1 0,0 0 0,1-1 0,1 2 0,-1-1 0,2 0 0,-1-1 0,1 2 0,0-2 0,1 0 0,0 1 0,0-1 0,0-1 0,1 1 0,11 13 0,-9-16 0,1 1 0,-2-1 0,2 0 0,0-1 0,0 0 0,0 0 0,0-1 0,0 1 0,2-1 0,-2-2 0,1 2 0,-1-2 0,1 0 0,1-1 0,12 0 0,2 0 0,0-1 0,0-3 0,0 1 0,38-13 0,-42 11-341,0-3 0,0 0-1,34-20 1,-30 12-6485</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4.267"/>
    </inkml:context>
    <inkml:brush xml:id="br0">
      <inkml:brushProperty name="width" value="0.05" units="cm"/>
      <inkml:brushProperty name="height" value="0.05" units="cm"/>
    </inkml:brush>
  </inkml:definitions>
  <inkml:trace contextRef="#ctx0" brushRef="#br0">16 734 24575,'0'-1'0,"0"-2"0,0 2 0,0-2 0,-2 2 0,2-2 0,-1 2 0,1-2 0,-1 2 0,1 0 0,-3-5 0,-2 5 0,2 14 0,4 25 0,13 72 0,0-4 0,-11-57 0,-2-18 0,1-2 0,7 32 0,-2-118 0,-9-114 0,8-182 0,-1 276 0,3 0 0,28-114 0,-29 163 0,2 1 0,15-37 0,-20 56 0,0 2 0,0-2 0,0 1 0,1-1 0,-1 1 0,2 1 0,0 0 0,0 0 0,0 0 0,0 0 0,0 0 0,12-4 0,-16 8 0,2 0 0,-1 0 0,1 1 0,0 1 0,0-1 0,-1-1 0,1 2 0,0-1 0,0 1 0,0 0 0,0 0 0,-2 0 0,2 0 0,0 1 0,7 2 0,-4-2 0,-1 2 0,1 0 0,0 1 0,-1-2 0,0 2 0,0 0 0,0 0 0,4 6 0,4 2 0,-2 1 0,0 0 0,0 1 0,-3 0 0,2 1 0,7 17 0,-8-12-195,-2 0 0,0 1 0,-2 1 0,0-1 0,-1 0 0,2 26 0,-2 8-6631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4.408"/>
    </inkml:context>
    <inkml:brush xml:id="br0">
      <inkml:brushProperty name="width" value="0.05" units="cm"/>
      <inkml:brushProperty name="height" value="0.05" units="cm"/>
    </inkml:brush>
  </inkml:definitions>
  <inkml:trace contextRef="#ctx0" brushRef="#br0">11 117 24575,'-3'-3'0,"-1"-3"0,0-5 0,4-4 0,8 3 0,8-1 0,8 1 0,8 1 0,8 2 0,7-2 0,2 3 0,-5 3-8191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5.282"/>
    </inkml:context>
    <inkml:brush xml:id="br0">
      <inkml:brushProperty name="width" value="0.05" units="cm"/>
      <inkml:brushProperty name="height" value="0.05" units="cm"/>
    </inkml:brush>
  </inkml:definitions>
  <inkml:trace contextRef="#ctx0" brushRef="#br0">48 778 24575,'3'-24'0,"3"35"0,8 40 0,-1 39 0,-4 1 0,-2 101 0,-7-189 0,0 11 0,0 1 0,-1-2 0,-1 2 0,0 0 0,-6 22 0,8-37 0,0 0 0,0 0 0,-2 0 0,2 0 0,0 0 0,0 1 0,0-1 0,0 0 0,0 0 0,0 0 0,0 0 0,-1 0 0,1 2 0,0-2 0,0 0 0,0 0 0,0 0 0,-1 0 0,1 0 0,0 0 0,0 0 0,0 0 0,0 0 0,-2 0 0,2 0 0,0 0 0,0 0 0,0 0 0,-1 0 0,1 0 0,0 0 0,0 0 0,0 0 0,0 0 0,-1 0 0,1 0 0,0 0 0,0 0 0,0 0 0,0 0 0,-2 0 0,2-2 0,0 2 0,0 0 0,0 0 0,0 0 0,0 0 0,0 0 0,-1-1 0,1 1 0,0 0 0,0 0 0,0 0 0,0 0 0,0 0 0,0-1 0,0 1 0,0 0 0,0 0 0,0 0 0,0-2 0,0 2 0,0 0 0,0 0 0,0 0 0,0 0 0,0-1 0,0 1 0,0 0 0,-8-21 0,-15-94 0,5-1 0,-6-203 0,21 226 0,12-132 0,-5 192 0,2 1 0,-1-2 0,3 2 0,1 0 0,2 0 0,1 2 0,24-45 0,-32 67 0,1-1 0,1 2 0,-1-1 0,2 0 0,-1 1 0,1 1 0,0-1 0,-1 0 0,2 2 0,0-2 0,0 3 0,0-1 0,11-4 0,-12 6 0,-2 2 0,2-2 0,-1 2 0,2-1 0,-1 2 0,0-1 0,-1 1 0,1 0 0,0 0 0,-1 1 0,1 1 0,1-1 0,-1 0 0,-1 1 0,0 0 0,0 0 0,1 0 0,10 8 0,-3-2 0,-2 0 0,0 0 0,0 1 0,0 0 0,-2 2 0,1 0 0,-2-1 0,2 2 0,-3-1 0,15 24 0,-14-17 0,0 1 0,-1 0 0,-1-1 0,0 2 0,-2 0 0,-1 0 0,3 26 0,-5-17 0,0 0 0,-2 1 0,-2-2 0,0 1 0,-2 0 0,0-1 0,-3 2 0,-1-2 0,0 0 0,-3-2 0,-14 31 0,12-31 0,-3-1 0,0-1 0,-2-1 0,1-1 0,-30 28 0,37-40 0,-1 1 0,-1-2 0,0 1 0,-1-2 0,1 0 0,-2 0 0,1-2 0,-2 1 0,2-2 0,-2 1 0,-26 4 0,37-8 0,1-2 0,-1 0 0,2 0 0,-2 0 0,1 0 0,0 0 0,-1 0 0,2-2 0,-2 2 0,1-1 0,0 0 0,-1 1 0,2-2 0,-1 1 0,0-2 0,-1 2 0,-2-4 0,4 5 0,1-2 0,1 1 0,-1 1 0,1-1 0,-2-1 0,2 1 0,-1 0 0,1 1 0,-1-2 0,1 1 0,0 0 0,0-1 0,-2 1 0,2 1 0,0-1 0,0-1 0,0 1 0,0 0 0,0-2 0,0 0 0,2 1 0,-2-1 0,1 2 0,0-2 0,1 0 0,-2 2 0,1-2 0,0 2 0,1-2 0,-1 2 0,0 0 0,2-2 0,1-1 0,0 0 0,1 0 0,1 1 0,-1-1 0,0 2 0,1-1 0,-1 0 0,0 1 0,2-1 0,-2 2 0,2-2 0,-2 2 0,2 1 0,-2-2 0,2 1 0,0 1 0,-2 0 0,2 0 0,-1 1 0,0-1 0,0 2 0,0-1 0,0 0 0,0 1 0,11 6 0,-1-3 0,0 3 0,-1 0 0,-1 0 0,1 1 0,-2 1 0,1 0 0,24 25 0,-20-14 95,0 2 0,24 40 0,3 6-1745,-32-52-5176</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5.620"/>
    </inkml:context>
    <inkml:brush xml:id="br0">
      <inkml:brushProperty name="width" value="0.05" units="cm"/>
      <inkml:brushProperty name="height" value="0.05" units="cm"/>
    </inkml:brush>
  </inkml:definitions>
  <inkml:trace contextRef="#ctx0" brushRef="#br0">22 215 24575,'0'-43'0,"-1"-44"0,-2 81 0,-1 12 0,-2 16 0,2 10 0,1 0 0,3 52 0,0-76 0,0 1 0,1-1 0,1 0 0,-1 0 0,2 0 0,-1 0 0,1 0 0,0 0 0,-1 0 0,2 0 0,0-1 0,0-1 0,2 2 0,-1-1 0,8 9 0,-10-15 0,-2 1 0,2 0 0,-2 0 0,2-1 0,-2 0 0,2 1 0,0-1 0,-1-1 0,0 1 0,0 1 0,1-2 0,0 1 0,-1-1 0,1 0 0,0 0 0,-1 1 0,1-1 0,0 0 0,-1-1 0,5 1 0,-3-1 0,0-2 0,1 2 0,-1-1 0,0 0 0,0-1 0,0 0 0,0 1 0,-1-1 0,1 0 0,5-6 0,1-2 0,-1-1 0,0 0 0,-1 0 0,0 0 0,-1-1 0,8-19 0,-3 4 0,12-57 0,-22 75 0,0 1 0,-1 0 0,0-2 0,-1 2 0,2-1 0,-4 0 0,2 0 0,-1 1 0,0 0 0,-5-13 0,6 21-44,-1-2 0,1 2 0,-1-2 0,-1 2 0,1-2 0,1 2 0,-1-2 0,-1 2 0,1 0 0,0-1 0,-2 0 0,2 0 0,-1 1 0,1 0 0,-2-1 0,2 1 0,0 0 0,-2-1-1,2 2 1,-2-1 0,2 0 0,-2 1 0,0-2 0,2 2 0,-2 0 0,2-1 0,-2 1 0,1 0 0,0 0 0,-4 0 0,-6 4-6782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5.975"/>
    </inkml:context>
    <inkml:brush xml:id="br0">
      <inkml:brushProperty name="width" value="0.05" units="cm"/>
      <inkml:brushProperty name="height" value="0.05" units="cm"/>
    </inkml:brush>
  </inkml:definitions>
  <inkml:trace contextRef="#ctx0" brushRef="#br0">1 165 24575,'0'0'0,"0"0"0,0 0 0,0 0 0,0 0 0,1-1 0,-1 1 0,0 0 0,0 0 0,0 0 0,0 0 0,0 0 0,2 0 0,-2 0 0,0 0 0,0 0 0,0-2 0,0 2 0,0 0 0,1 0 0,-1 0 0,0 0 0,0 0 0,0 0 0,0 0 0,1 0 0,-1 0 0,0 0 0,0 0 0,0 0 0,0 0 0,2 2 0,-2-2 0,0 0 0,0 0 0,0 0 0,0 0 0,0 0 0,1 0 0,-1 0 0,0 0 0,0 0 0,0 1 0,0-1 0,0 0 0,0 0 0,1 0 0,5 16 0,-4 20 0,-2-36 0,2 35 0,-2-5 0,1 1 0,10 45 0,-10-69 0,0 1 0,2-2 0,-2 2 0,2-1 0,1 0 0,-1-1 0,1 1 0,0 0 0,0-1 0,0 0 0,0 0 0,1 0 0,0-1 0,1 0 0,8 7 0,-11-9 0,0-2 0,-1 1 0,1 0 0,0 0 0,-1-1 0,1 0 0,1-1 0,-1 2 0,-1-1 0,2-1 0,-1 0 0,0 1 0,1-1 0,-2 0 0,2 0 0,-1 0 0,0 0 0,1-1 0,4 0 0,-3-2 0,-1 2 0,1-2 0,-1 0 0,0 1 0,0-1 0,0-1 0,0 1 0,0-1 0,0 2 0,0-2 0,3-6 0,5-7 0,-1 0 0,-1-2 0,0 0 0,12-35 0,-10 20 0,-1 1 0,-2-2 0,-2 1 0,-2-1 0,1 0 0,-2-54 0,-4 85 0,0 0 0,-2 0 0,2 0 0,-1 1 0,0-1 0,1 0 0,-2 0 0,1 2 0,-3-8 0,3 10 0,1 0 0,0-1 0,0 1 0,0 0 0,-2 0 0,2-1 0,0 1 0,0 0 0,-1 0 0,1-2 0,0 2 0,0 0 0,-1 0 0,1 0 0,0 0 0,-2-1 0,2 1 0,0 0 0,-1 0 0,1 0 0,0 0 0,-1 0 0,1 0 0,0 0 0,-2 0 0,2 0 0,0 0 0,-1 0 0,1 0 0,-1 1 0,-1-1 0,1 2 0,0-1 0,-1-1 0,2 1 0,-1 1 0,0-1 0,-1-1 0,2 1 0,-1 1 0,1-1 0,-1 0 0,1 1 0,-2 2 0,-11 38-1365,9-22-5461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6.195"/>
    </inkml:context>
    <inkml:brush xml:id="br0">
      <inkml:brushProperty name="width" value="0.05" units="cm"/>
      <inkml:brushProperty name="height" value="0.05" units="cm"/>
    </inkml:brush>
  </inkml:definitions>
  <inkml:trace contextRef="#ctx0" brushRef="#br0">35 130 24575,'0'-16'0,"-3"0"0,2 0 0,-3 0 0,1 0 0,-2 0 0,-6-16 0,7 31 0,3 9 0,-2 13 0,26 250 0,-5-99 0,-12-93-1365,-2-10-5461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6.559"/>
    </inkml:context>
    <inkml:brush xml:id="br0">
      <inkml:brushProperty name="width" value="0.05" units="cm"/>
      <inkml:brushProperty name="height" value="0.05" units="cm"/>
    </inkml:brush>
  </inkml:definitions>
  <inkml:trace contextRef="#ctx0" brushRef="#br0">1 292 24575,'0'-3'0,"0"-1"0,0 2 0,0-2 0,0 1 0,0 0 0,0-1 0,1 2 0,-1-1 0,2 0 0,-1-1 0,0 2 0,1-1 0,-1 0 0,0 1 0,1-1 0,3-4 0,-2 5 0,-1 0 0,2 0 0,-1 0 0,1 1 0,0 0 0,-1-1 0,1 1 0,0 0 0,0-1 0,-2 2 0,2-1 0,0 1 0,7 0 0,106 0 0,25-3 0,-126 2 0,0-2 0,0 1 0,0-1 0,-2-2 0,2 1 0,23-12 0,-35 13 0,-1 2 0,1-2 0,-2 0 0,1 1 0,0-1 0,-1 0 0,1 1 0,0-2 0,-1 1 0,1 0 0,-2-1 0,2 0 0,-2 2 0,1-2 0,0 0 0,0 1 0,-2-1 0,1 0 0,0 0 0,-1 0 0,2 0 0,-2 0 0,0 0 0,0 0 0,0 0 0,0 0 0,-2 0 0,0-7 0,2 7 0,-2 0 0,1 0 0,0 0 0,-1 0 0,1 0 0,0 2 0,-2-2 0,2 1 0,-2-1 0,0 1 0,2-1 0,-2 2 0,1-1 0,-2 0 0,1 1 0,0-1 0,1 0 0,-2 1 0,1 0 0,-1 0 0,0 0 0,1 1 0,-1 0 0,0-1 0,0 1 0,0 0 0,0-1 0,-6 1 0,6 2 0,1-1 0,-1 2 0,1-2 0,-1 1 0,0 0 0,2 1 0,-2-1 0,1 0 0,0 2 0,-1-2 0,2 1 0,-1 0 0,0 1 0,1 0 0,-1-2 0,0 2 0,1-1 0,0 2 0,0-1 0,0 0 0,0-1 0,-2 8 0,-3 2 0,2 1 0,-1-1 0,2 1 0,-5 22 0,5-14 69,0-1-1,1 2 0,2-1 0,1 31 1,0-45-155,0-2 1,1 2 0,-1-2-1,2 2 1,-1-2 0,2 0-1,-2 2 1,2-2 0,-1 1-1,1-1 1,0 0 0,-1 1-1,2-1 1,-1 0 0,1-1-1,0 2 1,1-2 0,-1 0-1,10 6 1,10 4-6741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7.931"/>
    </inkml:context>
    <inkml:brush xml:id="br0">
      <inkml:brushProperty name="width" value="0.05" units="cm"/>
      <inkml:brushProperty name="height" value="0.05" units="cm"/>
    </inkml:brush>
  </inkml:definitions>
  <inkml:trace contextRef="#ctx0" brushRef="#br0">250 533 24575,'6'-6'0,"0"-1"0,-1 1 0,0-2 0,0 1 0,-1 0 0,0-1 0,0 0 0,3-9 0,-6 15 0,0 0 0,-1 0 0,1 0 0,0 0 0,-1 0 0,0 1 0,1-1 0,-1 0 0,0 0 0,0 0 0,0 0 0,0 0 0,-1 0 0,1 0 0,0 0 0,-1 0 0,1 0 0,-1 0 0,0 0 0,0 1 0,0-1 0,0 0 0,0 0 0,0 1 0,0-1 0,0 1 0,-1-1 0,1 1 0,0-1 0,-1 1 0,0 0 0,1 0 0,-1 0 0,0 0 0,1 0 0,-1 0 0,0 0 0,0 1 0,0-1 0,-3 0 0,-1 0 0,-1 0 0,0 0 0,0 1 0,0 0 0,0 0 0,0 1 0,1 0 0,-1 0 0,0 1 0,0 0 0,1 0 0,-8 3 0,2 1 0,0-1 0,0 2 0,1-1 0,0 2 0,-15 11 0,18-11 0,0 0 0,0 0 0,1 1 0,0 0 0,1 0 0,0 0 0,0 1 0,1 0 0,1 0 0,-1 1 0,-3 15 0,7-22 0,-1 1 0,1 0 0,1-1 0,-1 1 0,1 0 0,0 0 0,0 0 0,0 0 0,1-1 0,-1 1 0,1 0 0,0 0 0,1-1 0,-1 1 0,1-1 0,0 1 0,0-1 0,1 0 0,-1 1 0,1-1 0,0 0 0,0-1 0,0 1 0,0-1 0,1 1 0,-1-1 0,1 0 0,7 4 0,-3-2 0,1-1 0,-1-1 0,1 0 0,0 0 0,0 0 0,1-1 0,-1-1 0,0 1 0,1-2 0,-1 1 0,1-1 0,-1-1 0,1 0 0,16-3 0,-8 0 0,0-1 0,-1 0 0,1-1 0,-1-1 0,0-1 0,26-16 0,-31 16 0,0-1 0,0 0 0,-1-1 0,-1 0 0,0-1 0,0 0 0,-1-1 0,13-20 0,-12 15 0,-2-1 0,1 0 0,-2-1 0,-1 0 0,8-34 0,-8 11 0,-2 0 0,-1-1 0,-2 1 0,-2-1 0,-9-56 0,8 84 0,0 0 0,-1 0 0,-10-26 0,13 40 0,-1-1 0,1 1 0,0 0 0,-1 0 0,1 0 0,0 0 0,-1 1 0,0-1 0,1 0 0,-1 0 0,1 0 0,-1 0 0,0 0 0,0 1 0,1-1 0,-1 0 0,0 1 0,0-1 0,0 1 0,0-1 0,-2 0 0,3 1 0,-1 0 0,0 0 0,0 1 0,1-1 0,-1 0 0,0 1 0,1-1 0,-1 1 0,0-1 0,1 1 0,-1-1 0,1 1 0,-1-1 0,1 1 0,-1 0 0,1-1 0,-1 1 0,1 0 0,0-1 0,-1 1 0,1 0 0,0 0 0,-4 7 0,2 1 0,-1-1 0,1 0 0,-1 10 0,-7 97-50,8 157 0,4-165-1215,-2-28-5561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6.870"/>
    </inkml:context>
    <inkml:brush xml:id="br0">
      <inkml:brushProperty name="width" value="0.05" units="cm"/>
      <inkml:brushProperty name="height" value="0.05" units="cm"/>
    </inkml:brush>
  </inkml:definitions>
  <inkml:trace contextRef="#ctx0" brushRef="#br0">3 197 24575,'-2'-28'0,"2"19"0,-1-1 0,1 1 0,0 0 0,1 1 0,1-2 0,2-11 0,-4 21 0,0 0 0,0-1 0,0 1 0,0 0 0,0 0 0,0-2 0,0 2 0,0 0 0,1-1 0,-1 1 0,0 0 0,0 0 0,0-1 0,0 1 0,1 0 0,-1 0 0,0-2 0,0 2 0,2 0 0,-2 0 0,0 0 0,0 0 0,1-1 0,-1 1 0,0 0 0,1 0 0,-1 0 0,0 0 0,0 0 0,2 0 0,-2 0 0,0 0 0,1 0 0,-1 0 0,0 0 0,1 0 0,14 12 0,8 29 0,-22-38 0,60 133 0,-55-119 0,-1 1 0,0-1 0,-1 2 0,-1-2 0,0 2 0,-2 19 0,0-36 0,-1-1 0,0 0 0,0 1 0,-1 0 0,1 0 0,0-1 0,0 0 0,0 1 0,-1-1 0,1 0 0,-2 1 0,2-1 0,-1 0 0,0 2 0,1-3 0,0 1 0,-2-1 0,2 0 0,0 0 0,0 0 0,-1 0 0,1 0 0,0 0 0,-1 2 0,1-2 0,0 0 0,0 0 0,-2 0 0,2 0 0,0 0 0,-1 0 0,1 0 0,0 0 0,0 0 0,-1-2 0,1 2 0,0 0 0,-2 0 0,2 0 0,0 0 0,0 0 0,-1 0 0,1 0 0,0-1 0,0 1 0,-1 0 0,-2-3 0,0 1 0,2 0 0,-2 0 0,2-1 0,-2 0 0,2 1 0,0-1 0,-2 0 0,2-1 0,-1 2 0,0-5 0,-2-10 0,1-1 0,0 1 0,2-2 0,0 2 0,1 0 0,0-1 0,1 0 0,0 0 0,3 1 0,-1 0 0,1-1 0,8-18 0,-8 26 0,0 0 0,0 1 0,0 0 0,1 1 0,-1-2 0,3 2 0,-2-1 0,2 1 0,0 1 0,-1-1 0,2 2 0,-1-1 0,1 0 0,0 1 0,1 0 0,-1 1 0,2 0 0,-1 1 0,0 0 0,1 0 0,-1 1 0,14-4 0,-18 6-136,0 1-1,1 0 1,-2 0-1,1 0 1,0 0-1,1 0 1,-2 1-1,1 1 0,7 0 1,8 8-6690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07.707"/>
    </inkml:context>
    <inkml:brush xml:id="br0">
      <inkml:brushProperty name="width" value="0.05" units="cm"/>
      <inkml:brushProperty name="height" value="0.05" units="cm"/>
    </inkml:brush>
  </inkml:definitions>
  <inkml:trace contextRef="#ctx0" brushRef="#br0">17 209 24575,'-1'0'0,"0"0"0,1-1 0,-2 1 0,1 0 0,1-2 0,-1 2 0,-1-1 0,2 1 0,-1-1 0,1 1 0,-1-2 0,1 2 0,-2-1 0,2 0 0,-1 1 0,1-2 0,-1 1 0,1 1 0,0-1 0,0-1 0,-2 2 0,2-1 0,0 0 0,0-1 0,0 2 0,0-1 0,0 0 0,-1-1 0,2 2 0,-1-1 0,0 0 0,0-1 0,0 1 0,6-38 0,-4 31 0,1 0 0,1 2 0,0-2 0,0 1 0,0 0 0,1 1 0,-1-1 0,2 0 0,0 1 0,0 0 0,0 1 0,10-8 0,-8 6 0,2 2 0,-2-1 0,1 2 0,0-1 0,-1 1 0,2 0 0,0 1 0,0 1 0,-1-1 0,11-1 0,-17 4 8,-1 0 0,1 0 0,0 0-1,-1 0 1,1 0 0,0 0 0,-2 0-1,2 1 1,-1-1 0,1 2 0,0-2-1,-1 1 1,0 0 0,0-1 0,1 2-1,-2-1 1,2 0 0,-2 1 0,2 0-1,-2 0 1,3 2 0,-1-2 5,0 2 0,-2-1 0,2 1 0,-2 0 1,0 0-1,1-1 0,-1 1 0,0 0 0,-1 0 0,2 0 0,-2 0 0,1 4 1,-2 9-299,1-1 1,-2 1-1,0-1 1,-1 2-1,-6 16 1,2-11-6542</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16.850"/>
    </inkml:context>
    <inkml:brush xml:id="br0">
      <inkml:brushProperty name="width" value="0.05" units="cm"/>
      <inkml:brushProperty name="height" value="0.05" units="cm"/>
    </inkml:brush>
  </inkml:definitions>
  <inkml:trace contextRef="#ctx0" brushRef="#br0">308 128 24575,'0'-4'0,"0"1"0,0-1 0,-1 1 0,1 1 0,0-2 0,-2 1 0,1 0 0,1 1 0,-1-2 0,-1 1 0,1 0 0,0 1 0,-1-1 0,0 0 0,0 1 0,-3-4 0,4 5 0,-1 0 0,0-1 0,0 1 0,0 0 0,0-1 0,0 2 0,0-1 0,0 0 0,0 1 0,0 0 0,-1-2 0,2 2 0,-2 0 0,0 0 0,2 0 0,-2 0 0,2 0 0,-2 0 0,1 0 0,0 0 0,0 2 0,-1-2 0,2 1 0,-5 2 0,-8 2 0,0 2 0,2-1 0,-1 2 0,1 0 0,0 2 0,0-1 0,1 0 0,1 2 0,-13 14 0,10-9 0,-1 3 0,2-2 0,0 2 0,2 0 0,-16 34 0,24-46 0,0-1 0,0 0 0,0 0 0,1 1 0,0 0 0,-1-1 0,2 1 0,-1 0 0,1-1 0,0 1 0,1 0 0,1-1 0,-2 1 0,1 0 0,2-1 0,-2 1 0,2 0 0,-1-2 0,1 2 0,0-2 0,1 2 0,-2-2 0,2 0 0,0 1 0,0-1 0,2 0 0,-2 1 0,1-2 0,0 0 0,1 0 0,-1 0 0,0 0 0,2 0 0,-2-2 0,2 1 0,-2 0 0,2-1 0,0 0 0,-1 0 0,1 0 0,0-1 0,-1-1 0,1 1 0,9-1 0,-4 0 0,1-1 0,-1 0 0,2-2 0,-1 0 0,-1-1 0,0 0 0,0 0 0,0-1 0,0 0 0,0-1 0,-1 0 0,-1-1 0,1-1 0,0 0 0,-2 0 0,0 0 0,1-1 0,-1-1 0,-1 0 0,0 0 0,0 0 0,-1-2 0,10-22 0,-12 25 0,-1 0 0,0-1 0,0 0 0,-1 0 0,0 0 0,-1-1 0,0 0 0,-1 1 0,0 0 0,-1 0 0,0-1 0,0 0 0,-1 1 0,0-1 0,-2 0 0,2 2 0,-2-2 0,-1 1 0,0 0 0,0 1 0,0 0 0,-1-1 0,-1 1 0,1 0 0,0 1 0,-2-2 0,0 2 0,-1 0 0,-12-9 0,14 10 38,-2 2 0,0 0 0,0 1 0,-2-2 0,2 2 0,-1 0 0,1 2 0,-17-5 0,21 6-128,-2-1 0,2 1 0,-1 1 0,0 0 0,1 0 1,-2 0-1,2 0 0,-1 1 0,0-1 0,1 2 1,-2-1-1,2 0 0,-1 1 0,1-1 0,0 2 0,-1-2 1,1 2-1,-6 3 0,-7 10-6736</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18.744"/>
    </inkml:context>
    <inkml:brush xml:id="br0">
      <inkml:brushProperty name="width" value="0.05" units="cm"/>
      <inkml:brushProperty name="height" value="0.05" units="cm"/>
    </inkml:brush>
  </inkml:definitions>
  <inkml:trace contextRef="#ctx0" brushRef="#br0">331 40 24575,'0'-2'0,"0"1"0,1-2 0,-1 2 0,1 0 0,-1-1 0,2 0 0,-2 0 0,1 1 0,0 0 0,1-1 0,-2 1 0,1 0 0,0-1 0,1 1 0,-1 0 0,0-1 0,1 1 0,-1 1 0,0-1 0,2-1 0,-2 2 0,1-1 0,-1 1 0,2-1 0,-2 1 0,0-2 0,3 2 0,3-1 0,0 0 0,-2-1 0,2 1 0,-1 1 0,0 0 0,10 0 0,-15 0 0,0 1 0,1-1 0,-2 0 0,1 2 0,0-2 0,1 1 0,-2-1 0,1 1 0,0 1 0,-1-2 0,2 1 0,-1 0 0,-1-1 0,1 2 0,-1-1 0,2 0 0,-2 1 0,0-2 0,1 1 0,-1 0 0,0 1 0,0-1 0,1 0 0,-1 1 0,0-2 0,0 1 0,0 0 0,0 2 0,-1 42 0,1-35 0,-12 577 0,-57 171 0,-49-9 0,78-507 0,-69 711 0,66-499 0,35-381 0,2 3 0,-25 108 0,31-183 0,0-1 0,1 2 0,-1-2 0,0 0 0,0 1 0,2-1 0,-2 0 0,0 1 0,1-1 0,-1 0 0,0 0 0,1 2 0,-1-2 0,0 0 0,2 0 0,-2 0 0,1 1 0,-1-1 0,0 0 0,1 0 0,-1 0 0,2 0 0,-2 0 0,0 0 0,1 0 0,-1 0 0,1 0 0,-1 0 0,2 0 0,-2 0 0,1 0 0,32 0 0,-18-1 0,224 9 0,602 12 0,146-39 0,-983 19 0,54-8 0,-60 5 0,-15 1 0,-19-2 0,-5 0-1365,23 1-5461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19.115"/>
    </inkml:context>
    <inkml:brush xml:id="br0">
      <inkml:brushProperty name="width" value="0.05" units="cm"/>
      <inkml:brushProperty name="height" value="0.05" units="cm"/>
    </inkml:brush>
  </inkml:definitions>
  <inkml:trace contextRef="#ctx0" brushRef="#br0">104 44 24575,'-44'-32'0,"41"30"0,2 1 0,-2 0 0,2-1 0,-2 2 0,1-1 0,0 0 0,0 1 0,-1-2 0,2 2 0,-2-1 0,0 1 0,1 0 0,-1 0 0,2 0 0,-2 0 0,0 0 0,1 0 0,-1 1 0,-2 1 0,3-2 0,2 1 0,-1-1 0,1 1 0,-1-1 0,1 2 0,-2-1 0,2-1 0,-1 1 0,1 1 0,-1-2 0,1 1 0,0 0 0,-2-1 0,2 2 0,0-1 0,0 0 0,0 1 0,-1-2 0,1 1 0,0 0 0,0 1 0,0-1 0,0-1 0,0 1 0,1 1 0,-1-1 0,0 0 0,0-1 0,0 2 0,2-1 0,-2 0 0,0-1 0,1 2 0,-1-1 0,1-1 0,-1 1 0,2 1 0,-2-2 0,1 2 0,32 32 0,-2-10 0,0-3 0,2 0 0,44 21 0,113 40 0,-110-48 0,-72-32 0,-2 2 0,2-1 0,0 1 0,-1 1 0,0-1 0,10 10 0,-16-13 0,1 0 0,-2 1 0,1-1 0,0 0 0,-1 1 0,2-1 0,-1 0 0,-1 1 0,0-1 0,1 0 0,-1 1 0,2-1 0,-2 0 0,0 1 0,0-1 0,0 0 0,0 3 0,0-1 0,0-2 0,-2 2 0,2-2 0,-1 2 0,0-2 0,1 1 0,-2 0 0,1 0 0,0-1 0,-1 0 0,1 2 0,0-2 0,-1 1 0,1-1 0,0 0 0,-2 1 0,0-1 0,-29 20 0,-1-1 0,-56 24 0,-11 6 0,78-38 0,-3 1 0,1 2 0,-23 18 0,42-29 0,0 0 0,-1 0 0,2 0 0,-1 1 0,1 1 0,0-2 0,0 1 0,1 0 0,-1 2 0,2-2 0,-1 0 0,0 2 0,1-2 0,-4 11 0,6 0-1365,3-2-5461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0.620"/>
    </inkml:context>
    <inkml:brush xml:id="br0">
      <inkml:brushProperty name="width" value="0.05" units="cm"/>
      <inkml:brushProperty name="height" value="0.05" units="cm"/>
    </inkml:brush>
  </inkml:definitions>
  <inkml:trace contextRef="#ctx0" brushRef="#br0">217 282 24575,'-3'-2'0,"1"0"0,-1 0 0,2-1 0,-2 0 0,0 1 0,2-1 0,0 0 0,-2 1 0,2-2 0,-1 1 0,1 0 0,1-1 0,-3-2 0,27 100 0,-13-27 0,-6 1 0,-1 0 0,-2 0 0,-12 77 0,-52 272 0,32-247 0,21-133 0,6-29 0,1 0 0,-1 0 0,2 0 0,-1 0 0,1 0 0,1 0 0,0 0 0,0 0 0,1 17 0,1-23 0,-2-1 0,1 0 0,0 1 0,1-1 0,-2 0 0,1 1 0,0-2 0,1 1 0,-1 0 0,0 1 0,1-1 0,-1-1 0,0 1 0,1-1 0,-1 2 0,0-2 0,2 1 0,-2-1 0,1 0 0,-1 1 0,0-1 0,2 0 0,-2 0 0,3 0 0,48-2 0,-40 0 0,807-18-707,-606 22 452,2110 47-2302,-1022-13 1267,-1283-36 1315,399 4 2713,-416-9-2546,2-1 1,-2 0-1,1 0 1,-1 1-1,0-2 1,-1 2-1,0 0 1,0-10-1,3-14 122,13-73-314,39-310 0,-46 303 0,-8-193 0,-9 230 0,-2 0 0,-5 1 0,-2 0 0,-47-118 0,62 186 0,1-1 0,0 0 0,-2 0 0,2 2 0,-1-2 0,0 0 0,-1 1 0,0 0 0,1-1 0,-1 2 0,0-1 0,1 0 0,-1 1 0,-1-1 0,1 0 0,-1 2 0,2-2 0,-2 2 0,-4-3 0,-3 1 0,0 2 0,1-2 0,-2 2 0,1 1 0,-20 0 0,21 0 0,-2582 91-2765,2406-82 2729,-339 18-21,-1040 26 279,1541-53 344,16 1-402,1-1 1,-1 0-1,0 0 0,1 0 1,-1-1-1,2 0 1,-1-1-1,-1 1 1,-7-4-1,15 5-156,0 0 1,0-2-1,0 2 1,0 0-1,0-1 1,0 1-1,0 0 1,2-1-1,-2 1 1,0 0-1,0-2 0,0 2 1,0 0-1,1-1 1,-1 1-1,0 0 1,0 0-1,1-1 1,-1 1-1,0 0 1,0 0-1,2 0 1,-2-2-1,0 2 0,1 0 1,-1 0-1,0 0 1,1 0-1,-1 0 1,2 0-1,11-12 117,-16 7-95,-10 2-21,-35-5-9,40 6 0,0-1 0,-1 2 0,1-1 0,0 1 0,-2 1 0,2 0 0,-1 0 0,1 0 0,-16 4 0,23-3-42,-1-1-1,1 2 0,0-1 1,-1 0-1,2 1 0,-1-1 1,0-1-1,-1 1 0,2 1 1,-1-1-1,1 0 0,-1 2 1,1-2-1,-2 1 0,2-1 1,0 0-1,-1 1 0,1-1 1,0 0-1,0 2 0,0-2 1,0 1-1,0-1 0,0 0 1,0 2-1,0-2 0,0 1 1,1-1-1,-1 0 0,2 1 1,-1 2-1,3 10-6783</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1.162"/>
    </inkml:context>
    <inkml:brush xml:id="br0">
      <inkml:brushProperty name="width" value="0.05" units="cm"/>
      <inkml:brushProperty name="height" value="0.05" units="cm"/>
    </inkml:brush>
  </inkml:definitions>
  <inkml:trace contextRef="#ctx0" brushRef="#br0">1 1 24575,'0'0'0,"0"0"0,1 0 0,-1 0 0,2 0 0,-2 0 0,0-1 0,1 1 0,-1 0 0,1 0 0,-1 0 0,0 0 0,2 0 0,-2 0 0,1 0 0,-1 1 0,1-1 0,-1 0 0,0 0 0,2 0 0,-2 0 0,0 0 0,1 2 0,-1-2 0,1 0 0,-1 0 0,0 1 0,0-1 0,2 0 0,-2 0 0,0 1 0,1-1 0,-1 0 0,0 2 0,1-1 0,19 15 0,30 32 0,-4 1 0,54 75 0,68 122 0,-52-72 0,-113-169 74,-2-3-177,1-1 0,-2 0 0,1 1 1,0-1-1,-1 0 0,2 1 0,-1-2 1,0 1-1,1 0 0,-1 1 0,0-1 0,1-1 1,2 3-1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1.377"/>
    </inkml:context>
    <inkml:brush xml:id="br0">
      <inkml:brushProperty name="width" value="0.05" units="cm"/>
      <inkml:brushProperty name="height" value="0.05" units="cm"/>
    </inkml:brush>
  </inkml:definitions>
  <inkml:trace contextRef="#ctx0" brushRef="#br0">548 5 24575,'-3'-4'0,"-3"9"0,-9 13 0,15-17 0,-124 170 0,-212 225 0,285-338-1365,38-42-5461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1.858"/>
    </inkml:context>
    <inkml:brush xml:id="br0">
      <inkml:brushProperty name="width" value="0.05" units="cm"/>
      <inkml:brushProperty name="height" value="0.05" units="cm"/>
    </inkml:brush>
  </inkml:definitions>
  <inkml:trace contextRef="#ctx0" brushRef="#br0">613 220 24575,'8'-36'0,"-6"33"0,-1-1 0,0 0 0,1 0 0,-2 2 0,1-2 0,-1 0 0,1 0 0,-1 0 0,0 0 0,-1 0 0,1-4 0,-1 1 0,-2 0 0,2 1 0,-2-1 0,0 0 0,1 1 0,-1 0 0,-1 0 0,0 0 0,0 0 0,0 0 0,0 1 0,-1 0 0,1 1 0,-2-2 0,1 2 0,0-1 0,-1 1 0,0 0 0,0 1 0,0-1 0,-10-2 0,4 2 0,1 1 0,0 0 0,1 2 0,-2-2 0,1 3 0,-1-1 0,1 1 0,-1 0 0,2 1 0,-2 1 0,1 0 0,-17 5 0,3 1 0,-1 0 0,2 1 0,0 3 0,-30 18 0,43-25 0,2 2 0,-1-1 0,2 1 0,-1 1 0,1 0 0,0 0 0,1 0 0,-1 1 0,2-1 0,0 2 0,0 0 0,-9 18 0,14-24 0,-1 2 0,1-2 0,1 1 0,-1-1 0,1 1 0,0 1 0,-2-2 0,4 1 0,-2-1 0,0 1 0,1-1 0,-1 2 0,1-2 0,1 1 0,0-1 0,0 1 0,-1-1 0,2 0 0,-1 0 0,1 0 0,0 0 0,-1 0 0,1 0 0,0 0 0,1-1 0,-2 1 0,2-1 0,7 5 0,10 6 0,1 0 0,-1-1 0,2-2 0,27 11 0,-35-15 0,82 29 0,17 5 0,-101-34 0,2 0 0,-2 1 0,-1 0 0,1 0 0,18 16 0,-30-22 0,2 0 0,0-1 0,-2 0 0,2 2 0,-2-2 0,0 2 0,2 0 0,-2-2 0,1 2 0,-1-1 0,0 1 0,1 0 0,-1-2 0,-1 2 0,1-1 0,-1 1 0,2 0 0,-2-1 0,0 1 0,1 0 0,-1-1 0,0 2 0,0-1 0,0 0 0,-1-1 0,1 1 0,-2 0 0,2-1 0,-1 1 0,1 0 0,-1-2 0,-1 2 0,1-1 0,0 1 0,-1-1 0,1 0 0,0 0 0,-2 1 0,2-2 0,-3 3 0,-4 3 0,0 0 0,-2-1 0,2 0 0,-1 0 0,0-2 0,-1 2 0,1-2 0,0 0 0,-15 4 0,-7-2 0,-1 1 0,1-3 0,-1 0 0,0-3 0,-37-1 0,50-1 0,1 0 0,0-2 0,0 0 0,-1-1 0,2-1 0,-2 0 0,2-2 0,-1 0 0,2-1 0,-20-12 0,31 18-76,1-2 1,-1 0-1,1 0 0,-2-2 0,2 2 0,0 0 0,0-1 0,2 0 1,-2 0-1,1-1 0,0 1 0,1 0 0,-1-2 0,0 2 1,2-1-1,0 0 0,-3-10 0,1-19-6750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2.230"/>
    </inkml:context>
    <inkml:brush xml:id="br0">
      <inkml:brushProperty name="width" value="0.05" units="cm"/>
      <inkml:brushProperty name="height" value="0.05" units="cm"/>
    </inkml:brush>
  </inkml:definitions>
  <inkml:trace contextRef="#ctx0" brushRef="#br0">1 98 24575,'12'-8'0,"-8"6"0,-3 18 0,-1 20 0,-5 36 0,1-36 0,1 41 0,3-54 0,2 1 0,2-2 0,-2 1 0,4 1 0,-1-1 0,2-2 0,10 26 0,-13-39 0,-1-2 0,1 1 0,0 1 0,1-1 0,-1-1 0,1 1 0,1-2 0,-1 2 0,2-2 0,-2 1 0,2-1 0,-1 0 0,1-1 0,0 2 0,-1-2 0,2-2 0,-1 2 0,1-1 0,0 0 0,0-1 0,0 1 0,0-2 0,15 2 0,-14-3 0,0 0 0,1 0 0,-1-2 0,0 1 0,-1 0 0,2-1 0,-1 0 0,-1-1 0,1-1 0,-1 0 0,0 2 0,2-4 0,-2 2 0,-2-1 0,2 0 0,-1-1 0,1 0 0,-1 0 0,-1 0 0,0-1 0,0-1 0,0 1 0,4-10 0,1-2 0,0 1 0,-3-1 0,0 0 0,0 1 0,-3-2 0,0 0 0,1 0 0,-2 0 0,0-30 0,-2 5 0,-3-67 0,0 96 0,-1 0 0,0 0 0,-2 0 0,0 1 0,0-1 0,-2 2 0,-12-26 0,7 25-1365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8.802"/>
    </inkml:context>
    <inkml:brush xml:id="br0">
      <inkml:brushProperty name="width" value="0.05" units="cm"/>
      <inkml:brushProperty name="height" value="0.05" units="cm"/>
    </inkml:brush>
  </inkml:definitions>
  <inkml:trace contextRef="#ctx0" brushRef="#br0">471 102 24575,'0'0'0,"0"1"0,-1 0 0,1-1 0,0 1 0,0-1 0,-1 1 0,1 0 0,-1-1 0,1 1 0,0-1 0,-1 1 0,1-1 0,-1 1 0,1-1 0,-1 1 0,1-1 0,-1 0 0,1 1 0,-1-1 0,0 0 0,1 1 0,-1-1 0,0 0 0,0 0 0,-21 6 0,16-4 0,-95 19 0,65-15 0,2 1 0,-1 1 0,-41 17 0,66-21 0,1 1 0,0 0 0,0 0 0,0 1 0,0 0 0,1 0 0,0 1 0,0 0 0,1 0 0,0 1 0,0 0 0,1 0 0,0 1 0,0 0 0,-6 14 0,8-12 0,1-1 0,0 0 0,0 1 0,1-1 0,1 1 0,-1 0 0,2-1 0,0 1 0,0 0 0,1 0 0,0 0 0,1-1 0,0 1 0,1-1 0,0 1 0,0-1 0,1 0 0,10 18 0,-4-10 0,1 0 0,1-1 0,0-1 0,2 1 0,-1-2 0,2 0 0,0-1 0,1 0 0,17 11 0,-12-11 0,1-2 0,1 0 0,0-2 0,0 0 0,1-1 0,1-2 0,-1 0 0,1-2 0,38 4 0,-31-7 0,-1-1 0,1-2 0,-1-1 0,1-1 0,-1-2 0,0-1 0,44-14 0,-48 11 0,-1-2 0,-1 0 0,0-2 0,0 0 0,-1-2 0,-1-1 0,-1-1 0,31-29 0,-37 31 0,-2-1 0,0-1 0,-1 0 0,-1 0 0,-1-2 0,0 1 0,-2-2 0,0 1 0,-1-1 0,0 0 0,6-36 0,-11 42 0,-1-1 0,0 0 0,-1 0 0,-1 0 0,-1 0 0,0 0 0,0 0 0,-2 1 0,0-1 0,-1 1 0,0-1 0,-9-20 0,8 26 0,0 0 0,0 0 0,-1 0 0,0 1 0,0 0 0,-1 0 0,0 0 0,0 1 0,-1 0 0,0 1 0,0-1 0,-1 2 0,0-1 0,0 1 0,0 0 0,0 1 0,-1 0 0,-19-4 0,13 4 38,1 2 0,-1 0 0,0 1 0,0 1 0,0 0 0,0 1 0,0 0 0,-18 6 0,7-1-465,1 2 0,0 0 1,-47 24-1,5 5-6399</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2.679"/>
    </inkml:context>
    <inkml:brush xml:id="br0">
      <inkml:brushProperty name="width" value="0.05" units="cm"/>
      <inkml:brushProperty name="height" value="0.05" units="cm"/>
    </inkml:brush>
  </inkml:definitions>
  <inkml:trace contextRef="#ctx0" brushRef="#br0">33 240 24575,'1'0'0,"-1"-2"0,0 2 0,0-1 0,2 1 0,-2 0 0,0-1 0,1 1 0,-1 0 0,1-2 0,-1 2 0,0 0 0,2-1 0,-2 1 0,1 0 0,-1 0 0,0 0 0,1-1 0,-1 1 0,2 0 0,-2 0 0,1 0 0,-1 0 0,1 0 0,-1 0 0,2 0 0,-2 0 0,1 0 0,-1 0 0,1 0 0,-1 0 0,2 0 0,-2 1 0,1-1 0,-1 0 0,1 1 0,1 1 0,-1-1 0,0 0 0,-1 1 0,2-1 0,-1 0 0,-1 2 0,1-2 0,-1 1 0,0-1 0,2 2 0,-2 1 0,5 50 0,-9 2 0,-15 70 0,6-45 0,6-37 0,-17 65 0,23-197 0,8 8 0,3 0 0,4 0 0,42-133 0,-50 194 0,2 1 0,0-1 0,2 2 0,-1-2 0,2 3 0,13-17 0,-20 29 0,-2 0 0,2 0 0,0 0 0,0 1 0,0-1 0,0 1 0,2 1 0,-2-1 0,0 0 0,1 1 0,0 0 0,6-2 0,-8 4 0,1-1 0,0 1 0,0 0 0,0 0 0,0 0 0,0 0 0,-2 1 0,2-1 0,0 2 0,0-1 0,0 0 0,-1 1 0,1-1 0,0 0 0,-1 1 0,1 0 0,-2 0 0,6 4 0,3 2 0,-2 2 0,1 0 0,-2 0 0,0 0 0,0 1 0,0 0 0,-2 1 0,1-2 0,-2 2 0,9 20 0,-1 8 0,-1 0 0,7 43 0,-11-42-170,-3 2-1,0-2 0,-2 2 1,-3-2-1,-1 2 0,-2 0 1,-17 82-1,13-103-6655</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2.868"/>
    </inkml:context>
    <inkml:brush xml:id="br0">
      <inkml:brushProperty name="width" value="0.05" units="cm"/>
      <inkml:brushProperty name="height" value="0.05" units="cm"/>
    </inkml:brush>
  </inkml:definitions>
  <inkml:trace contextRef="#ctx0" brushRef="#br0">52 180 24575,'-3'-4'0,"-6"-3"0,-6 0 0,1-3 0,4-2 0,9-3 0,9 3 0,12-1 0,9 2 0,10 0 0,5-1 0,4 2 0,4-1 0,1-2 0,2 2 0,-4 0 0,-10 2-8191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3.350"/>
    </inkml:context>
    <inkml:brush xml:id="br0">
      <inkml:brushProperty name="width" value="0.05" units="cm"/>
      <inkml:brushProperty name="height" value="0.05" units="cm"/>
    </inkml:brush>
  </inkml:definitions>
  <inkml:trace contextRef="#ctx0" brushRef="#br0">20 282 24575,'0'-1'0,"1"1"0,-1 0 0,1-1 0,-1 1 0,0-2 0,2 2 0,-1 0 0,-1-1 0,1 1 0,-1 0 0,2-1 0,-2 1 0,1 0 0,0 0 0,-1 0 0,2-2 0,-2 2 0,1 0 0,0 0 0,-1 0 0,2 0 0,-1 0 0,-1 0 0,1 0 0,1 2 0,-2-2 0,1 0 0,-1 0 0,1 0 0,1 1 0,-2-1 0,1 0 0,-1 0 0,1 1 0,-1-1 0,2 2 0,-2-2 0,1 0 0,-1 1 0,1-1 0,-1 1 0,0-1 0,2 2 0,-2-2 0,0 1 0,1 0 0,-1-1 0,0 2 0,0-2 0,1 1 0,-1 0 0,3 6 0,0 0 0,-1-1 0,0 1 0,2 12 0,-2 9 0,1 0 0,-3 0 0,-4 48 0,-21 85 0,13-95 0,9-51 0,2-6 0,-1 2 0,0-2 0,-1 1 0,-5 14 0,8-24 0,0 1 0,0-1 0,0 0 0,0 0 0,0 0 0,0 0 0,0 0 0,0 0 0,0 0 0,0 0 0,0 0 0,0 0 0,0 1 0,0-1 0,-1 0 0,1 0 0,0 0 0,0 0 0,0 0 0,0 0 0,0 0 0,0 0 0,0 0 0,0 0 0,0 0 0,0 0 0,0 0 0,0 0 0,0 0 0,0 2 0,0-2 0,-2 0 0,2 0 0,0 0 0,0 0 0,0 0 0,0 0 0,0 0 0,0 0 0,0 0 0,0 0 0,0 0 0,0 0 0,-1 0 0,1 0 0,0 0 0,0 0 0,0 0 0,0-2 0,0 2 0,0 0 0,0 0 0,0 0 0,0 0 0,0 0 0,0 0 0,-1 0 0,1 0 0,0 0 0,0 0 0,0 0 0,0 0 0,0 0 0,0 0 0,0 0 0,0 0 0,0-1 0,0 1 0,0 0 0,-4-13 0,1-22 0,6-65 0,3 2 0,6-1 0,47-186 0,-32 198 0,-23 79 0,-2 0 0,2 0 0,0 1 0,2-1 0,-2 2 0,1-1 0,0 0 0,9-6 0,-13 12 0,2-1 0,-2 1 0,0 0 0,1-1 0,0 1 0,0 1 0,0-1 0,0 1 0,0-2 0,0 2 0,0-1 0,0 1 0,0 0 0,0 0 0,0 0 0,0 0 0,0 0 0,1 0 0,-2 0 0,2 0 0,-2 1 0,2-1 0,-2 0 0,2 2 0,-2-1 0,2-1 0,-2 1 0,1 1 0,0-1 0,0-1 0,-1 1 0,0 1 0,2-1 0,-2 0 0,1 2 0,-1-2 0,2 3 0,6 7 0,-1 1 0,0-1 0,-1 1 0,9 16 0,-2 4 0,0 0 0,-2 0 0,-3 1 0,0 2 0,6 38 0,-12-46 0,-1-2 0,0 2 0,-1-2 0,-2 2 0,-1-1 0,-2 0 0,-8 39 0,11-62-68,1-2 0,-1 0-1,1 2 1,-2-2 0,2 1 0,-1 0-1,0 0 1,-1-1 0,1 0 0,1 1-1,-1-1 1,-1 0 0,1 1 0,-2-1-1,2 0 1,0 1 0,-1-1-1,1 0 1,-3 1 0,-8 2-6758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23.568"/>
    </inkml:context>
    <inkml:brush xml:id="br0">
      <inkml:brushProperty name="width" value="0.05" units="cm"/>
      <inkml:brushProperty name="height" value="0.05" units="cm"/>
    </inkml:brush>
  </inkml:definitions>
  <inkml:trace contextRef="#ctx0" brushRef="#br0">19 236 24575,'-2'0'0,"2"0"0,-1 0 0,1 0 0,-1 0 0,-1 0 0,2 0 0,-1 0 0,1 0 0,-1 0 0,1-1 0,-2 1 0,2 0 0,-1 0 0,1-2 0,-1 2 0,1 0 0,0-1 0,-2 1 0,2-1 0,-1 1 0,1 0 0,0-2 0,-1 2 0,1-1 0,0 1 0,0-1 0,-2 1 0,2-2 0,0 2 0,0-1 0,0 1 0,-1-1 0,1 1 0,0-2 0,0 2 0,0-1 0,0 0 0,0 1 0,0-2 0,0 2 0,1-1 0,-1 1 0,0-1 0,0 1 0,0-2 0,0 2 0,2-1 0,-2 1 0,0-1 0,0 1 0,1-2 0,-1 2 0,0-1 0,1 1 0,1-1 0,8-5 0,1 1 0,0 0 0,1 1 0,0 0 0,-2 0 0,22-2 0,0-2 0,24-5 0,38-10 0,164-62 0,-250 81-227,0 1-1,0-1 1,-1 0-1,1-1 1,8-7-1,-5 0-6598</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1.824"/>
    </inkml:context>
    <inkml:brush xml:id="br0">
      <inkml:brushProperty name="width" value="0.05" units="cm"/>
      <inkml:brushProperty name="height" value="0.05" units="cm"/>
    </inkml:brush>
  </inkml:definitions>
  <inkml:trace contextRef="#ctx0" brushRef="#br0">3685 4251 24575,'2'-2'0,"-1"1"0,2 0 0,-2-1 0,2 1 0,-2 1 0,2-1 0,-1 1 0,0-2 0,0 2 0,1-1 0,-2 1 0,2 0 0,0 0 0,-2 0 0,2 0 0,-1 0 0,0 0 0,0 1 0,1-1 0,-2 0 0,2 2 0,-2-2 0,2 1 0,0 0 0,-2-1 0,2 2 0,-2-1 0,0 0 0,2 1 0,-2-1 0,1 0 0,2 3 0,-4-2 0,0-2 0,0 1 0,0-1 0,0 0 0,-2 1 0,2-1 0,0 0 0,0 2 0,0-2 0,-1 0 0,1 0 0,0 1 0,0-1 0,-1 0 0,1 0 0,0 1 0,-2-1 0,2 0 0,0 0 0,-1 0 0,1 2 0,0-2 0,-1 0 0,1 0 0,-2 0 0,2 0 0,0 0 0,-1 0 0,1 0 0,0 0 0,-1 0 0,1 0 0,-2 0 0,2 0 0,-1 0 0,-23 1 0,-392 8 0,-590 1 0,614-12 0,280 2 0,-1225-14 0,1264 12 0,-222-16 0,292 18 0,2 0 0,0-2 0,-2 2 0,2 0 0,-1-1 0,0 1 0,0-1 0,1-1 0,0 2 0,-2-1 0,2 0 0,-1-1 0,1 1 0,0 0 0,-1-1 0,1 1 0,0 0 0,1-1 0,-2 1 0,1 0 0,0-2 0,1 2 0,-2-1 0,2 1 0,-1-2 0,1 2 0,-1 0 0,1-2 0,0 2 0,0-5 0,-2-6 0,2 0 0,0 0 0,4-24 0,0-9 0,-8 13 0,0 0 0,-14-44 0,11 48 0,0 0 0,2-1 0,-3-43 0,8-26 0,3 1 0,26-156 0,26-64 0,18-410 0,-10 186 0,-7 114 0,-50 355 0,10-128 0,64-299 0,-57 393 0,12-126 0,-27 171 0,-4 38 0,-2-1 0,1 0 0,-3-44 0,-1 66-105,1 0 0,0 0 0,0 0 0,-2 0 0,2 0 0,-1 1 0,1-2 0,-1 2 0,1 0 0,-2-1 0,1 0 0,-2-1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2.441"/>
    </inkml:context>
    <inkml:brush xml:id="br0">
      <inkml:brushProperty name="width" value="0.05" units="cm"/>
      <inkml:brushProperty name="height" value="0.05" units="cm"/>
    </inkml:brush>
  </inkml:definitions>
  <inkml:trace contextRef="#ctx0" brushRef="#br0">414 87 24575,'-4'1'0,"2"0"0,-1 1 0,-1 0 0,1 0 0,1 0 0,-2 0 0,1 0 0,0 1 0,1 0 0,-1-1 0,2 1 0,-2 0 0,-2 6 0,-9 6 0,-131 106 0,102-89 0,2 3 0,-58 59 0,98-92 0,-19 24 0,19-26 0,1 2 0,-2-1 0,1-1 0,1 1 0,-1 1 0,1-1 0,0 0 0,-2 1 0,2-2 0,0 1 0,-1 0 0,1 1 0,0-1 0,0 0 0,0 1 0,0-1 0,0 0 0,0 1 0,0-2 0,0 1 0,0 0 0,0 2 0,3-3 0,-1-1 0,0-1 0,0 2 0,0-1 0,0 0 0,0-1 0,0 1 0,0 0 0,-1-1 0,2 0 0,-2 0 0,3-3 0,32-34 0,0-1 0,-4-2 0,0-2 0,-3 0 0,-2-3 0,32-70 0,-57 109 0,2 1 0,-1 0 0,1 1 0,0-1 0,0 0 0,0 1 0,0-1 0,12-9 0,-15 15 0,1-1 0,-1 1 0,2 0 0,-2 1 0,2-2 0,-2 1 0,2 1 0,-2-1 0,2-1 0,-2 2 0,2 0 0,-2-1 0,2 1 0,-1 0 0,0 0 0,0 0 0,1 0 0,-2 0 0,2 0 0,-2 1 0,2-1 0,0 2 0,-2-2 0,2 1 0,-2-1 0,2 1 0,-2 1 0,0-2 0,2 1 0,-2 0 0,1 1 0,0-1 0,0 0 0,-1 2 0,2 0 0,51 53 0,-2 2 0,70 102 0,-51-49-1365</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3.618"/>
    </inkml:context>
    <inkml:brush xml:id="br0">
      <inkml:brushProperty name="width" value="0.05" units="cm"/>
      <inkml:brushProperty name="height" value="0.05" units="cm"/>
    </inkml:brush>
  </inkml:definitions>
  <inkml:trace contextRef="#ctx0" brushRef="#br0">73 247 24575,'-23'-24'0,"-22"-32"0,44 56 0,1-2 0,0 2 0,-2-1 0,2 1 0,0-1 0,0 1 0,-1-2 0,1 2 0,0-1 0,0 0 0,0 1 0,0-2 0,0 2 0,0-1 0,0 0 0,0 1 0,0-2 0,0 2 0,0-1 0,0 0 0,0 1 0,0-2 0,1 2 0,-1-1 0,0 1 0,0-1 0,2 1 0,-2-2 0,0 2 0,1-1 0,-1 1 0,1-1 0,-1 1 0,2-2 0,-2 2 0,0 0 0,1-1 0,-1 1 0,1 0 0,1-1 0,-2 1 0,1 0 0,-1 0 0,1 0 0,-1-2 0,2 2 0,-1 0 0,-1 0 0,3 0 0,49-10 0,-42 8 0,657-115 0,-653 114 0,17-2 0,-24 5 0,-9 4 0,-3-1 0,0 1 0,-1 0 0,2 0 0,0 1 0,-1-1 0,1 1 0,1-1 0,-1 2 0,0-1 0,2 0 0,-1 1 0,0-1 0,1 2 0,-1-2 0,2 2 0,-1-2 0,1 2 0,0-2 0,-1 2 0,2 6 0,-2 18 0,2 1 0,5 53 0,-2-54 0,7 117 0,-7 154 0,-3-299 0,-5 34 0,5-36 0,0 1 0,0-1 0,0 0 0,0 1 0,-2-1 0,2 0 0,0 1 0,-1-1 0,1 0 0,-1 1 0,1-1 0,-2 0 0,1 1 0,1-1 0,-1 0 0,-1-1 0,2 2 0,-1-1 0,0-1 0,-1 1 0,0 2 0,0-4 0,1 1 0,0 0 0,-1 0 0,1 0 0,0-2 0,-1 2 0,1 0 0,1-1 0,-1 1 0,-1-1 0,1 1 0,0-2 0,1 2 0,-2-1 0,1 1 0,1-1 0,-1-1 0,-1 1 0,2 1 0,-2-4 0,-18-27 0,13 22 0,-9-16 0,-1-1 0,-2 2 0,-1 2 0,-22-22 0,35 37 0,0 2 0,1 0 0,-2-1 0,1 2 0,-1-1 0,0 1 0,0 1 0,0-1 0,-1 2 0,1-1 0,-2 0 0,2 2 0,-1 0 0,1-1 0,-1 1 0,-1 1 0,2 0 0,-14 3 0,11-2 0,0 2 0,1-1 0,-1 1 0,0 1 0,2 0 0,-2 0 0,2 1 0,0 1 0,-1-1 0,1 0 0,0 2 0,1 0 0,0 1 0,0-1 0,0 1 0,1 0 0,0 0 0,1 2 0,0-1 0,0 0 0,0 1 0,-3 12 0,8-19-39,-1 0 0,2-2 0,-1 2 0,1-1 0,0 1 0,0 0 0,0-2 0,0 2 0,0-1 0,0 1 0,0 0 0,0-1 0,1 0 0,-1 0 0,2 1 0,-2 0 0,1-2 0,0 2 0,-1-1 0,2 0 0,-1 0 0,0 1 0,2-2 0,-2 1 0,1 0 0,-1 0 0,2-1 0,-2 2 0,0-2 0,2 0 0,-2 1 0,2-1 0,0 0 0,3 2 0,16 5-6787</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4.221"/>
    </inkml:context>
    <inkml:brush xml:id="br0">
      <inkml:brushProperty name="width" value="0.05" units="cm"/>
      <inkml:brushProperty name="height" value="0.05" units="cm"/>
    </inkml:brush>
  </inkml:definitions>
  <inkml:trace contextRef="#ctx0" brushRef="#br0">36 161 24575,'0'-5'0,"0"1"0,0-1 0,0 1 0,-2 0 0,2-2 0,-1 2 0,0 0 0,-1 0 0,1-1 0,0 1 0,-2 0 0,2 0 0,-2 0 0,-2-4 0,5 8 0,0 0 0,0 0 0,0 0 0,-2 0 0,2-1 0,0 1 0,0 0 0,0 0 0,0 0 0,0 0 0,0 0 0,-1 0 0,1 0 0,0 0 0,0 0 0,0 0 0,0 0 0,0 0 0,-1 0 0,1 0 0,0 0 0,0 0 0,0 0 0,0 0 0,0 0 0,-2 0 0,2 0 0,0 0 0,0 0 0,0 0 0,0 0 0,0 0 0,-1 0 0,1 0 0,0 0 0,0 0 0,0 1 0,0-1 0,0 0 0,0 0 0,0 0 0,0 0 0,-1 0 0,-3 12 0,1 15 0,3-26 0,1 435 0,-1-431 0,0-1 0,-1 0 0,2 0 0,-1 2 0,0-2 0,0 0 0,2 0 0,-1 1 0,0-1 0,1 0 0,-1 0 0,0 0 0,2 0 0,-2 0 0,5 3 0,-6-7 0,1 1 0,0-1 0,-1 0 0,2 0 0,-1 0 0,-1 0 0,1 0 0,1 0 0,-1 0 0,-1 0 0,1 0 0,1 0 0,-2 0 0,1-1 0,0 1 0,-1 0 0,2 0 0,-1-2 0,-1 2 0,1 0 0,-1-1 0,2 1 0,-1-1 0,-1 1 0,1-2 0,-1 2 0,2-1 0,-2 1 0,0-1 0,1 1 0,-1-2 0,1 1 0,-1 1 0,0-1 0,2-2 0,19-34 0,-20 35 0,21-44 0,26-89 0,2-9 0,-50 144 0,2-1 0,-2-1 0,0 2 0,0-1 0,1 0 0,-1 1 0,0-2 0,1 1 0,-1 1 0,2-1 0,-2 1 0,1-2 0,-1 2 0,1-1 0,-1 1 0,2-1 0,-2 1 0,1-2 0,0 2 0,-1 0 0,2 0 0,-1-1 0,0 1 0,1 0 0,-1 0 0,-1 0 0,1 0 0,1 1 0,-2-1 0,1 0 0,0 2 0,-1-2 0,2 0 0,-1 1 0,-1-1 0,1 1 0,-1-1 0,2 2 0,-2-2 0,1 1 0,-1 0 0,1-1 0,-1 2 0,7 8 0,-2 1 0,1 0 0,3 13 0,-2-8 0,-5-8 0,13 21 0,1 2 0,0-3 0,29 38 0,-38-58 0,0-1 0,-1 0 0,1-1 0,0 1 0,1-2 0,0 1 0,10 6 0,-12-10 0,-2 0 0,1 0 0,-1 0 0,1-1 0,1 0 0,-1 1 0,-1-2 0,1 1 0,1-1 0,-1 0 0,0 0 0,1 0 0,-1-1 0,7-1 0,-4 0 0,-1-1 0,-1-1 0,1 1 0,0-1 0,-1 0 0,1 0 0,0-1 0,-2 1 0,0-1 0,2-1 0,-2 1 0,-1 0 0,2-2 0,-2 2 0,0-2 0,0 0 0,4-7 0,1-5 0,0-1 0,-2 0 0,1-1 0,6-38 0,-10 35 0,0 0 0,0 0 0,-2 0 0,-1 0 0,-1 0 0,-1 0 0,-2 0 0,-1 0 0,-9-37 0,11 58 0,1 0 0,0 1 0,-1-2 0,1 1 0,0 0 0,-2 1 0,2 0 0,-2 0 0,2-1 0,-2 0 0,1 2 0,-1-2 0,0 2 0,1 0 0,-1-2 0,0 2 0,1-1 0,-5 0 0,6 0 0,-2 2 0,2 0 0,-1 0 0,1 0 0,0-1 0,-2 1 0,2 0 0,-1 0 0,1 1 0,0-1 0,-2 0 0,2 0 0,-1 2 0,1-2 0,0 0 0,-1 1 0,0-1 0,0 1 0,1-1 0,0 2 0,-1-1 0,1 0 0,0-1 0,1 2 0,-2-1 0,1 0 0,0 1 0,-1-1 0,2 0 0,-1 1 0,0-1 0,1 0 0,-2 1 0,2-1 0,0 0 0,-1 5 0,0 4-1365</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4.458"/>
    </inkml:context>
    <inkml:brush xml:id="br0">
      <inkml:brushProperty name="width" value="0.05" units="cm"/>
      <inkml:brushProperty name="height" value="0.05" units="cm"/>
    </inkml:brush>
  </inkml:definitions>
  <inkml:trace contextRef="#ctx0" brushRef="#br0">43 85 24575,'-27'2'0,"11"-2"0,35-2 0,139-23 0,-54 6 0,94-7 0,-176 20 342,-16 2-684,-14-1-1023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4.611"/>
    </inkml:context>
    <inkml:brush xml:id="br0">
      <inkml:brushProperty name="width" value="0.05" units="cm"/>
      <inkml:brushProperty name="height" value="0.05" units="cm"/>
    </inkml:brush>
  </inkml:definitions>
  <inkml:trace contextRef="#ctx0" brushRef="#br0">193 9 24575,'-45'-5'0,"37"4"0,0-1 0,0 1 0,0 1 0,0 0 0,-16 1 0,21 1 0,-1-2 0,1 1 0,1 0 0,-1 1 0,2-1 0,-2 0 0,0 1 0,1-1 0,-1 0 0,2 1 0,-2 0 0,0 0 0,2 0 0,0 0 0,-2 0 0,2 1 0,-1 0 0,1-2 0,0 2 0,-1-1 0,-2 5 0,-1 10 0,0 1 0,-1-1 0,2 0 0,-2 33 0,0 76 0,5-94 0,1 208-1365,0-204-5461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9.287"/>
    </inkml:context>
    <inkml:brush xml:id="br0">
      <inkml:brushProperty name="width" value="0.05" units="cm"/>
      <inkml:brushProperty name="height" value="0.05" units="cm"/>
    </inkml:brush>
  </inkml:definitions>
  <inkml:trace contextRef="#ctx0" brushRef="#br0">497 0 24575,'-4'1'0,"1"0"0,0 0 0,0 0 0,-1 1 0,1-1 0,-5 4 0,-3 1 0,-20 12 0,1 1 0,0 2 0,2 0 0,-32 31 0,-16 13 0,53-46 0,-17 11 0,-70 71 0,107-98 0,0 0 0,0 1 0,1 0 0,-1-1 0,1 1 0,0 0 0,0 0 0,0 0 0,0 1 0,1-1 0,0 0 0,-2 9 0,3-11 0,0 1 0,0 0 0,0-1 0,1 1 0,-1-1 0,1 1 0,0-1 0,0 1 0,0-1 0,0 1 0,0-1 0,0 0 0,1 1 0,-1-1 0,1 0 0,-1 0 0,1 0 0,0 0 0,0-1 0,0 1 0,0 0 0,0-1 0,2 2 0,9 5 0,0-1 0,0 0 0,1-1 0,26 8 0,63 11 0,-75-18 0,58 11 0,0-4 0,1-3 0,0-4 0,1-4 0,105-9 0,-163 3 0,1-2 0,0-1 0,35-11 0,-57 15 0,-1-1 0,1-1 0,-1 1 0,0-1 0,0-1 0,0 1 0,-1-1 0,0-1 0,0 1 0,0-1 0,0 0 0,-1-1 0,0 0 0,-1 0 0,9-12 0,-11 11 0,-1 1 0,1-1 0,-2 1 0,1-1 0,-1 0 0,0 0 0,0 0 0,-1 1 0,0-1 0,0 0 0,-1 0 0,0 0 0,-1 0 0,0 1 0,0-1 0,0 1 0,-6-12 0,-2-3 0,-1 0 0,-1 0 0,-1 2 0,-21-27 0,21 30 0,-1 1 0,0 0 0,-1 1 0,-1 1 0,-1 1 0,1 0 0,-2 1 0,0 0 0,-23-10 0,39 21-57,1 1 0,-1-1 1,0 0-1,0 0 0,0 1 0,1-1 0,-1 1 0,0-1 0,0 1 0,0 0 0,0 0 1,0 0-1,0 0 0,0 0 0,0 0 0,0 1 0,0-1 0,1 0 0,-1 1 1,0 0-1,0-1 0,0 1 0,-2 2 0,-4 5-6769</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5.292"/>
    </inkml:context>
    <inkml:brush xml:id="br0">
      <inkml:brushProperty name="width" value="0.05" units="cm"/>
      <inkml:brushProperty name="height" value="0.05" units="cm"/>
    </inkml:brush>
  </inkml:definitions>
  <inkml:trace contextRef="#ctx0" brushRef="#br0">83 493 24575,'-7'-4'0,"0"0"0,1 0 0,-1 0 0,2 0 0,-1-1 0,0 0 0,2-1 0,-2 1 0,1 0 0,-6-11 0,9 13 0,0 0 0,1 1 0,0 0 0,-1 0 0,1-1 0,1 0 0,-1 1 0,1-1 0,-2 0 0,2 1 0,-1-1 0,1 0 0,0 1 0,0-1 0,0 0 0,0 1 0,1-1 0,-1-1 0,0 1 0,2 1 0,-2-1 0,1 2 0,0-2 0,1 0 0,-1 1 0,0-1 0,1 0 0,-1 2 0,0-2 0,1 1 0,3-2 0,3-3 0,0 0 0,1 1 0,-1 0 0,2 1 0,-1 0 0,0 1 0,11-4 0,78-22 0,-69 24 0,324-80 0,107-30 0,-447 112 0,31-10 0,-41 14 0,0-2 0,-1 1 0,1 0 0,0-1 0,-2 1 0,2 0 0,-2-1 0,2 0 0,-2 0 0,2 1 0,-2-2 0,4-3 0,-5 6 0,0 0 0,0-2 0,0 2 0,0-1 0,0 1 0,-1-1 0,1 1 0,0 0 0,0-2 0,0 2 0,0-1 0,-1 1 0,1 0 0,0-1 0,0 1 0,-2 0 0,2-2 0,0 2 0,0 0 0,-1-1 0,1 1 0,0 0 0,-1 0 0,1-1 0,-2 1 0,2 0 0,0 0 0,-1 0 0,1 0 0,-1-2 0,1 2 0,0 0 0,-2 0 0,2 0 0,-1 0 0,1 0 0,-1 0 0,1 0 0,0 0 0,-2 0 0,-28-2 0,28 2 0,-24-2 0,0 1 0,0 2 0,-1 1 0,2 0 0,-2 2 0,-28 10 0,47-13 0,0 2 0,0-1 0,2 2 0,-2-1 0,1 1 0,-1 0 0,1 0 0,1 1 0,0-1 0,0 2 0,-1-1 0,2 2 0,-1-2 0,1 2 0,1-1 0,-1 1 0,1 0 0,0-1 0,0 2 0,0-1 0,1 1 0,0-1 0,1 1 0,-2 10 0,1 4 0,2 0 0,-1 0 0,2-1 0,2 0 0,3 29 0,30 108 0,-25-114 0,40 172-1365,-41-181-5461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5.670"/>
    </inkml:context>
    <inkml:brush xml:id="br0">
      <inkml:brushProperty name="width" value="0.05" units="cm"/>
      <inkml:brushProperty name="height" value="0.05" units="cm"/>
    </inkml:brush>
  </inkml:definitions>
  <inkml:trace contextRef="#ctx0" brushRef="#br0">59 4 24575,'0'0'0,"0"0"0,0 0 0,0 0 0,0 0 0,0 0 0,0 0 0,-2 0 0,2 0 0,0 0 0,0 0 0,0 0 0,0 1 0,0-1 0,0 0 0,0 0 0,-1 0 0,1 0 0,0 0 0,0 0 0,0 0 0,0 0 0,0 0 0,0 0 0,0 0 0,-1 0 0,1-1 0,0 1 0,0 0 0,0 0 0,0 0 0,0 0 0,0 0 0,0 0 0,-2 0 0,2 0 0,0 0 0,0 0 0,0 0 0,0 0 0,0-2 0,0 2 0,0 0 0,0 0 0,0 0 0,0 0 0,0 0 0,0 0 0,0 0 0,0 0 0,0-1 0,-1 1 0,1 0 0,0 0 0,0 0 0,0 0 0,0 0 0,-13 24 0,-14 36 0,23-48 0,1 1 0,2 1 0,-2-1 0,2 0 0,1 1 0,0-1 0,1 0 0,-1 1 0,3-2 0,0 1 0,-1 0 0,1 1 0,1-2 0,1 0 0,10 21 0,-11-26 0,0-1 0,0 1 0,1 0 0,1-1 0,-1 1 0,0-2 0,1 2 0,0-2 0,1 1 0,0-2 0,11 8 0,-12-10 0,0 1 0,1 0 0,-2-1 0,2 0 0,0-1 0,-1 0 0,1-1 0,0 2 0,-1-2 0,1 0 0,0 0 0,-1-2 0,1 2 0,0-1 0,11-4 0,-12 3 0,0 0 0,0 0 0,-1 0 0,0-1 0,1-1 0,-1 1 0,0-1 0,-1 2 0,2-2 0,-2 0 0,0 0 0,0-2 0,0 2 0,0-1 0,5-8 0,-5 5 0,0 0 0,0-2 0,-1 2 0,-1 0 0,1-1 0,-2 0 0,1 1 0,-1-2 0,0-16 0,-1 14 0,0-2 0,-1 2 0,-2-1 0,2 1 0,-2 0 0,-1 0 0,0 0 0,0 0 0,-1 0 0,0 1 0,-1-1 0,0 2 0,-1-1 0,-1 0 0,-9-10 0,14 18 0,0 1 0,1-1 0,-1 0 0,0 1 0,-1 0 0,2 0 0,-1 0 0,-1 0 0,1 0 0,-1 1 0,2 0 0,-2-1 0,0 2 0,1-1 0,-1 0 0,0 1 0,1 0 0,-1 0 0,0 0 0,0 0 0,0 0 0,2 0 0,-2 1 0,0-1 0,-3 3 0,2-1 0,1 0 0,-2 0 0,2 2 0,0-1 0,-1 0 0,1 1 0,0 0 0,1-2 0,-1 2 0,0 0 0,2 2 0,-1-2 0,0 0 0,1 1 0,-1-1 0,-2 9 0,-3 9-1365,2-2-5461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5.885"/>
    </inkml:context>
    <inkml:brush xml:id="br0">
      <inkml:brushProperty name="width" value="0.05" units="cm"/>
      <inkml:brushProperty name="height" value="0.05" units="cm"/>
    </inkml:brush>
  </inkml:definitions>
  <inkml:trace contextRef="#ctx0" brushRef="#br0">37 63 24575,'0'-4'0,"-1"-2"0,1 2 0,-1-1 0,1 1 0,-2 0 0,1-1 0,0 1 0,-2 0 0,2 0 0,-2 0 0,2 0 0,-6-6 0,7 9 0,-1 1 0,1 0 0,0 0 0,0 0 0,-2 0 0,2 0 0,0 0 0,0 0 0,-1 0 0,1 0 0,0 0 0,0 0 0,-1 0 0,1 0 0,0 0 0,0 0 0,-2 1 0,2-1 0,0 0 0,0 0 0,0 0 0,-1 0 0,1 0 0,0 2 0,0-2 0,0 0 0,-1 0 0,1 0 0,0 0 0,0 1 0,0-1 0,0 0 0,0 0 0,-2 1 0,2-1 0,0 0 0,0 0 0,0 2 0,0-2 0,0 0 0,0 0 0,0 1 0,0-1 0,0 0 0,0 0 0,0 1 0,0-1 0,0 0 0,0 0 0,0 2 0,0-2 0,-2 22 0,-1 26 0,4-1 0,7 66 0,24 95 0,-26-181 0,15 109-1365,-17-109-5461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6.176"/>
    </inkml:context>
    <inkml:brush xml:id="br0">
      <inkml:brushProperty name="width" value="0.05" units="cm"/>
      <inkml:brushProperty name="height" value="0.05" units="cm"/>
    </inkml:brush>
  </inkml:definitions>
  <inkml:trace contextRef="#ctx0" brushRef="#br0">187 48 24575,'0'-1'0,"16"-30"0,-15 31 0,-1-1 0,0-1 0,1 1 0,-1 1 0,2-1 0,-2-1 0,1 2 0,-1-1 0,1 0 0,1 1 0,-2-2 0,1 2 0,0-1 0,-1 1 0,2-1 0,-1 1 0,0 0 0,1-2 0,-2 2 0,1 0 0,0-1 0,1 1 0,0 0 0,-2 0 0,0 1 0,2-1 0,-2 0 0,0 2 0,0-2 0,1 1 0,-1-1 0,0 0 0,0 1 0,0-1 0,0 2 0,0-2 0,1 0 0,-1 1 0,0-1 0,0 1 0,0-1 0,0 2 0,0-2 0,0 1 0,0-1 0,0 0 0,-1 1 0,1-1 0,0 2 0,0-2 0,0 0 0,0 1 0,0-1 0,-1 1 0,1-1 0,-2 2 0,-8 20 0,10-20 0,-22 38 0,-2-2 0,-1 0 0,-2-2 0,-1-2 0,-61 60 0,113-94 0,-12-2 0,-1 2 0,1-1 0,0 1 0,10 3 0,-12-1 0,-2 2 0,1 0 1,-1 2-1,0-2 0,0 1 0,0 2 0,0-2 0,-1 2 0,-1-1 0,1 1 0,6 8 0,17 14-1366,-16-14-5460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6.546"/>
    </inkml:context>
    <inkml:brush xml:id="br0">
      <inkml:brushProperty name="width" value="0.05" units="cm"/>
      <inkml:brushProperty name="height" value="0.05" units="cm"/>
    </inkml:brush>
  </inkml:definitions>
  <inkml:trace contextRef="#ctx0" brushRef="#br0">188 297 24575,'0'-1'0,"0"1"0,0-2 0,0 1 0,0 1 0,0-1 0,-2 1 0,2-2 0,0 2 0,0-1 0,0 1 0,-1-1 0,1 1 0,0-2 0,-1 2 0,1-1 0,-2 1 0,2-1 0,-1-1 0,-3-4 0,17-5 0,25-10 0,-24 14 0,-2-1 0,2 1 0,-2-1 0,0-1 0,20-19 0,-28 25 0,-2-1 0,0 2 0,0-2 0,1 0 0,-2 0 0,2 0 0,-2 1 0,1-1 0,-1 0 0,0-1 0,1 1 0,-2 0 0,1 0 0,-1 0 0,0 0 0,0-2 0,0 2 0,0 0 0,0 0 0,-1 0 0,1 0 0,-2-1 0,1 1 0,0 0 0,-3-5 0,1 5 0,2 0 0,-2 0 0,2 0 0,-2 0 0,0 0 0,1 0 0,-1 1 0,-1-1 0,1 1 0,-1-1 0,2 2 0,-2-1 0,0 0 0,0 1 0,0 0 0,0 0 0,0-1 0,0 2 0,0-1 0,0 1 0,-2 0 0,2-1 0,0 2 0,-1-1 0,1 1 0,-1 0 0,-7 0 0,4 1 0,0-1 0,0 2 0,0-1 0,0 2 0,0-1 0,0 1 0,0 0 0,1-1 0,-1 2 0,1 0 0,-1 0 0,2 2 0,-1-1 0,-9 8 0,4 1 0,0 0 0,1 1 0,1 1 0,0 0 0,1 0 0,1 0 0,1 1 0,1 1 0,-1-1 0,-5 27 0,11-35 0,-1 2 0,1-2 0,1 1 0,0-1 0,0 0 0,0 2 0,1-2 0,1 1 0,4 15 0,-4-18 0,0-2 0,1 0 0,0 1 0,1-1 0,-2 0 0,2 1 0,0-2 0,0 1 0,0-1 0,0 0 0,0 1 0,2-2 0,-1 1 0,-1 0 0,1-1 0,9 3 0,-4 0-227,1-2-1,1 0 1,-1-2-1,1 1 1,16 2-1,14-1-6598</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6:46.884"/>
    </inkml:context>
    <inkml:brush xml:id="br0">
      <inkml:brushProperty name="width" value="0.05" units="cm"/>
      <inkml:brushProperty name="height" value="0.05" units="cm"/>
    </inkml:brush>
  </inkml:definitions>
  <inkml:trace contextRef="#ctx0" brushRef="#br0">28 101 24575,'0'-24'0,"1"16"0,-1 0 0,0 2 0,0-2 0,0 0 0,-1 1 0,0-1 0,-1 0 0,-2-8 0,4 16 0,0 0 0,0 0 0,0 1 0,0-1 0,0 0 0,0 0 0,0 0 0,0 0 0,0 0 0,0 0 0,0 0 0,0 0 0,0 0 0,0 0 0,-1 0 0,1 0 0,0 0 0,0 0 0,0 0 0,0 0 0,0 0 0,0 0 0,0 0 0,0 2 0,0-2 0,0 0 0,0 0 0,0 0 0,0 0 0,0 0 0,0 0 0,0 0 0,0 0 0,0 0 0,0 0 0,0 0 0,-1 0 0,1 0 0,0 0 0,0 0 0,0 0 0,0 0 0,0 0 0,0 0 0,0 0 0,0 0 0,0 0 0,0 0 0,0 0 0,0 0 0,0 0 0,0 0 0,0-2 0,0 2 0,0 0 0,0 0 0,-2 0 0,2 0 0,0 0 0,0 0 0,0 0 0,0 0 0,-2 14 0,0 14 0,6 14 0,2 2 0,-2-1 0,-3 1 0,-1 0 0,-11 71 0,1-90 0,4-18 0,5-18 0,4 0 0,-1-1 0,1 0 0,1 2 0,0-1 0,1 0 0,10-18 0,42-59 0,-53 81 0,11-11 0,0-1 0,-1 0 0,2 2 0,2 1 0,-1 0 0,2 1 0,-1 1 0,2 0 0,28-14 0,-40 24 0,2 2 0,-2-2 0,1 1 0,-1 0 0,1 2 0,1-2 0,-1 3 0,0-1 0,1 1 0,-2-1 0,16 3 0,-16 0 0,0-1 0,-2 2 0,2-1 0,-1 1 0,0 1 0,1-1 0,-2 1 0,1 0 0,-2 0 0,2 1 0,0 0 0,-2-1 0,0 3 0,1-2 0,7 11 0,-5-4-80,1 2 0,-1-1-1,-1 2 1,0-2 0,-1 2-1,0-1 1,-1 1 0,-1 0-1,-1 1 1,-1-2 0,1 2 0,-2-1-1,1 1 1,-2 0 0,-2 0-1,-2 23 1,-6 6-6746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08.932"/>
    </inkml:context>
    <inkml:brush xml:id="br0">
      <inkml:brushProperty name="width" value="0.05" units="cm"/>
      <inkml:brushProperty name="height" value="0.05" units="cm"/>
    </inkml:brush>
  </inkml:definitions>
  <inkml:trace contextRef="#ctx0" brushRef="#br0">91 105 24575,'0'-3'0,"1"1"0,0-1 0,1 2 0,-1-2 0,0 2 0,1-2 0,-1 2 0,0-2 0,1 2 0,0-1 0,0 1 0,2-3 0,8-9 0,-31 42 0,-20 35 0,22-27 0,-19 67 0,33-93 0,1 0 0,-1-1 0,2 1 0,-1 0 0,2-1 0,-1 1 0,2 0 0,-1-1 0,2 1 0,-1 1 0,6 16 0,-5-23 0,0-1 0,0 0 0,1 0 0,-2 0 0,2 0 0,1 0 0,-1 0 0,-1-1 0,2 1 0,-1-1 0,1 1 0,0-2 0,0 1 0,4 2 0,0-1 0,0-1 0,-1 1 0,1-1 0,0-1 0,0 0 0,1 0 0,12 1 0,-5-3 0,0 1 0,0-2 0,2 0 0,-2-1 0,0 0 0,0-2 0,28-8 0,-31 6 0,0 1 0,-1-2 0,0 1 0,2-2 0,-4 0 0,2 0 0,-1-2 0,0 1 0,-1-2 0,0 2 0,12-18 0,-18 21 0,2-2 0,-2 1 0,0-1 0,0 0 0,-2 0 0,2 0 0,-1 0 0,-2 0 0,2-1 0,-2 1 0,1-2 0,-2 2 0,1 0 0,-1-1 0,-1 1 0,1-1 0,-2 1 0,1-2 0,-6-14 0,2 10 29,-2-1-1,1 0 1,-1 2-1,-1-2 0,-1 2 1,-1 1-1,1-1 1,-2 1-1,1 1 1,-1-1-1,-21-15 1,27 23-88,-1 0 0,0 0 0,0 0 0,0 2 0,0-2 0,0 1 1,-1 0-1,0 1 0,1 0 0,-1 1 0,0 0 0,1-1 1,-1 1-1,0 1 0,-1 0 0,2 0 0,-1 0 0,0 0 0,1 1 1,-1 1-1,0-1 0,-1 2 0,3-2 0,-2 2 0,1-1 0,-1 2 1,2-1-1,-10 6 0,-8 10-6767</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09.517"/>
    </inkml:context>
    <inkml:brush xml:id="br0">
      <inkml:brushProperty name="width" value="0.05" units="cm"/>
      <inkml:brushProperty name="height" value="0.05" units="cm"/>
    </inkml:brush>
  </inkml:definitions>
  <inkml:trace contextRef="#ctx0" brushRef="#br0">196 24 24575,'-4'20'0,"3"-19"0,-1 2 0,2 0 0,-1-1 0,1 1 0,0-2 0,-1 2 0,1 0 0,0-1 0,0 5 0,1 8 0,0-1 0,-1 1 0,0 0 0,-1-1 0,0 1 0,-2-2 0,-1 2 0,1 0 0,-11 23 0,-6 8 0,-42 67 0,38-73 0,-29 69 0,52-107 0,1-2 0,-2 1 0,2 0 0,0 1 0,0-1 0,-1-1 0,1 1 0,0 1 0,0-1 0,0 0 0,0 1 0,0-2 0,0 1 0,0 0 0,0 1 0,1-1 0,-1 0 0,0-1 0,0 2 0,2-1 0,-2 0 0,0 1 0,1-2 0,0 2 0,1 0 0,-1-1 0,0 0 0,2 1 0,-2-1 0,1-1 0,0 1 0,0-1 0,-1 2 0,2-2 0,-2 1 0,2-1 0,-2 0 0,4 1 0,9 1 0,0-2 0,1 0 0,18-4 0,-15 2 0,30-2 0,-2-1 0,2-3 0,-1-3 0,86-29 0,-129 39 0,-1 0 0,0-1 0,-1 1 0,1 0 0,0-1 0,-1 0 0,1 0 0,-2 0 0,2 0 0,0 0 0,-2 0 0,2 0 0,-2-1 0,2 0 0,-2 1 0,0-1 0,1 0 0,-1 1 0,0-1 0,1 0 0,-2 1 0,1-2 0,0 1 0,-1 0 0,0 1 0,0-2 0,2 1 0,-2 0 0,0-1 0,-2 2 0,2-1 0,0 0 0,-1-1 0,0-1 0,-5-12 0,0-1 0,-1 2 0,-1 0 0,-17-28 0,7 14 0,-28-66 0,-40-66 0,84 158-170,0 2-1,0-2 0,-1 1 1,0 0-1,1 1 0,-1-1 1,-6-5-1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09.964"/>
    </inkml:context>
    <inkml:brush xml:id="br0">
      <inkml:brushProperty name="width" value="0.05" units="cm"/>
      <inkml:brushProperty name="height" value="0.05" units="cm"/>
    </inkml:brush>
  </inkml:definitions>
  <inkml:trace contextRef="#ctx0" brushRef="#br0">1 135 24575,'125'-10'0,"153"-30"0,-94 11 0,-98 18 0,-18 3 0,73-17 0,-138 24 72,-2 1-144,1 0 0,-1 0 1,-1 0-1,1 0 0,1 0 0,-1-2 0,0 2 0,-1 0 0,2-1 1,-1 1-1,-1 0 0,1-1 0,1 1 0,-2-2 0,1 2 0,0-1 1,-1 1-1,2-1 0,-1-2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0.184"/>
    </inkml:context>
    <inkml:brush xml:id="br0">
      <inkml:brushProperty name="width" value="0.05" units="cm"/>
      <inkml:brushProperty name="height" value="0.05" units="cm"/>
    </inkml:brush>
  </inkml:definitions>
  <inkml:trace contextRef="#ctx0" brushRef="#br0">0 32 24575,'0'-1'0,"1"-1"0,-1 1 0,0 0 0,2-2 0,-2 2 0,1-1 0,-1 1 0,1 0 0,1-1 0,-2 1 0,1 0 0,0-1 0,1 1 0,-1 0 0,0-1 0,-1 2 0,2-1 0,-1 0 0,0 1 0,2-2 0,-2 1 0,1 1 0,-1-1 0,0 1 0,1 0 0,-1-2 0,2 2 0,-2 0 0,0 0 0,1 0 0,-1 0 0,4 0 0,2-1 0,-2 1 0,2 0 0,0 0 0,-1 1 0,0-1 0,0 2 0,9 2 0,-8-2 15,-1 1 0,1 0 0,0 1 0,-1 0-1,1 0 1,-2 0 0,2 0 0,-2 1 0,1 0 0,-1 1-1,0-1 1,-1 0 0,2 1 0,-2 0 0,0 1 0,0 0 0,-2-1-1,2 1 1,-1 0 0,0-1 0,-1 1 0,1 8 0,-2-5-122,1 1 0,-1-2 1,-1 2-1,0 0 0,-1-1 1,1 0-1,-3 0 0,2 1 1,-2-2-1,0 2 0,-1-2 1,2 1-1,-2 0 0,-2 0 1,-6 10-1,-6 8-6719</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9.815"/>
    </inkml:context>
    <inkml:brush xml:id="br0">
      <inkml:brushProperty name="width" value="0.05" units="cm"/>
      <inkml:brushProperty name="height" value="0.05" units="cm"/>
    </inkml:brush>
  </inkml:definitions>
  <inkml:trace contextRef="#ctx0" brushRef="#br0">23 68 24575,'-22'0'0,"32"0"0,33 0 0,348-9-478,-62 1-226,948 5 432,-1222 3 194,14 0 27,133-17-1,-178 11 52,-24 6 12,0 0-1,0 0 1,0 0-1,0 0 1,0 0-1,1 0 1,-1 0 0,0 0-1,0 0 1,0 0-1,0 0 1,0 0-1,0 0 1,1 0-1,-1 0 1,0 0-1,0-1 1,0 1-1,0 0 1,0 0 0,0 0-1,0 0 1,0 0-1,1 0 1,-1 0-1,0-1 1,0 1-1,0 0 1,0 0-1,0 0 1,0 0 0,0 0-1,0-1 1,0 1-1,0 0 1,0 0-1,0 0 1,0 0-1,0 0 1,0-1-1,0 1 1,0 0-1,0 0 1,0 0 0,0 0-1,0 0 1,0 0-1,0-1 1,-1 1-1,1 0 1,0 0-1,0 0 1,0 0-1,0 0 1,-11-6 547,-13-2-1677,-6 3-5514</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0.536"/>
    </inkml:context>
    <inkml:brush xml:id="br0">
      <inkml:brushProperty name="width" value="0.05" units="cm"/>
      <inkml:brushProperty name="height" value="0.05" units="cm"/>
    </inkml:brush>
  </inkml:definitions>
  <inkml:trace contextRef="#ctx0" brushRef="#br0">28 1 24575,'-3'0'0,"2"-1"0,-1 1 0,1 0 0,0 0 0,-1 0 0,1 0 0,1 0 0,-1 0 0,-1 1 0,1-1 0,0 0 0,-1 0 0,1 2 0,0-2 0,-2 1 0,2 0 0,1 1 0,-2 0 0,2 0 0,-1-1 0,1 0 0,0 1 0,0-1 0,0 0 0,0 2 0,0-2 0,0 1 0,0-1 0,0 0 0,0 1 0,1 2 0,23 173 0,6 58 0,-6 47-1365,-23-258-5461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0.771"/>
    </inkml:context>
    <inkml:brush xml:id="br0">
      <inkml:brushProperty name="width" value="0.05" units="cm"/>
      <inkml:brushProperty name="height" value="0.05" units="cm"/>
    </inkml:brush>
  </inkml:definitions>
  <inkml:trace contextRef="#ctx0" brushRef="#br0">1 0 24575,'0'4'0,"0"5"0,0 9 0,0 6 0,0 9 0,3 7 0,1 5 0,2 9 0,5 2 0,-2 4 0,2 1 0,2-1 0,-1-5 0,-1-6 0,0-12-8191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1.080"/>
    </inkml:context>
    <inkml:brush xml:id="br0">
      <inkml:brushProperty name="width" value="0.05" units="cm"/>
      <inkml:brushProperty name="height" value="0.05" units="cm"/>
    </inkml:brush>
  </inkml:definitions>
  <inkml:trace contextRef="#ctx0" brushRef="#br0">1 212 24575,'44'-3'0,"-1"-2"0,58-15 0,-45 8 0,1136-156 0,-1136 165-1365</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1.788"/>
    </inkml:context>
    <inkml:brush xml:id="br0">
      <inkml:brushProperty name="width" value="0.05" units="cm"/>
      <inkml:brushProperty name="height" value="0.05" units="cm"/>
    </inkml:brush>
  </inkml:definitions>
  <inkml:trace contextRef="#ctx0" brushRef="#br0">37 807 24575,'-2'-1'0,"0"1"0,1 0 0,-2-1 0,2 1 0,0 0 0,-1-2 0,0 1 0,0 1 0,1-1 0,0-1 0,-1 2 0,1-1 0,0 0 0,-1-1 0,1 1 0,0 0 0,-1-1 0,1 1 0,1 0 0,-1-2 0,-1 2 0,2-1 0,-1 1 0,1 0 0,-1-2 0,1 2 0,0-1 0,-2 0 0,2 0 0,0 1 0,0 0 0,0-2 0,0-1 0,0-8 0,-1-1 0,2 1 0,2-19 0,4-2 0,-1 1 0,4 0 0,0 1 0,2 1 0,0-1 0,3 2 0,1-1 0,27-38 0,-14 28 0,2 2 0,2-1 0,0 3 0,77-61 0,-82 75 0,0 4 0,48-26 0,-62 36 0,1 1 0,0 2 0,-1-1 0,2 1 0,0 1 0,-1 1 0,27-2 0,-39 5 0,-2 0 0,2 0 0,0 1 0,-1-1 0,0 0 0,0 2 0,1-1 0,-2-1 0,2 1 0,0 1 0,-2-1 0,2 0 0,-2 1 0,0-1 0,2 0 0,-2 1 0,1 0 0,-1 0 0,2-1 0,-1 4 0,28 50 0,-17-28 0,35 51 0,4-2 0,4-1 0,3-4 0,71 67 0,-119-124 144,-8-12-252,-1 1 0,0 0 0,0-1 1,1 1-1,0 0 0,1-1 0,-2 1 1,1-2-1,0 2 0,1-2 0,-2 2 1,2-2-1,6 2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2.771"/>
    </inkml:context>
    <inkml:brush xml:id="br0">
      <inkml:brushProperty name="width" value="0.05" units="cm"/>
      <inkml:brushProperty name="height" value="0.05" units="cm"/>
    </inkml:brush>
  </inkml:definitions>
  <inkml:trace contextRef="#ctx0" brushRef="#br0">188 109 24575,'-3'-5'0,"2"-2"0,-2 2 0,0 0 0,1-1 0,-1 1 0,0 1 0,-1-1 0,0-1 0,-6-6 0,6 8 0,1 2 0,2-1 0,-2 0 0,0 1 0,2-1 0,-2 0 0,1 2 0,-2-2 0,1 2 0,0 0 0,1-2 0,-1 2 0,-1-1 0,1 1 0,-1 0 0,2 1 0,-2-2 0,-4 1 0,5 1 0,0 0 0,-1 1 0,2-1 0,-1 2 0,0-2 0,1 1 0,-1 0 0,0 1 0,1-1 0,-1 0 0,0 1 0,1-1 0,0 2 0,0-2 0,-1 2 0,2-2 0,-2 2 0,2-2 0,-1 2 0,0-1 0,-1 4 0,-2 2 0,1 0 0,-2 0 0,2 0 0,2 0 0,-2 1 0,1-1 0,2 1 0,-2 1 0,2-1 0,-1-1 0,1 1 0,1 1 0,0-1 0,0 0 0,1 1 0,1-2 0,-1 1 0,0 0 0,6 13 0,-4-17 0,-2 0 0,2 1 0,-1-2 0,1 1 0,0 0 0,1-1 0,0 2 0,-2-2 0,2 0 0,0 0 0,0 0 0,2 0 0,-2 0 0,1-2 0,-1 1 0,1 1 0,1-1 0,-1-2 0,0 2 0,1-1 0,-1 0 0,0-1 0,1 0 0,-1 1 0,2-2 0,-2 1 0,0-1 0,2 0 0,-2 0 0,1-1 0,10-2 0,-7 0 0,0 1 0,1-1 0,-1-1 0,-1 0 0,0-1 0,1 1 0,-1-2 0,-1 1 0,1-2 0,0 1 0,-1 0 0,-1-2 0,1 2 0,-2-1 0,7-9 0,-6 9 0,-2 1 0,0-1 0,1 0 0,-2-1 0,1 2 0,-2-2 0,2 1 0,-2-1 0,0 0 0,0 0 0,0 0 0,-2 0 0,2 0 0,-2 0 0,0 0 0,0 0 0,0 0 0,-3-9 0,2 13-59,-1 0 0,0-2-1,0 2 1,0 0-1,-1 2 1,0-2 0,1 0-1,-1 0 1,0 1 0,-1 0-1,2-1 1,-2 2 0,1-1-1,-1 0 1,0 1-1,0-1 1,0 2 0,0-2-1,0 2 1,0-1 0,0 1-1,-7-2 1,-11-2-6767</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3.114"/>
    </inkml:context>
    <inkml:brush xml:id="br0">
      <inkml:brushProperty name="width" value="0.05" units="cm"/>
      <inkml:brushProperty name="height" value="0.05" units="cm"/>
    </inkml:brush>
  </inkml:definitions>
  <inkml:trace contextRef="#ctx0" brushRef="#br0">13 0 24575,'0'0'0,"-1"1"0,1-1 0,-2 0 0,2 0 0,-1 2 0,1-2 0,-1 0 0,1 1 0,-2-1 0,2 0 0,-1 1 0,1-1 0,0 0 0,-1 2 0,1-2 0,0 1 0,-2-1 0,2 1 0,0-1 0,0 2 0,-1-2 0,1 1 0,0 0 0,0-1 0,0 2 0,0-2 0,0 1 0,0-1 0,0 1 0,0 1 0,0-2 0,0 1 0,0 0 0,3 33 0,-3-30 0,14 114 0,1 125 0,-18-211 0,2-21 0,1-2 0,0 2 0,0-2 0,0 2 0,1-1 0,5 18 0,-6-28-37,0 0 0,0 2 1,0-2-1,0 0 0,0 1 0,0-1 0,1 0 0,-1 1 0,0-1 0,0 0 0,0 0 0,1 2 1,-1-2-1,0 0 0,0 0 0,2 1 0,-2-1 0,0 0 0,0 0 0,1 0 0,-1 1 0,0-1 1,1 0-1,-1 0 0,0 0 0,2 0 0,-2 0 0,0 0 0,1 0 0,-1 0 0,0 0 0,1 0 1,-1 0-1,2 0 0,-2 0 0,1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3.800"/>
    </inkml:context>
    <inkml:brush xml:id="br0">
      <inkml:brushProperty name="width" value="0.05" units="cm"/>
      <inkml:brushProperty name="height" value="0.05" units="cm"/>
    </inkml:brush>
  </inkml:definitions>
  <inkml:trace contextRef="#ctx0" brushRef="#br0">295 34 24575,'0'-2'0,"-3"-2"0,-1 0 0,0-3 0,-1 2 0,-5-1 0,-2 2 0,-5 3 0,-3 2 0,-4 5 0,-4 4 0,-3 5 0,-2 1 0,2-1 0,2-2 0,5 2 0,4-3-8191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4.031"/>
    </inkml:context>
    <inkml:brush xml:id="br0">
      <inkml:brushProperty name="width" value="0.05" units="cm"/>
      <inkml:brushProperty name="height" value="0.05" units="cm"/>
    </inkml:brush>
  </inkml:definitions>
  <inkml:trace contextRef="#ctx0" brushRef="#br0">225 1 24575,'-3'3'0,"-5"3"0,-2 5 0,-4 4 0,-2 1 0,-1 1 0,-3 0 0,-3 2 0,-2-2 0,0 2 0,1-2 0,2 2 0,5-4-8191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4.310"/>
    </inkml:context>
    <inkml:brush xml:id="br0">
      <inkml:brushProperty name="width" value="0.05" units="cm"/>
      <inkml:brushProperty name="height" value="0.05" units="cm"/>
    </inkml:brush>
  </inkml:definitions>
  <inkml:trace contextRef="#ctx0" brushRef="#br0">8 17 24575,'-3'0'0,"-1"-3"0,4-1 0,4 0 0,4 0 0,7 3 0,5 2 0,0 3 0,1 2 0,3 4 0,-1 4 0,-1 0 0,-3 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4.528"/>
    </inkml:context>
    <inkml:brush xml:id="br0">
      <inkml:brushProperty name="width" value="0.05" units="cm"/>
      <inkml:brushProperty name="height" value="0.05" units="cm"/>
    </inkml:brush>
  </inkml:definitions>
  <inkml:trace contextRef="#ctx0" brushRef="#br0">1 0 24575,'0'4'0,"3"0"0,6-1 0,6 1 0,2 1 0,4 0 0,3-1 0,2 3 0,-2-2-8191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00.001"/>
    </inkml:context>
    <inkml:brush xml:id="br0">
      <inkml:brushProperty name="width" value="0.05" units="cm"/>
      <inkml:brushProperty name="height" value="0.05" units="cm"/>
    </inkml:brush>
  </inkml:definitions>
  <inkml:trace contextRef="#ctx0" brushRef="#br0">0 47 24575,'0'-1'0,"1"-1"0,-1 1 0,1-1 0,-1 1 0,1-1 0,0 1 0,0-1 0,-1 1 0,1 0 0,0 0 0,0-1 0,0 1 0,1 0 0,-1 0 0,0 0 0,0 0 0,1 0 0,-1 0 0,3-1 0,29-13 0,-28 13 0,1 1 0,-1 0 0,1 1 0,-1-1 0,1 1 0,-1 0 0,1 0 0,0 1 0,-1-1 0,1 1 0,-1 1 0,0-1 0,1 1 0,-1 0 0,0 0 0,0 0 0,0 1 0,0 0 0,0 0 0,-1 0 0,8 6 0,-4-2 0,0 1 0,0-1 0,-1 1 0,1 1 0,-2-1 0,1 1 0,-1 0 0,-1 1 0,0-1 0,6 15 0,-9-18 25,-1 0-1,1 0 0,-1 0 1,0 0-1,-1 0 1,1 0-1,-1 0 0,0 0 1,-1 0-1,1 0 0,-1 1 1,0-1-1,-4 10 1,2-8-215,-1 0 0,0 0 1,-1 0-1,1-1 0,-1 0 1,-1 1-1,0-2 1,-11 12-1,-24 18-6636</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5.972"/>
    </inkml:context>
    <inkml:brush xml:id="br0">
      <inkml:brushProperty name="width" value="0.05" units="cm"/>
      <inkml:brushProperty name="height" value="0.05" units="cm"/>
    </inkml:brush>
  </inkml:definitions>
  <inkml:trace contextRef="#ctx0" brushRef="#br0">57 50 24575,'-28'-49'0,"28"49"0,0 0 0,0 0 0,-1 0 0,1 0 0,0 0 0,0 0 0,-2 0 0,2 0 0,0 1 0,0-1 0,0 0 0,-1 0 0,1 0 0,0 0 0,0 2 0,0-2 0,-1 0 0,1 0 0,0 0 0,0 1 0,0-1 0,0 0 0,0 0 0,-2 0 0,2 1 0,0-1 0,0 0 0,0 0 0,0 2 0,0-2 0,0 0 0,0 0 0,0 1 0,0-1 0,0 0 0,0 1 0,0-1 0,0 0 0,0 0 0,0 2 0,0-2 0,2 0 0,-5 21 0,-6 119 0,-2 15 0,11-133 0,0 1 0,3 0 0,-1-1 0,10 38 0,-9-53 0,-2-2 0,2 1 0,0-1 0,-1 0 0,2 1 0,-1-1 0,1 0 0,0-1 0,-1 2 0,2-2 0,-1 0 0,0 0 0,1 0 0,-1 0 0,2-2 0,-1 2 0,0-1 0,1 0 0,-1-1 0,0 1 0,2-2 0,-2 1 0,1 0 0,0 0 0,0-2 0,0 1 0,9-1 0,13 1 0,1-2 0,1 0 0,-2-2 0,38-10 0,-66 13 0,63-15-682,85-32-1,-127 39-6143</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6.236"/>
    </inkml:context>
    <inkml:brush xml:id="br0">
      <inkml:brushProperty name="width" value="0.05" units="cm"/>
      <inkml:brushProperty name="height" value="0.05" units="cm"/>
    </inkml:brush>
  </inkml:definitions>
  <inkml:trace contextRef="#ctx0" brushRef="#br0">16 0 24575,'-11'0'0,"7"0"0,7 1 0,17 7 0,1 3 0,-1 1 0,1 0 0,-2 0 0,30 27 0,-46-37 0,1 1 0,-1 1 0,1-1 0,-2 1 0,1-2 0,0 2 0,-1 0 0,1 0 0,-2 0 0,2 0 0,-2 0 0,1 0 0,-1 2 0,0-2 0,1 0 0,-1 1 0,-1-1 0,1 0 0,-1 1 0,0-1 0,0 2 0,0-2 0,-1 0 0,1 1 0,-1-1 0,-1 0 0,1 1 0,0-1 0,-1 0 0,0 0 0,-2 6 0,-3 0-195,-1 0 0,1-1 0,-1-1 0,-1 1 0,1-1 0,-19 14 0,-21 11-6631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19.682"/>
    </inkml:context>
    <inkml:brush xml:id="br0">
      <inkml:brushProperty name="width" value="0.05" units="cm"/>
      <inkml:brushProperty name="height" value="0.05" units="cm"/>
    </inkml:brush>
  </inkml:definitions>
  <inkml:trace contextRef="#ctx0" brushRef="#br0">1 573 24575,'104'0'0,"1"-4"0,-1-5 0,122-27 0,-213 33 0,-1 1 0,1-2 0,-1 0 0,0-2 0,0 1 0,0-2 0,17-10 0,-25 13 0,0 1 0,0-1 0,0 0 0,-1 2 0,1-2 0,-1-2 0,1 2 0,-2 0 0,1 0 0,-2-1 0,2 1 0,0-1 0,-2-1 0,0 1 0,1 1 0,-1-1 0,0-1 0,-1 1 0,0 0 0,2-1 0,-4-7 0,0-6 0,-1 2 0,-1-2 0,-1 2 0,-2 0 0,2-1 0,-18-27 0,14 24 0,0-1 0,-1 1 0,-6-31 0,11 27 223,-6-35-1811,10 45-5238</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20.136"/>
    </inkml:context>
    <inkml:brush xml:id="br0">
      <inkml:brushProperty name="width" value="0.05" units="cm"/>
      <inkml:brushProperty name="height" value="0.05" units="cm"/>
    </inkml:brush>
  </inkml:definitions>
  <inkml:trace contextRef="#ctx0" brushRef="#br0">164 76 24575,'0'0'0,"0"-2"0,1 2 0,-1 0 0,0-1 0,0 1 0,0 0 0,0-1 0,0 1 0,0 0 0,0 0 0,0-2 0,0 2 0,-1 0 0,1-1 0,0 1 0,0 0 0,0-1 0,0 1 0,0 0 0,0 0 0,-2-2 0,2 2 0,0 0 0,0 0 0,0-1 0,-1 1 0,1 0 0,0 0 0,0 0 0,-1-1 0,1 1 0,0 0 0,0 0 0,-2 0 0,1-2 0,-14 12 0,-15 23 0,27-30 0,-30 43 0,23-30 0,0-2 0,-1 0 0,-22 22 0,22-30 0,14-20 0,14-15 0,22-39 0,-33 55 0,1-1 0,0 2 0,1-1 0,0 1 0,0 0 0,1 1 0,2 1 0,11-14 0,-19 22 0,0 2 0,-1-1 0,0 0 0,0 1 0,1-2 0,0 2 0,-1-1 0,1 1 0,0 0 0,-1 0 0,1 0 0,0 0 0,-1 0 0,1 0 0,0 1 0,-1-1 0,1 0 0,0 2 0,-2-1 0,2 0 0,-1-1 0,1 2 0,0-1 0,-2 0 0,2 1 0,2 3 0,10 6 0,-1 1 0,22 24 0,-21-22 0,2 5-1365,-3-3-5461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6.331"/>
    </inkml:context>
    <inkml:brush xml:id="br0">
      <inkml:brushProperty name="width" value="0.05" units="cm"/>
      <inkml:brushProperty name="height" value="0.05" units="cm"/>
    </inkml:brush>
  </inkml:definitions>
  <inkml:trace contextRef="#ctx0" brushRef="#br0">124 467 24575,'-8'-31'0,"-1"-2"0,9 33 0,0-2 0,-2 1 0,2 0 0,0-1 0,0 1 0,0 0 0,0 1 0,0-2 0,0 1 0,2 0 0,-2-1 0,0 1 0,0 0 0,1 1 0,-1-2 0,0 1 0,1 0 0,-1 1 0,2-2 0,-2 1 0,2-2 0,0 6 0,-1 0 0,0-1 0,1 1 0,-2 0 0,1-1 0,-1 2 0,1-1 0,-1 0 0,0-1 0,0 5 0,3 109 0,-6 1 0,-19 127 0,10-125 0,-23 175 0,-16 244 0,51-529 0,-1 0 0,1 1 0,1-1 0,-1 0 0,2 1 0,3 12 0,-4-19 0,-1-2 0,2 2 0,-1-1 0,0 0 0,1 0 0,-1 0 0,0-1 0,1 2 0,-1-2 0,2 0 0,-2 2 0,0-2 0,2 1 0,-2-1 0,2 0 0,-2 1 0,2-2 0,0 1 0,-2 0 0,2-1 0,-1 2 0,1-2 0,-2 1 0,2-1 0,0 0 0,-1 0 0,1 1 0,-2-2 0,6 1 0,21-3 0,0-1 0,0-1 0,37-12 0,6 0 0,50-7 0,1 5 0,235-4 0,-244 26 0,-44 0 0,85-9 0,-145 5 0,-1 0 0,0-1 0,0 0 0,0-1 0,0 0 0,-1 1 0,1-2 0,-2 1 0,2-1 0,-1-1 0,0 1 0,-1-2 0,1 1 0,0 0 0,-2-1 0,0 0 0,1 0 0,-1 0 0,0-1 0,-1 0 0,0-1 0,0 2 0,0-2 0,-1 0 0,5-14 0,1-14 0,-1 0 0,-1-1 0,-3 1 0,1-56 0,-2 51 0,5-278 0,-15 2 0,-50-348 0,56 639 0,1 20 0,0-1 0,0 0 0,-2 1 0,1-1 0,1 0 0,-3 1 0,2-1 0,-2 0 0,2 1 0,-2-1 0,-6-10 0,8 17 0,-1-2 0,1 2 0,1-1 0,-1 1 0,-1-1 0,1 1 0,0 0 0,-1-2 0,1 2 0,0 0 0,-1 0 0,1 0 0,0-1 0,-1 1 0,1 0 0,0 0 0,-1 1 0,1-1 0,-3 0 0,-28 11 0,19-7 0,-433 109 0,320-89 0,-202 11 0,287-35 147,27-1-114,1 1 1,0 1 0,-15 2-1,25-3-136,-1 1 1,0 0-1,0 1 0,1-1 0,-1 0 0,0 1 0,2-1 0,-2 2 0,1-1 0,-1 0 0,1 0 1,1 1-1,-1 0 0,0-1 0,-2 4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7.185"/>
    </inkml:context>
    <inkml:brush xml:id="br0">
      <inkml:brushProperty name="width" value="0.05" units="cm"/>
      <inkml:brushProperty name="height" value="0.05" units="cm"/>
    </inkml:brush>
  </inkml:definitions>
  <inkml:trace contextRef="#ctx0" brushRef="#br0">89 124 24575,'0'0'0,"0"0"0,0 0 0,0-2 0,0 2 0,0 0 0,0 0 0,0 0 0,0 0 0,0 0 0,0-1 0,0 1 0,0 0 0,0 0 0,0 0 0,0 0 0,0 0 0,0-1 0,0 1 0,0 0 0,0 0 0,0 0 0,0 0 0,0 0 0,0 0 0,0-2 0,1 2 0,-1 0 0,0 0 0,0 0 0,0 0 0,0 0 0,0 0 0,0 0 0,0 0 0,0 0 0,2-1 0,-2 1 0,0 0 0,0 0 0,0 0 0,0 0 0,0 0 0,1 0 0,-1 0 0,0 0 0,0 0 0,0 0 0,0 0 0,0 0 0,0 0 0,1 0 0,-1 0 0,0 0 0,0 0 0,0 0 0,0 0 0,0 0 0,2 1 0,-2-1 0,0 0 0,6 11 0,-6 1 0,-1-1 0,0-1 0,-1 2 0,0-1 0,-2 0 0,1-1 0,-9 18 0,3 0 0,6-20 0,-48 159 0,47-147 0,0 1 0,2-1 0,-1 2 0,3-1 0,0-1 0,3 28 0,-3-44 0,1 0 0,-1 1 0,1-1 0,1 0 0,-1 2 0,0-2 0,2-1 0,-2 1 0,2 0 0,-2 0 0,2 0 0,0 0 0,-1-1 0,2 1 0,-1-1 0,0 1 0,1-2 0,4 5 0,-3-4 0,0-1 0,1 1 0,-1-2 0,0 1 0,1-1 0,0 0 0,0 1 0,-1-1 0,0-1 0,2 0 0,-2 0 0,1 0 0,0 0 0,6-3 0,151-27 0,-102 16 0,2 4 0,84-6 0,-117 17 0,-22-1 0,0 0 0,0 0 0,0 0 0,1-1 0,7-2 0,-13 2 0,0 1 0,-1-1 0,1-1 0,0 1 0,-1 0 0,1-2 0,0 2 0,-1-1 0,0 0 0,0 0 0,1 0 0,-2 0 0,1 0 0,0-1 0,0 2 0,-1-2 0,0 0 0,3-3 0,16-36 0,0-2 0,-2 2 0,15-64 0,-29 90 0,-1-1 0,-1 0 0,1 1 0,-3-2 0,0 1 0,0 1 0,-1-1 0,-1-1 0,0 2 0,-2-1 0,0 1 0,-11-29 0,10 34 0,-1-1 0,1 0 0,0 1 0,-2 1 0,-12-16 0,18 24 0,-2-1 0,1 2 0,0-2 0,0 2 0,-1-2 0,0 2 0,2-1 0,-2 1 0,1 0 0,-1-1 0,-1 1 0,1 0 0,1 1 0,-1-2 0,0 2 0,1-1 0,-2 1 0,1 0 0,0 0 0,1 0 0,-2 0 0,1 0 0,0 1 0,1-1 0,-1 2 0,-1-2 0,1 1 0,1 0 0,-4 2 0,-53 20 0,-3-3 0,0-2 0,-1-3 0,-77 8 0,112-17-1365,17-2-5461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7.800"/>
    </inkml:context>
    <inkml:brush xml:id="br0">
      <inkml:brushProperty name="width" value="0.05" units="cm"/>
      <inkml:brushProperty name="height" value="0.05" units="cm"/>
    </inkml:brush>
  </inkml:definitions>
  <inkml:trace contextRef="#ctx0" brushRef="#br0">21 139 24575,'0'1'0,"0"-1"0,0 1 0,0-1 0,0 2 0,0-1 0,0-1 0,-1 1 0,1-1 0,0 2 0,0-1 0,-2-1 0,2 1 0,0-1 0,-1 2 0,1-2 0,0 1 0,-1-1 0,1 1 0,-2-1 0,2 0 0,-1 2 0,1-2 0,-1 0 0,1 1 0,-2-1 0,2 0 0,-2 1 0,-5-5 0,8-10 0,3 3 0,0-1 0,2 1 0,-1 1 0,0 0 0,2 0 0,9-12 0,-13 17 0,1 1 0,0-1 0,0 1 0,0 0 0,1 0 0,-1 1 0,1-1 0,1 1 0,-2 1 0,1-1 0,0 0 0,1 1 0,-1-1 0,11-1 0,-15 4-27,1 0-1,-1 0 1,0 0-1,1 0 1,-1 1-1,2-1 1,-2 0-1,0 2 1,1-2 0,-1 0-1,0 1 1,1-1-1,-1 1 1,-1 1-1,1-2 1,1 1-1,-1 0 1,0-1-1,1 2 1,-2-1-1,1 0 1,0 1-1,-1-1 1,2 0-1,-2-1 1,1 2 0,-1-1-1,1 3 1,2 0-542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8.019"/>
    </inkml:context>
    <inkml:brush xml:id="br0">
      <inkml:brushProperty name="width" value="0.05" units="cm"/>
      <inkml:brushProperty name="height" value="0.05" units="cm"/>
    </inkml:brush>
  </inkml:definitions>
  <inkml:trace contextRef="#ctx0" brushRef="#br0">0 1 24575,'4'0'0,"3"0"0,3 0 0,1 3 0,1 1 0,-1 2 0,-3 5 0,-3 2 0,0-1 0,1 0 0,-2 2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8.535"/>
    </inkml:context>
    <inkml:brush xml:id="br0">
      <inkml:brushProperty name="width" value="0.05" units="cm"/>
      <inkml:brushProperty name="height" value="0.05" units="cm"/>
    </inkml:brush>
  </inkml:definitions>
  <inkml:trace contextRef="#ctx0" brushRef="#br0">117 183 24575,'-2'-3'0,"-1"0"0,2 1 0,-2-1 0,0 0 0,2 1 0,0-1 0,-2 0 0,2-1 0,-1 2 0,1-1 0,1-1 0,-1 1 0,-1-1 0,2 2 0,-1-2 0,1-3 0,0-1 0,1-1 0,-1 1 0,3 0 0,2-16 0,6-22 0,-11 45 0,0 1 0,1-1 0,-1-1 0,0 2 0,0-1 0,0 0 0,0 1 0,0-2 0,0 1 0,0 1 0,0-1 0,0-1 0,0 2 0,-1-1 0,1 0 0,0 1 0,0-2 0,-1 2 0,1-1 0,0 0 0,-2 1 0,2-2 0,0 2 0,-1-1 0,1 1 0,-1-1 0,1 1 0,-2-2 0,1 2 0,0 0 0,-1-1 0,1 1 0,0 0 0,-1 0 0,1 0 0,0 1 0,-1-1 0,1 0 0,0 0 0,-1 0 0,1 2 0,0-2 0,-1 0 0,1 1 0,-2 0 0,-5 3 0,2 2 0,-2-2 0,1 1 0,-9 10 0,12-13 0,1 1 0,1 1 0,-2-1 0,1 1 0,0-2 0,2 2 0,-2 0 0,1 0 0,0 0 0,1 0 0,-2 0 0,2 0 0,1 0 0,-1 0 0,-1 2 0,1 3 0,2-5 0,-1-1 0,2-1 0,-2 2 0,1-1 0,0 0 0,1 1 0,-1-2 0,0 1 0,1 0 0,0-1 0,0 1 0,-1 0 0,2-1 0,-1 1 0,0-2 0,0 2 0,1 0 0,0-2 0,-1 0 0,1 2 0,0-2 0,6 3 0,-5-1 0,1-2 0,-1 2 0,2-2 0,-2 1 0,1-1 0,0 0 0,1 1 0,-2-2 0,1 1 0,0-1 0,1 0 0,-1 0 0,0-1 0,-1 1 0,11-4 0,-12 4 0,1-2 0,-2 1 0,1 0 0,0-1 0,-1 1 0,1-2 0,0 2 0,-1-2 0,1 2 0,0-2 0,-2 2 0,2-2 0,-2 1 0,2-1 0,-2 0 0,0 1 0,2-1 0,-2 0 0,1 1 0,-1-1 0,-1-1 0,1 1 0,1 1 0,-2-2 0,1 1 0,-1-4 0,1 1 34,-1 0 1,0 0-1,-1 0 0,1 1 0,-1-2 0,-1 2 0,1 0 0,0-2 0,-3-4 1,4 10-53,-2 0 0,2-1 0,0 1 0,-1 1 0,0-1 0,1-1 0,-2 1 0,2 1 0,-1-1 0,0-1 0,1 2 0,-2-1 0,1 0 0,0 1 0,-1-2 0,1 2 0,1 0 0,-4-1 0,3 1-50,-1-1 0,1 2-1,-2-1 1,2 0 0,0 0 0,-1 0-1,1 0 1,-2 1 0,2-1 0,0 2-1,-1-2 1,1 1 0,0-1 0,-1 1-1,1-1 1,0 2 0,-1-1 0,1 0-1,-2 1 1,-9 8-6758</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49.109"/>
    </inkml:context>
    <inkml:brush xml:id="br0">
      <inkml:brushProperty name="width" value="0.05" units="cm"/>
      <inkml:brushProperty name="height" value="0.05" units="cm"/>
    </inkml:brush>
  </inkml:definitions>
  <inkml:trace contextRef="#ctx0" brushRef="#br0">5 105 24575,'0'-2'0,"-4"-2"0,4 0 0,5 1 0,10-2 0,10-1 0,10-2 0,12 2 0,5-4 0,6 2 0,6-1 0,0 0 0,-4-1 0,-6 2 0,-12 2 0,-7 2 0,-14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20.770"/>
    </inkml:context>
    <inkml:brush xml:id="br0">
      <inkml:brushProperty name="width" value="0.05" units="cm"/>
      <inkml:brushProperty name="height" value="0.05" units="cm"/>
    </inkml:brush>
  </inkml:definitions>
  <inkml:trace contextRef="#ctx0" brushRef="#br0">0 0 24575,'0'50'0,"11"72"0,-7-86-682,-1 62-1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01.671"/>
    </inkml:context>
    <inkml:brush xml:id="br0">
      <inkml:brushProperty name="width" value="0.05" units="cm"/>
      <inkml:brushProperty name="height" value="0.05" units="cm"/>
    </inkml:brush>
  </inkml:definitions>
  <inkml:trace contextRef="#ctx0" brushRef="#br0">176 260 24575,'-31'-1'0,"-37"-7"0,-9-1 0,378 11 0,-151-3 0,2527-20-5418,-1895 7 5269,820-21-649,-4-38 289,-1044 29 1079,96-5 5583,-617 46-6105,-15 1-28,-1 1 1,1 1 0,-1 0 0,18 3-1,-35-3-20,0 0 0,0 0 0,1 0 0,-1 0 0,0 0 0,0 0 0,0 0 0,0 0 0,0 0 0,0 0 0,0 0 0,0 0 0,0 0 0,0 0 0,1 0 0,-1 0 0,0 0 0,0 0 0,0 0 0,0 0 0,0 0 0,0 0 0,0 0 0,0 0 0,0 0 0,0 0 0,1 0 0,-1 0 0,0 0 0,0 0 0,0 0 0,0 0 0,0 1 0,0-1 0,0 0 0,0 0 0,0 0 0,0 0 0,0 0 0,0 0 0,0 0 0,0 0 0,0 0 0,0 0 0,0 1 0,0-1 0,0 0 0,0 0 0,0 0 0,0 0 0,0 0 0,0 0 0,0 0 0,0 0 0,0 0 0,0 0 0,0 1 0,0-1 0,0 0 0,0 0 0,0 0 0,0 0 0,0 0 0,0 0 0,0 0 0,0 0 0,-1 0 0,-8 5 0,-11 2 0,16-5 0,-1 0 0,1 0 0,-1 0 0,1 1 0,0-1 0,0 1 0,0 0 0,0 0 0,1 1 0,-1-1 0,1 1 0,0-1 0,0 1 0,0 0 0,0 0 0,1 1 0,0-1 0,-3 6 0,-3 11 0,1-1 0,-8 40 0,10-36 0,-38 196 0,-16 257 0,58-472 0,1 1 0,0-1 0,0 0 0,0 1 0,0-1 0,2 7 0,-1-11 0,-1 1 0,1-1 0,-1 0 0,1 1 0,0-1 0,-1 0 0,1 1 0,0-1 0,0 0 0,0 0 0,0 0 0,0 0 0,0 0 0,0 0 0,1 0 0,-1 0 0,0 0 0,0 0 0,1-1 0,-1 1 0,0-1 0,1 1 0,-1-1 0,1 1 0,-1-1 0,1 0 0,1 0 0,17 2 0,-1-2 0,0-1 0,1 0 0,20-5 0,20-1 0,307-1 0,2 22 0,-295-10 0,58 3 0,280 1 0,-403-8 0,13-2 0,0 0 0,23-5 0,-66 3 0,-17 2 0,-31 3-1365,51-1-5461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5.678"/>
    </inkml:context>
    <inkml:brush xml:id="br0">
      <inkml:brushProperty name="width" value="0.05" units="cm"/>
      <inkml:brushProperty name="height" value="0.05" units="cm"/>
    </inkml:brush>
  </inkml:definitions>
  <inkml:trace contextRef="#ctx0" brushRef="#br0">0 14 24575,'4'0'0,"3"-2"0,3-2 0,-2 0 0,-6 1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6.994"/>
    </inkml:context>
    <inkml:brush xml:id="br0">
      <inkml:brushProperty name="width" value="0.05" units="cm"/>
      <inkml:brushProperty name="height" value="0.05" units="cm"/>
    </inkml:brush>
  </inkml:definitions>
  <inkml:trace contextRef="#ctx0" brushRef="#br0">3863 32 24575,'1'-3'0,"2"2"0,0-1 0,-2 1 0,2 0 0,-1-1 0,1 2 0,0-1 0,-1 0 0,1 1 0,0-2 0,-1 2 0,1 0 0,2-1 0,-2 1 0,-2 0 0,2 0 0,0 0 0,-1-1 0,1 1 0,-2-2 0,2 2 0,0-1 0,-2 0 0,2 1 0,-1-2 0,4-2 0,-6 4 0,0-1 0,0 1 0,0 0 0,0 0 0,0 0 0,0 0 0,0 0 0,0-1 0,0 1 0,0 0 0,0 0 0,0 0 0,0 0 0,0 0 0,0-2 0,0 2 0,0 0 0,0 0 0,-2 0 0,2 0 0,0 0 0,0 0 0,0 0 0,0 0 0,0-1 0,0 1 0,0 0 0,-1 0 0,1 0 0,0 0 0,0 0 0,0 0 0,0 0 0,0 0 0,0 0 0,-1 0 0,1 0 0,0 0 0,0 0 0,0 0 0,0 0 0,0 0 0,-2 0 0,2 0 0,0 0 0,0 0 0,0 0 0,0 0 0,0 0 0,0 0 0,-1 0 0,1 0 0,0 0 0,0 0 0,0 1 0,0-1 0,0 0 0,0 0 0,-1 0 0,-15 2 0,-873 90-415,-5-67 0,-892-77 1074,1752 49-596,0 3 0,-34 4 0,51-1-65,1 0-1,0 1 1,-1 0-1,2 1 0,-1 0 1,-16 10-1,-33 17-1362,54-25-5461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7.319"/>
    </inkml:context>
    <inkml:brush xml:id="br0">
      <inkml:brushProperty name="width" value="0.05" units="cm"/>
      <inkml:brushProperty name="height" value="0.05" units="cm"/>
    </inkml:brush>
  </inkml:definitions>
  <inkml:trace contextRef="#ctx0" brushRef="#br0">440 33 24575,'-5'-25'0,"5"24"0,0 1 0,-2-2 0,2 2 0,0 0 0,-1-1 0,1 1 0,0 0 0,-1 0 0,1-1 0,0 1 0,-2 0 0,2-2 0,0 2 0,-1 0 0,1 0 0,-1 0 0,1 0 0,0-1 0,-2 1 0,2 0 0,-1 0 0,1 0 0,-1 0 0,-1 0 0,0 1 0,-2-1 0,1 2 0,-1-1 0,1 0 0,1 1 0,-2 0 0,1 0 0,0-1 0,1 2 0,-1-1 0,-4 4 0,-129 111 0,-93 76 0,228-193 0,1 2 0,-2-2 0,1 1 0,0-1 0,1 1 0,-2-1 0,1 2 0,1-2 0,-1 1 0,1 0 0,-2-1 0,1 2 0,1-1 0,0 0 0,-1-1 0,1 2 0,-2-1 0,2 0 0,0 1 0,0-2 0,-1 1 0,1 0 0,0 1 0,0-1 0,0 0 0,0 1 0,0-2 0,0 4 0,3-2 0,-2 1 0,0 0 0,2-1 0,0 1 0,-2-2 0,2 2 0,-1 0 0,6 2 0,-2-1 0,27 25-682,58 65-1,-59-57-6143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060"/>
    </inkml:context>
    <inkml:brush xml:id="br0">
      <inkml:brushProperty name="width" value="0.05" units="cm"/>
      <inkml:brushProperty name="height" value="0.05" units="cm"/>
    </inkml:brush>
  </inkml:definitions>
  <inkml:trace contextRef="#ctx0" brushRef="#br0">4 104 24575,'-3'-2'0,"7"0"0,21-6 0,38-10 0,57 1 0,191-3 0,-199 16 0,-77-1 0,-35 5 0,0 0 0,0 0 0,0 0 0,0 0 0,0 0 0,2 0 0,-2 0 0,0 0 0,0 0 0,0 0 0,0 0 0,0 0 0,0 0 0,0 0 0,0 0 0,1-2 0,-1 2 0,0 0 0,0 0 0,0 0 0,0 0 0,0 0 0,0 0 0,0 0 0,0 0 0,0 0 0,0 0 0,0 0 0,0-1 0,0 1 0,0 0 0,0 0 0,0 0 0,1 0 0,-1 0 0,0 0 0,0 0 0,0-1 0,0 1 0,0 0 0,0 0 0,0 0 0,-1 0 0,1 0 0,0 0 0,0 0 0,0 0 0,0-2 0,0 2 0,0 0 0,0 0 0,0 0 0,-17-6 0,4 2 0,-1 0 0,1 1 0,0 2 0,-1-1 0,-20 1 0,31 1 0,0 0 0,1 0 0,-1 0 0,0 1 0,1-1 0,-1 2 0,0-1 0,1-1 0,-1 1 0,0 1 0,1-1 0,-1 0 0,0 1 0,2 0 0,-2 0 0,1-1 0,0 2 0,0-2 0,0 2 0,1-1 0,-2 0 0,2 0 0,0 1 0,-1 0 0,1-1 0,0 1 0,1-2 0,-2 2 0,1 0 0,1 1 0,-1-2 0,1 1 0,0 4 0,-3 37-227,3 1-1,1-1 1,3 1-1,2-1 1,22 84-1,-15-80-6598</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446"/>
    </inkml:context>
    <inkml:brush xml:id="br0">
      <inkml:brushProperty name="width" value="0.05" units="cm"/>
      <inkml:brushProperty name="height" value="0.05" units="cm"/>
    </inkml:brush>
  </inkml:definitions>
  <inkml:trace contextRef="#ctx0" brushRef="#br0">36 0 24575,'-1'1'0,"-1"-1"0,1 0 0,0 2 0,-1-2 0,1 1 0,-2-1 0,2 1 0,0 1 0,1-2 0,-2 1 0,1 0 0,0 1 0,-1-1 0,1-1 0,1 1 0,-1 1 0,-1-1 0,2 0 0,-1 1 0,0 0 0,1 0 0,0-1 0,-2 0 0,2 1 0,0-1 0,-1 0 0,1 2 0,0 0 0,-7 51 0,7-48 0,-1 16 0,1 0 0,1-1 0,1 0 0,8 42 0,-8-56 0,0-1 0,0 1 0,0 0 0,1-1 0,0 0 0,-1 0 0,1 0 0,1 0 0,0 0 0,0-1 0,0 0 0,0 1 0,1-1 0,1-1 0,-2 0 0,1 1 0,2-1 0,-2-1 0,12 6 0,-13-7 0,0-1 0,0 0 0,0 1 0,0-2 0,0 1 0,0-1 0,0 0 0,2 0 0,-2 0 0,0 0 0,0-1 0,0 1 0,0-2 0,0 1 0,0 0 0,0-1 0,0 1 0,0 0 0,0-2 0,0 2 0,-2-2 0,2 0 0,-1 1 0,1-1 0,-1 0 0,-1 1 0,1-2 0,0 1 0,-1-1 0,5-5 0,-2 1 0,1 0 0,-2-2 0,1 1 0,-1 0 0,-1-1 0,1 1 0,-2 0 0,1-1 0,-2 0 0,1 0 0,0-18 0,-3 20 0,1 2 0,-1-2 0,-1 1 0,1-1 0,-2 1 0,2 1 0,-2-1 0,1 0 0,-2 1 0,1-1 0,-1 0 0,0 1 0,0 0 0,0 0 0,-1 0 0,-1 1 0,1 0 0,-7-6 0,8 8 0,0-1 0,-1 3 0,1-2 0,-2 1 0,2 0 0,-1 0 0,1 0 0,-1 1 0,-1 0 0,1-1 0,1 2 0,-1 0 0,-1-1 0,1 1 0,0 0 0,-1 1 0,2-1 0,-1 2 0,0-1 0,-1 0 0,2 1 0,-1-1 0,0 0 0,1 2 0,0 0 0,-10 5 0,12-7-76,-1 0 1,0 1-1,2 0 0,-2 0 0,1 0 0,-1 0 0,2 0 0,-2 1 1,2-2-1,-1 2 0,1 0 0,-2-1 0,2 1 0,0 0 1,-1-1-1,2 1 0,-2 4 0,2 5-6750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632"/>
    </inkml:context>
    <inkml:brush xml:id="br0">
      <inkml:brushProperty name="width" value="0.05" units="cm"/>
      <inkml:brushProperty name="height" value="0.05" units="cm"/>
    </inkml:brush>
  </inkml:definitions>
  <inkml:trace contextRef="#ctx0" brushRef="#br0">0 59 24575,'0'-7'0,"0"-4"0,0-3 0,0-2 0,3 6 0,2 9 0,2 10 0,2 14 0,0 6 0,3 13 0,0 7 0,0 3 0,0 4 0,-2-1 0,0-2 0,-2-12-8191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8.930"/>
    </inkml:context>
    <inkml:brush xml:id="br0">
      <inkml:brushProperty name="width" value="0.05" units="cm"/>
      <inkml:brushProperty name="height" value="0.05" units="cm"/>
    </inkml:brush>
  </inkml:definitions>
  <inkml:trace contextRef="#ctx0" brushRef="#br0">140 10 24575,'12'-9'0,"-10"10"0,-8 26 0,-1-11 0,0 0 0,-1 0 0,-1-1 0,0-1 0,-1 1 0,0 0 0,-2-2 0,0 0 0,0-1 0,-2 0 0,-20 16 0,34-28 0,0 0 0,0 0 0,0 2 0,0-2 0,-2 0 0,2 0 0,0 0 0,0 0 0,0 0 0,0 1 0,-1-1 0,1 0 0,0 0 0,0 0 0,0 1 0,0-1 0,0 0 0,0 0 0,0 0 0,0 2 0,0-2 0,0 0 0,0 0 0,0 1 0,0-1 0,0 0 0,0 0 0,0 0 0,0 1 0,0-1 0,0 0 0,0 0 0,0 0 0,0 2 0,0-2 0,0 0 0,0 0 0,0 0 0,1 1 0,13 12 0,30 14 0,-35-20 0,22 11 252,30 18-1869,-42-28-5209</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9.295"/>
    </inkml:context>
    <inkml:brush xml:id="br0">
      <inkml:brushProperty name="width" value="0.05" units="cm"/>
      <inkml:brushProperty name="height" value="0.05" units="cm"/>
    </inkml:brush>
  </inkml:definitions>
  <inkml:trace contextRef="#ctx0" brushRef="#br0">156 112 24575,'0'-3'0,"0"2"0,0-1 0,0 0 0,0 0 0,0 0 0,0 0 0,0 0 0,-1 0 0,1 0 0,0 0 0,-2 1 0,1-2 0,1 2 0,-1 0 0,-1-2 0,2 2 0,-1-1 0,0 1 0,-1 0 0,1-1 0,0 0 0,-1 2 0,1-2 0,0 1 0,-2 0 0,2-1 0,-1 1 0,1 1 0,-4-3 0,-2-1 0,7 3 0,1 0 0,-1-1 0,0 1 0,0 0 0,2-1 0,-2 1 0,0 0 0,0-1 0,0 1 0,0 0 0,0-1 0,0 1 0,-2 0 0,2-2 0,0 0 0,-1 2 0,1-2 0,-1 1 0,-1 0 0,2 0 0,-1 0 0,0 0 0,-1 0 0,1 1 0,0-2 0,-1 2 0,1 0 0,0-1 0,-1 1 0,0-2 0,-4 1 0,5 0 0,0 2 0,-1 0 0,1-1 0,0 1 0,-1 0 0,1 0 0,0 0 0,-2 0 0,2 0 0,-1 0 0,1 0 0,0 0 0,-1 0 0,1 1 0,0-1 0,-1 0 0,1 2 0,0-2 0,-3 2 0,0 1 0,0 0 0,-2 1 0,2-2 0,0 2 0,0 0 0,2 0 0,-2 0 0,0 2 0,1-2 0,0 0 0,1 1 0,-4 7 0,2-3 0,2 1 0,-1-1 0,0 0 0,2 2 0,-2-2 0,3 1 0,-1 0 0,1 0 0,0 0 0,1 0 0,1-1 0,3 20 0,-4-26 0,1 1 0,-1 0 0,0-1 0,1 1 0,-1-2 0,2 1 0,-2 1 0,2-1 0,-2-1 0,2 1 0,-1 0 0,1-1 0,0 1 0,-1 0 0,1-2 0,1 2 0,-1-2 0,-1 2 0,2-2 0,-1 0 0,1 1 0,-1-1 0,1 0 0,0-1 0,-2 2 0,2-2 0,0 1 0,-1-1 0,1 0 0,0 0 0,0 0 0,-1 0 0,1-1 0,0 1 0,0-2 0,-2 2 0,6-2 0,22-9-1365,-5-1-5461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09.556"/>
    </inkml:context>
    <inkml:brush xml:id="br0">
      <inkml:brushProperty name="width" value="0.05" units="cm"/>
      <inkml:brushProperty name="height" value="0.05" units="cm"/>
    </inkml:brush>
  </inkml:definitions>
  <inkml:trace contextRef="#ctx0" brushRef="#br0">14 78 24575,'0'-10'0,"-1"-1"0,1 2 0,-1-2 0,-1 2 0,-4-17 0,3 25 0,3 12 0,1 14 0,2-13 0,0 0 0,-1 0 0,2 0 0,0 0 0,0 0 0,2-1 0,7 14 0,-13-25 0,0 1 0,1-1 0,-1 0 0,2 2 0,-2-2 0,0 1 0,1-1 0,-1 0 0,1 0 0,-1 1 0,2-1 0,-1 0 0,-1 0 0,1 2 0,-1-2 0,2 0 0,-2 0 0,1 0 0,-1 0 0,1 0 0,1 0 0,-2 0 0,1 0 0,-1 0 0,1 0 0,-1 0 0,2-2 0,-1 2 0,-1 0 0,1 0 0,-1 0 0,2-1 0,-2 1 0,1 0 0,-1-1 0,1 1 0,-1 0 0,0-2 0,2 2 0,-2-1 0,1 1 0,-1-1 0,0 1 0,1-2 0,26-38 0,-19 26 0,-3 7 0,-1 0 0,2 1 0,-1 0 0,2 0 0,10-9 0,-16 14 0,-1 1 0,2-2 0,-1 2 0,-1-1 0,1 1 0,1-1 0,-1 1 0,0 0 0,-1-2 0,2 2 0,-1 0 0,0 0 0,1-1 0,-1 1 0,0 0 0,1 0 0,-1 0 0,-1 0 0,1 0 0,1 0 0,-1 0 0,0 1 0,1-1 0,-1 0 0,0 0 0,-1 2 0,2-2 0,-1 0 0,0 1 0,1-1 0,-2 1 0,1-1 0,0 2 0,-1-1 0,2-1 0,-1 1 0,-1-1 0,1 2 0,-1-1 0,2 0 0,-2-1 0,1 2 0,-1-1 0,1 0 0,-1 1 0,0-1 0,0-1 0,2 1 0,-2 2 0,2 6-227,0-1-1,-1 2 1,0-1-1,1 0 1,-2 15-1,-2 16-6598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0.752"/>
    </inkml:context>
    <inkml:brush xml:id="br0">
      <inkml:brushProperty name="width" value="0.05" units="cm"/>
      <inkml:brushProperty name="height" value="0.05" units="cm"/>
    </inkml:brush>
  </inkml:definitions>
  <inkml:trace contextRef="#ctx0" brushRef="#br0">23 30 24575,'2'-20'0,"0"11"0,-10 22 0,4-2 0,1 0 0,-1 1 0,1 0 0,2-2 0,-2 2 0,3 0 0,-1 0 0,1 0 0,0-1 0,4 20 0,4 14 0,19 60 0,-17-71 0,-6-17 0,2-1 0,-1 0 0,2 0 0,1 0 0,14 25 0,-15-33 0,-2 0 0,2 0 0,1-1 0,-1 0 0,1-1 0,-2 1 0,4-2 0,-2 2 0,0-2 0,1-1 0,14 7 0,-1-3 0,2 0 0,0-1 0,2-2 0,40 3 0,106-1 0,-154-7 0,537-30-444,1-40-48,-513 63 489,591-89 3,96-15 0,-3 41 0,-588 63 469,162 11 1,-223 5-470,58 5 0,-122-14 0,1 0 0,-1 0 0,1-3 0,0 2 0,-2-2 0,28-9 0,-39 12 0,-2 0 0,1 0 0,-1 0 0,1 0 0,-1 0 0,2 0 0,-2-1 0,0 1 0,1 0 0,-1 0 0,1 0 0,-1-2 0,2 2 0,-2 0 0,1-1 0,-1 1 0,0 0 0,1-1 0,-1 1 0,0 0 0,2-2 0,-2 2 0,0-1 0,0 1 0,1-1 0,-1 1 0,0-2 0,0 2 0,0 0 0,0-1 0,0 1 0,1-1 0,-1 1 0,0-2 0,0 1 0,-1 0 0,0-1 0,-1 1 0,1 0 0,0-1 0,1 1 0,-2 0 0,1-1 0,-2 2 0,2-1 0,0 0 0,-1 1 0,1-2 0,-3 1 0,-52-18 0,-10 2-1365,48 13-5461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01.951"/>
    </inkml:context>
    <inkml:brush xml:id="br0">
      <inkml:brushProperty name="width" value="0.05" units="cm"/>
      <inkml:brushProperty name="height" value="0.05" units="cm"/>
    </inkml:brush>
  </inkml:definitions>
  <inkml:trace contextRef="#ctx0" brushRef="#br0">19 7 24575,'-16'-5'0,"14"4"0,9 4 0,117 63 0,34 19 0,-130-68 0,-1 2 0,0 0 0,32 33 0,-54-48 0,-1 1 0,0-1 0,0 1 0,0 0 0,0 0 0,-1 1 0,0-1 0,0 1 0,-1-1 0,1 1 0,1 9 0,-3-11 0,-1-1 0,0 0 0,0 0 0,0 0 0,0 1 0,0-1 0,-1 0 0,1 0 0,-1 0 0,0 0 0,0 0 0,0 0 0,0 0 0,-1 0 0,1 0 0,-1 0 0,0-1 0,0 1 0,0-1 0,0 1 0,0-1 0,0 0 0,-1 0 0,-3 3 0,-10 6-273,-1-1 0,0-1 0,-1 0 0,-33 10 0,-18 5-6553</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0.986"/>
    </inkml:context>
    <inkml:brush xml:id="br0">
      <inkml:brushProperty name="width" value="0.05" units="cm"/>
      <inkml:brushProperty name="height" value="0.05" units="cm"/>
    </inkml:brush>
  </inkml:definitions>
  <inkml:trace contextRef="#ctx0" brushRef="#br0">28 22 24575,'-23'-17'0,"18"13"0,17 13 0,5 5 0,1-1 0,-2 2 0,0 1 0,0 0 0,-2 1 0,17 24 0,-27-34 0,0 0 0,0-1 0,-1 1 0,-1 1 0,1-1 0,0 1 0,-1-2 0,0 2 0,-1 0 0,0 0 0,-1 0 0,0-1 0,0 1 0,0 0 0,0 0 0,-1 0 0,0 0 0,-1-1 0,0 1 0,-1 0 0,-5 10 0,1-4-170,-1-2-1,0 0 0,0 0 1,-1 0-1,0-2 0,-2 1 1,-12 10-1,-30 25-6655</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2.085"/>
    </inkml:context>
    <inkml:brush xml:id="br0">
      <inkml:brushProperty name="width" value="0.05" units="cm"/>
      <inkml:brushProperty name="height" value="0.05" units="cm"/>
    </inkml:brush>
  </inkml:definitions>
  <inkml:trace contextRef="#ctx0" brushRef="#br0">1 41 24575,'0'-1'0,"0"-2"0,0 2 0,1-1 0,-1 0 0,0 0 0,2 1 0,-2 0 0,1-2 0,0 2 0,-1-1 0,2 1 0,-1 0 0,0-2 0,1 2 0,-1-1 0,0 1 0,1 0 0,-1 1 0,0-2 0,1 1 0,-1 0 0,0-1 0,1 2 0,0-1 0,0 1 0,-1-1 0,4-1 0,-3 2 0,-1 0 0,0-1 0,2 1 0,-2 0 0,1 0 0,-1 0 0,0 0 0,2 0 0,-2 0 0,1 0 0,-1 0 0,0 0 0,2 1 0,-2-1 0,1 0 0,-1 2 0,0-2 0,1 1 0,-1-1 0,0 1 0,1 1 0,-1-2 0,0 1 0,1 0 0,-1 1 0,0-1 0,-1 0 0,2 1 0,-1-1 0,0 0 0,-1 1 0,2 0 0,3 14 0,-2 0 0,1 2 0,-3-2 0,0 1 0,1-1 0,-2 1 0,-4 27 0,1 7 0,2 14 0,-2-25 0,3 2 0,1-2 0,2 0 0,9 40 0,-11-70 0,2 1 0,1 0 0,-1-2 0,1 2 0,1-2 0,0 2 0,1-2 0,-1 0 0,0 1 0,2-3 0,1 1 0,-1 0 0,1 0 0,0 0 0,0-1 0,0 0 0,1-1 0,0 0 0,17 8 0,4 0 0,1-4 0,1 0 0,0-1 0,49 7 0,136 4 0,-203-20 0,759 3-366,1-55-22,-743 49 387,908-82 1,-5-47 0,-914 129 268,-13 3-379,-2-1-1,0 1 1,1-1-1,-1-1 0,0 1 1,-1 0-1,2-2 1,4-1-1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2.300"/>
    </inkml:context>
    <inkml:brush xml:id="br0">
      <inkml:brushProperty name="width" value="0.05" units="cm"/>
      <inkml:brushProperty name="height" value="0.05" units="cm"/>
    </inkml:brush>
  </inkml:definitions>
  <inkml:trace contextRef="#ctx0" brushRef="#br0">39 1 24575,'32'31'0,"-8"-10"0,-2 2 0,0-1 0,-1 2 0,-2 0 0,21 35 0,-38-54 0,2 1 0,-1 0 0,0 0 0,-1 0 0,0 1 0,0 0 0,0-2 0,-1 2 0,0-1 0,-1 1 0,2 0 0,-2-1 0,0 1 0,-2 0 0,2-1 0,-1 1 0,0-2 0,-1 2 0,1 0 0,-2-1 0,1 0 0,-1 0 0,0 0 0,1 0 0,-2 0 0,0-1 0,0 0 0,0 1 0,0-1 0,0-1 0,-2 1 0,-4 3 0,-4 4-227,-2-1-1,2-2 1,-2 1-1,0-1 1,-24 8-1,-27 9-6598</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2.872"/>
    </inkml:context>
    <inkml:brush xml:id="br0">
      <inkml:brushProperty name="width" value="0.05" units="cm"/>
      <inkml:brushProperty name="height" value="0.05" units="cm"/>
    </inkml:brush>
  </inkml:definitions>
  <inkml:trace contextRef="#ctx0" brushRef="#br0">88 239 24575,'0'0'0,"0"0"0,0 1 0,-2-1 0,2 0 0,0 0 0,0 0 0,0 0 0,0 0 0,0 0 0,0 0 0,-1 0 0,1 0 0,0 0 0,0 0 0,0 0 0,0 0 0,0 0 0,-1 0 0,1 0 0,0 0 0,0 0 0,0 0 0,0 0 0,0 0 0,-2 0 0,2 0 0,0 0 0,0 0 0,0 0 0,0 0 0,0 0 0,-1 0 0,1 0 0,0 0 0,0-1 0,0 1 0,0 0 0,0 0 0,0 0 0,0 0 0,0 0 0,-1 0 0,1 0 0,0-2 0,0 2 0,0 0 0,0 0 0,-8 20 0,-7 38 0,-38 106 0,50-178 0,4-11 0,11-34 0,3 1 0,1 0 0,49-110 0,-59 158 0,-1-1 0,0 2 0,2-1 0,0 1 0,-1 0 0,14-14 0,-17 20 0,-2 2 0,1 0 0,-1-1 0,2 1 0,-2 0 0,2 1 0,-2-2 0,2 1 0,-1 1 0,0-1 0,0 1 0,0-2 0,0 2 0,1 0 0,-2-1 0,6 1 0,-4 1 0,-1-1 0,0 2 0,0-2 0,1 1 0,-2 0 0,2 1 0,0-1 0,-2 0 0,2 1 0,-2-1 0,2 0 0,-2 1 0,2 0 0,-2 0 0,0-1 0,1 2 0,-1-2 0,3 6 0,5 9 0,1 1 0,-2 0 0,0 1 0,8 28 0,14 82 0,-16-66 0,-2-14-1365,-4-8-5461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3.367"/>
    </inkml:context>
    <inkml:brush xml:id="br0">
      <inkml:brushProperty name="width" value="0.05" units="cm"/>
      <inkml:brushProperty name="height" value="0.05" units="cm"/>
    </inkml:brush>
  </inkml:definitions>
  <inkml:trace contextRef="#ctx0" brushRef="#br0">14 172 24575,'-13'-17'0,"13"17"0,0 0 0,0 0 0,0 0 0,0-2 0,0 2 0,0 0 0,0 0 0,0 0 0,0 0 0,0 0 0,0 0 0,0 0 0,0-1 0,0 1 0,0 0 0,0 0 0,0 0 0,0 0 0,0 0 0,0 0 0,0 0 0,0 0 0,0-1 0,0 1 0,0 0 0,0 0 0,0 0 0,1 0 0,-1 0 0,0 0 0,0 0 0,0 0 0,0 0 0,0 0 0,0 0 0,0 0 0,0 0 0,2 0 0,-2 0 0,0 0 0,0-2 0,0 2 0,0 0 0,0 0 0,0 0 0,0 0 0,1 2 0,-1-2 0,0 0 0,0 0 0,0 0 0,0 0 0,0 0 0,0 0 0,1 0 0,38 13 0,-16-5 0,-2-3 0,2 1 0,-2-4 0,36 4 0,-43-6 0,-1 0 0,-1-2 0,1 1 0,-1 0 0,0-2 0,2 0 0,19-9 0,-5-10 0,-27 22 0,-1-2 0,2 2 0,-2 0 0,0-1 0,1 1 0,-1-1 0,1 1 0,-1-2 0,0 2 0,2-1 0,-2 1 0,0-1 0,1 1 0,-1-2 0,0 2 0,0-1 0,0 0 0,0 1 0,1-2 0,-1 2 0,0-1 0,0 0 0,0 1 0,0-2 0,0 1 0,-1 1 0,1-1 0,0 1 0,0-2 0,0 2 0,0-1 0,-1 0 0,1 1 0,0-2 0,0 2 0,-2-1 0,2 1 0,-1-1 0,1 1 0,-1-2 0,1 2 0,-2 0 0,2 0 0,-1 0 0,1 0 0,-1 0 0,1 0 0,-2 0 0,2 0 0,0 0 0,-1 0 0,1 0 0,-1 0 0,1 0 0,-2 0 0,2 2 0,-1-2 0,1 0 0,0 0 0,-1 0 0,1 1 0,0-1 0,-2 0 0,2 1 0,0-1 0,-1 0 0,1 2 0,0-2 0,-1 0 0,1 1 0,0-1 0,0 1 0,0-1 0,-2 2 0,2-2 0,0 0 0,0 1 0,0-1 0,0 1 0,0 1 0,-9 27 0,9-29 0,-8 37 0,1-1 0,3 2 0,2-2 0,0 1 0,2 0 0,2 1 0,11 60 0,-17-184 0,-4 28 0,0 5 0,1 0 0,3-2 0,6-86 0,-2 135 0,1 0 0,0 0 0,1 1 0,-1-2 0,2 2 0,-2 0 0,7-11 0,-8 14 0,1 2 0,-1-1 0,2 0 0,-2-1 0,1 2 0,0-1 0,-1 1 0,2-1 0,-1-1 0,-1 2 0,1-1 0,1 1 0,-1 0 0,0-1 0,-1 1 0,2 0 0,-1-2 0,0 2 0,1 0 0,-1 0 0,0 0 0,-1-1 0,2 1 0,-1 0 0,0 0 0,1 0 0,-1 1 0,0-1 0,1 0 0,-2 0 0,1 0 0,0 2 0,1-2 0,-1 0 0,0 1 0,-1-1 0,2 1 0,-1-1 0,0 2 0,-1-2 0,2 1 0,-1 0 0,-1-1 0,1 2 0,1 0 0,6 5 27,-2 1-1,1 1 0,-2-1 0,2 0 1,-2 2-1,-1-1 0,2 0 0,-2 1 1,0 0-1,-2 0 0,2 0 0,0 14 1,-1-16-128,-2 0 1,-1 0-1,2 0 1,-2 0 0,0 0-1,0 0 1,-2 0-1,1 0 1,0 0 0,-2 0-1,2 0 1,-2 0 0,0 0-1,-1-1 1,2 1-1,-9 8 1,-2 0-6726</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3.551"/>
    </inkml:context>
    <inkml:brush xml:id="br0">
      <inkml:brushProperty name="width" value="0.05" units="cm"/>
      <inkml:brushProperty name="height" value="0.05" units="cm"/>
    </inkml:brush>
  </inkml:definitions>
  <inkml:trace contextRef="#ctx0" brushRef="#br0">0 0 24575,'4'0'0,"0"4"0,-1 3 0,1 3 0,1 4 0,3 4 0,0 6 0,3 6 0,-3 4 0,2 4 0,0 2 0,-1 1 0,-1-5-8191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4.450"/>
    </inkml:context>
    <inkml:brush xml:id="br0">
      <inkml:brushProperty name="width" value="0.05" units="cm"/>
      <inkml:brushProperty name="height" value="0.05" units="cm"/>
    </inkml:brush>
  </inkml:definitions>
  <inkml:trace contextRef="#ctx0" brushRef="#br0">89 193 24575,'-1'-1'0,"-1"-2"0,1 2 0,0-1 0,-1 0 0,1 0 0,0 1 0,-1-2 0,1 2 0,0-2 0,1 1 0,-2 0 0,2 0 0,-1-1 0,1 2 0,0-2 0,-1 0 0,1 2 0,0-2 0,0 1 0,0-1 0,1 2 0,-1-2 0,0 0 0,1 2 0,-1-2 0,2 1 0,-2 0 0,1 0 0,0 0 0,1 0 0,-2 0 0,1 0 0,0 0 0,1 1 0,0-2 0,2-1 0,2-2 0,0 0 0,1 0 0,0 0 0,-1 1 0,2 1 0,0-1 0,-1 1 0,12-4 0,14-6 0,2 2 0,-1 2 0,2 2 0,0 0 0,51-3 0,-84 11 0,-2 0 0,0 0 0,2 0 0,-2 0 0,1 0 0,0 0 0,0 0 0,-1 0 0,2 1 0,-2-1 0,0 2 0,1-2 0,-1 1 0,2-1 0,-2 1 0,2 2 0,-2-3 0,-1 1 0,0-1 0,1 2 0,-1-2 0,0 1 0,2 0 0,-2-1 0,0 2 0,0-1 0,0-1 0,0 1 0,1 1 0,-1-2 0,0 1 0,0 0 0,0-1 0,0 2 0,0-1 0,0-1 0,-1 1 0,1 1 0,0-1 0,-4 8 0,0-1 0,0 0 0,0 0 0,-2 0 0,-6 8 0,-4 8 0,3 3 0,1 0 0,1 1 0,1 0 0,2 0 0,0 1 0,-7 58 0,11-37 0,1 0 0,3 0 0,10 68 0,-10-109 0,1-4 0,-1 0 0,0 1 0,1-1 0,1 0 0,-1 1 0,0-1 0,1 0 0,0 1 0,1-1 0,2 4 0,-5-7 0,0-2 0,0 0 0,0 0 0,2 0 0,-2 0 0,0 0 0,0 0 0,0 1 0,0-1 0,1 0 0,-1 0 0,0 0 0,0 0 0,0 0 0,0 0 0,1 0 0,-1 0 0,0 0 0,0 0 0,0 0 0,2 0 0,-2 0 0,0 0 0,0 0 0,0 0 0,1 0 0,-1 0 0,0 0 0,0 0 0,0 0 0,0-1 0,1 1 0,-1 0 0,0 0 0,0 0 0,0 0 0,0 0 0,0 0 0,2-2 0,-2 2 0,0 0 0,0 0 0,0 0 0,0 0 0,0-1 0,0 1 0,0 0 0,0 0 0,0 0 0,1 0 0,-1-1 0,0 1 0,0 0 0,0 0 0,0 0 0,0-2 0,0 2 0,0 0 0,0 0 0,0 0 0,-1-1 0,1 1 0,4-20 0,-3-1 0,-1 1 0,-1-1 0,-1 1 0,0-2 0,-2 2 0,-7-24 0,7 31 0,0 0 0,-1-1 0,-1 1 0,1 1 0,-2 0 0,-1 0 0,2 0 0,-2 0 0,-2 1 0,-11-11 0,18 18 0,-1 1 0,0 0 0,0-1 0,-1 2 0,1 0 0,0 0 0,-1-1 0,1 2 0,-2-1 0,2 1 0,-1 0 0,0-1 0,-1 1 0,2 1 0,-1-1 0,0 1 0,-1 0 0,2 1 0,-1-1 0,0 0 0,-1 1 0,2 1 0,-1-1 0,0 0 0,1 2 0,-2-2 0,2 2 0,0-2 0,-1 2 0,1 0 0,0 1 0,-5 2 0,-1 2 0,1 2 0,0-2 0,-1 1 0,2 0 0,0 2 0,2-2 0,-2 2 0,2 0 0,0 1 0,0-2 0,-7 26 0,10-30-91,2-1 0,0 0 0,-1 1 0,2 0 0,-1 0 0,1-1 0,0 0 0,0 2 0,0-2 0,1 1 0,-1 0 0,2 0 0,-1-1 0,4 10 0,6 3-6735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4.992"/>
    </inkml:context>
    <inkml:brush xml:id="br0">
      <inkml:brushProperty name="width" value="0.05" units="cm"/>
      <inkml:brushProperty name="height" value="0.05" units="cm"/>
    </inkml:brush>
  </inkml:definitions>
  <inkml:trace contextRef="#ctx0" brushRef="#br0">1 122 24575,'0'-61'0,"0"56"0,0 39 0,1 56 0,26 175 0,-26-260 0,-1-1 0,2 0 0,-1 0 0,0 2 0,2-2 0,-2 0 0,2 0 0,4 6 0,-7-8 0,0-2 0,1 0 0,-1 1 0,0-1 0,1 0 0,-1 1 0,0-1 0,2 0 0,-2 0 0,1 2 0,-1-2 0,0 0 0,1 0 0,-1 0 0,2 1 0,-2-1 0,1 0 0,-1 0 0,0 0 0,1 0 0,-1 0 0,2 0 0,-2 0 0,1 0 0,-1 0 0,1 0 0,1-1 0,-1-1 0,0 2 0,1-1 0,-1 0 0,0-1 0,1 1 0,-1 0 0,0-1 0,-1 1 0,2 0 0,-1-1 0,-1 1 0,1 0 0,1-3 0,6-19 0,0 2 0,-3-2 0,0 0 0,-1-1 0,0 2 0,0-37 0,-2 28 0,0 1 0,14-56 0,-16 85 0,0-2 0,2 2 0,-2 0 0,0-1 0,1 1 0,-1-2 0,1 2 0,-1 0 0,2-1 0,-1 1 0,-1 0 0,1-1 0,1 1 0,-1 0 0,0 1 0,2-4 0,-2 4 0,-1 0 0,0 0 0,2 0 0,-2 0 0,1 1 0,-1-1 0,1 0 0,-1 0 0,2 0 0,-2 0 0,0 0 0,1 0 0,-1 1 0,1-1 0,-1 0 0,0 0 0,2 2 0,-2-2 0,0 0 0,1 1 0,-1-1 0,0 0 0,1 1 0,-1-1 0,0 0 0,0 2 0,2-2 0,-2 1 0,4 8 0,1 1 0,-1-1 0,4 16 0,12 59 0,-15-56 0,2 0 0,1-1 0,1 1 0,17 32 0,-25-57 0,0-2 0,1 2 0,-1-1 0,0 1 0,1-2 0,0 2 0,0-2 0,-1 2 0,2-2 0,-2 2 0,2-2 0,-1 1 0,0-1 0,0 0 0,1 1 0,0-1 0,-1 0 0,5 2 0,-6-3 0,2 0 0,-2 0 0,2-1 0,0 1 0,-2 0 0,2-2 0,-2 2 0,2-1 0,-2 1 0,2-1 0,-2 1 0,2-2 0,-2 1 0,0 0 0,2-1 0,-2 1 0,1 0 0,-1-1 0,0 1 0,1-2 0,-1 2 0,0 0 0,1-1 0,0-3 0,8-10 0,-1-2 0,-1 1 0,0-1 0,-1-1 0,-2 1 0,0 0 0,-1-2 0,4-25 0,-2 0 0,-4 0 0,-2-60 0,0 97 69,-1 1-1,1-1 0,-1 0 0,-6-13 1,7 20-97,0-1 1,0 1-1,0-1 0,0 1 1,0-2-1,0 2 1,-1-1-1,1 1 1,0-1-1,0 1 1,-2 0-1,2-2 1,0 2-1,0-1 1,-1 1-1,1 0 1,-1-1-1,1 1 1,0 0-1,-2-2 1,2 2-1,-1 0 0,1 0 1,0 0-1,-1-1 1,1 1-1,-2 0 1,2 0-1,-1 0 1,1 0-1,-1 0 1,1 0-1,-2 0 1,2 0-1,-1 0 1,1 0-1,-1 0 1,1 0-1,-2 0 1,2 0-1,-1 0 0,1 0 1,-1 1-1,1-1 1,-2 0-1,2 0 1,0 2-1,-1-2 1,1 0-1,-1 1 1,1-1-1,0 0 1,-2 1-1,2-1 1,0 0-1,0 2 1,-1-2-1,1 1 1,0-1-1,0 1 0,-1 1 1,-7 8-6799</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5.290"/>
    </inkml:context>
    <inkml:brush xml:id="br0">
      <inkml:brushProperty name="width" value="0.05" units="cm"/>
      <inkml:brushProperty name="height" value="0.05" units="cm"/>
    </inkml:brush>
  </inkml:definitions>
  <inkml:trace contextRef="#ctx0" brushRef="#br0">41 220 24575,'-5'-5'0,"-1"-1"0,2 1 0,-1 0 0,1-1 0,0 0 0,0 0 0,-3-8 0,7 12 0,0 1 0,-1 0 0,1-2 0,0 2 0,0-1 0,0 1 0,0-2 0,0 2 0,0 0 0,0-1 0,1 1 0,-1-2 0,0 2 0,2 0 0,-2-1 0,1 1 0,-1 0 0,1-1 0,1 1 0,-2-2 0,1 3 0,0-1 0,1 0 0,-2-1 0,1 1 0,0 0 0,1-1 0,-1 2 0,0-1 0,1 0 0,-1 1 0,2-2 0,-2 2 0,0-1 0,1 1 0,2-1 0,12-5 0,1 1 0,-1 1 0,0 1 0,1 1 0,1-1 0,19 2 0,-17-1 0,0 1 0,1-2 0,31-7 0,-49 8 0,0 1 0,-2 1 0,2-1 0,-2-1 0,2 1 0,-2 0 0,2-2 0,-2 2 0,0-1 0,2 1 0,-2-2 0,1 2 0,-1-2 0,0 2 0,1-2 0,-1 2 0,-1-2 0,1 2 0,1-2 0,-2 1 0,2-5 0,-2 6 0,0-1 0,0 1 0,0 1 0,0-1 0,0-1 0,0 1 0,0 0 0,0-1 0,0 1 0,0 0 0,0-1 0,-1 1 0,1 0 0,0 1 0,-1-2 0,1 1 0,-2 0 0,2-1 0,-1 1 0,1 1 0,-1-1 0,1-1 0,-2 2 0,1-1 0,1 0 0,-1 1 0,-1-2 0,1 2 0,1-1 0,-1 1 0,-1-1 0,1 1 0,0 0 0,-1-2 0,1 2 0,1 0 0,-1 0 0,-1 0 0,1-1 0,0 1 0,-2 0 0,0 0 0,2 1 0,0-1 0,-1 0 0,1 0 0,0 0 0,-2 2 0,2-2 0,-1 1 0,1-1 0,0 1 0,-1-1 0,1 2 0,0-2 0,-1 1 0,1 0 0,1 1 0,-1-1 0,-1-1 0,1 1 0,0 1 0,1-1 0,-2 0 0,2 1 0,-1-1 0,0 0 0,-1 3 0,-11 42 0,13-45 0,-12 80-206,3-1 0,3 156 0,6-189-541,0 10-6079</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7.085"/>
    </inkml:context>
    <inkml:brush xml:id="br0">
      <inkml:brushProperty name="width" value="0.05" units="cm"/>
      <inkml:brushProperty name="height" value="0.05" units="cm"/>
    </inkml:brush>
  </inkml:definitions>
  <inkml:trace contextRef="#ctx0" brushRef="#br0">93 1580 24575,'-9'-10'0,"-1"1"0,0 0 0,-1 1 0,0-2 0,-1 4 0,-17-12 0,128 78 0,27 3 0,5-6 0,179 53 0,-114-53-236,3-9-1,1-8 1,3-10 0,225 8-1,-98-33-354,587-65 0,-528 6-366,684-189-1,-753 143 825,-5-13 1,434-225-1,-196 16-956,-438 243 1640,-4-5 1,155-152-1,-231 203 37,-3-3-1,-2-1 0,0-1 1,-2-2-1,-3 0 1,24-50-1,-7 15-1952</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4.141"/>
    </inkml:context>
    <inkml:brush xml:id="br0">
      <inkml:brushProperty name="width" value="0.05" units="cm"/>
      <inkml:brushProperty name="height" value="0.05" units="cm"/>
    </inkml:brush>
  </inkml:definitions>
  <inkml:trace contextRef="#ctx0" brushRef="#br0">20 1 24575,'-20'0'0,"26"2"0,38 2 0,-36-3 0,346 14 35,-178-10-312,1551 48-3607,44 2 2198,-1753-54 1643,262 8-132,-94-7 3038,-175-2-2531,-6 0-76,0 0 0,0 0 0,0 0 0,0 1 0,0-1 0,6 3-1,-10-3-222,0 1 0,0-1-1,0 1 1,0 0 0,0-1-1,0 1 1,0 0-1,0 0 1,-1-1 0,1 1-1,0 0 1,0 0-1,-1 0 1,1 0 0,0 0-1,-1 0 1,1 0 0,-1 0-1,0 0 1,1 0-1,-1 0 1,0 1 0,0-1-1,1 0 1,-1 0 0,0 0-1,0 0 1,0 1-1,-1-1 1,1 0 0,0 2-1,-13 220-32,-2 16 0,-26 342 0,41-534 0,-1-4 0,3-1 0,9 65 0,-10-102 0,0 0 0,0 0 0,-1 0 0,1 0 0,-1 0 0,-1 9 0,1-12 0,-1-1 0,1 1 0,-1-1 0,1 0 0,-1 1 0,0-1 0,0 0 0,1 1 0,-1-1 0,0 0 0,0 0 0,0 0 0,0 0 0,0 0 0,0 0 0,-1 0 0,1 0 0,0 0 0,0-1 0,-1 1 0,1 0 0,0-1 0,-1 1 0,1-1 0,-1 0 0,1 1 0,-1-1 0,-1 0 0,-19 3 0,-39-1 0,-9 0 0,-15 11 0,43-6 0,-69 2 0,115-12-1365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7.613"/>
    </inkml:context>
    <inkml:brush xml:id="br0">
      <inkml:brushProperty name="width" value="0.05" units="cm"/>
      <inkml:brushProperty name="height" value="0.05" units="cm"/>
    </inkml:brush>
  </inkml:definitions>
  <inkml:trace contextRef="#ctx0" brushRef="#br0">121 261 24575,'-3'0'0,"1"0"0,-1 1 0,0-1 0,1 0 0,-1 2 0,0-1 0,1-1 0,0 1 0,0 1 0,-1-1 0,0 0 0,1 1 0,0-1 0,0 2 0,0-2 0,0 0 0,0 2 0,0-2 0,0 2 0,1 0 0,0-2 0,-3 7 0,-4 5 0,2 1 0,1 0 0,-6 18 0,-6 16 0,9-29 0,-4 9 0,13-29 0,2-1 0,-2 2 0,2-1 0,-2 0 0,1-1 0,-1 1 0,2 0 0,-2-1 0,0 1 0,1-2 0,-1 2 0,0 0 0,1-1 0,-1-2 0,226-228 0,-178 190 0,3 0 0,107-66 0,-155 106 0,1-1 0,-1 2 0,1-2 0,1 0 0,-2 2 0,1 0 0,7-2 0,-11 3 0,1 0 0,-2 0 0,1 0 0,0 0 0,1 0 0,-2 0 0,1 1 0,0-1 0,1 0 0,-1 0 0,-1 2 0,1-2 0,1 0 0,-2 1 0,1-1 0,0 1 0,-1-1 0,2 2 0,-2-2 0,1 1 0,0 0 0,-1-1 0,0 2 0,2-1 0,-2-1 0,1 1 0,-1 1 0,0-2 0,1 1 0,-1 0 0,0 1 0,0-2 0,0 1 0,2 0 0,-2 1 0,0-1 0,0-1 0,0 1 0,0 1 0,-2 0 0,2 76 0,-1-54 0,1 0 0,5 38 0,9 6 0,3-1 0,3 0 0,46 105 0,-56-154-1365,-2-6-5461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9.426"/>
    </inkml:context>
    <inkml:brush xml:id="br0">
      <inkml:brushProperty name="width" value="0.05" units="cm"/>
      <inkml:brushProperty name="height" value="0.05" units="cm"/>
    </inkml:brush>
  </inkml:definitions>
  <inkml:trace contextRef="#ctx0" brushRef="#br0">0 573 24575,'1'8'0,"-1"0"0,2 0 0,-1 0 0,2-1 0,-1 1 0,1 0 0,0-2 0,-1 2 0,2-1 0,0-1 0,0 1 0,0 0 0,2-1 0,-1 1 0,0-2 0,1 1 0,-1-1 0,2 0 0,-2 1 0,2-2 0,13 8 0,8 4 0,0-3 0,0 0 0,1-1 0,38 8 0,-5-4 0,2-1 0,0-4 0,90 2 0,195-18 0,-243-5 0,192-42 0,-222 34 0,-2-6 0,0-2 0,94-48 0,-123 51 0,-1-2 0,-1-3 0,-2-1 0,-1-2 0,-2-1 0,37-40 0,-50 43 0,1-2 0,-4 0 0,1-2 0,-3 0 0,-1-1 0,-1 0 0,-2-2 0,19-62 0,-35 96-170,1-2-1,1 0 0,-2 0 1,1 0-1,-1 0 0,0 1 1,0-6-1,-3-2-6655</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19.938"/>
    </inkml:context>
    <inkml:brush xml:id="br0">
      <inkml:brushProperty name="width" value="0.05" units="cm"/>
      <inkml:brushProperty name="height" value="0.05" units="cm"/>
    </inkml:brush>
  </inkml:definitions>
  <inkml:trace contextRef="#ctx0" brushRef="#br0">12 231 24575,'-10'12'0,"9"-11"0,14-5 0,34-15 0,0-1 0,-2-4 0,-1 0 0,0-2 0,-3-2 0,54-47 0,-92 72 0,-1 1 0,1-1 0,1 0 0,-1 2 0,1-2 0,-2 2 0,2-2 0,-1 2 0,1 0 0,5-2 0,-7 3 0,-2 0 0,1 0 0,0 0 0,1 1 0,-1-1 0,0 0 0,1 2 0,-1-2 0,0 0 0,-1 1 0,2-1 0,-1 1 0,0-1 0,1 2 0,-2-2 0,1 1 0,0 0 0,-1-1 0,2 2 0,-2-1 0,1 0 0,-1-1 0,1 2 0,-1-1 0,2 0 0,-2 1 0,0-1 0,1 0 0,-1-1 0,0 2 0,0-1 0,0 0 0,0 1 0,0-1 0,0 3 0,63 229-1365,-59-218-5461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2.759"/>
    </inkml:context>
    <inkml:brush xml:id="br0">
      <inkml:brushProperty name="width" value="0.05" units="cm"/>
      <inkml:brushProperty name="height" value="0.05" units="cm"/>
    </inkml:brush>
  </inkml:definitions>
  <inkml:trace contextRef="#ctx0" brushRef="#br0">54 105 24575,'-2'-12'0,"0"1"0,-2-1 0,2 2 0,-2-1 0,0 0 0,-12-21 0,16 32 0,0 0 0,0 0 0,0 0 0,0 0 0,0-1 0,0 1 0,0 0 0,0 0 0,0 0 0,0-1 0,0 1 0,0 0 0,0 0 0,0 0 0,0 0 0,-2-2 0,2 2 0,0 0 0,0 0 0,0 0 0,0 0 0,0 0 0,-1 0 0,1-1 0,0 1 0,0 0 0,0 0 0,0 0 0,-1 0 0,1 0 0,0 0 0,0 0 0,0 0 0,-2 0 0,2 0 0,0 0 0,0 0 0,0 0 0,0 0 0,-1 0 0,1 0 0,0 0 0,0 0 0,0 0 0,-1 0 0,1 0 0,0 0 0,0 0 0,0 0 0,0 0 0,-2 1 0,2-1 0,0 0 0,-5 19 0,1 29 0,52 725 0,-19-482 0,-11-129-1365,-13-126-5461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3.162"/>
    </inkml:context>
    <inkml:brush xml:id="br0">
      <inkml:brushProperty name="width" value="0.05" units="cm"/>
      <inkml:brushProperty name="height" value="0.05" units="cm"/>
    </inkml:brush>
  </inkml:definitions>
  <inkml:trace contextRef="#ctx0" brushRef="#br0">27 1 24575,'-12'-1'0,"-2"1"0,14 1 0,0-1 0,0 2 0,0-1 0,-1-1 0,1 1 0,0-1 0,0 2 0,0-1 0,0-1 0,0 1 0,0 1 0,0-2 0,0 1 0,1 0 0,-1-1 0,0 2 0,0-2 0,0 1 0,2 0 0,-2-1 0,1 2 0,4 12 0,1 1 0,0-2 0,1 1 0,0-1 0,2-1 0,-1 0 0,1 0 0,1 0 0,0-1 0,20 17 0,-21-20 0,0-2 0,2 0 0,0 0 0,-1 0 0,1-2 0,0 0 0,-1 0 0,2 0 0,-1-2 0,1 1 0,0-2 0,-1 1 0,1-1 0,13-1 0,-12-1 0,1-1 0,-1 1 0,0-2 0,1 1 0,-1-2 0,0-2 0,-1 2 0,2-1 0,-2-2 0,0 1 0,-2-1 0,2 0 0,-1-1 0,0-1 0,-1 1 0,0-1 0,-1-2 0,0 2 0,-1-2 0,0 0 0,0-1 0,12-22 0,-20 34 0,0 0 0,0-2 0,2 2 0,-2 0 0,0 0 0,0-1 0,0 1 0,0 0 0,0-1 0,1 1 0,-1 0 0,0 0 0,0-2 0,0 2 0,0 0 0,0-1 0,0 1 0,0 0 0,0-1 0,0 1 0,0 0 0,0 0 0,0-2 0,0 2 0,0 0 0,0-1 0,0 1 0,-1 0 0,1-1 0,0 1 0,0 0 0,-14 5 0,-20 26 0,28-26 0,-182 168-1365,154-139-5461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3.781"/>
    </inkml:context>
    <inkml:brush xml:id="br0">
      <inkml:brushProperty name="width" value="0.05" units="cm"/>
      <inkml:brushProperty name="height" value="0.05" units="cm"/>
    </inkml:brush>
  </inkml:definitions>
  <inkml:trace contextRef="#ctx0" brushRef="#br0">495 91 24575,'2'0'0,"0"0"0,0 0 0,0 0 0,-1 0 0,2 0 0,-2 0 0,2-2 0,-2 2 0,0 0 0,2-1 0,-2 1 0,1-1 0,0-1 0,0 2 0,-1-1 0,0 0 0,1-1 0,0 1 0,0 0 0,-1-1 0,0 1 0,1 0 0,-2-1 0,2 0 0,-2-1 0,2 2 0,-2-1 0,0 1 0,0 0 0,0-1 0,0 1 0,-2 0 0,2-1 0,0 0 0,0 0 0,-1 1 0,1 0 0,0-1 0,-1 1 0,1 0 0,-2-1 0,1 1 0,1 0 0,-1-1 0,-1 2 0,2-1 0,-1 0 0,0-1 0,-1 1 0,1 1 0,0-1 0,-1-1 0,1 2 0,0-1 0,-1 1 0,1-1 0,-2 1 0,-7-6 0,-1 1 0,-1 1 0,0 0 0,1 1 0,-1 1 0,0-1 0,0 2 0,0-1 0,0 1 0,-14 2 0,7-1 0,0 3 0,1-2 0,-1 3 0,0 0 0,-33 12 0,38-8 0,-1-1 0,0 1 0,1 1 0,0 1 0,1 0 0,0 1 0,1 0 0,0 1 0,1 0 0,-1 0 0,3 1 0,-1 0 0,1 2 0,0 0 0,2-1 0,-10 25 0,13-30 0,1 1 0,-1 0 0,3 0 0,-2 0 0,2 0 0,-1 0 0,1 1 0,1-2 0,0 2 0,1 0 0,1-2 0,-1 2 0,0-2 0,2 2 0,0-2 0,1 2 0,-2-2 0,4 0 0,-2 1 0,1-2 0,0 1 0,1-1 0,-1 1 0,2-1 0,-1-1 0,2 1 0,14 12 0,-6-9 0,-2-2 0,2 0 0,2-1 0,-2 0 0,1 0 0,0-2 0,2 0 0,-2-2 0,2 0 0,-2 0 0,2-2 0,33 0 0,-28-2 0,1 0 0,1-2 0,-2-1 0,0-1 0,1-1 0,-1-2 0,0 0 0,-1-1 0,23-12 0,-36 15-227,-1 0-1,0-1 1,-1 0-1,1-1 1,13-13-1,-2-4-6598</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4.422"/>
    </inkml:context>
    <inkml:brush xml:id="br0">
      <inkml:brushProperty name="width" value="0.05" units="cm"/>
      <inkml:brushProperty name="height" value="0.05" units="cm"/>
    </inkml:brush>
  </inkml:definitions>
  <inkml:trace contextRef="#ctx0" brushRef="#br0">62 871 24575,'-1'-12'0,"0"2"0,-1-1 0,0 0 0,-1 1 0,-8-20 0,-2-8 0,5 6 0,0-2 0,3 1 0,2 0 0,0 0 0,2-1 0,1 1 0,3 0 0,-1-1 0,4 1 0,12-50 0,-12 63 0,-1 2 0,3-1 0,-1 0 0,2 1 0,0 0 0,2 0 0,0 2 0,1-2 0,0 2 0,1 2 0,0-1 0,2 0 0,0 2 0,1 0 0,0 1 0,0 0 0,1 1 0,32-14 0,-38 21 0,0 0 0,1 0 0,0 1 0,-2 0 0,2 1 0,0 0 0,0 1 0,0 1 0,-1 0 0,1 0 0,0 1 0,0 1 0,0 0 0,0 1 0,-1 0 0,14 5 0,-9 0 0,-1 0 0,-1 0 0,1 1 0,-2 0 0,1 1 0,-1 0 0,-1 2 0,0 0 0,0 0 0,18 28 0,-6-2 0,-1 0 0,-2 1 0,-2 2 0,-2-1 0,-1 3 0,18 77 0,26 269 0,-43-212 0,-9 1 0,-7 0 0,-30 249 0,25-400 0,1-5 0,1-1 0,-2 1 0,-14 39 0,18-60 0,0 1 0,-1-1 0,1 0 0,-1 1 0,1-1 0,-2 0 0,2 1 0,-1-1 0,0 0 0,-1 1 0,2-2 0,-1 1 0,0 0 0,-1 1 0,1-2 0,0 1 0,-1 0 0,1-1 0,0 2 0,-1-2 0,1 0 0,0 1 0,-1-1 0,1 0 0,0 1 0,-2-1 0,2 0 0,-1 0 0,1 0 0,0 0 0,-1 0 0,1 0 0,-2 0 0,2-1 0,0 1 0,-1 0 0,1-1 0,0 1 0,-1-2 0,1 2 0,-3-2 0,-5-4 0,-1 1 0,0-2 0,2-1 0,-15-10 0,12 8 0,-65-52 0,-109-102 0,165 143 0,0-1 0,3 1 0,0-2 0,1-1 0,0 0 0,-18-41 0,32 60-114,-1-2 1,0 0-1,1 1 0,0-1 0,1-1 1,-2 1-1,3 1 0,-1-1 0,1-1 1,0 1-1,0-11 0,5 6-6712</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5.200"/>
    </inkml:context>
    <inkml:brush xml:id="br0">
      <inkml:brushProperty name="width" value="0.05" units="cm"/>
      <inkml:brushProperty name="height" value="0.05" units="cm"/>
    </inkml:brush>
  </inkml:definitions>
  <inkml:trace contextRef="#ctx0" brushRef="#br0">17 436 24575,'-16'-51'0,"15"43"0,2-1 0,-1 1 0,2 0 0,-1 0 0,0 0 0,1 0 0,0 0 0,1 1 0,0-1 0,-1 0 0,2 2 0,0-2 0,0 1 0,2 0 0,-2 1 0,1-1 0,10-8 0,-1-1 0,2 3 0,0-2 0,0 3 0,2 0 0,31-17 0,0 5 0,2 3 0,1 2 0,0 2 0,1 2 0,62-9 0,-31 12 0,0 4 0,141 4 0,-144 9 0,1 3 0,-1 4 0,-1 4 0,-1 3 0,-1 4 0,1 3 0,-3 2 0,-1 6 0,-2 2 0,-1 2 0,-3 4 0,120 95 0,-158-110 0,0 1 0,-3 0 0,0 2 0,-3 2 0,0 2 0,-2-1 0,36 69 0,-47-76 0,-3-1 0,0 0 0,-1 1 0,-1 0 0,-2 1 0,-1 0 0,0-1 0,-2 2 0,-1-1 0,-1 0 0,-1-1 0,-10 52 0,0-36 0,-2 0 0,-2-1 0,-1-1 0,-2 0 0,-2-1 0,-2-2 0,0 0 0,-2-1 0,-39 42 0,8-18 0,-2-3 0,-2-1 0,-3-3 0,-71 47 0,66-59 0,0-2 0,-2-4 0,-2-2 0,-1-4 0,-1-2 0,-108 22 0,-466 54 0,259-64 0,380-38 130,-16-2-1625</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5.774"/>
    </inkml:context>
    <inkml:brush xml:id="br0">
      <inkml:brushProperty name="width" value="0.05" units="cm"/>
      <inkml:brushProperty name="height" value="0.05" units="cm"/>
    </inkml:brush>
  </inkml:definitions>
  <inkml:trace contextRef="#ctx0" brushRef="#br0">58 17 24575,'0'-1'0,"0"1"0,0-1 0,0 1 0,0-2 0,-1 2 0,1-1 0,0 1 0,0-1 0,0 1 0,0-2 0,-1 2 0,1-1 0,0 1 0,0 0 0,-2-1 0,2 1 0,0-2 0,-1 2 0,1 0 0,0-1 0,-1 1 0,1 0 0,-2-1 0,2 1 0,0 0 0,-1-2 0,1 2 0,-1 0 0,1 0 0,-2 0 0,2 0 0,-1-1 0,1 1 0,-1 0 0,1 0 0,-2 0 0,2 0 0,-1 0 0,1 0 0,-1 0 0,-1 0 0,1 1 0,0-1 0,-1 0 0,1 0 0,0 2 0,-1-2 0,1 0 0,0 1 0,-1-1 0,1 1 0,0-1 0,-1 2 0,1-1 0,0-1 0,-1 1 0,1 1 0,0-1 0,1-1 0,-2 1 0,1 1 0,0 2 0,-2 4 0,0 0 0,2 1 0,0-1 0,-1 0 0,1 1 0,1-1 0,0 2 0,0-2 0,1 1 0,1-1 0,0 11 0,6 13 0,16 44 0,-22-68-105,0-2 0,1 1 0,0 0 0,-1-1 0,2 0 0,0 0 0,0 1 0,0-2 0,0 1 0,2-1 0,-2 0 0,9 7 0,0-4-6721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5.926"/>
    </inkml:context>
    <inkml:brush xml:id="br0">
      <inkml:brushProperty name="width" value="0.05" units="cm"/>
      <inkml:brushProperty name="height" value="0.05" units="cm"/>
    </inkml:brush>
  </inkml:definitions>
  <inkml:trace contextRef="#ctx0" brushRef="#br0">106 0 24575,'-2'0'0,"-8"0"0,-4 0 0,-4 0 0,0 0 0,0 3 0,6 5 0,4 2 0,3 4 0,6 4 0,2 1-8191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5.284"/>
    </inkml:context>
    <inkml:brush xml:id="br0">
      <inkml:brushProperty name="width" value="0.05" units="cm"/>
      <inkml:brushProperty name="height" value="0.05" units="cm"/>
    </inkml:brush>
  </inkml:definitions>
  <inkml:trace contextRef="#ctx0" brushRef="#br0">126 1 24575,'-3'0'0,"-4"0"0,-4 3 0,-1 4 0,3 7 0,-1 5 0,1 4 0,3 9 0,-1 7 0,0 4 0,2 4 0,-1 3 0,0-1 0,-3 1 0,2-2 0,0-6 0,3-10-8191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6.301"/>
    </inkml:context>
    <inkml:brush xml:id="br0">
      <inkml:brushProperty name="width" value="0.05" units="cm"/>
      <inkml:brushProperty name="height" value="0.05" units="cm"/>
    </inkml:brush>
  </inkml:definitions>
  <inkml:trace contextRef="#ctx0" brushRef="#br0">0 0 24575,'9'84'0,"1"-5"0,-12-41 0,1-6 0,1-25 0,3-11 0,10-32 0,24-45 0,-30 70 0,-2 0 0,2 1 0,1 0 0,-1 1 0,1 0 0,0-1 0,1 1 0,14-10 0,-22 18 0,0 0 0,2-1 0,-2 1 0,2 0 0,0 1 0,-2-2 0,2 1 0,-1 1 0,0-1 0,0 1 0,1-2 0,0 2 0,-2 0 0,2 0 0,-1 0 0,1 0 0,-2 0 0,2 0 0,0 2 0,-1-2 0,0 0 0,0 1 0,1-1 0,-2 1 0,2 1 0,0-1 0,-2 0 0,2-1 0,-2 2 0,2 0 0,-2 0 0,0-1 0,2 0 0,-2 1 0,1 0 0,-1 0 0,0 0 0,1 0 0,0 3 0,6 8 0,0 2 0,-1-2 0,-2 2 0,9 24 0,-14-39 0,62 241-1365,-55-218-5461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6.472"/>
    </inkml:context>
    <inkml:brush xml:id="br0">
      <inkml:brushProperty name="width" value="0.05" units="cm"/>
      <inkml:brushProperty name="height" value="0.05" units="cm"/>
    </inkml:brush>
  </inkml:definitions>
  <inkml:trace contextRef="#ctx0" brushRef="#br0">1 60 24575,'3'-7'0,"1"-6"0,0-6 0,-1 6 0,-3 5 0,-3 12 0,-1 11 0,1 10 0,1 12 0,0 7 0,2 10 0,-1 2 0,1 2 0,0 0 0,0-2 0,0-3 0,0-12-8191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6.955"/>
    </inkml:context>
    <inkml:brush xml:id="br0">
      <inkml:brushProperty name="width" value="0.05" units="cm"/>
      <inkml:brushProperty name="height" value="0.05" units="cm"/>
    </inkml:brush>
  </inkml:definitions>
  <inkml:trace contextRef="#ctx0" brushRef="#br0">23 206 24575,'-3'-1'0,"2"0"0,-1-1 0,1 0 0,-2 0 0,2 1 0,0 0 0,-1-2 0,1 2 0,0-1 0,1 0 0,-2 0 0,1 0 0,1 0 0,-1 0 0,1 0 0,-2 0 0,2-1 0,-1 2 0,1-2 0,0 0 0,0 2 0,0-2 0,0 2 0,1-4 0,1 2 0,-1 0 0,0 2 0,1-2 0,0 2 0,0 0 0,0-2 0,0 2 0,0-1 0,1 1 0,-2 0 0,2-1 0,0 1 0,-1 0 0,0-1 0,0 2 0,1-1 0,0 1 0,-1-1 0,1 1 0,2-2 0,46-4 0,65-2 0,-83 8 0,1-3 0,-1 0 0,0-2 0,-1 0 0,59-21 0,-88 26 0,-2-1 0,0 0 0,2 1 0,-2-2 0,2 1 0,-2 1 0,1-1 0,0-1 0,0 1 0,-1 0 0,0-1 0,1 0 0,-1 0 0,0 1 0,1 0 0,-1-2 0,0 2 0,-1-1 0,2 0 0,-1 0 0,-1 0 0,1 0 0,-1 0 0,2 0 0,-2-3 0,0 4 0,0-1 0,-2 1 0,2 0 0,-1-1 0,1 1 0,-1 0 0,1-1 0,-2 1 0,2 0 0,-1-1 0,0 1 0,-1 0 0,1-1 0,1 1 0,-1 1 0,-1-1 0,1-1 0,0 2 0,-1-1 0,1 0 0,0 1 0,-1 0 0,1-2 0,-2 2 0,2-1 0,0 1 0,-1 0 0,1 0 0,0 0 0,-1 0 0,0 0 0,0 0 0,1 0 0,-2 0 0,-3 1 0,-1-1 0,2 2 0,-2-1 0,2 2 0,-1-2 0,0 2 0,0-1 0,1 1 0,0 0 0,-1-1 0,1 2 0,0-1 0,-1 1 0,2 0 0,-1 1 0,-6 7 0,-3 6 0,-1-1 0,2 2 0,-14 23 0,23-35 0,1 1 0,-1 0 0,2-1 0,-1 1 0,0 0 0,2 0 0,0 0 0,-2 10 0,3-16 0,0-1 0,0 2 0,0-2 0,0 0 0,0 2 0,0-2 0,1 1 0,-1 0 0,2 0 0,-2-1 0,1 2 0,-1-2 0,1 0 0,-1 1 0,2-1 0,-1 0 0,2 3 0,-2-2 0,2-2 0,-2 1 0,0 0 0,1-1 0,0 2 0,0-2 0,0 1 0,0-1 0,-1 0 0,2 1 0,-2-1 0,2 0 0,-2 0 0,2 0 0,-2 0 0,2 0 0,-2 0 0,2-1 0,-2 1 0,3-1 0,7-2 0,-2 0 0,0-1 0,2 0 0,-2 0 0,1-1 0,-1 0 0,14-11 0,2-4 0,26-28 0,21-16 0,-72 62 0,0 2 0,1 0 0,-1 0 0,0-1 0,1 1 0,-1 0 0,0 0 0,2-1 0,-2 1 0,0 0 0,1 0 0,-1 0 0,0 0 0,1 0 0,-1 0 0,0 0 0,2-2 0,-2 2 0,0 0 0,1 0 0,-1 0 0,0 0 0,1 2 0,-1-2 0,2 0 0,-2 0 0,0 0 0,1 0 0,-1 0 0,0 0 0,1 0 0,-1 1 0,2-1 0,4 19 0,-7 33 0,1-44 0,-3 81-1365,3-64-5461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7.282"/>
    </inkml:context>
    <inkml:brush xml:id="br0">
      <inkml:brushProperty name="width" value="0.05" units="cm"/>
      <inkml:brushProperty name="height" value="0.05" units="cm"/>
    </inkml:brush>
  </inkml:definitions>
  <inkml:trace contextRef="#ctx0" brushRef="#br0">13 37 24575,'0'-4'0,"0"0"0,-1 2 0,1-2 0,-2 0 0,2 1 0,-1-1 0,0 0 0,-2-4 0,3 9 0,0-1 0,0 0 0,0 0 0,0 0 0,0 0 0,0 0 0,0 0 0,0 0 0,-1 0 0,1 0 0,0 0 0,0 0 0,0 0 0,0 0 0,0 0 0,0 0 0,0 0 0,0 0 0,0 0 0,0 2 0,0-2 0,0 0 0,0 0 0,0 0 0,0 0 0,0 0 0,-2 0 0,2 0 0,0 0 0,0 0 0,0 0 0,0 0 0,0 0 0,0 0 0,0 0 0,0 0 0,0 0 0,0 0 0,0 0 0,0 0 0,0-2 0,-1 2 0,1 0 0,0 0 0,0 0 0,0 0 0,0 0 0,0 0 0,0 0 0,0 0 0,0 0 0,0 0 0,0 0 0,0 0 0,0 0 0,0 0 0,0 0 0,0 0 0,0 0 0,0 0 0,0-1 0,1 24 0,2-7 0,0 8 0,1 0 0,1 0 0,2 0 0,-1-2 0,13 26 0,-19-48 0,0 2 0,0-2 0,1 1 0,-1 0 0,0-1 0,2 2 0,-2-2 0,1 1 0,-1-1 0,1 1 0,-1-1 0,2 0 0,-2 2 0,1-2 0,-1 0 0,1 1 0,-1-1 0,2 0 0,-1 1 0,-1-1 0,1 0 0,-1 0 0,2 0 0,-1 0 0,-1 0 0,1 0 0,1 0 0,-2 0 0,1 0 0,0 0 0,-1 0 0,2 0 0,-1 0 0,-1 0 0,1 0 0,-1-1 0,2 1 0,-1 0 0,-1-1 0,1 1 0,-1 0 0,2-2 0,-2 2 0,1-1 0,-1 1 0,1 0 0,-1-1 0,2 1 0,-2-2 0,1 0 0,31-45 0,-25 36 0,-5 9 0,32-42 0,-33 42 0,0 1 0,1 0 0,-1-2 0,0 2 0,2-1 0,-2 1 0,1 0 0,-1 1 0,2-2 0,-2 1 0,0 0 0,2 1 0,-2-2 0,2 2 0,-2-1 0,2 1 0,-2 0 0,2-1 0,0 1 0,-2 0 0,2 0 0,1 0 0,-3 1 0,0-1 0,1 1 0,-1 1 0,0-2 0,1 1 0,-1 0 0,0 1 0,1-1 0,-2 0 0,1 1 0,0-1 0,-1 0 0,2 1 0,-2-1 0,1 0 0,-1 1 0,1-1 0,-1 0 0,0 1 0,2-1 0,-2 0 0,0 5 0,2 39 0,-2-29 0,8 37-1365,0-30-5461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7.485"/>
    </inkml:context>
    <inkml:brush xml:id="br0">
      <inkml:brushProperty name="width" value="0.05" units="cm"/>
      <inkml:brushProperty name="height" value="0.05" units="cm"/>
    </inkml:brush>
  </inkml:definitions>
  <inkml:trace contextRef="#ctx0" brushRef="#br0">140 80 24575,'0'-6'0,"0"0"0,-2 0 0,2 1 0,-1 0 0,0-1 0,-1 0 0,1 0 0,-2 1 0,-2-7 0,5 11 0,-1 1 0,1-2 0,-2 1 0,1 0 0,1-1 0,-1 1 0,-1 1 0,1-1 0,0-1 0,1 2 0,-2-1 0,1 1 0,0-1 0,-1 1 0,1-2 0,0 2 0,-1 0 0,1-1 0,0 1 0,-1 0 0,1 0 0,-2 0 0,2 0 0,0 0 0,-1 0 0,1 0 0,0 0 0,-1 0 0,1 0 0,0 1 0,-1-1 0,1 0 0,0 2 0,-1-2 0,1 1 0,0-1 0,-1 1 0,1-1 0,0 2 0,1-1 0,-4 2 0,-2 2 0,1 0 0,0 1 0,-1-1 0,1 2 0,0-2 0,1 2 0,0-1 0,0 1 0,0 0 0,1 1 0,0-2 0,1 2 0,-1-1 0,-1 10 0,1-5 0,1 0 0,0 0 0,1-1 0,1 1 0,0 0 0,0 0 0,1 0 0,5 21 0,-5-27-91,0-1 0,2 0 0,0 1 0,-2-1 0,2-1 0,1 1 0,-2 1 0,1-2 0,1 0 0,0 1 0,0-1 0,0 0 0,0 0 0,5 3 0,14 7-6735</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27.842"/>
    </inkml:context>
    <inkml:brush xml:id="br0">
      <inkml:brushProperty name="width" value="0.05" units="cm"/>
      <inkml:brushProperty name="height" value="0.05" units="cm"/>
    </inkml:brush>
  </inkml:definitions>
  <inkml:trace contextRef="#ctx0" brushRef="#br0">133 289 24575,'3'-5'0,"-2"1"0,2-2 0,-2 1 0,1 0 0,-1-1 0,-1 1 0,1-2 0,-1 2 0,0 0 0,-1-11 0,1 14 0,0 0 0,0 0 0,0 0 0,-1 0 0,1 0 0,0 0 0,-2 0 0,2 0 0,-1 1 0,0-2 0,1 2 0,-2 0 0,1-2 0,0 2 0,-1-1 0,1 1 0,0 0 0,-1-1 0,1 1 0,0 0 0,-2-1 0,2 1 0,-1 0 0,0 1 0,0-2 0,1 1 0,-2 1 0,2-1 0,-2 1 0,2 0 0,-6-2 0,7 2 0,-1 0 0,0 0 0,-1 0 0,2 0 0,-1 0 0,0 0 0,-1 0 0,2 0 0,-1 0 0,0 0 0,-1 2 0,2-2 0,-1 0 0,0 0 0,1 1 0,-2-1 0,1 1 0,1-1 0,-1 0 0,-1 2 0,2-2 0,-1 1 0,1 0 0,-1-1 0,1 2 0,-2-2 0,2 1 0,0 0 0,-1-1 0,1 2 0,0-1 0,-1-1 0,1 1 0,0 1 0,0-1 0,0-1 0,-2 4 0,2-3 0,0 1 0,2-1 0,-2 0 0,0 1 0,0-1 0,0 2 0,1-2 0,-1 0 0,1 1 0,-1-1 0,2 0 0,-2 1 0,1-1 0,0 0 0,-1 1 0,2-2 0,-1 1 0,0 0 0,-1 1 0,2-1 0,-1-1 0,0 1 0,1 1 0,-1-2 0,3 2 0,3 0 0,1-1 0,-2 2 0,2-3 0,0 1 0,-1-1 0,1 0 0,0 0 0,-1 0 0,1-1 0,-2-1 0,2 1 0,0 0 0,-1-2 0,0 2 0,1-3 0,-2 1 0,12-6 0,-12 6 0,0-1 0,-1 1 0,0-1 0,-1 2 0,2-2 0,-2-2 0,1 2 0,-1 0 0,0-1 0,0 1 0,0-1 0,-1-1 0,1 1 0,-2 0 0,1-1 0,0 0 0,-1 0 0,0 0 0,-1 0 0,0 0 0,2-12 0,-3 14 0,0 0 0,0 2 0,-1-2 0,1 0 0,-2 0 0,1 0 0,0 0 0,-1 0 0,1 1 0,-2-1 0,2 0 0,-2 1 0,1-1 0,0 2 0,0-1 0,-1-1 0,0 1 0,-1 1 0,2-1 0,-1 0 0,-1 2 0,1-2 0,-1 2 0,2-2 0,-2 2 0,0 0 0,0-1 0,0 1 0,1 0 0,-1-1 0,-4 1 0,-1 0 0,1-1 0,0 1 0,-2 1 0,2 0 0,0 0 0,-1 0 0,1 1 0,0-1 0,-1 3 0,1-2 0,0 2 0,0 0 0,-14 6 0,14-5 0,0 1 0,0 1 0,2-1 0,-2 2 0,1-1 0,0 1 0,2 0 0,-2-1 0,2 2 0,0 0 0,1 0 0,-2 0 0,2 0 0,0 0 0,2 2 0,-2-2 0,1 1 0,0 0 0,2 1 0,0-2 0,-1 1 0,1 0 0,1 1 0,0-1 0,1 11 0,2-5 0,0-1 0,-1 1 0,1-2 0,2 2 0,-1-2 0,2 2 0,0-2 0,1 1 0,0-2 0,1 1 0,0-1 0,1 0 0,0-1 0,1-1 0,14 14 0,-8-12-273,0 0 0,0-1 0,1 0 0,32 13 0,5-3-6553</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0.175"/>
    </inkml:context>
    <inkml:brush xml:id="br0">
      <inkml:brushProperty name="width" value="0.05" units="cm"/>
      <inkml:brushProperty name="height" value="0.05" units="cm"/>
    </inkml:brush>
  </inkml:definitions>
  <inkml:trace contextRef="#ctx0" brushRef="#br0">1 5 24575,'37'-3'0,"-25"2"0,-1 1 0,1 0 0,-1 0 0,1 0 0,-2 1 0,21 5 0,-30-5 0,1-1 0,-2 1 0,1-1 0,0 2 0,1-2 0,-1 1 0,0 0 0,-1-1 0,2 2 0,-1-1 0,-1-1 0,1 1 0,1 1 0,-2-1 0,1 0 0,-1 1 0,1-1 0,-1 0 0,0 1 0,2-1 0,-2 0 0,0 1 0,0-1 0,0 0 0,0 1 0,0-1 0,0 2 0,-7 43 0,3-18 0,3-20-50,1-1-1,0 0 1,1-1-1,-1 2 0,1-1 1,1 0-1,-1-1 1,2 1-1,-1 0 1,0-1-1,2 1 0,-2 0 1,1-2-1,1 2 1,0-2-1,0 0 1,0 2-1,1-3 0,1 1 1,-2 1-1,1-2 1,0 1-1,2-1 1,-2 0-1,2-1 1,6 5-1,5-2-6775</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2.411"/>
    </inkml:context>
    <inkml:brush xml:id="br0">
      <inkml:brushProperty name="width" value="0.05" units="cm"/>
      <inkml:brushProperty name="height" value="0.05" units="cm"/>
    </inkml:brush>
  </inkml:definitions>
  <inkml:trace contextRef="#ctx0" brushRef="#br0">540 588 24575,'0'-20'0,"1"11"0,-1 1 0,0 0 0,-1-2 0,1 2 0,-2 0 0,-3-16 0,1 27 0,-1 13 0,-3 20 0,-154 733 0,-48-11 0,176-642 0,21-68 0,-55 206 0,59-208 0,1 2 0,2 0 0,1 64 0,5-100 0,1 0 0,-1-1 0,3 1 0,-2 0 0,3-1 0,-1-1 0,1 2 0,0-1 0,11 18 0,-11-22 0,1 1 0,0-1 0,1 1 0,0-2 0,1 0 0,0 0 0,-1 0 0,1-1 0,1 0 0,-1 1 0,1-2 0,0 0 0,10 5 0,6-1 0,-1-1 0,1-1 0,0 0 0,35 2 0,102-3 0,-140-4 0,896-47-1674,-498 16 816,1764-42-1081,2 86 1160,-1965-13 4018,-217-1-3199,-1 0 1,0 0-1,0 0 1,0 0-1,0 0 1,0-1-1,0 1 1,1 0-1,-2-2 1,2 2-1,-2-1 1,1 0 0,3-2-1,-4 2-20,-1 1 1,0 0-1,2-2 1,-2 2-1,0-1 0,0 1 1,0-1-1,1 1 1,-1 0-1,0-2 0,0 2 1,0-1-1,0 1 0,0-1 1,0 1-1,0-2 1,0 2-1,0-1 0,0 1 1,0-1-1,0 1 1,0-2-1,-1 2 0,1-1 1,0 1-1,0-1 1,0 1-1,-2-2 0,-3-4 115,0-2 0,-1 1 0,0 2 0,0-2 0,-8-5 0,3 3-92,-32-34-43,3-2 0,2-1 0,0-2 0,4-1 0,2-2 0,1-1 0,-25-62 0,27 43 0,2 0 0,4-2 0,3 0 0,3-2 0,-8-94 0,19 96 0,5 1 0,2-2 0,3 1 0,4 1 0,3 0 0,4 0 0,2 1 0,3 2 0,39-90 0,89-161 0,-22 50 0,-114 245 0,-2-1 0,-1 0 0,11-49 0,-19 68 0,-1 1 0,2-1 0,-2 0 0,1 1 0,-1-1 0,-1 0 0,1 1 0,-2 0 0,1 0 0,0-1 0,-1 0 0,0 1 0,-1 0 0,0 0 0,1-1 0,-1 2 0,-1-1 0,0 1 0,1 0 0,-2-1 0,-7-7 0,0 2 0,-1 3 0,1 0 0,-2 0 0,0 0 0,0 2 0,0 0 0,-1 1 0,0 0 0,-21-3 0,-24-4 0,-65-3 0,93 12 0,-194-13-598,-245 15 0,-228 52-1103,-264 62-124,-1229 310 0,1931-354 2055,180-43-2104</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3.126"/>
    </inkml:context>
    <inkml:brush xml:id="br0">
      <inkml:brushProperty name="width" value="0.05" units="cm"/>
      <inkml:brushProperty name="height" value="0.05" units="cm"/>
    </inkml:brush>
  </inkml:definitions>
  <inkml:trace contextRef="#ctx0" brushRef="#br0">155 468 24575,'-16'-12'0,"0"-2"0,0 1 0,1-2 0,-20-25 0,-14-13 0,49 53 0,0-1 0,0 1 0,0 0 0,0 0 0,0 0 0,0 0 0,0 0 0,0 0 0,0 0 0,-1 0 0,1 0 0,0 0 0,0 0 0,0-2 0,0 2 0,0 0 0,0 0 0,0 0 0,0 0 0,0 0 0,-2 0 0,2 0 0,0 0 0,0 0 0,0 0 0,0 0 0,0 0 0,0 0 0,0 0 0,0 0 0,-1 0 0,1 0 0,0 0 0,0 0 0,0 0 0,0 0 0,0 0 0,0 0 0,0 0 0,0 2 0,-1-2 0,1 0 0,0 0 0,0 0 0,0 0 0,0 0 0,0 0 0,0 0 0,0 0 0,0 0 0,0 0 0,0 0 0,0 1 0,0-1 0,0 0 0,-3 13 0,7 22 0,-4-30 0,7 66 0,-3 1 0,-3-1 0,-14 112 0,15-192 0,1 1 0,0-1 0,1 1 0,5-11 0,7-16 0,119-272 0,-101 240 0,4 3 0,70-91 0,-98 142 0,1 0 0,1 1 0,0 0 0,15-11 0,-26 20 0,2 2 0,-1 0 0,2-2 0,-1 2 0,0-1 0,-1 1 0,1 0 0,1 1 0,-1-2 0,-1 2 0,2-1 0,4 1 0,-5 0 0,-2 0 0,1 0 0,0 1 0,0-1 0,-1 2 0,2-2 0,-2 1 0,0-1 0,1 1 0,0 1 0,0-1 0,-1-1 0,0 1 0,1 1 0,-1-1 0,0 0 0,1 1 0,-1-1 0,-1 2 0,1-2 0,1 0 0,-1 1 0,0 3 0,5 7 0,-2 0 0,0 1 0,-2-1 0,1 2 0,0-1 0,-2 0 0,0 26 0,-9 96 0,7-122 0,-38 234 0,39-241 0,3-8 0,9-22 0,13-36 0,-10 25 0,76-169 0,-73 168 0,2 0 0,1 1 0,38-43 0,-55 74 0,0-2 0,0 2 0,0-1 0,1 1 0,1 0 0,-2 1 0,1-1 0,11-4 0,-13 7 0,-2 1 0,0-1 0,2 1 0,-2 0 0,2-2 0,-2 2 0,1 0 0,0 0 0,0 0 0,0 0 0,0 0 0,-1 2 0,2-2 0,-2 0 0,2 1 0,-2-1 0,0 1 0,2-1 0,-2 2 0,1-1 0,-1-1 0,2 1 0,-2 1 0,0-1 0,1 0 0,-1 1 0,0-1 0,1 0 0,-1 1 0,0-1 0,2 4 0,2 5 0,-1-1 0,2 0 0,-2 1 0,0 0 0,-2 0 0,1 0 0,0 1 0,1 18 0,1 90 0,-5-94 0,-4 183-1365,4-172-5461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3.500"/>
    </inkml:context>
    <inkml:brush xml:id="br0">
      <inkml:brushProperty name="width" value="0.05" units="cm"/>
      <inkml:brushProperty name="height" value="0.05" units="cm"/>
    </inkml:brush>
  </inkml:definitions>
  <inkml:trace contextRef="#ctx0" brushRef="#br0">222 80 24575,'16'-45'0,"-14"42"0,-1 0 0,0 1 0,2-1 0,-2 0 0,1 1 0,0-1 0,0 2 0,0-2 0,1 0 0,-2 2 0,2-2 0,4-1 0,-6 4 0,-1 0 0,1 0 0,-1-1 0,2 1 0,-2 0 0,0 0 0,1 0 0,-1 0 0,1 0 0,-1 0 0,2 0 0,-2 1 0,1-1 0,-1 0 0,1 0 0,-1 0 0,2 0 0,-2 2 0,1-2 0,-1 0 0,0 0 0,1 1 0,-1-1 0,0 0 0,2 1 0,-2-1 0,0 0 0,1 2 0,-1-2 0,0 0 0,1 1 0,-1-1 0,0 1 0,0-1 0,0 2 0,2-2 0,-2 1 0,0-1 0,0 1 0,0-1 0,0 2 0,0-2 0,0 1 0,5 32 0,-5-31 0,-1 63 0,-1-49 0,2 1 0,0 1 0,6 31 0,-6-46 0,0-2 0,0 2 0,1-2 0,-1 2 0,1-2 0,1 2 0,-2-2 0,1 2 0,0-2 0,1 0 0,-1 2 0,0-2 0,1 1 0,-1-1 0,0 2 0,1-2 0,-1 0 0,0 1 0,2-1 0,-2-1 0,1 1 0,3 2 0,-2-3 0,1 1 0,-2-1 0,1 0 0,1 2 0,-1-2 0,1 0 0,-2-2 0,1 2 0,1 0 0,-1-1 0,1 1 0,-2-1 0,5-2 0,4-1 0,-1-1 0,1-1 0,0 0 0,-2 0 0,0-2 0,1 2 0,7-10 0,0-4 0,1 0 0,-4-2 0,1 1 0,-2-2 0,14-29 0,-14 34 0,-13 18 0,0 0 0,0-2 0,0 2 0,0 0 0,0 0 0,0 0 0,0 0 0,2 0 0,-2 0 0,0 0 0,0 0 0,0 0 0,0 0 0,0 0 0,0 0 0,1 0 0,-1 0 0,0 0 0,0 0 0,0 0 0,0 0 0,0 0 0,0 0 0,1 0 0,-1 0 0,0 0 0,0 0 0,0 0 0,0 0 0,0 0 0,0 0 0,0 2 0,2-2 0,-2 0 0,0 0 0,0 0 0,0 0 0,0 0 0,0 0 0,0 0 0,0 0 0,0 1 0,0-1 0,0 0 0,0 0 0,0 0 0,1 0 0,-1 0 0,0 0 0,0 1 0,0 3 0,1 2 0,-1-2 0,0 1 0,0-1 0,0 1 0,-1-1 0,0 6 0,-14 64 0,-2 1 0,-38 97 0,-80 134 0,31-119 0,91-167 0,-2 0 0,1-1 0,-2-1 0,0 1 0,-2-2 0,-32 25 0,46-38 34,-2-2 1,2 1-1,0-2 0,0 2 0,-1-2 0,1 2 0,-1-2 0,1 1 0,-7-1 1,8 0-113,1-1 0,-1 0 1,2 0-1,-2-1 1,0 1-1,2 0 1,-2 0-1,1-1 0,0 1 1,0-2-1,0 1 1,0 1-1,0-1 1,0-1-1,0 1 0,0 0 1,0-1-1,1 1 1,-2 0-1,2-1 1,-2-2-1,-14-21-6748</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5.594"/>
    </inkml:context>
    <inkml:brush xml:id="br0">
      <inkml:brushProperty name="width" value="0.05" units="cm"/>
      <inkml:brushProperty name="height" value="0.05" units="cm"/>
    </inkml:brush>
  </inkml:definitions>
  <inkml:trace contextRef="#ctx0" brushRef="#br0">1 427 24575,'-1'-83'0,"6"-127"0,-4 200 0,0 0 0,1 1 0,0-1 0,1 1 0,0 0 0,7-17 0,-8 22 0,0 1 0,1 0 0,-1-1 0,1 1 0,-1 0 0,1 0 0,0 1 0,0-1 0,0 0 0,1 1 0,-1 0 0,0 0 0,1 0 0,0 0 0,-1 1 0,1-1 0,0 1 0,0 0 0,5-1 0,4 0 0,0 1 0,0 1 0,0 0 0,0 1 0,-1 0 0,1 1 0,0 1 0,0 0 0,-1 0 0,0 1 0,1 1 0,-2 0 0,1 1 0,0 0 0,14 11 0,-12-8 0,0 1 0,-1 1 0,0 0 0,-1 1 0,-1 1 0,1-1 0,-2 2 0,0-1 0,-1 2 0,0-1 0,9 22 0,-14-27 0,-1 0 0,0 0 0,0 0 0,-1 1 0,-1-1 0,1 1 0,-1-1 0,-1 1 0,0-1 0,0 1 0,-1 0 0,0-1 0,-1 1 0,-3 10 0,1-10 0,0-1 0,0 1 0,-1-1 0,0 0 0,-1 0 0,0-1 0,0 1 0,-1-1 0,0-1 0,-1 1 0,1-1 0,-17 11 0,9-8 43,-1-1 0,0 0-1,0-2 1,0 1 0,-1-2-1,0 0 1,-25 4 0,8-4-612,0-1 0,-67 0 0,66-6-6257</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4.074"/>
    </inkml:context>
    <inkml:brush xml:id="br0">
      <inkml:brushProperty name="width" value="0.05" units="cm"/>
      <inkml:brushProperty name="height" value="0.05" units="cm"/>
    </inkml:brush>
  </inkml:definitions>
  <inkml:trace contextRef="#ctx0" brushRef="#br0">328 495 24575,'40'-87'0,"-27"58"0,-11 25 0,-6 9 0,-16 27 0,-32 45 0,48-71 0,0-1 0,0 0 0,-2-1 0,1 2 0,0-2 0,-1 0 0,1 0 0,0 0 0,-1-2 0,-11 6 0,16-6 0,-2-2 0,2 1 0,-2-1 0,2 0 0,-2 1 0,2-1 0,-2 0 0,2 0 0,-2 0 0,2 0 0,-2 0 0,2-1 0,-1 1 0,0 0 0,0-1 0,0 1 0,0-2 0,0 2 0,0-1 0,-2-2 0,2 1 0,-1 0 0,0 0 0,1-1 0,0 0 0,0 1 0,0-1 0,0 0 0,0-1 0,1 2 0,0-1 0,-2-5 0,-1-3 0,1 1 0,1-2 0,-1 1 0,2-1 0,1 0 0,-2-13 0,5-9 0,0 0 0,2 0 0,18-60 0,-17 70 0,2 1 0,2 0 0,0 1 0,1 0 0,1 1 0,17-23 0,-27 41 0,0 1 0,0-1 0,0 0 0,1 1 0,-2-1 0,2 2 0,0-2 0,-1 2 0,2-2 0,-1 2 0,0-1 0,-1 1 0,6-3 0,-6 4 0,-1 0 0,0 0 0,1 1 0,-1-1 0,0 0 0,1 0 0,-1 0 0,0 2 0,1-2 0,-1 1 0,0-1 0,1 1 0,-1-1 0,-1 2 0,1-2 0,1 1 0,-1 0 0,0-1 0,-1 2 0,2-1 0,-1 0 0,-1 1 0,1-2 0,-1 1 0,2 0 0,-2 1 0,1-1 0,-1 0 0,0 1 0,1-1 0,-1 0 0,0 1 0,0-1 0,0 2 0,6 17 0,-2 0 0,0 0 0,-2 0 0,0 0 0,-2 24 0,-12 105 0,9-122 0,-94 744 0,94-743 0,2-13 0,-1 1 0,-7 31 0,9-47 0,0 1 0,0-1 0,0 0 0,0 0 0,-1 1 0,1-1 0,0 0 0,0 2 0,0-2 0,0 0 0,0 0 0,0 1 0,-2-1 0,2 0 0,0 0 0,0 1 0,0-1 0,-1 0 0,1 0 0,0 0 0,0 0 0,-1 2 0,1-2 0,0 0 0,0 0 0,-2 0 0,2 0 0,0 0 0,0 0 0,-1 0 0,1 1 0,-1-1 0,-11-9 0,-14-31 0,16 24 0,8 13 0,1 2 0,0-1 0,-1 0 0,0 0 0,0 1 0,1 0 0,0-1 0,-2 1 0,2 0 0,-2-1 0,2 1 0,-2 1 0,2-1 0,-2-1 0,0 2 0,2-1 0,-2 1 0,2 0 0,-2 0 0,1-1 0,-4 1 0,2 1 0,0 0 0,2-1 0,-2 2 0,1-1 0,-1 0 0,1 1 0,-1 0 0,2 0 0,-1 0 0,0 0 0,-1 0 0,-1 4 0,-8 7 0,1 0 0,1 2 0,0 0 0,-10 19 0,6-10-1365,6-2-5461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4.459"/>
    </inkml:context>
    <inkml:brush xml:id="br0">
      <inkml:brushProperty name="width" value="0.05" units="cm"/>
      <inkml:brushProperty name="height" value="0.05" units="cm"/>
    </inkml:brush>
  </inkml:definitions>
  <inkml:trace contextRef="#ctx0" brushRef="#br0">13 105 24575,'0'-104'0,"1"195"0,2-43 0,-3 0 0,-12 93 0,9-128 0,2-14 0,6-24 0,3 1 0,3 0 0,0 0 0,1 1 0,1 2 0,0-2 0,2 2 0,1 1 0,0 0 0,21-18 0,-35 36 0,-1 0 0,2 1 0,-2 0 0,0-2 0,2 2 0,-2-1 0,2 1 0,-2 0 0,2 1 0,0-2 0,-2 1 0,2 1 0,-1-1 0,1 1 0,-2-2 0,2 2 0,0 0 0,-1 0 0,1 0 0,0 0 0,-2 0 0,2 0 0,-1 0 0,1 0 0,0 2 0,-2-2 0,2 1 0,-1 0 0,0-1 0,0 2 0,1-1 0,-2 0 0,2 1 0,-2-1 0,2 0 0,-2 1 0,1 0 0,0 0 0,0-1 0,-1 2 0,0-2 0,1 2 0,-1-2 0,0 2 0,1-2 0,-1 2 0,-1-1 0,1 0 0,1 3 0,4 15-154,-2 0 0,0 1 0,0-1 0,-1 2 0,-2-2 0,-2 41 0,1-54-133,0 26-6539</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4.878"/>
    </inkml:context>
    <inkml:brush xml:id="br0">
      <inkml:brushProperty name="width" value="0.05" units="cm"/>
      <inkml:brushProperty name="height" value="0.05" units="cm"/>
    </inkml:brush>
  </inkml:definitions>
  <inkml:trace contextRef="#ctx0" brushRef="#br0">72 72 24575,'0'-72'0,"-17"175"0,10-45 0,-40 465 0,46-521 0,1 1 0,0 1 0,1-1 0,-1-1 0,0 2 0,2-1 0,-2 0 0,2 5 0,-2-8 0,0 0 0,0 0 0,0 0 0,2 1 0,-2-1 0,0 0 0,0 0 0,0 0 0,0 0 0,0 0 0,0 0 0,1 0 0,-1 1 0,0-1 0,0 0 0,0 0 0,0 0 0,1 0 0,-1 0 0,0 0 0,0 0 0,0 0 0,0 0 0,2 0 0,-2 0 0,0 0 0,0 0 0,0 0 0,0 0 0,1 0 0,-1 0 0,0 0 0,0 0 0,0 0 0,0 0 0,1 0 0,-1-1 0,12-14 0,34-67 0,-32 51 0,2 2 0,23-31 0,-34 52 0,2 0 0,0 0 0,1 0 0,0 1 0,-2 1 0,4-1 0,-2 0 0,1 2 0,-1 0 0,20-10 0,-24 14 0,0-1 0,0 1 0,0 0 0,0 1 0,0-2 0,0 2 0,1-1 0,-1 1 0,0 0 0,0 0 0,0 1 0,0-1 0,0 2 0,0-2 0,0 1 0,0 0 0,0 1 0,4 2 0,-2-2 0,-1 2 0,0 0 0,1-1 0,-2 1 0,1 1 0,-1-1 0,0 0 0,0 2 0,0-1 0,-1-1 0,5 9 0,-4-5 0,1 2 0,-1-1 0,-1 0 0,1 1 0,-2-1 0,0 2 0,0-2 0,0 0 0,-1 2 0,-1-2 0,0 2 0,0-2 0,0 2 0,-1-2 0,-3 11 0,1-12-62,-1 0 0,0 0 0,0-1 0,0 1 0,-1-2 0,1 1 0,-2 0 0,1-1 0,-2 0 0,2 0 0,-2 0 0,1-1-1,-1-1 1,-1 1 0,1-1 0,1 0 0,-2 0 0,0 0 0,0-1 0,0 0 0,-12 2 0,-15 3-6764</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5.220"/>
    </inkml:context>
    <inkml:brush xml:id="br0">
      <inkml:brushProperty name="width" value="0.05" units="cm"/>
      <inkml:brushProperty name="height" value="0.05" units="cm"/>
    </inkml:brush>
  </inkml:definitions>
  <inkml:trace contextRef="#ctx0" brushRef="#br0">0 36 24575,'3'0'0,"1"-1"0,-2 1 0,1 0 0,1 0 0,-1 1 0,-1-1 0,1 0 0,1 1 0,-1 1 0,-1-2 0,1 1 0,0 0 0,-1 1 0,1-1 0,4 3 0,-5-1 0,0-1 0,-1 1 0,0 0 0,1-1 0,-2 1 0,1 1 0,0-1 0,-1-1 0,0 1 0,2 0 0,-2 1 0,0-2 0,0 1 0,0 0 0,0 1 0,-2 2 0,0 21 0,0 1 0,1 0 0,2 36 0,1-56 0,-2-1 0,1-1 0,0 1 0,2 0 0,-2-1 0,2 1 0,0 0 0,-1-1 0,1 1 0,1-2 0,0 2 0,0-2 0,0 2 0,7 5 0,-9-9 0,1-2 0,-2 2 0,2-2 0,0 0 0,-1 2 0,1-2 0,0 1 0,-1-1 0,2 0 0,-1-1 0,0 2 0,-1-1 0,1-1 0,1 0 0,-1 1 0,-1-1 0,2 0 0,-1 0 0,4-1 0,-2 1 0,0-1 0,1-2 0,-1 2 0,0-1 0,1 0 0,-2-1 0,1 0 0,-1 1 0,1-1 0,3-5 0,4-1 0,0-2 0,-1-1 0,0 1 0,-2-1 0,0-1 0,13-22 0,-14 19 0,0 0 0,-2-1 0,9-30 0,-12 41 0,-2-2 0,0 0 0,1 0 0,-2 1 0,0-1 0,0 0 0,0 0 0,0 0 0,-2 0 0,-3-15 0,4 21 10,-1-1 0,1 0 0,0 1 0,-1-1 0,1 0 0,0 2 1,-2-2-1,2 1 0,-2 0 0,2 0 0,-2 0 0,0 0 0,1 0 0,0 1 0,0-2 0,-1 2 0,0 0 0,1-1 0,-1 1 0,0 1 0,-1-1 0,2 1 0,-1-2 0,0 2 0,1-1 0,-2 1 0,1 0 0,0 0 0,1 0 0,-2 1 0,1-1 0,0 0 1,-5 3-1,-5 0-254,0 1 0,1 1 0,-2-1 0,2 3 1,0-2-1,-12 8 0,0 5-6582</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5.411"/>
    </inkml:context>
    <inkml:brush xml:id="br0">
      <inkml:brushProperty name="width" value="0.05" units="cm"/>
      <inkml:brushProperty name="height" value="0.05" units="cm"/>
    </inkml:brush>
  </inkml:definitions>
  <inkml:trace contextRef="#ctx0" brushRef="#br0">0 16 24575,'0'-3'0,"0"-4"0,0 2 0,0 5 0,3 8 0,1 9 0,2 7 0,5 7 0,1 5 0,4 7 0,-3 1 0,1 0 0,0-6 0,-2-8-8191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5.550"/>
    </inkml:context>
    <inkml:brush xml:id="br0">
      <inkml:brushProperty name="width" value="0.05" units="cm"/>
      <inkml:brushProperty name="height" value="0.05" units="cm"/>
    </inkml:brush>
  </inkml:definitions>
  <inkml:trace contextRef="#ctx0" brushRef="#br0">310 68 24575,'0'-6'0,"0"-8"0,-2-5 0,-6 2 0,-3 6 0,-5 11 0,-7 11 0,-5 17 0,-6 10 0,-8 16 0,-3 10 0,-8 8 0,6-8-8191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6.318"/>
    </inkml:context>
    <inkml:brush xml:id="br0">
      <inkml:brushProperty name="width" value="0.05" units="cm"/>
      <inkml:brushProperty name="height" value="0.05" units="cm"/>
    </inkml:brush>
  </inkml:definitions>
  <inkml:trace contextRef="#ctx0" brushRef="#br0">2938 29 24575,'1'-1'0,"2"1"0,0-1 0,-1 1 0,1-2 0,-2 1 0,2 0 0,0-1 0,-2 1 0,6-4 0,18-10 0,-25 15 0,1 0 0,-1 0 0,2 0 0,-2 0 0,1 0 0,-1 0 0,1 1 0,-1-1 0,2 0 0,-2 0 0,1 0 0,-1 0 0,1 2 0,-1-2 0,2 0 0,-2 0 0,0 1 0,1-1 0,-1 0 0,0 1 0,1-1 0,-1 2 0,0-2 0,2 0 0,-2 1 0,0-1 0,0 1 0,1-1 0,-1 2 0,0-2 0,0 0 0,0 1 0,0-1 0,0 1 0,1-1 0,-1 2 0,0-2 0,0 1 0,0 0 0,3 18 0,-2 1 0,1-1 0,-2-1 0,0 2 0,-2-1 0,0 1 0,-5 21 0,-5 9 0,-28 71 0,32-100 0,0-1 0,-1 0 0,-2 0 0,0-1 0,-1 0 0,0-1 0,-2 0 0,0-1 0,0-1 0,-2-1 0,0 1 0,-2-3 0,1 0 0,-2 1 0,1-2 0,-1-2 0,-1 1 0,0-2 0,0-1 0,-25 7 0,-7-2 0,-2-2 0,2-3 0,-86 4 0,-164-16 0,276 4 0,-179-8-33,-455-11-336,3 46 103,234 26 266,396-53-1254,14-3-5015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8:36.627"/>
    </inkml:context>
    <inkml:brush xml:id="br0">
      <inkml:brushProperty name="width" value="0.05" units="cm"/>
      <inkml:brushProperty name="height" value="0.05" units="cm"/>
    </inkml:brush>
  </inkml:definitions>
  <inkml:trace contextRef="#ctx0" brushRef="#br0">384 18 24575,'-3'-1'0,"-1"-2"0,2 2 0,-1-2 0,-1 2 0,1 0 0,-1-1 0,0 1 0,2 0 0,-2-1 0,0 2 0,1-1 0,-1 1 0,0 0 0,0 0 0,-4 0 0,-3 0 0,1 1 0,0 1 0,0-1 0,-14 4 0,-12 7 0,1 2 0,2 0 0,-2 2 0,-46 31 0,77-46 10,1 1-1,0 0 1,2 0-1,-2 0 1,1 1 0,-1 0-1,2-2 1,-2 2-1,2-1 1,-2 1-1,2 0 1,-1 1-1,1-2 1,0 1 0,-1 0-1,1 1 1,0-2-1,1 1 1,-2 1-1,2-1 1,-1 1-1,1-2 1,0 2 0,0-1-1,0 1 1,1-1-1,-1-1 1,0 2-1,2-1 1,-1 1-1,-1-1 1,1-1 0,1 1-1,2 5 1,5 8-193,2 0 1,-1-1-1,1-1 1,1 0-1,15 12 1,-14-11-423,15 14-6221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5.937"/>
    </inkml:context>
    <inkml:brush xml:id="br0">
      <inkml:brushProperty name="width" value="0.05" units="cm"/>
      <inkml:brushProperty name="height" value="0.05" units="cm"/>
    </inkml:brush>
  </inkml:definitions>
  <inkml:trace contextRef="#ctx0" brushRef="#br0">0 0 24575,'5'2'0,"-1"-1"0,1 1 0,-1 0 0,0 0 0,0 0 0,1 0 0,-1 1 0,-1 0 0,1 0 0,4 3 0,2 3 0,6 3 0,-1 0 0,-1 2 0,0 0 0,-1 0 0,20 28 0,-26-31 0,0 0 0,0 1 0,-1 0 0,-1 0 0,0 0 0,0 1 0,-1-1 0,-1 1 0,2 17 0,-4-25 0,-1-1 0,0 1 0,0-1 0,0 1 0,-1-1 0,0 1 0,0-1 0,0 0 0,0 1 0,-1-1 0,1 0 0,-5 7 0,5-9 0,0 0 0,-1-1 0,1 1 0,0 0 0,-1-1 0,1 0 0,-1 1 0,0-1 0,1 0 0,-1 0 0,0 0 0,0 0 0,1 0 0,-1 0 0,0-1 0,0 1 0,0 0 0,0-1 0,0 0 0,0 1 0,0-1 0,0 0 0,0 0 0,-1 0 0,1 0 0,0-1 0,0 1 0,0-1 0,-3 0 0,3 0 0,0 0 0,0 1 0,0-1 0,0 0 0,0 0 0,0 0 0,0 0 0,1-1 0,-1 1 0,0-1 0,1 1 0,-1-1 0,1 1 0,0-1 0,-1 0 0,1 1 0,0-1 0,-1-2 0,0 0 0,1 0 0,0 0 0,-1 0 0,2-1 0,-1 1 0,0 0 0,1 0 0,0-8 0,1 0 0,0 0 0,1 0 0,1 0 0,0 0 0,7-18 0,-3 15-91,0 0 0,1 1 0,0 0 0,1 1 0,0 0 0,1 0 0,1 1 0,0 0 0,1 1 0,0 1 0,0-1 0,1 2 0,1 0 0,19-10 0,-7 8-6735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6.311"/>
    </inkml:context>
    <inkml:brush xml:id="br0">
      <inkml:brushProperty name="width" value="0.05" units="cm"/>
      <inkml:brushProperty name="height" value="0.05" units="cm"/>
    </inkml:brush>
  </inkml:definitions>
  <inkml:trace contextRef="#ctx0" brushRef="#br0">51 38 24575,'-2'16'0,"0"-1"0,0 0 0,-2 0 0,1 0 0,-9 20 0,4-14 0,-6 36 0,12-51 0,1 1 0,1-1 0,-1 1 0,1-1 0,0 1 0,1-1 0,0 0 0,0 1 0,0-1 0,4 11 0,-3-13 0,-1-1 0,1 1 0,1-1 0,-1 0 0,0 0 0,1 0 0,-1 0 0,1 0 0,0 0 0,0-1 0,0 1 0,0-1 0,1 0 0,-1 0 0,1 0 0,-1-1 0,1 1 0,7 1 0,3 0 0,0 0 0,0-1 0,0 0 0,0-1 0,0-1 0,0-1 0,0 0 0,1 0 0,-1-1 0,0-1 0,-1-1 0,1 0 0,-1 0 0,17-9 0,-21 9 0,0 0 0,0-1 0,0-1 0,-1 1 0,0-1 0,0 0 0,0-1 0,-1 0 0,1 0 0,-2-1 0,1 0 0,-1 0 0,-1 0 0,1-1 0,-1 0 0,-1 0 0,0 0 0,0-1 0,0 1 0,2-16 0,-5 19 0,-1 0 0,1 0 0,-1 0 0,0 0 0,-1 1 0,1-1 0,-1 0 0,-1 0 0,1 0 0,-1 0 0,0 1 0,0-1 0,0 1 0,-1 0 0,0-1 0,0 1 0,-1 0 0,1 1 0,-1-1 0,0 1 0,0-1 0,0 1 0,-1 0 0,0 1 0,1-1 0,-1 1 0,0 0 0,-1 0 0,-5-2 0,3 2 0,0 0 0,0 0 0,0 0 0,0 1 0,-1 1 0,1-1 0,0 1 0,-1 1 0,1 0 0,-1 0 0,1 0 0,-1 1 0,1 1 0,-1-1 0,1 1 0,0 1 0,0-1 0,0 1 0,-15 9 0,6 1-1365,6 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6.587"/>
    </inkml:context>
    <inkml:brush xml:id="br0">
      <inkml:brushProperty name="width" value="0.05" units="cm"/>
      <inkml:brushProperty name="height" value="0.05" units="cm"/>
    </inkml:brush>
  </inkml:definitions>
  <inkml:trace contextRef="#ctx0" brushRef="#br0">193 103 24575,'13'-6'0,"-2"1"0,1-1 0,-1 0 0,12-8 0,-22 13 0,1 0 0,0 0 0,0 0 0,-1-1 0,1 1 0,-1-1 0,1 0 0,-1 1 0,1-1 0,-1 0 0,0 0 0,0 1 0,0-1 0,0 0 0,0 0 0,-1 0 0,1-1 0,0 1 0,-1 0 0,0 0 0,1 0 0,-1 0 0,0 0 0,0-4 0,-1 5 0,1 0 0,0 0 0,-1 0 0,1 0 0,-1 0 0,1 0 0,-1 0 0,1 1 0,-1-1 0,1 0 0,-1 0 0,0 1 0,0-1 0,1 0 0,-1 1 0,0-1 0,0 1 0,0-1 0,1 1 0,-1 0 0,0-1 0,0 1 0,0 0 0,0-1 0,0 1 0,0 0 0,0 0 0,0 0 0,0 0 0,0 0 0,0 0 0,0 0 0,0 0 0,0 0 0,-1 1 0,-4 0 0,1 0 0,-1 1 0,1-1 0,-11 6 0,-4 4 0,1 1 0,1 0 0,0 2 0,1 0 0,0 1 0,1 0 0,1 2 0,0 0 0,-21 33 0,32-45 0,0 1 0,1 0 0,0 1 0,0-1 0,0 1 0,1-1 0,0 1 0,0 0 0,1 0 0,-1 12 0,2-15 0,0 1 0,1-1 0,-1 0 0,1 0 0,0 0 0,0 0 0,0 1 0,1-1 0,-1-1 0,1 1 0,0 0 0,0 0 0,1-1 0,-1 1 0,1-1 0,-1 0 0,1 1 0,6 4 0,1-1 31,0-1 0,0 1 0,0-2 0,0 1 0,1-2 0,0 1 0,0-1 0,1-1 1,-1 0-1,16 1 0,7 1-600,0-2 0,41-3 0,-12-2-6257</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6.982"/>
    </inkml:context>
    <inkml:brush xml:id="br0">
      <inkml:brushProperty name="width" value="0.05" units="cm"/>
      <inkml:brushProperty name="height" value="0.05" units="cm"/>
    </inkml:brush>
  </inkml:definitions>
  <inkml:trace contextRef="#ctx0" brushRef="#br0">126 158 24575,'-1'-1'0,"1"1"0,0 0 0,-1 0 0,1 0 0,-1 0 0,1 0 0,0 0 0,-1 0 0,1 0 0,-1 0 0,1 0 0,-1 0 0,1 0 0,0 0 0,-1 0 0,1 1 0,-1-1 0,1 0 0,0 0 0,-1 0 0,1 1 0,0-1 0,-1 0 0,1 0 0,0 1 0,-1-1 0,1 0 0,0 1 0,0-1 0,-1 0 0,1 1 0,0-1 0,0 0 0,-1 1 0,1-1 0,0 1 0,0-1 0,0 1 0,0 0 0,0-1 0,1 1 0,-1 0 0,1-1 0,-1 1 0,1-1 0,-1 1 0,1-1 0,-1 1 0,1-1 0,-1 1 0,1-1 0,0 0 0,-1 1 0,1-1 0,0 0 0,-1 1 0,1-1 0,0 0 0,-1 0 0,1 0 0,0 0 0,0 0 0,0 0 0,21 3 0,-1-1 0,0-2 0,25-1 0,-38 0 0,-1 1 0,1-2 0,-1 1 0,0-1 0,1 0 0,-1 0 0,0-1 0,0 0 0,-1 0 0,1-1 0,-1 0 0,10-7 0,-14 9 0,1-1 0,-1 0 0,0 1 0,0-1 0,0 0 0,0 0 0,0 0 0,-1 0 0,1 0 0,-1 0 0,0-1 0,0 1 0,0-1 0,0 1 0,-1 0 0,1-1 0,-1 1 0,0-1 0,0 1 0,0-1 0,-1 1 0,1-1 0,-1 1 0,0-1 0,0 1 0,0 0 0,0 0 0,0-1 0,-1 1 0,1 0 0,-1 0 0,0 0 0,0 0 0,0 1 0,-1-1 0,1 0 0,-1 1 0,1 0 0,-1 0 0,0-1 0,0 1 0,0 1 0,0-1 0,0 0 0,0 1 0,0 0 0,0 0 0,-1 0 0,1 0 0,-1 0 0,1 0 0,-6 1 0,-1 0 0,-1 1 0,0 0 0,1 0 0,-1 1 0,1 1 0,0 0 0,0 0 0,0 1 0,0 0 0,1 1 0,-1 0 0,1 1 0,0 0 0,1 0 0,-1 1 0,1 0 0,-8 9 0,5-5 0,0 2 0,1-1 0,0 2 0,1-1 0,0 1 0,1 0 0,1 1 0,0 0 0,1 0 0,-6 25 0,10-33 0,1 1 0,0 0 0,0 0 0,1 0 0,0 0 0,0 0 0,1 0 0,0 0 0,0-1 0,1 1 0,0 0 0,0-1 0,4 9 0,-3-11 0,0 0 0,0 0 0,0 0 0,0 0 0,1-1 0,0 0 0,0 1 0,0-1 0,0-1 0,1 1 0,0 0 0,0-1 0,0 0 0,0 0 0,0-1 0,0 0 0,1 1 0,8 1 0,31 4-1365,-1-4-5461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7.341"/>
    </inkml:context>
    <inkml:brush xml:id="br0">
      <inkml:brushProperty name="width" value="0.05" units="cm"/>
      <inkml:brushProperty name="height" value="0.05" units="cm"/>
    </inkml:brush>
  </inkml:definitions>
  <inkml:trace contextRef="#ctx0" brushRef="#br0">249 93 24575,'7'-29'0,"-5"25"0,-1 1 0,0-1 0,0 0 0,0 0 0,0 0 0,0-5 0,-2 8 0,1 0 0,0 0 0,0-1 0,0 1 0,-1 0 0,1 0 0,0 0 0,-1 0 0,1-1 0,-1 1 0,0 0 0,1 0 0,-1 0 0,0 0 0,0 0 0,1 0 0,-1 1 0,0-1 0,0 0 0,0 0 0,0 1 0,0-1 0,0 0 0,-2 0 0,-2-1 0,1 1 0,0 0 0,-1 0 0,1 0 0,-1 1 0,1-1 0,-1 1 0,1 0 0,-1 0 0,0 1 0,1-1 0,-1 1 0,1 0 0,0 0 0,-1 1 0,1-1 0,0 1 0,0 0 0,0 0 0,-7 5 0,1 0 0,0-1 0,0 2 0,1-1 0,0 1 0,1 1 0,-14 17 0,19-22 0,0 0 0,1 0 0,-1 1 0,1-1 0,1 1 0,-1 0 0,0-1 0,1 1 0,0 0 0,0 0 0,1 0 0,-1 0 0,1 0 0,0 0 0,1 0 0,-1 0 0,1 0 0,0 0 0,0 0 0,3 7 0,3 6 0,1 0 0,1 0 0,21 31 0,-9-15 0,-14-21 0,-1-5 0,-2 0 0,1 1 0,-1-1 0,0 1 0,3 11 0,-7-18 0,1 0 0,-1 0 0,1 0 0,-1 0 0,0 0 0,0 0 0,0 0 0,0-1 0,-1 1 0,1 0 0,0 0 0,-1 0 0,1 0 0,-1 0 0,0 0 0,0 0 0,1-1 0,-1 1 0,0 0 0,0-1 0,-1 1 0,1-1 0,0 1 0,-1-1 0,1 1 0,-1-1 0,1 0 0,-1 0 0,1 0 0,-1 0 0,-2 1 0,-3 1-85,1-1 0,-1 0-1,0 0 1,0-1 0,0 0-1,0 0 1,0-1 0,0 0-1,0 0 1,-1 0 0,1-1-1,0 0 1,0-1 0,1 0-1,-10-3 1,-6-3-6741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30.445"/>
    </inkml:context>
    <inkml:brush xml:id="br0">
      <inkml:brushProperty name="width" value="0.05" units="cm"/>
      <inkml:brushProperty name="height" value="0.05" units="cm"/>
    </inkml:brush>
  </inkml:definitions>
  <inkml:trace contextRef="#ctx0" brushRef="#br0">3472 0 24417,'-3472'2467'0,"3657"-2495"0,-370 56 0,273-192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17.617"/>
    </inkml:context>
    <inkml:brush xml:id="br0">
      <inkml:brushProperty name="width" value="0.05" units="cm"/>
      <inkml:brushProperty name="height" value="0.05" units="cm"/>
    </inkml:brush>
  </inkml:definitions>
  <inkml:trace contextRef="#ctx0" brushRef="#br0">170 179 24575,'22'-11'0,"-2"-1"0,31-23 0,-44 30 0,0-1 0,-1 0 0,0 0 0,0 0 0,0-1 0,-1 0 0,0 0 0,0-1 0,-1 0 0,4-8 0,-7 14 0,0 1 0,-1 0 0,1-1 0,-1 1 0,0-1 0,1 1 0,-1-1 0,0 0 0,0 1 0,0-1 0,0 1 0,0-1 0,0 1 0,0-1 0,-1 1 0,0-4 0,1 5 0,-1-1 0,1 0 0,-1 1 0,1-1 0,-1 0 0,0 1 0,1-1 0,-1 1 0,0-1 0,0 1 0,1-1 0,-1 1 0,0-1 0,0 1 0,1 0 0,-1 0 0,0-1 0,0 1 0,0 0 0,0 0 0,-1 0 0,-2 0 0,0 0 0,0 0 0,0 1 0,0 0 0,0 0 0,1 0 0,-1 0 0,0 0 0,0 1 0,1 0 0,-5 2 0,-2 2 0,1 1 0,0 1 0,0-1 0,1 2 0,0-1 0,0 1 0,1 0 0,0 0 0,0 1 0,1 0 0,1 1 0,-1-1 0,2 1 0,0 0 0,0 0 0,-3 15 0,4-9 0,0 0 0,2 1 0,0-1 0,1 0 0,0 0 0,2 0 0,0 0 0,1 0 0,0 0 0,9 24 0,-10-36 0,0-1 0,-1 0 0,0 1 0,0-1 0,0 1 0,0 0 0,-1-1 0,0 1 0,0 0 0,-1 8 0,0-11 0,0 1 0,0-1 0,0 0 0,0 1 0,-1-1 0,1 0 0,-1 0 0,1 0 0,-1 0 0,0 0 0,0 0 0,0 0 0,0-1 0,0 1 0,0-1 0,-1 1 0,1-1 0,0 0 0,-1 0 0,1 0 0,-5 1 0,-50 12-1365,-9-3-5461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2.686"/>
    </inkml:context>
    <inkml:brush xml:id="br0">
      <inkml:brushProperty name="width" value="0.05" units="cm"/>
      <inkml:brushProperty name="height" value="0.05" units="cm"/>
    </inkml:brush>
  </inkml:definitions>
  <inkml:trace contextRef="#ctx0" brushRef="#br0">38 1 24575,'3'0'0,"-1"-1"0,0 1 0,1 1 0,-1-1 0,0 0 0,1 0 0,-1 1 0,0 0 0,0-1 0,1 1 0,-1 0 0,0 0 0,0 0 0,0 0 0,0 1 0,4 2 0,-5-2 0,1 1 0,0-1 0,-1 1 0,0 0 0,1-1 0,-1 1 0,0 0 0,-1 0 0,1 0 0,0-1 0,-1 1 0,1 0 0,-1 5 0,2 55 0,-7 92 0,-19 63 0,19-184 0,-9 71 0,-22 200 0,25 1 0,21-164 0,0 33 0,-11-155 0,0 22 0,1-40 0,1 0 0,-1 1 0,0-1 0,0 0 0,1-1 0,-1 1 0,1 0 0,-1 0 0,1 0 0,0 0 0,0 0 0,0 0 0,0-1 0,0 1 0,2 2 0,0-3 0,0 0 0,0 0 0,-1 0 0,1-1 0,0 1 0,0-1 0,0 1 0,0-1 0,-1 0 0,1 0 0,0-1 0,0 1 0,0-1 0,0 1 0,-1-1 0,6-1 0,4-1 0,224-21 0,4 21 0,-173 2 0,765 27-915,0 37-727,-102-7 909,-530-43 687,1077 48-873,-1194-61 1363,0-4-1,87-14 1,-162 16-230,-3 2-33,0-1 1,1 0-1,-1 0 1,0-1-1,0 1 1,0-1-1,-1 0 1,6-3-1,-10 5-160,0 0 0,0 0 0,1 0 1,-1 0-1,0-1 0,0 1 0,0 0 0,0 0 0,1 0 0,-1 0 0,0 0 0,0-1 0,0 1 1,0 0-1,0 0 0,0 0 0,0-1 0,0 1 0,1 0 0,-1 0 0,0 0 0,0-1 0,0 1 1,0 0-1,0 0 0,0 0 0,0-1 0,0 1 0,0 0 0,0 0 0,0 0 0,0-1 0,0 1 1,-1 0-1,1 0 0,0 0 0,0-1 0,0 1 0,-9-6 175,-11-2-162,-6 4-481,-1 0 0,-48 0 0,46 4-6379</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4.024"/>
    </inkml:context>
    <inkml:brush xml:id="br0">
      <inkml:brushProperty name="width" value="0.05" units="cm"/>
      <inkml:brushProperty name="height" value="0.05" units="cm"/>
    </inkml:brush>
  </inkml:definitions>
  <inkml:trace contextRef="#ctx0" brushRef="#br0">15 488 24575,'-14'-39'0,"14"35"0,0-1 0,0 0 0,0 0 0,0 0 0,1 0 0,0 1 0,0-1 0,0 0 0,0 1 0,1-1 0,0 1 0,0-1 0,0 1 0,0 0 0,1 0 0,6-8 0,5-5 0,1 0 0,26-21 0,-7 6 0,-14 11 0,-1-1 0,-1 0 0,-1-1 0,-1-1 0,21-41 0,-34 57 0,-1 0 0,1 0 0,-1 0 0,0-1 0,-1 1 0,0-1 0,-1-15 0,-2 55 0,-1 0 0,-11 45 0,-2 20 0,3 7 0,5 1 0,10 198 0,2-265 0,2 0 0,2 0 0,23 68 0,-28-101-1365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5.679"/>
    </inkml:context>
    <inkml:brush xml:id="br0">
      <inkml:brushProperty name="width" value="0.05" units="cm"/>
      <inkml:brushProperty name="height" value="0.05" units="cm"/>
    </inkml:brush>
  </inkml:definitions>
  <inkml:trace contextRef="#ctx0" brushRef="#br0">20 129 24575,'-1'-2'0,"-1"1"0,1 0 0,-1-1 0,1 0 0,-1 1 0,1-1 0,0 1 0,0-1 0,0 0 0,0 0 0,0 0 0,0 0 0,0 0 0,1 0 0,-1 0 0,1 0 0,-1 0 0,1 0 0,0 0 0,0-3 0,1 3 0,-1 1 0,1-1 0,0 0 0,0 0 0,0 1 0,0-1 0,0 1 0,0-1 0,0 1 0,1-1 0,-1 1 0,1 0 0,-1 0 0,1 0 0,-1 0 0,1 0 0,-1 0 0,1 0 0,0 0 0,0 0 0,-1 1 0,1-1 0,2 0 0,18-4 0,1 0 0,0 1 0,0 1 0,24 0 0,-11 1 0,618-27-1537,2 23-333,-550 5 1816,1930 2-1008,-1976-1 2193,0 3 0,0 2-1,73 17 1,-108-18-1131,0-1 0,0-1 0,0-1 0,26-3 0,-18 1 0,49 4 0,194 12 0,-210-16 0,86 3 0,-150-2 0,0 0 0,0 0 0,-1 1 0,1-1 0,0 1 0,0-1 0,-1 1 0,1 0 0,0-1 0,-1 1 0,1 0 0,-1 0 0,1 0 0,-1 1 0,0-1 0,1 0 0,-1 1 0,0-1 0,0 0 0,0 1 0,0-1 0,0 1 0,0 0 0,0-1 0,0 1 0,0 3 0,2 3 0,-2 1 0,1 0 0,-1 0 0,0 13 0,1 1 0,61 994 0,-64-144 0,-1-844 0,-7 46 0,1-23 0,-2 14 0,-22 68 0,23-98 0,8-32 15,0 0 0,-1-1 0,1 1 0,-1-1-1,0 1 1,0-1 0,0 0 0,-1 0 0,1 0 0,-1 0-1,1 0 1,-1-1 0,0 1 0,0-1 0,0 1 0,0-1 0,-1 0-1,1 0 1,-1-1 0,1 1 0,-1-1 0,-5 2 0,-5 1-357,0-2 1,-1 1 0,1-2-1,-23 1 1,11-2-6485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6.939"/>
    </inkml:context>
    <inkml:brush xml:id="br0">
      <inkml:brushProperty name="width" value="0.05" units="cm"/>
      <inkml:brushProperty name="height" value="0.05" units="cm"/>
    </inkml:brush>
  </inkml:definitions>
  <inkml:trace contextRef="#ctx0" brushRef="#br0">31 66 24575,'-2'-4'0,"-1"1"0,0-1 0,1 0 0,0-1 0,0 1 0,-3-6 0,-2-8 0,2 5 0,6 13 0,-1 0 0,1 0 0,-1 0 0,1 0 0,-1 1 0,1-1 0,-1 0 0,1 0 0,-1 0 0,1 1 0,-1-1 0,1 0 0,-1 1 0,1-1 0,-1 0 0,1 1 0,-1-1 0,0 0 0,1 1 0,-1-1 0,0 1 0,1-1 0,-1 1 0,0-1 0,1 1 0,40 51 0,-2 1 0,48 88 0,-66-105 0,195 358 342,-164-284-1196,63 197 1,-103-263-5973</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7.235"/>
    </inkml:context>
    <inkml:brush xml:id="br0">
      <inkml:brushProperty name="width" value="0.05" units="cm"/>
      <inkml:brushProperty name="height" value="0.05" units="cm"/>
    </inkml:brush>
  </inkml:definitions>
  <inkml:trace contextRef="#ctx0" brushRef="#br0">660 83 24575,'-2'-2'0,"1"-1"0,-1 1 0,1-1 0,-1 1 0,1-1 0,0 0 0,0 1 0,0-1 0,0 0 0,0 0 0,1 0 0,-1-5 0,1 5 0,-1 1 0,1-1 0,-1 0 0,1 0 0,-1 0 0,0 1 0,0-1 0,0 1 0,0-1 0,-1 1 0,1-1 0,-3-3 0,3 6 0,0-1 0,1 1 0,-1-1 0,0 1 0,0 0 0,1-1 0,-1 1 0,0 0 0,0-1 0,0 1 0,0 0 0,1 0 0,-1 0 0,0 0 0,0 0 0,0 0 0,0 0 0,1 0 0,-1 0 0,0 0 0,0 1 0,0-1 0,0 0 0,1 0 0,-1 1 0,0-1 0,0 0 0,1 1 0,-1-1 0,0 1 0,1-1 0,-1 1 0,-1 1 0,-22 23 0,22-22 0,-37 49 0,2 1 0,-32 64 0,-50 122 0,110-221 0,-10 22 0,-215 470 0,194-401-1365,29-72-5461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7.905"/>
    </inkml:context>
    <inkml:brush xml:id="br0">
      <inkml:brushProperty name="width" value="0.05" units="cm"/>
      <inkml:brushProperty name="height" value="0.05" units="cm"/>
    </inkml:brush>
  </inkml:definitions>
  <inkml:trace contextRef="#ctx0" brushRef="#br0">628 251 24575,'1'-56'0,"-2"-63"0,0 116 0,1-1 0,0 1 0,-1 0 0,1-1 0,-1 1 0,0 0 0,0 0 0,-1 0 0,1 0 0,-1 0 0,1 0 0,-1 0 0,0 0 0,0 0 0,0 1 0,0-1 0,-1 1 0,1 0 0,-1 0 0,1-1 0,-1 2 0,0-1 0,0 0 0,0 0 0,0 1 0,0 0 0,0 0 0,0-1 0,0 2 0,-1-1 0,1 0 0,0 1 0,-1-1 0,-4 1 0,-5 0 0,-1 1 0,1 0 0,0 0 0,0 1 0,0 1 0,0 0 0,-19 8 0,15-4 0,0 2 0,0 0 0,0 1 0,2 0 0,-1 1 0,1 1 0,1 0 0,0 2 0,1-1 0,0 1 0,1 1 0,0 1 0,2-1 0,-17 34 0,20-37 0,1 1 0,1 1 0,1-1 0,0 0 0,0 1 0,1 0 0,1 0 0,0 0 0,1 0 0,1 0 0,0 1 0,1-1 0,0 0 0,1 0 0,1 0 0,0-1 0,1 1 0,1 0 0,0-1 0,11 20 0,-1-9 0,1 0 0,1-2 0,1 0 0,1-1 0,26 22 0,116 85 0,-50-43 0,-100-76 0,1 1 0,-2 0 0,1 1 0,-1 0 0,-1 0 0,12 20 0,-19-27 0,1 0 0,-2 0 0,1 0 0,0 0 0,-1 0 0,0 0 0,0 0 0,0 0 0,0 1 0,-1-1 0,1 0 0,-1 1 0,0-1 0,-1 0 0,1 1 0,-1-1 0,0 0 0,0 0 0,0 1 0,0-1 0,-1 0 0,0 0 0,0 0 0,0-1 0,0 1 0,-4 5 0,-2 0 0,0-1 0,0 0 0,-1-1 0,0 0 0,0 0 0,-1-1 0,0 0 0,0 0 0,0-1 0,-12 3 0,-9 4 0,-1-3 0,-39 8 0,32-10 0,0-1 0,-69 2 0,93-8 0,1-1 0,0 0 0,0-1 0,0 0 0,0-1 0,1 0 0,-1-1 0,1-1 0,0 0 0,0-1 0,-14-9 0,22 12-136,-1-2-1,1 1 1,0-1-1,0 1 1,1-1-1,-1-1 1,1 1-1,0-1 0,-6-11 1,-2-13-6690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8.408"/>
    </inkml:context>
    <inkml:brush xml:id="br0">
      <inkml:brushProperty name="width" value="0.05" units="cm"/>
      <inkml:brushProperty name="height" value="0.05" units="cm"/>
    </inkml:brush>
  </inkml:definitions>
  <inkml:trace contextRef="#ctx0" brushRef="#br0">39 138 24575,'0'-7'0,"0"1"0,-1 0 0,1-1 0,-1 1 0,-1 0 0,1 0 0,-5-12 0,6 18 0,0 0 0,0 0 0,0 0 0,0 0 0,0 0 0,0 0 0,-1 0 0,1 0 0,0 0 0,0 0 0,0 0 0,0 0 0,0 0 0,0-1 0,0 1 0,0 0 0,0 0 0,0 0 0,0 0 0,0 0 0,0 0 0,-1 0 0,1 0 0,0 0 0,0 0 0,0 0 0,0 0 0,0 0 0,0 0 0,0 0 0,0 0 0,0 0 0,0 0 0,-1 0 0,1 0 0,0 0 0,0 0 0,0 0 0,0 0 0,0 0 0,0 0 0,0 0 0,0 1 0,0-1 0,0 0 0,0 0 0,0 0 0,0 0 0,-1 0 0,1 0 0,0 0 0,0 0 0,0 0 0,0 0 0,0 0 0,0 0 0,0 0 0,0 1 0,-4 8 0,-2 11 0,-2 44 0,3 1 0,5 90 0,1-70 0,-1-62 0,7 242 0,-3-224 0,2-1 0,1 1 0,2-1 0,20 55 0,-25-85 0,0-1 0,0 0 0,1 0 0,0 0 0,1 0 0,0-1 0,0 0 0,1 0 0,0-1 0,0 0 0,1 0 0,12 9 0,-13-12 0,0 0 0,0-1 0,0 0 0,0 0 0,1-1 0,-1 0 0,1 0 0,-1 0 0,1-1 0,0-1 0,0 1 0,-1-1 0,1 0 0,0-1 0,-1 0 0,1 0 0,8-3 0,-1 0 0,0-1 0,-1 0 0,1-1 0,-1-1 0,0-1 0,-1 0 0,0 0 0,14-13 0,-10 7 0,-1-2 0,0 0 0,-1-1 0,-1 0 0,14-24 0,-9 8 0,-1-1 0,-1-1 0,-2 0 0,-2-1 0,-1-1 0,10-52 0,-14 40 0,-1 1 0,-3 0 0,-1-1 0,-6-53 0,1 73 0,-1 1 0,-2-1 0,-1 1 0,-1 0 0,-1 1 0,-1 0 0,-2 0 0,-18-33 0,23 50 0,-1 0 0,0 0 0,0 1 0,-15-14 0,19 20 0,1 1 0,-1-1 0,-1 1 0,1 0 0,0 0 0,0 0 0,-1 1 0,-4-2 0,6 2 0,0 1 0,1-1 0,-1 1 0,0 0 0,0 0 0,0 0 0,1 0 0,-1 0 0,0 0 0,0 1 0,1-1 0,-1 1 0,0-1 0,0 1 0,1-1 0,-1 1 0,1 0 0,-3 1 0,2 0-97,0-1-1,1 1 1,-1-1-1,1 1 1,-1 0-1,1 0 1,-1-1-1,1 1 1,0 0-1,0 0 1,0 1-1,0-1 0,0 3 1,-4 11-6729</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8.901"/>
    </inkml:context>
    <inkml:brush xml:id="br0">
      <inkml:brushProperty name="width" value="0.05" units="cm"/>
      <inkml:brushProperty name="height" value="0.05" units="cm"/>
    </inkml:brush>
  </inkml:definitions>
  <inkml:trace contextRef="#ctx0" brushRef="#br0">55 347 24575,'-18'302'0,"2"-50"0,-4 12 0,33-390 0,44-322 0,-39 350 0,3 0 0,54-146 0,-71 236 0,27-65 0,-28 66 0,1 0 0,1 1 0,-1-1 0,1 1 0,0 0 0,0 0 0,10-8 0,-13 13 0,-1 0 0,1 0 0,-1 0 0,1 0 0,-1 0 0,1 0 0,0 0 0,-1 1 0,1-1 0,0 1 0,0-1 0,0 1 0,-1 0 0,1-1 0,0 1 0,0 0 0,0 0 0,-1 1 0,1-1 0,0 0 0,0 1 0,0-1 0,-1 1 0,1-1 0,0 1 0,-1 0 0,1-1 0,0 1 0,-1 0 0,1 0 0,-1 0 0,1 1 0,-1-1 0,0 0 0,0 0 0,2 3 0,4 4 0,-1 0 0,0 1 0,-1-1 0,0 1 0,5 12 0,9 24 0,-2 2 0,17 69 0,9 104 0,-28-139 0,2 9 64,85 474-1493,-97-533-5397</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9.072"/>
    </inkml:context>
    <inkml:brush xml:id="br0">
      <inkml:brushProperty name="width" value="0.05" units="cm"/>
      <inkml:brushProperty name="height" value="0.05" units="cm"/>
    </inkml:brush>
  </inkml:definitions>
  <inkml:trace contextRef="#ctx0" brushRef="#br0">49 97 24575,'-6'-3'0,"-5"-1"0,-4-3 0,3-1 0,8-1 0,7 0 0,9-1 0,12 1 0,12 2 0,11 0 0,11-1 0,7 0 0,-6 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49.198"/>
    </inkml:context>
    <inkml:brush xml:id="br0">
      <inkml:brushProperty name="width" value="0.05" units="cm"/>
      <inkml:brushProperty name="height" value="0.05" units="cm"/>
    </inkml:brush>
  </inkml:definitions>
  <inkml:trace contextRef="#ctx0" brushRef="#br0">1 2011 24442,'2796'-2011'0,"-2980"2041"0,368-60 0,-270 195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9.570"/>
    </inkml:context>
    <inkml:brush xml:id="br0">
      <inkml:brushProperty name="width" value="0.05" units="cm"/>
      <inkml:brushProperty name="height" value="0.05" units="cm"/>
    </inkml:brush>
  </inkml:definitions>
  <inkml:trace contextRef="#ctx0" brushRef="#br0">127 340 24575,'-2'-2'0,"0"0"0,0 0 0,0 0 0,0 1 0,0-1 0,0 1 0,0-1 0,-1 1 0,-4-2 0,6 3 0,0 0 0,1 0 0,-1 0 0,0 0 0,0 0 0,0 0 0,0 0 0,0 0 0,0 1 0,0-1 0,1 0 0,-1 1 0,0-1 0,0 0 0,0 1 0,1-1 0,-1 1 0,0-1 0,0 1 0,1 0 0,-1-1 0,1 1 0,-1 0 0,0-1 0,1 1 0,-1 0 0,1 0 0,0 0 0,-1-1 0,1 1 0,0 0 0,-1 0 0,1 1 0,-5 14 0,0 0 0,1 0 0,1 0 0,-2 31 0,2-15 0,-50 612 0,54-625 0,-1-19 0,0 0 0,0 0 0,1 0 0,-1 0 0,0 1 0,0-1 0,0 0 0,0 0 0,0 0 0,0 0 0,0 0 0,0 0 0,0 0 0,1 0 0,-1 0 0,0 0 0,0 0 0,0 0 0,0 0 0,0 0 0,0 0 0,0 0 0,1 0 0,-1 0 0,0 0 0,0 0 0,0 0 0,0 0 0,0 0 0,0 0 0,1 0 0,-1 0 0,0 0 0,0 0 0,0 0 0,0 0 0,0 0 0,0 0 0,0 0 0,0 0 0,1 0 0,-1 0 0,0-1 0,0 1 0,0 0 0,0 0 0,0 0 0,0 0 0,0 0 0,0 0 0,0 0 0,0 0 0,0-1 0,0 1 0,0 0 0,0 0 0,0 0 0,0 0 0,0 0 0,14-33 0,11-62 0,-4-1 0,9-105 0,-14 84 0,0 3 0,1-9 0,45-171 0,-60 287 0,0-1 0,1 0 0,-1 1 0,1-1 0,1 1 0,5-10 0,-9 16 0,0 1 0,1-1 0,-1 0 0,1 1 0,-1-1 0,1 1 0,-1-1 0,1 1 0,-1-1 0,1 1 0,0 0 0,-1-1 0,1 1 0,-1 0 0,1-1 0,0 1 0,0 0 0,-1 0 0,1-1 0,0 1 0,-1 0 0,1 0 0,0 0 0,0 0 0,-1 0 0,1 0 0,0 0 0,-1 0 0,2 1 0,0 0 0,0 0 0,-1-1 0,1 2 0,0-1 0,-1 0 0,1 0 0,0 1 0,-1-1 0,1 0 0,1 3 0,3 5 0,0 0 0,0 0 0,4 10 0,14 32 0,26 85 0,5 60 0,-31-107 0,31 119-682,36 260-1,-86-425-6143</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59.713"/>
    </inkml:context>
    <inkml:brush xml:id="br0">
      <inkml:brushProperty name="width" value="0.05" units="cm"/>
      <inkml:brushProperty name="height" value="0.05" units="cm"/>
    </inkml:brush>
  </inkml:definitions>
  <inkml:trace contextRef="#ctx0" brushRef="#br0">56 113 24575,'-6'-3'0,"-6"-4"0,-3-4 0,1-4 0,6 2 0,10-1 0,11-1 0,16 2 0,15 4 0,16 2 0,13 4 0,-5 1-8191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24.581"/>
    </inkml:context>
    <inkml:brush xml:id="br0">
      <inkml:brushProperty name="width" value="0.05" units="cm"/>
      <inkml:brushProperty name="height" value="0.05" units="cm"/>
    </inkml:brush>
  </inkml:definitions>
  <inkml:trace contextRef="#ctx0" brushRef="#br0">259 39 24575,'-9'0'0,"1"2"0,-1-1 0,1 1 0,0 0 0,-1 1 0,1 0 0,0 0 0,1 1 0,-1 0 0,0 0 0,1 1 0,-8 6 0,-3 3 0,1 1 0,0 1 0,-20 24 0,30-31 0,0 0 0,1 0 0,0 1 0,1 0 0,0 0 0,0 0 0,1 0 0,1 1 0,-4 15 0,6-22 0,0-1 0,1 0 0,0 1 0,-1-1 0,1 0 0,0 1 0,1-1 0,-1 0 0,0 1 0,1-1 0,0 0 0,0 1 0,0-1 0,0 0 0,1 0 0,-1 0 0,1 0 0,-1 0 0,1 0 0,0 0 0,0-1 0,1 1 0,-1-1 0,1 1 0,-1-1 0,1 0 0,-1 0 0,1 0 0,0 0 0,0-1 0,0 1 0,0-1 0,0 0 0,5 2 0,6 0 0,0 0 0,0-1 0,0 0 0,0-1 0,0-1 0,0 0 0,0-1 0,1 0 0,-1-1 0,-1-1 0,1 0 0,0-1 0,22-9 0,-22 7 0,0-1 0,0 0 0,-1-1 0,0 0 0,0-1 0,-1 0 0,0-2 0,0 1 0,-1-1 0,-1-1 0,0 0 0,10-16 0,-15 22 0,-1-1 0,-1 0 0,0 0 0,0-1 0,0 1 0,-1-1 0,0 0 0,0 1 0,-1-1 0,0 0 0,0 0 0,-1 0 0,0-9 0,-1 12 0,0 0 0,0 0 0,-1 0 0,1 1 0,-1-1 0,0 0 0,0 1 0,-1 0 0,1-1 0,-1 1 0,0 0 0,0 0 0,0 1 0,-1-1 0,1 1 0,-1-1 0,0 1 0,0 0 0,0 1 0,0-1 0,-1 1 0,-4-3 0,0 2-62,0-1 0,0 2 0,-1-1 0,1 1 0,0 0 0,-1 1 0,1 0 0,-1 1 0,0 0 0,1 0 0,-1 1 0,1 0-1,-1 1 1,1 0 0,0 1 0,0 0 0,0 0 0,0 1 0,0 0 0,0 0 0,-10 8 0,3 1-6764</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25.035"/>
    </inkml:context>
    <inkml:brush xml:id="br0">
      <inkml:brushProperty name="width" value="0.05" units="cm"/>
      <inkml:brushProperty name="height" value="0.05" units="cm"/>
    </inkml:brush>
  </inkml:definitions>
  <inkml:trace contextRef="#ctx0" brushRef="#br0">22 275 24575,'0'-1'0,"0"0"0,0 0 0,-1 1 0,1-1 0,0 0 0,-1 1 0,1-1 0,0 0 0,-1 1 0,1-1 0,-1 0 0,1 1 0,-1-1 0,0 1 0,1-1 0,-1 1 0,1-1 0,-1 1 0,0 0 0,-1-1 0,2 1 0,-1-1 0,1 1 0,-1 0 0,1 0 0,-1 0 0,1-1 0,-1 1 0,1 0 0,-1-1 0,1 1 0,-1 0 0,1-1 0,-1 1 0,1-1 0,0 1 0,-1-1 0,1 1 0,0-1 0,-1 1 0,1-1 0,0 1 0,0-1 0,0 1 0,-1-1 0,1 1 0,0-1 0,0 0 0,0 1 0,0-1 0,0 1 0,0-1 0,0 1 0,0-1 0,0 0 0,0 1 0,0-1 0,1 1 0,-1-1 0,0 1 0,0-1 0,1 1 0,-1-2 0,6-4 0,0-1 0,0 1 0,1 0 0,-1 1 0,1-1 0,1 1 0,7-4 0,1-1 0,35-21-227,2 2-1,0 3 1,2 2-1,0 3 1,95-24-1,-129 40-6598</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25.454"/>
    </inkml:context>
    <inkml:brush xml:id="br0">
      <inkml:brushProperty name="width" value="0.05" units="cm"/>
      <inkml:brushProperty name="height" value="0.05" units="cm"/>
    </inkml:brush>
  </inkml:definitions>
  <inkml:trace contextRef="#ctx0" brushRef="#br0">148 30 24575,'-3'-3'0,"0"0"0,-1 1 0,1-1 0,-1 1 0,1-1 0,-1 1 0,0 0 0,0 0 0,0 1 0,0-1 0,0 1 0,0 0 0,-7-1 0,8 2 0,1 0 0,-1 0 0,1 0 0,-1 1 0,1-1 0,-1 1 0,1-1 0,-1 1 0,1 0 0,0 0 0,-1 0 0,1 0 0,0 1 0,0-1 0,0 1 0,0-1 0,0 1 0,0 0 0,0-1 0,1 1 0,-1 0 0,0 0 0,1 0 0,-2 3 0,-2 4 0,1 0 0,-1 0 0,1 0 0,1 1 0,0-1 0,0 1 0,1 0 0,0 0 0,1 0 0,0 0 0,1 0 0,0 0 0,0 0 0,1 0 0,0 0 0,4 12 0,-4-15 0,1 0 0,1-1 0,-1 1 0,1 0 0,0-1 0,1 0 0,0 1 0,0-1 0,0-1 0,0 1 0,1-1 0,0 0 0,0 0 0,1 0 0,-1 0 0,1-1 0,0 0 0,0-1 0,1 1 0,-1-1 0,1 0 0,-1 0 0,11 2 0,-8-4 0,0 0 0,0 0 0,0-1 0,0 0 0,1 0 0,-1-1 0,0 0 0,0-1 0,0 0 0,0-1 0,-1 1 0,1-2 0,-1 1 0,1-1 0,-1 0 0,0-1 0,-1 0 0,10-8 0,-10 8 0,-1 0 0,1-1 0,-1 1 0,-1-2 0,1 1 0,-1 0 0,0-1 0,-1 0 0,0 0 0,0-1 0,0 1 0,-1-1 0,0 0 0,0 1 0,-1-1 0,0-1 0,-1 1 0,1 0 0,-2 0 0,1-12 0,-2 15 15,1 0 0,-1 0 0,-1 0 0,1 0-1,-1 0 1,1 1 0,-1-1 0,-1 1 0,1-1 0,0 1-1,-1 0 1,0 0 0,0 0 0,-1 0 0,1 0 0,-1 1 0,1 0-1,-1 0 1,0 0 0,0 0 0,-1 0 0,-5-2 0,3 2-137,0 0 0,-1 0 0,1 1 0,-1 0 0,1 0 0,-1 1 0,0 0 0,0 0 0,0 1 1,0 0-1,1 0 0,-1 1 0,-11 2 0,-10 5-6704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25.821"/>
    </inkml:context>
    <inkml:brush xml:id="br0">
      <inkml:brushProperty name="width" value="0.05" units="cm"/>
      <inkml:brushProperty name="height" value="0.05" units="cm"/>
    </inkml:brush>
  </inkml:definitions>
  <inkml:trace contextRef="#ctx0" brushRef="#br0">1 1 24575,'0'1'0,"0"1"0,0-1 0,1 0 0,-1 1 0,1-1 0,-1 0 0,1 1 0,0-1 0,-1 0 0,1 0 0,0 0 0,0 1 0,0-1 0,0 0 0,0 0 0,1 1 0,22 15 0,-20-14 0,411 265 0,-380-243-1365,-23-17-5461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6:26.273"/>
    </inkml:context>
    <inkml:brush xml:id="br0">
      <inkml:brushProperty name="width" value="0.05" units="cm"/>
      <inkml:brushProperty name="height" value="0.05" units="cm"/>
    </inkml:brush>
  </inkml:definitions>
  <inkml:trace contextRef="#ctx0" brushRef="#br0">236 48 24575,'-1'-3'0,"-1"-1"0,0 1 0,1 0 0,-1 0 0,0 0 0,0 0 0,-1 1 0,1-1 0,0 1 0,-1-1 0,0 1 0,1 0 0,-1 0 0,0 0 0,0 0 0,-5-2 0,5 3 0,-1 1 0,0-1 0,1 1 0,-1 0 0,0 0 0,0 0 0,1 1 0,-1-1 0,0 1 0,1 0 0,-1 0 0,1 0 0,-1 0 0,1 1 0,-1-1 0,1 1 0,0 0 0,0 0 0,0 0 0,0 0 0,0 1 0,-2 2 0,-6 5 0,1 1 0,0 0 0,1 0 0,-9 16 0,10-16 0,2 0 0,-1 1 0,2-1 0,-1 1 0,2 1 0,0-1 0,0 1 0,1 0 0,-2 17 0,5-26 0,-1 1 0,1-1 0,1 1 0,-1-1 0,1 1 0,-1 0 0,1-1 0,1 0 0,-1 1 0,0-1 0,1 0 0,0 0 0,0 1 0,1-1 0,-1-1 0,1 1 0,-1 0 0,1-1 0,0 1 0,1-1 0,-1 0 0,1 0 0,-1 0 0,1-1 0,0 1 0,0-1 0,0 0 0,0 0 0,8 3 0,-3-3 0,-1 0 0,1 0 0,-1-1 0,1 0 0,0-1 0,0 1 0,0-2 0,-1 1 0,1-1 0,0-1 0,-1 0 0,1 0 0,-1 0 0,1-1 0,10-6 0,-9 5 0,0-1 0,0-1 0,0 0 0,-1 0 0,1-1 0,-2 0 0,1 0 0,-1-1 0,0-1 0,-1 1 0,11-16 0,-16 20 0,1-1 0,-1 0 0,0 0 0,0 0 0,0 0 0,-1 0 0,0 0 0,0 0 0,0 0 0,-1-1 0,1 1 0,-1 0 0,-1-1 0,1 1 0,-1 0 0,0-1 0,0 1 0,0 0 0,-1 0 0,0 0 0,0 0 0,0 0 0,0 1 0,-1-1 0,0 0 0,0 1 0,0 0 0,0 0 0,-1 0 0,0 0 0,0 0 0,0 1 0,0 0 0,0 0 0,-1 0 0,1 0 0,-1 1 0,0-1 0,-7-1 0,-21-5-1365,2 4-5461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18.736"/>
    </inkml:context>
    <inkml:brush xml:id="br0">
      <inkml:brushProperty name="width" value="0.05" units="cm"/>
      <inkml:brushProperty name="height" value="0.05" units="cm"/>
    </inkml:brush>
  </inkml:definitions>
  <inkml:trace contextRef="#ctx0" brushRef="#br0">1333 114 24575,'-1'-1'0,"1"-1"0,0 1 0,0 0 0,-1-1 0,1 1 0,-1 0 0,1 0 0,-1 0 0,0 0 0,1-1 0,-1 1 0,0 0 0,0 0 0,0 0 0,0 0 0,1 1 0,-2-1 0,1 0 0,0 0 0,-1-1 0,-27-12 0,27 13 0,-30-10 0,0 1 0,-1 1 0,0 1 0,-1 3 0,1 0 0,-39 0 0,11 5 0,1 3 0,-94 15 0,109-10 0,2 2 0,-1 1 0,2 3 0,-1 1 0,2 3 0,-75 43 0,87-43 0,2 1 0,0 2 0,1 1 0,1 1 0,1 1 0,2 1 0,0 1 0,1 1 0,-30 54 0,36-52 0,1 1 0,1 0 0,2 1 0,1 0 0,1 1 0,2 0 0,1 0 0,2 0 0,-1 41 0,5-47 0,1 1 0,2 0 0,0-1 0,2 0 0,1 0 0,1 0 0,1-1 0,1 0 0,1 0 0,2-1 0,24 40 0,-12-32 0,1 0 0,2-2 0,1-1 0,1-1 0,1-1 0,2-2 0,0-1 0,2-1 0,36 17 0,-6-7 0,1-4 0,1-2 0,2-4 0,87 20 0,-80-28 0,0-4 0,1-3 0,0-3 0,1-3 0,-1-4 0,0-3 0,0-3 0,0-4 0,-1-3 0,98-33 0,-119 29 0,-2-3 0,-1-2 0,0-2 0,-2-2 0,83-64 0,-98 64 0,0-1 0,-2-2 0,-2-1 0,-1-2 0,-1-1 0,-2-1 0,42-77 0,-60 97 0,0-1 0,-1 0 0,-1 0 0,-1-1 0,0 0 0,-1 0 0,-1 0 0,-1 0 0,0-1 0,-2 1 0,0-1 0,-1 1 0,0 0 0,-2-1 0,0 1 0,-1 0 0,-1 0 0,-1 1 0,0 0 0,-1 0 0,-1 0 0,-1 1 0,0 0 0,-16-21 0,-4 1 0,-2 1 0,-1 2 0,-2 0 0,-55-40 0,9 16 0,-94-49 0,121 76-195,-2 3 0,0 2 0,-2 3 0,0 2 0,-2 3 0,-117-19 0,142 33-6631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14.470"/>
    </inkml:context>
    <inkml:brush xml:id="br0">
      <inkml:brushProperty name="width" value="0.05" units="cm"/>
      <inkml:brushProperty name="height" value="0.05" units="cm"/>
    </inkml:brush>
  </inkml:definitions>
  <inkml:trace contextRef="#ctx0" brushRef="#br0">535 162 24575,'0'-2'0,"0"0"0,-1 0 0,1 0 0,-1 1 0,1-1 0,-1 0 0,0 0 0,1 0 0,-1 1 0,0-1 0,0 0 0,-1 1 0,1-1 0,0 1 0,0-1 0,-1 1 0,1 0 0,-1 0 0,1-1 0,-1 1 0,1 0 0,-1 0 0,0 1 0,0-1 0,1 0 0,-1 0 0,0 1 0,-4-1 0,-2-1 0,0 0 0,0 1 0,0 0 0,-1 0 0,-12 2 0,4 0 0,1 2 0,-1 0 0,0 1 0,1 1 0,0 1 0,0 0 0,1 1 0,-1 0 0,1 2 0,1-1 0,0 2 0,0 0 0,1 1 0,-21 20 0,16-12 0,1 1 0,0 1 0,2 1 0,0 0 0,1 1 0,2 0 0,0 1 0,-15 45 0,17-35 0,2 0 0,1 0 0,2 1 0,1 0 0,1 1 0,3-1 0,0 0 0,3 1 0,12 66 0,-9-79 0,0 0 0,2-1 0,1 0 0,0-1 0,2 0 0,23 36 0,-23-42 0,1 0 0,0-1 0,1-1 0,0 0 0,1-1 0,0-1 0,1 0 0,1 0 0,23 10 0,-19-11 0,2-1 0,-1-2 0,1 0 0,0-1 0,1-1 0,-1-1 0,1-1 0,44 0 0,-38-5 0,0 0 0,0-2 0,0-1 0,0-1 0,-1-2 0,46-18 0,-46 14 0,-1-1 0,-1-1 0,1-2 0,-2 0 0,-1-2 0,0-1 0,-1 0 0,-1-2 0,0-1 0,-2 0 0,-1-2 0,-1 0 0,-1-1 0,24-46 0,-30 45 0,-2 0 0,0-1 0,-1 0 0,-2 0 0,-1-1 0,-1 0 0,-1 0 0,-2 0 0,0 0 0,-2 0 0,-2 0 0,0 0 0,-2 0 0,-15-50 0,12 52 0,-2 0 0,-1 1 0,-1 0 0,-1 0 0,-1 2 0,-2 0 0,0 0 0,-1 2 0,-1 0 0,-1 1 0,-1 0 0,0 2 0,-2 1 0,0 0 0,-29-16 0,32 24-54,0 0-1,-1 0 0,-1 2 1,1 1-1,-1 0 1,0 2-1,-1 0 0,1 1 1,-1 1-1,1 1 1,-1 2-1,1 0 0,-1 1 1,1 0-1,0 2 0,0 1 1,0 1-1,0 0 1,1 2-1,0 0 0,0 1 1,1 1-1,1 1 1,-20 15-1,-9 11-6771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15.217"/>
    </inkml:context>
    <inkml:brush xml:id="br0">
      <inkml:brushProperty name="width" value="0.05" units="cm"/>
      <inkml:brushProperty name="height" value="0.05" units="cm"/>
    </inkml:brush>
  </inkml:definitions>
  <inkml:trace contextRef="#ctx0" brushRef="#br0">158 88 24575,'0'-25'0,"0"37"0,-3 48 0,-21 59 0,-64 196 0,52-196 0,34-114 0,1 0 0,0-1 0,0 1 0,0 0 0,0 0 0,1 6 0,0-10 0,0 0 0,0-1 0,1 1 0,-1 0 0,0 0 0,0 0 0,1-1 0,-1 1 0,0 0 0,1 0 0,-1-1 0,1 1 0,-1 0 0,1-1 0,-1 1 0,1-1 0,0 1 0,-1 0 0,1-1 0,0 1 0,-1-1 0,1 0 0,0 1 0,-1-1 0,1 0 0,0 1 0,0-1 0,0 0 0,-1 0 0,1 1 0,0-1 0,0 0 0,0 0 0,0 0 0,-1 0 0,1 0 0,0 0 0,0-1 0,0 1 0,-1 0 0,1 0 0,0-1 0,0 1 0,1-1 0,75-24 0,-52 15 0,33-7 0,-15 9 0,-1 2 0,1 2 0,0 2 0,65 4 0,170 33 0,-198-22 0,-73-12 0,1 0 0,0 0 0,0-1 0,0 0 0,0 0 0,14-3 0,-19 2 0,-1 0 0,1 0 0,-1 0 0,1 0 0,-1 0 0,1 0 0,-1 0 0,0-1 0,0 1 0,0-1 0,0 0 0,0 1 0,0-1 0,0 0 0,-1 0 0,1-1 0,-1 1 0,1 0 0,-1 0 0,0-1 0,0 1 0,0 0 0,0-1 0,1-3 0,0-5 0,-1 1 0,0 0 0,0-1 0,-1 1 0,0-1 0,-1 1 0,0 0 0,-4-16 0,-29-84 0,21 73 0,-3-9 0,-51-140 0,56 161 0,-2 0 0,0 0 0,-2 2 0,-34-44 0,49 66 3,-16-14 335,16 14-397,-1 1 0,1 0 0,-1-1 1,1 1-1,-1 0 0,1-1 0,-1 1 0,1 0 0,-1-1 1,0 1-1,1 0 0,-1 0 0,1 0 0,-1 0 0,0 0 1,1 0-1,-1 0 0,0 0 0,1 0 0,-1 0 1,0 0-1,1 0 0,-1 0 0,1 0 0,-1 0 0,0 1 1,1-1-1,-2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46.928"/>
    </inkml:context>
    <inkml:brush xml:id="br0">
      <inkml:brushProperty name="width" value="0.05" units="cm"/>
      <inkml:brushProperty name="height" value="0.05" units="cm"/>
    </inkml:brush>
  </inkml:definitions>
  <inkml:trace contextRef="#ctx0" brushRef="#br0">0 49 24575,'0'0'0,"0"-1"0,1 0 0,-1 1 0,0-1 0,0 1 0,1-1 0,-1 0 0,0 1 0,1-1 0,-1 1 0,1-1 0,-1 1 0,1-1 0,-1 1 0,1-1 0,-1 1 0,1-1 0,0 1 0,-1 0 0,1-1 0,-1 1 0,1 0 0,0 0 0,0-1 0,21-5 0,-16 4 0,36-6 0,0 2 0,0 1 0,48 1 0,-33 2 0,511-2-1278,5 28-947,-403-16 1735,2126 113-8011,1147 105 7372,-1827-87 2204,-1294-110 1395,-214-19-583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15.790"/>
    </inkml:context>
    <inkml:brush xml:id="br0">
      <inkml:brushProperty name="width" value="0.05" units="cm"/>
      <inkml:brushProperty name="height" value="0.05" units="cm"/>
    </inkml:brush>
  </inkml:definitions>
  <inkml:trace contextRef="#ctx0" brushRef="#br0">1 104 24575,'1'1'0,"0"-1"0,0 0 0,0 1 0,0-1 0,0 1 0,0-1 0,0 1 0,0-1 0,-1 1 0,1 0 0,0-1 0,0 1 0,0 0 0,-1 0 0,1 0 0,0 0 0,-1-1 0,2 3 0,10 20 0,-11-20 0,16 34 0,-6-12 0,1-1 0,27 42 0,-35-60 0,1 1 0,0-1 0,1 0 0,-1-1 0,1 1 0,0-1 0,1 0 0,-1-1 0,1 0 0,0 0 0,0 0 0,0-1 0,1 0 0,8 3 0,-9-5 0,0-1 0,-1 1 0,1-1 0,0 0 0,-1 0 0,1-1 0,0 0 0,-1 0 0,1-1 0,-1 0 0,1 0 0,-1 0 0,0-1 0,0 0 0,0 0 0,0 0 0,-1-1 0,1 0 0,4-4 0,5-5 0,0 0 0,-1-1 0,-1-1 0,0 0 0,13-21 0,-16 21 0,0 1 0,-1-2 0,-1 0 0,0 0 0,-1 0 0,-1-1 0,-1 0 0,6-28 0,-11 42-114,1 0 1,-1-1-1,0 1 0,-1 0 0,1 0 1,-1-1-1,1 1 0,-1 0 0,0 0 1,0 0-1,-2-4 0,-5-6-6712</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16.234"/>
    </inkml:context>
    <inkml:brush xml:id="br0">
      <inkml:brushProperty name="width" value="0.05" units="cm"/>
      <inkml:brushProperty name="height" value="0.05" units="cm"/>
    </inkml:brush>
  </inkml:definitions>
  <inkml:trace contextRef="#ctx0" brushRef="#br0">106 56 24575,'2'0'0,"-1"1"0,1-1 0,-1 1 0,1 0 0,-1-1 0,0 1 0,1 0 0,-1 0 0,0-1 0,1 1 0,-1 0 0,0 1 0,0-1 0,0 0 0,0 0 0,0 0 0,0 1 0,0-1 0,-1 0 0,1 1 0,0-1 0,-1 0 0,1 1 0,-1-1 0,1 3 0,0-2 0,-1 0 0,1-1 0,-1 1 0,0 0 0,1 0 0,-1 0 0,0 0 0,0 0 0,0-1 0,-1 1 0,1 0 0,0 0 0,-1 0 0,1-1 0,-1 1 0,1 0 0,-1 0 0,0-1 0,0 1 0,0 0 0,0-1 0,0 1 0,0-1 0,0 0 0,-2 3 0,0-3 0,0 1 0,0 0 0,0 0 0,0-1 0,0 1 0,-1-1 0,1 0 0,0 0 0,-1-1 0,1 1 0,0 0 0,-1-1 0,1 0 0,-1 0 0,1 0 0,0 0 0,-1-1 0,1 1 0,-1-1 0,1 0 0,0 0 0,0 0 0,-1 0 0,1-1 0,0 1 0,0-1 0,-5-4 0,6 5 0,0-1 0,0 1 0,0-1 0,0 0 0,1 1 0,-1-1 0,0 0 0,1 0 0,-1 0 0,1-1 0,0 1 0,0 0 0,0 0 0,0-1 0,0 1 0,1 0 0,-1-1 0,1 1 0,-1-1 0,1 1 0,0-1 0,0 1 0,0-1 0,0 1 0,0-1 0,1 1 0,-1-1 0,1 1 0,0-1 0,-1 1 0,1 0 0,0-1 0,1 1 0,-1 0 0,0 0 0,1 0 0,-1 0 0,3-2 0,-1 0-97,1 0-1,-1 1 1,1-1-1,0 1 1,0 0-1,1 0 1,-1 1-1,1-1 1,-1 1-1,1 0 1,0 0-1,0 0 0,8-1 1,4 0-6729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16.543"/>
    </inkml:context>
    <inkml:brush xml:id="br0">
      <inkml:brushProperty name="width" value="0.05" units="cm"/>
      <inkml:brushProperty name="height" value="0.05" units="cm"/>
    </inkml:brush>
  </inkml:definitions>
  <inkml:trace contextRef="#ctx0" brushRef="#br0">0 48 24575,'40'0'0,"46"1"0,-85-1 0,0 0 0,0 0 0,1 0 0,-1 0 0,0 0 0,0 1 0,1-1 0,-1 0 0,0 1 0,0-1 0,0 1 0,1-1 0,-1 1 0,0-1 0,0 1 0,0 0 0,0 0 0,0-1 0,0 1 0,0 0 0,-1 0 0,1 0 0,0 0 0,0 0 0,-1 0 0,1 0 0,0 0 0,-1 1 0,1 0 0,-1 0 0,0-1 0,0 0 0,-1 0 0,1 1 0,0-1 0,-1 0 0,1 0 0,0 0 0,-1 1 0,0-1 0,1 0 0,-1 0 0,0 0 0,0 0 0,1 0 0,-1 0 0,0 0 0,0 0 0,0-1 0,0 1 0,0 0 0,0-1 0,0 1 0,0 0 0,-1-1 0,1 1 0,0-1 0,0 0 0,-2 1 0,-3 1 0,0-1 0,0 1 0,0-2 0,0 1 0,0 0 0,0-1 0,0 0 0,0-1 0,0 1 0,0-1 0,0 0 0,-7-3 0,10 3 0,1 1 0,-1-1 0,1 0 0,0 0 0,0 0 0,-1 0 0,1-1 0,0 1 0,0 0 0,0-1 0,0 0 0,1 1 0,-1-1 0,0 0 0,1 0 0,-1 0 0,1 0 0,0 0 0,-1 0 0,1-1 0,0 1 0,0 0 0,1-1 0,-1 1 0,0 0 0,1-1 0,-1 1 0,1-1 0,0 1 0,0-1 0,0 1 0,1-4 0,-1 5-49,0-1 1,0 1-1,1-1 0,-1 1 0,1-1 1,-1 1-1,1-1 0,0 1 0,-1-1 1,1 1-1,0 0 0,0 0 0,0-1 1,0 1-1,0 0 0,0 0 0,1 0 1,-1 0-1,0 0 0,0 0 0,1 0 1,-1 1-1,1-1 0,-1 0 0,1 1 0,-1-1 1,4 0-1,9 0-6777</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21.379"/>
    </inkml:context>
    <inkml:brush xml:id="br0">
      <inkml:brushProperty name="width" value="0.05" units="cm"/>
      <inkml:brushProperty name="height" value="0.05" units="cm"/>
    </inkml:brush>
  </inkml:definitions>
  <inkml:trace contextRef="#ctx0" brushRef="#br0">0 130 24575,'133'-9'0,"-12"0"0,123 6 0,93-2 0,1432-25-2245,-1751 30 2245,1464-18-1835,-383 1 1835,365-2 0,535 47-2078,969 35 1258,-1507-84 1041,712-61 2821,-1419 75 249,-525 8-2867,-154 3-1789,-64-4-5461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21.737"/>
    </inkml:context>
    <inkml:brush xml:id="br0">
      <inkml:brushProperty name="width" value="0.05" units="cm"/>
      <inkml:brushProperty name="height" value="0.05" units="cm"/>
    </inkml:brush>
  </inkml:definitions>
  <inkml:trace contextRef="#ctx0" brushRef="#br0">52 26 24575,'-5'-3'0,"0"-1"0,0 1 0,0 0 0,-1 0 0,1 0 0,-1 1 0,-9-3 0,49 28 0,67 25 0,-34-17 0,0 3 0,76 51 0,-138-81 0,0 0 0,1 0 0,-2 0 0,1 1 0,0 0 0,-1-1 0,0 2 0,0-1 0,0 0 0,-1 1 0,0 0 0,5 11 0,-7-13 0,0 1 0,-1-1 0,1 1 0,-1-1 0,0 0 0,0 1 0,0-1 0,-1 1 0,1-1 0,-1 0 0,0 1 0,0-1 0,-1 0 0,1 0 0,-1 0 0,0 0 0,0 0 0,0 0 0,-6 6 0,-5 7 64,-1-1 0,0 0 0,-30 24 0,-58 36-131,7-5-1487,64-45-5272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24.296"/>
    </inkml:context>
    <inkml:brush xml:id="br0">
      <inkml:brushProperty name="width" value="0.05" units="cm"/>
      <inkml:brushProperty name="height" value="0.05" units="cm"/>
    </inkml:brush>
  </inkml:definitions>
  <inkml:trace contextRef="#ctx0" brushRef="#br0">0 1896 24575,'8'-6'0,"0"-1"0,0 1 0,0 1 0,1-1 0,0 1 0,11-4 0,61-21 0,-70 27 0,162-64 0,-25 9 0,449-134-478,-442 144 306,281-87-22,1863-592-1169,-1347 443 1012,8 40 174,-912 234 304,-26 6 80,-1 0 0,0-2 1,0 0-1,-1-2 0,37-17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25.037"/>
    </inkml:context>
    <inkml:brush xml:id="br0">
      <inkml:brushProperty name="width" value="0.05" units="cm"/>
      <inkml:brushProperty name="height" value="0.05" units="cm"/>
    </inkml:brush>
  </inkml:definitions>
  <inkml:trace contextRef="#ctx0" brushRef="#br0">9 1 24575,'0'0'0,"0"0"0,-1 0 0,1-1 0,0 1 0,0 0 0,-1 0 0,1 0 0,0 0 0,-1 1 0,1-1 0,0 0 0,0 0 0,-1 0 0,1 0 0,0 0 0,0 0 0,-1 0 0,1 0 0,0 1 0,0-1 0,-1 0 0,1 0 0,0 0 0,0 1 0,0-1 0,-1 0 0,1 0 0,0 1 0,0-1 0,0 0 0,0 0 0,-1 1 0,1-1 0,0 0 0,0 0 0,0 1 0,0-1 0,0 0 0,0 0 0,0 1 0,0-1 0,0 0 0,0 1 0,0-1 0,0 0 0,0 1 0,0-1 0,0 0 0,0 0 0,0 1 0,1-1 0,-1 0 0,0 0 0,0 1 0,0-1 0,0 0 0,1 1 0,11 13 0,12-1 0,1-2 0,0-1 0,1-1 0,0-1 0,33 6 0,-8-2 0,325 80 0,-372-91 0,0 0 0,0 0 0,-1 1 0,1-1 0,-1 1 0,1 0 0,-1 0 0,1 0 0,4 4 0,-7-5 0,-1 0 0,1 0 0,0 0 0,0 0 0,-1 1 0,1-1 0,-1 0 0,1 0 0,-1 1 0,0-1 0,1 0 0,-1 0 0,0 1 0,0-1 0,0 0 0,0 1 0,0-1 0,0 0 0,0 0 0,0 1 0,0-1 0,-1 0 0,1 1 0,0-1 0,-1 0 0,1 0 0,-1 0 0,0 1 0,1-1 0,-1 0 0,0 0 0,-1 1 0,-8 11 0,-1 1 0,0-2 0,-1 0 0,-18 14 0,-13 14 0,-208 249-1365,243-280-5461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09.669"/>
    </inkml:context>
    <inkml:brush xml:id="br0">
      <inkml:brushProperty name="width" value="0.05" units="cm"/>
      <inkml:brushProperty name="height" value="0.05" units="cm"/>
    </inkml:brush>
  </inkml:definitions>
  <inkml:trace contextRef="#ctx0" brushRef="#br0">1 5 24575,'209'8'0,"-36"-1"0,586-5 0,-627-10 0,-68 3 0,-54 5 0,-12 2 0,-15 1 0,-10-10-1365,16 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10.119"/>
    </inkml:context>
    <inkml:brush xml:id="br0">
      <inkml:brushProperty name="width" value="0.05" units="cm"/>
      <inkml:brushProperty name="height" value="0.05" units="cm"/>
    </inkml:brush>
  </inkml:definitions>
  <inkml:trace contextRef="#ctx0" brushRef="#br0">2 0 24575,'0'81'0,"-1"60"0,23 194 0,-13-235 338,2 12-2041,-7-93-5123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10.525"/>
    </inkml:context>
    <inkml:brush xml:id="br0">
      <inkml:brushProperty name="width" value="0.05" units="cm"/>
      <inkml:brushProperty name="height" value="0.05" units="cm"/>
    </inkml:brush>
  </inkml:definitions>
  <inkml:trace contextRef="#ctx0" brushRef="#br0">91 0 24575,'-3'4'0,"-1"3"0,-3 4 0,-3 4 0,-4 1 0,1 2 0,0 1 0,-1-3 0,1-4-8191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49.655"/>
    </inkml:context>
    <inkml:brush xml:id="br0">
      <inkml:brushProperty name="width" value="0.05" units="cm"/>
      <inkml:brushProperty name="height" value="0.05" units="cm"/>
    </inkml:brush>
  </inkml:definitions>
  <inkml:trace contextRef="#ctx0" brushRef="#br0">1215 2 24575,'-7'-1'0,"1"2"0,3 10 0,0 32 0,3 64 0,1-24 0,-32 454 21,8-219-149,1 420-987,23 1 196,1-298 829,-15 817-1807,-74-2 423,-149 393 1474,158-1180-115,-204 1100-630,279-1553 746,-202 886 368,116-582 1422,-28 114 2451,112-418-4195,3-11-43,0 0 0,1-1-1,0 1 1,0 0-1,0 0 1,0 6 0,1-10-5,1 0 1,-1 0 0,0 0-1,0 0 1,0 0 0,1 0-1,-1 0 1,1 0-1,-1 0 1,1 0 0,-1 0-1,1 0 1,-1-1 0,1 1-1,0 0 1,-1 0-1,1-1 1,0 1 0,0 0-1,-1-1 1,1 1 0,0-1-1,0 1 1,0-1-1,0 1 1,0-1 0,0 0-1,0 1 1,0-1-1,0 0 1,0 0 0,0 0-1,0 0 1,0 0 0,2 0-1,20 0 1,1 0 0,43-9 0,9 0 0,453 3-440,-338 7 209,458-1-1873,1601 15-3320,-1329 4 3739,2438 36-628,-1468-78 1850,-6-48 1411,-1834 69-740,836-46 4592,-850 45-3912,-10 2-41,0-1-1,0-1 1,-1-2-1,49-14 1,-74 19-798,1-1-1,0 1 1,-1-1 0,1 0 0,-1 0-1,1 0 1,-1 0 0,1 0-1,-1 0 1,1 0 0,-1 0-1,0 0 1,0-1 0,0 1 0,0-1-1,0 1 1,0-1 0,0 1-1,1-3 1,-2 3-26,0 0-1,0 0 1,0-1-1,0 1 1,0 0-1,-1 0 1,1-1 0,0 1-1,-1 0 1,1 0-1,-1-1 1,1 1-1,-1 0 1,1 0 0,-1 0-1,0 0 1,1 0-1,-1 0 1,0 0-1,0 0 1,0 0-1,0 0 1,0 1 0,0-1-1,0 0 1,-2 0-1,-33-20-22,27 16 0,0 0 0,0 0 0,-12-10 0,19 13 0,-1-1 0,1 1 0,-1-1 0,1 0 0,0 0 0,0 1 0,0-2 0,0 1 0,1 0 0,-1 0 0,1 0 0,0-1 0,0 1 0,-1-5 0,-41-265 0,29 182 0,-1-107 0,12-95 0,3 205 0,21-805-1084,-4 292 186,-14 458 786,14-1184-3,10 184 115,0 173 0,-8 123-182,-5 293-399,-18 245 567,-53-382 1,32 470 296,-31-230 1356,-29 8-562,64 374-1077,-2 2 0,-4 0 0,-35-63 0,55 115 0,0-1 0,0-1 0,2 0 0,0 1 0,-4-26 0,8 36 0,-1 0 0,1 0 0,-1 1 0,-1-1 0,1 1 0,-1-1 0,0 1 0,0 0 0,-4-5 0,-38-41 0,17 20 0,13 16 0,0 0 0,-1 1 0,0 1 0,-1 1 0,-1 0 0,0 1 0,0 1 0,-1 1 0,-1 0 0,1 1 0,-37-8 0,36 12 0,-34-1 0,4 0 0,-602-60 0,452 57 0,-854-21 0,931 30-682,-221 30-1,260-16-6143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10.850"/>
    </inkml:context>
    <inkml:brush xml:id="br0">
      <inkml:brushProperty name="width" value="0.05" units="cm"/>
      <inkml:brushProperty name="height" value="0.05" units="cm"/>
    </inkml:brush>
  </inkml:definitions>
  <inkml:trace contextRef="#ctx0" brushRef="#br0">0 0 24575,'3'0'0,"5"0"0,0 4 0,5 3 0,4 1 0,1 3 0,5 1 0,1 3 0,0 5 0,-2 2 0,0 0 0,-2 0 0,-4-4-8191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0.648"/>
    </inkml:context>
    <inkml:brush xml:id="br0">
      <inkml:brushProperty name="width" value="0.05" units="cm"/>
      <inkml:brushProperty name="height" value="0.05" units="cm"/>
    </inkml:brush>
  </inkml:definitions>
  <inkml:trace contextRef="#ctx0" brushRef="#br0">194 81 24575,'-2'0'0,"1"-1"0,-1 1 0,0-1 0,1 1 0,-1-1 0,1 1 0,-1-1 0,1 0 0,-1 0 0,1 0 0,-1 0 0,1 0 0,0 0 0,-1 0 0,-1-3 0,3 4 0,-1 0 0,1-1 0,0 1 0,-1-1 0,1 1 0,0 0 0,0-1 0,-1 1 0,1-1 0,0 1 0,0-1 0,0 1 0,0-1 0,0 1 0,0-1 0,-1 1 0,1-1 0,0 1 0,0-1 0,1 1 0,-1-1 0,0 1 0,0-1 0,0 1 0,0-1 0,0 1 0,0-1 0,1 1 0,-1 0 0,0-1 0,0 1 0,1-1 0,-1 1 0,0 0 0,1-1 0,-1 1 0,0-1 0,1 1 0,-1 0 0,1 0 0,-1-1 0,0 1 0,1 0 0,-1 0 0,1-1 0,-1 1 0,1 0 0,-1 0 0,1 0 0,-1 0 0,1 0 0,-1 0 0,1 0 0,-1 0 0,1 0 0,0 0 0,34-6 0,38-1 0,19-3 0,-63 4 0,28-10 0,-56 16 0,-1 0 0,1 0 0,0-1 0,-1 1 0,1 0 0,0 0 0,-1 0 0,1 0 0,-1 0 0,1-1 0,0 1 0,-1 0 0,1 1 0,0-1 0,-1 0 0,1 0 0,0 0 0,-1 0 0,1 0 0,0 1 0,-1-1 0,1 0 0,-1 1 0,1-1 0,0 0 0,-1 1 0,1-1 0,-1 0 0,1 1 0,-1-1 0,0 1 0,1-1 0,-1 1 0,1 0 0,-1-1 0,0 1 0,1-1 0,-1 1 0,0 0 0,0-1 0,1 1 0,-1-1 0,0 1 0,0 0 0,0-1 0,0 1 0,0 0 0,0-1 0,0 1 0,0 1 0,-1 5 0,1 0 0,-1 0 0,-4 14 0,3-11 0,-2 12 0,-38 230 0,23-93 0,19-159 0,0 1 0,0 0 0,0-1 0,0 1 0,-1 0 0,1-1 0,0 1 0,0 0 0,0-1 0,-1 1 0,1 0 0,0-1 0,-1 1 0,1-1 0,0 1 0,-1-1 0,1 1 0,-1-1 0,1 1 0,-1-1 0,1 1 0,-2 0 0,2-1 0,-1 0 0,0 0 0,1 0 0,-1 0 0,0 0 0,1 0 0,-1 0 0,0-1 0,1 1 0,-1 0 0,0 0 0,1 0 0,-1-1 0,1 1 0,-1 0 0,1-1 0,-1 1 0,0-1 0,0 0 0,-27-31 0,20 22 0,-1 1 0,0 0 0,-1 0 0,0 1 0,0 0 0,-1 0 0,0 1 0,0 1 0,-1 0 0,0 0 0,-16-4 0,21 8 0,0 0 0,-1 0 0,1 1 0,-1 0 0,1 1 0,-1-1 0,1 2 0,-1-1 0,1 1 0,-1 0 0,1 0 0,-1 1 0,1 0 0,0 0 0,0 1 0,0 0 0,0 0 0,1 1 0,-8 4 0,7-2 49,-1 0 0,2 0 0,-1 1-1,1-1 1,-1 1 0,-6 11 0,11-15-135,0 0 1,0 0 0,1 0-1,-1 0 1,1 0 0,-1 0-1,1 0 1,0 1 0,0-1-1,1 0 1,-1 1 0,1-1-1,-1 1 1,1-1 0,0 1-1,0-1 1,1 1 0,-1-1-1,2 7 1,5 2-6741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1.277"/>
    </inkml:context>
    <inkml:brush xml:id="br0">
      <inkml:brushProperty name="width" value="0.05" units="cm"/>
      <inkml:brushProperty name="height" value="0.05" units="cm"/>
    </inkml:brush>
  </inkml:definitions>
  <inkml:trace contextRef="#ctx0" brushRef="#br0">76 20 24575,'0'-1'0,"0"-1"0,0 1 0,0-1 0,-1 1 0,1 0 0,0-1 0,-1 1 0,1 0 0,-1-1 0,1 1 0,-2-2 0,-3 2 0,1 11 0,-51 363 0,52-354 0,-1 37 0,4-53 0,0 0 0,0 0 0,0 0 0,1 1 0,-1-1 0,1 0 0,0 0 0,0 0 0,0 0 0,0 0 0,1 0 0,-1 0 0,3 4 0,-3-6 0,0-1 0,0 1 0,0 0 0,0 0 0,0-1 0,0 1 0,0 0 0,0-1 0,0 1 0,0-1 0,0 1 0,0-1 0,0 1 0,0-1 0,1 0 0,-1 0 0,0 1 0,0-1 0,0 0 0,0 0 0,1 0 0,1-1 0,-1 0 0,1 1 0,0-1 0,0 0 0,-1-1 0,1 1 0,0 0 0,-1-1 0,0 1 0,3-3 0,3-3 0,-1 1 0,0-1 0,-1-1 0,10-13 0,-4 0 0,0-1 0,-1 0 0,14-43 0,14-77 0,-28 100 0,-10 41 0,-1 5 0,1 14 0,0 24 0,-2-9 0,2 76 0,-1-94 0,2-1 0,0 0 0,1 0 0,1 0 0,7 20 0,-11-33 0,1 1 0,-1-1 0,1 1 0,-1-1 0,1 0 0,0 1 0,0-1 0,0 0 0,0 1 0,0-1 0,0 0 0,0 0 0,0 0 0,0 0 0,0 0 0,0 0 0,1 0 0,-1-1 0,0 1 0,1 0 0,-1-1 0,1 1 0,-1-1 0,1 1 0,-1-1 0,1 1 0,-1-1 0,1 0 0,-1 0 0,1 0 0,-1 0 0,1 0 0,0 0 0,-1-1 0,1 1 0,-1 0 0,1-1 0,-1 1 0,3-2 0,0 0 0,1-1 0,-1 0 0,0 0 0,0 0 0,0 0 0,0 0 0,0-1 0,-1 0 0,1 0 0,4-8 0,4-9 0,-1 0 0,-1-1 0,-1 0 0,-1-1 0,-1 0 0,-1 0 0,-1 0 0,3-38 0,-8 54 38,0 0 0,0-1 0,-1 1 0,0 0 0,0-1 0,-1 1 0,0 0 0,-4-10 0,5 14-97,0 1 0,0 0 0,0 0 0,0 0 0,0 0 0,-1-1 1,1 2-1,-1-1 0,1 0 0,-1 0 0,0 0 0,1 1 1,-1-1-1,0 1 0,0 0 0,-1-1 0,1 1 0,0 0 0,0 0 1,0 0-1,-1 1 0,1-1 0,0 0 0,-1 1 0,1 0 0,-1-1 1,1 1-1,-4 0 0,-9 3-6767</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1.672"/>
    </inkml:context>
    <inkml:brush xml:id="br0">
      <inkml:brushProperty name="width" value="0.05" units="cm"/>
      <inkml:brushProperty name="height" value="0.05" units="cm"/>
    </inkml:brush>
  </inkml:definitions>
  <inkml:trace contextRef="#ctx0" brushRef="#br0">40 104 24575,'-2'0'0,"0"-1"0,-1 1 0,1-1 0,0 0 0,0 0 0,0 0 0,0 0 0,0 0 0,0-1 0,0 1 0,0-1 0,0 1 0,1-1 0,-1 0 0,-2-2 0,4 3 0,-1 1 0,1-1 0,-1 1 0,1-1 0,-1 1 0,1-1 0,-1 1 0,1-1 0,0 0 0,-1 1 0,1-1 0,0 0 0,0 1 0,0-1 0,-1 0 0,1 1 0,0-1 0,0 0 0,0 0 0,0 1 0,0-1 0,0 0 0,0 1 0,0-1 0,0 0 0,1 1 0,-1-1 0,0 0 0,0 0 0,1 1 0,-1-1 0,0 1 0,1-1 0,-1 0 0,1 1 0,-1-1 0,0 1 0,1-1 0,-1 1 0,1-1 0,0 1 0,-1-1 0,1 1 0,-1 0 0,1-1 0,0 1 0,-1 0 0,1-1 0,0 1 0,-1 0 0,1 0 0,0 0 0,0 0 0,15-4 0,1 2 0,-1 0 0,0 1 0,30 2 0,-32 1 0,0-2 0,0 0 0,0-1 0,0 0 0,1-1 0,25-7 0,-40 9 0,1 0 0,-1 0 0,1 0 0,-1 0 0,1-1 0,-1 1 0,1 0 0,-1 0 0,1 0 0,-1 0 0,1-1 0,-1 1 0,1 0 0,-1 0 0,0-1 0,1 1 0,-1 0 0,1-1 0,-1 1 0,0 0 0,1-1 0,-1 1 0,0-1 0,0 1 0,1 0 0,-1-1 0,0 1 0,0-1 0,1 1 0,-1-1 0,0 1 0,0-1 0,0 1 0,0-1 0,0 1 0,0-1 0,-1 0 0,0 0 0,0 0 0,0 0 0,0 0 0,0 0 0,0 0 0,0 1 0,0-1 0,-1 0 0,1 1 0,0-1 0,-3 0 0,-44-10 0,44 11 0,0 0 0,0 0 0,0 0 0,1 0 0,-1 1 0,0-1 0,0 1 0,1 0 0,-1 0 0,0 1 0,1-1 0,-1 1 0,1-1 0,0 1 0,0 0 0,-1 0 0,1 1 0,0-1 0,1 1 0,-1-1 0,0 1 0,1 0 0,0 0 0,-1 0 0,1 0 0,0 1 0,1-1 0,-1 1 0,-1 4 0,-4 11 0,0 1 0,2 0 0,0 0 0,-2 26 0,2-18 0,-40 288-1365,43-289-5461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2.097"/>
    </inkml:context>
    <inkml:brush xml:id="br0">
      <inkml:brushProperty name="width" value="0.05" units="cm"/>
      <inkml:brushProperty name="height" value="0.05" units="cm"/>
    </inkml:brush>
  </inkml:definitions>
  <inkml:trace contextRef="#ctx0" brushRef="#br0">13 82 24575,'-1'-1'0,"0"0"0,0 0 0,0 0 0,0 0 0,0-1 0,0 1 0,0 0 0,1-1 0,-1 1 0,0 0 0,1-1 0,-1 1 0,1-1 0,-1-2 0,1 3 0,0 0 0,1 0 0,-1 1 0,1-1 0,-1 0 0,1 0 0,-1 0 0,1 0 0,-1 1 0,1-1 0,0 0 0,-1 1 0,1-1 0,0 0 0,-1 1 0,1-1 0,0 1 0,0-1 0,0 1 0,0-1 0,0 1 0,-1 0 0,1-1 0,0 1 0,1 0 0,17-5 0,0 0 0,1 2 0,-1 0 0,1 2 0,20 0 0,14-2 0,223-13 0,-255 13-1365,-8-1-5461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2.284"/>
    </inkml:context>
    <inkml:brush xml:id="br0">
      <inkml:brushProperty name="width" value="0.05" units="cm"/>
      <inkml:brushProperty name="height" value="0.05" units="cm"/>
    </inkml:brush>
  </inkml:definitions>
  <inkml:trace contextRef="#ctx0" brushRef="#br0">125 1 24575,'-3'0'0,"-1"3"0,0 4 0,1 4 0,1 7 0,-3 5 0,0 10 0,1 7 0,-2 7 0,0 4 0,-3 4 0,-2 0 0,1 2 0,-2-4 0,-1-4 0,1-4 0,3-4 0,3-8-8191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2.675"/>
    </inkml:context>
    <inkml:brush xml:id="br0">
      <inkml:brushProperty name="width" value="0.05" units="cm"/>
      <inkml:brushProperty name="height" value="0.05" units="cm"/>
    </inkml:brush>
  </inkml:definitions>
  <inkml:trace contextRef="#ctx0" brushRef="#br0">76 23 24575,'-2'-3'0,"-1"1"0,0-1 0,1 1 0,-1 0 0,0 0 0,0 0 0,0 0 0,-6-2 0,8 4 0,0 0 0,1 0 0,-1 0 0,0 0 0,1 0 0,-1 0 0,0 0 0,1 0 0,-1 0 0,0 0 0,1 0 0,-1 0 0,0 0 0,1 0 0,-1 1 0,0-1 0,1 0 0,-1 0 0,1 1 0,-2 0 0,2-1 0,-1 1 0,0 0 0,0 0 0,1 0 0,-1 0 0,0 1 0,1-1 0,-1 0 0,1 0 0,-1 0 0,1 0 0,0 1 0,-1-1 0,1 2 0,-6 32 0,-8 60 0,13-84 0,1 0 0,0 0 0,1 0 0,0-1 0,0 1 0,5 15 0,-6-24 0,1 1 0,0-1 0,0 0 0,0 0 0,0 0 0,0 0 0,0 0 0,1 0 0,-1 0 0,1-1 0,-1 1 0,1 0 0,0-1 0,-1 1 0,1-1 0,0 0 0,0 0 0,0 1 0,4 0 0,-2-1 0,0 0 0,0 0 0,0 0 0,0-1 0,0 1 0,0-1 0,0 0 0,0 0 0,0-1 0,6-1 0,-1 0 0,0 0 0,0-1 0,-1 0 0,0-1 0,1 0 0,-1 0 0,-1 0 0,1-1 0,10-9 0,-13 9 0,0 0 0,-1 0 0,1-1 0,-1 1 0,0-1 0,-1 0 0,1 0 0,-1 0 0,-1 0 0,1-1 0,-1 1 0,0-1 0,0 0 0,0-7 0,-1 10 0,-1 0 0,0 0 0,0 0 0,-1-1 0,1 1 0,-1 0 0,0 0 0,0 0 0,0 0 0,-1 0 0,1 0 0,-1 1 0,0-1 0,0 0 0,0 1 0,-1 0 0,1-1 0,-1 1 0,0 0 0,0 0 0,0 0 0,0 1 0,0-1 0,-6-3 0,3 3 34,0 0 1,0 0-1,0 0 0,-1 0 0,1 1 0,-1 0 0,1 1 0,-1-1 0,-11 0 1,15 2-107,0 0 1,0 0 0,0 0 0,-1 1 0,1-1 0,1 1 0,-1-1 0,0 1 0,0 0-1,0 0 1,0 0 0,0 1 0,1-1 0,-1 1 0,1-1 0,-1 1 0,1 0 0,-1 0 0,1 0-1,0 0 1,0 1 0,0-1 0,-2 5 0,-4 7-6755</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2.908"/>
    </inkml:context>
    <inkml:brush xml:id="br0">
      <inkml:brushProperty name="width" value="0.05" units="cm"/>
      <inkml:brushProperty name="height" value="0.05" units="cm"/>
    </inkml:brush>
  </inkml:definitions>
  <inkml:trace contextRef="#ctx0" brushRef="#br0">1 118 24575,'0'-117'0,"0"593"-1365,0-452-5461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3.220"/>
    </inkml:context>
    <inkml:brush xml:id="br0">
      <inkml:brushProperty name="width" value="0.05" units="cm"/>
      <inkml:brushProperty name="height" value="0.05" units="cm"/>
    </inkml:brush>
  </inkml:definitions>
  <inkml:trace contextRef="#ctx0" brushRef="#br0">208 1 24575,'-1'6'0,"-1"1"0,0-1 0,0 1 0,-1-1 0,0 0 0,0 0 0,0 0 0,-1 0 0,-5 7 0,2-4 0,-7 12 0,-1-1 0,-24 25 0,31-36 0,-1 0 0,0-1 0,-1-1 0,1 0 0,-2 0 0,-20 11 0,17-16 0,16-9 0,18-12 0,-14 16 15,0 0 0,1 0 0,-1 0 0,0 1-1,1 0 1,-1 0 0,1 1 0,0 0 0,-1 0 0,1 1-1,0-1 1,0 1 0,-1 1 0,1-1 0,0 1 0,-1 0 0,1 1-1,0 0 1,-1 0 0,0 0 0,1 1 0,5 3 0,-4-1-116,0 0 1,-1 0-1,0 0 1,0 1 0,0 0-1,-1 1 1,0-1-1,0 1 1,0 0 0,-1 1-1,0-1 1,-1 1 0,0 0-1,0 0 1,-1 1-1,3 9 1,-1-1-6726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3.596"/>
    </inkml:context>
    <inkml:brush xml:id="br0">
      <inkml:brushProperty name="width" value="0.05" units="cm"/>
      <inkml:brushProperty name="height" value="0.05" units="cm"/>
    </inkml:brush>
  </inkml:definitions>
  <inkml:trace contextRef="#ctx0" brushRef="#br0">166 191 24575,'-4'-13'0,"4"13"0,-1 0 0,1-1 0,0 1 0,0-1 0,-1 1 0,1-1 0,0 1 0,0-1 0,0 1 0,-1-1 0,1 1 0,0-1 0,0 1 0,0-1 0,0 1 0,0-1 0,0 1 0,0-1 0,0 1 0,0-1 0,0 1 0,0-1 0,1 1 0,-1 0 0,0-1 0,0 1 0,0-1 0,1 1 0,-1-1 0,0 1 0,0-1 0,1 1 0,-1 0 0,0-1 0,1 1 0,-1 0 0,1-1 0,-1 1 0,0 0 0,1-1 0,-1 1 0,1 0 0,-1 0 0,1 0 0,-1-1 0,1 1 0,-1 0 0,1 0 0,-1 0 0,1 0 0,0 0 0,34-5 0,-29 5 0,0 0 0,1-1 0,-1 0 0,0 0 0,0-1 0,9-2 0,-14 3 0,0 1 0,0-1 0,0 1 0,0-1 0,0 0 0,-1 1 0,1-1 0,0 0 0,0 0 0,-1 1 0,1-1 0,0 0 0,-1 0 0,1 0 0,-1 0 0,0 0 0,1-2 0,0 1 0,-1 1 0,0-1 0,0 0 0,0 0 0,0 0 0,0 0 0,-1 1 0,1-1 0,-1 0 0,1 0 0,-1 0 0,1 1 0,-2-3 0,-2-4 0,-1 1 0,1 0 0,-1 0 0,0 0 0,-1 1 0,0 0 0,0 0 0,0 0 0,0 1 0,-1 0 0,0 0 0,0 0 0,-10-4 0,13 7 0,0 0 0,0 1 0,0-1 0,0 1 0,0-1 0,0 1 0,0 1 0,-1-1 0,1 0 0,0 1 0,-1 0 0,1 0 0,0 1 0,-1-1 0,1 1 0,0 0 0,0 0 0,0 0 0,0 0 0,0 1 0,0-1 0,0 1 0,0 0 0,0 1 0,1-1 0,-1 1 0,-3 3 0,0 1 0,1 1 0,1-1 0,-1 1 0,1 0 0,1 1 0,-1-1 0,2 1 0,-1 0 0,1-1 0,0 2 0,1-1 0,0 0 0,0 0 0,0 19 0,2-21 0,0 1 0,0-1 0,1 0 0,0 0 0,0 0 0,1 0 0,-1 0 0,1-1 0,1 1 0,0 0 0,-1-1 0,2 1 0,-1-1 0,1 0 0,0 0 0,0-1 0,1 1 0,0-1 0,0 0 0,8 6 0,15 7-1365,0-4-5461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2.135"/>
    </inkml:context>
    <inkml:brush xml:id="br0">
      <inkml:brushProperty name="width" value="0.05" units="cm"/>
      <inkml:brushProperty name="height" value="0.05" units="cm"/>
    </inkml:brush>
  </inkml:definitions>
  <inkml:trace contextRef="#ctx0" brushRef="#br0">178 503 24575,'1'-8'0,"-1"1"0,0-1 0,-1 0 0,0 1 0,0 0 0,-1-1 0,0 1 0,0 0 0,0-1 0,-1 1 0,0 1 0,-5-8 0,8 13 0,0 1 0,-1-1 0,1 1 0,-1-1 0,1 1 0,0-1 0,-1 1 0,1-1 0,-1 1 0,1-1 0,-1 1 0,1 0 0,-1-1 0,1 1 0,-1 0 0,1-1 0,-1 1 0,0 0 0,1 0 0,-1 0 0,1 0 0,-1-1 0,0 1 0,1 0 0,-1 0 0,0 0 0,1 0 0,-2 1 0,1-1 0,0 1 0,0-1 0,0 1 0,0 0 0,0 0 0,1-1 0,-1 1 0,0 0 0,0 0 0,1 0 0,-1 0 0,0 0 0,1 0 0,-1 1 0,-3 8 0,0-1 0,-4 19 0,7-22 0,-24 104 0,17-67 0,-3 1 0,-1-1 0,-22 51 0,34-92 0,-1-1 0,1 0 0,-1 1 0,0-1 0,1 0 0,-1 1 0,0-1 0,0 0 0,0 0 0,0 0 0,0 0 0,0 0 0,0 0 0,-2 2 0,3-4 0,0 1 0,-1 0 0,1-1 0,0 1 0,-1 0 0,1-1 0,0 1 0,-1-1 0,1 1 0,0 0 0,0-1 0,0 1 0,-1-1 0,1 1 0,0-1 0,0 1 0,0-1 0,0 1 0,0-1 0,0 1 0,0-1 0,0 1 0,0 0 0,0-1 0,0 1 0,0-2 0,5-46 0,88-324 0,-69 283 0,-19 72 0,36-113 0,-37 119 0,1-1 0,0 2 0,1-1 0,0 1 0,1 0 0,0 0 0,1 0 0,17-16 0,-20 22 0,0 1 0,0-1 0,0 1 0,0 0 0,1 0 0,-1 0 0,1 1 0,0 0 0,-1 0 0,1 1 0,0 0 0,0 0 0,0 0 0,0 0 0,1 1 0,8 1 0,-6 0 0,0 1 0,0 0 0,-1 0 0,1 1 0,-1 0 0,1 1 0,-1 0 0,0 0 0,-1 0 0,12 10 0,-9-6 0,0 0 0,0 1 0,-1 0 0,-1 1 0,1 0 0,-2 0 0,9 14 0,-12-16 0,1 0 0,-2 1 0,1-1 0,-1 1 0,0 0 0,-1-1 0,0 1 0,0 0 0,-1 1 0,0 8 0,-1-10 0,-1 0 0,0 0 0,0 0 0,-1 0 0,0-1 0,-1 1 0,1-1 0,-1 1 0,-8 12 0,4-9 0,0 0 0,-1 0 0,-1-1 0,0 0 0,-14 11 0,1-3 0,-1-1 0,-1-1 0,0-1 0,-47 21 0,2-10 0,61-23 0,0-1 0,-1 0 0,1-1 0,0 0 0,-1 0 0,-12-1 0,12-3 0,14-3 0,17-3 0,1 4 0,1 1 0,-1 1 0,1 1 0,0 1 0,0 2 0,0 0 0,0 1 0,27 6 0,-13 0 0,-1 2 0,0 2 0,0 1 0,45 23 0,-65-27 0,0 0 0,0 2 0,-1 0 0,0 1 0,21 20 0,-33-27 0,0-1 0,0 1 0,-1 0 0,1 0 0,-1 0 0,0 1 0,0-1 0,-1 1 0,4 9 0,-6-11 0,1-1 0,0 1 0,-1 0 0,0-1 0,0 1 0,0 0 0,-1-1 0,1 1 0,-1 0 0,1-1 0,-1 1 0,-1-1 0,1 1 0,0-1 0,-1 0 0,0 1 0,-2 3 0,-1 0 0,-1-1 0,0 0 0,0 0 0,0 0 0,0-1 0,-1 0 0,0 0 0,0 0 0,0-1 0,-1 0 0,1-1 0,-9 3 0,-9 3 0,0-2 0,-42 7 0,24-7-170,-1-2-1,-1-1 0,1-3 1,0-1-1,0-3 0,-1-1 1,-45-12-1,30 0-6655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3.972"/>
    </inkml:context>
    <inkml:brush xml:id="br0">
      <inkml:brushProperty name="width" value="0.05" units="cm"/>
      <inkml:brushProperty name="height" value="0.05" units="cm"/>
    </inkml:brush>
  </inkml:definitions>
  <inkml:trace contextRef="#ctx0" brushRef="#br0">93 65 24575,'-11'-12'0,"7"7"0,0 0 0,-1 0 0,0 0 0,0 1 0,0 0 0,0 0 0,-1 0 0,0 0 0,-12-4 0,18 8 0,-1 0 0,0 0 0,0 0 0,0 0 0,1 0 0,-1 0 0,0 1 0,0-1 0,0 0 0,1 1 0,-1-1 0,0 0 0,1 1 0,-1-1 0,0 1 0,1-1 0,-1 1 0,1 0 0,-1-1 0,0 1 0,1-1 0,0 1 0,-1 0 0,1 0 0,-1-1 0,1 1 0,0 0 0,-1 0 0,1-1 0,0 1 0,0 0 0,0 0 0,0 0 0,0-1 0,0 1 0,0 0 0,0 0 0,0 0 0,0 1 0,2 34 0,20 177 0,-21-209 0,5 25 0,0-22 0,-6-8 0,1 1 0,-1 0 0,1-1 0,-1 1 0,1-1 0,-1 1 0,1 0 0,-1-1 0,1 1 0,-1-1 0,0 0 0,1 1 0,-1-1 0,0 1 0,1-1 0,-1 1 0,0-1 0,0 0 0,1 0 0,13-33 0,-4 9 0,1 0 0,1 1 0,1 0 0,1 1 0,17-22 0,-19 31 0,-1 1 0,2 1 0,0 0 0,29-20 0,-37 29 0,0 0 0,1 0 0,-1 0 0,1 1 0,-1 0 0,1 0 0,0 1 0,6-2 0,-9 3 0,1 0 0,-1 0 0,0 0 0,0 0 0,1 0 0,-1 1 0,0-1 0,0 1 0,0 0 0,0 0 0,0 0 0,0 1 0,0-1 0,0 1 0,5 3 0,-3-1 0,-1 1 0,0-1 0,0 1 0,0 0 0,0 0 0,-1 1 0,0-1 0,0 1 0,0 0 0,-1-1 0,0 1 0,0 0 0,-1 0 0,1 0 0,-1 1 0,0-1 0,-1 0 0,0 11 0,0 1 0,-1-1 0,-1 1 0,-1 0 0,0-1 0,-8 24 0,3-19-273,-1-1 0,0-1 0,-2 0 0,-25 38 0,-11 3-6553</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4.636"/>
    </inkml:context>
    <inkml:brush xml:id="br0">
      <inkml:brushProperty name="width" value="0.05" units="cm"/>
      <inkml:brushProperty name="height" value="0.05" units="cm"/>
    </inkml:brush>
  </inkml:definitions>
  <inkml:trace contextRef="#ctx0" brushRef="#br0">8 38 24575,'-3'0'0,"-1"-3"0,3-1 0,5 0 0,5-3 0,4 1 0,6 1 0,6 1 0,5 1 0,0 2 0,-4 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4.992"/>
    </inkml:context>
    <inkml:brush xml:id="br0">
      <inkml:brushProperty name="width" value="0.05" units="cm"/>
      <inkml:brushProperty name="height" value="0.05" units="cm"/>
    </inkml:brush>
  </inkml:definitions>
  <inkml:trace contextRef="#ctx0" brushRef="#br0">1 0 24575,'3'0'0,"4"0"0,7 0 0,8 0 0,3 0 0,6 0 0,1 0 0,2 0 0,-6 0-8191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7:55.242"/>
    </inkml:context>
    <inkml:brush xml:id="br0">
      <inkml:brushProperty name="width" value="0.05" units="cm"/>
      <inkml:brushProperty name="height" value="0.05" units="cm"/>
    </inkml:brush>
  </inkml:definitions>
  <inkml:trace contextRef="#ctx0" brushRef="#br0">0 0 24575,'3'0'0,"4"0"0,7 0 0,8 0 0,12 0 0,0 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26.588"/>
    </inkml:context>
    <inkml:brush xml:id="br0">
      <inkml:brushProperty name="width" value="0.05" units="cm"/>
      <inkml:brushProperty name="height" value="0.05" units="cm"/>
    </inkml:brush>
  </inkml:definitions>
  <inkml:trace contextRef="#ctx0" brushRef="#br0">1 18 24575,'2'-2'0,"1"0"0,-1 0 0,1 1 0,-1-1 0,1 1 0,-1 0 0,1 0 0,0 0 0,0 0 0,0 1 0,5-2 0,36 0 0,-27 2 0,612 8 261,-260 2-1887,-333-10-5200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28.273"/>
    </inkml:context>
    <inkml:brush xml:id="br0">
      <inkml:brushProperty name="width" value="0.05" units="cm"/>
      <inkml:brushProperty name="height" value="0.05" units="cm"/>
    </inkml:brush>
  </inkml:definitions>
  <inkml:trace contextRef="#ctx0" brushRef="#br0">39 231 24575,'-1'1'0,"-1"-1"0,0 0 0,1-1 0,-1 1 0,1 0 0,-1 0 0,1-1 0,-1 1 0,1-1 0,-1 1 0,1-1 0,0 1 0,-1-1 0,1 0 0,0 0 0,-1 0 0,1 0 0,0 0 0,0 0 0,0 0 0,0 0 0,0 0 0,0-1 0,0 1 0,0 0 0,1-1 0,-1 1 0,0 0 0,1-1 0,-1 1 0,1-1 0,-1 1 0,1-1 0,0 1 0,0-1 0,0 0 0,0 1 0,0-1 0,0 1 0,0-1 0,0 1 0,1-1 0,-1 1 0,0-1 0,1 1 0,-1-1 0,1 1 0,0 0 0,0-1 0,-1 1 0,1 0 0,0-1 0,0 1 0,0 0 0,0 0 0,3-2 0,7-4 0,0 1 0,0 0 0,1 1 0,0 0 0,23-6 0,68-10 0,-98 20 0,774-97-1365,-693 90-5461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28.464"/>
    </inkml:context>
    <inkml:brush xml:id="br0">
      <inkml:brushProperty name="width" value="0.05" units="cm"/>
      <inkml:brushProperty name="height" value="0.05" units="cm"/>
    </inkml:brush>
  </inkml:definitions>
  <inkml:trace contextRef="#ctx0" brushRef="#br0">0 0 24575,'3'6'0,"5"6"0,3 6 0,7 7 0,2 8 0,2 5 0,0 5 0,0 4 0,-2 5 0,-3 1 0,-5-1 0,-5 0 0,-3-3 0,-2-4 0,-2-9-8191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28.831"/>
    </inkml:context>
    <inkml:brush xml:id="br0">
      <inkml:brushProperty name="width" value="0.05" units="cm"/>
      <inkml:brushProperty name="height" value="0.05" units="cm"/>
    </inkml:brush>
  </inkml:definitions>
  <inkml:trace contextRef="#ctx0" brushRef="#br0">193 31 24575,'-8'1'0,"0"0"0,0 0 0,0 1 0,0 0 0,0 0 0,0 1 0,1 0 0,-1 0 0,-8 6 0,-3 3 0,-37 29 0,53-39 0,0 0 0,1 0 0,-1 0 0,1 1 0,0-1 0,-1 1 0,1 0 0,1 0 0,-1-1 0,0 1 0,1 0 0,-1 1 0,-1 4 0,3-6 0,0 0 0,0-1 0,0 1 0,0-1 0,1 1 0,-1 0 0,0-1 0,1 1 0,-1-1 0,1 1 0,0-1 0,-1 1 0,1-1 0,0 1 0,0-1 0,0 0 0,0 1 0,0-1 0,0 0 0,0 0 0,0 0 0,1 0 0,-1 0 0,0 0 0,1 0 0,-1 0 0,1 0 0,-1-1 0,1 1 0,1 0 0,9 4 0,0-1 0,0 0 0,0-1 0,0-1 0,1 1 0,-1-2 0,1 0 0,20-1 0,-2-2 0,-1-1 0,42-10 0,-58 9 0,-1 1 0,0-1 0,0-1 0,-1-1 0,21-11 0,-29 15 0,-1-1 0,0 1 0,1-1 0,-1 0 0,0 0 0,-1 0 0,1 0 0,0 0 0,-1-1 0,3-4 0,-4 6 0,0 0 0,0-1 0,-1 1 0,1-1 0,-1 1 0,1-1 0,-1 1 0,0-1 0,0 1 0,0-1 0,0 0 0,0 1 0,-1-1 0,1 1 0,-1-1 0,1 1 0,-1-1 0,-1-1 0,-1-1 0,1 0 0,-1 1 0,0 0 0,0-1 0,0 1 0,0 0 0,-1 1 0,0-1 0,0 0 0,0 1 0,0 0 0,0 0 0,-1 0 0,1 1 0,-1 0 0,0-1 0,0 2 0,0-1 0,0 0 0,-9-1 0,6 2 0,1 0 0,-1 0 0,0 1 0,1 0 0,-1 0 0,0 1 0,0 0 0,1 0 0,-1 1 0,1 0 0,-1 0 0,1 1 0,-10 4 0,13-4-273,-1 0 0,0 0 0,1 0 0,-8 7 0,3 0-6553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29.032"/>
    </inkml:context>
    <inkml:brush xml:id="br0">
      <inkml:brushProperty name="width" value="0.05" units="cm"/>
      <inkml:brushProperty name="height" value="0.05" units="cm"/>
    </inkml:brush>
  </inkml:definitions>
  <inkml:trace contextRef="#ctx0" brushRef="#br0">1 26 24575,'0'-4'0,"0"-3"0,3-1 0,4 1 0,1 8 0,-1 10 0,2 9 0,2 7 0,-1 9 0,1 8 0,-1 5 0,-2 4 0,0-1 0,-1-3 0,1-4 0,0-6 0,-2-10-8191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29.296"/>
    </inkml:context>
    <inkml:brush xml:id="br0">
      <inkml:brushProperty name="width" value="0.05" units="cm"/>
      <inkml:brushProperty name="height" value="0.05" units="cm"/>
    </inkml:brush>
  </inkml:definitions>
  <inkml:trace contextRef="#ctx0" brushRef="#br0">216 1 24575,'-1'2'0,"1"-1"0,-1 1 0,0 0 0,1 0 0,-1 0 0,0 0 0,0-1 0,0 1 0,0 0 0,-1-1 0,1 1 0,-3 2 0,-19 18 0,21-20 0,-25 19 0,-35 22 0,-21 16 0,83-59 0,-1 0 0,1 1 0,0-1 0,0 0 0,-1 0 0,1 1 0,0-1 0,0 0 0,0 0 0,-1 0 0,1 1 0,0-1 0,0 0 0,0 1 0,0-1 0,0 0 0,-1 1 0,1-1 0,0 0 0,0 0 0,0 1 0,0-1 0,0 0 0,0 1 0,0-1 0,0 0 0,0 1 0,0-1 0,0 0 0,0 1 0,1-1 0,-1 0 0,0 0 0,0 1 0,0-1 0,0 0 0,0 1 0,1-1 0,-1 0 0,0 0 0,0 1 0,0-1 0,1 0 0,-1 0 0,0 0 0,0 1 0,1-1 0,-1 0 0,0 0 0,1 0 0,-1 0 0,0 0 0,0 1 0,1-1 0,-1 0 0,0 0 0,1 0 0,-1 0 0,1 0 0,25 6 0,-19-4 0,36 7 0,-1 3 0,68 28 0,-16-5-1365,-70-26-5461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2.511"/>
    </inkml:context>
    <inkml:brush xml:id="br0">
      <inkml:brushProperty name="width" value="0.05" units="cm"/>
      <inkml:brushProperty name="height" value="0.05" units="cm"/>
    </inkml:brush>
  </inkml:definitions>
  <inkml:trace contextRef="#ctx0" brushRef="#br0">1 57 24575,'304'-11'0,"-248"8"0,-29 2 0,0 0 0,1-2 0,46-11 0,-73 14 0,0-1 0,0 1 0,0 0 0,0 0 0,0 0 0,0-1 0,0 1 0,0 0 0,0-1 0,-1 1 0,1-1 0,0 1 0,0-1 0,0 0 0,-1 1 0,1-1 0,0 0 0,-1 1 0,2-3 0,-2 3 0,-1-1 0,1 1 0,-1-1 0,1 1 0,-1 0 0,1-1 0,-1 1 0,1-1 0,-1 1 0,1 0 0,-1-1 0,1 1 0,-1 0 0,0 0 0,1-1 0,-1 1 0,1 0 0,-1 0 0,0 0 0,0 0 0,-44-5 0,31 4 0,-1 1 0,0 0 0,0 1 0,-24 6 0,34-6 0,0 0 0,0 1 0,0 0 0,0 0 0,0 1 0,1-1 0,-1 1 0,1 0 0,0 0 0,0 0 0,0 1 0,0-1 0,0 1 0,1 0 0,0 0 0,0 0 0,-3 5 0,0 4 0,1-1 0,0 1 0,1-1 0,0 1 0,1 1 0,0-1 0,1 0 0,1 1 0,0 14 0,2 20 0,8 55 0,-3-52-455,2-1 0,16 54 0,-12-67-6371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29.627"/>
    </inkml:context>
    <inkml:brush xml:id="br0">
      <inkml:brushProperty name="width" value="0.05" units="cm"/>
      <inkml:brushProperty name="height" value="0.05" units="cm"/>
    </inkml:brush>
  </inkml:definitions>
  <inkml:trace contextRef="#ctx0" brushRef="#br0">71 95 24575,'-9'0'0,"22"-1"0,-10 1 0,0 0 0,0 0 0,1-1 0,-1 0 0,0 1 0,0-1 0,0-1 0,1 1 0,3-3 0,-5 2 0,-1 1 0,0-1 0,1 0 0,-1 0 0,0 0 0,0-1 0,-1 1 0,1 0 0,0 0 0,-1 0 0,1-1 0,-1 1 0,0 0 0,1-1 0,-1 1 0,-1 0 0,1 0 0,0-1 0,0 1 0,-1 0 0,1-1 0,-1 1 0,0 0 0,0 0 0,0 0 0,-1-3 0,1 4 0,1-1 0,-1 1 0,0 0 0,1-1 0,-1 1 0,0 0 0,0 0 0,0 0 0,0 0 0,0 0 0,0 0 0,0 0 0,0 0 0,0 0 0,-1 0 0,1 1 0,0-1 0,0 0 0,-1 1 0,1-1 0,-1 1 0,1 0 0,0-1 0,-1 1 0,1 0 0,-1 0 0,1 0 0,-1 0 0,1 0 0,0 0 0,-1 0 0,1 1 0,-1-1 0,1 0 0,0 1 0,-1-1 0,1 1 0,0-1 0,-1 1 0,1 0 0,-2 1 0,-2 2 0,1 0 0,0 0 0,1 1 0,-1-1 0,1 1 0,-1 0 0,2 0 0,-1 0 0,0 0 0,1 0 0,-2 7 0,-2 6 0,1 0 0,-2 20 0,5-28-91,1 1 0,0-1 0,0 0 0,1 0 0,1 1 0,0-1 0,0 0 0,1 0 0,0 0 0,0 0 0,2 0 0,-1-1 0,1 1 0,8 13 0,2-2-6735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29.971"/>
    </inkml:context>
    <inkml:brush xml:id="br0">
      <inkml:brushProperty name="width" value="0.05" units="cm"/>
      <inkml:brushProperty name="height" value="0.05" units="cm"/>
    </inkml:brush>
  </inkml:definitions>
  <inkml:trace contextRef="#ctx0" brushRef="#br0">4 75 24575,'-3'-62'0,"3"61"0,0 1 0,0 0 0,0-1 0,0 1 0,0-1 0,0 1 0,0-1 0,0 1 0,0 0 0,0-1 0,0 1 0,0-1 0,0 1 0,0 0 0,1-1 0,-1 1 0,0 0 0,0-1 0,0 1 0,1 0 0,-1-1 0,0 1 0,0 0 0,1-1 0,-1 1 0,0 0 0,1 0 0,-1-1 0,0 1 0,1 0 0,-1 0 0,0 0 0,1-1 0,-1 1 0,1 0 0,-1 0 0,0 0 0,1 0 0,-1 0 0,1 0 0,-1 0 0,0 0 0,1 0 0,-1 0 0,1 0 0,-1 0 0,0 0 0,1 0 0,-1 0 0,1 0 0,-1 1 0,0-1 0,1 0 0,-1 0 0,0 0 0,1 1 0,-1-1 0,0 0 0,1 0 0,-1 1 0,0-1 0,1 0 0,-1 1 0,0-1 0,1 1 0,19 22 0,-8-6 0,-2 1 0,0 1 0,-1-1 0,7 22 0,22 82 0,-31-97 0,-2-10 0,-4-15 0,-1 0 0,0 0 0,0 0 0,0 0 0,0 0 0,0 0 0,0 0 0,0 0 0,0 1 0,0-1 0,0 0 0,0 0 0,0 0 0,0 0 0,0 0 0,0 0 0,0 0 0,0 0 0,0 0 0,1 0 0,-1 0 0,0 0 0,0 0 0,0 0 0,0 0 0,0 0 0,0 0 0,0 0 0,0 0 0,0 0 0,0 0 0,0 0 0,1 0 0,-1 0 0,0 0 0,0 0 0,0 0 0,0 0 0,0 0 0,0 0 0,0 0 0,0 0 0,0 0 0,0 0 0,0 0 0,0 0 0,1 0 0,-1 0 0,0 0 0,0 0 0,0 0 0,0 0 0,0-1 0,0 1 0,0 0 0,0 0 0,0 0 0,0 0 0,0 0 0,0 0 0,0 0 0,0 0 0,0 0 0,4-26 0,-2 8 0,2-4 0,1 1 0,0 0 0,2 0 0,11-26 0,-15 40 0,1 0 0,0 0 0,0 0 0,0 0 0,1 0 0,0 1 0,1 0 0,-1 0 0,1 1 0,0-1 0,0 1 0,1 0 0,0 1 0,14-8 0,-18 11 10,0 0 0,0 0-1,0 0 1,1 0 0,-1 1 0,0-1-1,1 1 1,-1 0 0,0 0-1,1 0 1,-1 0 0,0 1 0,1 0-1,-1-1 1,0 1 0,4 1 0,-2 1 9,0-1 1,0 1-1,0 0 1,0 1-1,-1-1 1,1 1-1,-1 0 1,7 7-1,2 6-404,-1 0 1,0 1-1,17 37 0,-27-51 218,14 30-6659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0.202"/>
    </inkml:context>
    <inkml:brush xml:id="br0">
      <inkml:brushProperty name="width" value="0.05" units="cm"/>
      <inkml:brushProperty name="height" value="0.05" units="cm"/>
    </inkml:brush>
  </inkml:definitions>
  <inkml:trace contextRef="#ctx0" brushRef="#br0">31 19 24575,'-3'0'0,"-5"0"0,-3 0 0,3 0 0,9 0 0,11-3 0,12-1 0,8 0 0,9 1 0,6 1 0,1 0 0,-7 1-8191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0.735"/>
    </inkml:context>
    <inkml:brush xml:id="br0">
      <inkml:brushProperty name="width" value="0.05" units="cm"/>
      <inkml:brushProperty name="height" value="0.05" units="cm"/>
    </inkml:brush>
  </inkml:definitions>
  <inkml:trace contextRef="#ctx0" brushRef="#br0">27 184 24575,'0'-5'0,"-1"0"0,0 0 0,0 0 0,0 0 0,-1 0 0,0 0 0,-4-8 0,5 10 0,-1 0 0,0-1 0,1 1 0,-1-1 0,1 1 0,0-1 0,1 1 0,-1-1 0,0 0 0,1 0 0,0 1 0,0-1 0,0 0 0,0 1 0,1-1 0,1-5 0,-1 5 0,1 0 0,0 1 0,0-1 0,1 1 0,-1 0 0,1 0 0,0 0 0,-1 0 0,1 0 0,0 1 0,1-1 0,-1 1 0,0 0 0,1 0 0,0 0 0,-1 0 0,1 0 0,0 1 0,0 0 0,4-1 0,10-3 0,1 2 0,36-3 0,-33 5 0,1 1 0,-1 0 0,1 2 0,-1 0 0,0 2 0,0 0 0,0 2 0,0 0 0,-1 2 0,24 11 0,-40-16 0,-1 0 0,0 1 0,1-1 0,-2 1 0,1 0 0,0 0 0,-1 1 0,1-1 0,-1 1 0,-1 0 0,1 0 0,-1 0 0,1 0 0,-1 0 0,-1 0 0,1 1 0,-1-1 0,0 0 0,1 12 0,-1 8 0,0 0 0,-6 50 0,5-67 0,-53 306 0,53-313 0,0 1 0,0-1 0,-1 1 0,1-1 0,-1 0 0,1 1 0,-1-1 0,0 0 0,1 0 0,-1 1 0,-2 1 0,3-3 0,0 0 0,0 0 0,-1 1 0,1-1 0,0 0 0,0 0 0,-1 0 0,1 0 0,0 0 0,-1 0 0,1 0 0,0 0 0,0 0 0,-1 0 0,1 0 0,0 0 0,-1 0 0,1 0 0,0 0 0,-1 0 0,1 0 0,0 0 0,0 0 0,-1-1 0,1 1 0,0 0 0,0 0 0,-1 0 0,1 0 0,0-1 0,0 1 0,0 0 0,-1-1 0,-3-3 0,1-1 0,0 0 0,0 0 0,-4-8 0,-3-6 0,-2 2 0,0 2 0,-1-1 0,-1 1 0,-1 1 0,0 1 0,-1 0 0,-22-14 0,31 23 0,-1-1 0,1 1 0,-1 0 0,-1 0 0,1 1 0,0 0 0,-1 1 0,0-1 0,1 2 0,-1-1 0,0 1 0,0 1 0,0 0 0,0 0 0,1 1 0,-1 0 0,0 0 0,0 1 0,-8 2 0,12-2 25,1 0-1,0 0 0,-1 1 1,1-1-1,0 1 1,1 0-1,-1 0 0,0 0 1,1 1-1,0-1 0,-1 1 1,1 0-1,-3 6 1,4-7-97,1-1 1,-1 1 0,1 0 0,0-1 0,0 1 0,0 0 0,1 0 0,-1 0 0,1 0-1,0 0 1,-1 0 0,1 0 0,0 0 0,1 0 0,-1 0 0,1-1 0,-1 1 0,1 0 0,0 0-1,0 0 1,0 0 0,0-1 0,2 4 0,6 6-6755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1.267"/>
    </inkml:context>
    <inkml:brush xml:id="br0">
      <inkml:brushProperty name="width" value="0.05" units="cm"/>
      <inkml:brushProperty name="height" value="0.05" units="cm"/>
    </inkml:brush>
  </inkml:definitions>
  <inkml:trace contextRef="#ctx0" brushRef="#br0">1 107 24575,'0'-68'0,"-1"120"0,3-1 0,3 0 0,1 0 0,3 0 0,20 67 0,-27-112 0,0 0 0,1 0 0,-1 0 0,1 0 0,1-1 0,-1 1 0,1-1 0,0 0 0,0 0 0,8 7 0,-10-11 0,-1 0 0,1 0 0,0 0 0,0 0 0,0 0 0,0 0 0,0 0 0,0 0 0,0-1 0,0 1 0,0-1 0,0 0 0,0 1 0,0-1 0,0 0 0,0 0 0,1 0 0,-1-1 0,0 1 0,0 0 0,0-1 0,0 0 0,0 1 0,0-1 0,0 0 0,0 0 0,0 0 0,-1 0 0,1 0 0,0 0 0,0-1 0,-1 1 0,1-1 0,-1 1 0,3-4 0,4-4 0,1-1 0,-1-1 0,-1 0 0,0 0 0,-1 0 0,0-1 0,6-15 0,24-92 0,-19 54 0,-16 62 0,1 0 0,-1-1 0,0 1 0,1 0 0,-1 0 0,1 0 0,3-3 0,-5 6 0,0-1 0,0 1 0,0 0 0,0 0 0,1 0 0,-1 0 0,0-1 0,0 1 0,0 0 0,1 0 0,-1 0 0,0 0 0,0 0 0,0 0 0,1-1 0,-1 1 0,0 0 0,0 0 0,1 0 0,-1 0 0,0 0 0,0 0 0,1 0 0,-1 0 0,0 0 0,0 0 0,1 0 0,-1 0 0,0 0 0,0 0 0,0 1 0,1-1 0,-1 0 0,0 0 0,1 0 0,4 16 0,2 64 0,0 10 0,-5-79 0,0-1 0,1 1 0,0-1 0,1 1 0,0-1 0,6 11 0,-8-18 0,0 1 0,0-1 0,0 0 0,1 1 0,-1-1 0,1 0 0,0 0 0,0 0 0,0-1 0,0 1 0,0-1 0,1 0 0,-1 0 0,1 0 0,0 0 0,-1-1 0,1 1 0,5 0 0,-4-1 0,1 0 0,-1-1 0,1 0 0,0 0 0,-1 0 0,1-1 0,-1 0 0,1 0 0,-1-1 0,1 1 0,8-5 0,0-1 0,0 0 0,-1-1 0,0 0 0,0-1 0,-1-1 0,0 0 0,-1-1 0,17-19 0,-15 13 0,-1-1 0,-1 0 0,0 0 0,15-40 0,-21 45 0,-1 0 0,0 0 0,-1 0 0,0-1 0,-1 1 0,0-1 0,-2 0 0,0-24 0,-1 33 0,1 1 0,-1-1 0,0 1 0,0-1 0,-1 1 0,0-1 0,1 1 0,-1 0 0,-1 0 0,1 0 0,0 0 0,-1 0 0,0 1 0,0-1 0,-4-3 0,4 5 0,0 0 0,0-1 0,0 2 0,-1-1 0,1 0 0,0 1 0,-1-1 0,0 1 0,1 0 0,-1 0 0,0 1 0,1-1 0,-1 1 0,0-1 0,0 1 0,0 0 0,1 1 0,-8 0 0,-3 3-227,0 0-1,0 1 1,0 0-1,1 1 1,-20 12-1,5-1-6598</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1.610"/>
    </inkml:context>
    <inkml:brush xml:id="br0">
      <inkml:brushProperty name="width" value="0.05" units="cm"/>
      <inkml:brushProperty name="height" value="0.05" units="cm"/>
    </inkml:brush>
  </inkml:definitions>
  <inkml:trace contextRef="#ctx0" brushRef="#br0">11 158 24575,'-1'-1'0,"0"0"0,0 1 0,1-1 0,-1 0 0,0 1 0,1-1 0,-1 0 0,1 0 0,-1 0 0,1 0 0,-1 0 0,1 1 0,-1-1 0,1 0 0,0 0 0,-1 0 0,1 0 0,0 0 0,0 0 0,0 0 0,0 0 0,0 0 0,0 0 0,0 0 0,0 0 0,1-2 0,0 2 0,0-1 0,0 1 0,0-1 0,0 1 0,0 0 0,0 0 0,1 0 0,-1 0 0,0-1 0,1 2 0,-1-1 0,1 0 0,-1 0 0,3 0 0,7-3 0,-1 0 0,2 1 0,15-2 0,-25 5 0,82-12 0,-49 8 0,0-1 0,0-1 0,66-22 0,-74 11 0,-27 17 0,1 0 0,-1-1 0,1 1 0,0 0 0,-1-1 0,1 1 0,-1-1 0,1 1 0,-1-1 0,0 1 0,1-1 0,-1 1 0,1-1 0,-1 1 0,0-1 0,1 0 0,-1 1 0,0-1 0,0 1 0,0-1 0,1 0 0,-1 1 0,0-1 0,0 0 0,0 1 0,0-1 0,0 0 0,0 1 0,0-1 0,-1 0 0,1 1 0,0-1 0,0 0 0,0 1 0,-1-1 0,1 0 0,0 1 0,-1-1 0,0 0 0,1 0 0,-1 1 0,0-1 0,0 1 0,0 0 0,1 0 0,-1-1 0,0 1 0,0 0 0,0 0 0,0 0 0,1 0 0,-1 0 0,0 0 0,0 0 0,0 0 0,0 0 0,1 1 0,-1-1 0,0 0 0,0 1 0,0-1 0,1 0 0,-1 1 0,0-1 0,0 1 0,1-1 0,-1 1 0,0-1 0,1 1 0,-1-1 0,1 1 0,-1 0 0,1-1 0,-2 2 0,-18 26 0,11-11 0,0 1 0,2 0 0,0 0 0,1 1 0,-5 30 0,-9 98 0,15-90-455,3-1 0,8 97 0,-1-120-6371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5.050"/>
    </inkml:context>
    <inkml:brush xml:id="br0">
      <inkml:brushProperty name="width" value="0.05" units="cm"/>
      <inkml:brushProperty name="height" value="0.05" units="cm"/>
    </inkml:brush>
  </inkml:definitions>
  <inkml:trace contextRef="#ctx0" brushRef="#br0">0 8 24575,'0'0'0,"0"0"0,0-1 0,0 1 0,0 0 0,0-1 0,0 1 0,0 0 0,0 0 0,0-1 0,0 1 0,0 0 0,0 0 0,1-1 0,-1 1 0,0 0 0,0-1 0,0 1 0,0 0 0,0 0 0,1 0 0,-1-1 0,0 1 0,0 0 0,0 0 0,1 0 0,-1-1 0,0 1 0,0 0 0,1 0 0,-1 0 0,0 0 0,0 0 0,1 0 0,-1-1 0,0 1 0,1 0 0,-1 0 0,0 0 0,0 0 0,1 0 0,-1 0 0,0 0 0,1 0 0,-1 0 0,0 0 0,0 0 0,1 1 0,-1-1 0,0 0 0,0 0 0,1 0 0,-1 0 0,0 0 0,0 0 0,1 1 0,-1-1 0,14 13 0,-10-4 0,-2 1 0,1-1 0,-1 1 0,-1 0 0,0 0 0,0 0 0,-1 0 0,-1 12 0,2 11 0,54 759 0,-16-314 0,-27-312 0,26 549 0,-37-604 0,-1-110 0,0 1 0,0-1 0,0 1 0,1-1 0,-1 1 0,1-1 0,-1 0 0,1 1 0,0-1 0,-1 1 0,1-1 0,0 0 0,0 0 0,0 1 0,0-1 0,0 0 0,0 0 0,0 0 0,0 0 0,1 0 0,-1 0 0,0-1 0,0 1 0,1 0 0,-1 0 0,1-1 0,-1 1 0,1-1 0,-1 0 0,0 1 0,1-1 0,0 0 0,1 0 0,7 0 0,0 0 0,-1 0 0,1-1 0,12-3 0,-4 1 0,288-16 0,-197 16 0,622-12-1575,-101 5 326,153-19 431,269-6-1523,2 24 977,672 54 392,1 29-440,-1055-42 1230,117 7 334,968 33 651,-902-69 1026,-33 1 4113,-354 15-5199,41 1-299,-284-7-444,106-3 0,-227-17 0,18-1 0,-116 10 146,-5 0-240,0 0-1,0 0 1,0 0-1,0 0 1,0 0-1,0 0 1,0 0-1,0 0 1,0 0 0,0-1-1,0 1 1,0 0-1,0-1 1,0 1-1,2-2 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5.427"/>
    </inkml:context>
    <inkml:brush xml:id="br0">
      <inkml:brushProperty name="width" value="0.05" units="cm"/>
      <inkml:brushProperty name="height" value="0.05" units="cm"/>
    </inkml:brush>
  </inkml:definitions>
  <inkml:trace contextRef="#ctx0" brushRef="#br0">39 0 24575,'-31'4'0,"31"-4"0,-1 0 0,1 0 0,0 0 0,-1 1 0,1-1 0,-1 0 0,1 0 0,0 0 0,-1 1 0,1-1 0,-1 0 0,1 1 0,0-1 0,-1 0 0,1 1 0,0-1 0,0 0 0,-1 1 0,1-1 0,0 1 0,0-1 0,0 1 0,-1-1 0,1 1 0,0 0 0,1 0 0,-1 0 0,0 0 0,0-1 0,1 1 0,-1 0 0,0 0 0,1-1 0,-1 1 0,1 0 0,-1-1 0,1 1 0,-1 0 0,1-1 0,-1 1 0,1 0 0,0 0 0,14 10 0,1 1 0,0-2 0,0 0 0,26 10 0,-19-8 0,293 135 0,15 8 0,-329-154 0,5 2 0,1 1 0,-1 0 0,0 1 0,9 8 0,-15-12 0,0 0 0,0-1 0,0 1 0,0 0 0,0 0 0,0 0 0,-1 0 0,1 0 0,0 0 0,-1 0 0,1 1 0,-1-1 0,1 0 0,-1 0 0,1 0 0,-1 1 0,0-1 0,0 0 0,1 0 0,-1 1 0,0-1 0,0 0 0,-1 1 0,1-1 0,0 0 0,0 0 0,0 1 0,-1-1 0,1 0 0,-1 0 0,1 0 0,-1 1 0,1-1 0,-1 0 0,0 0 0,1 0 0,-1 0 0,-1 1 0,-4 4 0,0 0 0,-1-1 0,0 0 0,0 0 0,0-1 0,-15 8 0,-54 18 0,39-16 0,-252 93-1365,187-69-5461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6.734"/>
    </inkml:context>
    <inkml:brush xml:id="br0">
      <inkml:brushProperty name="width" value="0.05" units="cm"/>
      <inkml:brushProperty name="height" value="0.05" units="cm"/>
    </inkml:brush>
  </inkml:definitions>
  <inkml:trace contextRef="#ctx0" brushRef="#br0">108 64 24575,'-7'-1'0,"0"1"0,0-1 0,0-1 0,1 1 0,-1-1 0,0-1 0,1 1 0,0-1 0,-10-5 0,16 8 0,0-1 0,0 1 0,0 0 0,0 0 0,0 0 0,-1 0 0,1 0 0,0 0 0,0 0 0,0 0 0,0 0 0,0-1 0,0 1 0,0 0 0,0 0 0,0 0 0,0 0 0,0 0 0,0 0 0,0-1 0,0 1 0,0 0 0,0 0 0,0 0 0,0 0 0,0 0 0,0 0 0,0-1 0,0 1 0,0 0 0,0 0 0,0 0 0,0 0 0,0 0 0,0 0 0,0 0 0,1-1 0,-1 1 0,0 0 0,0 0 0,0 0 0,0 0 0,0 0 0,0 0 0,0 0 0,0 0 0,1 0 0,-1 0 0,0 0 0,0-1 0,11-2 0,13 0 0,258-8 0,-38 2 0,-241 9 0,0 0 0,1 0 0,-1-1 0,1 1 0,-1-1 0,0 1 0,1-1 0,-1 0 0,4-2 0,-7 2 0,-6 1 0,-8 4 0,4 2 0,1 0 0,0 1 0,1 0 0,-1 1 0,1 0 0,1 0 0,0 1 0,0 0 0,0 0 0,1 0 0,-8 19 0,1 0 0,2 0 0,0 1 0,-6 33 0,-3 29 0,4 1 0,-6 164 0,22-254 0,-1 10 0,1-1 0,0 1 0,3 13 0,0-16 0,0-10 0,-1-15 0,-6-2 0,0 1 0,-1-1 0,-1 1 0,-1 0 0,0 0 0,-1 0 0,-1 1 0,0 1 0,-2-1 0,1 2 0,-2-1 0,0 2 0,-22-20 0,29 28 0,-1 0 0,0 1 0,0 0 0,-1 0 0,1 1 0,-1-1 0,0 1 0,0 1 0,0-1 0,0 1 0,0 1 0,0-1 0,-1 1 0,1 0 0,-13 1 0,13 1 0,0 0 0,1 0 0,-1 1 0,0 0 0,1 0 0,-1 0 0,1 1 0,0 0 0,0 1 0,0-1 0,0 1 0,0 0 0,1 1 0,0-1 0,0 1 0,-8 10 0,8-9 38,0 0 0,1 0 0,0 1 0,0 0 0,1 0 0,-1 0 0,1 0 0,-2 11 0,4-14-152,0 1 0,0 0 0,1 0 0,-1-1 1,1 1-1,0 0 0,0 0 0,1 0 1,0 0-1,0-1 0,0 1 0,0 0 1,1-1-1,2 7 0,8 9-6712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7.236"/>
    </inkml:context>
    <inkml:brush xml:id="br0">
      <inkml:brushProperty name="width" value="0.05" units="cm"/>
      <inkml:brushProperty name="height" value="0.05" units="cm"/>
    </inkml:brush>
  </inkml:definitions>
  <inkml:trace contextRef="#ctx0" brushRef="#br0">40 69 24575,'0'-12'0,"1"8"0,-1 1 0,1-1 0,-1 1 0,0-1 0,0 1 0,0-1 0,-1 1 0,1-1 0,-1 1 0,0 0 0,-2-5 0,3 9 0,-1 0 0,0 0 0,0 0 0,0 0 0,1 0 0,-1 0 0,1 0 0,-1 0 0,1 1 0,-1-1 0,1 0 0,0 0 0,-1 1 0,1 1 0,0-2 0,-9 46 0,1 1 0,0 52 0,6 99 0,2-148 0,0-36 0,0-5 0,-1 0 0,1-1 0,1 1 0,0 0 0,0 0 0,1 0 0,1-1 0,-1 1 0,5 10 0,-6-20 0,-1 1 0,0 0 0,1-1 0,-1 1 0,1 0 0,-1-1 0,1 1 0,-1 0 0,1-1 0,-1 1 0,1-1 0,0 1 0,-1-1 0,1 0 0,0 1 0,-1-1 0,1 1 0,0-1 0,0 0 0,-1 0 0,1 1 0,0-1 0,0 0 0,-1 0 0,1 0 0,0 0 0,0 0 0,0 0 0,0 0 0,1-1 0,0 0 0,0 0 0,0 0 0,0 0 0,0 0 0,0 0 0,-1 0 0,1-1 0,-1 1 0,1 0 0,1-3 0,4-4 0,0-2 0,-1 1 0,6-11 0,75-161 0,-56 109 0,-31 71 0,2-4 0,1 0 0,-1-1 0,1 1 0,0 1 0,0-1 0,0 0 0,8-7 0,-11 12 0,0-1 0,1 1 0,-1 0 0,0 0 0,0 0 0,1-1 0,-1 1 0,0 0 0,1 0 0,-1 0 0,0 0 0,1 0 0,-1 0 0,0 0 0,1 0 0,-1 0 0,0 0 0,1 0 0,-1 0 0,0 0 0,1 0 0,-1 0 0,0 0 0,1 0 0,-1 0 0,0 0 0,1 0 0,-1 0 0,0 1 0,1-1 0,-1 0 0,0 0 0,1 1 0,7 12 0,0 19 0,-8-31 0,13 83 0,-8-44 0,2 0 0,21 70 0,-26-105 0,0 0 0,0 0 0,0-1 0,1 1 0,-1-1 0,1 1 0,1-1 0,-1 0 0,0 0 0,1 0 0,7 5 0,-9-7 0,1-1 0,-1 1 0,1-1 0,-1 0 0,1 0 0,0 0 0,-1 0 0,1 0 0,0-1 0,0 1 0,0-1 0,-1 0 0,1 0 0,0 0 0,0 0 0,0 0 0,-1-1 0,1 1 0,0-1 0,0 0 0,-1 0 0,1 0 0,3-2 0,3-2 0,0-1 0,0 0 0,0 0 0,0-1 0,-1 0 0,-1-1 0,1 0 0,-1 0 0,0-1 0,-1 1 0,11-20 0,-4 1 0,0 0 0,-2-1 0,10-32 0,-11 24 0,-2 0 0,8-60 0,-15 80 0,0 0 0,-1 0 0,0 0 0,-2 0 0,0 0 0,0 0 0,-2 1 0,-8-26 0,12 38-45,-1 1-1,0 0 1,0-1-1,0 1 1,0 0-1,-1 0 1,1-1-1,-1 1 1,1 0-1,-1 0 1,1 1-1,-1-1 1,0 0-1,0 1 1,0-1-1,0 1 1,0-1-1,-1 1 1,1 0-1,0 0 1,0 0-1,-1 0 1,1 0-1,-1 1 0,1-1 1,-1 1-1,1-1 1,-1 1-1,-2 0 1,-16 4-6781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5:52.961"/>
    </inkml:context>
    <inkml:brush xml:id="br0">
      <inkml:brushProperty name="width" value="0.05" units="cm"/>
      <inkml:brushProperty name="height" value="0.05" units="cm"/>
    </inkml:brush>
  </inkml:definitions>
  <inkml:trace contextRef="#ctx0" brushRef="#br0">0 347 24575,'0'-7'0,"1"1"0,-1-1 0,1 0 0,1 0 0,-1 1 0,5-12 0,-4 18 0,0 8 0,1 10 0,-2 318 0,-2-208 0,1-218 0,4 0 0,28-158 0,-27 226 0,29-123 0,-28 125 0,1 1 0,1 0 0,0 0 0,2 0 0,11-18 0,-18 33 0,0 1 0,-1-1 0,2 0 0,-1 1 0,0 0 0,0-1 0,1 1 0,0 1 0,0-1 0,0 0 0,0 1 0,0 0 0,0 0 0,0 0 0,1 1 0,-1-1 0,8 0 0,-6 1 0,0 1 0,0 0 0,0 0 0,0 1 0,0 0 0,-1 0 0,1 1 0,0-1 0,0 1 0,-1 0 0,1 1 0,-1-1 0,6 5 0,13 8 0,-2 2 0,0 0 0,-1 1 0,-1 1 0,-1 1 0,-1 1 0,0 1 0,-2 0 0,26 48 0,-38-64 0,-1 1 0,0 0 0,0 0 0,-1 0 0,0 1 0,0-1 0,-1 0 0,1 16 0,-2-20 0,0 1 0,0 0 0,-1-1 0,1 1 0,-1 0 0,0-1 0,0 1 0,-1-1 0,1 1 0,-1-1 0,0 0 0,1 1 0,-1-1 0,-1 0 0,1 0 0,0 0 0,-1-1 0,0 1 0,-5 4 0,-1-1 33,-1-1 1,0 1-1,1-2 0,-2 0 0,1 0 0,0 0 1,-1-2-1,0 1 0,-12 0 0,-102 5-1033,100-7 303,-55 0-6129</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37.580"/>
    </inkml:context>
    <inkml:brush xml:id="br0">
      <inkml:brushProperty name="width" value="0.05" units="cm"/>
      <inkml:brushProperty name="height" value="0.05" units="cm"/>
    </inkml:brush>
  </inkml:definitions>
  <inkml:trace contextRef="#ctx0" brushRef="#br0">85 192 24575,'-17'-17'0,"8"10"0,1-1 0,0 0 0,1 0 0,-1-1 0,2 0 0,-1 0 0,-5-12 0,12 20 0,-1 0 0,1 1 0,0-1 0,0 0 0,-1 0 0,1 0 0,0 1 0,0-1 0,0 0 0,0 0 0,0 0 0,0 0 0,0 1 0,0-1 0,0 0 0,0 0 0,1 0 0,-1 0 0,0 1 0,1-1 0,-1 0 0,0 0 0,1 1 0,-1-1 0,1 0 0,-1 1 0,1-1 0,-1 0 0,1 1 0,0-1 0,-1 1 0,1-1 0,0 1 0,-1-1 0,1 1 0,0-1 0,0 1 0,-1 0 0,3-1 0,3-1 0,0 1 0,0-1 0,0 1 0,10-1 0,-5 1 0,96-11 0,-43 5 0,74-17 0,-137 24 0,1 0 0,1-1 0,-1 1 0,1-1 0,-1 0 0,1 0 0,-1 0 0,0 0 0,0 0 0,1-1 0,2-2 0,-5 2 0,-6 4 0,-9 6 0,10-2 0,1 0 0,-1 1 0,1-1 0,0 1 0,0 0 0,-5 14 0,-13 51 0,16-52 0,-11 52-195,3 0 0,3 1 0,3 0 0,3 1 0,4 0 0,8 76 0,-3-100-6631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41.306"/>
    </inkml:context>
    <inkml:brush xml:id="br0">
      <inkml:brushProperty name="width" value="0.05" units="cm"/>
      <inkml:brushProperty name="height" value="0.05" units="cm"/>
    </inkml:brush>
  </inkml:definitions>
  <inkml:trace contextRef="#ctx0" brushRef="#br0">56 1 24575,'-7'84'0,"0"-11"0,10 1032-730,1-955 700,8 197 27,2 103-6,-28 0 5,7-358 71,-32 324 642,31-353-709,2 1 0,6 119 0,0-179 0,0-1 0,1 0 0,-1 0 0,1 0 0,0 0 0,0 0 0,0 0 0,1 0 0,-1 0 0,1 0 0,-1 0 0,1-1 0,0 1 0,0-1 0,0 1 0,0-1 0,1 0 0,-1 0 0,1 0 0,-1 0 0,1 0 0,0 0 0,0-1 0,0 1 0,-1-1 0,1 0 0,1 0 0,-1 0 0,0 0 0,0-1 0,5 1 0,9 1 0,1-2 0,-1 0 0,1-1 0,28-5 0,-23 3 0,404-11 0,-319 14 0,1271 40-3004,-654-13 1868,2005 106-1058,-891-75 5563,-1805-59-2535,-23 0-555,0 0 1,1 1-1,-1 1 0,1 0 1,-1 0-1,22 6 0,-31-6-275,-1 0-1,1-1 1,-1 1-1,0 0 1,1 0-1,-1 0 1,0 1-1,0-1 1,0 0-1,0 0 1,0 1 0,0-1-1,0 0 1,0 1-1,0-1 1,-1 1-1,1-1 1,-1 1-1,1-1 1,-1 1-1,1 0 1,-1-1-1,0 1 1,0 2-1,1 6 21,-1 0 0,-3 21 0,1-5-8,5 25-16,3 1 0,13 56 0,-1-12 0,-5 9 0,0 104 0,-14 109 0,0-294 0,-60 983 0,19-457 0,15 92 0,6-177 0,9-241 0,11-210 0,-1 23 0,1-35 0,1 0 0,1-1 0,-1 1 0,0 0 0,0 0 0,1-1 0,-1 1 0,1 0 0,-1-1 0,1 1 0,0 0 0,-1-1 0,1 1 0,0-1 0,1 2 0,0-2 0,0 0 0,0-1 0,0 1 0,1-1 0,-1 0 0,0 0 0,0 0 0,0 0 0,0 0 0,0 0 0,0 0 0,1 0 0,-1-1 0,0 0 0,2 0 0,3 0 0,138-21-183,162-1-1,148 19-339,-291 5 464,262-2 59,550 4 0,37 56-142,-873-35 634,20 1 107,-156-24-599,-1-1 0,1 1 0,0-1 0,0 0 0,-1-1 0,1 1 0,4-2 0,-8 2 0,0 0 0,1 0 0,-1 0 0,0 0 0,0 0 0,1 0 0,-1 0 0,0-1 0,0 1 0,0 0 0,1 0 0,-1 0 0,0 0 0,0-1 0,0 1 0,0 0 0,1 0 0,-1 0 0,0-1 0,0 1 0,0 0 0,0 0 0,0-1 0,0 1 0,0 0 0,0 0 0,0-1 0,0 1 0,0 0 0,0 0 0,0-1 0,0 1 0,0 0 0,0 0 0,0-1 0,-12-14 0,-55-39 0,42 36 0,1-1 0,1-1 0,1-2 0,-19-23 0,26 26 0,1 0 0,-23-24 0,31 37 0,0 1 0,0 0 0,0 0 0,-1 1 0,1-1 0,-1 1 0,0 1 0,-9-4 0,3 2 0,10 3 0,0 1 0,-1-1 0,1 1 0,-1 0 0,1 0 0,-1 0 0,1 1 0,-1-1 0,1 1 0,-5 0 0,8 0 0,-1 0 0,1 0 0,0 0 0,0 0 0,0 0 0,-1 0 0,1 0 0,0 0 0,0 0 0,0 0 0,-1 0 0,1 0 0,0 0 0,0 0 0,0 0 0,-1 1 0,1-1 0,0 0 0,0 0 0,0 0 0,-1 0 0,1 0 0,0 0 0,0 1 0,0-1 0,0 0 0,0 0 0,0 0 0,-1 0 0,1 1 0,0-1 0,0 0 0,0 0 0,0 0 0,0 1 0,0-1 0,0 0 0,0 0 0,0 1 0,0-1 0,0 0 0,0 0 0,0 0 0,0 1 0,0-1 0,0 0 0,0 0 0,0 0 0,0 1 0,0-1 0,0 0 0,1 0 0,-1 0 0,0 1 0,0-1 0,0 0 0,0 0 0,0 0 0,0 0 0,1 1 0,10 9 0,9 0 0,1 0 0,0 0 0,1-2 0,35 9 0,-13-5 0,55 18 0,63 21 0,-124-37 0,-1 1 0,39 23 0,-73-37 0,1 1 0,-1 0 0,1 1 0,-1-1 0,0 1 0,0-1 0,0 1 0,0 0 0,-1 0 0,1 0 0,-1 1 0,1-1 0,-1 1 0,0-1 0,2 7 0,-3-7 0,-1 0 0,0 0 0,1 0 0,-1 0 0,0 0 0,-1 1 0,1-1 0,-1 0 0,1 0 0,-1 0 0,0 0 0,0 0 0,0 0 0,0 0 0,-1 0 0,1 0 0,-1-1 0,0 1 0,0 0 0,-2 2 0,-10 11 0,0-1 0,-1 0 0,0-1 0,-1-1 0,-28 18 0,-97 48 0,86-50 0,47-25 0,-104 57 0,-198 77 0,294-133 171,16-5-169,0 0 1,0 0-1,0 0 1,0 0-1,0 0 1,0 0-1,-1 0 0,1 0 1,0 0-1,0 0 1,0 0-1,0 0 1,0 0-1,0 0 0,0 0 1,0 0-1,0 0 1,0 0-1,0 0 1,0 0-1,-1 0 1,1 0-1,0 0 0,0 0 1,0 0-1,0 0 1,0 0-1,0 0 1,0 0-1,0 0 0,0 0 1,0 0-1,0-1 1,0 1-1,0 0 1,0 0-1,0 0 1,-1 0-1,1 0 0,0 0 1,0 0-1,0 0 1,0 0-1,0 0 1,0 0-1,0 0 0,0 0 1,0 0-1,0-1 1,0 1-1,0 0 1,0 0-1,0 0 1,0 0-1,0 0 0,0 0 1,0 0-1,0 0 1,0 0-1,0 0 1,0 0-1,0 0 0,0-1 1,1 1-1,-1 0 1,0 0-1,0 0 1,0 0-1,0 0 1,20-15-1710,-3 6-5119</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44.022"/>
    </inkml:context>
    <inkml:brush xml:id="br0">
      <inkml:brushProperty name="width" value="0.05" units="cm"/>
      <inkml:brushProperty name="height" value="0.05" units="cm"/>
    </inkml:brush>
  </inkml:definitions>
  <inkml:trace contextRef="#ctx0" brushRef="#br0">12233 7191 24575,'-5'-3'0,"1"1"0,-1-1 0,0 1 0,0 0 0,0 0 0,0 0 0,0 1 0,0-1 0,0 1 0,-8 0 0,-7-3 0,-100-17 0,-196-10 0,184 21 0,-762-51-1238,-2 48 0,199 60 773,180-7 1546,470-38-405,22-2-281,0 1-1,-25 5 1,49-6-395,1 0 0,-1 0 0,1 0 0,0 0 0,-1 0 0,1 0 0,-1 0 0,1 0 0,-1 0 0,1 0 0,0 0 0,-1 0 0,1 0 0,-1 0 0,1 0 0,0-1 0,-1 1 0,1 0 0,0 0 0,-1 0 0,1-1 0,0 1 0,-1 0 0,1-1 0,0 1 0,0 0 0,-1-1 0,1 1 0,0 0 0,0-1 0,-1 1 0,1 0 0,0-1 0,0 1 0,0 0 0,0-1 0,0 1 0,0-1 0,0 1 0,0-1 0,0 1 0,0 0 0,0-1 0,0 1 0,0-1 0,0 1 0,0 0 0,0-1 0,0 1 0,0-1 0,0 1 0,1-1 0,8-29 0,-6 21 0,21-89 0,-4-1 0,8-105 0,-16 101 0,-7 67 0,99-832-278,-57-5 15,-50 107 804,5 747-541,0 1 0,1 0 0,0-1 0,2 1 0,8-21 0,-6 20 0,-2 0 0,0-1 0,0 0 0,1-23 0,-4-9 0,-2 1 0,-8-64 0,5 95 0,-1 0 0,0 1 0,-1-1 0,-1 1 0,-1 1 0,-1-1 0,-1 1 0,-20-32 0,23 43 0,1 0 0,-2 0 0,1 0 0,-1 1 0,0 0 0,-1 0 0,1 1 0,-1 0 0,0 0 0,-1 1 0,1 0 0,-1 0 0,1 1 0,-1 0 0,0 1 0,-11-2 0,-14 0 0,0 0 0,0 3 0,-37 3 0,22-1 0,-518-11 0,360 2 0,-1914-96 0,773 61 0,1201 43 0,-662 13 0,124 6 0,-165-11 0,565-9 0,182 0 0,-1-5 0,-179-32 0,276 36 0,0 0 0,0-1 0,0 0 0,0 0 0,1 0 0,0-1 0,-1 0 0,1 0 0,0-1 0,1 1 0,-1-1 0,1-1 0,-8-9 0,-2-1 0,-62-52 0,58 53 0,0-1 0,1 0 0,1-1 0,-18-24 0,23 24 0,0-1 0,1-1 0,0 0 0,2 0 0,1-1 0,0 0 0,1 0 0,1-1 0,-5-32 0,3-35 0,5-175 0,5 144 0,38-603 0,4 124 0,-22 254 0,-21 331 0,0 0 0,-1-1 0,0 1 0,-1 0 0,0 0 0,-2 0 0,1 0 0,-1 0 0,-7-16 0,-48-130 0,55 149 0,1 0 0,0 1 0,-1-19 0,-4-19 0,7 47 0,0-1 0,0 1 0,0 0 0,0-1 0,0 1 0,0 0 0,0-1 0,0 1 0,-1 0 0,1-1 0,0 1 0,0 0 0,0-1 0,0 1 0,-1 0 0,1 0 0,0-1 0,0 1 0,-1 0 0,1 0 0,0-1 0,0 1 0,-1 0 0,1 0 0,0 0 0,-1 0 0,1-1 0,0 1 0,-1 0 0,1 0 0,0 0 0,-1 0 0,1 0 0,0 0 0,-1 0 0,0 0 0,-11 10 0,-11 23 0,21-30 0,-95 166 0,-58 91 0,153-258 0,-19 30 0,-44 52 0,115-148 0,119-168 0,-18-12 0,-124 198 0,-20 33 0,-5 9 0,0 0 0,1 0 0,-1-1 0,1 2 0,-1-1 0,1 0 0,0 0 0,1 1 0,-1 0 0,1-1 0,-1 1 0,1 1 0,6-5 0,-9 7 0,0 0 0,0 0 0,0 0 0,-1 0 0,1 0 0,0 0 0,0 0 0,0 0 0,0 0 0,0 1 0,0-1 0,0 0 0,0 1 0,-1-1 0,1 0 0,0 1 0,0-1 0,0 1 0,-1-1 0,1 1 0,0 0 0,0-1 0,-1 1 0,1 0 0,-1-1 0,1 1 0,-1 0 0,1 0 0,0 1 0,13 28 0,-12-24 0,223 529-1365,-185-452-5461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45.800"/>
    </inkml:context>
    <inkml:brush xml:id="br0">
      <inkml:brushProperty name="width" value="0.05" units="cm"/>
      <inkml:brushProperty name="height" value="0.05" units="cm"/>
    </inkml:brush>
  </inkml:definitions>
  <inkml:trace contextRef="#ctx0" brushRef="#br0">2752 314 24575,'-4'-5'0,"0"0"0,0-1 0,1 1 0,0-1 0,0 0 0,0 0 0,-3-12 0,-8-17 0,6 22 0,0 2 0,-1-1 0,0 1 0,0 0 0,-1 1 0,-1 0 0,0 1 0,0 0 0,-1 1 0,0 0 0,0 1 0,-18-8 0,-1 1 0,-1 2 0,0 2 0,-1 0 0,-38-5 0,-14 3-77,0 3 0,0 4 0,0 4 0,-94 11 0,47 6-304,-249 62-1,276-48 218,2 4 0,1 4-1,2 5 1,-185 110 0,224-113 85,2 4 0,1 1 0,-59 63 0,78-67 54,1 2 0,3 2 0,1 2-1,-43 79 1,58-90-25,2 1 0,2 0 0,2 1 0,1 0 0,1 1 0,3 0 0,-7 68 0,14-77 17,0-1 0,2 1-1,2-1 1,0 1 0,2-1-1,1 0 1,2-1 0,0 1-1,2-1 1,1-1 0,17 29 0,-12-28 30,1-1 1,1-1-1,2-1 1,1-1 0,43 40-1,-33-37 10,2-2 0,2-1 1,0-2-1,38 18 0,-12-12-51,2-2 0,1-4 0,1-2 0,0-4 0,98 13 0,-65-18-68,1-4-1,0-5 1,-1-4-1,1-4 1,-1-5-1,142-33 0,-155 22 60,-1-4 0,-1-3 0,-1-3 0,-2-5 0,-2-3 0,-1-3 0,106-79 0,-130 80 50,-3-2 0,-1-3-1,-3-1 1,-1-2-1,-3-3 1,-2-1 0,54-98-1,-72 109-1,-1-2 0,-3 0 0,-2-2 0,17-76 0,-26 86 1,-2-1 1,-1 1-1,-2-1 1,-2 0-1,-1 0 0,-10-56 1,6 68 2,-1-1 0,-2 0 0,0 1 1,-2 1-1,-1-1 0,0 2 0,-2-1 1,-1 2-1,-1 0 0,-1 1 0,-1 0 0,-1 1 1,-1 1-1,-1 1 0,0 1 0,-1 0 1,-1 2-1,-1 0 0,-39-19 0,16 13 8,-2 2 1,-1 3-1,0 1 0,-1 2 0,0 3 0,-52-5 0,15 8-214,1 3-1,-151 12 1,105 7-2654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50.369"/>
    </inkml:context>
    <inkml:brush xml:id="br0">
      <inkml:brushProperty name="width" value="0.05" units="cm"/>
      <inkml:brushProperty name="height" value="0.05" units="cm"/>
    </inkml:brush>
  </inkml:definitions>
  <inkml:trace contextRef="#ctx0" brushRef="#br0">391 250 24575,'1'0'0,"1"-1"0,-1 1 0,1-1 0,-1 1 0,0-1 0,1 0 0,-1 0 0,0 0 0,0 1 0,0-1 0,0 0 0,0-1 0,0 1 0,0 0 0,1-1 0,13-20 0,-15 22 0,1-1 0,-1 0 0,1 0 0,-1 0 0,1 0 0,-1 1 0,1-1 0,-1 0 0,0 0 0,0 0 0,1 0 0,-1 0 0,0 0 0,0 0 0,0 0 0,0 0 0,0 0 0,0 0 0,0 0 0,0 0 0,-1-1 0,1 1 0,-1 1 0,0-1 0,1 1 0,-1-1 0,1 1 0,-1 0 0,1-1 0,-1 1 0,0 0 0,1 0 0,-1-1 0,0 1 0,1 0 0,-1 0 0,0 0 0,0 0 0,1 0 0,-1 0 0,0 0 0,1 0 0,-3 0 0,-3 1 0,0 0 0,-1 1 0,1 0 0,0 0 0,-7 3 0,-18 12 0,1 0 0,0 2 0,2 2 0,0 0 0,2 2 0,0 0 0,1 2 0,-28 38 0,40-46 0,2 0 0,0 1 0,1 1 0,0 0 0,-13 39 0,20-46 0,0-1 0,0 1 0,1 0 0,0 0 0,1 0 0,0 0 0,1 0 0,1 0 0,0 0 0,0 0 0,6 22 0,-5-28 0,0-1 0,1 0 0,-1 1 0,1-1 0,0 0 0,0-1 0,1 1 0,-1-1 0,1 1 0,0-1 0,0 0 0,6 4 0,-3-3 0,1 0 0,0-1 0,0 1 0,0-2 0,1 1 0,17 4 0,-2-3 0,1-1 0,0-1 0,0-1 0,42-3 0,-3-3 0,-1-3 0,96-22 0,-120 19 0,1-2 0,-2-1 0,0-3 0,0-1 0,35-22 0,-59 30 0,0-1 0,0 0 0,-2 0 0,1-2 0,-1 0 0,-1 0 0,0-1 0,-1 0 0,0-1 0,11-22 0,-15 25 0,-1 0 0,-1-1 0,0 0 0,0 0 0,-1 0 0,-1-1 0,0 1 0,0-1 0,-1 1 0,-1-1 0,0 1 0,-1-1 0,-1 1 0,-3-20 0,4 29 0,0 0 0,0 0 0,0 0 0,0 0 0,0 0 0,-1 1 0,1-1 0,-1 0 0,0 1 0,0-1 0,0 1 0,0-1 0,0 1 0,0 0 0,-5-3 0,5 4 0,0 0 0,0 0 0,0 0 0,0 1 0,0-1 0,0 1 0,0-1 0,0 1 0,0 0 0,0 0 0,0 0 0,-1 0 0,1 0 0,0 0 0,0 0 0,0 1 0,0-1 0,0 1 0,0 0 0,0 0 0,0-1 0,0 1 0,-3 2 0,-9 6 0,0 1 0,1 1 0,0 0 0,-15 16 0,-44 55 0,71-81 0,-6 8 0,-68 90 0,67-88 0,1 1 0,1 0 0,0 0 0,0 0 0,1 1 0,1 0 0,-3 14 0,6-25 0,0 1 0,1-1 0,0 1 0,0 0 0,-1-1 0,1 1 0,1 0 0,-1-1 0,0 1 0,1-1 0,-1 1 0,1-1 0,0 1 0,0-1 0,0 1 0,0-1 0,0 0 0,0 1 0,1-1 0,-1 0 0,1 0 0,0 0 0,-1 0 0,1 0 0,0 0 0,0-1 0,0 1 0,0-1 0,1 1 0,-1-1 0,0 0 0,1 0 0,-1 0 0,1 0 0,-1 0 0,5 1 0,3-1 0,-1 1 0,0-2 0,0 1 0,0-1 0,1 0 0,-1-1 0,0 0 0,0-1 0,13-3 0,-9 0 0,1 0 0,-1-1 0,0-1 0,0 0 0,-1-1 0,0 0 0,-1-1 0,1 0 0,-2-1 0,1 0 0,-1-1 0,-1 0 0,0 0 0,-1-1 0,0 0 0,0-1 0,-2 0 0,1 0 0,-2 0 0,6-19 0,-13 54 0,0 0 0,1 0 0,2 1 0,3 29 0,-3-46 0,0-1 0,1 1 0,-1-1 0,1 0 0,0 0 0,0 1 0,1-1 0,0-1 0,0 1 0,0 0 0,0-1 0,0 1 0,1-1 0,0 0 0,7 5 0,-7-6 0,1 0 0,-1-1 0,1 1 0,0-1 0,-1-1 0,1 1 0,0-1 0,0 1 0,0-1 0,0-1 0,1 1 0,-1-1 0,0 0 0,0 0 0,0 0 0,0-1 0,6-1 0,4-1 0,-1-1 0,1 0 0,-1-2 0,0 1 0,0-2 0,-1 0 0,25-17 0,-21 11 0,0-1 0,-1 0 0,-1-1 0,0-1 0,14-20 0,-11 10 0,-1-1 0,-1 0 0,-2-2 0,0 0 0,-2 0 0,-1-1 0,11-51 0,-14 44 0,4-71 0,-11 96 0,-1 0 0,0 0 0,-1 0 0,-1 0 0,0 0 0,0 0 0,-1 0 0,0 1 0,-10-22 0,12 30 0,-1 1 0,1-1 0,0 1 0,-1 0 0,0-1 0,1 1 0,-1 0 0,0 0 0,0 0 0,0 0 0,0 1 0,0-1 0,-1 0 0,1 1 0,-1-1 0,1 1 0,-1 0 0,1 0 0,-1 0 0,1 0 0,-1 1 0,0-1 0,0 1 0,1-1 0,-7 1 0,5 1 0,-1 0 0,1 0 0,0 0 0,-1 1 0,1-1 0,0 1 0,0 0 0,0 1 0,0-1 0,0 1 0,1 0 0,-1-1 0,1 1 0,0 1 0,-5 4 0,-3 7 0,1 0 0,0 0 0,1 1 0,1 0 0,0 1 0,1 0 0,1 0 0,1 0 0,0 1 0,1 0 0,-3 36 0,5-23 0,1 1 0,2 0 0,0 0 0,3-1 0,0 1 0,10 33 0,-9-48 0,0-1 0,1 0 0,0 0 0,2-1 0,0 1 0,0-2 0,2 1 0,-1-1 0,24 25 0,-27-34 0,0 1 0,0-1 0,0 0 0,1-1 0,0 0 0,0 0 0,0 0 0,0 0 0,1-1 0,-1-1 0,1 1 0,0-1 0,-1-1 0,1 1 0,0-1 0,0-1 0,0 1 0,0-1 0,0-1 0,0 1 0,0-1 0,0-1 0,9-2 0,-4 0 0,-1-1 0,0 1 0,-1-2 0,1 0 0,-1 0 0,0-1 0,0 0 0,15-16 0,-12 10 0,-1-1 0,0-1 0,-1 0 0,-1-1 0,12-21 0,-7 5 0,-1 0 0,-2 0 0,-1-2 0,-2 1 0,12-69 0,-18 76 0,1-38 0,-4 57 0,-1 1 0,0 0 0,-1 0 0,0 0 0,0 0 0,0 1 0,0-1 0,-1 0 0,0 0 0,0 1 0,-1-1 0,-4-6 0,7 11 0,-1 0 0,1 0 0,-1 1 0,1-1 0,-1 0 0,1 1 0,-1-1 0,0 1 0,1-1 0,-1 1 0,0-1 0,1 1 0,-1 0 0,0-1 0,0 1 0,1 0 0,-1-1 0,0 1 0,0 0 0,0 0 0,1 0 0,-1 0 0,0-1 0,0 1 0,-1 1 0,1-1 0,-1 1 0,1-1 0,0 1 0,0 0 0,0-1 0,-1 1 0,1 0 0,0 0 0,0 0 0,0 0 0,0 0 0,1 0 0,-3 2 0,-1 3 0,1 0 0,0 0 0,0 1 0,0-1 0,-2 9 0,-5 26 0,2 0 0,2 1 0,1-1 0,3 1 0,1 0 0,2 1 0,1-1 0,12 54 0,-7-66-682,16 44-1,-7-35-6143</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50.758"/>
    </inkml:context>
    <inkml:brush xml:id="br0">
      <inkml:brushProperty name="width" value="0.05" units="cm"/>
      <inkml:brushProperty name="height" value="0.05" units="cm"/>
    </inkml:brush>
  </inkml:definitions>
  <inkml:trace contextRef="#ctx0" brushRef="#br0">185 163 24575,'0'0'0,"0"-1"0,0 1 0,0 0 0,0-1 0,0 1 0,0 0 0,0 0 0,0-1 0,0 1 0,0 0 0,0-1 0,-1 1 0,1 0 0,0 0 0,0-1 0,0 1 0,0 0 0,0-1 0,0 1 0,-1 0 0,1 0 0,0 0 0,0-1 0,-1 1 0,1 0 0,0 0 0,0 0 0,0-1 0,-1 1 0,1 0 0,0 0 0,-1 0 0,1 0 0,0 0 0,0 0 0,-1-1 0,1 1 0,0 0 0,-1 0 0,1 0 0,0 0 0,-1 0 0,1 0 0,0 0 0,0 0 0,-1 0 0,1 1 0,0-1 0,-1 0 0,1 0 0,0 0 0,0 0 0,-1 0 0,1 0 0,0 1 0,0-1 0,-1 0 0,1 0 0,0 0 0,0 1 0,-1-1 0,1 0 0,-16 15 0,1 7 0,2 1 0,0 1 0,2 0 0,-16 47 0,-19 107 0,39-146 0,-17 105 0,28-200 0,3 1 0,2 1 0,3-1 0,2 2 0,3 0 0,27-61 0,-44 119 0,14-32 0,20-33 0,-30 59 0,2-1 0,-1 1 0,1 1 0,0-1 0,0 1 0,1 0 0,0 0 0,1 1 0,9-7 0,-15 11 0,0 1 0,0 0 0,1 0 0,-1 0 0,0 0 0,1 0 0,-1 0 0,1 1 0,-1-1 0,1 1 0,-1-1 0,1 1 0,-1 0 0,1 0 0,-1 0 0,1 1 0,-1-1 0,1 0 0,-1 1 0,1 0 0,-1 0 0,0-1 0,1 1 0,-1 1 0,0-1 0,0 0 0,0 0 0,0 1 0,0-1 0,0 1 0,0 0 0,0 0 0,0 0 0,-1-1 0,3 4 0,3 6 0,0 0 0,-1 0 0,0 1 0,-1 0 0,6 19 0,6 23 111,-3 1-1,10 81 1,1 116-1108,-21-198 297,-1-11-6126</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51.304"/>
    </inkml:context>
    <inkml:brush xml:id="br0">
      <inkml:brushProperty name="width" value="0.05" units="cm"/>
      <inkml:brushProperty name="height" value="0.05" units="cm"/>
    </inkml:brush>
  </inkml:definitions>
  <inkml:trace contextRef="#ctx0" brushRef="#br0">29 370 24575,'-7'-7'0,"4"4"0,0 1 0,1-1 0,-1 0 0,1 0 0,0 0 0,-3-4 0,5 6 0,0 1 0,-1-1 0,1 0 0,0 0 0,0 0 0,0 0 0,-1 0 0,1 1 0,0-1 0,0 0 0,0 0 0,1 0 0,-1 0 0,0 0 0,0 0 0,0 1 0,1-1 0,-1 0 0,0 0 0,1 0 0,-1 1 0,1-1 0,-1 0 0,1 0 0,-1 1 0,1-1 0,-1 0 0,1 1 0,0-1 0,-1 1 0,1-1 0,1 0 0,4-3 0,0 0 0,0 1 0,0 0 0,1 0 0,0 0 0,0 1 0,13-4 0,57-5 0,-40 7 0,19-4 0,-17 4 0,0-3 0,49-13 0,-45-1 0,-15 6 0,-27 15 0,-1-1 0,1 1 0,-1 0 0,1-1 0,0 1 0,-1 0 0,1 0 0,-1 0 0,1 0 0,0 0 0,-1 0 0,1 0 0,0 0 0,-1 0 0,1 0 0,0 0 0,-1 0 0,1 0 0,0 0 0,-1 1 0,1-1 0,-1 0 0,1 0 0,-1 1 0,1-1 0,0 0 0,-1 1 0,1-1 0,-1 1 0,1-1 0,-1 1 0,0-1 0,1 1 0,-1-1 0,1 1 0,-1-1 0,0 1 0,0-1 0,1 1 0,-1 0 0,0-1 0,0 1 0,0 0 0,1-1 0,-1 2 0,3 36 0,-3-31 0,-1 105 0,0-33 0,13 107 0,-9-159 0,-2-11 0,2 1 0,-1-1 0,2 0 0,10 30 0,-8-40 0,-2-12 0,-1-14 0,0-193 0,0 13 0,0 159 0,1 1 0,19-75 0,-19 100 0,1 0 0,1 0 0,14-26 0,-18 37 0,0 1 0,0-1 0,0 1 0,0 0 0,0 0 0,1 0 0,0 0 0,-1 1 0,1-1 0,0 1 0,0-1 0,1 1 0,-1 0 0,0 0 0,1 1 0,-1-1 0,1 1 0,0 0 0,-1-1 0,1 2 0,5-2 0,-5 2 0,-1 1 0,0-1 0,0 1 0,0 0 0,0-1 0,0 1 0,-1 1 0,1-1 0,0 0 0,0 1 0,-1 0 0,1-1 0,-1 1 0,1 0 0,-1 0 0,0 0 0,0 1 0,0-1 0,0 0 0,0 1 0,2 4 0,1 2 0,0 0 0,-1 0 0,0 0 0,0 1 0,2 12 0,-3-13 22,-2 0-1,1 0 0,-1-1 1,-1 1-1,1 0 0,-2 0 1,1 0-1,-1 0 0,0 0 1,-1 0-1,0 0 0,-1-1 1,0 1-1,0-1 0,-7 14 1,3-11-178,0 0 1,-1-1 0,0 0 0,-1 0 0,0 0 0,-1-1 0,0-1-1,0 0 1,-1 0 0,-12 7 0,3-4-6671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3T09:48:51.495"/>
    </inkml:context>
    <inkml:brush xml:id="br0">
      <inkml:brushProperty name="width" value="0.05" units="cm"/>
      <inkml:brushProperty name="height" value="0.05" units="cm"/>
    </inkml:brush>
  </inkml:definitions>
  <inkml:trace contextRef="#ctx0" brushRef="#br0">1 12 24575,'3'-3'0,"4"-1"0,5 0 0,-1 7 0,1 6 0,-1 11 0,0 8 0,-1 12 0,1 11 0,-2 10 0,0 7 0,0 7 0,-3 4 0,-2-13-8191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7:52.277"/>
    </inkml:context>
    <inkml:brush xml:id="br0">
      <inkml:brushProperty name="width" value="0.05" units="cm"/>
      <inkml:brushProperty name="height" value="0.05" units="cm"/>
    </inkml:brush>
  </inkml:definitions>
  <inkml:trace contextRef="#ctx0" brushRef="#br0">124 1 24575,'-4'0'0,"0"1"0,1-1 0,-1 2 0,0-1 0,0 0 0,1 1 0,-1-1 0,2 0 0,-2 2 0,1-2 0,0 2 0,-1 0 0,2-2 0,-1 2 0,0-1 0,1 2 0,-1-1 0,2 0 0,-2-1 0,0 2 0,2-1 0,0 1 0,-3 3 0,-3 7 0,2 0 0,-1 0 0,1 2 0,-3 16 0,1 2-455,2-2 0,-3 48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09:45:45.163"/>
    </inkml:context>
    <inkml:brush xml:id="br0">
      <inkml:brushProperty name="width" value="0.05" units="cm"/>
      <inkml:brushProperty name="height" value="0.05" units="cm"/>
    </inkml:brush>
  </inkml:definitions>
  <inkml:trace contextRef="#ctx0" brushRef="#br0">110 395 24575,'-5'73'0,"-24"128"0,25-189 0,0-12 0,-8-23 0,-4-36 0,2-4 0,-8-100 0,20 134 0,1-2 0,1 2 0,3-2 0,-1 2 0,13-47 0,-12 67 0,-1 1 0,1 0 0,1-2 0,0 2 0,0 0 0,0 2 0,1-2 0,-1 1 0,2-1 0,0 1 0,0 1 0,0 0 0,1 0 0,0 0 0,13-8 0,-14 11 0,1-1 0,0 1 0,1 1 0,-2-1 0,1 2 0,1-2 0,-1 2 0,1-1 0,0 2 0,-2-1 0,2 1 0,0 0 0,-1 1 0,1-1 0,0 2 0,-1-1 0,1 2 0,12 3 0,-14-3 0,1 0 0,-2-1 0,2 1 0,0 1 0,-2 0 0,0 0 0,2 0 0,-2 0 0,-1 1 0,2-1 0,-1 2 0,-1-1 0,0 0 0,0 1 0,0 0 0,0 0 0,-1 0 0,1 1 0,1 9 0,-2-8 0,-2-1 0,0 1 0,-1 0 0,2-2 0,-2 2 0,0 0 0,-2-1 0,2 1 0,-1 0 0,0-1 0,-2 1 0,2-2 0,-2 2 0,0-1 0,-1 0 0,2-1 0,-9 13 0,-21 17 0,25-31 0,3 1 0,-1-1 0,0 0 0,1 1 0,0-1 0,0 2 0,-4 6 0,8-12 0,0 1 0,0-1 0,0 0 0,-2-1 0,2 2 0,0-1 0,0 0 0,2 1 0,-2-1 0,0-1 0,0 1 0,0 1 0,0-1 0,1-1 0,-1 1 0,0 1 0,1-1 0,-1-1 0,2 1 0,-2 1 0,1-2 0,-1 1 0,1 0 0,-1-1 0,2 2 0,-1-2 0,-1 1 0,3 0 0,29 18 0,-26-15 0,41 19 0,57 31 0,-91-46 0,-1 0 0,-1 0 0,1 2 0,-1-1 0,18 22 0,-28-29 0,2 0 0,-2-1 0,1 2 0,-1-1 0,0 0 0,1 0 0,-1 0 0,0 0 0,-1 1 0,2 0 0,-2-2 0,1 2 0,-1-1 0,1 1 0,-1 0 0,0-1 0,0 1 0,0 0 0,0-2 0,0 2 0,0-1 0,-1 4 0,0-4 0,-2 2 0,2-1 0,-1 0 0,0-1 0,0 1 0,0 0 0,-1-1 0,2 0 0,-2 0 0,0 1 0,1-2 0,-1 0 0,0 2 0,-5 1 0,-8 3 0,-1-1 0,1 0 0,-1-1 0,-1-1 0,-18 3 0,6-3 86,-1-2-1,0 0 0,-55-5 1,68 0-300,0 1 1,-1-1 0,2-1-1,-1-1 1,1-2 0,0 0-1,-29-14 1,12-1-6613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5/13/2025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662" y="1498600"/>
            <a:ext cx="7008574" cy="711200"/>
          </a:xfrm>
          <a:prstGeom prst="rect">
            <a:avLst/>
          </a:prstGeom>
        </p:spPr>
        <p:txBody>
          <a:bodyPr vert="horz" lIns="91440" tIns="45720" rIns="91440" bIns="45720" rtlCol="0" anchor="ctr">
            <a:noAutofit/>
          </a:bodyPr>
          <a:lstStyle>
            <a:lvl1pPr algn="r">
              <a:defRPr lang="en-US" sz="4799" dirty="0"/>
            </a:lvl1pPr>
          </a:lstStyle>
          <a:p>
            <a:pPr lvl="0"/>
            <a:r>
              <a:rPr lang="en-US" dirty="0"/>
              <a:t>Click to edit title</a:t>
            </a:r>
          </a:p>
        </p:txBody>
      </p:sp>
      <p:sp>
        <p:nvSpPr>
          <p:cNvPr id="3" name="Subtitle 2"/>
          <p:cNvSpPr>
            <a:spLocks noGrp="1"/>
          </p:cNvSpPr>
          <p:nvPr>
            <p:ph type="subTitle" idx="1"/>
          </p:nvPr>
        </p:nvSpPr>
        <p:spPr>
          <a:xfrm>
            <a:off x="4367662" y="2209800"/>
            <a:ext cx="7008574" cy="1219200"/>
          </a:xfrm>
        </p:spPr>
        <p:txBody>
          <a:bodyPr/>
          <a:lstStyle>
            <a:lvl1pPr marL="0" indent="0" algn="r">
              <a:buNone/>
              <a:defRPr>
                <a:solidFill>
                  <a:schemeClr val="bg1">
                    <a:lumMod val="50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378576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609441" y="6356351"/>
            <a:ext cx="2844059" cy="365125"/>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326259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833" y="4406901"/>
            <a:ext cx="10360501" cy="1362075"/>
          </a:xfrm>
          <a:prstGeom prst="rect">
            <a:avLst/>
          </a:prstGeom>
        </p:spPr>
        <p:txBody>
          <a:bodyPr anchor="t"/>
          <a:lstStyle>
            <a:lvl1pPr algn="l">
              <a:defRPr sz="4266" b="1" cap="none"/>
            </a:lvl1pPr>
          </a:lstStyle>
          <a:p>
            <a:r>
              <a:rPr lang="en-US"/>
              <a:t>Click to edit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6">
                <a:solidFill>
                  <a:schemeClr val="tx1">
                    <a:tint val="75000"/>
                  </a:schemeClr>
                </a:solidFill>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304721" y="6356351"/>
            <a:ext cx="2844059" cy="365125"/>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675969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76201"/>
            <a:ext cx="10969943" cy="8128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5383398"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6195986" y="1295400"/>
            <a:ext cx="5383398" cy="4876800"/>
          </a:xfrm>
        </p:spPr>
        <p:txBody>
          <a:bodyPr>
            <a:normAutofit/>
          </a:bodyPr>
          <a:lstStyle>
            <a:lvl1pPr marL="0" inden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4001614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8024310"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4145328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2458412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203147" y="6375400"/>
            <a:ext cx="2844059" cy="365125"/>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222045" y="279401"/>
            <a:ext cx="10969943" cy="711201"/>
          </a:xfrm>
          <a:prstGeom prst="rect">
            <a:avLst/>
          </a:prstGeom>
        </p:spPr>
        <p:txBody>
          <a:bodyPr/>
          <a:lstStyle>
            <a:lvl1pPr>
              <a:defRPr sz="3466">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77810" y="76201"/>
            <a:ext cx="658210" cy="650287"/>
          </a:xfrm>
          <a:prstGeom prst="rect">
            <a:avLst/>
          </a:prstGeom>
        </p:spPr>
      </p:pic>
    </p:spTree>
    <p:extLst>
      <p:ext uri="{BB962C8B-B14F-4D97-AF65-F5344CB8AC3E}">
        <p14:creationId xmlns:p14="http://schemas.microsoft.com/office/powerpoint/2010/main" val="42619424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203147" y="6356351"/>
            <a:ext cx="2844059" cy="365125"/>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764899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1092200"/>
            <a:ext cx="4010039" cy="1162051"/>
          </a:xfrm>
          <a:prstGeom prst="rect">
            <a:avLst/>
          </a:prstGeo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1092201"/>
            <a:ext cx="6813892" cy="5033964"/>
          </a:xfrm>
        </p:spPr>
        <p:txBody>
          <a:bodyPr>
            <a:normAutofit/>
          </a:bodyPr>
          <a:lstStyle>
            <a:lvl1pPr>
              <a:defRPr sz="3199"/>
            </a:lvl1pPr>
            <a:lvl2pPr>
              <a:defRPr sz="2666"/>
            </a:lvl2pPr>
            <a:lvl3pPr>
              <a:defRPr sz="2399"/>
            </a:lvl3pPr>
            <a:lvl4pPr>
              <a:defRPr sz="2133"/>
            </a:lvl4pPr>
            <a:lvl5pPr>
              <a:defRPr sz="2133"/>
            </a:lvl5pPr>
            <a:lvl6pPr>
              <a:defRPr sz="2666"/>
            </a:lvl6pPr>
            <a:lvl7pPr>
              <a:defRPr sz="2666"/>
            </a:lvl7pPr>
            <a:lvl8pPr>
              <a:defRPr sz="2666"/>
            </a:lvl8pPr>
            <a:lvl9pPr>
              <a:defRPr sz="26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443" y="2311401"/>
            <a:ext cx="4010039" cy="3814764"/>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1725448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a:prstGeom prst="rect">
            <a:avLst/>
          </a:prstGeo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1193799"/>
            <a:ext cx="7313295" cy="3533775"/>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6736881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8453291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6898" y="1396999"/>
            <a:ext cx="2742486" cy="4729164"/>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609441" y="1396999"/>
            <a:ext cx="8024310" cy="47291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33969470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803400"/>
            <a:ext cx="10969943" cy="1727200"/>
          </a:xfrm>
          <a:prstGeom prst="rect">
            <a:avLst/>
          </a:prstGeom>
        </p:spPr>
        <p:txBody>
          <a:bodyPr/>
          <a:lstStyle>
            <a:lvl1pPr algn="l">
              <a:defRPr sz="7998"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609441" y="3530600"/>
            <a:ext cx="10969943" cy="1219200"/>
          </a:xfrm>
        </p:spPr>
        <p:txBody>
          <a:bodyPr/>
          <a:lstStyle>
            <a:lvl1pPr marL="0" indent="0" algn="l">
              <a:buNone/>
              <a:defRPr>
                <a:solidFill>
                  <a:schemeClr val="tx1">
                    <a:lumMod val="85000"/>
                    <a:lumOff val="15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439963489"/>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5/13/2025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5/13/2025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295401"/>
            <a:ext cx="10969943" cy="4830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40CB006-912F-44E1-9560-9CBFEBE946EF}" type="datetime4">
              <a:rPr lang="en-US" smtClean="0"/>
              <a:t>May 13, 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8159908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p:txStyles>
    <p:titleStyle>
      <a:lvl1pPr algn="l" defTabSz="1218895" rtl="0" eaLnBrk="1" latinLnBrk="0" hangingPunct="1">
        <a:spcBef>
          <a:spcPct val="0"/>
        </a:spcBef>
        <a:buNone/>
        <a:defRPr lang="en-US" sz="3732"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457086" indent="-457086" algn="l" defTabSz="1218895"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990352" indent="-380905"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2pPr>
      <a:lvl3pPr marL="1523619" indent="-304724" algn="l" defTabSz="1218895"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2133067"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4pPr>
      <a:lvl5pPr marL="2742514"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pi.sap.com/api/SAP_CP_Workflow_CF/resource/Workflow_Instances" TargetMode="Externa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17" Type="http://schemas.openxmlformats.org/officeDocument/2006/relationships/image" Target="../media/image5020.png"/><Relationship Id="rId299" Type="http://schemas.openxmlformats.org/officeDocument/2006/relationships/image" Target="../media/image5930.png"/><Relationship Id="rId21" Type="http://schemas.openxmlformats.org/officeDocument/2006/relationships/image" Target="../media/image4540.png"/><Relationship Id="rId63" Type="http://schemas.openxmlformats.org/officeDocument/2006/relationships/image" Target="../media/image4750.png"/><Relationship Id="rId159" Type="http://schemas.openxmlformats.org/officeDocument/2006/relationships/image" Target="../media/image5230.png"/><Relationship Id="rId170" Type="http://schemas.openxmlformats.org/officeDocument/2006/relationships/customXml" Target="../ink/ink182.xml"/><Relationship Id="rId226" Type="http://schemas.openxmlformats.org/officeDocument/2006/relationships/customXml" Target="../ink/ink210.xml"/><Relationship Id="rId268" Type="http://schemas.openxmlformats.org/officeDocument/2006/relationships/customXml" Target="../ink/ink231.xml"/><Relationship Id="rId32" Type="http://schemas.openxmlformats.org/officeDocument/2006/relationships/customXml" Target="../ink/ink113.xml"/><Relationship Id="rId74" Type="http://schemas.openxmlformats.org/officeDocument/2006/relationships/customXml" Target="../ink/ink134.xml"/><Relationship Id="rId128" Type="http://schemas.openxmlformats.org/officeDocument/2006/relationships/customXml" Target="../ink/ink161.xml"/><Relationship Id="rId5" Type="http://schemas.openxmlformats.org/officeDocument/2006/relationships/image" Target="../media/image4460.png"/><Relationship Id="rId181" Type="http://schemas.openxmlformats.org/officeDocument/2006/relationships/image" Target="../media/image5340.png"/><Relationship Id="rId237" Type="http://schemas.openxmlformats.org/officeDocument/2006/relationships/image" Target="../media/image5620.png"/><Relationship Id="rId279" Type="http://schemas.openxmlformats.org/officeDocument/2006/relationships/image" Target="../media/image5830.png"/><Relationship Id="rId43" Type="http://schemas.openxmlformats.org/officeDocument/2006/relationships/image" Target="../media/image4650.png"/><Relationship Id="rId139" Type="http://schemas.openxmlformats.org/officeDocument/2006/relationships/image" Target="../media/image5130.png"/><Relationship Id="rId290" Type="http://schemas.openxmlformats.org/officeDocument/2006/relationships/customXml" Target="../ink/ink242.xml"/><Relationship Id="rId85" Type="http://schemas.openxmlformats.org/officeDocument/2006/relationships/image" Target="../media/image4860.png"/><Relationship Id="rId150" Type="http://schemas.openxmlformats.org/officeDocument/2006/relationships/customXml" Target="../ink/ink172.xml"/><Relationship Id="rId192" Type="http://schemas.openxmlformats.org/officeDocument/2006/relationships/customXml" Target="../ink/ink193.xml"/><Relationship Id="rId206" Type="http://schemas.openxmlformats.org/officeDocument/2006/relationships/customXml" Target="../ink/ink200.xml"/><Relationship Id="rId248" Type="http://schemas.openxmlformats.org/officeDocument/2006/relationships/customXml" Target="../ink/ink221.xml"/><Relationship Id="rId12" Type="http://schemas.openxmlformats.org/officeDocument/2006/relationships/customXml" Target="../ink/ink103.xml"/><Relationship Id="rId108" Type="http://schemas.openxmlformats.org/officeDocument/2006/relationships/customXml" Target="../ink/ink151.xml"/><Relationship Id="rId54" Type="http://schemas.openxmlformats.org/officeDocument/2006/relationships/customXml" Target="../ink/ink124.xml"/><Relationship Id="rId96" Type="http://schemas.openxmlformats.org/officeDocument/2006/relationships/customXml" Target="../ink/ink145.xml"/><Relationship Id="rId161" Type="http://schemas.openxmlformats.org/officeDocument/2006/relationships/image" Target="../media/image5240.png"/><Relationship Id="rId217" Type="http://schemas.openxmlformats.org/officeDocument/2006/relationships/image" Target="../media/image5520.png"/><Relationship Id="rId6" Type="http://schemas.openxmlformats.org/officeDocument/2006/relationships/customXml" Target="../ink/ink100.xml"/><Relationship Id="rId238" Type="http://schemas.openxmlformats.org/officeDocument/2006/relationships/customXml" Target="../ink/ink216.xml"/><Relationship Id="rId259" Type="http://schemas.openxmlformats.org/officeDocument/2006/relationships/image" Target="../media/image5730.png"/><Relationship Id="rId23" Type="http://schemas.openxmlformats.org/officeDocument/2006/relationships/image" Target="../media/image4550.png"/><Relationship Id="rId119" Type="http://schemas.openxmlformats.org/officeDocument/2006/relationships/image" Target="../media/image5030.png"/><Relationship Id="rId270" Type="http://schemas.openxmlformats.org/officeDocument/2006/relationships/customXml" Target="../ink/ink232.xml"/><Relationship Id="rId291" Type="http://schemas.openxmlformats.org/officeDocument/2006/relationships/image" Target="../media/image5890.png"/><Relationship Id="rId44" Type="http://schemas.openxmlformats.org/officeDocument/2006/relationships/customXml" Target="../ink/ink119.xml"/><Relationship Id="rId65" Type="http://schemas.openxmlformats.org/officeDocument/2006/relationships/image" Target="../media/image4760.png"/><Relationship Id="rId86" Type="http://schemas.openxmlformats.org/officeDocument/2006/relationships/customXml" Target="../ink/ink140.xml"/><Relationship Id="rId130" Type="http://schemas.openxmlformats.org/officeDocument/2006/relationships/customXml" Target="../ink/ink162.xml"/><Relationship Id="rId151" Type="http://schemas.openxmlformats.org/officeDocument/2006/relationships/image" Target="../media/image5190.png"/><Relationship Id="rId172" Type="http://schemas.openxmlformats.org/officeDocument/2006/relationships/customXml" Target="../ink/ink183.xml"/><Relationship Id="rId193" Type="http://schemas.openxmlformats.org/officeDocument/2006/relationships/image" Target="../media/image5400.png"/><Relationship Id="rId207" Type="http://schemas.openxmlformats.org/officeDocument/2006/relationships/image" Target="../media/image5470.png"/><Relationship Id="rId228" Type="http://schemas.openxmlformats.org/officeDocument/2006/relationships/customXml" Target="../ink/ink211.xml"/><Relationship Id="rId249" Type="http://schemas.openxmlformats.org/officeDocument/2006/relationships/image" Target="../media/image5680.png"/><Relationship Id="rId13" Type="http://schemas.openxmlformats.org/officeDocument/2006/relationships/image" Target="../media/image4500.png"/><Relationship Id="rId109" Type="http://schemas.openxmlformats.org/officeDocument/2006/relationships/image" Target="../media/image4980.png"/><Relationship Id="rId260" Type="http://schemas.openxmlformats.org/officeDocument/2006/relationships/customXml" Target="../ink/ink227.xml"/><Relationship Id="rId281" Type="http://schemas.openxmlformats.org/officeDocument/2006/relationships/image" Target="../media/image5840.png"/><Relationship Id="rId34" Type="http://schemas.openxmlformats.org/officeDocument/2006/relationships/customXml" Target="../ink/ink114.xml"/><Relationship Id="rId55" Type="http://schemas.openxmlformats.org/officeDocument/2006/relationships/image" Target="../media/image4710.png"/><Relationship Id="rId76" Type="http://schemas.openxmlformats.org/officeDocument/2006/relationships/customXml" Target="../ink/ink135.xml"/><Relationship Id="rId97" Type="http://schemas.openxmlformats.org/officeDocument/2006/relationships/image" Target="../media/image4920.png"/><Relationship Id="rId120" Type="http://schemas.openxmlformats.org/officeDocument/2006/relationships/customXml" Target="../ink/ink157.xml"/><Relationship Id="rId141" Type="http://schemas.openxmlformats.org/officeDocument/2006/relationships/image" Target="../media/image5140.png"/><Relationship Id="rId7" Type="http://schemas.openxmlformats.org/officeDocument/2006/relationships/image" Target="../media/image4470.png"/><Relationship Id="rId162" Type="http://schemas.openxmlformats.org/officeDocument/2006/relationships/customXml" Target="../ink/ink178.xml"/><Relationship Id="rId183" Type="http://schemas.openxmlformats.org/officeDocument/2006/relationships/image" Target="../media/image5350.png"/><Relationship Id="rId218" Type="http://schemas.openxmlformats.org/officeDocument/2006/relationships/customXml" Target="../ink/ink206.xml"/><Relationship Id="rId239" Type="http://schemas.openxmlformats.org/officeDocument/2006/relationships/image" Target="../media/image5630.png"/><Relationship Id="rId250" Type="http://schemas.openxmlformats.org/officeDocument/2006/relationships/customXml" Target="../ink/ink222.xml"/><Relationship Id="rId271" Type="http://schemas.openxmlformats.org/officeDocument/2006/relationships/image" Target="../media/image5790.png"/><Relationship Id="rId292" Type="http://schemas.openxmlformats.org/officeDocument/2006/relationships/customXml" Target="../ink/ink243.xml"/><Relationship Id="rId24" Type="http://schemas.openxmlformats.org/officeDocument/2006/relationships/customXml" Target="../ink/ink109.xml"/><Relationship Id="rId45" Type="http://schemas.openxmlformats.org/officeDocument/2006/relationships/image" Target="../media/image4660.png"/><Relationship Id="rId66" Type="http://schemas.openxmlformats.org/officeDocument/2006/relationships/customXml" Target="../ink/ink130.xml"/><Relationship Id="rId87" Type="http://schemas.openxmlformats.org/officeDocument/2006/relationships/image" Target="../media/image4870.png"/><Relationship Id="rId110" Type="http://schemas.openxmlformats.org/officeDocument/2006/relationships/customXml" Target="../ink/ink152.xml"/><Relationship Id="rId131" Type="http://schemas.openxmlformats.org/officeDocument/2006/relationships/image" Target="../media/image5090.png"/><Relationship Id="rId152" Type="http://schemas.openxmlformats.org/officeDocument/2006/relationships/customXml" Target="../ink/ink173.xml"/><Relationship Id="rId173" Type="http://schemas.openxmlformats.org/officeDocument/2006/relationships/image" Target="../media/image5300.png"/><Relationship Id="rId194" Type="http://schemas.openxmlformats.org/officeDocument/2006/relationships/customXml" Target="../ink/ink194.xml"/><Relationship Id="rId208" Type="http://schemas.openxmlformats.org/officeDocument/2006/relationships/customXml" Target="../ink/ink201.xml"/><Relationship Id="rId229" Type="http://schemas.openxmlformats.org/officeDocument/2006/relationships/image" Target="../media/image5580.png"/><Relationship Id="rId240" Type="http://schemas.openxmlformats.org/officeDocument/2006/relationships/customXml" Target="../ink/ink217.xml"/><Relationship Id="rId261" Type="http://schemas.openxmlformats.org/officeDocument/2006/relationships/image" Target="../media/image5740.png"/><Relationship Id="rId14" Type="http://schemas.openxmlformats.org/officeDocument/2006/relationships/customXml" Target="../ink/ink104.xml"/><Relationship Id="rId35" Type="http://schemas.openxmlformats.org/officeDocument/2006/relationships/image" Target="../media/image4610.png"/><Relationship Id="rId56" Type="http://schemas.openxmlformats.org/officeDocument/2006/relationships/customXml" Target="../ink/ink125.xml"/><Relationship Id="rId77" Type="http://schemas.openxmlformats.org/officeDocument/2006/relationships/image" Target="../media/image4820.png"/><Relationship Id="rId100" Type="http://schemas.openxmlformats.org/officeDocument/2006/relationships/customXml" Target="../ink/ink147.xml"/><Relationship Id="rId282" Type="http://schemas.openxmlformats.org/officeDocument/2006/relationships/customXml" Target="../ink/ink238.xml"/><Relationship Id="rId8" Type="http://schemas.openxmlformats.org/officeDocument/2006/relationships/customXml" Target="../ink/ink101.xml"/><Relationship Id="rId98" Type="http://schemas.openxmlformats.org/officeDocument/2006/relationships/customXml" Target="../ink/ink146.xml"/><Relationship Id="rId121" Type="http://schemas.openxmlformats.org/officeDocument/2006/relationships/image" Target="../media/image5040.png"/><Relationship Id="rId142" Type="http://schemas.openxmlformats.org/officeDocument/2006/relationships/customXml" Target="../ink/ink168.xml"/><Relationship Id="rId163" Type="http://schemas.openxmlformats.org/officeDocument/2006/relationships/image" Target="../media/image5250.png"/><Relationship Id="rId184" Type="http://schemas.openxmlformats.org/officeDocument/2006/relationships/customXml" Target="../ink/ink189.xml"/><Relationship Id="rId219" Type="http://schemas.openxmlformats.org/officeDocument/2006/relationships/image" Target="../media/image5530.png"/><Relationship Id="rId230" Type="http://schemas.openxmlformats.org/officeDocument/2006/relationships/customXml" Target="../ink/ink212.xml"/><Relationship Id="rId251" Type="http://schemas.openxmlformats.org/officeDocument/2006/relationships/image" Target="../media/image5690.png"/><Relationship Id="rId25" Type="http://schemas.openxmlformats.org/officeDocument/2006/relationships/image" Target="../media/image4560.png"/><Relationship Id="rId46" Type="http://schemas.openxmlformats.org/officeDocument/2006/relationships/customXml" Target="../ink/ink120.xml"/><Relationship Id="rId67" Type="http://schemas.openxmlformats.org/officeDocument/2006/relationships/image" Target="../media/image4770.png"/><Relationship Id="rId272" Type="http://schemas.openxmlformats.org/officeDocument/2006/relationships/customXml" Target="../ink/ink233.xml"/><Relationship Id="rId293" Type="http://schemas.openxmlformats.org/officeDocument/2006/relationships/image" Target="../media/image5900.png"/><Relationship Id="rId88" Type="http://schemas.openxmlformats.org/officeDocument/2006/relationships/customXml" Target="../ink/ink141.xml"/><Relationship Id="rId111" Type="http://schemas.openxmlformats.org/officeDocument/2006/relationships/image" Target="../media/image4990.png"/><Relationship Id="rId132" Type="http://schemas.openxmlformats.org/officeDocument/2006/relationships/customXml" Target="../ink/ink163.xml"/><Relationship Id="rId153" Type="http://schemas.openxmlformats.org/officeDocument/2006/relationships/image" Target="../media/image5200.png"/><Relationship Id="rId174" Type="http://schemas.openxmlformats.org/officeDocument/2006/relationships/customXml" Target="../ink/ink184.xml"/><Relationship Id="rId195" Type="http://schemas.openxmlformats.org/officeDocument/2006/relationships/image" Target="../media/image5410.png"/><Relationship Id="rId209" Type="http://schemas.openxmlformats.org/officeDocument/2006/relationships/image" Target="../media/image5480.png"/><Relationship Id="rId220" Type="http://schemas.openxmlformats.org/officeDocument/2006/relationships/customXml" Target="../ink/ink207.xml"/><Relationship Id="rId241" Type="http://schemas.openxmlformats.org/officeDocument/2006/relationships/image" Target="../media/image5640.png"/><Relationship Id="rId15" Type="http://schemas.openxmlformats.org/officeDocument/2006/relationships/image" Target="../media/image4510.png"/><Relationship Id="rId36" Type="http://schemas.openxmlformats.org/officeDocument/2006/relationships/customXml" Target="../ink/ink115.xml"/><Relationship Id="rId57" Type="http://schemas.openxmlformats.org/officeDocument/2006/relationships/image" Target="../media/image4720.png"/><Relationship Id="rId262" Type="http://schemas.openxmlformats.org/officeDocument/2006/relationships/customXml" Target="../ink/ink228.xml"/><Relationship Id="rId283" Type="http://schemas.openxmlformats.org/officeDocument/2006/relationships/image" Target="../media/image5850.png"/><Relationship Id="rId78" Type="http://schemas.openxmlformats.org/officeDocument/2006/relationships/customXml" Target="../ink/ink136.xml"/><Relationship Id="rId99" Type="http://schemas.openxmlformats.org/officeDocument/2006/relationships/image" Target="../media/image4930.png"/><Relationship Id="rId101" Type="http://schemas.openxmlformats.org/officeDocument/2006/relationships/image" Target="../media/image4940.png"/><Relationship Id="rId122" Type="http://schemas.openxmlformats.org/officeDocument/2006/relationships/customXml" Target="../ink/ink158.xml"/><Relationship Id="rId143" Type="http://schemas.openxmlformats.org/officeDocument/2006/relationships/image" Target="../media/image5150.png"/><Relationship Id="rId164" Type="http://schemas.openxmlformats.org/officeDocument/2006/relationships/customXml" Target="../ink/ink179.xml"/><Relationship Id="rId185" Type="http://schemas.openxmlformats.org/officeDocument/2006/relationships/image" Target="../media/image5360.png"/><Relationship Id="rId9" Type="http://schemas.openxmlformats.org/officeDocument/2006/relationships/image" Target="../media/image4480.png"/><Relationship Id="rId210" Type="http://schemas.openxmlformats.org/officeDocument/2006/relationships/customXml" Target="../ink/ink202.xml"/><Relationship Id="rId26" Type="http://schemas.openxmlformats.org/officeDocument/2006/relationships/customXml" Target="../ink/ink110.xml"/><Relationship Id="rId231" Type="http://schemas.openxmlformats.org/officeDocument/2006/relationships/image" Target="../media/image5590.png"/><Relationship Id="rId252" Type="http://schemas.openxmlformats.org/officeDocument/2006/relationships/customXml" Target="../ink/ink223.xml"/><Relationship Id="rId273" Type="http://schemas.openxmlformats.org/officeDocument/2006/relationships/image" Target="../media/image5800.png"/><Relationship Id="rId294" Type="http://schemas.openxmlformats.org/officeDocument/2006/relationships/customXml" Target="../ink/ink244.xml"/><Relationship Id="rId47" Type="http://schemas.openxmlformats.org/officeDocument/2006/relationships/image" Target="../media/image467.png"/><Relationship Id="rId68" Type="http://schemas.openxmlformats.org/officeDocument/2006/relationships/customXml" Target="../ink/ink131.xml"/><Relationship Id="rId89" Type="http://schemas.openxmlformats.org/officeDocument/2006/relationships/image" Target="../media/image4880.png"/><Relationship Id="rId112" Type="http://schemas.openxmlformats.org/officeDocument/2006/relationships/customXml" Target="../ink/ink153.xml"/><Relationship Id="rId133" Type="http://schemas.openxmlformats.org/officeDocument/2006/relationships/image" Target="../media/image5100.png"/><Relationship Id="rId154" Type="http://schemas.openxmlformats.org/officeDocument/2006/relationships/customXml" Target="../ink/ink174.xml"/><Relationship Id="rId175" Type="http://schemas.openxmlformats.org/officeDocument/2006/relationships/image" Target="../media/image5310.png"/><Relationship Id="rId196" Type="http://schemas.openxmlformats.org/officeDocument/2006/relationships/customXml" Target="../ink/ink195.xml"/><Relationship Id="rId200" Type="http://schemas.openxmlformats.org/officeDocument/2006/relationships/customXml" Target="../ink/ink197.xml"/><Relationship Id="rId16" Type="http://schemas.openxmlformats.org/officeDocument/2006/relationships/customXml" Target="../ink/ink105.xml"/><Relationship Id="rId221" Type="http://schemas.openxmlformats.org/officeDocument/2006/relationships/image" Target="../media/image5540.png"/><Relationship Id="rId242" Type="http://schemas.openxmlformats.org/officeDocument/2006/relationships/customXml" Target="../ink/ink218.xml"/><Relationship Id="rId263" Type="http://schemas.openxmlformats.org/officeDocument/2006/relationships/image" Target="../media/image5750.png"/><Relationship Id="rId284" Type="http://schemas.openxmlformats.org/officeDocument/2006/relationships/customXml" Target="../ink/ink239.xml"/><Relationship Id="rId37" Type="http://schemas.openxmlformats.org/officeDocument/2006/relationships/image" Target="../media/image4620.png"/><Relationship Id="rId58" Type="http://schemas.openxmlformats.org/officeDocument/2006/relationships/customXml" Target="../ink/ink126.xml"/><Relationship Id="rId79" Type="http://schemas.openxmlformats.org/officeDocument/2006/relationships/image" Target="../media/image4830.png"/><Relationship Id="rId102" Type="http://schemas.openxmlformats.org/officeDocument/2006/relationships/customXml" Target="../ink/ink148.xml"/><Relationship Id="rId123" Type="http://schemas.openxmlformats.org/officeDocument/2006/relationships/image" Target="../media/image5050.png"/><Relationship Id="rId144" Type="http://schemas.openxmlformats.org/officeDocument/2006/relationships/customXml" Target="../ink/ink169.xml"/><Relationship Id="rId90" Type="http://schemas.openxmlformats.org/officeDocument/2006/relationships/customXml" Target="../ink/ink142.xml"/><Relationship Id="rId165" Type="http://schemas.openxmlformats.org/officeDocument/2006/relationships/image" Target="../media/image5260.png"/><Relationship Id="rId186" Type="http://schemas.openxmlformats.org/officeDocument/2006/relationships/customXml" Target="../ink/ink190.xml"/><Relationship Id="rId211" Type="http://schemas.openxmlformats.org/officeDocument/2006/relationships/image" Target="../media/image5490.png"/><Relationship Id="rId232" Type="http://schemas.openxmlformats.org/officeDocument/2006/relationships/customXml" Target="../ink/ink213.xml"/><Relationship Id="rId253" Type="http://schemas.openxmlformats.org/officeDocument/2006/relationships/image" Target="../media/image5700.png"/><Relationship Id="rId274" Type="http://schemas.openxmlformats.org/officeDocument/2006/relationships/customXml" Target="../ink/ink234.xml"/><Relationship Id="rId295" Type="http://schemas.openxmlformats.org/officeDocument/2006/relationships/image" Target="../media/image5910.png"/><Relationship Id="rId27" Type="http://schemas.openxmlformats.org/officeDocument/2006/relationships/image" Target="../media/image4570.png"/><Relationship Id="rId48" Type="http://schemas.openxmlformats.org/officeDocument/2006/relationships/customXml" Target="../ink/ink121.xml"/><Relationship Id="rId69" Type="http://schemas.openxmlformats.org/officeDocument/2006/relationships/image" Target="../media/image4780.png"/><Relationship Id="rId113" Type="http://schemas.openxmlformats.org/officeDocument/2006/relationships/image" Target="../media/image5000.png"/><Relationship Id="rId134" Type="http://schemas.openxmlformats.org/officeDocument/2006/relationships/customXml" Target="../ink/ink164.xml"/><Relationship Id="rId80" Type="http://schemas.openxmlformats.org/officeDocument/2006/relationships/customXml" Target="../ink/ink137.xml"/><Relationship Id="rId155" Type="http://schemas.openxmlformats.org/officeDocument/2006/relationships/image" Target="../media/image5210.png"/><Relationship Id="rId176" Type="http://schemas.openxmlformats.org/officeDocument/2006/relationships/customXml" Target="../ink/ink185.xml"/><Relationship Id="rId197" Type="http://schemas.openxmlformats.org/officeDocument/2006/relationships/image" Target="../media/image5420.png"/><Relationship Id="rId201" Type="http://schemas.openxmlformats.org/officeDocument/2006/relationships/image" Target="../media/image5440.png"/><Relationship Id="rId222" Type="http://schemas.openxmlformats.org/officeDocument/2006/relationships/customXml" Target="../ink/ink208.xml"/><Relationship Id="rId243" Type="http://schemas.openxmlformats.org/officeDocument/2006/relationships/image" Target="../media/image5650.png"/><Relationship Id="rId264" Type="http://schemas.openxmlformats.org/officeDocument/2006/relationships/customXml" Target="../ink/ink229.xml"/><Relationship Id="rId285" Type="http://schemas.openxmlformats.org/officeDocument/2006/relationships/image" Target="../media/image5860.png"/><Relationship Id="rId17" Type="http://schemas.openxmlformats.org/officeDocument/2006/relationships/image" Target="../media/image4520.png"/><Relationship Id="rId38" Type="http://schemas.openxmlformats.org/officeDocument/2006/relationships/customXml" Target="../ink/ink116.xml"/><Relationship Id="rId59" Type="http://schemas.openxmlformats.org/officeDocument/2006/relationships/image" Target="../media/image4730.png"/><Relationship Id="rId103" Type="http://schemas.openxmlformats.org/officeDocument/2006/relationships/image" Target="../media/image4950.png"/><Relationship Id="rId124" Type="http://schemas.openxmlformats.org/officeDocument/2006/relationships/customXml" Target="../ink/ink159.xml"/><Relationship Id="rId70" Type="http://schemas.openxmlformats.org/officeDocument/2006/relationships/customXml" Target="../ink/ink132.xml"/><Relationship Id="rId91" Type="http://schemas.openxmlformats.org/officeDocument/2006/relationships/image" Target="../media/image4890.png"/><Relationship Id="rId145" Type="http://schemas.openxmlformats.org/officeDocument/2006/relationships/image" Target="../media/image5160.png"/><Relationship Id="rId166" Type="http://schemas.openxmlformats.org/officeDocument/2006/relationships/customXml" Target="../ink/ink180.xml"/><Relationship Id="rId187" Type="http://schemas.openxmlformats.org/officeDocument/2006/relationships/image" Target="../media/image5370.png"/><Relationship Id="rId1" Type="http://schemas.openxmlformats.org/officeDocument/2006/relationships/slideLayout" Target="../slideLayouts/slideLayout18.xml"/><Relationship Id="rId212" Type="http://schemas.openxmlformats.org/officeDocument/2006/relationships/customXml" Target="../ink/ink203.xml"/><Relationship Id="rId233" Type="http://schemas.openxmlformats.org/officeDocument/2006/relationships/image" Target="../media/image5600.png"/><Relationship Id="rId254" Type="http://schemas.openxmlformats.org/officeDocument/2006/relationships/customXml" Target="../ink/ink224.xml"/><Relationship Id="rId28" Type="http://schemas.openxmlformats.org/officeDocument/2006/relationships/customXml" Target="../ink/ink111.xml"/><Relationship Id="rId49" Type="http://schemas.openxmlformats.org/officeDocument/2006/relationships/image" Target="../media/image4680.png"/><Relationship Id="rId114" Type="http://schemas.openxmlformats.org/officeDocument/2006/relationships/customXml" Target="../ink/ink154.xml"/><Relationship Id="rId275" Type="http://schemas.openxmlformats.org/officeDocument/2006/relationships/image" Target="../media/image5810.png"/><Relationship Id="rId296" Type="http://schemas.openxmlformats.org/officeDocument/2006/relationships/customXml" Target="../ink/ink245.xml"/><Relationship Id="rId300" Type="http://schemas.openxmlformats.org/officeDocument/2006/relationships/customXml" Target="../ink/ink247.xml"/><Relationship Id="rId60" Type="http://schemas.openxmlformats.org/officeDocument/2006/relationships/customXml" Target="../ink/ink127.xml"/><Relationship Id="rId81" Type="http://schemas.openxmlformats.org/officeDocument/2006/relationships/image" Target="../media/image4840.png"/><Relationship Id="rId135" Type="http://schemas.openxmlformats.org/officeDocument/2006/relationships/image" Target="../media/image5110.png"/><Relationship Id="rId156" Type="http://schemas.openxmlformats.org/officeDocument/2006/relationships/customXml" Target="../ink/ink175.xml"/><Relationship Id="rId177" Type="http://schemas.openxmlformats.org/officeDocument/2006/relationships/image" Target="../media/image5320.png"/><Relationship Id="rId198" Type="http://schemas.openxmlformats.org/officeDocument/2006/relationships/customXml" Target="../ink/ink196.xml"/><Relationship Id="rId202" Type="http://schemas.openxmlformats.org/officeDocument/2006/relationships/customXml" Target="../ink/ink198.xml"/><Relationship Id="rId223" Type="http://schemas.openxmlformats.org/officeDocument/2006/relationships/image" Target="../media/image5550.png"/><Relationship Id="rId244" Type="http://schemas.openxmlformats.org/officeDocument/2006/relationships/customXml" Target="../ink/ink219.xml"/><Relationship Id="rId18" Type="http://schemas.openxmlformats.org/officeDocument/2006/relationships/customXml" Target="../ink/ink106.xml"/><Relationship Id="rId39" Type="http://schemas.openxmlformats.org/officeDocument/2006/relationships/image" Target="../media/image4630.png"/><Relationship Id="rId265" Type="http://schemas.openxmlformats.org/officeDocument/2006/relationships/image" Target="../media/image5760.png"/><Relationship Id="rId286" Type="http://schemas.openxmlformats.org/officeDocument/2006/relationships/customXml" Target="../ink/ink240.xml"/><Relationship Id="rId50" Type="http://schemas.openxmlformats.org/officeDocument/2006/relationships/customXml" Target="../ink/ink122.xml"/><Relationship Id="rId104" Type="http://schemas.openxmlformats.org/officeDocument/2006/relationships/customXml" Target="../ink/ink149.xml"/><Relationship Id="rId125" Type="http://schemas.openxmlformats.org/officeDocument/2006/relationships/image" Target="../media/image5060.png"/><Relationship Id="rId146" Type="http://schemas.openxmlformats.org/officeDocument/2006/relationships/customXml" Target="../ink/ink170.xml"/><Relationship Id="rId167" Type="http://schemas.openxmlformats.org/officeDocument/2006/relationships/image" Target="../media/image5270.png"/><Relationship Id="rId188" Type="http://schemas.openxmlformats.org/officeDocument/2006/relationships/customXml" Target="../ink/ink191.xml"/><Relationship Id="rId71" Type="http://schemas.openxmlformats.org/officeDocument/2006/relationships/image" Target="../media/image4790.png"/><Relationship Id="rId92" Type="http://schemas.openxmlformats.org/officeDocument/2006/relationships/customXml" Target="../ink/ink143.xml"/><Relationship Id="rId213" Type="http://schemas.openxmlformats.org/officeDocument/2006/relationships/image" Target="../media/image5500.png"/><Relationship Id="rId234" Type="http://schemas.openxmlformats.org/officeDocument/2006/relationships/customXml" Target="../ink/ink214.xml"/><Relationship Id="rId2" Type="http://schemas.openxmlformats.org/officeDocument/2006/relationships/customXml" Target="../ink/ink98.xml"/><Relationship Id="rId29" Type="http://schemas.openxmlformats.org/officeDocument/2006/relationships/image" Target="../media/image4580.png"/><Relationship Id="rId255" Type="http://schemas.openxmlformats.org/officeDocument/2006/relationships/image" Target="../media/image5710.png"/><Relationship Id="rId276" Type="http://schemas.openxmlformats.org/officeDocument/2006/relationships/customXml" Target="../ink/ink235.xml"/><Relationship Id="rId297" Type="http://schemas.openxmlformats.org/officeDocument/2006/relationships/image" Target="../media/image5920.png"/><Relationship Id="rId40" Type="http://schemas.openxmlformats.org/officeDocument/2006/relationships/customXml" Target="../ink/ink117.xml"/><Relationship Id="rId115" Type="http://schemas.openxmlformats.org/officeDocument/2006/relationships/image" Target="../media/image5010.png"/><Relationship Id="rId136" Type="http://schemas.openxmlformats.org/officeDocument/2006/relationships/customXml" Target="../ink/ink165.xml"/><Relationship Id="rId157" Type="http://schemas.openxmlformats.org/officeDocument/2006/relationships/image" Target="../media/image5220.png"/><Relationship Id="rId178" Type="http://schemas.openxmlformats.org/officeDocument/2006/relationships/customXml" Target="../ink/ink186.xml"/><Relationship Id="rId301" Type="http://schemas.openxmlformats.org/officeDocument/2006/relationships/image" Target="../media/image5940.png"/><Relationship Id="rId61" Type="http://schemas.openxmlformats.org/officeDocument/2006/relationships/image" Target="../media/image4740.png"/><Relationship Id="rId82" Type="http://schemas.openxmlformats.org/officeDocument/2006/relationships/customXml" Target="../ink/ink138.xml"/><Relationship Id="rId199" Type="http://schemas.openxmlformats.org/officeDocument/2006/relationships/image" Target="../media/image5430.png"/><Relationship Id="rId203" Type="http://schemas.openxmlformats.org/officeDocument/2006/relationships/image" Target="../media/image5450.png"/><Relationship Id="rId19" Type="http://schemas.openxmlformats.org/officeDocument/2006/relationships/image" Target="../media/image4530.png"/><Relationship Id="rId224" Type="http://schemas.openxmlformats.org/officeDocument/2006/relationships/customXml" Target="../ink/ink209.xml"/><Relationship Id="rId245" Type="http://schemas.openxmlformats.org/officeDocument/2006/relationships/image" Target="../media/image5660.png"/><Relationship Id="rId266" Type="http://schemas.openxmlformats.org/officeDocument/2006/relationships/customXml" Target="../ink/ink230.xml"/><Relationship Id="rId287" Type="http://schemas.openxmlformats.org/officeDocument/2006/relationships/image" Target="../media/image5870.png"/><Relationship Id="rId30" Type="http://schemas.openxmlformats.org/officeDocument/2006/relationships/customXml" Target="../ink/ink112.xml"/><Relationship Id="rId105" Type="http://schemas.openxmlformats.org/officeDocument/2006/relationships/image" Target="../media/image4960.png"/><Relationship Id="rId126" Type="http://schemas.openxmlformats.org/officeDocument/2006/relationships/customXml" Target="../ink/ink160.xml"/><Relationship Id="rId147" Type="http://schemas.openxmlformats.org/officeDocument/2006/relationships/image" Target="../media/image5170.png"/><Relationship Id="rId168" Type="http://schemas.openxmlformats.org/officeDocument/2006/relationships/customXml" Target="../ink/ink181.xml"/><Relationship Id="rId51" Type="http://schemas.openxmlformats.org/officeDocument/2006/relationships/image" Target="../media/image4690.png"/><Relationship Id="rId72" Type="http://schemas.openxmlformats.org/officeDocument/2006/relationships/customXml" Target="../ink/ink133.xml"/><Relationship Id="rId93" Type="http://schemas.openxmlformats.org/officeDocument/2006/relationships/image" Target="../media/image4900.png"/><Relationship Id="rId189" Type="http://schemas.openxmlformats.org/officeDocument/2006/relationships/image" Target="../media/image5380.png"/><Relationship Id="rId3" Type="http://schemas.openxmlformats.org/officeDocument/2006/relationships/image" Target="../media/image910.png"/><Relationship Id="rId214" Type="http://schemas.openxmlformats.org/officeDocument/2006/relationships/customXml" Target="../ink/ink204.xml"/><Relationship Id="rId235" Type="http://schemas.openxmlformats.org/officeDocument/2006/relationships/image" Target="../media/image5610.png"/><Relationship Id="rId256" Type="http://schemas.openxmlformats.org/officeDocument/2006/relationships/customXml" Target="../ink/ink225.xml"/><Relationship Id="rId277" Type="http://schemas.openxmlformats.org/officeDocument/2006/relationships/image" Target="../media/image5820.png"/><Relationship Id="rId298" Type="http://schemas.openxmlformats.org/officeDocument/2006/relationships/customXml" Target="../ink/ink246.xml"/><Relationship Id="rId116" Type="http://schemas.openxmlformats.org/officeDocument/2006/relationships/customXml" Target="../ink/ink155.xml"/><Relationship Id="rId137" Type="http://schemas.openxmlformats.org/officeDocument/2006/relationships/image" Target="../media/image5120.png"/><Relationship Id="rId158" Type="http://schemas.openxmlformats.org/officeDocument/2006/relationships/customXml" Target="../ink/ink176.xml"/><Relationship Id="rId20" Type="http://schemas.openxmlformats.org/officeDocument/2006/relationships/customXml" Target="../ink/ink107.xml"/><Relationship Id="rId41" Type="http://schemas.openxmlformats.org/officeDocument/2006/relationships/image" Target="../media/image4640.png"/><Relationship Id="rId62" Type="http://schemas.openxmlformats.org/officeDocument/2006/relationships/customXml" Target="../ink/ink128.xml"/><Relationship Id="rId83" Type="http://schemas.openxmlformats.org/officeDocument/2006/relationships/image" Target="../media/image4850.png"/><Relationship Id="rId179" Type="http://schemas.openxmlformats.org/officeDocument/2006/relationships/image" Target="../media/image5330.png"/><Relationship Id="rId190" Type="http://schemas.openxmlformats.org/officeDocument/2006/relationships/customXml" Target="../ink/ink192.xml"/><Relationship Id="rId204" Type="http://schemas.openxmlformats.org/officeDocument/2006/relationships/customXml" Target="../ink/ink199.xml"/><Relationship Id="rId225" Type="http://schemas.openxmlformats.org/officeDocument/2006/relationships/image" Target="../media/image5560.png"/><Relationship Id="rId246" Type="http://schemas.openxmlformats.org/officeDocument/2006/relationships/customXml" Target="../ink/ink220.xml"/><Relationship Id="rId267" Type="http://schemas.openxmlformats.org/officeDocument/2006/relationships/image" Target="../media/image5770.png"/><Relationship Id="rId288" Type="http://schemas.openxmlformats.org/officeDocument/2006/relationships/customXml" Target="../ink/ink241.xml"/><Relationship Id="rId106" Type="http://schemas.openxmlformats.org/officeDocument/2006/relationships/customXml" Target="../ink/ink150.xml"/><Relationship Id="rId127" Type="http://schemas.openxmlformats.org/officeDocument/2006/relationships/image" Target="../media/image5070.png"/><Relationship Id="rId10" Type="http://schemas.openxmlformats.org/officeDocument/2006/relationships/customXml" Target="../ink/ink102.xml"/><Relationship Id="rId31" Type="http://schemas.openxmlformats.org/officeDocument/2006/relationships/image" Target="../media/image4590.png"/><Relationship Id="rId52" Type="http://schemas.openxmlformats.org/officeDocument/2006/relationships/customXml" Target="../ink/ink123.xml"/><Relationship Id="rId73" Type="http://schemas.openxmlformats.org/officeDocument/2006/relationships/image" Target="../media/image4800.png"/><Relationship Id="rId94" Type="http://schemas.openxmlformats.org/officeDocument/2006/relationships/customXml" Target="../ink/ink144.xml"/><Relationship Id="rId148" Type="http://schemas.openxmlformats.org/officeDocument/2006/relationships/customXml" Target="../ink/ink171.xml"/><Relationship Id="rId169" Type="http://schemas.openxmlformats.org/officeDocument/2006/relationships/image" Target="../media/image5280.png"/><Relationship Id="rId4" Type="http://schemas.openxmlformats.org/officeDocument/2006/relationships/customXml" Target="../ink/ink99.xml"/><Relationship Id="rId180" Type="http://schemas.openxmlformats.org/officeDocument/2006/relationships/customXml" Target="../ink/ink187.xml"/><Relationship Id="rId215" Type="http://schemas.openxmlformats.org/officeDocument/2006/relationships/image" Target="../media/image5510.png"/><Relationship Id="rId236" Type="http://schemas.openxmlformats.org/officeDocument/2006/relationships/customXml" Target="../ink/ink215.xml"/><Relationship Id="rId257" Type="http://schemas.openxmlformats.org/officeDocument/2006/relationships/image" Target="../media/image5720.png"/><Relationship Id="rId278" Type="http://schemas.openxmlformats.org/officeDocument/2006/relationships/customXml" Target="../ink/ink236.xml"/><Relationship Id="rId42" Type="http://schemas.openxmlformats.org/officeDocument/2006/relationships/customXml" Target="../ink/ink118.xml"/><Relationship Id="rId84" Type="http://schemas.openxmlformats.org/officeDocument/2006/relationships/customXml" Target="../ink/ink139.xml"/><Relationship Id="rId138" Type="http://schemas.openxmlformats.org/officeDocument/2006/relationships/customXml" Target="../ink/ink166.xml"/><Relationship Id="rId191" Type="http://schemas.openxmlformats.org/officeDocument/2006/relationships/image" Target="../media/image5390.png"/><Relationship Id="rId205" Type="http://schemas.openxmlformats.org/officeDocument/2006/relationships/image" Target="../media/image5460.png"/><Relationship Id="rId247" Type="http://schemas.openxmlformats.org/officeDocument/2006/relationships/image" Target="../media/image5670.png"/><Relationship Id="rId107" Type="http://schemas.openxmlformats.org/officeDocument/2006/relationships/image" Target="../media/image4970.png"/><Relationship Id="rId289" Type="http://schemas.openxmlformats.org/officeDocument/2006/relationships/image" Target="../media/image5880.png"/><Relationship Id="rId11" Type="http://schemas.openxmlformats.org/officeDocument/2006/relationships/image" Target="../media/image4490.png"/><Relationship Id="rId53" Type="http://schemas.openxmlformats.org/officeDocument/2006/relationships/image" Target="../media/image4700.png"/><Relationship Id="rId149" Type="http://schemas.openxmlformats.org/officeDocument/2006/relationships/image" Target="../media/image5180.png"/><Relationship Id="rId95" Type="http://schemas.openxmlformats.org/officeDocument/2006/relationships/image" Target="../media/image4910.png"/><Relationship Id="rId160" Type="http://schemas.openxmlformats.org/officeDocument/2006/relationships/customXml" Target="../ink/ink177.xml"/><Relationship Id="rId216" Type="http://schemas.openxmlformats.org/officeDocument/2006/relationships/customXml" Target="../ink/ink205.xml"/><Relationship Id="rId258" Type="http://schemas.openxmlformats.org/officeDocument/2006/relationships/customXml" Target="../ink/ink226.xml"/><Relationship Id="rId22" Type="http://schemas.openxmlformats.org/officeDocument/2006/relationships/customXml" Target="../ink/ink108.xml"/><Relationship Id="rId64" Type="http://schemas.openxmlformats.org/officeDocument/2006/relationships/customXml" Target="../ink/ink129.xml"/><Relationship Id="rId118" Type="http://schemas.openxmlformats.org/officeDocument/2006/relationships/customXml" Target="../ink/ink156.xml"/><Relationship Id="rId171" Type="http://schemas.openxmlformats.org/officeDocument/2006/relationships/image" Target="../media/image5290.png"/><Relationship Id="rId227" Type="http://schemas.openxmlformats.org/officeDocument/2006/relationships/image" Target="../media/image5570.png"/><Relationship Id="rId269" Type="http://schemas.openxmlformats.org/officeDocument/2006/relationships/image" Target="../media/image5780.png"/><Relationship Id="rId33" Type="http://schemas.openxmlformats.org/officeDocument/2006/relationships/image" Target="../media/image4600.png"/><Relationship Id="rId129" Type="http://schemas.openxmlformats.org/officeDocument/2006/relationships/image" Target="../media/image5080.png"/><Relationship Id="rId280" Type="http://schemas.openxmlformats.org/officeDocument/2006/relationships/customXml" Target="../ink/ink237.xml"/><Relationship Id="rId75" Type="http://schemas.openxmlformats.org/officeDocument/2006/relationships/image" Target="../media/image4810.png"/><Relationship Id="rId140" Type="http://schemas.openxmlformats.org/officeDocument/2006/relationships/customXml" Target="../ink/ink167.xml"/><Relationship Id="rId182" Type="http://schemas.openxmlformats.org/officeDocument/2006/relationships/customXml" Target="../ink/ink188.xml"/></Relationships>
</file>

<file path=ppt/slides/_rels/slide12.xml.rels><?xml version="1.0" encoding="UTF-8" standalone="yes"?>
<Relationships xmlns="http://schemas.openxmlformats.org/package/2006/relationships"><Relationship Id="rId2" Type="http://schemas.openxmlformats.org/officeDocument/2006/relationships/hyperlink" Target="https://help.sap.com/docs/build-process-automation/sap-build-process-automation/configure-sap-build-process-automation-destinations" TargetMode="Externa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11.png"/><Relationship Id="rId4" Type="http://schemas.openxmlformats.org/officeDocument/2006/relationships/hyperlink" Target="http://www.dribbble.com/"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117.jpeg"/><Relationship Id="rId3" Type="http://schemas.openxmlformats.org/officeDocument/2006/relationships/image" Target="../media/image112.jpeg"/><Relationship Id="rId7" Type="http://schemas.openxmlformats.org/officeDocument/2006/relationships/image" Target="../media/image116.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15.tiff"/><Relationship Id="rId5" Type="http://schemas.openxmlformats.org/officeDocument/2006/relationships/image" Target="../media/image114.tiff"/><Relationship Id="rId4" Type="http://schemas.openxmlformats.org/officeDocument/2006/relationships/image" Target="../media/image113.tif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hyperlink" Target="https://www.pexels.com/de-de/foto/mann-zeigt-laptop-computer-2182981/" TargetMode="External"/><Relationship Id="rId2" Type="http://schemas.openxmlformats.org/officeDocument/2006/relationships/image" Target="../media/image8.jpeg"/><Relationship Id="rId1" Type="http://schemas.openxmlformats.org/officeDocument/2006/relationships/slideLayout" Target="../slideLayouts/slideLayout18.xml"/><Relationship Id="rId5" Type="http://schemas.openxmlformats.org/officeDocument/2006/relationships/hyperlink" Target="https://www.pexels.com/video/call-center-agents-talking-to-customers-while-using-cellphone-and-laptop-7682761/" TargetMode="Externa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17" Type="http://schemas.openxmlformats.org/officeDocument/2006/relationships/image" Target="../media/image69.png"/><Relationship Id="rId21" Type="http://schemas.openxmlformats.org/officeDocument/2006/relationships/image" Target="../media/image21.png"/><Relationship Id="rId42" Type="http://schemas.openxmlformats.org/officeDocument/2006/relationships/customXml" Target="../ink/ink21.xml"/><Relationship Id="rId63" Type="http://schemas.openxmlformats.org/officeDocument/2006/relationships/image" Target="../media/image42.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90.png"/><Relationship Id="rId170" Type="http://schemas.openxmlformats.org/officeDocument/2006/relationships/customXml" Target="../ink/ink85.xml"/><Relationship Id="rId191" Type="http://schemas.openxmlformats.org/officeDocument/2006/relationships/image" Target="../media/image106.png"/><Relationship Id="rId107" Type="http://schemas.openxmlformats.org/officeDocument/2006/relationships/image" Target="../media/image64.png"/><Relationship Id="rId11" Type="http://schemas.openxmlformats.org/officeDocument/2006/relationships/image" Target="../media/image16.png"/><Relationship Id="rId32" Type="http://schemas.openxmlformats.org/officeDocument/2006/relationships/customXml" Target="../ink/ink16.xml"/><Relationship Id="rId53" Type="http://schemas.openxmlformats.org/officeDocument/2006/relationships/image" Target="../media/image37.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85.png"/><Relationship Id="rId5" Type="http://schemas.openxmlformats.org/officeDocument/2006/relationships/image" Target="../media/image13.png"/><Relationship Id="rId95" Type="http://schemas.openxmlformats.org/officeDocument/2006/relationships/image" Target="../media/image58.png"/><Relationship Id="rId160" Type="http://schemas.openxmlformats.org/officeDocument/2006/relationships/customXml" Target="../ink/ink80.xml"/><Relationship Id="rId181" Type="http://schemas.openxmlformats.org/officeDocument/2006/relationships/image" Target="../media/image101.png"/><Relationship Id="rId22" Type="http://schemas.openxmlformats.org/officeDocument/2006/relationships/customXml" Target="../ink/ink11.xml"/><Relationship Id="rId43" Type="http://schemas.openxmlformats.org/officeDocument/2006/relationships/image" Target="../media/image32.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80.png"/><Relationship Id="rId85" Type="http://schemas.openxmlformats.org/officeDocument/2006/relationships/image" Target="../media/image53.png"/><Relationship Id="rId150" Type="http://schemas.openxmlformats.org/officeDocument/2006/relationships/customXml" Target="../ink/ink75.xml"/><Relationship Id="rId171" Type="http://schemas.openxmlformats.org/officeDocument/2006/relationships/image" Target="../media/image96.png"/><Relationship Id="rId192" Type="http://schemas.openxmlformats.org/officeDocument/2006/relationships/customXml" Target="../ink/ink96.xml"/><Relationship Id="rId12" Type="http://schemas.openxmlformats.org/officeDocument/2006/relationships/customXml" Target="../ink/ink6.xml"/><Relationship Id="rId33" Type="http://schemas.openxmlformats.org/officeDocument/2006/relationships/image" Target="../media/image27.png"/><Relationship Id="rId108" Type="http://schemas.openxmlformats.org/officeDocument/2006/relationships/customXml" Target="../ink/ink54.xml"/><Relationship Id="rId129" Type="http://schemas.openxmlformats.org/officeDocument/2006/relationships/image" Target="../media/image75.png"/><Relationship Id="rId54" Type="http://schemas.openxmlformats.org/officeDocument/2006/relationships/customXml" Target="../ink/ink27.xml"/><Relationship Id="rId75" Type="http://schemas.openxmlformats.org/officeDocument/2006/relationships/image" Target="../media/image48.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91.png"/><Relationship Id="rId182" Type="http://schemas.openxmlformats.org/officeDocument/2006/relationships/customXml" Target="../ink/ink91.xml"/><Relationship Id="rId6" Type="http://schemas.openxmlformats.org/officeDocument/2006/relationships/customXml" Target="../ink/ink3.xml"/><Relationship Id="rId23" Type="http://schemas.openxmlformats.org/officeDocument/2006/relationships/image" Target="../media/image22.png"/><Relationship Id="rId119" Type="http://schemas.openxmlformats.org/officeDocument/2006/relationships/image" Target="../media/image70.png"/><Relationship Id="rId44" Type="http://schemas.openxmlformats.org/officeDocument/2006/relationships/customXml" Target="../ink/ink22.xml"/><Relationship Id="rId65" Type="http://schemas.openxmlformats.org/officeDocument/2006/relationships/image" Target="../media/image43.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86.png"/><Relationship Id="rId172" Type="http://schemas.openxmlformats.org/officeDocument/2006/relationships/customXml" Target="../ink/ink86.xml"/><Relationship Id="rId193" Type="http://schemas.openxmlformats.org/officeDocument/2006/relationships/image" Target="../media/image107.png"/><Relationship Id="rId13" Type="http://schemas.openxmlformats.org/officeDocument/2006/relationships/image" Target="../media/image17.png"/><Relationship Id="rId109" Type="http://schemas.openxmlformats.org/officeDocument/2006/relationships/image" Target="../media/image65.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38.png"/><Relationship Id="rId76" Type="http://schemas.openxmlformats.org/officeDocument/2006/relationships/customXml" Target="../ink/ink38.xml"/><Relationship Id="rId97" Type="http://schemas.openxmlformats.org/officeDocument/2006/relationships/image" Target="../media/image59.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73.png"/><Relationship Id="rId141" Type="http://schemas.openxmlformats.org/officeDocument/2006/relationships/image" Target="../media/image81.png"/><Relationship Id="rId146" Type="http://schemas.openxmlformats.org/officeDocument/2006/relationships/customXml" Target="../ink/ink73.xml"/><Relationship Id="rId167" Type="http://schemas.openxmlformats.org/officeDocument/2006/relationships/image" Target="../media/image94.png"/><Relationship Id="rId188" Type="http://schemas.openxmlformats.org/officeDocument/2006/relationships/customXml" Target="../ink/ink94.xml"/><Relationship Id="rId7" Type="http://schemas.openxmlformats.org/officeDocument/2006/relationships/image" Target="../media/image14.png"/><Relationship Id="rId71" Type="http://schemas.openxmlformats.org/officeDocument/2006/relationships/image" Target="../media/image46.png"/><Relationship Id="rId92" Type="http://schemas.openxmlformats.org/officeDocument/2006/relationships/customXml" Target="../ink/ink46.xml"/><Relationship Id="rId162" Type="http://schemas.openxmlformats.org/officeDocument/2006/relationships/customXml" Target="../ink/ink81.xml"/><Relationship Id="rId183" Type="http://schemas.openxmlformats.org/officeDocument/2006/relationships/image" Target="../media/image102.png"/><Relationship Id="rId2" Type="http://schemas.openxmlformats.org/officeDocument/2006/relationships/customXml" Target="../ink/ink1.xml"/><Relationship Id="rId29" Type="http://schemas.openxmlformats.org/officeDocument/2006/relationships/image" Target="../media/image25.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33.png"/><Relationship Id="rId66" Type="http://schemas.openxmlformats.org/officeDocument/2006/relationships/customXml" Target="../ink/ink33.xml"/><Relationship Id="rId87" Type="http://schemas.openxmlformats.org/officeDocument/2006/relationships/image" Target="../media/image54.png"/><Relationship Id="rId110" Type="http://schemas.openxmlformats.org/officeDocument/2006/relationships/customXml" Target="../ink/ink55.xml"/><Relationship Id="rId115" Type="http://schemas.openxmlformats.org/officeDocument/2006/relationships/image" Target="../media/image68.png"/><Relationship Id="rId131" Type="http://schemas.openxmlformats.org/officeDocument/2006/relationships/image" Target="../media/image76.png"/><Relationship Id="rId136" Type="http://schemas.openxmlformats.org/officeDocument/2006/relationships/customXml" Target="../ink/ink68.xml"/><Relationship Id="rId157" Type="http://schemas.openxmlformats.org/officeDocument/2006/relationships/image" Target="../media/image89.png"/><Relationship Id="rId178" Type="http://schemas.openxmlformats.org/officeDocument/2006/relationships/customXml" Target="../ink/ink89.xml"/><Relationship Id="rId61" Type="http://schemas.openxmlformats.org/officeDocument/2006/relationships/image" Target="../media/image41.png"/><Relationship Id="rId82" Type="http://schemas.openxmlformats.org/officeDocument/2006/relationships/customXml" Target="../ink/ink41.xml"/><Relationship Id="rId152" Type="http://schemas.openxmlformats.org/officeDocument/2006/relationships/customXml" Target="../ink/ink76.xml"/><Relationship Id="rId173" Type="http://schemas.openxmlformats.org/officeDocument/2006/relationships/image" Target="../media/image97.png"/><Relationship Id="rId194" Type="http://schemas.openxmlformats.org/officeDocument/2006/relationships/customXml" Target="../ink/ink97.xml"/><Relationship Id="rId19" Type="http://schemas.openxmlformats.org/officeDocument/2006/relationships/image" Target="../media/image20.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28.png"/><Relationship Id="rId56" Type="http://schemas.openxmlformats.org/officeDocument/2006/relationships/customXml" Target="../ink/ink28.xml"/><Relationship Id="rId77" Type="http://schemas.openxmlformats.org/officeDocument/2006/relationships/image" Target="../media/image49.png"/><Relationship Id="rId100" Type="http://schemas.openxmlformats.org/officeDocument/2006/relationships/customXml" Target="../ink/ink50.xml"/><Relationship Id="rId105" Type="http://schemas.openxmlformats.org/officeDocument/2006/relationships/image" Target="../media/image63.png"/><Relationship Id="rId126" Type="http://schemas.openxmlformats.org/officeDocument/2006/relationships/customXml" Target="../ink/ink63.xml"/><Relationship Id="rId147" Type="http://schemas.openxmlformats.org/officeDocument/2006/relationships/image" Target="../media/image84.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36.png"/><Relationship Id="rId72" Type="http://schemas.openxmlformats.org/officeDocument/2006/relationships/customXml" Target="../ink/ink36.xml"/><Relationship Id="rId93" Type="http://schemas.openxmlformats.org/officeDocument/2006/relationships/image" Target="../media/image57.png"/><Relationship Id="rId98" Type="http://schemas.openxmlformats.org/officeDocument/2006/relationships/customXml" Target="../ink/ink49.xml"/><Relationship Id="rId121" Type="http://schemas.openxmlformats.org/officeDocument/2006/relationships/image" Target="../media/image71.png"/><Relationship Id="rId142" Type="http://schemas.openxmlformats.org/officeDocument/2006/relationships/customXml" Target="../ink/ink71.xml"/><Relationship Id="rId163" Type="http://schemas.openxmlformats.org/officeDocument/2006/relationships/image" Target="../media/image92.png"/><Relationship Id="rId184" Type="http://schemas.openxmlformats.org/officeDocument/2006/relationships/customXml" Target="../ink/ink92.xml"/><Relationship Id="rId189" Type="http://schemas.openxmlformats.org/officeDocument/2006/relationships/image" Target="../media/image105.png"/><Relationship Id="rId3" Type="http://schemas.openxmlformats.org/officeDocument/2006/relationships/image" Target="../media/image12.png"/><Relationship Id="rId25" Type="http://schemas.openxmlformats.org/officeDocument/2006/relationships/image" Target="../media/image23.png"/><Relationship Id="rId46" Type="http://schemas.openxmlformats.org/officeDocument/2006/relationships/customXml" Target="../ink/ink23.xml"/><Relationship Id="rId67" Type="http://schemas.openxmlformats.org/officeDocument/2006/relationships/image" Target="../media/image44.png"/><Relationship Id="rId116" Type="http://schemas.openxmlformats.org/officeDocument/2006/relationships/customXml" Target="../ink/ink58.xml"/><Relationship Id="rId137" Type="http://schemas.openxmlformats.org/officeDocument/2006/relationships/image" Target="../media/image79.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31.png"/><Relationship Id="rId62" Type="http://schemas.openxmlformats.org/officeDocument/2006/relationships/customXml" Target="../ink/ink31.xml"/><Relationship Id="rId83" Type="http://schemas.openxmlformats.org/officeDocument/2006/relationships/image" Target="../media/image52.png"/><Relationship Id="rId88" Type="http://schemas.openxmlformats.org/officeDocument/2006/relationships/customXml" Target="../ink/ink44.xml"/><Relationship Id="rId111" Type="http://schemas.openxmlformats.org/officeDocument/2006/relationships/image" Target="../media/image66.png"/><Relationship Id="rId132" Type="http://schemas.openxmlformats.org/officeDocument/2006/relationships/customXml" Target="../ink/ink66.xml"/><Relationship Id="rId153" Type="http://schemas.openxmlformats.org/officeDocument/2006/relationships/image" Target="../media/image87.png"/><Relationship Id="rId174" Type="http://schemas.openxmlformats.org/officeDocument/2006/relationships/customXml" Target="../ink/ink87.xml"/><Relationship Id="rId179" Type="http://schemas.openxmlformats.org/officeDocument/2006/relationships/image" Target="../media/image100.png"/><Relationship Id="rId195" Type="http://schemas.openxmlformats.org/officeDocument/2006/relationships/image" Target="../media/image108.png"/><Relationship Id="rId190" Type="http://schemas.openxmlformats.org/officeDocument/2006/relationships/customXml" Target="../ink/ink95.xml"/><Relationship Id="rId15" Type="http://schemas.openxmlformats.org/officeDocument/2006/relationships/image" Target="../media/image18.png"/><Relationship Id="rId36" Type="http://schemas.openxmlformats.org/officeDocument/2006/relationships/customXml" Target="../ink/ink18.xml"/><Relationship Id="rId57" Type="http://schemas.openxmlformats.org/officeDocument/2006/relationships/image" Target="../media/image39.png"/><Relationship Id="rId106" Type="http://schemas.openxmlformats.org/officeDocument/2006/relationships/customXml" Target="../ink/ink53.xml"/><Relationship Id="rId127" Type="http://schemas.openxmlformats.org/officeDocument/2006/relationships/image" Target="../media/image74.png"/><Relationship Id="rId10" Type="http://schemas.openxmlformats.org/officeDocument/2006/relationships/customXml" Target="../ink/ink5.xml"/><Relationship Id="rId31" Type="http://schemas.openxmlformats.org/officeDocument/2006/relationships/image" Target="../media/image26.png"/><Relationship Id="rId52" Type="http://schemas.openxmlformats.org/officeDocument/2006/relationships/customXml" Target="../ink/ink26.xml"/><Relationship Id="rId73" Type="http://schemas.openxmlformats.org/officeDocument/2006/relationships/image" Target="../media/image47.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60.png"/><Relationship Id="rId101" Type="http://schemas.openxmlformats.org/officeDocument/2006/relationships/image" Target="../media/image61.png"/><Relationship Id="rId122" Type="http://schemas.openxmlformats.org/officeDocument/2006/relationships/customXml" Target="../ink/ink61.xml"/><Relationship Id="rId143" Type="http://schemas.openxmlformats.org/officeDocument/2006/relationships/image" Target="../media/image82.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95.png"/><Relationship Id="rId185" Type="http://schemas.openxmlformats.org/officeDocument/2006/relationships/image" Target="../media/image103.png"/><Relationship Id="rId4" Type="http://schemas.openxmlformats.org/officeDocument/2006/relationships/customXml" Target="../ink/ink2.xml"/><Relationship Id="rId9" Type="http://schemas.openxmlformats.org/officeDocument/2006/relationships/image" Target="../media/image15.png"/><Relationship Id="rId180" Type="http://schemas.openxmlformats.org/officeDocument/2006/relationships/customXml" Target="../ink/ink90.xml"/><Relationship Id="rId26" Type="http://schemas.openxmlformats.org/officeDocument/2006/relationships/customXml" Target="../ink/ink13.xml"/><Relationship Id="rId47" Type="http://schemas.openxmlformats.org/officeDocument/2006/relationships/image" Target="../media/image34.png"/><Relationship Id="rId68" Type="http://schemas.openxmlformats.org/officeDocument/2006/relationships/customXml" Target="../ink/ink34.xml"/><Relationship Id="rId89" Type="http://schemas.openxmlformats.org/officeDocument/2006/relationships/image" Target="../media/image55.png"/><Relationship Id="rId112" Type="http://schemas.openxmlformats.org/officeDocument/2006/relationships/customXml" Target="../ink/ink56.xml"/><Relationship Id="rId133" Type="http://schemas.openxmlformats.org/officeDocument/2006/relationships/image" Target="../media/image77.png"/><Relationship Id="rId154" Type="http://schemas.openxmlformats.org/officeDocument/2006/relationships/customXml" Target="../ink/ink77.xml"/><Relationship Id="rId175" Type="http://schemas.openxmlformats.org/officeDocument/2006/relationships/image" Target="../media/image98.png"/><Relationship Id="rId16" Type="http://schemas.openxmlformats.org/officeDocument/2006/relationships/customXml" Target="../ink/ink8.xml"/><Relationship Id="rId37" Type="http://schemas.openxmlformats.org/officeDocument/2006/relationships/image" Target="../media/image29.png"/><Relationship Id="rId58" Type="http://schemas.openxmlformats.org/officeDocument/2006/relationships/customXml" Target="../ink/ink29.xml"/><Relationship Id="rId79" Type="http://schemas.openxmlformats.org/officeDocument/2006/relationships/image" Target="../media/image50.png"/><Relationship Id="rId102" Type="http://schemas.openxmlformats.org/officeDocument/2006/relationships/customXml" Target="../ink/ink51.xml"/><Relationship Id="rId123" Type="http://schemas.openxmlformats.org/officeDocument/2006/relationships/image" Target="../media/image72.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93.png"/><Relationship Id="rId186" Type="http://schemas.openxmlformats.org/officeDocument/2006/relationships/customXml" Target="../ink/ink93.xml"/><Relationship Id="rId27" Type="http://schemas.openxmlformats.org/officeDocument/2006/relationships/image" Target="../media/image24.png"/><Relationship Id="rId48" Type="http://schemas.openxmlformats.org/officeDocument/2006/relationships/customXml" Target="../ink/ink24.xml"/><Relationship Id="rId69" Type="http://schemas.openxmlformats.org/officeDocument/2006/relationships/image" Target="../media/image45.png"/><Relationship Id="rId113" Type="http://schemas.openxmlformats.org/officeDocument/2006/relationships/image" Target="../media/image67.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88.png"/><Relationship Id="rId176" Type="http://schemas.openxmlformats.org/officeDocument/2006/relationships/customXml" Target="../ink/ink88.xml"/><Relationship Id="rId17" Type="http://schemas.openxmlformats.org/officeDocument/2006/relationships/image" Target="../media/image19.png"/><Relationship Id="rId38" Type="http://schemas.openxmlformats.org/officeDocument/2006/relationships/customXml" Target="../ink/ink19.xml"/><Relationship Id="rId59" Type="http://schemas.openxmlformats.org/officeDocument/2006/relationships/image" Target="../media/image40.png"/><Relationship Id="rId103" Type="http://schemas.openxmlformats.org/officeDocument/2006/relationships/image" Target="../media/image62.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56.png"/><Relationship Id="rId145" Type="http://schemas.openxmlformats.org/officeDocument/2006/relationships/image" Target="../media/image83.png"/><Relationship Id="rId166" Type="http://schemas.openxmlformats.org/officeDocument/2006/relationships/customXml" Target="../ink/ink83.xml"/><Relationship Id="rId187" Type="http://schemas.openxmlformats.org/officeDocument/2006/relationships/image" Target="../media/image104.png"/><Relationship Id="rId1" Type="http://schemas.openxmlformats.org/officeDocument/2006/relationships/slideLayout" Target="../slideLayouts/slideLayout18.xml"/><Relationship Id="rId28" Type="http://schemas.openxmlformats.org/officeDocument/2006/relationships/customXml" Target="../ink/ink14.xml"/><Relationship Id="rId49" Type="http://schemas.openxmlformats.org/officeDocument/2006/relationships/image" Target="../media/image35.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51.png"/><Relationship Id="rId135" Type="http://schemas.openxmlformats.org/officeDocument/2006/relationships/image" Target="../media/image78.png"/><Relationship Id="rId156" Type="http://schemas.openxmlformats.org/officeDocument/2006/relationships/customXml" Target="../ink/ink78.xml"/><Relationship Id="rId177" Type="http://schemas.openxmlformats.org/officeDocument/2006/relationships/image" Target="../media/image99.png"/><Relationship Id="rId18" Type="http://schemas.openxmlformats.org/officeDocument/2006/relationships/customXml" Target="../ink/ink9.xml"/><Relationship Id="rId39"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hyperlink" Target="https://help.sap.com/docs/build-process-automation/sap-build-process-automation/configure-sap-build-process-automation-destinations" TargetMode="Externa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hyperlink" Target="https://www.postman.com/downloads/" TargetMode="Externa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t>
            </a:r>
            <a:br>
              <a:rPr lang="en-US" sz="4800" dirty="0">
                <a:solidFill>
                  <a:schemeClr val="bg1"/>
                </a:solidFill>
                <a:latin typeface="Arial Black" panose="020B0A04020102020204" pitchFamily="34" charset="0"/>
              </a:rPr>
            </a:br>
            <a:r>
              <a:rPr lang="en-US" sz="4800" dirty="0">
                <a:solidFill>
                  <a:schemeClr val="bg1"/>
                </a:solidFill>
                <a:latin typeface="Arial Black" panose="020B0A04020102020204" pitchFamily="34" charset="0"/>
              </a:rPr>
              <a:t>Build Apps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9</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89626-5D92-2648-8D11-E7811E3CC0E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E887C10-8556-869D-6EC1-E42FAEE606DF}"/>
              </a:ext>
            </a:extLst>
          </p:cNvPr>
          <p:cNvSpPr>
            <a:spLocks noGrp="1"/>
          </p:cNvSpPr>
          <p:nvPr>
            <p:ph type="ftr" sz="quarter" idx="11"/>
          </p:nvPr>
        </p:nvSpPr>
        <p:spPr/>
        <p:txBody>
          <a:bodyPr/>
          <a:lstStyle/>
          <a:p>
            <a:pPr marL="0" marR="0" lvl="0" indent="0" algn="ctr" defTabSz="121889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96D5A48A-781D-26E5-D90C-A5B92F682C58}"/>
              </a:ext>
            </a:extLst>
          </p:cNvPr>
          <p:cNvSpPr>
            <a:spLocks noGrp="1"/>
          </p:cNvSpPr>
          <p:nvPr>
            <p:ph type="sldNum" sz="quarter" idx="12"/>
          </p:nvPr>
        </p:nvSpPr>
        <p:spPr>
          <a:xfrm>
            <a:off x="203147" y="6374633"/>
            <a:ext cx="609441" cy="365030"/>
          </a:xfrm>
        </p:spPr>
        <p:txBody>
          <a:bodyPr/>
          <a:lstStyle/>
          <a:p>
            <a:pPr marL="0" marR="0" lvl="0" indent="0" algn="l" defTabSz="1218895"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218895"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A7A89229-F7E1-70B8-49A7-C630346E590B}"/>
              </a:ext>
            </a:extLst>
          </p:cNvPr>
          <p:cNvSpPr>
            <a:spLocks noGrp="1"/>
          </p:cNvSpPr>
          <p:nvPr>
            <p:ph type="title"/>
          </p:nvPr>
        </p:nvSpPr>
        <p:spPr>
          <a:xfrm>
            <a:off x="101573" y="178647"/>
            <a:ext cx="10969943" cy="711016"/>
          </a:xfrm>
        </p:spPr>
        <p:txBody>
          <a:bodyPr/>
          <a:lstStyle/>
          <a:p>
            <a:r>
              <a:rPr lang="en-IN" sz="3333" dirty="0"/>
              <a:t>APIs on API HUB</a:t>
            </a:r>
          </a:p>
        </p:txBody>
      </p:sp>
      <p:sp>
        <p:nvSpPr>
          <p:cNvPr id="6" name="TextBox 5">
            <a:extLst>
              <a:ext uri="{FF2B5EF4-FFF2-40B4-BE49-F238E27FC236}">
                <a16:creationId xmlns:a16="http://schemas.microsoft.com/office/drawing/2014/main" id="{7E45D5AA-9ECB-16E3-6FEB-69AED83B3935}"/>
              </a:ext>
            </a:extLst>
          </p:cNvPr>
          <p:cNvSpPr txBox="1"/>
          <p:nvPr/>
        </p:nvSpPr>
        <p:spPr>
          <a:xfrm>
            <a:off x="237703" y="1092808"/>
            <a:ext cx="11443254" cy="830740"/>
          </a:xfrm>
          <a:prstGeom prst="rect">
            <a:avLst/>
          </a:prstGeom>
          <a:noFill/>
        </p:spPr>
        <p:txBody>
          <a:bodyPr wrap="square">
            <a:spAutoFit/>
          </a:bodyPr>
          <a:lstStyle/>
          <a:p>
            <a:pPr marL="0" marR="0" lvl="0" indent="0" algn="l" defTabSz="1218895" rtl="0" eaLnBrk="1" fontAlgn="auto" latinLnBrk="0" hangingPunct="1">
              <a:lnSpc>
                <a:spcPct val="100000"/>
              </a:lnSpc>
              <a:spcBef>
                <a:spcPts val="0"/>
              </a:spcBef>
              <a:spcAft>
                <a:spcPts val="0"/>
              </a:spcAft>
              <a:buClrTx/>
              <a:buSzTx/>
              <a:buFontTx/>
              <a:buNone/>
              <a:tabLst/>
              <a:defRPr/>
            </a:pPr>
            <a:r>
              <a:rPr kumimoji="0" lang="en-IN" sz="2399" b="0" i="0" u="none" strike="noStrike" kern="1200" cap="none" spc="0" normalizeH="0" baseline="0" noProof="0" dirty="0">
                <a:ln>
                  <a:noFill/>
                </a:ln>
                <a:solidFill>
                  <a:prstClr val="black"/>
                </a:solidFill>
                <a:effectLst/>
                <a:uLnTx/>
                <a:uFillTx/>
                <a:latin typeface="Calibri"/>
                <a:ea typeface="+mn-ea"/>
                <a:cs typeface="+mn-cs"/>
                <a:hlinkClick r:id="rId2"/>
              </a:rPr>
              <a:t>https://api.sap.com/api/SAP_CP_Workflow_CF/resource/Workflow_Instances</a:t>
            </a:r>
            <a:endParaRPr kumimoji="0" lang="en-IN" sz="2399"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895" rtl="0" eaLnBrk="1" fontAlgn="auto" latinLnBrk="0" hangingPunct="1">
              <a:lnSpc>
                <a:spcPct val="100000"/>
              </a:lnSpc>
              <a:spcBef>
                <a:spcPts val="0"/>
              </a:spcBef>
              <a:spcAft>
                <a:spcPts val="0"/>
              </a:spcAft>
              <a:buClrTx/>
              <a:buSzTx/>
              <a:buFontTx/>
              <a:buNone/>
              <a:tabLst/>
              <a:defRPr/>
            </a:pPr>
            <a:endParaRPr kumimoji="0" lang="en-IN" sz="2399"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19332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38FED5-E63F-EA47-B427-497533F1F20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CD26BCD-20E6-3502-612D-816606169B0B}"/>
              </a:ext>
            </a:extLst>
          </p:cNvPr>
          <p:cNvSpPr>
            <a:spLocks noGrp="1"/>
          </p:cNvSpPr>
          <p:nvPr>
            <p:ph type="ftr" sz="quarter" idx="11"/>
          </p:nvPr>
        </p:nvSpPr>
        <p:spPr/>
        <p:txBody>
          <a:bodyPr/>
          <a:lstStyle/>
          <a:p>
            <a:pPr marL="0" marR="0" lvl="0" indent="0" algn="ctr" defTabSz="121889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42192D2F-1084-8944-C0C5-93EB77EA8C47}"/>
              </a:ext>
            </a:extLst>
          </p:cNvPr>
          <p:cNvSpPr>
            <a:spLocks noGrp="1"/>
          </p:cNvSpPr>
          <p:nvPr>
            <p:ph type="sldNum" sz="quarter" idx="12"/>
          </p:nvPr>
        </p:nvSpPr>
        <p:spPr>
          <a:xfrm>
            <a:off x="203147" y="6374633"/>
            <a:ext cx="609441" cy="365030"/>
          </a:xfrm>
        </p:spPr>
        <p:txBody>
          <a:bodyPr/>
          <a:lstStyle/>
          <a:p>
            <a:pPr marL="0" marR="0" lvl="0" indent="0" algn="l" defTabSz="1218895"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218895"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E3FAF537-63D9-2EC9-E946-3B89E8957E0F}"/>
              </a:ext>
            </a:extLst>
          </p:cNvPr>
          <p:cNvSpPr>
            <a:spLocks noGrp="1"/>
          </p:cNvSpPr>
          <p:nvPr>
            <p:ph type="title"/>
          </p:nvPr>
        </p:nvSpPr>
        <p:spPr>
          <a:xfrm>
            <a:off x="101573" y="178647"/>
            <a:ext cx="10969943" cy="711016"/>
          </a:xfrm>
        </p:spPr>
        <p:txBody>
          <a:bodyPr/>
          <a:lstStyle/>
          <a:p>
            <a:r>
              <a:rPr lang="en-IN" sz="3333" dirty="0"/>
              <a:t>SAP BTP CF Security Concept</a:t>
            </a:r>
          </a:p>
        </p:txBody>
      </p:sp>
      <mc:AlternateContent xmlns:mc="http://schemas.openxmlformats.org/markup-compatibility/2006" xmlns:p14="http://schemas.microsoft.com/office/powerpoint/2010/main">
        <mc:Choice Requires="p14">
          <p:contentPart p14:bwMode="auto" r:id="rId2">
            <p14:nvContentPartPr>
              <p14:cNvPr id="127" name="Ink 126">
                <a:extLst>
                  <a:ext uri="{FF2B5EF4-FFF2-40B4-BE49-F238E27FC236}">
                    <a16:creationId xmlns:a16="http://schemas.microsoft.com/office/drawing/2014/main" id="{A83F992B-947D-3AA0-008E-848BF738F399}"/>
                  </a:ext>
                </a:extLst>
              </p14:cNvPr>
              <p14:cNvContentPartPr/>
              <p14:nvPr/>
            </p14:nvContentPartPr>
            <p14:xfrm>
              <a:off x="2236108" y="4423831"/>
              <a:ext cx="44628" cy="105573"/>
            </p14:xfrm>
          </p:contentPart>
        </mc:Choice>
        <mc:Fallback xmlns="">
          <p:pic>
            <p:nvPicPr>
              <p:cNvPr id="127" name="Ink 126">
                <a:extLst>
                  <a:ext uri="{FF2B5EF4-FFF2-40B4-BE49-F238E27FC236}">
                    <a16:creationId xmlns:a16="http://schemas.microsoft.com/office/drawing/2014/main" id="{A83F992B-947D-3AA0-008E-848BF738F399}"/>
                  </a:ext>
                </a:extLst>
              </p:cNvPr>
              <p:cNvPicPr/>
              <p:nvPr/>
            </p:nvPicPr>
            <p:blipFill>
              <a:blip r:embed="rId3"/>
              <a:stretch>
                <a:fillRect/>
              </a:stretch>
            </p:blipFill>
            <p:spPr>
              <a:xfrm>
                <a:off x="2227110" y="4414792"/>
                <a:ext cx="62263" cy="123289"/>
              </a:xfrm>
              <a:prstGeom prst="rect">
                <a:avLst/>
              </a:prstGeom>
            </p:spPr>
          </p:pic>
        </mc:Fallback>
      </mc:AlternateContent>
      <p:grpSp>
        <p:nvGrpSpPr>
          <p:cNvPr id="183" name="Group 182">
            <a:extLst>
              <a:ext uri="{FF2B5EF4-FFF2-40B4-BE49-F238E27FC236}">
                <a16:creationId xmlns:a16="http://schemas.microsoft.com/office/drawing/2014/main" id="{173BB830-46B6-2D20-C82E-ADBB028BDEDD}"/>
              </a:ext>
            </a:extLst>
          </p:cNvPr>
          <p:cNvGrpSpPr/>
          <p:nvPr/>
        </p:nvGrpSpPr>
        <p:grpSpPr>
          <a:xfrm>
            <a:off x="331484" y="940419"/>
            <a:ext cx="10220378" cy="5218161"/>
            <a:chOff x="248678" y="704828"/>
            <a:chExt cx="7667280" cy="3914640"/>
          </a:xfrm>
        </p:grpSpPr>
        <mc:AlternateContent xmlns:mc="http://schemas.openxmlformats.org/markup-compatibility/2006" xmlns:p14="http://schemas.microsoft.com/office/powerpoint/2010/main">
          <mc:Choice Requires="p14">
            <p:contentPart p14:bwMode="auto" r:id="rId4">
              <p14:nvContentPartPr>
                <p14:cNvPr id="38" name="Ink 37">
                  <a:extLst>
                    <a:ext uri="{FF2B5EF4-FFF2-40B4-BE49-F238E27FC236}">
                      <a16:creationId xmlns:a16="http://schemas.microsoft.com/office/drawing/2014/main" id="{A0A684AD-07CC-E8A3-DF0C-9A3929E84A62}"/>
                    </a:ext>
                  </a:extLst>
                </p14:cNvPr>
                <p14:cNvContentPartPr/>
                <p14:nvPr/>
              </p14:nvContentPartPr>
              <p14:xfrm>
                <a:off x="4056758" y="3843308"/>
                <a:ext cx="155160" cy="186120"/>
              </p14:xfrm>
            </p:contentPart>
          </mc:Choice>
          <mc:Fallback xmlns="">
            <p:pic>
              <p:nvPicPr>
                <p:cNvPr id="38" name="Ink 37">
                  <a:extLst>
                    <a:ext uri="{FF2B5EF4-FFF2-40B4-BE49-F238E27FC236}">
                      <a16:creationId xmlns:a16="http://schemas.microsoft.com/office/drawing/2014/main" id="{A0A684AD-07CC-E8A3-DF0C-9A3929E84A62}"/>
                    </a:ext>
                  </a:extLst>
                </p:cNvPr>
                <p:cNvPicPr/>
                <p:nvPr/>
              </p:nvPicPr>
              <p:blipFill>
                <a:blip r:embed="rId5"/>
                <a:stretch>
                  <a:fillRect/>
                </a:stretch>
              </p:blipFill>
              <p:spPr>
                <a:xfrm>
                  <a:off x="4048118" y="3834308"/>
                  <a:ext cx="1728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9" name="Ink 38">
                  <a:extLst>
                    <a:ext uri="{FF2B5EF4-FFF2-40B4-BE49-F238E27FC236}">
                      <a16:creationId xmlns:a16="http://schemas.microsoft.com/office/drawing/2014/main" id="{288B3F31-F09B-E674-5280-23AE3A1BF5FA}"/>
                    </a:ext>
                  </a:extLst>
                </p14:cNvPr>
                <p14:cNvContentPartPr/>
                <p14:nvPr/>
              </p14:nvContentPartPr>
              <p14:xfrm>
                <a:off x="4293638" y="3869948"/>
                <a:ext cx="74880" cy="115560"/>
              </p14:xfrm>
            </p:contentPart>
          </mc:Choice>
          <mc:Fallback xmlns="">
            <p:pic>
              <p:nvPicPr>
                <p:cNvPr id="39" name="Ink 38">
                  <a:extLst>
                    <a:ext uri="{FF2B5EF4-FFF2-40B4-BE49-F238E27FC236}">
                      <a16:creationId xmlns:a16="http://schemas.microsoft.com/office/drawing/2014/main" id="{288B3F31-F09B-E674-5280-23AE3A1BF5FA}"/>
                    </a:ext>
                  </a:extLst>
                </p:cNvPr>
                <p:cNvPicPr/>
                <p:nvPr/>
              </p:nvPicPr>
              <p:blipFill>
                <a:blip r:embed="rId7"/>
                <a:stretch>
                  <a:fillRect/>
                </a:stretch>
              </p:blipFill>
              <p:spPr>
                <a:xfrm>
                  <a:off x="4284998" y="3860948"/>
                  <a:ext cx="9252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0" name="Ink 39">
                  <a:extLst>
                    <a:ext uri="{FF2B5EF4-FFF2-40B4-BE49-F238E27FC236}">
                      <a16:creationId xmlns:a16="http://schemas.microsoft.com/office/drawing/2014/main" id="{315063F9-E0DD-8179-B8A5-70C57CAFE75A}"/>
                    </a:ext>
                  </a:extLst>
                </p14:cNvPr>
                <p14:cNvContentPartPr/>
                <p14:nvPr/>
              </p14:nvContentPartPr>
              <p14:xfrm>
                <a:off x="4448438" y="3858788"/>
                <a:ext cx="77040" cy="141840"/>
              </p14:xfrm>
            </p:contentPart>
          </mc:Choice>
          <mc:Fallback xmlns="">
            <p:pic>
              <p:nvPicPr>
                <p:cNvPr id="40" name="Ink 39">
                  <a:extLst>
                    <a:ext uri="{FF2B5EF4-FFF2-40B4-BE49-F238E27FC236}">
                      <a16:creationId xmlns:a16="http://schemas.microsoft.com/office/drawing/2014/main" id="{315063F9-E0DD-8179-B8A5-70C57CAFE75A}"/>
                    </a:ext>
                  </a:extLst>
                </p:cNvPr>
                <p:cNvPicPr/>
                <p:nvPr/>
              </p:nvPicPr>
              <p:blipFill>
                <a:blip r:embed="rId9"/>
                <a:stretch>
                  <a:fillRect/>
                </a:stretch>
              </p:blipFill>
              <p:spPr>
                <a:xfrm>
                  <a:off x="4439798" y="3850148"/>
                  <a:ext cx="946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42" name="Ink 41">
                  <a:extLst>
                    <a:ext uri="{FF2B5EF4-FFF2-40B4-BE49-F238E27FC236}">
                      <a16:creationId xmlns:a16="http://schemas.microsoft.com/office/drawing/2014/main" id="{59315F72-70E4-5EBF-3C35-68344E3598A2}"/>
                    </a:ext>
                  </a:extLst>
                </p14:cNvPr>
                <p14:cNvContentPartPr/>
                <p14:nvPr/>
              </p14:nvContentPartPr>
              <p14:xfrm>
                <a:off x="1489238" y="783668"/>
                <a:ext cx="248760" cy="299880"/>
              </p14:xfrm>
            </p:contentPart>
          </mc:Choice>
          <mc:Fallback xmlns="">
            <p:pic>
              <p:nvPicPr>
                <p:cNvPr id="42" name="Ink 41">
                  <a:extLst>
                    <a:ext uri="{FF2B5EF4-FFF2-40B4-BE49-F238E27FC236}">
                      <a16:creationId xmlns:a16="http://schemas.microsoft.com/office/drawing/2014/main" id="{59315F72-70E4-5EBF-3C35-68344E3598A2}"/>
                    </a:ext>
                  </a:extLst>
                </p:cNvPr>
                <p:cNvPicPr/>
                <p:nvPr/>
              </p:nvPicPr>
              <p:blipFill>
                <a:blip r:embed="rId11"/>
                <a:stretch>
                  <a:fillRect/>
                </a:stretch>
              </p:blipFill>
              <p:spPr>
                <a:xfrm>
                  <a:off x="1480238" y="774668"/>
                  <a:ext cx="266400" cy="3175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3" name="Ink 42">
                  <a:extLst>
                    <a:ext uri="{FF2B5EF4-FFF2-40B4-BE49-F238E27FC236}">
                      <a16:creationId xmlns:a16="http://schemas.microsoft.com/office/drawing/2014/main" id="{F17652D2-549F-9F43-C364-B3F7FF5F2CF6}"/>
                    </a:ext>
                  </a:extLst>
                </p14:cNvPr>
                <p14:cNvContentPartPr/>
                <p14:nvPr/>
              </p14:nvContentPartPr>
              <p14:xfrm>
                <a:off x="1836278" y="704828"/>
                <a:ext cx="169920" cy="300600"/>
              </p14:xfrm>
            </p:contentPart>
          </mc:Choice>
          <mc:Fallback xmlns="">
            <p:pic>
              <p:nvPicPr>
                <p:cNvPr id="43" name="Ink 42">
                  <a:extLst>
                    <a:ext uri="{FF2B5EF4-FFF2-40B4-BE49-F238E27FC236}">
                      <a16:creationId xmlns:a16="http://schemas.microsoft.com/office/drawing/2014/main" id="{F17652D2-549F-9F43-C364-B3F7FF5F2CF6}"/>
                    </a:ext>
                  </a:extLst>
                </p:cNvPr>
                <p:cNvPicPr/>
                <p:nvPr/>
              </p:nvPicPr>
              <p:blipFill>
                <a:blip r:embed="rId13"/>
                <a:stretch>
                  <a:fillRect/>
                </a:stretch>
              </p:blipFill>
              <p:spPr>
                <a:xfrm>
                  <a:off x="1827638" y="696188"/>
                  <a:ext cx="18756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4" name="Ink 43">
                  <a:extLst>
                    <a:ext uri="{FF2B5EF4-FFF2-40B4-BE49-F238E27FC236}">
                      <a16:creationId xmlns:a16="http://schemas.microsoft.com/office/drawing/2014/main" id="{9D3FC7F2-C67D-60DC-8456-CDA0403E8E47}"/>
                    </a:ext>
                  </a:extLst>
                </p14:cNvPr>
                <p14:cNvContentPartPr/>
                <p14:nvPr/>
              </p14:nvContentPartPr>
              <p14:xfrm>
                <a:off x="2077118" y="861068"/>
                <a:ext cx="77760" cy="139320"/>
              </p14:xfrm>
            </p:contentPart>
          </mc:Choice>
          <mc:Fallback xmlns="">
            <p:pic>
              <p:nvPicPr>
                <p:cNvPr id="44" name="Ink 43">
                  <a:extLst>
                    <a:ext uri="{FF2B5EF4-FFF2-40B4-BE49-F238E27FC236}">
                      <a16:creationId xmlns:a16="http://schemas.microsoft.com/office/drawing/2014/main" id="{9D3FC7F2-C67D-60DC-8456-CDA0403E8E47}"/>
                    </a:ext>
                  </a:extLst>
                </p:cNvPr>
                <p:cNvPicPr/>
                <p:nvPr/>
              </p:nvPicPr>
              <p:blipFill>
                <a:blip r:embed="rId15"/>
                <a:stretch>
                  <a:fillRect/>
                </a:stretch>
              </p:blipFill>
              <p:spPr>
                <a:xfrm>
                  <a:off x="2068118" y="852068"/>
                  <a:ext cx="9540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5" name="Ink 44">
                  <a:extLst>
                    <a:ext uri="{FF2B5EF4-FFF2-40B4-BE49-F238E27FC236}">
                      <a16:creationId xmlns:a16="http://schemas.microsoft.com/office/drawing/2014/main" id="{462DD125-F8A0-52A9-7CB4-D26630E40C51}"/>
                    </a:ext>
                  </a:extLst>
                </p14:cNvPr>
                <p14:cNvContentPartPr/>
                <p14:nvPr/>
              </p14:nvContentPartPr>
              <p14:xfrm>
                <a:off x="2244158" y="854228"/>
                <a:ext cx="136800" cy="115920"/>
              </p14:xfrm>
            </p:contentPart>
          </mc:Choice>
          <mc:Fallback xmlns="">
            <p:pic>
              <p:nvPicPr>
                <p:cNvPr id="45" name="Ink 44">
                  <a:extLst>
                    <a:ext uri="{FF2B5EF4-FFF2-40B4-BE49-F238E27FC236}">
                      <a16:creationId xmlns:a16="http://schemas.microsoft.com/office/drawing/2014/main" id="{462DD125-F8A0-52A9-7CB4-D26630E40C51}"/>
                    </a:ext>
                  </a:extLst>
                </p:cNvPr>
                <p:cNvPicPr/>
                <p:nvPr/>
              </p:nvPicPr>
              <p:blipFill>
                <a:blip r:embed="rId17"/>
                <a:stretch>
                  <a:fillRect/>
                </a:stretch>
              </p:blipFill>
              <p:spPr>
                <a:xfrm>
                  <a:off x="2235518" y="845588"/>
                  <a:ext cx="15444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6" name="Ink 45">
                  <a:extLst>
                    <a:ext uri="{FF2B5EF4-FFF2-40B4-BE49-F238E27FC236}">
                      <a16:creationId xmlns:a16="http://schemas.microsoft.com/office/drawing/2014/main" id="{DE1487FB-42C4-5216-DE39-7D795834FA83}"/>
                    </a:ext>
                  </a:extLst>
                </p14:cNvPr>
                <p14:cNvContentPartPr/>
                <p14:nvPr/>
              </p14:nvContentPartPr>
              <p14:xfrm>
                <a:off x="2497958" y="737228"/>
                <a:ext cx="9360" cy="193680"/>
              </p14:xfrm>
            </p:contentPart>
          </mc:Choice>
          <mc:Fallback xmlns="">
            <p:pic>
              <p:nvPicPr>
                <p:cNvPr id="46" name="Ink 45">
                  <a:extLst>
                    <a:ext uri="{FF2B5EF4-FFF2-40B4-BE49-F238E27FC236}">
                      <a16:creationId xmlns:a16="http://schemas.microsoft.com/office/drawing/2014/main" id="{DE1487FB-42C4-5216-DE39-7D795834FA83}"/>
                    </a:ext>
                  </a:extLst>
                </p:cNvPr>
                <p:cNvPicPr/>
                <p:nvPr/>
              </p:nvPicPr>
              <p:blipFill>
                <a:blip r:embed="rId19"/>
                <a:stretch>
                  <a:fillRect/>
                </a:stretch>
              </p:blipFill>
              <p:spPr>
                <a:xfrm>
                  <a:off x="2489318" y="728228"/>
                  <a:ext cx="2700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7" name="Ink 46">
                  <a:extLst>
                    <a:ext uri="{FF2B5EF4-FFF2-40B4-BE49-F238E27FC236}">
                      <a16:creationId xmlns:a16="http://schemas.microsoft.com/office/drawing/2014/main" id="{192BDADF-CD05-9D05-F014-20C2BED135F4}"/>
                    </a:ext>
                  </a:extLst>
                </p14:cNvPr>
                <p14:cNvContentPartPr/>
                <p14:nvPr/>
              </p14:nvContentPartPr>
              <p14:xfrm>
                <a:off x="2451518" y="841268"/>
                <a:ext cx="195840" cy="103320"/>
              </p14:xfrm>
            </p:contentPart>
          </mc:Choice>
          <mc:Fallback xmlns="">
            <p:pic>
              <p:nvPicPr>
                <p:cNvPr id="47" name="Ink 46">
                  <a:extLst>
                    <a:ext uri="{FF2B5EF4-FFF2-40B4-BE49-F238E27FC236}">
                      <a16:creationId xmlns:a16="http://schemas.microsoft.com/office/drawing/2014/main" id="{192BDADF-CD05-9D05-F014-20C2BED135F4}"/>
                    </a:ext>
                  </a:extLst>
                </p:cNvPr>
                <p:cNvPicPr/>
                <p:nvPr/>
              </p:nvPicPr>
              <p:blipFill>
                <a:blip r:embed="rId21"/>
                <a:stretch>
                  <a:fillRect/>
                </a:stretch>
              </p:blipFill>
              <p:spPr>
                <a:xfrm>
                  <a:off x="2442518" y="832268"/>
                  <a:ext cx="21348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8" name="Ink 47">
                  <a:extLst>
                    <a:ext uri="{FF2B5EF4-FFF2-40B4-BE49-F238E27FC236}">
                      <a16:creationId xmlns:a16="http://schemas.microsoft.com/office/drawing/2014/main" id="{25F5AE35-430F-EB02-F753-4D1CD69FC841}"/>
                    </a:ext>
                  </a:extLst>
                </p14:cNvPr>
                <p14:cNvContentPartPr/>
                <p14:nvPr/>
              </p14:nvContentPartPr>
              <p14:xfrm>
                <a:off x="2639078" y="720308"/>
                <a:ext cx="5040" cy="15120"/>
              </p14:xfrm>
            </p:contentPart>
          </mc:Choice>
          <mc:Fallback xmlns="">
            <p:pic>
              <p:nvPicPr>
                <p:cNvPr id="48" name="Ink 47">
                  <a:extLst>
                    <a:ext uri="{FF2B5EF4-FFF2-40B4-BE49-F238E27FC236}">
                      <a16:creationId xmlns:a16="http://schemas.microsoft.com/office/drawing/2014/main" id="{25F5AE35-430F-EB02-F753-4D1CD69FC841}"/>
                    </a:ext>
                  </a:extLst>
                </p:cNvPr>
                <p:cNvPicPr/>
                <p:nvPr/>
              </p:nvPicPr>
              <p:blipFill>
                <a:blip r:embed="rId23"/>
                <a:stretch>
                  <a:fillRect/>
                </a:stretch>
              </p:blipFill>
              <p:spPr>
                <a:xfrm>
                  <a:off x="2630438" y="711668"/>
                  <a:ext cx="2268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49" name="Ink 48">
                  <a:extLst>
                    <a:ext uri="{FF2B5EF4-FFF2-40B4-BE49-F238E27FC236}">
                      <a16:creationId xmlns:a16="http://schemas.microsoft.com/office/drawing/2014/main" id="{D8D2B996-222A-108E-37D8-6257A28FC262}"/>
                    </a:ext>
                  </a:extLst>
                </p14:cNvPr>
                <p14:cNvContentPartPr/>
                <p14:nvPr/>
              </p14:nvContentPartPr>
              <p14:xfrm>
                <a:off x="2738078" y="804548"/>
                <a:ext cx="369720" cy="128520"/>
              </p14:xfrm>
            </p:contentPart>
          </mc:Choice>
          <mc:Fallback xmlns="">
            <p:pic>
              <p:nvPicPr>
                <p:cNvPr id="49" name="Ink 48">
                  <a:extLst>
                    <a:ext uri="{FF2B5EF4-FFF2-40B4-BE49-F238E27FC236}">
                      <a16:creationId xmlns:a16="http://schemas.microsoft.com/office/drawing/2014/main" id="{D8D2B996-222A-108E-37D8-6257A28FC262}"/>
                    </a:ext>
                  </a:extLst>
                </p:cNvPr>
                <p:cNvPicPr/>
                <p:nvPr/>
              </p:nvPicPr>
              <p:blipFill>
                <a:blip r:embed="rId25"/>
                <a:stretch>
                  <a:fillRect/>
                </a:stretch>
              </p:blipFill>
              <p:spPr>
                <a:xfrm>
                  <a:off x="2729438" y="795548"/>
                  <a:ext cx="3873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8" name="Ink 17">
                  <a:extLst>
                    <a:ext uri="{FF2B5EF4-FFF2-40B4-BE49-F238E27FC236}">
                      <a16:creationId xmlns:a16="http://schemas.microsoft.com/office/drawing/2014/main" id="{5BB7A571-6ECD-1966-784A-910F397284CC}"/>
                    </a:ext>
                  </a:extLst>
                </p14:cNvPr>
                <p14:cNvContentPartPr/>
                <p14:nvPr/>
              </p14:nvContentPartPr>
              <p14:xfrm>
                <a:off x="3346478" y="1234748"/>
                <a:ext cx="4569480" cy="2461680"/>
              </p14:xfrm>
            </p:contentPart>
          </mc:Choice>
          <mc:Fallback xmlns="">
            <p:pic>
              <p:nvPicPr>
                <p:cNvPr id="18" name="Ink 17">
                  <a:extLst>
                    <a:ext uri="{FF2B5EF4-FFF2-40B4-BE49-F238E27FC236}">
                      <a16:creationId xmlns:a16="http://schemas.microsoft.com/office/drawing/2014/main" id="{5BB7A571-6ECD-1966-784A-910F397284CC}"/>
                    </a:ext>
                  </a:extLst>
                </p:cNvPr>
                <p:cNvPicPr/>
                <p:nvPr/>
              </p:nvPicPr>
              <p:blipFill>
                <a:blip r:embed="rId27"/>
                <a:stretch>
                  <a:fillRect/>
                </a:stretch>
              </p:blipFill>
              <p:spPr>
                <a:xfrm>
                  <a:off x="3337478" y="1225748"/>
                  <a:ext cx="4587120" cy="24793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13EF4969-9C3F-037F-E609-1C9D948FEC67}"/>
                    </a:ext>
                  </a:extLst>
                </p14:cNvPr>
                <p14:cNvContentPartPr/>
                <p14:nvPr/>
              </p14:nvContentPartPr>
              <p14:xfrm>
                <a:off x="3482558" y="1174268"/>
                <a:ext cx="4257000" cy="2501280"/>
              </p14:xfrm>
            </p:contentPart>
          </mc:Choice>
          <mc:Fallback xmlns="">
            <p:pic>
              <p:nvPicPr>
                <p:cNvPr id="19" name="Ink 18">
                  <a:extLst>
                    <a:ext uri="{FF2B5EF4-FFF2-40B4-BE49-F238E27FC236}">
                      <a16:creationId xmlns:a16="http://schemas.microsoft.com/office/drawing/2014/main" id="{13EF4969-9C3F-037F-E609-1C9D948FEC67}"/>
                    </a:ext>
                  </a:extLst>
                </p:cNvPr>
                <p:cNvPicPr/>
                <p:nvPr/>
              </p:nvPicPr>
              <p:blipFill>
                <a:blip r:embed="rId29"/>
                <a:stretch>
                  <a:fillRect/>
                </a:stretch>
              </p:blipFill>
              <p:spPr>
                <a:xfrm>
                  <a:off x="3473918" y="1165628"/>
                  <a:ext cx="4274640" cy="25189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1" name="Ink 20">
                  <a:extLst>
                    <a:ext uri="{FF2B5EF4-FFF2-40B4-BE49-F238E27FC236}">
                      <a16:creationId xmlns:a16="http://schemas.microsoft.com/office/drawing/2014/main" id="{23164A88-B4C8-F8F3-821B-8DB69551B45B}"/>
                    </a:ext>
                  </a:extLst>
                </p14:cNvPr>
                <p14:cNvContentPartPr/>
                <p14:nvPr/>
              </p14:nvContentPartPr>
              <p14:xfrm>
                <a:off x="6216758" y="1414028"/>
                <a:ext cx="107640" cy="190800"/>
              </p14:xfrm>
            </p:contentPart>
          </mc:Choice>
          <mc:Fallback xmlns="">
            <p:pic>
              <p:nvPicPr>
                <p:cNvPr id="21" name="Ink 20">
                  <a:extLst>
                    <a:ext uri="{FF2B5EF4-FFF2-40B4-BE49-F238E27FC236}">
                      <a16:creationId xmlns:a16="http://schemas.microsoft.com/office/drawing/2014/main" id="{23164A88-B4C8-F8F3-821B-8DB69551B45B}"/>
                    </a:ext>
                  </a:extLst>
                </p:cNvPr>
                <p:cNvPicPr/>
                <p:nvPr/>
              </p:nvPicPr>
              <p:blipFill>
                <a:blip r:embed="rId31"/>
                <a:stretch>
                  <a:fillRect/>
                </a:stretch>
              </p:blipFill>
              <p:spPr>
                <a:xfrm>
                  <a:off x="6207758" y="1405028"/>
                  <a:ext cx="12528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2" name="Ink 21">
                  <a:extLst>
                    <a:ext uri="{FF2B5EF4-FFF2-40B4-BE49-F238E27FC236}">
                      <a16:creationId xmlns:a16="http://schemas.microsoft.com/office/drawing/2014/main" id="{A6B90C3A-1F73-F5F5-CEE0-DAC2B54FAFF6}"/>
                    </a:ext>
                  </a:extLst>
                </p14:cNvPr>
                <p14:cNvContentPartPr/>
                <p14:nvPr/>
              </p14:nvContentPartPr>
              <p14:xfrm>
                <a:off x="6414038" y="1435628"/>
                <a:ext cx="95400" cy="154800"/>
              </p14:xfrm>
            </p:contentPart>
          </mc:Choice>
          <mc:Fallback xmlns="">
            <p:pic>
              <p:nvPicPr>
                <p:cNvPr id="22" name="Ink 21">
                  <a:extLst>
                    <a:ext uri="{FF2B5EF4-FFF2-40B4-BE49-F238E27FC236}">
                      <a16:creationId xmlns:a16="http://schemas.microsoft.com/office/drawing/2014/main" id="{A6B90C3A-1F73-F5F5-CEE0-DAC2B54FAFF6}"/>
                    </a:ext>
                  </a:extLst>
                </p:cNvPr>
                <p:cNvPicPr/>
                <p:nvPr/>
              </p:nvPicPr>
              <p:blipFill>
                <a:blip r:embed="rId33"/>
                <a:stretch>
                  <a:fillRect/>
                </a:stretch>
              </p:blipFill>
              <p:spPr>
                <a:xfrm>
                  <a:off x="6405038" y="1426628"/>
                  <a:ext cx="113040" cy="1724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4" name="Ink 23">
                  <a:extLst>
                    <a:ext uri="{FF2B5EF4-FFF2-40B4-BE49-F238E27FC236}">
                      <a16:creationId xmlns:a16="http://schemas.microsoft.com/office/drawing/2014/main" id="{18409719-50CB-8C80-2CB4-CBC3133E87E4}"/>
                    </a:ext>
                  </a:extLst>
                </p14:cNvPr>
                <p14:cNvContentPartPr/>
                <p14:nvPr/>
              </p14:nvContentPartPr>
              <p14:xfrm>
                <a:off x="5896358" y="1379108"/>
                <a:ext cx="1030320" cy="421560"/>
              </p14:xfrm>
            </p:contentPart>
          </mc:Choice>
          <mc:Fallback xmlns="">
            <p:pic>
              <p:nvPicPr>
                <p:cNvPr id="24" name="Ink 23">
                  <a:extLst>
                    <a:ext uri="{FF2B5EF4-FFF2-40B4-BE49-F238E27FC236}">
                      <a16:creationId xmlns:a16="http://schemas.microsoft.com/office/drawing/2014/main" id="{18409719-50CB-8C80-2CB4-CBC3133E87E4}"/>
                    </a:ext>
                  </a:extLst>
                </p:cNvPr>
                <p:cNvPicPr/>
                <p:nvPr/>
              </p:nvPicPr>
              <p:blipFill>
                <a:blip r:embed="rId35"/>
                <a:stretch>
                  <a:fillRect/>
                </a:stretch>
              </p:blipFill>
              <p:spPr>
                <a:xfrm>
                  <a:off x="5887358" y="1370468"/>
                  <a:ext cx="104796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5" name="Ink 24">
                  <a:extLst>
                    <a:ext uri="{FF2B5EF4-FFF2-40B4-BE49-F238E27FC236}">
                      <a16:creationId xmlns:a16="http://schemas.microsoft.com/office/drawing/2014/main" id="{98C77BBE-0338-FAE1-155B-A5FE2E019BA7}"/>
                    </a:ext>
                  </a:extLst>
                </p14:cNvPr>
                <p14:cNvContentPartPr/>
                <p14:nvPr/>
              </p14:nvContentPartPr>
              <p14:xfrm>
                <a:off x="5903918" y="1316468"/>
                <a:ext cx="1113840" cy="418320"/>
              </p14:xfrm>
            </p:contentPart>
          </mc:Choice>
          <mc:Fallback xmlns="">
            <p:pic>
              <p:nvPicPr>
                <p:cNvPr id="25" name="Ink 24">
                  <a:extLst>
                    <a:ext uri="{FF2B5EF4-FFF2-40B4-BE49-F238E27FC236}">
                      <a16:creationId xmlns:a16="http://schemas.microsoft.com/office/drawing/2014/main" id="{98C77BBE-0338-FAE1-155B-A5FE2E019BA7}"/>
                    </a:ext>
                  </a:extLst>
                </p:cNvPr>
                <p:cNvPicPr/>
                <p:nvPr/>
              </p:nvPicPr>
              <p:blipFill>
                <a:blip r:embed="rId37"/>
                <a:stretch>
                  <a:fillRect/>
                </a:stretch>
              </p:blipFill>
              <p:spPr>
                <a:xfrm>
                  <a:off x="5894918" y="1307828"/>
                  <a:ext cx="1131480" cy="435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7" name="Ink 26">
                  <a:extLst>
                    <a:ext uri="{FF2B5EF4-FFF2-40B4-BE49-F238E27FC236}">
                      <a16:creationId xmlns:a16="http://schemas.microsoft.com/office/drawing/2014/main" id="{CF7CE1F7-1C5A-20AA-484E-E73B7E0F6846}"/>
                    </a:ext>
                  </a:extLst>
                </p14:cNvPr>
                <p14:cNvContentPartPr/>
                <p14:nvPr/>
              </p14:nvContentPartPr>
              <p14:xfrm>
                <a:off x="4120118" y="1720028"/>
                <a:ext cx="103320" cy="546840"/>
              </p14:xfrm>
            </p:contentPart>
          </mc:Choice>
          <mc:Fallback xmlns="">
            <p:pic>
              <p:nvPicPr>
                <p:cNvPr id="27" name="Ink 26">
                  <a:extLst>
                    <a:ext uri="{FF2B5EF4-FFF2-40B4-BE49-F238E27FC236}">
                      <a16:creationId xmlns:a16="http://schemas.microsoft.com/office/drawing/2014/main" id="{CF7CE1F7-1C5A-20AA-484E-E73B7E0F6846}"/>
                    </a:ext>
                  </a:extLst>
                </p:cNvPr>
                <p:cNvPicPr/>
                <p:nvPr/>
              </p:nvPicPr>
              <p:blipFill>
                <a:blip r:embed="rId39"/>
                <a:stretch>
                  <a:fillRect/>
                </a:stretch>
              </p:blipFill>
              <p:spPr>
                <a:xfrm>
                  <a:off x="4111118" y="1711388"/>
                  <a:ext cx="120960" cy="564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8" name="Ink 27">
                  <a:extLst>
                    <a:ext uri="{FF2B5EF4-FFF2-40B4-BE49-F238E27FC236}">
                      <a16:creationId xmlns:a16="http://schemas.microsoft.com/office/drawing/2014/main" id="{F1560F3F-58E0-8A7B-E942-DDF7F434E0B2}"/>
                    </a:ext>
                  </a:extLst>
                </p14:cNvPr>
                <p14:cNvContentPartPr/>
                <p14:nvPr/>
              </p14:nvContentPartPr>
              <p14:xfrm>
                <a:off x="4180598" y="1667108"/>
                <a:ext cx="920880" cy="87480"/>
              </p14:xfrm>
            </p:contentPart>
          </mc:Choice>
          <mc:Fallback xmlns="">
            <p:pic>
              <p:nvPicPr>
                <p:cNvPr id="28" name="Ink 27">
                  <a:extLst>
                    <a:ext uri="{FF2B5EF4-FFF2-40B4-BE49-F238E27FC236}">
                      <a16:creationId xmlns:a16="http://schemas.microsoft.com/office/drawing/2014/main" id="{F1560F3F-58E0-8A7B-E942-DDF7F434E0B2}"/>
                    </a:ext>
                  </a:extLst>
                </p:cNvPr>
                <p:cNvPicPr/>
                <p:nvPr/>
              </p:nvPicPr>
              <p:blipFill>
                <a:blip r:embed="rId41"/>
                <a:stretch>
                  <a:fillRect/>
                </a:stretch>
              </p:blipFill>
              <p:spPr>
                <a:xfrm>
                  <a:off x="4171958" y="1658108"/>
                  <a:ext cx="93852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9" name="Ink 28">
                  <a:extLst>
                    <a:ext uri="{FF2B5EF4-FFF2-40B4-BE49-F238E27FC236}">
                      <a16:creationId xmlns:a16="http://schemas.microsoft.com/office/drawing/2014/main" id="{E81D7904-FC78-746B-2197-F52985316A16}"/>
                    </a:ext>
                  </a:extLst>
                </p14:cNvPr>
                <p14:cNvContentPartPr/>
                <p14:nvPr/>
              </p14:nvContentPartPr>
              <p14:xfrm>
                <a:off x="4180598" y="2220068"/>
                <a:ext cx="1032840" cy="96480"/>
              </p14:xfrm>
            </p:contentPart>
          </mc:Choice>
          <mc:Fallback xmlns="">
            <p:pic>
              <p:nvPicPr>
                <p:cNvPr id="29" name="Ink 28">
                  <a:extLst>
                    <a:ext uri="{FF2B5EF4-FFF2-40B4-BE49-F238E27FC236}">
                      <a16:creationId xmlns:a16="http://schemas.microsoft.com/office/drawing/2014/main" id="{E81D7904-FC78-746B-2197-F52985316A16}"/>
                    </a:ext>
                  </a:extLst>
                </p:cNvPr>
                <p:cNvPicPr/>
                <p:nvPr/>
              </p:nvPicPr>
              <p:blipFill>
                <a:blip r:embed="rId43"/>
                <a:stretch>
                  <a:fillRect/>
                </a:stretch>
              </p:blipFill>
              <p:spPr>
                <a:xfrm>
                  <a:off x="4171958" y="2211068"/>
                  <a:ext cx="1050480" cy="1141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0" name="Ink 29">
                  <a:extLst>
                    <a:ext uri="{FF2B5EF4-FFF2-40B4-BE49-F238E27FC236}">
                      <a16:creationId xmlns:a16="http://schemas.microsoft.com/office/drawing/2014/main" id="{6DF2F97B-68D6-E7FC-EE31-04B47FEAC3E7}"/>
                    </a:ext>
                  </a:extLst>
                </p14:cNvPr>
                <p14:cNvContentPartPr/>
                <p14:nvPr/>
              </p14:nvContentPartPr>
              <p14:xfrm>
                <a:off x="5071238" y="1641908"/>
                <a:ext cx="225360" cy="632880"/>
              </p14:xfrm>
            </p:contentPart>
          </mc:Choice>
          <mc:Fallback xmlns="">
            <p:pic>
              <p:nvPicPr>
                <p:cNvPr id="30" name="Ink 29">
                  <a:extLst>
                    <a:ext uri="{FF2B5EF4-FFF2-40B4-BE49-F238E27FC236}">
                      <a16:creationId xmlns:a16="http://schemas.microsoft.com/office/drawing/2014/main" id="{6DF2F97B-68D6-E7FC-EE31-04B47FEAC3E7}"/>
                    </a:ext>
                  </a:extLst>
                </p:cNvPr>
                <p:cNvPicPr/>
                <p:nvPr/>
              </p:nvPicPr>
              <p:blipFill>
                <a:blip r:embed="rId45"/>
                <a:stretch>
                  <a:fillRect/>
                </a:stretch>
              </p:blipFill>
              <p:spPr>
                <a:xfrm>
                  <a:off x="5062598" y="1632908"/>
                  <a:ext cx="24300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1" name="Ink 30">
                  <a:extLst>
                    <a:ext uri="{FF2B5EF4-FFF2-40B4-BE49-F238E27FC236}">
                      <a16:creationId xmlns:a16="http://schemas.microsoft.com/office/drawing/2014/main" id="{14142875-FEFB-0DB3-A2FD-3558B74B2AC0}"/>
                    </a:ext>
                  </a:extLst>
                </p14:cNvPr>
                <p14:cNvContentPartPr/>
                <p14:nvPr/>
              </p14:nvContentPartPr>
              <p14:xfrm>
                <a:off x="4444118" y="1872308"/>
                <a:ext cx="135360" cy="178200"/>
              </p14:xfrm>
            </p:contentPart>
          </mc:Choice>
          <mc:Fallback xmlns="">
            <p:pic>
              <p:nvPicPr>
                <p:cNvPr id="31" name="Ink 30">
                  <a:extLst>
                    <a:ext uri="{FF2B5EF4-FFF2-40B4-BE49-F238E27FC236}">
                      <a16:creationId xmlns:a16="http://schemas.microsoft.com/office/drawing/2014/main" id="{14142875-FEFB-0DB3-A2FD-3558B74B2AC0}"/>
                    </a:ext>
                  </a:extLst>
                </p:cNvPr>
                <p:cNvPicPr/>
                <p:nvPr/>
              </p:nvPicPr>
              <p:blipFill>
                <a:blip r:embed="rId47"/>
                <a:stretch>
                  <a:fillRect/>
                </a:stretch>
              </p:blipFill>
              <p:spPr>
                <a:xfrm>
                  <a:off x="4435118" y="1863668"/>
                  <a:ext cx="1530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2" name="Ink 31">
                  <a:extLst>
                    <a:ext uri="{FF2B5EF4-FFF2-40B4-BE49-F238E27FC236}">
                      <a16:creationId xmlns:a16="http://schemas.microsoft.com/office/drawing/2014/main" id="{AEBAF930-1094-B273-D00C-1FEE90783343}"/>
                    </a:ext>
                  </a:extLst>
                </p14:cNvPr>
                <p14:cNvContentPartPr/>
                <p14:nvPr/>
              </p14:nvContentPartPr>
              <p14:xfrm>
                <a:off x="4500278" y="1975628"/>
                <a:ext cx="78120" cy="32400"/>
              </p14:xfrm>
            </p:contentPart>
          </mc:Choice>
          <mc:Fallback xmlns="">
            <p:pic>
              <p:nvPicPr>
                <p:cNvPr id="32" name="Ink 31">
                  <a:extLst>
                    <a:ext uri="{FF2B5EF4-FFF2-40B4-BE49-F238E27FC236}">
                      <a16:creationId xmlns:a16="http://schemas.microsoft.com/office/drawing/2014/main" id="{AEBAF930-1094-B273-D00C-1FEE90783343}"/>
                    </a:ext>
                  </a:extLst>
                </p:cNvPr>
                <p:cNvPicPr/>
                <p:nvPr/>
              </p:nvPicPr>
              <p:blipFill>
                <a:blip r:embed="rId49"/>
                <a:stretch>
                  <a:fillRect/>
                </a:stretch>
              </p:blipFill>
              <p:spPr>
                <a:xfrm>
                  <a:off x="4491638" y="1966628"/>
                  <a:ext cx="9576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3" name="Ink 32">
                  <a:extLst>
                    <a:ext uri="{FF2B5EF4-FFF2-40B4-BE49-F238E27FC236}">
                      <a16:creationId xmlns:a16="http://schemas.microsoft.com/office/drawing/2014/main" id="{C77F976C-8693-F144-B54A-8D05E2BD112E}"/>
                    </a:ext>
                  </a:extLst>
                </p14:cNvPr>
                <p14:cNvContentPartPr/>
                <p14:nvPr/>
              </p14:nvContentPartPr>
              <p14:xfrm>
                <a:off x="4642478" y="1897868"/>
                <a:ext cx="124920" cy="167040"/>
              </p14:xfrm>
            </p:contentPart>
          </mc:Choice>
          <mc:Fallback xmlns="">
            <p:pic>
              <p:nvPicPr>
                <p:cNvPr id="33" name="Ink 32">
                  <a:extLst>
                    <a:ext uri="{FF2B5EF4-FFF2-40B4-BE49-F238E27FC236}">
                      <a16:creationId xmlns:a16="http://schemas.microsoft.com/office/drawing/2014/main" id="{C77F976C-8693-F144-B54A-8D05E2BD112E}"/>
                    </a:ext>
                  </a:extLst>
                </p:cNvPr>
                <p:cNvPicPr/>
                <p:nvPr/>
              </p:nvPicPr>
              <p:blipFill>
                <a:blip r:embed="rId51"/>
                <a:stretch>
                  <a:fillRect/>
                </a:stretch>
              </p:blipFill>
              <p:spPr>
                <a:xfrm>
                  <a:off x="4633838" y="1888868"/>
                  <a:ext cx="142560" cy="184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4" name="Ink 33">
                  <a:extLst>
                    <a:ext uri="{FF2B5EF4-FFF2-40B4-BE49-F238E27FC236}">
                      <a16:creationId xmlns:a16="http://schemas.microsoft.com/office/drawing/2014/main" id="{753FD2B5-453C-4FBE-987B-5E88E9EB473A}"/>
                    </a:ext>
                  </a:extLst>
                </p14:cNvPr>
                <p14:cNvContentPartPr/>
                <p14:nvPr/>
              </p14:nvContentPartPr>
              <p14:xfrm>
                <a:off x="4854518" y="1915868"/>
                <a:ext cx="10080" cy="123480"/>
              </p14:xfrm>
            </p:contentPart>
          </mc:Choice>
          <mc:Fallback xmlns="">
            <p:pic>
              <p:nvPicPr>
                <p:cNvPr id="34" name="Ink 33">
                  <a:extLst>
                    <a:ext uri="{FF2B5EF4-FFF2-40B4-BE49-F238E27FC236}">
                      <a16:creationId xmlns:a16="http://schemas.microsoft.com/office/drawing/2014/main" id="{753FD2B5-453C-4FBE-987B-5E88E9EB473A}"/>
                    </a:ext>
                  </a:extLst>
                </p:cNvPr>
                <p:cNvPicPr/>
                <p:nvPr/>
              </p:nvPicPr>
              <p:blipFill>
                <a:blip r:embed="rId53"/>
                <a:stretch>
                  <a:fillRect/>
                </a:stretch>
              </p:blipFill>
              <p:spPr>
                <a:xfrm>
                  <a:off x="4845878" y="1907228"/>
                  <a:ext cx="2772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6" name="Ink 35">
                  <a:extLst>
                    <a:ext uri="{FF2B5EF4-FFF2-40B4-BE49-F238E27FC236}">
                      <a16:creationId xmlns:a16="http://schemas.microsoft.com/office/drawing/2014/main" id="{F5731148-3C40-4BA1-1822-E36479FBD4BB}"/>
                    </a:ext>
                  </a:extLst>
                </p14:cNvPr>
                <p14:cNvContentPartPr/>
                <p14:nvPr/>
              </p14:nvContentPartPr>
              <p14:xfrm>
                <a:off x="3275918" y="1173548"/>
                <a:ext cx="244080" cy="16560"/>
              </p14:xfrm>
            </p:contentPart>
          </mc:Choice>
          <mc:Fallback xmlns="">
            <p:pic>
              <p:nvPicPr>
                <p:cNvPr id="36" name="Ink 35">
                  <a:extLst>
                    <a:ext uri="{FF2B5EF4-FFF2-40B4-BE49-F238E27FC236}">
                      <a16:creationId xmlns:a16="http://schemas.microsoft.com/office/drawing/2014/main" id="{F5731148-3C40-4BA1-1822-E36479FBD4BB}"/>
                    </a:ext>
                  </a:extLst>
                </p:cNvPr>
                <p:cNvPicPr/>
                <p:nvPr/>
              </p:nvPicPr>
              <p:blipFill>
                <a:blip r:embed="rId55"/>
                <a:stretch>
                  <a:fillRect/>
                </a:stretch>
              </p:blipFill>
              <p:spPr>
                <a:xfrm>
                  <a:off x="3267278" y="1164548"/>
                  <a:ext cx="261720" cy="342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7" name="Ink 36">
                  <a:extLst>
                    <a:ext uri="{FF2B5EF4-FFF2-40B4-BE49-F238E27FC236}">
                      <a16:creationId xmlns:a16="http://schemas.microsoft.com/office/drawing/2014/main" id="{C2CC8991-ADEA-A692-5DE3-91B5C034976D}"/>
                    </a:ext>
                  </a:extLst>
                </p14:cNvPr>
                <p14:cNvContentPartPr/>
                <p14:nvPr/>
              </p14:nvContentPartPr>
              <p14:xfrm>
                <a:off x="2291318" y="1168868"/>
                <a:ext cx="1593360" cy="2541960"/>
              </p14:xfrm>
            </p:contentPart>
          </mc:Choice>
          <mc:Fallback xmlns="">
            <p:pic>
              <p:nvPicPr>
                <p:cNvPr id="37" name="Ink 36">
                  <a:extLst>
                    <a:ext uri="{FF2B5EF4-FFF2-40B4-BE49-F238E27FC236}">
                      <a16:creationId xmlns:a16="http://schemas.microsoft.com/office/drawing/2014/main" id="{C2CC8991-ADEA-A692-5DE3-91B5C034976D}"/>
                    </a:ext>
                  </a:extLst>
                </p:cNvPr>
                <p:cNvPicPr/>
                <p:nvPr/>
              </p:nvPicPr>
              <p:blipFill>
                <a:blip r:embed="rId57"/>
                <a:stretch>
                  <a:fillRect/>
                </a:stretch>
              </p:blipFill>
              <p:spPr>
                <a:xfrm>
                  <a:off x="2282318" y="1160228"/>
                  <a:ext cx="1611000" cy="2559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1" name="Ink 50">
                  <a:extLst>
                    <a:ext uri="{FF2B5EF4-FFF2-40B4-BE49-F238E27FC236}">
                      <a16:creationId xmlns:a16="http://schemas.microsoft.com/office/drawing/2014/main" id="{52F69CAA-8CD3-BAD0-616D-304BDA36BFEB}"/>
                    </a:ext>
                  </a:extLst>
                </p14:cNvPr>
                <p14:cNvContentPartPr/>
                <p14:nvPr/>
              </p14:nvContentPartPr>
              <p14:xfrm>
                <a:off x="4458878" y="1269668"/>
                <a:ext cx="88200" cy="157320"/>
              </p14:xfrm>
            </p:contentPart>
          </mc:Choice>
          <mc:Fallback xmlns="">
            <p:pic>
              <p:nvPicPr>
                <p:cNvPr id="51" name="Ink 50">
                  <a:extLst>
                    <a:ext uri="{FF2B5EF4-FFF2-40B4-BE49-F238E27FC236}">
                      <a16:creationId xmlns:a16="http://schemas.microsoft.com/office/drawing/2014/main" id="{52F69CAA-8CD3-BAD0-616D-304BDA36BFEB}"/>
                    </a:ext>
                  </a:extLst>
                </p:cNvPr>
                <p:cNvPicPr/>
                <p:nvPr/>
              </p:nvPicPr>
              <p:blipFill>
                <a:blip r:embed="rId59"/>
                <a:stretch>
                  <a:fillRect/>
                </a:stretch>
              </p:blipFill>
              <p:spPr>
                <a:xfrm>
                  <a:off x="4449878" y="1260668"/>
                  <a:ext cx="10584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2" name="Ink 51">
                  <a:extLst>
                    <a:ext uri="{FF2B5EF4-FFF2-40B4-BE49-F238E27FC236}">
                      <a16:creationId xmlns:a16="http://schemas.microsoft.com/office/drawing/2014/main" id="{E9604395-BFE9-B602-9B6E-01F51D9CA941}"/>
                    </a:ext>
                  </a:extLst>
                </p14:cNvPr>
                <p14:cNvContentPartPr/>
                <p14:nvPr/>
              </p14:nvContentPartPr>
              <p14:xfrm>
                <a:off x="4484078" y="1299908"/>
                <a:ext cx="196200" cy="146520"/>
              </p14:xfrm>
            </p:contentPart>
          </mc:Choice>
          <mc:Fallback xmlns="">
            <p:pic>
              <p:nvPicPr>
                <p:cNvPr id="52" name="Ink 51">
                  <a:extLst>
                    <a:ext uri="{FF2B5EF4-FFF2-40B4-BE49-F238E27FC236}">
                      <a16:creationId xmlns:a16="http://schemas.microsoft.com/office/drawing/2014/main" id="{E9604395-BFE9-B602-9B6E-01F51D9CA941}"/>
                    </a:ext>
                  </a:extLst>
                </p:cNvPr>
                <p:cNvPicPr/>
                <p:nvPr/>
              </p:nvPicPr>
              <p:blipFill>
                <a:blip r:embed="rId61"/>
                <a:stretch>
                  <a:fillRect/>
                </a:stretch>
              </p:blipFill>
              <p:spPr>
                <a:xfrm>
                  <a:off x="4475438" y="1291268"/>
                  <a:ext cx="21384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3" name="Ink 52">
                  <a:extLst>
                    <a:ext uri="{FF2B5EF4-FFF2-40B4-BE49-F238E27FC236}">
                      <a16:creationId xmlns:a16="http://schemas.microsoft.com/office/drawing/2014/main" id="{8B771C4E-0FD2-1EFC-4B92-03F2630431AE}"/>
                    </a:ext>
                  </a:extLst>
                </p14:cNvPr>
                <p14:cNvContentPartPr/>
                <p14:nvPr/>
              </p14:nvContentPartPr>
              <p14:xfrm>
                <a:off x="4723478" y="1278308"/>
                <a:ext cx="70200" cy="195120"/>
              </p14:xfrm>
            </p:contentPart>
          </mc:Choice>
          <mc:Fallback xmlns="">
            <p:pic>
              <p:nvPicPr>
                <p:cNvPr id="53" name="Ink 52">
                  <a:extLst>
                    <a:ext uri="{FF2B5EF4-FFF2-40B4-BE49-F238E27FC236}">
                      <a16:creationId xmlns:a16="http://schemas.microsoft.com/office/drawing/2014/main" id="{8B771C4E-0FD2-1EFC-4B92-03F2630431AE}"/>
                    </a:ext>
                  </a:extLst>
                </p:cNvPr>
                <p:cNvPicPr/>
                <p:nvPr/>
              </p:nvPicPr>
              <p:blipFill>
                <a:blip r:embed="rId63"/>
                <a:stretch>
                  <a:fillRect/>
                </a:stretch>
              </p:blipFill>
              <p:spPr>
                <a:xfrm>
                  <a:off x="4714478" y="1269668"/>
                  <a:ext cx="87840" cy="212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4" name="Ink 53">
                  <a:extLst>
                    <a:ext uri="{FF2B5EF4-FFF2-40B4-BE49-F238E27FC236}">
                      <a16:creationId xmlns:a16="http://schemas.microsoft.com/office/drawing/2014/main" id="{9FC58218-6472-58A3-0371-947929B0D781}"/>
                    </a:ext>
                  </a:extLst>
                </p14:cNvPr>
                <p14:cNvContentPartPr/>
                <p14:nvPr/>
              </p14:nvContentPartPr>
              <p14:xfrm>
                <a:off x="4274918" y="1189028"/>
                <a:ext cx="742320" cy="412920"/>
              </p14:xfrm>
            </p:contentPart>
          </mc:Choice>
          <mc:Fallback xmlns="">
            <p:pic>
              <p:nvPicPr>
                <p:cNvPr id="54" name="Ink 53">
                  <a:extLst>
                    <a:ext uri="{FF2B5EF4-FFF2-40B4-BE49-F238E27FC236}">
                      <a16:creationId xmlns:a16="http://schemas.microsoft.com/office/drawing/2014/main" id="{9FC58218-6472-58A3-0371-947929B0D781}"/>
                    </a:ext>
                  </a:extLst>
                </p:cNvPr>
                <p:cNvPicPr/>
                <p:nvPr/>
              </p:nvPicPr>
              <p:blipFill>
                <a:blip r:embed="rId65"/>
                <a:stretch>
                  <a:fillRect/>
                </a:stretch>
              </p:blipFill>
              <p:spPr>
                <a:xfrm>
                  <a:off x="4265918" y="1180028"/>
                  <a:ext cx="75996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 name="Ink 6">
                  <a:extLst>
                    <a:ext uri="{FF2B5EF4-FFF2-40B4-BE49-F238E27FC236}">
                      <a16:creationId xmlns:a16="http://schemas.microsoft.com/office/drawing/2014/main" id="{1C76ED2B-6663-17F6-915E-BCFB0CCEF03F}"/>
                    </a:ext>
                  </a:extLst>
                </p14:cNvPr>
                <p14:cNvContentPartPr/>
                <p14:nvPr/>
              </p14:nvContentPartPr>
              <p14:xfrm>
                <a:off x="588518" y="1491068"/>
                <a:ext cx="113760" cy="158040"/>
              </p14:xfrm>
            </p:contentPart>
          </mc:Choice>
          <mc:Fallback xmlns="">
            <p:pic>
              <p:nvPicPr>
                <p:cNvPr id="7" name="Ink 6">
                  <a:extLst>
                    <a:ext uri="{FF2B5EF4-FFF2-40B4-BE49-F238E27FC236}">
                      <a16:creationId xmlns:a16="http://schemas.microsoft.com/office/drawing/2014/main" id="{1C76ED2B-6663-17F6-915E-BCFB0CCEF03F}"/>
                    </a:ext>
                  </a:extLst>
                </p:cNvPr>
                <p:cNvPicPr/>
                <p:nvPr/>
              </p:nvPicPr>
              <p:blipFill>
                <a:blip r:embed="rId67"/>
                <a:stretch>
                  <a:fillRect/>
                </a:stretch>
              </p:blipFill>
              <p:spPr>
                <a:xfrm>
                  <a:off x="579878" y="1482428"/>
                  <a:ext cx="13140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8" name="Ink 7">
                  <a:extLst>
                    <a:ext uri="{FF2B5EF4-FFF2-40B4-BE49-F238E27FC236}">
                      <a16:creationId xmlns:a16="http://schemas.microsoft.com/office/drawing/2014/main" id="{5B6A9D2F-025A-B540-FF8E-E419034DB924}"/>
                    </a:ext>
                  </a:extLst>
                </p14:cNvPr>
                <p14:cNvContentPartPr/>
                <p14:nvPr/>
              </p14:nvContentPartPr>
              <p14:xfrm>
                <a:off x="739718" y="1537148"/>
                <a:ext cx="52200" cy="69480"/>
              </p14:xfrm>
            </p:contentPart>
          </mc:Choice>
          <mc:Fallback xmlns="">
            <p:pic>
              <p:nvPicPr>
                <p:cNvPr id="8" name="Ink 7">
                  <a:extLst>
                    <a:ext uri="{FF2B5EF4-FFF2-40B4-BE49-F238E27FC236}">
                      <a16:creationId xmlns:a16="http://schemas.microsoft.com/office/drawing/2014/main" id="{5B6A9D2F-025A-B540-FF8E-E419034DB924}"/>
                    </a:ext>
                  </a:extLst>
                </p:cNvPr>
                <p:cNvPicPr/>
                <p:nvPr/>
              </p:nvPicPr>
              <p:blipFill>
                <a:blip r:embed="rId69"/>
                <a:stretch>
                  <a:fillRect/>
                </a:stretch>
              </p:blipFill>
              <p:spPr>
                <a:xfrm>
                  <a:off x="730718" y="1528508"/>
                  <a:ext cx="6984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9" name="Ink 8">
                  <a:extLst>
                    <a:ext uri="{FF2B5EF4-FFF2-40B4-BE49-F238E27FC236}">
                      <a16:creationId xmlns:a16="http://schemas.microsoft.com/office/drawing/2014/main" id="{C7F5E2EC-9396-16D5-FDB9-358F51141CCF}"/>
                    </a:ext>
                  </a:extLst>
                </p14:cNvPr>
                <p14:cNvContentPartPr/>
                <p14:nvPr/>
              </p14:nvContentPartPr>
              <p14:xfrm>
                <a:off x="834038" y="1520228"/>
                <a:ext cx="83520" cy="65520"/>
              </p14:xfrm>
            </p:contentPart>
          </mc:Choice>
          <mc:Fallback xmlns="">
            <p:pic>
              <p:nvPicPr>
                <p:cNvPr id="9" name="Ink 8">
                  <a:extLst>
                    <a:ext uri="{FF2B5EF4-FFF2-40B4-BE49-F238E27FC236}">
                      <a16:creationId xmlns:a16="http://schemas.microsoft.com/office/drawing/2014/main" id="{C7F5E2EC-9396-16D5-FDB9-358F51141CCF}"/>
                    </a:ext>
                  </a:extLst>
                </p:cNvPr>
                <p:cNvPicPr/>
                <p:nvPr/>
              </p:nvPicPr>
              <p:blipFill>
                <a:blip r:embed="rId71"/>
                <a:stretch>
                  <a:fillRect/>
                </a:stretch>
              </p:blipFill>
              <p:spPr>
                <a:xfrm>
                  <a:off x="825398" y="1511588"/>
                  <a:ext cx="101160" cy="831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 name="Ink 1">
                  <a:extLst>
                    <a:ext uri="{FF2B5EF4-FFF2-40B4-BE49-F238E27FC236}">
                      <a16:creationId xmlns:a16="http://schemas.microsoft.com/office/drawing/2014/main" id="{A41128C8-2F58-E363-9290-46E7E2246DB7}"/>
                    </a:ext>
                  </a:extLst>
                </p14:cNvPr>
                <p14:cNvContentPartPr/>
                <p14:nvPr/>
              </p14:nvContentPartPr>
              <p14:xfrm>
                <a:off x="493118" y="1752068"/>
                <a:ext cx="308520" cy="250920"/>
              </p14:xfrm>
            </p:contentPart>
          </mc:Choice>
          <mc:Fallback xmlns="">
            <p:pic>
              <p:nvPicPr>
                <p:cNvPr id="2" name="Ink 1">
                  <a:extLst>
                    <a:ext uri="{FF2B5EF4-FFF2-40B4-BE49-F238E27FC236}">
                      <a16:creationId xmlns:a16="http://schemas.microsoft.com/office/drawing/2014/main" id="{A41128C8-2F58-E363-9290-46E7E2246DB7}"/>
                    </a:ext>
                  </a:extLst>
                </p:cNvPr>
                <p:cNvPicPr/>
                <p:nvPr/>
              </p:nvPicPr>
              <p:blipFill>
                <a:blip r:embed="rId73"/>
                <a:stretch>
                  <a:fillRect/>
                </a:stretch>
              </p:blipFill>
              <p:spPr>
                <a:xfrm>
                  <a:off x="484118" y="1743428"/>
                  <a:ext cx="3261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 name="Ink 5">
                  <a:extLst>
                    <a:ext uri="{FF2B5EF4-FFF2-40B4-BE49-F238E27FC236}">
                      <a16:creationId xmlns:a16="http://schemas.microsoft.com/office/drawing/2014/main" id="{0BCC25A3-6196-C399-339E-133AF327E839}"/>
                    </a:ext>
                  </a:extLst>
                </p14:cNvPr>
                <p14:cNvContentPartPr/>
                <p14:nvPr/>
              </p14:nvContentPartPr>
              <p14:xfrm>
                <a:off x="529118" y="2008028"/>
                <a:ext cx="334080" cy="225000"/>
              </p14:xfrm>
            </p:contentPart>
          </mc:Choice>
          <mc:Fallback xmlns="">
            <p:pic>
              <p:nvPicPr>
                <p:cNvPr id="6" name="Ink 5">
                  <a:extLst>
                    <a:ext uri="{FF2B5EF4-FFF2-40B4-BE49-F238E27FC236}">
                      <a16:creationId xmlns:a16="http://schemas.microsoft.com/office/drawing/2014/main" id="{0BCC25A3-6196-C399-339E-133AF327E839}"/>
                    </a:ext>
                  </a:extLst>
                </p:cNvPr>
                <p:cNvPicPr/>
                <p:nvPr/>
              </p:nvPicPr>
              <p:blipFill>
                <a:blip r:embed="rId75"/>
                <a:stretch>
                  <a:fillRect/>
                </a:stretch>
              </p:blipFill>
              <p:spPr>
                <a:xfrm>
                  <a:off x="520118" y="1999388"/>
                  <a:ext cx="3517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 name="Ink 9">
                  <a:extLst>
                    <a:ext uri="{FF2B5EF4-FFF2-40B4-BE49-F238E27FC236}">
                      <a16:creationId xmlns:a16="http://schemas.microsoft.com/office/drawing/2014/main" id="{1F5FC890-7272-5F8D-C431-9CE27F36F762}"/>
                    </a:ext>
                  </a:extLst>
                </p14:cNvPr>
                <p14:cNvContentPartPr/>
                <p14:nvPr/>
              </p14:nvContentPartPr>
              <p14:xfrm>
                <a:off x="560798" y="1909028"/>
                <a:ext cx="122760" cy="50760"/>
              </p14:xfrm>
            </p:contentPart>
          </mc:Choice>
          <mc:Fallback xmlns="">
            <p:pic>
              <p:nvPicPr>
                <p:cNvPr id="10" name="Ink 9">
                  <a:extLst>
                    <a:ext uri="{FF2B5EF4-FFF2-40B4-BE49-F238E27FC236}">
                      <a16:creationId xmlns:a16="http://schemas.microsoft.com/office/drawing/2014/main" id="{1F5FC890-7272-5F8D-C431-9CE27F36F762}"/>
                    </a:ext>
                  </a:extLst>
                </p:cNvPr>
                <p:cNvPicPr/>
                <p:nvPr/>
              </p:nvPicPr>
              <p:blipFill>
                <a:blip r:embed="rId77"/>
                <a:stretch>
                  <a:fillRect/>
                </a:stretch>
              </p:blipFill>
              <p:spPr>
                <a:xfrm>
                  <a:off x="551798" y="1900388"/>
                  <a:ext cx="14040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1" name="Ink 10">
                  <a:extLst>
                    <a:ext uri="{FF2B5EF4-FFF2-40B4-BE49-F238E27FC236}">
                      <a16:creationId xmlns:a16="http://schemas.microsoft.com/office/drawing/2014/main" id="{FEB90CA7-582F-8C08-6E4C-BE9060DBE515}"/>
                    </a:ext>
                  </a:extLst>
                </p14:cNvPr>
                <p14:cNvContentPartPr/>
                <p14:nvPr/>
              </p14:nvContentPartPr>
              <p14:xfrm>
                <a:off x="598238" y="1858988"/>
                <a:ext cx="11520" cy="7560"/>
              </p14:xfrm>
            </p:contentPart>
          </mc:Choice>
          <mc:Fallback xmlns="">
            <p:pic>
              <p:nvPicPr>
                <p:cNvPr id="11" name="Ink 10">
                  <a:extLst>
                    <a:ext uri="{FF2B5EF4-FFF2-40B4-BE49-F238E27FC236}">
                      <a16:creationId xmlns:a16="http://schemas.microsoft.com/office/drawing/2014/main" id="{FEB90CA7-582F-8C08-6E4C-BE9060DBE515}"/>
                    </a:ext>
                  </a:extLst>
                </p:cNvPr>
                <p:cNvPicPr/>
                <p:nvPr/>
              </p:nvPicPr>
              <p:blipFill>
                <a:blip r:embed="rId79"/>
                <a:stretch>
                  <a:fillRect/>
                </a:stretch>
              </p:blipFill>
              <p:spPr>
                <a:xfrm>
                  <a:off x="589598" y="1850348"/>
                  <a:ext cx="2916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2" name="Ink 11">
                  <a:extLst>
                    <a:ext uri="{FF2B5EF4-FFF2-40B4-BE49-F238E27FC236}">
                      <a16:creationId xmlns:a16="http://schemas.microsoft.com/office/drawing/2014/main" id="{D560D627-45CB-E543-E2E6-A5993486634D}"/>
                    </a:ext>
                  </a:extLst>
                </p14:cNvPr>
                <p14:cNvContentPartPr/>
                <p14:nvPr/>
              </p14:nvContentPartPr>
              <p14:xfrm>
                <a:off x="688598" y="1842428"/>
                <a:ext cx="6480" cy="12960"/>
              </p14:xfrm>
            </p:contentPart>
          </mc:Choice>
          <mc:Fallback xmlns="">
            <p:pic>
              <p:nvPicPr>
                <p:cNvPr id="12" name="Ink 11">
                  <a:extLst>
                    <a:ext uri="{FF2B5EF4-FFF2-40B4-BE49-F238E27FC236}">
                      <a16:creationId xmlns:a16="http://schemas.microsoft.com/office/drawing/2014/main" id="{D560D627-45CB-E543-E2E6-A5993486634D}"/>
                    </a:ext>
                  </a:extLst>
                </p:cNvPr>
                <p:cNvPicPr/>
                <p:nvPr/>
              </p:nvPicPr>
              <p:blipFill>
                <a:blip r:embed="rId81"/>
                <a:stretch>
                  <a:fillRect/>
                </a:stretch>
              </p:blipFill>
              <p:spPr>
                <a:xfrm>
                  <a:off x="679598" y="1833788"/>
                  <a:ext cx="2412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3" name="Ink 12">
                  <a:extLst>
                    <a:ext uri="{FF2B5EF4-FFF2-40B4-BE49-F238E27FC236}">
                      <a16:creationId xmlns:a16="http://schemas.microsoft.com/office/drawing/2014/main" id="{EE64AB9A-2FB1-8E49-4105-32BBC10C7065}"/>
                    </a:ext>
                  </a:extLst>
                </p14:cNvPr>
                <p14:cNvContentPartPr/>
                <p14:nvPr/>
              </p14:nvContentPartPr>
              <p14:xfrm>
                <a:off x="993158" y="2026748"/>
                <a:ext cx="274320" cy="10080"/>
              </p14:xfrm>
            </p:contentPart>
          </mc:Choice>
          <mc:Fallback xmlns="">
            <p:pic>
              <p:nvPicPr>
                <p:cNvPr id="13" name="Ink 12">
                  <a:extLst>
                    <a:ext uri="{FF2B5EF4-FFF2-40B4-BE49-F238E27FC236}">
                      <a16:creationId xmlns:a16="http://schemas.microsoft.com/office/drawing/2014/main" id="{EE64AB9A-2FB1-8E49-4105-32BBC10C7065}"/>
                    </a:ext>
                  </a:extLst>
                </p:cNvPr>
                <p:cNvPicPr/>
                <p:nvPr/>
              </p:nvPicPr>
              <p:blipFill>
                <a:blip r:embed="rId83"/>
                <a:stretch>
                  <a:fillRect/>
                </a:stretch>
              </p:blipFill>
              <p:spPr>
                <a:xfrm>
                  <a:off x="984518" y="2017748"/>
                  <a:ext cx="29196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4" name="Ink 13">
                  <a:extLst>
                    <a:ext uri="{FF2B5EF4-FFF2-40B4-BE49-F238E27FC236}">
                      <a16:creationId xmlns:a16="http://schemas.microsoft.com/office/drawing/2014/main" id="{542B1F86-8B40-9DF8-2651-5FE4F52A16A2}"/>
                    </a:ext>
                  </a:extLst>
                </p14:cNvPr>
                <p14:cNvContentPartPr/>
                <p14:nvPr/>
              </p14:nvContentPartPr>
              <p14:xfrm>
                <a:off x="1226798" y="1983188"/>
                <a:ext cx="39600" cy="95760"/>
              </p14:xfrm>
            </p:contentPart>
          </mc:Choice>
          <mc:Fallback xmlns="">
            <p:pic>
              <p:nvPicPr>
                <p:cNvPr id="14" name="Ink 13">
                  <a:extLst>
                    <a:ext uri="{FF2B5EF4-FFF2-40B4-BE49-F238E27FC236}">
                      <a16:creationId xmlns:a16="http://schemas.microsoft.com/office/drawing/2014/main" id="{542B1F86-8B40-9DF8-2651-5FE4F52A16A2}"/>
                    </a:ext>
                  </a:extLst>
                </p:cNvPr>
                <p:cNvPicPr/>
                <p:nvPr/>
              </p:nvPicPr>
              <p:blipFill>
                <a:blip r:embed="rId85"/>
                <a:stretch>
                  <a:fillRect/>
                </a:stretch>
              </p:blipFill>
              <p:spPr>
                <a:xfrm>
                  <a:off x="1217798" y="1974188"/>
                  <a:ext cx="57240" cy="11340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6" name="Ink 55">
                  <a:extLst>
                    <a:ext uri="{FF2B5EF4-FFF2-40B4-BE49-F238E27FC236}">
                      <a16:creationId xmlns:a16="http://schemas.microsoft.com/office/drawing/2014/main" id="{2016C1CA-F12A-A07A-78FE-1663C23D0CA9}"/>
                    </a:ext>
                  </a:extLst>
                </p14:cNvPr>
                <p14:cNvContentPartPr/>
                <p14:nvPr/>
              </p14:nvContentPartPr>
              <p14:xfrm>
                <a:off x="1511198" y="2064188"/>
                <a:ext cx="822600" cy="14760"/>
              </p14:xfrm>
            </p:contentPart>
          </mc:Choice>
          <mc:Fallback xmlns="">
            <p:pic>
              <p:nvPicPr>
                <p:cNvPr id="56" name="Ink 55">
                  <a:extLst>
                    <a:ext uri="{FF2B5EF4-FFF2-40B4-BE49-F238E27FC236}">
                      <a16:creationId xmlns:a16="http://schemas.microsoft.com/office/drawing/2014/main" id="{2016C1CA-F12A-A07A-78FE-1663C23D0CA9}"/>
                    </a:ext>
                  </a:extLst>
                </p:cNvPr>
                <p:cNvPicPr/>
                <p:nvPr/>
              </p:nvPicPr>
              <p:blipFill>
                <a:blip r:embed="rId87"/>
                <a:stretch>
                  <a:fillRect/>
                </a:stretch>
              </p:blipFill>
              <p:spPr>
                <a:xfrm>
                  <a:off x="1502198" y="2055548"/>
                  <a:ext cx="8402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7" name="Ink 56">
                  <a:extLst>
                    <a:ext uri="{FF2B5EF4-FFF2-40B4-BE49-F238E27FC236}">
                      <a16:creationId xmlns:a16="http://schemas.microsoft.com/office/drawing/2014/main" id="{4CEE92A7-EED8-3C6B-BD54-5163CEF57CAA}"/>
                    </a:ext>
                  </a:extLst>
                </p14:cNvPr>
                <p14:cNvContentPartPr/>
                <p14:nvPr/>
              </p14:nvContentPartPr>
              <p14:xfrm>
                <a:off x="2262158" y="2012348"/>
                <a:ext cx="93240" cy="144000"/>
              </p14:xfrm>
            </p:contentPart>
          </mc:Choice>
          <mc:Fallback xmlns="">
            <p:pic>
              <p:nvPicPr>
                <p:cNvPr id="57" name="Ink 56">
                  <a:extLst>
                    <a:ext uri="{FF2B5EF4-FFF2-40B4-BE49-F238E27FC236}">
                      <a16:creationId xmlns:a16="http://schemas.microsoft.com/office/drawing/2014/main" id="{4CEE92A7-EED8-3C6B-BD54-5163CEF57CAA}"/>
                    </a:ext>
                  </a:extLst>
                </p:cNvPr>
                <p:cNvPicPr/>
                <p:nvPr/>
              </p:nvPicPr>
              <p:blipFill>
                <a:blip r:embed="rId89"/>
                <a:stretch>
                  <a:fillRect/>
                </a:stretch>
              </p:blipFill>
              <p:spPr>
                <a:xfrm>
                  <a:off x="2253518" y="2003708"/>
                  <a:ext cx="1108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9" name="Ink 58">
                  <a:extLst>
                    <a:ext uri="{FF2B5EF4-FFF2-40B4-BE49-F238E27FC236}">
                      <a16:creationId xmlns:a16="http://schemas.microsoft.com/office/drawing/2014/main" id="{ED69203E-A2CD-CDD7-D2F5-33B7CDC2AF11}"/>
                    </a:ext>
                  </a:extLst>
                </p14:cNvPr>
                <p14:cNvContentPartPr/>
                <p14:nvPr/>
              </p14:nvContentPartPr>
              <p14:xfrm>
                <a:off x="2713238" y="1801748"/>
                <a:ext cx="133560" cy="151920"/>
              </p14:xfrm>
            </p:contentPart>
          </mc:Choice>
          <mc:Fallback xmlns="">
            <p:pic>
              <p:nvPicPr>
                <p:cNvPr id="59" name="Ink 58">
                  <a:extLst>
                    <a:ext uri="{FF2B5EF4-FFF2-40B4-BE49-F238E27FC236}">
                      <a16:creationId xmlns:a16="http://schemas.microsoft.com/office/drawing/2014/main" id="{ED69203E-A2CD-CDD7-D2F5-33B7CDC2AF11}"/>
                    </a:ext>
                  </a:extLst>
                </p:cNvPr>
                <p:cNvPicPr/>
                <p:nvPr/>
              </p:nvPicPr>
              <p:blipFill>
                <a:blip r:embed="rId91"/>
                <a:stretch>
                  <a:fillRect/>
                </a:stretch>
              </p:blipFill>
              <p:spPr>
                <a:xfrm>
                  <a:off x="2704238" y="1792748"/>
                  <a:ext cx="15120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 name="Ink 59">
                  <a:extLst>
                    <a:ext uri="{FF2B5EF4-FFF2-40B4-BE49-F238E27FC236}">
                      <a16:creationId xmlns:a16="http://schemas.microsoft.com/office/drawing/2014/main" id="{47C90268-4F4A-7578-0348-B429A56FF91D}"/>
                    </a:ext>
                  </a:extLst>
                </p14:cNvPr>
                <p14:cNvContentPartPr/>
                <p14:nvPr/>
              </p14:nvContentPartPr>
              <p14:xfrm>
                <a:off x="2946158" y="1621028"/>
                <a:ext cx="133200" cy="309960"/>
              </p14:xfrm>
            </p:contentPart>
          </mc:Choice>
          <mc:Fallback xmlns="">
            <p:pic>
              <p:nvPicPr>
                <p:cNvPr id="60" name="Ink 59">
                  <a:extLst>
                    <a:ext uri="{FF2B5EF4-FFF2-40B4-BE49-F238E27FC236}">
                      <a16:creationId xmlns:a16="http://schemas.microsoft.com/office/drawing/2014/main" id="{47C90268-4F4A-7578-0348-B429A56FF91D}"/>
                    </a:ext>
                  </a:extLst>
                </p:cNvPr>
                <p:cNvPicPr/>
                <p:nvPr/>
              </p:nvPicPr>
              <p:blipFill>
                <a:blip r:embed="rId93"/>
                <a:stretch>
                  <a:fillRect/>
                </a:stretch>
              </p:blipFill>
              <p:spPr>
                <a:xfrm>
                  <a:off x="2937518" y="1612028"/>
                  <a:ext cx="150840" cy="327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1" name="Ink 60">
                  <a:extLst>
                    <a:ext uri="{FF2B5EF4-FFF2-40B4-BE49-F238E27FC236}">
                      <a16:creationId xmlns:a16="http://schemas.microsoft.com/office/drawing/2014/main" id="{CEB5FFF9-6DE1-3156-A16B-0C3A21384C3F}"/>
                    </a:ext>
                  </a:extLst>
                </p14:cNvPr>
                <p14:cNvContentPartPr/>
                <p14:nvPr/>
              </p14:nvContentPartPr>
              <p14:xfrm>
                <a:off x="2942918" y="1787708"/>
                <a:ext cx="70560" cy="32040"/>
              </p14:xfrm>
            </p:contentPart>
          </mc:Choice>
          <mc:Fallback xmlns="">
            <p:pic>
              <p:nvPicPr>
                <p:cNvPr id="61" name="Ink 60">
                  <a:extLst>
                    <a:ext uri="{FF2B5EF4-FFF2-40B4-BE49-F238E27FC236}">
                      <a16:creationId xmlns:a16="http://schemas.microsoft.com/office/drawing/2014/main" id="{CEB5FFF9-6DE1-3156-A16B-0C3A21384C3F}"/>
                    </a:ext>
                  </a:extLst>
                </p:cNvPr>
                <p:cNvPicPr/>
                <p:nvPr/>
              </p:nvPicPr>
              <p:blipFill>
                <a:blip r:embed="rId95"/>
                <a:stretch>
                  <a:fillRect/>
                </a:stretch>
              </p:blipFill>
              <p:spPr>
                <a:xfrm>
                  <a:off x="2933918" y="1779068"/>
                  <a:ext cx="882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3" name="Ink 62">
                  <a:extLst>
                    <a:ext uri="{FF2B5EF4-FFF2-40B4-BE49-F238E27FC236}">
                      <a16:creationId xmlns:a16="http://schemas.microsoft.com/office/drawing/2014/main" id="{D06999E5-0A8C-EBFB-1144-048276F3F5B4}"/>
                    </a:ext>
                  </a:extLst>
                </p14:cNvPr>
                <p14:cNvContentPartPr/>
                <p14:nvPr/>
              </p14:nvContentPartPr>
              <p14:xfrm>
                <a:off x="2555918" y="2165348"/>
                <a:ext cx="145440" cy="352440"/>
              </p14:xfrm>
            </p:contentPart>
          </mc:Choice>
          <mc:Fallback xmlns="">
            <p:pic>
              <p:nvPicPr>
                <p:cNvPr id="63" name="Ink 62">
                  <a:extLst>
                    <a:ext uri="{FF2B5EF4-FFF2-40B4-BE49-F238E27FC236}">
                      <a16:creationId xmlns:a16="http://schemas.microsoft.com/office/drawing/2014/main" id="{D06999E5-0A8C-EBFB-1144-048276F3F5B4}"/>
                    </a:ext>
                  </a:extLst>
                </p:cNvPr>
                <p:cNvPicPr/>
                <p:nvPr/>
              </p:nvPicPr>
              <p:blipFill>
                <a:blip r:embed="rId97"/>
                <a:stretch>
                  <a:fillRect/>
                </a:stretch>
              </p:blipFill>
              <p:spPr>
                <a:xfrm>
                  <a:off x="2546918" y="2156348"/>
                  <a:ext cx="163080" cy="370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4" name="Ink 63">
                  <a:extLst>
                    <a:ext uri="{FF2B5EF4-FFF2-40B4-BE49-F238E27FC236}">
                      <a16:creationId xmlns:a16="http://schemas.microsoft.com/office/drawing/2014/main" id="{7A6F5EE9-1B3E-016A-D112-16DD5FC5D3BF}"/>
                    </a:ext>
                  </a:extLst>
                </p14:cNvPr>
                <p14:cNvContentPartPr/>
                <p14:nvPr/>
              </p14:nvContentPartPr>
              <p14:xfrm>
                <a:off x="2751398" y="2355428"/>
                <a:ext cx="72360" cy="109800"/>
              </p14:xfrm>
            </p:contentPart>
          </mc:Choice>
          <mc:Fallback xmlns="">
            <p:pic>
              <p:nvPicPr>
                <p:cNvPr id="64" name="Ink 63">
                  <a:extLst>
                    <a:ext uri="{FF2B5EF4-FFF2-40B4-BE49-F238E27FC236}">
                      <a16:creationId xmlns:a16="http://schemas.microsoft.com/office/drawing/2014/main" id="{7A6F5EE9-1B3E-016A-D112-16DD5FC5D3BF}"/>
                    </a:ext>
                  </a:extLst>
                </p:cNvPr>
                <p:cNvPicPr/>
                <p:nvPr/>
              </p:nvPicPr>
              <p:blipFill>
                <a:blip r:embed="rId99"/>
                <a:stretch>
                  <a:fillRect/>
                </a:stretch>
              </p:blipFill>
              <p:spPr>
                <a:xfrm>
                  <a:off x="2742758" y="2346428"/>
                  <a:ext cx="900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5" name="Ink 64">
                  <a:extLst>
                    <a:ext uri="{FF2B5EF4-FFF2-40B4-BE49-F238E27FC236}">
                      <a16:creationId xmlns:a16="http://schemas.microsoft.com/office/drawing/2014/main" id="{5661E58F-805B-E790-9683-0993B249F519}"/>
                    </a:ext>
                  </a:extLst>
                </p14:cNvPr>
                <p14:cNvContentPartPr/>
                <p14:nvPr/>
              </p14:nvContentPartPr>
              <p14:xfrm>
                <a:off x="2893598" y="2293148"/>
                <a:ext cx="90720" cy="138960"/>
              </p14:xfrm>
            </p:contentPart>
          </mc:Choice>
          <mc:Fallback xmlns="">
            <p:pic>
              <p:nvPicPr>
                <p:cNvPr id="65" name="Ink 64">
                  <a:extLst>
                    <a:ext uri="{FF2B5EF4-FFF2-40B4-BE49-F238E27FC236}">
                      <a16:creationId xmlns:a16="http://schemas.microsoft.com/office/drawing/2014/main" id="{5661E58F-805B-E790-9683-0993B249F519}"/>
                    </a:ext>
                  </a:extLst>
                </p:cNvPr>
                <p:cNvPicPr/>
                <p:nvPr/>
              </p:nvPicPr>
              <p:blipFill>
                <a:blip r:embed="rId101"/>
                <a:stretch>
                  <a:fillRect/>
                </a:stretch>
              </p:blipFill>
              <p:spPr>
                <a:xfrm>
                  <a:off x="2884958" y="2284508"/>
                  <a:ext cx="10836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6" name="Ink 65">
                  <a:extLst>
                    <a:ext uri="{FF2B5EF4-FFF2-40B4-BE49-F238E27FC236}">
                      <a16:creationId xmlns:a16="http://schemas.microsoft.com/office/drawing/2014/main" id="{3916A704-A838-A9FE-53F7-C05D14B7D2D3}"/>
                    </a:ext>
                  </a:extLst>
                </p14:cNvPr>
                <p14:cNvContentPartPr/>
                <p14:nvPr/>
              </p14:nvContentPartPr>
              <p14:xfrm>
                <a:off x="3054158" y="2208188"/>
                <a:ext cx="13680" cy="167760"/>
              </p14:xfrm>
            </p:contentPart>
          </mc:Choice>
          <mc:Fallback xmlns="">
            <p:pic>
              <p:nvPicPr>
                <p:cNvPr id="66" name="Ink 65">
                  <a:extLst>
                    <a:ext uri="{FF2B5EF4-FFF2-40B4-BE49-F238E27FC236}">
                      <a16:creationId xmlns:a16="http://schemas.microsoft.com/office/drawing/2014/main" id="{3916A704-A838-A9FE-53F7-C05D14B7D2D3}"/>
                    </a:ext>
                  </a:extLst>
                </p:cNvPr>
                <p:cNvPicPr/>
                <p:nvPr/>
              </p:nvPicPr>
              <p:blipFill>
                <a:blip r:embed="rId103"/>
                <a:stretch>
                  <a:fillRect/>
                </a:stretch>
              </p:blipFill>
              <p:spPr>
                <a:xfrm>
                  <a:off x="3045158" y="2199548"/>
                  <a:ext cx="31320" cy="18540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7" name="Ink 66">
                  <a:extLst>
                    <a:ext uri="{FF2B5EF4-FFF2-40B4-BE49-F238E27FC236}">
                      <a16:creationId xmlns:a16="http://schemas.microsoft.com/office/drawing/2014/main" id="{FC724788-4165-5AE7-2F63-D40A8C5BA359}"/>
                    </a:ext>
                  </a:extLst>
                </p14:cNvPr>
                <p14:cNvContentPartPr/>
                <p14:nvPr/>
              </p14:nvContentPartPr>
              <p14:xfrm>
                <a:off x="3049118" y="2296748"/>
                <a:ext cx="138240" cy="107640"/>
              </p14:xfrm>
            </p:contentPart>
          </mc:Choice>
          <mc:Fallback xmlns="">
            <p:pic>
              <p:nvPicPr>
                <p:cNvPr id="67" name="Ink 66">
                  <a:extLst>
                    <a:ext uri="{FF2B5EF4-FFF2-40B4-BE49-F238E27FC236}">
                      <a16:creationId xmlns:a16="http://schemas.microsoft.com/office/drawing/2014/main" id="{FC724788-4165-5AE7-2F63-D40A8C5BA359}"/>
                    </a:ext>
                  </a:extLst>
                </p:cNvPr>
                <p:cNvPicPr/>
                <p:nvPr/>
              </p:nvPicPr>
              <p:blipFill>
                <a:blip r:embed="rId105"/>
                <a:stretch>
                  <a:fillRect/>
                </a:stretch>
              </p:blipFill>
              <p:spPr>
                <a:xfrm>
                  <a:off x="3040478" y="2287748"/>
                  <a:ext cx="155880" cy="1252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8" name="Ink 67">
                  <a:extLst>
                    <a:ext uri="{FF2B5EF4-FFF2-40B4-BE49-F238E27FC236}">
                      <a16:creationId xmlns:a16="http://schemas.microsoft.com/office/drawing/2014/main" id="{9EC8E99D-B2FF-20C2-CAFD-8003F47BA7B7}"/>
                    </a:ext>
                  </a:extLst>
                </p14:cNvPr>
                <p14:cNvContentPartPr/>
                <p14:nvPr/>
              </p14:nvContentPartPr>
              <p14:xfrm>
                <a:off x="3237398" y="2279828"/>
                <a:ext cx="99720" cy="120960"/>
              </p14:xfrm>
            </p:contentPart>
          </mc:Choice>
          <mc:Fallback xmlns="">
            <p:pic>
              <p:nvPicPr>
                <p:cNvPr id="68" name="Ink 67">
                  <a:extLst>
                    <a:ext uri="{FF2B5EF4-FFF2-40B4-BE49-F238E27FC236}">
                      <a16:creationId xmlns:a16="http://schemas.microsoft.com/office/drawing/2014/main" id="{9EC8E99D-B2FF-20C2-CAFD-8003F47BA7B7}"/>
                    </a:ext>
                  </a:extLst>
                </p:cNvPr>
                <p:cNvPicPr/>
                <p:nvPr/>
              </p:nvPicPr>
              <p:blipFill>
                <a:blip r:embed="rId107"/>
                <a:stretch>
                  <a:fillRect/>
                </a:stretch>
              </p:blipFill>
              <p:spPr>
                <a:xfrm>
                  <a:off x="3228398" y="2271188"/>
                  <a:ext cx="11736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9" name="Ink 68">
                  <a:extLst>
                    <a:ext uri="{FF2B5EF4-FFF2-40B4-BE49-F238E27FC236}">
                      <a16:creationId xmlns:a16="http://schemas.microsoft.com/office/drawing/2014/main" id="{6481C600-1D9B-D3BC-6113-233A77DA6ADE}"/>
                    </a:ext>
                  </a:extLst>
                </p14:cNvPr>
                <p14:cNvContentPartPr/>
                <p14:nvPr/>
              </p14:nvContentPartPr>
              <p14:xfrm>
                <a:off x="2762198" y="2351828"/>
                <a:ext cx="70200" cy="57960"/>
              </p14:xfrm>
            </p:contentPart>
          </mc:Choice>
          <mc:Fallback xmlns="">
            <p:pic>
              <p:nvPicPr>
                <p:cNvPr id="69" name="Ink 68">
                  <a:extLst>
                    <a:ext uri="{FF2B5EF4-FFF2-40B4-BE49-F238E27FC236}">
                      <a16:creationId xmlns:a16="http://schemas.microsoft.com/office/drawing/2014/main" id="{6481C600-1D9B-D3BC-6113-233A77DA6ADE}"/>
                    </a:ext>
                  </a:extLst>
                </p:cNvPr>
                <p:cNvPicPr/>
                <p:nvPr/>
              </p:nvPicPr>
              <p:blipFill>
                <a:blip r:embed="rId109"/>
                <a:stretch>
                  <a:fillRect/>
                </a:stretch>
              </p:blipFill>
              <p:spPr>
                <a:xfrm>
                  <a:off x="2753198" y="2343188"/>
                  <a:ext cx="8784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71" name="Ink 70">
                  <a:extLst>
                    <a:ext uri="{FF2B5EF4-FFF2-40B4-BE49-F238E27FC236}">
                      <a16:creationId xmlns:a16="http://schemas.microsoft.com/office/drawing/2014/main" id="{A5592D62-6DE7-E849-ACBF-EC352F87ACF5}"/>
                    </a:ext>
                  </a:extLst>
                </p14:cNvPr>
                <p14:cNvContentPartPr/>
                <p14:nvPr/>
              </p14:nvContentPartPr>
              <p14:xfrm>
                <a:off x="2787398" y="3147068"/>
                <a:ext cx="122760" cy="142200"/>
              </p14:xfrm>
            </p:contentPart>
          </mc:Choice>
          <mc:Fallback xmlns="">
            <p:pic>
              <p:nvPicPr>
                <p:cNvPr id="71" name="Ink 70">
                  <a:extLst>
                    <a:ext uri="{FF2B5EF4-FFF2-40B4-BE49-F238E27FC236}">
                      <a16:creationId xmlns:a16="http://schemas.microsoft.com/office/drawing/2014/main" id="{A5592D62-6DE7-E849-ACBF-EC352F87ACF5}"/>
                    </a:ext>
                  </a:extLst>
                </p:cNvPr>
                <p:cNvPicPr/>
                <p:nvPr/>
              </p:nvPicPr>
              <p:blipFill>
                <a:blip r:embed="rId111"/>
                <a:stretch>
                  <a:fillRect/>
                </a:stretch>
              </p:blipFill>
              <p:spPr>
                <a:xfrm>
                  <a:off x="2778398" y="3138428"/>
                  <a:ext cx="14040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72" name="Ink 71">
                  <a:extLst>
                    <a:ext uri="{FF2B5EF4-FFF2-40B4-BE49-F238E27FC236}">
                      <a16:creationId xmlns:a16="http://schemas.microsoft.com/office/drawing/2014/main" id="{7EA31DB3-E7CF-9ACF-744E-60C259DBB1B3}"/>
                    </a:ext>
                  </a:extLst>
                </p14:cNvPr>
                <p14:cNvContentPartPr/>
                <p14:nvPr/>
              </p14:nvContentPartPr>
              <p14:xfrm>
                <a:off x="2710718" y="3250748"/>
                <a:ext cx="592560" cy="1132920"/>
              </p14:xfrm>
            </p:contentPart>
          </mc:Choice>
          <mc:Fallback xmlns="">
            <p:pic>
              <p:nvPicPr>
                <p:cNvPr id="72" name="Ink 71">
                  <a:extLst>
                    <a:ext uri="{FF2B5EF4-FFF2-40B4-BE49-F238E27FC236}">
                      <a16:creationId xmlns:a16="http://schemas.microsoft.com/office/drawing/2014/main" id="{7EA31DB3-E7CF-9ACF-744E-60C259DBB1B3}"/>
                    </a:ext>
                  </a:extLst>
                </p:cNvPr>
                <p:cNvPicPr/>
                <p:nvPr/>
              </p:nvPicPr>
              <p:blipFill>
                <a:blip r:embed="rId113"/>
                <a:stretch>
                  <a:fillRect/>
                </a:stretch>
              </p:blipFill>
              <p:spPr>
                <a:xfrm>
                  <a:off x="2701718" y="3242108"/>
                  <a:ext cx="610200" cy="11505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73" name="Ink 72">
                  <a:extLst>
                    <a:ext uri="{FF2B5EF4-FFF2-40B4-BE49-F238E27FC236}">
                      <a16:creationId xmlns:a16="http://schemas.microsoft.com/office/drawing/2014/main" id="{A93E0006-84C5-9450-35E4-45A629D3F238}"/>
                    </a:ext>
                  </a:extLst>
                </p14:cNvPr>
                <p14:cNvContentPartPr/>
                <p14:nvPr/>
              </p14:nvContentPartPr>
              <p14:xfrm>
                <a:off x="3200678" y="4296188"/>
                <a:ext cx="150120" cy="193680"/>
              </p14:xfrm>
            </p:contentPart>
          </mc:Choice>
          <mc:Fallback xmlns="">
            <p:pic>
              <p:nvPicPr>
                <p:cNvPr id="73" name="Ink 72">
                  <a:extLst>
                    <a:ext uri="{FF2B5EF4-FFF2-40B4-BE49-F238E27FC236}">
                      <a16:creationId xmlns:a16="http://schemas.microsoft.com/office/drawing/2014/main" id="{A93E0006-84C5-9450-35E4-45A629D3F238}"/>
                    </a:ext>
                  </a:extLst>
                </p:cNvPr>
                <p:cNvPicPr/>
                <p:nvPr/>
              </p:nvPicPr>
              <p:blipFill>
                <a:blip r:embed="rId115"/>
                <a:stretch>
                  <a:fillRect/>
                </a:stretch>
              </p:blipFill>
              <p:spPr>
                <a:xfrm>
                  <a:off x="3191678" y="4287548"/>
                  <a:ext cx="167760" cy="21132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74" name="Ink 73">
                  <a:extLst>
                    <a:ext uri="{FF2B5EF4-FFF2-40B4-BE49-F238E27FC236}">
                      <a16:creationId xmlns:a16="http://schemas.microsoft.com/office/drawing/2014/main" id="{463AAD98-3718-53C7-E9C2-C77612DFCB46}"/>
                    </a:ext>
                  </a:extLst>
                </p14:cNvPr>
                <p14:cNvContentPartPr/>
                <p14:nvPr/>
              </p14:nvContentPartPr>
              <p14:xfrm>
                <a:off x="3363398" y="4198628"/>
                <a:ext cx="1458360" cy="420840"/>
              </p14:xfrm>
            </p:contentPart>
          </mc:Choice>
          <mc:Fallback xmlns="">
            <p:pic>
              <p:nvPicPr>
                <p:cNvPr id="74" name="Ink 73">
                  <a:extLst>
                    <a:ext uri="{FF2B5EF4-FFF2-40B4-BE49-F238E27FC236}">
                      <a16:creationId xmlns:a16="http://schemas.microsoft.com/office/drawing/2014/main" id="{463AAD98-3718-53C7-E9C2-C77612DFCB46}"/>
                    </a:ext>
                  </a:extLst>
                </p:cNvPr>
                <p:cNvPicPr/>
                <p:nvPr/>
              </p:nvPicPr>
              <p:blipFill>
                <a:blip r:embed="rId117"/>
                <a:stretch>
                  <a:fillRect/>
                </a:stretch>
              </p:blipFill>
              <p:spPr>
                <a:xfrm>
                  <a:off x="3354758" y="4189988"/>
                  <a:ext cx="1476000" cy="4384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5" name="Ink 74">
                  <a:extLst>
                    <a:ext uri="{FF2B5EF4-FFF2-40B4-BE49-F238E27FC236}">
                      <a16:creationId xmlns:a16="http://schemas.microsoft.com/office/drawing/2014/main" id="{62077679-F2A9-AA2C-9DEF-81AE47F63643}"/>
                    </a:ext>
                  </a:extLst>
                </p14:cNvPr>
                <p14:cNvContentPartPr/>
                <p14:nvPr/>
              </p14:nvContentPartPr>
              <p14:xfrm>
                <a:off x="3638438" y="4331108"/>
                <a:ext cx="145800" cy="186120"/>
              </p14:xfrm>
            </p:contentPart>
          </mc:Choice>
          <mc:Fallback xmlns="">
            <p:pic>
              <p:nvPicPr>
                <p:cNvPr id="75" name="Ink 74">
                  <a:extLst>
                    <a:ext uri="{FF2B5EF4-FFF2-40B4-BE49-F238E27FC236}">
                      <a16:creationId xmlns:a16="http://schemas.microsoft.com/office/drawing/2014/main" id="{62077679-F2A9-AA2C-9DEF-81AE47F63643}"/>
                    </a:ext>
                  </a:extLst>
                </p:cNvPr>
                <p:cNvPicPr/>
                <p:nvPr/>
              </p:nvPicPr>
              <p:blipFill>
                <a:blip r:embed="rId119"/>
                <a:stretch>
                  <a:fillRect/>
                </a:stretch>
              </p:blipFill>
              <p:spPr>
                <a:xfrm>
                  <a:off x="3629798" y="4322108"/>
                  <a:ext cx="16344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6" name="Ink 75">
                  <a:extLst>
                    <a:ext uri="{FF2B5EF4-FFF2-40B4-BE49-F238E27FC236}">
                      <a16:creationId xmlns:a16="http://schemas.microsoft.com/office/drawing/2014/main" id="{C5141D29-195D-402C-DBF0-CBDF2FE71509}"/>
                    </a:ext>
                  </a:extLst>
                </p14:cNvPr>
                <p14:cNvContentPartPr/>
                <p14:nvPr/>
              </p14:nvContentPartPr>
              <p14:xfrm>
                <a:off x="3608558" y="4339388"/>
                <a:ext cx="148320" cy="180000"/>
              </p14:xfrm>
            </p:contentPart>
          </mc:Choice>
          <mc:Fallback xmlns="">
            <p:pic>
              <p:nvPicPr>
                <p:cNvPr id="76" name="Ink 75">
                  <a:extLst>
                    <a:ext uri="{FF2B5EF4-FFF2-40B4-BE49-F238E27FC236}">
                      <a16:creationId xmlns:a16="http://schemas.microsoft.com/office/drawing/2014/main" id="{C5141D29-195D-402C-DBF0-CBDF2FE71509}"/>
                    </a:ext>
                  </a:extLst>
                </p:cNvPr>
                <p:cNvPicPr/>
                <p:nvPr/>
              </p:nvPicPr>
              <p:blipFill>
                <a:blip r:embed="rId121"/>
                <a:stretch>
                  <a:fillRect/>
                </a:stretch>
              </p:blipFill>
              <p:spPr>
                <a:xfrm>
                  <a:off x="3599558" y="4330748"/>
                  <a:ext cx="16596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7" name="Ink 76">
                  <a:extLst>
                    <a:ext uri="{FF2B5EF4-FFF2-40B4-BE49-F238E27FC236}">
                      <a16:creationId xmlns:a16="http://schemas.microsoft.com/office/drawing/2014/main" id="{C4D4377B-7365-727A-90FD-01FCA3B55829}"/>
                    </a:ext>
                  </a:extLst>
                </p14:cNvPr>
                <p14:cNvContentPartPr/>
                <p14:nvPr/>
              </p14:nvContentPartPr>
              <p14:xfrm>
                <a:off x="3854798" y="4314548"/>
                <a:ext cx="170640" cy="197640"/>
              </p14:xfrm>
            </p:contentPart>
          </mc:Choice>
          <mc:Fallback xmlns="">
            <p:pic>
              <p:nvPicPr>
                <p:cNvPr id="77" name="Ink 76">
                  <a:extLst>
                    <a:ext uri="{FF2B5EF4-FFF2-40B4-BE49-F238E27FC236}">
                      <a16:creationId xmlns:a16="http://schemas.microsoft.com/office/drawing/2014/main" id="{C4D4377B-7365-727A-90FD-01FCA3B55829}"/>
                    </a:ext>
                  </a:extLst>
                </p:cNvPr>
                <p:cNvPicPr/>
                <p:nvPr/>
              </p:nvPicPr>
              <p:blipFill>
                <a:blip r:embed="rId123"/>
                <a:stretch>
                  <a:fillRect/>
                </a:stretch>
              </p:blipFill>
              <p:spPr>
                <a:xfrm>
                  <a:off x="3845798" y="4305548"/>
                  <a:ext cx="18828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8" name="Ink 77">
                  <a:extLst>
                    <a:ext uri="{FF2B5EF4-FFF2-40B4-BE49-F238E27FC236}">
                      <a16:creationId xmlns:a16="http://schemas.microsoft.com/office/drawing/2014/main" id="{1D3E5CF3-7C50-84DC-D946-E7E2A794464E}"/>
                    </a:ext>
                  </a:extLst>
                </p14:cNvPr>
                <p14:cNvContentPartPr/>
                <p14:nvPr/>
              </p14:nvContentPartPr>
              <p14:xfrm>
                <a:off x="4095638" y="4323908"/>
                <a:ext cx="129600" cy="175680"/>
              </p14:xfrm>
            </p:contentPart>
          </mc:Choice>
          <mc:Fallback xmlns="">
            <p:pic>
              <p:nvPicPr>
                <p:cNvPr id="78" name="Ink 77">
                  <a:extLst>
                    <a:ext uri="{FF2B5EF4-FFF2-40B4-BE49-F238E27FC236}">
                      <a16:creationId xmlns:a16="http://schemas.microsoft.com/office/drawing/2014/main" id="{1D3E5CF3-7C50-84DC-D946-E7E2A794464E}"/>
                    </a:ext>
                  </a:extLst>
                </p:cNvPr>
                <p:cNvPicPr/>
                <p:nvPr/>
              </p:nvPicPr>
              <p:blipFill>
                <a:blip r:embed="rId125"/>
                <a:stretch>
                  <a:fillRect/>
                </a:stretch>
              </p:blipFill>
              <p:spPr>
                <a:xfrm>
                  <a:off x="4086998" y="4315268"/>
                  <a:ext cx="147240" cy="1933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9" name="Ink 78">
                  <a:extLst>
                    <a:ext uri="{FF2B5EF4-FFF2-40B4-BE49-F238E27FC236}">
                      <a16:creationId xmlns:a16="http://schemas.microsoft.com/office/drawing/2014/main" id="{F950F074-9E8D-D378-2BCF-51B909D35469}"/>
                    </a:ext>
                  </a:extLst>
                </p14:cNvPr>
                <p14:cNvContentPartPr/>
                <p14:nvPr/>
              </p14:nvContentPartPr>
              <p14:xfrm>
                <a:off x="4313078" y="4285748"/>
                <a:ext cx="123480" cy="206280"/>
              </p14:xfrm>
            </p:contentPart>
          </mc:Choice>
          <mc:Fallback xmlns="">
            <p:pic>
              <p:nvPicPr>
                <p:cNvPr id="79" name="Ink 78">
                  <a:extLst>
                    <a:ext uri="{FF2B5EF4-FFF2-40B4-BE49-F238E27FC236}">
                      <a16:creationId xmlns:a16="http://schemas.microsoft.com/office/drawing/2014/main" id="{F950F074-9E8D-D378-2BCF-51B909D35469}"/>
                    </a:ext>
                  </a:extLst>
                </p:cNvPr>
                <p:cNvPicPr/>
                <p:nvPr/>
              </p:nvPicPr>
              <p:blipFill>
                <a:blip r:embed="rId127"/>
                <a:stretch>
                  <a:fillRect/>
                </a:stretch>
              </p:blipFill>
              <p:spPr>
                <a:xfrm>
                  <a:off x="4304438" y="4277108"/>
                  <a:ext cx="14112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0" name="Ink 79">
                  <a:extLst>
                    <a:ext uri="{FF2B5EF4-FFF2-40B4-BE49-F238E27FC236}">
                      <a16:creationId xmlns:a16="http://schemas.microsoft.com/office/drawing/2014/main" id="{91FCA04E-8A3E-9E2B-5604-2300FF03FC61}"/>
                    </a:ext>
                  </a:extLst>
                </p14:cNvPr>
                <p14:cNvContentPartPr/>
                <p14:nvPr/>
              </p14:nvContentPartPr>
              <p14:xfrm>
                <a:off x="4326758" y="4391588"/>
                <a:ext cx="119160" cy="48600"/>
              </p14:xfrm>
            </p:contentPart>
          </mc:Choice>
          <mc:Fallback xmlns="">
            <p:pic>
              <p:nvPicPr>
                <p:cNvPr id="80" name="Ink 79">
                  <a:extLst>
                    <a:ext uri="{FF2B5EF4-FFF2-40B4-BE49-F238E27FC236}">
                      <a16:creationId xmlns:a16="http://schemas.microsoft.com/office/drawing/2014/main" id="{91FCA04E-8A3E-9E2B-5604-2300FF03FC61}"/>
                    </a:ext>
                  </a:extLst>
                </p:cNvPr>
                <p:cNvPicPr/>
                <p:nvPr/>
              </p:nvPicPr>
              <p:blipFill>
                <a:blip r:embed="rId129"/>
                <a:stretch>
                  <a:fillRect/>
                </a:stretch>
              </p:blipFill>
              <p:spPr>
                <a:xfrm>
                  <a:off x="4317758" y="4382948"/>
                  <a:ext cx="13680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1" name="Ink 80">
                  <a:extLst>
                    <a:ext uri="{FF2B5EF4-FFF2-40B4-BE49-F238E27FC236}">
                      <a16:creationId xmlns:a16="http://schemas.microsoft.com/office/drawing/2014/main" id="{FFFDC51D-6BA7-047D-4212-26273B24BE89}"/>
                    </a:ext>
                  </a:extLst>
                </p14:cNvPr>
                <p14:cNvContentPartPr/>
                <p14:nvPr/>
              </p14:nvContentPartPr>
              <p14:xfrm>
                <a:off x="4486598" y="4292948"/>
                <a:ext cx="96480" cy="217440"/>
              </p14:xfrm>
            </p:contentPart>
          </mc:Choice>
          <mc:Fallback xmlns="">
            <p:pic>
              <p:nvPicPr>
                <p:cNvPr id="81" name="Ink 80">
                  <a:extLst>
                    <a:ext uri="{FF2B5EF4-FFF2-40B4-BE49-F238E27FC236}">
                      <a16:creationId xmlns:a16="http://schemas.microsoft.com/office/drawing/2014/main" id="{FFFDC51D-6BA7-047D-4212-26273B24BE89}"/>
                    </a:ext>
                  </a:extLst>
                </p:cNvPr>
                <p:cNvPicPr/>
                <p:nvPr/>
              </p:nvPicPr>
              <p:blipFill>
                <a:blip r:embed="rId131"/>
                <a:stretch>
                  <a:fillRect/>
                </a:stretch>
              </p:blipFill>
              <p:spPr>
                <a:xfrm>
                  <a:off x="4477958" y="4284308"/>
                  <a:ext cx="11412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82" name="Ink 81">
                  <a:extLst>
                    <a:ext uri="{FF2B5EF4-FFF2-40B4-BE49-F238E27FC236}">
                      <a16:creationId xmlns:a16="http://schemas.microsoft.com/office/drawing/2014/main" id="{11014157-928B-3D7C-84FC-F6549A41A134}"/>
                    </a:ext>
                  </a:extLst>
                </p14:cNvPr>
                <p14:cNvContentPartPr/>
                <p14:nvPr/>
              </p14:nvContentPartPr>
              <p14:xfrm>
                <a:off x="4505678" y="4352708"/>
                <a:ext cx="165240" cy="64080"/>
              </p14:xfrm>
            </p:contentPart>
          </mc:Choice>
          <mc:Fallback xmlns="">
            <p:pic>
              <p:nvPicPr>
                <p:cNvPr id="82" name="Ink 81">
                  <a:extLst>
                    <a:ext uri="{FF2B5EF4-FFF2-40B4-BE49-F238E27FC236}">
                      <a16:creationId xmlns:a16="http://schemas.microsoft.com/office/drawing/2014/main" id="{11014157-928B-3D7C-84FC-F6549A41A134}"/>
                    </a:ext>
                  </a:extLst>
                </p:cNvPr>
                <p:cNvPicPr/>
                <p:nvPr/>
              </p:nvPicPr>
              <p:blipFill>
                <a:blip r:embed="rId133"/>
                <a:stretch>
                  <a:fillRect/>
                </a:stretch>
              </p:blipFill>
              <p:spPr>
                <a:xfrm>
                  <a:off x="4496678" y="4343708"/>
                  <a:ext cx="182880" cy="817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84" name="Ink 83">
                  <a:extLst>
                    <a:ext uri="{FF2B5EF4-FFF2-40B4-BE49-F238E27FC236}">
                      <a16:creationId xmlns:a16="http://schemas.microsoft.com/office/drawing/2014/main" id="{86BC0A11-1089-FDC6-9F8E-0769A2DBB2C8}"/>
                    </a:ext>
                  </a:extLst>
                </p14:cNvPr>
                <p14:cNvContentPartPr/>
                <p14:nvPr/>
              </p14:nvContentPartPr>
              <p14:xfrm>
                <a:off x="2384198" y="3386468"/>
                <a:ext cx="1014480" cy="1157760"/>
              </p14:xfrm>
            </p:contentPart>
          </mc:Choice>
          <mc:Fallback xmlns="">
            <p:pic>
              <p:nvPicPr>
                <p:cNvPr id="84" name="Ink 83">
                  <a:extLst>
                    <a:ext uri="{FF2B5EF4-FFF2-40B4-BE49-F238E27FC236}">
                      <a16:creationId xmlns:a16="http://schemas.microsoft.com/office/drawing/2014/main" id="{86BC0A11-1089-FDC6-9F8E-0769A2DBB2C8}"/>
                    </a:ext>
                  </a:extLst>
                </p:cNvPr>
                <p:cNvPicPr/>
                <p:nvPr/>
              </p:nvPicPr>
              <p:blipFill>
                <a:blip r:embed="rId135"/>
                <a:stretch>
                  <a:fillRect/>
                </a:stretch>
              </p:blipFill>
              <p:spPr>
                <a:xfrm>
                  <a:off x="2375558" y="3377828"/>
                  <a:ext cx="1032120" cy="117540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5" name="Ink 84">
                  <a:extLst>
                    <a:ext uri="{FF2B5EF4-FFF2-40B4-BE49-F238E27FC236}">
                      <a16:creationId xmlns:a16="http://schemas.microsoft.com/office/drawing/2014/main" id="{DDC5A0E6-1236-5F43-D446-4819E88840B9}"/>
                    </a:ext>
                  </a:extLst>
                </p14:cNvPr>
                <p14:cNvContentPartPr/>
                <p14:nvPr/>
              </p14:nvContentPartPr>
              <p14:xfrm>
                <a:off x="2400398" y="3327788"/>
                <a:ext cx="188280" cy="128880"/>
              </p14:xfrm>
            </p:contentPart>
          </mc:Choice>
          <mc:Fallback xmlns="">
            <p:pic>
              <p:nvPicPr>
                <p:cNvPr id="85" name="Ink 84">
                  <a:extLst>
                    <a:ext uri="{FF2B5EF4-FFF2-40B4-BE49-F238E27FC236}">
                      <a16:creationId xmlns:a16="http://schemas.microsoft.com/office/drawing/2014/main" id="{DDC5A0E6-1236-5F43-D446-4819E88840B9}"/>
                    </a:ext>
                  </a:extLst>
                </p:cNvPr>
                <p:cNvPicPr/>
                <p:nvPr/>
              </p:nvPicPr>
              <p:blipFill>
                <a:blip r:embed="rId137"/>
                <a:stretch>
                  <a:fillRect/>
                </a:stretch>
              </p:blipFill>
              <p:spPr>
                <a:xfrm>
                  <a:off x="2391758" y="3318788"/>
                  <a:ext cx="2059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6" name="Ink 85">
                  <a:extLst>
                    <a:ext uri="{FF2B5EF4-FFF2-40B4-BE49-F238E27FC236}">
                      <a16:creationId xmlns:a16="http://schemas.microsoft.com/office/drawing/2014/main" id="{AF0DBEA4-51DD-83DE-FF93-7D4BE235262D}"/>
                    </a:ext>
                  </a:extLst>
                </p14:cNvPr>
                <p14:cNvContentPartPr/>
                <p14:nvPr/>
              </p14:nvContentPartPr>
              <p14:xfrm>
                <a:off x="1474478" y="3968228"/>
                <a:ext cx="216720" cy="220680"/>
              </p14:xfrm>
            </p:contentPart>
          </mc:Choice>
          <mc:Fallback xmlns="">
            <p:pic>
              <p:nvPicPr>
                <p:cNvPr id="86" name="Ink 85">
                  <a:extLst>
                    <a:ext uri="{FF2B5EF4-FFF2-40B4-BE49-F238E27FC236}">
                      <a16:creationId xmlns:a16="http://schemas.microsoft.com/office/drawing/2014/main" id="{AF0DBEA4-51DD-83DE-FF93-7D4BE235262D}"/>
                    </a:ext>
                  </a:extLst>
                </p:cNvPr>
                <p:cNvPicPr/>
                <p:nvPr/>
              </p:nvPicPr>
              <p:blipFill>
                <a:blip r:embed="rId139"/>
                <a:stretch>
                  <a:fillRect/>
                </a:stretch>
              </p:blipFill>
              <p:spPr>
                <a:xfrm>
                  <a:off x="1465838" y="3959228"/>
                  <a:ext cx="2343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7" name="Ink 86">
                  <a:extLst>
                    <a:ext uri="{FF2B5EF4-FFF2-40B4-BE49-F238E27FC236}">
                      <a16:creationId xmlns:a16="http://schemas.microsoft.com/office/drawing/2014/main" id="{5DC144D7-B48E-F32A-6D4D-058841A8A8CE}"/>
                    </a:ext>
                  </a:extLst>
                </p14:cNvPr>
                <p14:cNvContentPartPr/>
                <p14:nvPr/>
              </p14:nvContentPartPr>
              <p14:xfrm>
                <a:off x="1767158" y="3958148"/>
                <a:ext cx="181080" cy="173160"/>
              </p14:xfrm>
            </p:contentPart>
          </mc:Choice>
          <mc:Fallback xmlns="">
            <p:pic>
              <p:nvPicPr>
                <p:cNvPr id="87" name="Ink 86">
                  <a:extLst>
                    <a:ext uri="{FF2B5EF4-FFF2-40B4-BE49-F238E27FC236}">
                      <a16:creationId xmlns:a16="http://schemas.microsoft.com/office/drawing/2014/main" id="{5DC144D7-B48E-F32A-6D4D-058841A8A8CE}"/>
                    </a:ext>
                  </a:extLst>
                </p:cNvPr>
                <p:cNvPicPr/>
                <p:nvPr/>
              </p:nvPicPr>
              <p:blipFill>
                <a:blip r:embed="rId141"/>
                <a:stretch>
                  <a:fillRect/>
                </a:stretch>
              </p:blipFill>
              <p:spPr>
                <a:xfrm>
                  <a:off x="1758518" y="3949148"/>
                  <a:ext cx="19872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8" name="Ink 87">
                  <a:extLst>
                    <a:ext uri="{FF2B5EF4-FFF2-40B4-BE49-F238E27FC236}">
                      <a16:creationId xmlns:a16="http://schemas.microsoft.com/office/drawing/2014/main" id="{417842CF-8488-AA97-97E5-64901F78EF31}"/>
                    </a:ext>
                  </a:extLst>
                </p14:cNvPr>
                <p14:cNvContentPartPr/>
                <p14:nvPr/>
              </p14:nvContentPartPr>
              <p14:xfrm>
                <a:off x="1977758" y="3936188"/>
                <a:ext cx="137160" cy="23760"/>
              </p14:xfrm>
            </p:contentPart>
          </mc:Choice>
          <mc:Fallback xmlns="">
            <p:pic>
              <p:nvPicPr>
                <p:cNvPr id="88" name="Ink 87">
                  <a:extLst>
                    <a:ext uri="{FF2B5EF4-FFF2-40B4-BE49-F238E27FC236}">
                      <a16:creationId xmlns:a16="http://schemas.microsoft.com/office/drawing/2014/main" id="{417842CF-8488-AA97-97E5-64901F78EF31}"/>
                    </a:ext>
                  </a:extLst>
                </p:cNvPr>
                <p:cNvPicPr/>
                <p:nvPr/>
              </p:nvPicPr>
              <p:blipFill>
                <a:blip r:embed="rId143"/>
                <a:stretch>
                  <a:fillRect/>
                </a:stretch>
              </p:blipFill>
              <p:spPr>
                <a:xfrm>
                  <a:off x="1968758" y="3927188"/>
                  <a:ext cx="1548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9" name="Ink 88">
                  <a:extLst>
                    <a:ext uri="{FF2B5EF4-FFF2-40B4-BE49-F238E27FC236}">
                      <a16:creationId xmlns:a16="http://schemas.microsoft.com/office/drawing/2014/main" id="{2EDED98C-BB66-B1B1-26F7-4A16482E3137}"/>
                    </a:ext>
                  </a:extLst>
                </p14:cNvPr>
                <p14:cNvContentPartPr/>
                <p14:nvPr/>
              </p14:nvContentPartPr>
              <p14:xfrm>
                <a:off x="2026358" y="3928628"/>
                <a:ext cx="52200" cy="161640"/>
              </p14:xfrm>
            </p:contentPart>
          </mc:Choice>
          <mc:Fallback xmlns="">
            <p:pic>
              <p:nvPicPr>
                <p:cNvPr id="89" name="Ink 88">
                  <a:extLst>
                    <a:ext uri="{FF2B5EF4-FFF2-40B4-BE49-F238E27FC236}">
                      <a16:creationId xmlns:a16="http://schemas.microsoft.com/office/drawing/2014/main" id="{2EDED98C-BB66-B1B1-26F7-4A16482E3137}"/>
                    </a:ext>
                  </a:extLst>
                </p:cNvPr>
                <p:cNvPicPr/>
                <p:nvPr/>
              </p:nvPicPr>
              <p:blipFill>
                <a:blip r:embed="rId145"/>
                <a:stretch>
                  <a:fillRect/>
                </a:stretch>
              </p:blipFill>
              <p:spPr>
                <a:xfrm>
                  <a:off x="2017718" y="3919628"/>
                  <a:ext cx="6984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90" name="Ink 89">
                  <a:extLst>
                    <a:ext uri="{FF2B5EF4-FFF2-40B4-BE49-F238E27FC236}">
                      <a16:creationId xmlns:a16="http://schemas.microsoft.com/office/drawing/2014/main" id="{20D39BC1-E478-BC4F-E0CD-B68E1F86E147}"/>
                    </a:ext>
                  </a:extLst>
                </p14:cNvPr>
                <p14:cNvContentPartPr/>
                <p14:nvPr/>
              </p14:nvContentPartPr>
              <p14:xfrm>
                <a:off x="1250558" y="4273868"/>
                <a:ext cx="305640" cy="210960"/>
              </p14:xfrm>
            </p:contentPart>
          </mc:Choice>
          <mc:Fallback xmlns="">
            <p:pic>
              <p:nvPicPr>
                <p:cNvPr id="90" name="Ink 89">
                  <a:extLst>
                    <a:ext uri="{FF2B5EF4-FFF2-40B4-BE49-F238E27FC236}">
                      <a16:creationId xmlns:a16="http://schemas.microsoft.com/office/drawing/2014/main" id="{20D39BC1-E478-BC4F-E0CD-B68E1F86E147}"/>
                    </a:ext>
                  </a:extLst>
                </p:cNvPr>
                <p:cNvPicPr/>
                <p:nvPr/>
              </p:nvPicPr>
              <p:blipFill>
                <a:blip r:embed="rId147"/>
                <a:stretch>
                  <a:fillRect/>
                </a:stretch>
              </p:blipFill>
              <p:spPr>
                <a:xfrm>
                  <a:off x="1241558" y="4264868"/>
                  <a:ext cx="32328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91" name="Ink 90">
                  <a:extLst>
                    <a:ext uri="{FF2B5EF4-FFF2-40B4-BE49-F238E27FC236}">
                      <a16:creationId xmlns:a16="http://schemas.microsoft.com/office/drawing/2014/main" id="{1BA5CF8A-EA58-19D9-8515-1BE7E76CBCB0}"/>
                    </a:ext>
                  </a:extLst>
                </p14:cNvPr>
                <p14:cNvContentPartPr/>
                <p14:nvPr/>
              </p14:nvContentPartPr>
              <p14:xfrm>
                <a:off x="1572398" y="4387268"/>
                <a:ext cx="91440" cy="110520"/>
              </p14:xfrm>
            </p:contentPart>
          </mc:Choice>
          <mc:Fallback xmlns="">
            <p:pic>
              <p:nvPicPr>
                <p:cNvPr id="91" name="Ink 90">
                  <a:extLst>
                    <a:ext uri="{FF2B5EF4-FFF2-40B4-BE49-F238E27FC236}">
                      <a16:creationId xmlns:a16="http://schemas.microsoft.com/office/drawing/2014/main" id="{1BA5CF8A-EA58-19D9-8515-1BE7E76CBCB0}"/>
                    </a:ext>
                  </a:extLst>
                </p:cNvPr>
                <p:cNvPicPr/>
                <p:nvPr/>
              </p:nvPicPr>
              <p:blipFill>
                <a:blip r:embed="rId149"/>
                <a:stretch>
                  <a:fillRect/>
                </a:stretch>
              </p:blipFill>
              <p:spPr>
                <a:xfrm>
                  <a:off x="1563398" y="4378628"/>
                  <a:ext cx="10908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92" name="Ink 91">
                  <a:extLst>
                    <a:ext uri="{FF2B5EF4-FFF2-40B4-BE49-F238E27FC236}">
                      <a16:creationId xmlns:a16="http://schemas.microsoft.com/office/drawing/2014/main" id="{9D001FBA-BA47-1DB0-6929-4ACD1D35AB22}"/>
                    </a:ext>
                  </a:extLst>
                </p14:cNvPr>
                <p14:cNvContentPartPr/>
                <p14:nvPr/>
              </p14:nvContentPartPr>
              <p14:xfrm>
                <a:off x="1719998" y="4291148"/>
                <a:ext cx="19440" cy="172800"/>
              </p14:xfrm>
            </p:contentPart>
          </mc:Choice>
          <mc:Fallback xmlns="">
            <p:pic>
              <p:nvPicPr>
                <p:cNvPr id="92" name="Ink 91">
                  <a:extLst>
                    <a:ext uri="{FF2B5EF4-FFF2-40B4-BE49-F238E27FC236}">
                      <a16:creationId xmlns:a16="http://schemas.microsoft.com/office/drawing/2014/main" id="{9D001FBA-BA47-1DB0-6929-4ACD1D35AB22}"/>
                    </a:ext>
                  </a:extLst>
                </p:cNvPr>
                <p:cNvPicPr/>
                <p:nvPr/>
              </p:nvPicPr>
              <p:blipFill>
                <a:blip r:embed="rId151"/>
                <a:stretch>
                  <a:fillRect/>
                </a:stretch>
              </p:blipFill>
              <p:spPr>
                <a:xfrm>
                  <a:off x="1710998" y="4282148"/>
                  <a:ext cx="3708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93" name="Ink 92">
                  <a:extLst>
                    <a:ext uri="{FF2B5EF4-FFF2-40B4-BE49-F238E27FC236}">
                      <a16:creationId xmlns:a16="http://schemas.microsoft.com/office/drawing/2014/main" id="{FF8A4C6E-0E34-3557-3064-D7D9D72BC68F}"/>
                    </a:ext>
                  </a:extLst>
                </p14:cNvPr>
                <p14:cNvContentPartPr/>
                <p14:nvPr/>
              </p14:nvContentPartPr>
              <p14:xfrm>
                <a:off x="1731518" y="4337588"/>
                <a:ext cx="64440" cy="118440"/>
              </p14:xfrm>
            </p:contentPart>
          </mc:Choice>
          <mc:Fallback xmlns="">
            <p:pic>
              <p:nvPicPr>
                <p:cNvPr id="93" name="Ink 92">
                  <a:extLst>
                    <a:ext uri="{FF2B5EF4-FFF2-40B4-BE49-F238E27FC236}">
                      <a16:creationId xmlns:a16="http://schemas.microsoft.com/office/drawing/2014/main" id="{FF8A4C6E-0E34-3557-3064-D7D9D72BC68F}"/>
                    </a:ext>
                  </a:extLst>
                </p:cNvPr>
                <p:cNvPicPr/>
                <p:nvPr/>
              </p:nvPicPr>
              <p:blipFill>
                <a:blip r:embed="rId153"/>
                <a:stretch>
                  <a:fillRect/>
                </a:stretch>
              </p:blipFill>
              <p:spPr>
                <a:xfrm>
                  <a:off x="1722518" y="4328588"/>
                  <a:ext cx="8208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94" name="Ink 93">
                  <a:extLst>
                    <a:ext uri="{FF2B5EF4-FFF2-40B4-BE49-F238E27FC236}">
                      <a16:creationId xmlns:a16="http://schemas.microsoft.com/office/drawing/2014/main" id="{62453F05-2341-DCBA-0FFD-EC2FECB314E5}"/>
                    </a:ext>
                  </a:extLst>
                </p14:cNvPr>
                <p14:cNvContentPartPr/>
                <p14:nvPr/>
              </p14:nvContentPartPr>
              <p14:xfrm>
                <a:off x="1839158" y="4308068"/>
                <a:ext cx="94680" cy="129240"/>
              </p14:xfrm>
            </p:contentPart>
          </mc:Choice>
          <mc:Fallback xmlns="">
            <p:pic>
              <p:nvPicPr>
                <p:cNvPr id="94" name="Ink 93">
                  <a:extLst>
                    <a:ext uri="{FF2B5EF4-FFF2-40B4-BE49-F238E27FC236}">
                      <a16:creationId xmlns:a16="http://schemas.microsoft.com/office/drawing/2014/main" id="{62453F05-2341-DCBA-0FFD-EC2FECB314E5}"/>
                    </a:ext>
                  </a:extLst>
                </p:cNvPr>
                <p:cNvPicPr/>
                <p:nvPr/>
              </p:nvPicPr>
              <p:blipFill>
                <a:blip r:embed="rId155"/>
                <a:stretch>
                  <a:fillRect/>
                </a:stretch>
              </p:blipFill>
              <p:spPr>
                <a:xfrm>
                  <a:off x="1830518" y="4299428"/>
                  <a:ext cx="11232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5" name="Ink 94">
                  <a:extLst>
                    <a:ext uri="{FF2B5EF4-FFF2-40B4-BE49-F238E27FC236}">
                      <a16:creationId xmlns:a16="http://schemas.microsoft.com/office/drawing/2014/main" id="{88820FE7-5D6D-A8FF-A522-E20BC3DBD984}"/>
                    </a:ext>
                  </a:extLst>
                </p14:cNvPr>
                <p14:cNvContentPartPr/>
                <p14:nvPr/>
              </p14:nvContentPartPr>
              <p14:xfrm>
                <a:off x="2005118" y="4290068"/>
                <a:ext cx="163080" cy="110160"/>
              </p14:xfrm>
            </p:contentPart>
          </mc:Choice>
          <mc:Fallback xmlns="">
            <p:pic>
              <p:nvPicPr>
                <p:cNvPr id="95" name="Ink 94">
                  <a:extLst>
                    <a:ext uri="{FF2B5EF4-FFF2-40B4-BE49-F238E27FC236}">
                      <a16:creationId xmlns:a16="http://schemas.microsoft.com/office/drawing/2014/main" id="{88820FE7-5D6D-A8FF-A522-E20BC3DBD984}"/>
                    </a:ext>
                  </a:extLst>
                </p:cNvPr>
                <p:cNvPicPr/>
                <p:nvPr/>
              </p:nvPicPr>
              <p:blipFill>
                <a:blip r:embed="rId157"/>
                <a:stretch>
                  <a:fillRect/>
                </a:stretch>
              </p:blipFill>
              <p:spPr>
                <a:xfrm>
                  <a:off x="1996118" y="4281068"/>
                  <a:ext cx="180720" cy="12780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7" name="Ink 96">
                  <a:extLst>
                    <a:ext uri="{FF2B5EF4-FFF2-40B4-BE49-F238E27FC236}">
                      <a16:creationId xmlns:a16="http://schemas.microsoft.com/office/drawing/2014/main" id="{ABA9B7CE-7DB4-179C-7006-86E8136C2C8B}"/>
                    </a:ext>
                  </a:extLst>
                </p14:cNvPr>
                <p14:cNvContentPartPr/>
                <p14:nvPr/>
              </p14:nvContentPartPr>
              <p14:xfrm>
                <a:off x="253718" y="2747828"/>
                <a:ext cx="130680" cy="142200"/>
              </p14:xfrm>
            </p:contentPart>
          </mc:Choice>
          <mc:Fallback xmlns="">
            <p:pic>
              <p:nvPicPr>
                <p:cNvPr id="97" name="Ink 96">
                  <a:extLst>
                    <a:ext uri="{FF2B5EF4-FFF2-40B4-BE49-F238E27FC236}">
                      <a16:creationId xmlns:a16="http://schemas.microsoft.com/office/drawing/2014/main" id="{ABA9B7CE-7DB4-179C-7006-86E8136C2C8B}"/>
                    </a:ext>
                  </a:extLst>
                </p:cNvPr>
                <p:cNvPicPr/>
                <p:nvPr/>
              </p:nvPicPr>
              <p:blipFill>
                <a:blip r:embed="rId159"/>
                <a:stretch>
                  <a:fillRect/>
                </a:stretch>
              </p:blipFill>
              <p:spPr>
                <a:xfrm>
                  <a:off x="244718" y="2739188"/>
                  <a:ext cx="1483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8" name="Ink 97">
                  <a:extLst>
                    <a:ext uri="{FF2B5EF4-FFF2-40B4-BE49-F238E27FC236}">
                      <a16:creationId xmlns:a16="http://schemas.microsoft.com/office/drawing/2014/main" id="{0CB97DB0-D836-6DB4-3D25-16A088E8E9FA}"/>
                    </a:ext>
                  </a:extLst>
                </p14:cNvPr>
                <p14:cNvContentPartPr/>
                <p14:nvPr/>
              </p14:nvContentPartPr>
              <p14:xfrm>
                <a:off x="248678" y="2887508"/>
                <a:ext cx="135000" cy="159840"/>
              </p14:xfrm>
            </p:contentPart>
          </mc:Choice>
          <mc:Fallback xmlns="">
            <p:pic>
              <p:nvPicPr>
                <p:cNvPr id="98" name="Ink 97">
                  <a:extLst>
                    <a:ext uri="{FF2B5EF4-FFF2-40B4-BE49-F238E27FC236}">
                      <a16:creationId xmlns:a16="http://schemas.microsoft.com/office/drawing/2014/main" id="{0CB97DB0-D836-6DB4-3D25-16A088E8E9FA}"/>
                    </a:ext>
                  </a:extLst>
                </p:cNvPr>
                <p:cNvPicPr/>
                <p:nvPr/>
              </p:nvPicPr>
              <p:blipFill>
                <a:blip r:embed="rId161"/>
                <a:stretch>
                  <a:fillRect/>
                </a:stretch>
              </p:blipFill>
              <p:spPr>
                <a:xfrm>
                  <a:off x="239678" y="2878508"/>
                  <a:ext cx="152640" cy="1774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9" name="Ink 98">
                  <a:extLst>
                    <a:ext uri="{FF2B5EF4-FFF2-40B4-BE49-F238E27FC236}">
                      <a16:creationId xmlns:a16="http://schemas.microsoft.com/office/drawing/2014/main" id="{B6877289-12C2-FD09-28E7-EFA177E7CA89}"/>
                    </a:ext>
                  </a:extLst>
                </p14:cNvPr>
                <p14:cNvContentPartPr/>
                <p14:nvPr/>
              </p14:nvContentPartPr>
              <p14:xfrm>
                <a:off x="452078" y="2881028"/>
                <a:ext cx="244800" cy="36720"/>
              </p14:xfrm>
            </p:contentPart>
          </mc:Choice>
          <mc:Fallback xmlns="">
            <p:pic>
              <p:nvPicPr>
                <p:cNvPr id="99" name="Ink 98">
                  <a:extLst>
                    <a:ext uri="{FF2B5EF4-FFF2-40B4-BE49-F238E27FC236}">
                      <a16:creationId xmlns:a16="http://schemas.microsoft.com/office/drawing/2014/main" id="{B6877289-12C2-FD09-28E7-EFA177E7CA89}"/>
                    </a:ext>
                  </a:extLst>
                </p:cNvPr>
                <p:cNvPicPr/>
                <p:nvPr/>
              </p:nvPicPr>
              <p:blipFill>
                <a:blip r:embed="rId163"/>
                <a:stretch>
                  <a:fillRect/>
                </a:stretch>
              </p:blipFill>
              <p:spPr>
                <a:xfrm>
                  <a:off x="443438" y="2872028"/>
                  <a:ext cx="26244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00" name="Ink 99">
                  <a:extLst>
                    <a:ext uri="{FF2B5EF4-FFF2-40B4-BE49-F238E27FC236}">
                      <a16:creationId xmlns:a16="http://schemas.microsoft.com/office/drawing/2014/main" id="{2DBDC1CB-716C-F441-A2D7-3C4472DE18F7}"/>
                    </a:ext>
                  </a:extLst>
                </p14:cNvPr>
                <p14:cNvContentPartPr/>
                <p14:nvPr/>
              </p14:nvContentPartPr>
              <p14:xfrm>
                <a:off x="603278" y="2828828"/>
                <a:ext cx="58680" cy="90720"/>
              </p14:xfrm>
            </p:contentPart>
          </mc:Choice>
          <mc:Fallback xmlns="">
            <p:pic>
              <p:nvPicPr>
                <p:cNvPr id="100" name="Ink 99">
                  <a:extLst>
                    <a:ext uri="{FF2B5EF4-FFF2-40B4-BE49-F238E27FC236}">
                      <a16:creationId xmlns:a16="http://schemas.microsoft.com/office/drawing/2014/main" id="{2DBDC1CB-716C-F441-A2D7-3C4472DE18F7}"/>
                    </a:ext>
                  </a:extLst>
                </p:cNvPr>
                <p:cNvPicPr/>
                <p:nvPr/>
              </p:nvPicPr>
              <p:blipFill>
                <a:blip r:embed="rId165"/>
                <a:stretch>
                  <a:fillRect/>
                </a:stretch>
              </p:blipFill>
              <p:spPr>
                <a:xfrm>
                  <a:off x="594278" y="2819828"/>
                  <a:ext cx="76320" cy="1083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01" name="Ink 100">
                  <a:extLst>
                    <a:ext uri="{FF2B5EF4-FFF2-40B4-BE49-F238E27FC236}">
                      <a16:creationId xmlns:a16="http://schemas.microsoft.com/office/drawing/2014/main" id="{495AA3F7-804B-B1A7-E1A0-DF923F4E5CF9}"/>
                    </a:ext>
                  </a:extLst>
                </p14:cNvPr>
                <p14:cNvContentPartPr/>
                <p14:nvPr/>
              </p14:nvContentPartPr>
              <p14:xfrm>
                <a:off x="779678" y="2766548"/>
                <a:ext cx="21960" cy="202680"/>
              </p14:xfrm>
            </p:contentPart>
          </mc:Choice>
          <mc:Fallback xmlns="">
            <p:pic>
              <p:nvPicPr>
                <p:cNvPr id="101" name="Ink 100">
                  <a:extLst>
                    <a:ext uri="{FF2B5EF4-FFF2-40B4-BE49-F238E27FC236}">
                      <a16:creationId xmlns:a16="http://schemas.microsoft.com/office/drawing/2014/main" id="{495AA3F7-804B-B1A7-E1A0-DF923F4E5CF9}"/>
                    </a:ext>
                  </a:extLst>
                </p:cNvPr>
                <p:cNvPicPr/>
                <p:nvPr/>
              </p:nvPicPr>
              <p:blipFill>
                <a:blip r:embed="rId167"/>
                <a:stretch>
                  <a:fillRect/>
                </a:stretch>
              </p:blipFill>
              <p:spPr>
                <a:xfrm>
                  <a:off x="771038" y="2757548"/>
                  <a:ext cx="3960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02" name="Ink 101">
                  <a:extLst>
                    <a:ext uri="{FF2B5EF4-FFF2-40B4-BE49-F238E27FC236}">
                      <a16:creationId xmlns:a16="http://schemas.microsoft.com/office/drawing/2014/main" id="{6EABF3D9-D344-D966-06D6-C5C543D689FC}"/>
                    </a:ext>
                  </a:extLst>
                </p14:cNvPr>
                <p14:cNvContentPartPr/>
                <p14:nvPr/>
              </p14:nvContentPartPr>
              <p14:xfrm>
                <a:off x="899918" y="2752508"/>
                <a:ext cx="24840" cy="163800"/>
              </p14:xfrm>
            </p:contentPart>
          </mc:Choice>
          <mc:Fallback xmlns="">
            <p:pic>
              <p:nvPicPr>
                <p:cNvPr id="102" name="Ink 101">
                  <a:extLst>
                    <a:ext uri="{FF2B5EF4-FFF2-40B4-BE49-F238E27FC236}">
                      <a16:creationId xmlns:a16="http://schemas.microsoft.com/office/drawing/2014/main" id="{6EABF3D9-D344-D966-06D6-C5C543D689FC}"/>
                    </a:ext>
                  </a:extLst>
                </p:cNvPr>
                <p:cNvPicPr/>
                <p:nvPr/>
              </p:nvPicPr>
              <p:blipFill>
                <a:blip r:embed="rId169"/>
                <a:stretch>
                  <a:fillRect/>
                </a:stretch>
              </p:blipFill>
              <p:spPr>
                <a:xfrm>
                  <a:off x="891278" y="2743508"/>
                  <a:ext cx="4248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03" name="Ink 102">
                  <a:extLst>
                    <a:ext uri="{FF2B5EF4-FFF2-40B4-BE49-F238E27FC236}">
                      <a16:creationId xmlns:a16="http://schemas.microsoft.com/office/drawing/2014/main" id="{E71D6EED-9E93-8096-27D4-D30B54C9520B}"/>
                    </a:ext>
                  </a:extLst>
                </p14:cNvPr>
                <p14:cNvContentPartPr/>
                <p14:nvPr/>
              </p14:nvContentPartPr>
              <p14:xfrm>
                <a:off x="678518" y="2902628"/>
                <a:ext cx="403200" cy="57600"/>
              </p14:xfrm>
            </p:contentPart>
          </mc:Choice>
          <mc:Fallback xmlns="">
            <p:pic>
              <p:nvPicPr>
                <p:cNvPr id="103" name="Ink 102">
                  <a:extLst>
                    <a:ext uri="{FF2B5EF4-FFF2-40B4-BE49-F238E27FC236}">
                      <a16:creationId xmlns:a16="http://schemas.microsoft.com/office/drawing/2014/main" id="{E71D6EED-9E93-8096-27D4-D30B54C9520B}"/>
                    </a:ext>
                  </a:extLst>
                </p:cNvPr>
                <p:cNvPicPr/>
                <p:nvPr/>
              </p:nvPicPr>
              <p:blipFill>
                <a:blip r:embed="rId171"/>
                <a:stretch>
                  <a:fillRect/>
                </a:stretch>
              </p:blipFill>
              <p:spPr>
                <a:xfrm>
                  <a:off x="669878" y="2893988"/>
                  <a:ext cx="4208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4" name="Ink 103">
                  <a:extLst>
                    <a:ext uri="{FF2B5EF4-FFF2-40B4-BE49-F238E27FC236}">
                      <a16:creationId xmlns:a16="http://schemas.microsoft.com/office/drawing/2014/main" id="{C0B8694E-4119-21B5-9A6C-BD56B0609C11}"/>
                    </a:ext>
                  </a:extLst>
                </p14:cNvPr>
                <p14:cNvContentPartPr/>
                <p14:nvPr/>
              </p14:nvContentPartPr>
              <p14:xfrm>
                <a:off x="668798" y="2633708"/>
                <a:ext cx="307800" cy="218160"/>
              </p14:xfrm>
            </p:contentPart>
          </mc:Choice>
          <mc:Fallback xmlns="">
            <p:pic>
              <p:nvPicPr>
                <p:cNvPr id="104" name="Ink 103">
                  <a:extLst>
                    <a:ext uri="{FF2B5EF4-FFF2-40B4-BE49-F238E27FC236}">
                      <a16:creationId xmlns:a16="http://schemas.microsoft.com/office/drawing/2014/main" id="{C0B8694E-4119-21B5-9A6C-BD56B0609C11}"/>
                    </a:ext>
                  </a:extLst>
                </p:cNvPr>
                <p:cNvPicPr/>
                <p:nvPr/>
              </p:nvPicPr>
              <p:blipFill>
                <a:blip r:embed="rId173"/>
                <a:stretch>
                  <a:fillRect/>
                </a:stretch>
              </p:blipFill>
              <p:spPr>
                <a:xfrm>
                  <a:off x="659798" y="2625068"/>
                  <a:ext cx="325440" cy="2358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6" name="Ink 105">
                  <a:extLst>
                    <a:ext uri="{FF2B5EF4-FFF2-40B4-BE49-F238E27FC236}">
                      <a16:creationId xmlns:a16="http://schemas.microsoft.com/office/drawing/2014/main" id="{FB84ABE5-415B-E3EB-4B11-3F17856DC259}"/>
                    </a:ext>
                  </a:extLst>
                </p14:cNvPr>
                <p14:cNvContentPartPr/>
                <p14:nvPr/>
              </p14:nvContentPartPr>
              <p14:xfrm>
                <a:off x="566918" y="3071828"/>
                <a:ext cx="91800" cy="87480"/>
              </p14:xfrm>
            </p:contentPart>
          </mc:Choice>
          <mc:Fallback xmlns="">
            <p:pic>
              <p:nvPicPr>
                <p:cNvPr id="106" name="Ink 105">
                  <a:extLst>
                    <a:ext uri="{FF2B5EF4-FFF2-40B4-BE49-F238E27FC236}">
                      <a16:creationId xmlns:a16="http://schemas.microsoft.com/office/drawing/2014/main" id="{FB84ABE5-415B-E3EB-4B11-3F17856DC259}"/>
                    </a:ext>
                  </a:extLst>
                </p:cNvPr>
                <p:cNvPicPr/>
                <p:nvPr/>
              </p:nvPicPr>
              <p:blipFill>
                <a:blip r:embed="rId175"/>
                <a:stretch>
                  <a:fillRect/>
                </a:stretch>
              </p:blipFill>
              <p:spPr>
                <a:xfrm>
                  <a:off x="558278" y="3062828"/>
                  <a:ext cx="10944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7" name="Ink 106">
                  <a:extLst>
                    <a:ext uri="{FF2B5EF4-FFF2-40B4-BE49-F238E27FC236}">
                      <a16:creationId xmlns:a16="http://schemas.microsoft.com/office/drawing/2014/main" id="{BF9360D0-C965-4DAA-7884-A9F7D8B876DF}"/>
                    </a:ext>
                  </a:extLst>
                </p14:cNvPr>
                <p14:cNvContentPartPr/>
                <p14:nvPr/>
              </p14:nvContentPartPr>
              <p14:xfrm>
                <a:off x="632438" y="3167228"/>
                <a:ext cx="13320" cy="148680"/>
              </p14:xfrm>
            </p:contentPart>
          </mc:Choice>
          <mc:Fallback xmlns="">
            <p:pic>
              <p:nvPicPr>
                <p:cNvPr id="107" name="Ink 106">
                  <a:extLst>
                    <a:ext uri="{FF2B5EF4-FFF2-40B4-BE49-F238E27FC236}">
                      <a16:creationId xmlns:a16="http://schemas.microsoft.com/office/drawing/2014/main" id="{BF9360D0-C965-4DAA-7884-A9F7D8B876DF}"/>
                    </a:ext>
                  </a:extLst>
                </p:cNvPr>
                <p:cNvPicPr/>
                <p:nvPr/>
              </p:nvPicPr>
              <p:blipFill>
                <a:blip r:embed="rId177"/>
                <a:stretch>
                  <a:fillRect/>
                </a:stretch>
              </p:blipFill>
              <p:spPr>
                <a:xfrm>
                  <a:off x="623798" y="3158228"/>
                  <a:ext cx="309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8" name="Ink 107">
                  <a:extLst>
                    <a:ext uri="{FF2B5EF4-FFF2-40B4-BE49-F238E27FC236}">
                      <a16:creationId xmlns:a16="http://schemas.microsoft.com/office/drawing/2014/main" id="{73C8FB06-BE6B-9393-4E98-C65EBB1186B3}"/>
                    </a:ext>
                  </a:extLst>
                </p14:cNvPr>
                <p14:cNvContentPartPr/>
                <p14:nvPr/>
              </p14:nvContentPartPr>
              <p14:xfrm>
                <a:off x="542438" y="3228788"/>
                <a:ext cx="79920" cy="28440"/>
              </p14:xfrm>
            </p:contentPart>
          </mc:Choice>
          <mc:Fallback xmlns="">
            <p:pic>
              <p:nvPicPr>
                <p:cNvPr id="108" name="Ink 107">
                  <a:extLst>
                    <a:ext uri="{FF2B5EF4-FFF2-40B4-BE49-F238E27FC236}">
                      <a16:creationId xmlns:a16="http://schemas.microsoft.com/office/drawing/2014/main" id="{73C8FB06-BE6B-9393-4E98-C65EBB1186B3}"/>
                    </a:ext>
                  </a:extLst>
                </p:cNvPr>
                <p:cNvPicPr/>
                <p:nvPr/>
              </p:nvPicPr>
              <p:blipFill>
                <a:blip r:embed="rId179"/>
                <a:stretch>
                  <a:fillRect/>
                </a:stretch>
              </p:blipFill>
              <p:spPr>
                <a:xfrm>
                  <a:off x="533438" y="3220148"/>
                  <a:ext cx="97560" cy="460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9" name="Ink 108">
                  <a:extLst>
                    <a:ext uri="{FF2B5EF4-FFF2-40B4-BE49-F238E27FC236}">
                      <a16:creationId xmlns:a16="http://schemas.microsoft.com/office/drawing/2014/main" id="{78F4E8D4-68E5-72AE-C9FC-3D144265346A}"/>
                    </a:ext>
                  </a:extLst>
                </p14:cNvPr>
                <p14:cNvContentPartPr/>
                <p14:nvPr/>
              </p14:nvContentPartPr>
              <p14:xfrm>
                <a:off x="570878" y="3298988"/>
                <a:ext cx="60840" cy="51840"/>
              </p14:xfrm>
            </p:contentPart>
          </mc:Choice>
          <mc:Fallback xmlns="">
            <p:pic>
              <p:nvPicPr>
                <p:cNvPr id="109" name="Ink 108">
                  <a:extLst>
                    <a:ext uri="{FF2B5EF4-FFF2-40B4-BE49-F238E27FC236}">
                      <a16:creationId xmlns:a16="http://schemas.microsoft.com/office/drawing/2014/main" id="{78F4E8D4-68E5-72AE-C9FC-3D144265346A}"/>
                    </a:ext>
                  </a:extLst>
                </p:cNvPr>
                <p:cNvPicPr/>
                <p:nvPr/>
              </p:nvPicPr>
              <p:blipFill>
                <a:blip r:embed="rId181"/>
                <a:stretch>
                  <a:fillRect/>
                </a:stretch>
              </p:blipFill>
              <p:spPr>
                <a:xfrm>
                  <a:off x="562238" y="3290348"/>
                  <a:ext cx="7848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10" name="Ink 109">
                  <a:extLst>
                    <a:ext uri="{FF2B5EF4-FFF2-40B4-BE49-F238E27FC236}">
                      <a16:creationId xmlns:a16="http://schemas.microsoft.com/office/drawing/2014/main" id="{62DF9D94-27C4-8510-D4B8-532C3A820EA6}"/>
                    </a:ext>
                  </a:extLst>
                </p14:cNvPr>
                <p14:cNvContentPartPr/>
                <p14:nvPr/>
              </p14:nvContentPartPr>
              <p14:xfrm>
                <a:off x="662318" y="3224108"/>
                <a:ext cx="48240" cy="17280"/>
              </p14:xfrm>
            </p:contentPart>
          </mc:Choice>
          <mc:Fallback xmlns="">
            <p:pic>
              <p:nvPicPr>
                <p:cNvPr id="110" name="Ink 109">
                  <a:extLst>
                    <a:ext uri="{FF2B5EF4-FFF2-40B4-BE49-F238E27FC236}">
                      <a16:creationId xmlns:a16="http://schemas.microsoft.com/office/drawing/2014/main" id="{62DF9D94-27C4-8510-D4B8-532C3A820EA6}"/>
                    </a:ext>
                  </a:extLst>
                </p:cNvPr>
                <p:cNvPicPr/>
                <p:nvPr/>
              </p:nvPicPr>
              <p:blipFill>
                <a:blip r:embed="rId183"/>
                <a:stretch>
                  <a:fillRect/>
                </a:stretch>
              </p:blipFill>
              <p:spPr>
                <a:xfrm>
                  <a:off x="653678" y="3215468"/>
                  <a:ext cx="6588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11" name="Ink 110">
                  <a:extLst>
                    <a:ext uri="{FF2B5EF4-FFF2-40B4-BE49-F238E27FC236}">
                      <a16:creationId xmlns:a16="http://schemas.microsoft.com/office/drawing/2014/main" id="{B1C4C558-9FD6-2A5B-279F-91A179F72F83}"/>
                    </a:ext>
                  </a:extLst>
                </p14:cNvPr>
                <p14:cNvContentPartPr/>
                <p14:nvPr/>
              </p14:nvContentPartPr>
              <p14:xfrm>
                <a:off x="659798" y="3322748"/>
                <a:ext cx="37800" cy="11520"/>
              </p14:xfrm>
            </p:contentPart>
          </mc:Choice>
          <mc:Fallback xmlns="">
            <p:pic>
              <p:nvPicPr>
                <p:cNvPr id="111" name="Ink 110">
                  <a:extLst>
                    <a:ext uri="{FF2B5EF4-FFF2-40B4-BE49-F238E27FC236}">
                      <a16:creationId xmlns:a16="http://schemas.microsoft.com/office/drawing/2014/main" id="{B1C4C558-9FD6-2A5B-279F-91A179F72F83}"/>
                    </a:ext>
                  </a:extLst>
                </p:cNvPr>
                <p:cNvPicPr/>
                <p:nvPr/>
              </p:nvPicPr>
              <p:blipFill>
                <a:blip r:embed="rId185"/>
                <a:stretch>
                  <a:fillRect/>
                </a:stretch>
              </p:blipFill>
              <p:spPr>
                <a:xfrm>
                  <a:off x="651158" y="3313748"/>
                  <a:ext cx="5544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3" name="Ink 112">
                  <a:extLst>
                    <a:ext uri="{FF2B5EF4-FFF2-40B4-BE49-F238E27FC236}">
                      <a16:creationId xmlns:a16="http://schemas.microsoft.com/office/drawing/2014/main" id="{C333D919-B260-4E3F-1FD7-7E8BC0E34F71}"/>
                    </a:ext>
                  </a:extLst>
                </p14:cNvPr>
                <p14:cNvContentPartPr/>
                <p14:nvPr/>
              </p14:nvContentPartPr>
              <p14:xfrm>
                <a:off x="286118" y="3125468"/>
                <a:ext cx="153000" cy="156240"/>
              </p14:xfrm>
            </p:contentPart>
          </mc:Choice>
          <mc:Fallback xmlns="">
            <p:pic>
              <p:nvPicPr>
                <p:cNvPr id="113" name="Ink 112">
                  <a:extLst>
                    <a:ext uri="{FF2B5EF4-FFF2-40B4-BE49-F238E27FC236}">
                      <a16:creationId xmlns:a16="http://schemas.microsoft.com/office/drawing/2014/main" id="{C333D919-B260-4E3F-1FD7-7E8BC0E34F71}"/>
                    </a:ext>
                  </a:extLst>
                </p:cNvPr>
                <p:cNvPicPr/>
                <p:nvPr/>
              </p:nvPicPr>
              <p:blipFill>
                <a:blip r:embed="rId187"/>
                <a:stretch>
                  <a:fillRect/>
                </a:stretch>
              </p:blipFill>
              <p:spPr>
                <a:xfrm>
                  <a:off x="277478" y="3116828"/>
                  <a:ext cx="170640" cy="1738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4" name="Ink 113">
                  <a:extLst>
                    <a:ext uri="{FF2B5EF4-FFF2-40B4-BE49-F238E27FC236}">
                      <a16:creationId xmlns:a16="http://schemas.microsoft.com/office/drawing/2014/main" id="{C52A18F4-35AA-6330-27F0-A20714D08186}"/>
                    </a:ext>
                  </a:extLst>
                </p14:cNvPr>
                <p14:cNvContentPartPr/>
                <p14:nvPr/>
              </p14:nvContentPartPr>
              <p14:xfrm>
                <a:off x="424358" y="3219068"/>
                <a:ext cx="52560" cy="92160"/>
              </p14:xfrm>
            </p:contentPart>
          </mc:Choice>
          <mc:Fallback xmlns="">
            <p:pic>
              <p:nvPicPr>
                <p:cNvPr id="114" name="Ink 113">
                  <a:extLst>
                    <a:ext uri="{FF2B5EF4-FFF2-40B4-BE49-F238E27FC236}">
                      <a16:creationId xmlns:a16="http://schemas.microsoft.com/office/drawing/2014/main" id="{C52A18F4-35AA-6330-27F0-A20714D08186}"/>
                    </a:ext>
                  </a:extLst>
                </p:cNvPr>
                <p:cNvPicPr/>
                <p:nvPr/>
              </p:nvPicPr>
              <p:blipFill>
                <a:blip r:embed="rId189"/>
                <a:stretch>
                  <a:fillRect/>
                </a:stretch>
              </p:blipFill>
              <p:spPr>
                <a:xfrm>
                  <a:off x="415718" y="3210068"/>
                  <a:ext cx="702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6" name="Ink 115">
                  <a:extLst>
                    <a:ext uri="{FF2B5EF4-FFF2-40B4-BE49-F238E27FC236}">
                      <a16:creationId xmlns:a16="http://schemas.microsoft.com/office/drawing/2014/main" id="{B6901F41-E6A0-E625-C9C2-F766E51ACF78}"/>
                    </a:ext>
                  </a:extLst>
                </p14:cNvPr>
                <p14:cNvContentPartPr/>
                <p14:nvPr/>
              </p14:nvContentPartPr>
              <p14:xfrm>
                <a:off x="782198" y="3054908"/>
                <a:ext cx="190440" cy="155160"/>
              </p14:xfrm>
            </p:contentPart>
          </mc:Choice>
          <mc:Fallback xmlns="">
            <p:pic>
              <p:nvPicPr>
                <p:cNvPr id="116" name="Ink 115">
                  <a:extLst>
                    <a:ext uri="{FF2B5EF4-FFF2-40B4-BE49-F238E27FC236}">
                      <a16:creationId xmlns:a16="http://schemas.microsoft.com/office/drawing/2014/main" id="{B6901F41-E6A0-E625-C9C2-F766E51ACF78}"/>
                    </a:ext>
                  </a:extLst>
                </p:cNvPr>
                <p:cNvPicPr/>
                <p:nvPr/>
              </p:nvPicPr>
              <p:blipFill>
                <a:blip r:embed="rId191"/>
                <a:stretch>
                  <a:fillRect/>
                </a:stretch>
              </p:blipFill>
              <p:spPr>
                <a:xfrm>
                  <a:off x="773558" y="3045908"/>
                  <a:ext cx="2080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7" name="Ink 116">
                  <a:extLst>
                    <a:ext uri="{FF2B5EF4-FFF2-40B4-BE49-F238E27FC236}">
                      <a16:creationId xmlns:a16="http://schemas.microsoft.com/office/drawing/2014/main" id="{FCF75CA8-9AAC-156F-F6E2-3DE5F93FD2DB}"/>
                    </a:ext>
                  </a:extLst>
                </p14:cNvPr>
                <p14:cNvContentPartPr/>
                <p14:nvPr/>
              </p14:nvContentPartPr>
              <p14:xfrm>
                <a:off x="903158" y="3028988"/>
                <a:ext cx="88560" cy="64800"/>
              </p14:xfrm>
            </p:contentPart>
          </mc:Choice>
          <mc:Fallback xmlns="">
            <p:pic>
              <p:nvPicPr>
                <p:cNvPr id="117" name="Ink 116">
                  <a:extLst>
                    <a:ext uri="{FF2B5EF4-FFF2-40B4-BE49-F238E27FC236}">
                      <a16:creationId xmlns:a16="http://schemas.microsoft.com/office/drawing/2014/main" id="{FCF75CA8-9AAC-156F-F6E2-3DE5F93FD2DB}"/>
                    </a:ext>
                  </a:extLst>
                </p:cNvPr>
                <p:cNvPicPr/>
                <p:nvPr/>
              </p:nvPicPr>
              <p:blipFill>
                <a:blip r:embed="rId193"/>
                <a:stretch>
                  <a:fillRect/>
                </a:stretch>
              </p:blipFill>
              <p:spPr>
                <a:xfrm>
                  <a:off x="894518" y="3020348"/>
                  <a:ext cx="10620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9" name="Ink 118">
                  <a:extLst>
                    <a:ext uri="{FF2B5EF4-FFF2-40B4-BE49-F238E27FC236}">
                      <a16:creationId xmlns:a16="http://schemas.microsoft.com/office/drawing/2014/main" id="{896B15DB-BB4C-AD21-43C1-4FB4AAAD2617}"/>
                    </a:ext>
                  </a:extLst>
                </p14:cNvPr>
                <p14:cNvContentPartPr/>
                <p14:nvPr/>
              </p14:nvContentPartPr>
              <p14:xfrm>
                <a:off x="1630358" y="3258308"/>
                <a:ext cx="387000" cy="528120"/>
              </p14:xfrm>
            </p:contentPart>
          </mc:Choice>
          <mc:Fallback xmlns="">
            <p:pic>
              <p:nvPicPr>
                <p:cNvPr id="119" name="Ink 118">
                  <a:extLst>
                    <a:ext uri="{FF2B5EF4-FFF2-40B4-BE49-F238E27FC236}">
                      <a16:creationId xmlns:a16="http://schemas.microsoft.com/office/drawing/2014/main" id="{896B15DB-BB4C-AD21-43C1-4FB4AAAD2617}"/>
                    </a:ext>
                  </a:extLst>
                </p:cNvPr>
                <p:cNvPicPr/>
                <p:nvPr/>
              </p:nvPicPr>
              <p:blipFill>
                <a:blip r:embed="rId195"/>
                <a:stretch>
                  <a:fillRect/>
                </a:stretch>
              </p:blipFill>
              <p:spPr>
                <a:xfrm>
                  <a:off x="1621358" y="3249308"/>
                  <a:ext cx="404640" cy="5457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20" name="Ink 119">
                  <a:extLst>
                    <a:ext uri="{FF2B5EF4-FFF2-40B4-BE49-F238E27FC236}">
                      <a16:creationId xmlns:a16="http://schemas.microsoft.com/office/drawing/2014/main" id="{68F02475-10FA-8552-7C16-AFB23F979F35}"/>
                    </a:ext>
                  </a:extLst>
                </p14:cNvPr>
                <p14:cNvContentPartPr/>
                <p14:nvPr/>
              </p14:nvContentPartPr>
              <p14:xfrm>
                <a:off x="1710278" y="3369548"/>
                <a:ext cx="218160" cy="189720"/>
              </p14:xfrm>
            </p:contentPart>
          </mc:Choice>
          <mc:Fallback xmlns="">
            <p:pic>
              <p:nvPicPr>
                <p:cNvPr id="120" name="Ink 119">
                  <a:extLst>
                    <a:ext uri="{FF2B5EF4-FFF2-40B4-BE49-F238E27FC236}">
                      <a16:creationId xmlns:a16="http://schemas.microsoft.com/office/drawing/2014/main" id="{68F02475-10FA-8552-7C16-AFB23F979F35}"/>
                    </a:ext>
                  </a:extLst>
                </p:cNvPr>
                <p:cNvPicPr/>
                <p:nvPr/>
              </p:nvPicPr>
              <p:blipFill>
                <a:blip r:embed="rId197"/>
                <a:stretch>
                  <a:fillRect/>
                </a:stretch>
              </p:blipFill>
              <p:spPr>
                <a:xfrm>
                  <a:off x="1701638" y="3360908"/>
                  <a:ext cx="23580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22" name="Ink 121">
                  <a:extLst>
                    <a:ext uri="{FF2B5EF4-FFF2-40B4-BE49-F238E27FC236}">
                      <a16:creationId xmlns:a16="http://schemas.microsoft.com/office/drawing/2014/main" id="{77048BD3-734D-03EE-7011-871AC89310FA}"/>
                    </a:ext>
                  </a:extLst>
                </p14:cNvPr>
                <p14:cNvContentPartPr/>
                <p14:nvPr/>
              </p14:nvContentPartPr>
              <p14:xfrm>
                <a:off x="1761758" y="3493028"/>
                <a:ext cx="44640" cy="42840"/>
              </p14:xfrm>
            </p:contentPart>
          </mc:Choice>
          <mc:Fallback xmlns="">
            <p:pic>
              <p:nvPicPr>
                <p:cNvPr id="122" name="Ink 121">
                  <a:extLst>
                    <a:ext uri="{FF2B5EF4-FFF2-40B4-BE49-F238E27FC236}">
                      <a16:creationId xmlns:a16="http://schemas.microsoft.com/office/drawing/2014/main" id="{77048BD3-734D-03EE-7011-871AC89310FA}"/>
                    </a:ext>
                  </a:extLst>
                </p:cNvPr>
                <p:cNvPicPr/>
                <p:nvPr/>
              </p:nvPicPr>
              <p:blipFill>
                <a:blip r:embed="rId199"/>
                <a:stretch>
                  <a:fillRect/>
                </a:stretch>
              </p:blipFill>
              <p:spPr>
                <a:xfrm>
                  <a:off x="1753118" y="3484028"/>
                  <a:ext cx="62280" cy="6048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23" name="Ink 122">
                  <a:extLst>
                    <a:ext uri="{FF2B5EF4-FFF2-40B4-BE49-F238E27FC236}">
                      <a16:creationId xmlns:a16="http://schemas.microsoft.com/office/drawing/2014/main" id="{ADD56C1F-DC1A-8FA5-01BE-A93435C70A0E}"/>
                    </a:ext>
                  </a:extLst>
                </p14:cNvPr>
                <p14:cNvContentPartPr/>
                <p14:nvPr/>
              </p14:nvContentPartPr>
              <p14:xfrm>
                <a:off x="1828718" y="3506348"/>
                <a:ext cx="22680" cy="20880"/>
              </p14:xfrm>
            </p:contentPart>
          </mc:Choice>
          <mc:Fallback xmlns="">
            <p:pic>
              <p:nvPicPr>
                <p:cNvPr id="123" name="Ink 122">
                  <a:extLst>
                    <a:ext uri="{FF2B5EF4-FFF2-40B4-BE49-F238E27FC236}">
                      <a16:creationId xmlns:a16="http://schemas.microsoft.com/office/drawing/2014/main" id="{ADD56C1F-DC1A-8FA5-01BE-A93435C70A0E}"/>
                    </a:ext>
                  </a:extLst>
                </p:cNvPr>
                <p:cNvPicPr/>
                <p:nvPr/>
              </p:nvPicPr>
              <p:blipFill>
                <a:blip r:embed="rId201"/>
                <a:stretch>
                  <a:fillRect/>
                </a:stretch>
              </p:blipFill>
              <p:spPr>
                <a:xfrm>
                  <a:off x="1819718" y="3497708"/>
                  <a:ext cx="4032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4" name="Ink 123">
                  <a:extLst>
                    <a:ext uri="{FF2B5EF4-FFF2-40B4-BE49-F238E27FC236}">
                      <a16:creationId xmlns:a16="http://schemas.microsoft.com/office/drawing/2014/main" id="{9B1C073D-584C-BE60-AE55-EBA6CA5562B1}"/>
                    </a:ext>
                  </a:extLst>
                </p14:cNvPr>
                <p14:cNvContentPartPr/>
                <p14:nvPr/>
              </p14:nvContentPartPr>
              <p14:xfrm>
                <a:off x="1773638" y="3438668"/>
                <a:ext cx="51120" cy="49680"/>
              </p14:xfrm>
            </p:contentPart>
          </mc:Choice>
          <mc:Fallback xmlns="">
            <p:pic>
              <p:nvPicPr>
                <p:cNvPr id="124" name="Ink 123">
                  <a:extLst>
                    <a:ext uri="{FF2B5EF4-FFF2-40B4-BE49-F238E27FC236}">
                      <a16:creationId xmlns:a16="http://schemas.microsoft.com/office/drawing/2014/main" id="{9B1C073D-584C-BE60-AE55-EBA6CA5562B1}"/>
                    </a:ext>
                  </a:extLst>
                </p:cNvPr>
                <p:cNvPicPr/>
                <p:nvPr/>
              </p:nvPicPr>
              <p:blipFill>
                <a:blip r:embed="rId203"/>
                <a:stretch>
                  <a:fillRect/>
                </a:stretch>
              </p:blipFill>
              <p:spPr>
                <a:xfrm>
                  <a:off x="1764638" y="3429668"/>
                  <a:ext cx="68760" cy="673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25" name="Ink 124">
                  <a:extLst>
                    <a:ext uri="{FF2B5EF4-FFF2-40B4-BE49-F238E27FC236}">
                      <a16:creationId xmlns:a16="http://schemas.microsoft.com/office/drawing/2014/main" id="{E6498853-5CCF-8B79-54B6-C31CF29CCE6B}"/>
                    </a:ext>
                  </a:extLst>
                </p14:cNvPr>
                <p14:cNvContentPartPr/>
                <p14:nvPr/>
              </p14:nvContentPartPr>
              <p14:xfrm>
                <a:off x="1737998" y="3605708"/>
                <a:ext cx="156600" cy="28800"/>
              </p14:xfrm>
            </p:contentPart>
          </mc:Choice>
          <mc:Fallback xmlns="">
            <p:pic>
              <p:nvPicPr>
                <p:cNvPr id="125" name="Ink 124">
                  <a:extLst>
                    <a:ext uri="{FF2B5EF4-FFF2-40B4-BE49-F238E27FC236}">
                      <a16:creationId xmlns:a16="http://schemas.microsoft.com/office/drawing/2014/main" id="{E6498853-5CCF-8B79-54B6-C31CF29CCE6B}"/>
                    </a:ext>
                  </a:extLst>
                </p:cNvPr>
                <p:cNvPicPr/>
                <p:nvPr/>
              </p:nvPicPr>
              <p:blipFill>
                <a:blip r:embed="rId205"/>
                <a:stretch>
                  <a:fillRect/>
                </a:stretch>
              </p:blipFill>
              <p:spPr>
                <a:xfrm>
                  <a:off x="1729358" y="3596708"/>
                  <a:ext cx="174240" cy="4644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29" name="Ink 128">
                  <a:extLst>
                    <a:ext uri="{FF2B5EF4-FFF2-40B4-BE49-F238E27FC236}">
                      <a16:creationId xmlns:a16="http://schemas.microsoft.com/office/drawing/2014/main" id="{1757E95E-B379-2B52-9B78-4E081CEAF6A2}"/>
                    </a:ext>
                  </a:extLst>
                </p14:cNvPr>
                <p14:cNvContentPartPr/>
                <p14:nvPr/>
              </p14:nvContentPartPr>
              <p14:xfrm>
                <a:off x="2804318" y="2682668"/>
                <a:ext cx="8640" cy="3960"/>
              </p14:xfrm>
            </p:contentPart>
          </mc:Choice>
          <mc:Fallback xmlns="">
            <p:pic>
              <p:nvPicPr>
                <p:cNvPr id="129" name="Ink 128">
                  <a:extLst>
                    <a:ext uri="{FF2B5EF4-FFF2-40B4-BE49-F238E27FC236}">
                      <a16:creationId xmlns:a16="http://schemas.microsoft.com/office/drawing/2014/main" id="{1757E95E-B379-2B52-9B78-4E081CEAF6A2}"/>
                    </a:ext>
                  </a:extLst>
                </p:cNvPr>
                <p:cNvPicPr/>
                <p:nvPr/>
              </p:nvPicPr>
              <p:blipFill>
                <a:blip r:embed="rId207"/>
                <a:stretch>
                  <a:fillRect/>
                </a:stretch>
              </p:blipFill>
              <p:spPr>
                <a:xfrm>
                  <a:off x="2795318" y="2674028"/>
                  <a:ext cx="2628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30" name="Ink 129">
                  <a:extLst>
                    <a:ext uri="{FF2B5EF4-FFF2-40B4-BE49-F238E27FC236}">
                      <a16:creationId xmlns:a16="http://schemas.microsoft.com/office/drawing/2014/main" id="{10CF760F-E4E5-D5B3-2872-D8428F33DF07}"/>
                    </a:ext>
                  </a:extLst>
                </p14:cNvPr>
                <p14:cNvContentPartPr/>
                <p14:nvPr/>
              </p14:nvContentPartPr>
              <p14:xfrm>
                <a:off x="1214558" y="2282348"/>
                <a:ext cx="1062720" cy="39960"/>
              </p14:xfrm>
            </p:contentPart>
          </mc:Choice>
          <mc:Fallback xmlns="">
            <p:pic>
              <p:nvPicPr>
                <p:cNvPr id="130" name="Ink 129">
                  <a:extLst>
                    <a:ext uri="{FF2B5EF4-FFF2-40B4-BE49-F238E27FC236}">
                      <a16:creationId xmlns:a16="http://schemas.microsoft.com/office/drawing/2014/main" id="{10CF760F-E4E5-D5B3-2872-D8428F33DF07}"/>
                    </a:ext>
                  </a:extLst>
                </p:cNvPr>
                <p:cNvPicPr/>
                <p:nvPr/>
              </p:nvPicPr>
              <p:blipFill>
                <a:blip r:embed="rId209"/>
                <a:stretch>
                  <a:fillRect/>
                </a:stretch>
              </p:blipFill>
              <p:spPr>
                <a:xfrm>
                  <a:off x="1205558" y="2273708"/>
                  <a:ext cx="108036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31" name="Ink 130">
                  <a:extLst>
                    <a:ext uri="{FF2B5EF4-FFF2-40B4-BE49-F238E27FC236}">
                      <a16:creationId xmlns:a16="http://schemas.microsoft.com/office/drawing/2014/main" id="{46037CC0-44BA-7EFE-5AB5-4F3D55D5354C}"/>
                    </a:ext>
                  </a:extLst>
                </p14:cNvPr>
                <p14:cNvContentPartPr/>
                <p14:nvPr/>
              </p14:nvContentPartPr>
              <p14:xfrm>
                <a:off x="1163438" y="2225108"/>
                <a:ext cx="119160" cy="149400"/>
              </p14:xfrm>
            </p:contentPart>
          </mc:Choice>
          <mc:Fallback xmlns="">
            <p:pic>
              <p:nvPicPr>
                <p:cNvPr id="131" name="Ink 130">
                  <a:extLst>
                    <a:ext uri="{FF2B5EF4-FFF2-40B4-BE49-F238E27FC236}">
                      <a16:creationId xmlns:a16="http://schemas.microsoft.com/office/drawing/2014/main" id="{46037CC0-44BA-7EFE-5AB5-4F3D55D5354C}"/>
                    </a:ext>
                  </a:extLst>
                </p:cNvPr>
                <p:cNvPicPr/>
                <p:nvPr/>
              </p:nvPicPr>
              <p:blipFill>
                <a:blip r:embed="rId211"/>
                <a:stretch>
                  <a:fillRect/>
                </a:stretch>
              </p:blipFill>
              <p:spPr>
                <a:xfrm>
                  <a:off x="1154438" y="2216108"/>
                  <a:ext cx="13680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32" name="Ink 131">
                  <a:extLst>
                    <a:ext uri="{FF2B5EF4-FFF2-40B4-BE49-F238E27FC236}">
                      <a16:creationId xmlns:a16="http://schemas.microsoft.com/office/drawing/2014/main" id="{104CEEAB-D249-1C57-DD88-D03A43714E8D}"/>
                    </a:ext>
                  </a:extLst>
                </p14:cNvPr>
                <p14:cNvContentPartPr/>
                <p14:nvPr/>
              </p14:nvContentPartPr>
              <p14:xfrm>
                <a:off x="786158" y="2422748"/>
                <a:ext cx="182520" cy="125280"/>
              </p14:xfrm>
            </p:contentPart>
          </mc:Choice>
          <mc:Fallback xmlns="">
            <p:pic>
              <p:nvPicPr>
                <p:cNvPr id="132" name="Ink 131">
                  <a:extLst>
                    <a:ext uri="{FF2B5EF4-FFF2-40B4-BE49-F238E27FC236}">
                      <a16:creationId xmlns:a16="http://schemas.microsoft.com/office/drawing/2014/main" id="{104CEEAB-D249-1C57-DD88-D03A43714E8D}"/>
                    </a:ext>
                  </a:extLst>
                </p:cNvPr>
                <p:cNvPicPr/>
                <p:nvPr/>
              </p:nvPicPr>
              <p:blipFill>
                <a:blip r:embed="rId213"/>
                <a:stretch>
                  <a:fillRect/>
                </a:stretch>
              </p:blipFill>
              <p:spPr>
                <a:xfrm>
                  <a:off x="777518" y="2414108"/>
                  <a:ext cx="20016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33" name="Ink 132">
                  <a:extLst>
                    <a:ext uri="{FF2B5EF4-FFF2-40B4-BE49-F238E27FC236}">
                      <a16:creationId xmlns:a16="http://schemas.microsoft.com/office/drawing/2014/main" id="{3CDF8D79-8BC5-8C22-9B97-3C696AE87315}"/>
                    </a:ext>
                  </a:extLst>
                </p14:cNvPr>
                <p14:cNvContentPartPr/>
                <p14:nvPr/>
              </p14:nvContentPartPr>
              <p14:xfrm>
                <a:off x="1017638" y="2483948"/>
                <a:ext cx="70560" cy="98640"/>
              </p14:xfrm>
            </p:contentPart>
          </mc:Choice>
          <mc:Fallback xmlns="">
            <p:pic>
              <p:nvPicPr>
                <p:cNvPr id="133" name="Ink 132">
                  <a:extLst>
                    <a:ext uri="{FF2B5EF4-FFF2-40B4-BE49-F238E27FC236}">
                      <a16:creationId xmlns:a16="http://schemas.microsoft.com/office/drawing/2014/main" id="{3CDF8D79-8BC5-8C22-9B97-3C696AE87315}"/>
                    </a:ext>
                  </a:extLst>
                </p:cNvPr>
                <p:cNvPicPr/>
                <p:nvPr/>
              </p:nvPicPr>
              <p:blipFill>
                <a:blip r:embed="rId215"/>
                <a:stretch>
                  <a:fillRect/>
                </a:stretch>
              </p:blipFill>
              <p:spPr>
                <a:xfrm>
                  <a:off x="1008638" y="2474948"/>
                  <a:ext cx="882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34" name="Ink 133">
                  <a:extLst>
                    <a:ext uri="{FF2B5EF4-FFF2-40B4-BE49-F238E27FC236}">
                      <a16:creationId xmlns:a16="http://schemas.microsoft.com/office/drawing/2014/main" id="{1E81BAFF-DE8A-EC44-37EB-4B78C953E449}"/>
                    </a:ext>
                  </a:extLst>
                </p14:cNvPr>
                <p14:cNvContentPartPr/>
                <p14:nvPr/>
              </p14:nvContentPartPr>
              <p14:xfrm>
                <a:off x="1112318" y="2444708"/>
                <a:ext cx="29880" cy="110880"/>
              </p14:xfrm>
            </p:contentPart>
          </mc:Choice>
          <mc:Fallback xmlns="">
            <p:pic>
              <p:nvPicPr>
                <p:cNvPr id="134" name="Ink 133">
                  <a:extLst>
                    <a:ext uri="{FF2B5EF4-FFF2-40B4-BE49-F238E27FC236}">
                      <a16:creationId xmlns:a16="http://schemas.microsoft.com/office/drawing/2014/main" id="{1E81BAFF-DE8A-EC44-37EB-4B78C953E449}"/>
                    </a:ext>
                  </a:extLst>
                </p:cNvPr>
                <p:cNvPicPr/>
                <p:nvPr/>
              </p:nvPicPr>
              <p:blipFill>
                <a:blip r:embed="rId217"/>
                <a:stretch>
                  <a:fillRect/>
                </a:stretch>
              </p:blipFill>
              <p:spPr>
                <a:xfrm>
                  <a:off x="1103318" y="2435708"/>
                  <a:ext cx="4752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35" name="Ink 134">
                  <a:extLst>
                    <a:ext uri="{FF2B5EF4-FFF2-40B4-BE49-F238E27FC236}">
                      <a16:creationId xmlns:a16="http://schemas.microsoft.com/office/drawing/2014/main" id="{57CBDD46-3ECE-A634-366E-0448FAAC2A13}"/>
                    </a:ext>
                  </a:extLst>
                </p14:cNvPr>
                <p14:cNvContentPartPr/>
                <p14:nvPr/>
              </p14:nvContentPartPr>
              <p14:xfrm>
                <a:off x="1145078" y="2495468"/>
                <a:ext cx="48960" cy="90360"/>
              </p14:xfrm>
            </p:contentPart>
          </mc:Choice>
          <mc:Fallback xmlns="">
            <p:pic>
              <p:nvPicPr>
                <p:cNvPr id="135" name="Ink 134">
                  <a:extLst>
                    <a:ext uri="{FF2B5EF4-FFF2-40B4-BE49-F238E27FC236}">
                      <a16:creationId xmlns:a16="http://schemas.microsoft.com/office/drawing/2014/main" id="{57CBDD46-3ECE-A634-366E-0448FAAC2A13}"/>
                    </a:ext>
                  </a:extLst>
                </p:cNvPr>
                <p:cNvPicPr/>
                <p:nvPr/>
              </p:nvPicPr>
              <p:blipFill>
                <a:blip r:embed="rId219"/>
                <a:stretch>
                  <a:fillRect/>
                </a:stretch>
              </p:blipFill>
              <p:spPr>
                <a:xfrm>
                  <a:off x="1136438" y="2486828"/>
                  <a:ext cx="6660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36" name="Ink 135">
                  <a:extLst>
                    <a:ext uri="{FF2B5EF4-FFF2-40B4-BE49-F238E27FC236}">
                      <a16:creationId xmlns:a16="http://schemas.microsoft.com/office/drawing/2014/main" id="{5764B22B-3910-BE28-1001-3C2B6615EB76}"/>
                    </a:ext>
                  </a:extLst>
                </p14:cNvPr>
                <p14:cNvContentPartPr/>
                <p14:nvPr/>
              </p14:nvContentPartPr>
              <p14:xfrm>
                <a:off x="1221038" y="2510228"/>
                <a:ext cx="47880" cy="73800"/>
              </p14:xfrm>
            </p:contentPart>
          </mc:Choice>
          <mc:Fallback xmlns="">
            <p:pic>
              <p:nvPicPr>
                <p:cNvPr id="136" name="Ink 135">
                  <a:extLst>
                    <a:ext uri="{FF2B5EF4-FFF2-40B4-BE49-F238E27FC236}">
                      <a16:creationId xmlns:a16="http://schemas.microsoft.com/office/drawing/2014/main" id="{5764B22B-3910-BE28-1001-3C2B6615EB76}"/>
                    </a:ext>
                  </a:extLst>
                </p:cNvPr>
                <p:cNvPicPr/>
                <p:nvPr/>
              </p:nvPicPr>
              <p:blipFill>
                <a:blip r:embed="rId221"/>
                <a:stretch>
                  <a:fillRect/>
                </a:stretch>
              </p:blipFill>
              <p:spPr>
                <a:xfrm>
                  <a:off x="1212038" y="2501588"/>
                  <a:ext cx="6552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37" name="Ink 136">
                  <a:extLst>
                    <a:ext uri="{FF2B5EF4-FFF2-40B4-BE49-F238E27FC236}">
                      <a16:creationId xmlns:a16="http://schemas.microsoft.com/office/drawing/2014/main" id="{EB72B9A0-ED70-E53A-3C54-71121C550B7F}"/>
                    </a:ext>
                  </a:extLst>
                </p14:cNvPr>
                <p14:cNvContentPartPr/>
                <p14:nvPr/>
              </p14:nvContentPartPr>
              <p14:xfrm>
                <a:off x="1296998" y="2505188"/>
                <a:ext cx="55080" cy="45000"/>
              </p14:xfrm>
            </p:contentPart>
          </mc:Choice>
          <mc:Fallback xmlns="">
            <p:pic>
              <p:nvPicPr>
                <p:cNvPr id="137" name="Ink 136">
                  <a:extLst>
                    <a:ext uri="{FF2B5EF4-FFF2-40B4-BE49-F238E27FC236}">
                      <a16:creationId xmlns:a16="http://schemas.microsoft.com/office/drawing/2014/main" id="{EB72B9A0-ED70-E53A-3C54-71121C550B7F}"/>
                    </a:ext>
                  </a:extLst>
                </p:cNvPr>
                <p:cNvPicPr/>
                <p:nvPr/>
              </p:nvPicPr>
              <p:blipFill>
                <a:blip r:embed="rId223"/>
                <a:stretch>
                  <a:fillRect/>
                </a:stretch>
              </p:blipFill>
              <p:spPr>
                <a:xfrm>
                  <a:off x="1288358" y="2496548"/>
                  <a:ext cx="7272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38" name="Ink 137">
                  <a:extLst>
                    <a:ext uri="{FF2B5EF4-FFF2-40B4-BE49-F238E27FC236}">
                      <a16:creationId xmlns:a16="http://schemas.microsoft.com/office/drawing/2014/main" id="{713C2874-7C99-B53B-1F8C-0D3051165BEE}"/>
                    </a:ext>
                  </a:extLst>
                </p14:cNvPr>
                <p14:cNvContentPartPr/>
                <p14:nvPr/>
              </p14:nvContentPartPr>
              <p14:xfrm>
                <a:off x="1092158" y="2673668"/>
                <a:ext cx="1243080" cy="160200"/>
              </p14:xfrm>
            </p:contentPart>
          </mc:Choice>
          <mc:Fallback xmlns="">
            <p:pic>
              <p:nvPicPr>
                <p:cNvPr id="138" name="Ink 137">
                  <a:extLst>
                    <a:ext uri="{FF2B5EF4-FFF2-40B4-BE49-F238E27FC236}">
                      <a16:creationId xmlns:a16="http://schemas.microsoft.com/office/drawing/2014/main" id="{713C2874-7C99-B53B-1F8C-0D3051165BEE}"/>
                    </a:ext>
                  </a:extLst>
                </p:cNvPr>
                <p:cNvPicPr/>
                <p:nvPr/>
              </p:nvPicPr>
              <p:blipFill>
                <a:blip r:embed="rId225"/>
                <a:stretch>
                  <a:fillRect/>
                </a:stretch>
              </p:blipFill>
              <p:spPr>
                <a:xfrm>
                  <a:off x="1083158" y="2665028"/>
                  <a:ext cx="1260720"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39" name="Ink 138">
                  <a:extLst>
                    <a:ext uri="{FF2B5EF4-FFF2-40B4-BE49-F238E27FC236}">
                      <a16:creationId xmlns:a16="http://schemas.microsoft.com/office/drawing/2014/main" id="{BA7547C6-F288-C27D-CDBD-2C4D295E42F2}"/>
                    </a:ext>
                  </a:extLst>
                </p14:cNvPr>
                <p14:cNvContentPartPr/>
                <p14:nvPr/>
              </p14:nvContentPartPr>
              <p14:xfrm>
                <a:off x="2264318" y="2671148"/>
                <a:ext cx="46080" cy="126360"/>
              </p14:xfrm>
            </p:contentPart>
          </mc:Choice>
          <mc:Fallback xmlns="">
            <p:pic>
              <p:nvPicPr>
                <p:cNvPr id="139" name="Ink 138">
                  <a:extLst>
                    <a:ext uri="{FF2B5EF4-FFF2-40B4-BE49-F238E27FC236}">
                      <a16:creationId xmlns:a16="http://schemas.microsoft.com/office/drawing/2014/main" id="{BA7547C6-F288-C27D-CDBD-2C4D295E42F2}"/>
                    </a:ext>
                  </a:extLst>
                </p:cNvPr>
                <p:cNvPicPr/>
                <p:nvPr/>
              </p:nvPicPr>
              <p:blipFill>
                <a:blip r:embed="rId227"/>
                <a:stretch>
                  <a:fillRect/>
                </a:stretch>
              </p:blipFill>
              <p:spPr>
                <a:xfrm>
                  <a:off x="2255318" y="2662508"/>
                  <a:ext cx="63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40" name="Ink 139">
                  <a:extLst>
                    <a:ext uri="{FF2B5EF4-FFF2-40B4-BE49-F238E27FC236}">
                      <a16:creationId xmlns:a16="http://schemas.microsoft.com/office/drawing/2014/main" id="{0A649FF5-405D-0EC7-3705-63C73F9E42A0}"/>
                    </a:ext>
                  </a:extLst>
                </p14:cNvPr>
                <p14:cNvContentPartPr/>
                <p14:nvPr/>
              </p14:nvContentPartPr>
              <p14:xfrm>
                <a:off x="1107278" y="2793188"/>
                <a:ext cx="1134720" cy="216360"/>
              </p14:xfrm>
            </p:contentPart>
          </mc:Choice>
          <mc:Fallback xmlns="">
            <p:pic>
              <p:nvPicPr>
                <p:cNvPr id="140" name="Ink 139">
                  <a:extLst>
                    <a:ext uri="{FF2B5EF4-FFF2-40B4-BE49-F238E27FC236}">
                      <a16:creationId xmlns:a16="http://schemas.microsoft.com/office/drawing/2014/main" id="{0A649FF5-405D-0EC7-3705-63C73F9E42A0}"/>
                    </a:ext>
                  </a:extLst>
                </p:cNvPr>
                <p:cNvPicPr/>
                <p:nvPr/>
              </p:nvPicPr>
              <p:blipFill>
                <a:blip r:embed="rId229"/>
                <a:stretch>
                  <a:fillRect/>
                </a:stretch>
              </p:blipFill>
              <p:spPr>
                <a:xfrm>
                  <a:off x="1098638" y="2784548"/>
                  <a:ext cx="115236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41" name="Ink 140">
                  <a:extLst>
                    <a:ext uri="{FF2B5EF4-FFF2-40B4-BE49-F238E27FC236}">
                      <a16:creationId xmlns:a16="http://schemas.microsoft.com/office/drawing/2014/main" id="{AD049322-9C4E-9677-0FF3-0E967C20C2D5}"/>
                    </a:ext>
                  </a:extLst>
                </p14:cNvPr>
                <p14:cNvContentPartPr/>
                <p14:nvPr/>
              </p14:nvContentPartPr>
              <p14:xfrm>
                <a:off x="2195558" y="2870228"/>
                <a:ext cx="65880" cy="135000"/>
              </p14:xfrm>
            </p:contentPart>
          </mc:Choice>
          <mc:Fallback xmlns="">
            <p:pic>
              <p:nvPicPr>
                <p:cNvPr id="141" name="Ink 140">
                  <a:extLst>
                    <a:ext uri="{FF2B5EF4-FFF2-40B4-BE49-F238E27FC236}">
                      <a16:creationId xmlns:a16="http://schemas.microsoft.com/office/drawing/2014/main" id="{AD049322-9C4E-9677-0FF3-0E967C20C2D5}"/>
                    </a:ext>
                  </a:extLst>
                </p:cNvPr>
                <p:cNvPicPr/>
                <p:nvPr/>
              </p:nvPicPr>
              <p:blipFill>
                <a:blip r:embed="rId231"/>
                <a:stretch>
                  <a:fillRect/>
                </a:stretch>
              </p:blipFill>
              <p:spPr>
                <a:xfrm>
                  <a:off x="2186558" y="2861588"/>
                  <a:ext cx="8352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42" name="Ink 141">
                  <a:extLst>
                    <a:ext uri="{FF2B5EF4-FFF2-40B4-BE49-F238E27FC236}">
                      <a16:creationId xmlns:a16="http://schemas.microsoft.com/office/drawing/2014/main" id="{AA0AE10C-FF23-9B5F-3C55-8429CA9E8279}"/>
                    </a:ext>
                  </a:extLst>
                </p14:cNvPr>
                <p14:cNvContentPartPr/>
                <p14:nvPr/>
              </p14:nvContentPartPr>
              <p14:xfrm>
                <a:off x="1583558" y="2824868"/>
                <a:ext cx="97200" cy="129240"/>
              </p14:xfrm>
            </p:contentPart>
          </mc:Choice>
          <mc:Fallback xmlns="">
            <p:pic>
              <p:nvPicPr>
                <p:cNvPr id="142" name="Ink 141">
                  <a:extLst>
                    <a:ext uri="{FF2B5EF4-FFF2-40B4-BE49-F238E27FC236}">
                      <a16:creationId xmlns:a16="http://schemas.microsoft.com/office/drawing/2014/main" id="{AA0AE10C-FF23-9B5F-3C55-8429CA9E8279}"/>
                    </a:ext>
                  </a:extLst>
                </p:cNvPr>
                <p:cNvPicPr/>
                <p:nvPr/>
              </p:nvPicPr>
              <p:blipFill>
                <a:blip r:embed="rId233"/>
                <a:stretch>
                  <a:fillRect/>
                </a:stretch>
              </p:blipFill>
              <p:spPr>
                <a:xfrm>
                  <a:off x="1574918" y="2815868"/>
                  <a:ext cx="11484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3" name="Ink 142">
                  <a:extLst>
                    <a:ext uri="{FF2B5EF4-FFF2-40B4-BE49-F238E27FC236}">
                      <a16:creationId xmlns:a16="http://schemas.microsoft.com/office/drawing/2014/main" id="{8AECD9E0-405E-C96A-4B05-4E6016344933}"/>
                    </a:ext>
                  </a:extLst>
                </p14:cNvPr>
                <p14:cNvContentPartPr/>
                <p14:nvPr/>
              </p14:nvContentPartPr>
              <p14:xfrm>
                <a:off x="1626758" y="2842868"/>
                <a:ext cx="112320" cy="139680"/>
              </p14:xfrm>
            </p:contentPart>
          </mc:Choice>
          <mc:Fallback xmlns="">
            <p:pic>
              <p:nvPicPr>
                <p:cNvPr id="143" name="Ink 142">
                  <a:extLst>
                    <a:ext uri="{FF2B5EF4-FFF2-40B4-BE49-F238E27FC236}">
                      <a16:creationId xmlns:a16="http://schemas.microsoft.com/office/drawing/2014/main" id="{8AECD9E0-405E-C96A-4B05-4E6016344933}"/>
                    </a:ext>
                  </a:extLst>
                </p:cNvPr>
                <p:cNvPicPr/>
                <p:nvPr/>
              </p:nvPicPr>
              <p:blipFill>
                <a:blip r:embed="rId235"/>
                <a:stretch>
                  <a:fillRect/>
                </a:stretch>
              </p:blipFill>
              <p:spPr>
                <a:xfrm>
                  <a:off x="1618118" y="2833868"/>
                  <a:ext cx="12996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236">
              <p14:nvContentPartPr>
                <p14:cNvPr id="144" name="Ink 143">
                  <a:extLst>
                    <a:ext uri="{FF2B5EF4-FFF2-40B4-BE49-F238E27FC236}">
                      <a16:creationId xmlns:a16="http://schemas.microsoft.com/office/drawing/2014/main" id="{B686C808-460F-FFA0-43E2-F6B19C409842}"/>
                    </a:ext>
                  </a:extLst>
                </p14:cNvPr>
                <p14:cNvContentPartPr/>
                <p14:nvPr/>
              </p14:nvContentPartPr>
              <p14:xfrm>
                <a:off x="1786238" y="2856188"/>
                <a:ext cx="25200" cy="80280"/>
              </p14:xfrm>
            </p:contentPart>
          </mc:Choice>
          <mc:Fallback xmlns="">
            <p:pic>
              <p:nvPicPr>
                <p:cNvPr id="144" name="Ink 143">
                  <a:extLst>
                    <a:ext uri="{FF2B5EF4-FFF2-40B4-BE49-F238E27FC236}">
                      <a16:creationId xmlns:a16="http://schemas.microsoft.com/office/drawing/2014/main" id="{B686C808-460F-FFA0-43E2-F6B19C409842}"/>
                    </a:ext>
                  </a:extLst>
                </p:cNvPr>
                <p:cNvPicPr/>
                <p:nvPr/>
              </p:nvPicPr>
              <p:blipFill>
                <a:blip r:embed="rId237"/>
                <a:stretch>
                  <a:fillRect/>
                </a:stretch>
              </p:blipFill>
              <p:spPr>
                <a:xfrm>
                  <a:off x="1777238" y="2847188"/>
                  <a:ext cx="4284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5" name="Ink 144">
                  <a:extLst>
                    <a:ext uri="{FF2B5EF4-FFF2-40B4-BE49-F238E27FC236}">
                      <a16:creationId xmlns:a16="http://schemas.microsoft.com/office/drawing/2014/main" id="{2F5E70D9-08A7-87C2-8A46-EC331B14D59B}"/>
                    </a:ext>
                  </a:extLst>
                </p14:cNvPr>
                <p14:cNvContentPartPr/>
                <p14:nvPr/>
              </p14:nvContentPartPr>
              <p14:xfrm>
                <a:off x="1554758" y="2573228"/>
                <a:ext cx="124560" cy="190800"/>
              </p14:xfrm>
            </p:contentPart>
          </mc:Choice>
          <mc:Fallback xmlns="">
            <p:pic>
              <p:nvPicPr>
                <p:cNvPr id="145" name="Ink 144">
                  <a:extLst>
                    <a:ext uri="{FF2B5EF4-FFF2-40B4-BE49-F238E27FC236}">
                      <a16:creationId xmlns:a16="http://schemas.microsoft.com/office/drawing/2014/main" id="{2F5E70D9-08A7-87C2-8A46-EC331B14D59B}"/>
                    </a:ext>
                  </a:extLst>
                </p:cNvPr>
                <p:cNvPicPr/>
                <p:nvPr/>
              </p:nvPicPr>
              <p:blipFill>
                <a:blip r:embed="rId239"/>
                <a:stretch>
                  <a:fillRect/>
                </a:stretch>
              </p:blipFill>
              <p:spPr>
                <a:xfrm>
                  <a:off x="1546118" y="2564588"/>
                  <a:ext cx="1422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47" name="Ink 146">
                  <a:extLst>
                    <a:ext uri="{FF2B5EF4-FFF2-40B4-BE49-F238E27FC236}">
                      <a16:creationId xmlns:a16="http://schemas.microsoft.com/office/drawing/2014/main" id="{4CBD23F6-0318-7A85-0391-794E5D916455}"/>
                    </a:ext>
                  </a:extLst>
                </p14:cNvPr>
                <p14:cNvContentPartPr/>
                <p14:nvPr/>
              </p14:nvContentPartPr>
              <p14:xfrm>
                <a:off x="1710638" y="2601668"/>
                <a:ext cx="114120" cy="134280"/>
              </p14:xfrm>
            </p:contentPart>
          </mc:Choice>
          <mc:Fallback xmlns="">
            <p:pic>
              <p:nvPicPr>
                <p:cNvPr id="147" name="Ink 146">
                  <a:extLst>
                    <a:ext uri="{FF2B5EF4-FFF2-40B4-BE49-F238E27FC236}">
                      <a16:creationId xmlns:a16="http://schemas.microsoft.com/office/drawing/2014/main" id="{4CBD23F6-0318-7A85-0391-794E5D916455}"/>
                    </a:ext>
                  </a:extLst>
                </p:cNvPr>
                <p:cNvPicPr/>
                <p:nvPr/>
              </p:nvPicPr>
              <p:blipFill>
                <a:blip r:embed="rId241"/>
                <a:stretch>
                  <a:fillRect/>
                </a:stretch>
              </p:blipFill>
              <p:spPr>
                <a:xfrm>
                  <a:off x="1701998" y="2593028"/>
                  <a:ext cx="13176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242">
              <p14:nvContentPartPr>
                <p14:cNvPr id="148" name="Ink 147">
                  <a:extLst>
                    <a:ext uri="{FF2B5EF4-FFF2-40B4-BE49-F238E27FC236}">
                      <a16:creationId xmlns:a16="http://schemas.microsoft.com/office/drawing/2014/main" id="{E89E7BE9-8B0B-145C-AF7E-5186E414D38C}"/>
                    </a:ext>
                  </a:extLst>
                </p14:cNvPr>
                <p14:cNvContentPartPr/>
                <p14:nvPr/>
              </p14:nvContentPartPr>
              <p14:xfrm>
                <a:off x="1864718" y="2556668"/>
                <a:ext cx="86040" cy="155160"/>
              </p14:xfrm>
            </p:contentPart>
          </mc:Choice>
          <mc:Fallback xmlns="">
            <p:pic>
              <p:nvPicPr>
                <p:cNvPr id="148" name="Ink 147">
                  <a:extLst>
                    <a:ext uri="{FF2B5EF4-FFF2-40B4-BE49-F238E27FC236}">
                      <a16:creationId xmlns:a16="http://schemas.microsoft.com/office/drawing/2014/main" id="{E89E7BE9-8B0B-145C-AF7E-5186E414D38C}"/>
                    </a:ext>
                  </a:extLst>
                </p:cNvPr>
                <p:cNvPicPr/>
                <p:nvPr/>
              </p:nvPicPr>
              <p:blipFill>
                <a:blip r:embed="rId243"/>
                <a:stretch>
                  <a:fillRect/>
                </a:stretch>
              </p:blipFill>
              <p:spPr>
                <a:xfrm>
                  <a:off x="1856078" y="2547668"/>
                  <a:ext cx="10368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0" name="Ink 149">
                  <a:extLst>
                    <a:ext uri="{FF2B5EF4-FFF2-40B4-BE49-F238E27FC236}">
                      <a16:creationId xmlns:a16="http://schemas.microsoft.com/office/drawing/2014/main" id="{88BC1894-5F22-5196-5661-106C56140EB1}"/>
                    </a:ext>
                  </a:extLst>
                </p14:cNvPr>
                <p14:cNvContentPartPr/>
                <p14:nvPr/>
              </p14:nvContentPartPr>
              <p14:xfrm>
                <a:off x="2359718" y="2429588"/>
                <a:ext cx="1972440" cy="545400"/>
              </p14:xfrm>
            </p:contentPart>
          </mc:Choice>
          <mc:Fallback xmlns="">
            <p:pic>
              <p:nvPicPr>
                <p:cNvPr id="150" name="Ink 149">
                  <a:extLst>
                    <a:ext uri="{FF2B5EF4-FFF2-40B4-BE49-F238E27FC236}">
                      <a16:creationId xmlns:a16="http://schemas.microsoft.com/office/drawing/2014/main" id="{88BC1894-5F22-5196-5661-106C56140EB1}"/>
                    </a:ext>
                  </a:extLst>
                </p:cNvPr>
                <p:cNvPicPr/>
                <p:nvPr/>
              </p:nvPicPr>
              <p:blipFill>
                <a:blip r:embed="rId245"/>
                <a:stretch>
                  <a:fillRect/>
                </a:stretch>
              </p:blipFill>
              <p:spPr>
                <a:xfrm>
                  <a:off x="2351078" y="2420588"/>
                  <a:ext cx="1990080" cy="56304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1" name="Ink 150">
                  <a:extLst>
                    <a:ext uri="{FF2B5EF4-FFF2-40B4-BE49-F238E27FC236}">
                      <a16:creationId xmlns:a16="http://schemas.microsoft.com/office/drawing/2014/main" id="{F3027B9A-5CF9-06A0-F58F-A4A442FC2BAD}"/>
                    </a:ext>
                  </a:extLst>
                </p14:cNvPr>
                <p14:cNvContentPartPr/>
                <p14:nvPr/>
              </p14:nvContentPartPr>
              <p14:xfrm>
                <a:off x="4246838" y="2305028"/>
                <a:ext cx="194760" cy="168120"/>
              </p14:xfrm>
            </p:contentPart>
          </mc:Choice>
          <mc:Fallback xmlns="">
            <p:pic>
              <p:nvPicPr>
                <p:cNvPr id="151" name="Ink 150">
                  <a:extLst>
                    <a:ext uri="{FF2B5EF4-FFF2-40B4-BE49-F238E27FC236}">
                      <a16:creationId xmlns:a16="http://schemas.microsoft.com/office/drawing/2014/main" id="{F3027B9A-5CF9-06A0-F58F-A4A442FC2BAD}"/>
                    </a:ext>
                  </a:extLst>
                </p:cNvPr>
                <p:cNvPicPr/>
                <p:nvPr/>
              </p:nvPicPr>
              <p:blipFill>
                <a:blip r:embed="rId247"/>
                <a:stretch>
                  <a:fillRect/>
                </a:stretch>
              </p:blipFill>
              <p:spPr>
                <a:xfrm>
                  <a:off x="4238198" y="2296388"/>
                  <a:ext cx="21240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248">
              <p14:nvContentPartPr>
                <p14:cNvPr id="153" name="Ink 152">
                  <a:extLst>
                    <a:ext uri="{FF2B5EF4-FFF2-40B4-BE49-F238E27FC236}">
                      <a16:creationId xmlns:a16="http://schemas.microsoft.com/office/drawing/2014/main" id="{5889DE32-098A-5448-89D3-F66C1EA4B08D}"/>
                    </a:ext>
                  </a:extLst>
                </p14:cNvPr>
                <p14:cNvContentPartPr/>
                <p14:nvPr/>
              </p14:nvContentPartPr>
              <p14:xfrm>
                <a:off x="5396678" y="1881308"/>
                <a:ext cx="622080" cy="230760"/>
              </p14:xfrm>
            </p:contentPart>
          </mc:Choice>
          <mc:Fallback xmlns="">
            <p:pic>
              <p:nvPicPr>
                <p:cNvPr id="153" name="Ink 152">
                  <a:extLst>
                    <a:ext uri="{FF2B5EF4-FFF2-40B4-BE49-F238E27FC236}">
                      <a16:creationId xmlns:a16="http://schemas.microsoft.com/office/drawing/2014/main" id="{5889DE32-098A-5448-89D3-F66C1EA4B08D}"/>
                    </a:ext>
                  </a:extLst>
                </p:cNvPr>
                <p:cNvPicPr/>
                <p:nvPr/>
              </p:nvPicPr>
              <p:blipFill>
                <a:blip r:embed="rId249"/>
                <a:stretch>
                  <a:fillRect/>
                </a:stretch>
              </p:blipFill>
              <p:spPr>
                <a:xfrm>
                  <a:off x="5387678" y="1872668"/>
                  <a:ext cx="639720" cy="2484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4" name="Ink 153">
                  <a:extLst>
                    <a:ext uri="{FF2B5EF4-FFF2-40B4-BE49-F238E27FC236}">
                      <a16:creationId xmlns:a16="http://schemas.microsoft.com/office/drawing/2014/main" id="{FE1007E6-D766-B544-8D48-283D1673FDB0}"/>
                    </a:ext>
                  </a:extLst>
                </p14:cNvPr>
                <p14:cNvContentPartPr/>
                <p14:nvPr/>
              </p14:nvContentPartPr>
              <p14:xfrm>
                <a:off x="5916878" y="1823348"/>
                <a:ext cx="138600" cy="75960"/>
              </p14:xfrm>
            </p:contentPart>
          </mc:Choice>
          <mc:Fallback xmlns="">
            <p:pic>
              <p:nvPicPr>
                <p:cNvPr id="154" name="Ink 153">
                  <a:extLst>
                    <a:ext uri="{FF2B5EF4-FFF2-40B4-BE49-F238E27FC236}">
                      <a16:creationId xmlns:a16="http://schemas.microsoft.com/office/drawing/2014/main" id="{FE1007E6-D766-B544-8D48-283D1673FDB0}"/>
                    </a:ext>
                  </a:extLst>
                </p:cNvPr>
                <p:cNvPicPr/>
                <p:nvPr/>
              </p:nvPicPr>
              <p:blipFill>
                <a:blip r:embed="rId251"/>
                <a:stretch>
                  <a:fillRect/>
                </a:stretch>
              </p:blipFill>
              <p:spPr>
                <a:xfrm>
                  <a:off x="5908238" y="1814348"/>
                  <a:ext cx="15624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6" name="Ink 155">
                  <a:extLst>
                    <a:ext uri="{FF2B5EF4-FFF2-40B4-BE49-F238E27FC236}">
                      <a16:creationId xmlns:a16="http://schemas.microsoft.com/office/drawing/2014/main" id="{4E824AC9-C3FC-0FCB-A52B-DEA0C4028AFD}"/>
                    </a:ext>
                  </a:extLst>
                </p14:cNvPr>
                <p14:cNvContentPartPr/>
                <p14:nvPr/>
              </p14:nvContentPartPr>
              <p14:xfrm>
                <a:off x="6551198" y="1951148"/>
                <a:ext cx="27360" cy="359640"/>
              </p14:xfrm>
            </p:contentPart>
          </mc:Choice>
          <mc:Fallback xmlns="">
            <p:pic>
              <p:nvPicPr>
                <p:cNvPr id="156" name="Ink 155">
                  <a:extLst>
                    <a:ext uri="{FF2B5EF4-FFF2-40B4-BE49-F238E27FC236}">
                      <a16:creationId xmlns:a16="http://schemas.microsoft.com/office/drawing/2014/main" id="{4E824AC9-C3FC-0FCB-A52B-DEA0C4028AFD}"/>
                    </a:ext>
                  </a:extLst>
                </p:cNvPr>
                <p:cNvPicPr/>
                <p:nvPr/>
              </p:nvPicPr>
              <p:blipFill>
                <a:blip r:embed="rId253"/>
                <a:stretch>
                  <a:fillRect/>
                </a:stretch>
              </p:blipFill>
              <p:spPr>
                <a:xfrm>
                  <a:off x="6542558" y="1942508"/>
                  <a:ext cx="4500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57" name="Ink 156">
                  <a:extLst>
                    <a:ext uri="{FF2B5EF4-FFF2-40B4-BE49-F238E27FC236}">
                      <a16:creationId xmlns:a16="http://schemas.microsoft.com/office/drawing/2014/main" id="{3C3EE5D9-D5DA-2B55-04BA-DBE4E45D49C7}"/>
                    </a:ext>
                  </a:extLst>
                </p14:cNvPr>
                <p14:cNvContentPartPr/>
                <p14:nvPr/>
              </p14:nvContentPartPr>
              <p14:xfrm>
                <a:off x="6501878" y="2294948"/>
                <a:ext cx="151560" cy="78840"/>
              </p14:xfrm>
            </p:contentPart>
          </mc:Choice>
          <mc:Fallback xmlns="">
            <p:pic>
              <p:nvPicPr>
                <p:cNvPr id="157" name="Ink 156">
                  <a:extLst>
                    <a:ext uri="{FF2B5EF4-FFF2-40B4-BE49-F238E27FC236}">
                      <a16:creationId xmlns:a16="http://schemas.microsoft.com/office/drawing/2014/main" id="{3C3EE5D9-D5DA-2B55-04BA-DBE4E45D49C7}"/>
                    </a:ext>
                  </a:extLst>
                </p:cNvPr>
                <p:cNvPicPr/>
                <p:nvPr/>
              </p:nvPicPr>
              <p:blipFill>
                <a:blip r:embed="rId255"/>
                <a:stretch>
                  <a:fillRect/>
                </a:stretch>
              </p:blipFill>
              <p:spPr>
                <a:xfrm>
                  <a:off x="6492878" y="2285948"/>
                  <a:ext cx="16920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58" name="Ink 157">
                  <a:extLst>
                    <a:ext uri="{FF2B5EF4-FFF2-40B4-BE49-F238E27FC236}">
                      <a16:creationId xmlns:a16="http://schemas.microsoft.com/office/drawing/2014/main" id="{0D883096-EFD2-242C-0AF9-7B8BDB92F411}"/>
                    </a:ext>
                  </a:extLst>
                </p14:cNvPr>
                <p14:cNvContentPartPr/>
                <p14:nvPr/>
              </p14:nvContentPartPr>
              <p14:xfrm>
                <a:off x="6219998" y="2911988"/>
                <a:ext cx="189360" cy="163800"/>
              </p14:xfrm>
            </p:contentPart>
          </mc:Choice>
          <mc:Fallback xmlns="">
            <p:pic>
              <p:nvPicPr>
                <p:cNvPr id="158" name="Ink 157">
                  <a:extLst>
                    <a:ext uri="{FF2B5EF4-FFF2-40B4-BE49-F238E27FC236}">
                      <a16:creationId xmlns:a16="http://schemas.microsoft.com/office/drawing/2014/main" id="{0D883096-EFD2-242C-0AF9-7B8BDB92F411}"/>
                    </a:ext>
                  </a:extLst>
                </p:cNvPr>
                <p:cNvPicPr/>
                <p:nvPr/>
              </p:nvPicPr>
              <p:blipFill>
                <a:blip r:embed="rId257"/>
                <a:stretch>
                  <a:fillRect/>
                </a:stretch>
              </p:blipFill>
              <p:spPr>
                <a:xfrm>
                  <a:off x="6210998" y="2902988"/>
                  <a:ext cx="207000" cy="18144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59" name="Ink 158">
                  <a:extLst>
                    <a:ext uri="{FF2B5EF4-FFF2-40B4-BE49-F238E27FC236}">
                      <a16:creationId xmlns:a16="http://schemas.microsoft.com/office/drawing/2014/main" id="{FA5E46B7-E99C-C04C-613B-14BBCB5072C9}"/>
                    </a:ext>
                  </a:extLst>
                </p14:cNvPr>
                <p14:cNvContentPartPr/>
                <p14:nvPr/>
              </p14:nvContentPartPr>
              <p14:xfrm>
                <a:off x="6345998" y="2696348"/>
                <a:ext cx="245160" cy="552240"/>
              </p14:xfrm>
            </p:contentPart>
          </mc:Choice>
          <mc:Fallback xmlns="">
            <p:pic>
              <p:nvPicPr>
                <p:cNvPr id="159" name="Ink 158">
                  <a:extLst>
                    <a:ext uri="{FF2B5EF4-FFF2-40B4-BE49-F238E27FC236}">
                      <a16:creationId xmlns:a16="http://schemas.microsoft.com/office/drawing/2014/main" id="{FA5E46B7-E99C-C04C-613B-14BBCB5072C9}"/>
                    </a:ext>
                  </a:extLst>
                </p:cNvPr>
                <p:cNvPicPr/>
                <p:nvPr/>
              </p:nvPicPr>
              <p:blipFill>
                <a:blip r:embed="rId259"/>
                <a:stretch>
                  <a:fillRect/>
                </a:stretch>
              </p:blipFill>
              <p:spPr>
                <a:xfrm>
                  <a:off x="6337358" y="2687708"/>
                  <a:ext cx="262800" cy="56988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0" name="Ink 159">
                  <a:extLst>
                    <a:ext uri="{FF2B5EF4-FFF2-40B4-BE49-F238E27FC236}">
                      <a16:creationId xmlns:a16="http://schemas.microsoft.com/office/drawing/2014/main" id="{E08A37E5-C1AB-2E9A-8E94-DAFA16E0A614}"/>
                    </a:ext>
                  </a:extLst>
                </p14:cNvPr>
                <p14:cNvContentPartPr/>
                <p14:nvPr/>
              </p14:nvContentPartPr>
              <p14:xfrm>
                <a:off x="6500078" y="2644148"/>
                <a:ext cx="642600" cy="617400"/>
              </p14:xfrm>
            </p:contentPart>
          </mc:Choice>
          <mc:Fallback xmlns="">
            <p:pic>
              <p:nvPicPr>
                <p:cNvPr id="160" name="Ink 159">
                  <a:extLst>
                    <a:ext uri="{FF2B5EF4-FFF2-40B4-BE49-F238E27FC236}">
                      <a16:creationId xmlns:a16="http://schemas.microsoft.com/office/drawing/2014/main" id="{E08A37E5-C1AB-2E9A-8E94-DAFA16E0A614}"/>
                    </a:ext>
                  </a:extLst>
                </p:cNvPr>
                <p:cNvPicPr/>
                <p:nvPr/>
              </p:nvPicPr>
              <p:blipFill>
                <a:blip r:embed="rId261"/>
                <a:stretch>
                  <a:fillRect/>
                </a:stretch>
              </p:blipFill>
              <p:spPr>
                <a:xfrm>
                  <a:off x="6491078" y="2635148"/>
                  <a:ext cx="660240" cy="635040"/>
                </a:xfrm>
                <a:prstGeom prst="rect">
                  <a:avLst/>
                </a:prstGeom>
              </p:spPr>
            </p:pic>
          </mc:Fallback>
        </mc:AlternateContent>
        <mc:AlternateContent xmlns:mc="http://schemas.openxmlformats.org/markup-compatibility/2006" xmlns:p14="http://schemas.microsoft.com/office/powerpoint/2010/main">
          <mc:Choice Requires="p14">
            <p:contentPart p14:bwMode="auto" r:id="rId262">
              <p14:nvContentPartPr>
                <p14:cNvPr id="161" name="Ink 160">
                  <a:extLst>
                    <a:ext uri="{FF2B5EF4-FFF2-40B4-BE49-F238E27FC236}">
                      <a16:creationId xmlns:a16="http://schemas.microsoft.com/office/drawing/2014/main" id="{AFA1F61B-0E18-80F6-8684-9BA70532F9E0}"/>
                    </a:ext>
                  </a:extLst>
                </p14:cNvPr>
                <p14:cNvContentPartPr/>
                <p14:nvPr/>
              </p14:nvContentPartPr>
              <p14:xfrm>
                <a:off x="6748118" y="2474588"/>
                <a:ext cx="28800" cy="90360"/>
              </p14:xfrm>
            </p:contentPart>
          </mc:Choice>
          <mc:Fallback xmlns="">
            <p:pic>
              <p:nvPicPr>
                <p:cNvPr id="161" name="Ink 160">
                  <a:extLst>
                    <a:ext uri="{FF2B5EF4-FFF2-40B4-BE49-F238E27FC236}">
                      <a16:creationId xmlns:a16="http://schemas.microsoft.com/office/drawing/2014/main" id="{AFA1F61B-0E18-80F6-8684-9BA70532F9E0}"/>
                    </a:ext>
                  </a:extLst>
                </p:cNvPr>
                <p:cNvPicPr/>
                <p:nvPr/>
              </p:nvPicPr>
              <p:blipFill>
                <a:blip r:embed="rId263"/>
                <a:stretch>
                  <a:fillRect/>
                </a:stretch>
              </p:blipFill>
              <p:spPr>
                <a:xfrm>
                  <a:off x="6739478" y="2465588"/>
                  <a:ext cx="464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64">
              <p14:nvContentPartPr>
                <p14:cNvPr id="162" name="Ink 161">
                  <a:extLst>
                    <a:ext uri="{FF2B5EF4-FFF2-40B4-BE49-F238E27FC236}">
                      <a16:creationId xmlns:a16="http://schemas.microsoft.com/office/drawing/2014/main" id="{2AAB0A3F-6301-9A1D-A7AC-EE3A889AE33A}"/>
                    </a:ext>
                  </a:extLst>
                </p14:cNvPr>
                <p14:cNvContentPartPr/>
                <p14:nvPr/>
              </p14:nvContentPartPr>
              <p14:xfrm>
                <a:off x="6739478" y="2398988"/>
                <a:ext cx="28800" cy="19800"/>
              </p14:xfrm>
            </p:contentPart>
          </mc:Choice>
          <mc:Fallback xmlns="">
            <p:pic>
              <p:nvPicPr>
                <p:cNvPr id="162" name="Ink 161">
                  <a:extLst>
                    <a:ext uri="{FF2B5EF4-FFF2-40B4-BE49-F238E27FC236}">
                      <a16:creationId xmlns:a16="http://schemas.microsoft.com/office/drawing/2014/main" id="{2AAB0A3F-6301-9A1D-A7AC-EE3A889AE33A}"/>
                    </a:ext>
                  </a:extLst>
                </p:cNvPr>
                <p:cNvPicPr/>
                <p:nvPr/>
              </p:nvPicPr>
              <p:blipFill>
                <a:blip r:embed="rId265"/>
                <a:stretch>
                  <a:fillRect/>
                </a:stretch>
              </p:blipFill>
              <p:spPr>
                <a:xfrm>
                  <a:off x="6730838" y="2389988"/>
                  <a:ext cx="4644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66">
              <p14:nvContentPartPr>
                <p14:cNvPr id="163" name="Ink 162">
                  <a:extLst>
                    <a:ext uri="{FF2B5EF4-FFF2-40B4-BE49-F238E27FC236}">
                      <a16:creationId xmlns:a16="http://schemas.microsoft.com/office/drawing/2014/main" id="{F67C129F-C7C4-ADC0-D300-349886FCF801}"/>
                    </a:ext>
                  </a:extLst>
                </p14:cNvPr>
                <p14:cNvContentPartPr/>
                <p14:nvPr/>
              </p14:nvContentPartPr>
              <p14:xfrm>
                <a:off x="6810758" y="2483948"/>
                <a:ext cx="93240" cy="108000"/>
              </p14:xfrm>
            </p:contentPart>
          </mc:Choice>
          <mc:Fallback xmlns="">
            <p:pic>
              <p:nvPicPr>
                <p:cNvPr id="163" name="Ink 162">
                  <a:extLst>
                    <a:ext uri="{FF2B5EF4-FFF2-40B4-BE49-F238E27FC236}">
                      <a16:creationId xmlns:a16="http://schemas.microsoft.com/office/drawing/2014/main" id="{F67C129F-C7C4-ADC0-D300-349886FCF801}"/>
                    </a:ext>
                  </a:extLst>
                </p:cNvPr>
                <p:cNvPicPr/>
                <p:nvPr/>
              </p:nvPicPr>
              <p:blipFill>
                <a:blip r:embed="rId267"/>
                <a:stretch>
                  <a:fillRect/>
                </a:stretch>
              </p:blipFill>
              <p:spPr>
                <a:xfrm>
                  <a:off x="6801758" y="2474948"/>
                  <a:ext cx="11088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268">
              <p14:nvContentPartPr>
                <p14:cNvPr id="164" name="Ink 163">
                  <a:extLst>
                    <a:ext uri="{FF2B5EF4-FFF2-40B4-BE49-F238E27FC236}">
                      <a16:creationId xmlns:a16="http://schemas.microsoft.com/office/drawing/2014/main" id="{157AB301-F97C-32F4-8EE2-2E3DC9635511}"/>
                    </a:ext>
                  </a:extLst>
                </p14:cNvPr>
                <p14:cNvContentPartPr/>
                <p14:nvPr/>
              </p14:nvContentPartPr>
              <p14:xfrm>
                <a:off x="6980318" y="2420588"/>
                <a:ext cx="4320" cy="135720"/>
              </p14:xfrm>
            </p:contentPart>
          </mc:Choice>
          <mc:Fallback xmlns="">
            <p:pic>
              <p:nvPicPr>
                <p:cNvPr id="164" name="Ink 163">
                  <a:extLst>
                    <a:ext uri="{FF2B5EF4-FFF2-40B4-BE49-F238E27FC236}">
                      <a16:creationId xmlns:a16="http://schemas.microsoft.com/office/drawing/2014/main" id="{157AB301-F97C-32F4-8EE2-2E3DC9635511}"/>
                    </a:ext>
                  </a:extLst>
                </p:cNvPr>
                <p:cNvPicPr/>
                <p:nvPr/>
              </p:nvPicPr>
              <p:blipFill>
                <a:blip r:embed="rId269"/>
                <a:stretch>
                  <a:fillRect/>
                </a:stretch>
              </p:blipFill>
              <p:spPr>
                <a:xfrm>
                  <a:off x="6971318" y="2411588"/>
                  <a:ext cx="2196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270">
              <p14:nvContentPartPr>
                <p14:cNvPr id="165" name="Ink 164">
                  <a:extLst>
                    <a:ext uri="{FF2B5EF4-FFF2-40B4-BE49-F238E27FC236}">
                      <a16:creationId xmlns:a16="http://schemas.microsoft.com/office/drawing/2014/main" id="{C9F0B244-1032-CC11-C9B7-03520129FF7C}"/>
                    </a:ext>
                  </a:extLst>
                </p14:cNvPr>
                <p14:cNvContentPartPr/>
                <p14:nvPr/>
              </p14:nvContentPartPr>
              <p14:xfrm>
                <a:off x="6965198" y="2494388"/>
                <a:ext cx="158400" cy="76320"/>
              </p14:xfrm>
            </p:contentPart>
          </mc:Choice>
          <mc:Fallback xmlns="">
            <p:pic>
              <p:nvPicPr>
                <p:cNvPr id="165" name="Ink 164">
                  <a:extLst>
                    <a:ext uri="{FF2B5EF4-FFF2-40B4-BE49-F238E27FC236}">
                      <a16:creationId xmlns:a16="http://schemas.microsoft.com/office/drawing/2014/main" id="{C9F0B244-1032-CC11-C9B7-03520129FF7C}"/>
                    </a:ext>
                  </a:extLst>
                </p:cNvPr>
                <p:cNvPicPr/>
                <p:nvPr/>
              </p:nvPicPr>
              <p:blipFill>
                <a:blip r:embed="rId271"/>
                <a:stretch>
                  <a:fillRect/>
                </a:stretch>
              </p:blipFill>
              <p:spPr>
                <a:xfrm>
                  <a:off x="6956198" y="2485748"/>
                  <a:ext cx="17604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272">
              <p14:nvContentPartPr>
                <p14:cNvPr id="166" name="Ink 165">
                  <a:extLst>
                    <a:ext uri="{FF2B5EF4-FFF2-40B4-BE49-F238E27FC236}">
                      <a16:creationId xmlns:a16="http://schemas.microsoft.com/office/drawing/2014/main" id="{34BFAE96-93C9-F2CD-5938-C8B0D7508C80}"/>
                    </a:ext>
                  </a:extLst>
                </p14:cNvPr>
                <p14:cNvContentPartPr/>
                <p14:nvPr/>
              </p14:nvContentPartPr>
              <p14:xfrm>
                <a:off x="7155998" y="2502308"/>
                <a:ext cx="65520" cy="68400"/>
              </p14:xfrm>
            </p:contentPart>
          </mc:Choice>
          <mc:Fallback xmlns="">
            <p:pic>
              <p:nvPicPr>
                <p:cNvPr id="166" name="Ink 165">
                  <a:extLst>
                    <a:ext uri="{FF2B5EF4-FFF2-40B4-BE49-F238E27FC236}">
                      <a16:creationId xmlns:a16="http://schemas.microsoft.com/office/drawing/2014/main" id="{34BFAE96-93C9-F2CD-5938-C8B0D7508C80}"/>
                    </a:ext>
                  </a:extLst>
                </p:cNvPr>
                <p:cNvPicPr/>
                <p:nvPr/>
              </p:nvPicPr>
              <p:blipFill>
                <a:blip r:embed="rId273"/>
                <a:stretch>
                  <a:fillRect/>
                </a:stretch>
              </p:blipFill>
              <p:spPr>
                <a:xfrm>
                  <a:off x="7147358" y="2493308"/>
                  <a:ext cx="83160" cy="86040"/>
                </a:xfrm>
                <a:prstGeom prst="rect">
                  <a:avLst/>
                </a:prstGeom>
              </p:spPr>
            </p:pic>
          </mc:Fallback>
        </mc:AlternateContent>
        <mc:AlternateContent xmlns:mc="http://schemas.openxmlformats.org/markup-compatibility/2006" xmlns:p14="http://schemas.microsoft.com/office/powerpoint/2010/main">
          <mc:Choice Requires="p14">
            <p:contentPart p14:bwMode="auto" r:id="rId274">
              <p14:nvContentPartPr>
                <p14:cNvPr id="167" name="Ink 166">
                  <a:extLst>
                    <a:ext uri="{FF2B5EF4-FFF2-40B4-BE49-F238E27FC236}">
                      <a16:creationId xmlns:a16="http://schemas.microsoft.com/office/drawing/2014/main" id="{39AEAD47-3061-18AE-6BD8-3FCCA6050A97}"/>
                    </a:ext>
                  </a:extLst>
                </p14:cNvPr>
                <p14:cNvContentPartPr/>
                <p14:nvPr/>
              </p14:nvContentPartPr>
              <p14:xfrm>
                <a:off x="7263278" y="2500148"/>
                <a:ext cx="37800" cy="90360"/>
              </p14:xfrm>
            </p:contentPart>
          </mc:Choice>
          <mc:Fallback xmlns="">
            <p:pic>
              <p:nvPicPr>
                <p:cNvPr id="167" name="Ink 166">
                  <a:extLst>
                    <a:ext uri="{FF2B5EF4-FFF2-40B4-BE49-F238E27FC236}">
                      <a16:creationId xmlns:a16="http://schemas.microsoft.com/office/drawing/2014/main" id="{39AEAD47-3061-18AE-6BD8-3FCCA6050A97}"/>
                    </a:ext>
                  </a:extLst>
                </p:cNvPr>
                <p:cNvPicPr/>
                <p:nvPr/>
              </p:nvPicPr>
              <p:blipFill>
                <a:blip r:embed="rId275"/>
                <a:stretch>
                  <a:fillRect/>
                </a:stretch>
              </p:blipFill>
              <p:spPr>
                <a:xfrm>
                  <a:off x="7254638" y="2491508"/>
                  <a:ext cx="55440" cy="108000"/>
                </a:xfrm>
                <a:prstGeom prst="rect">
                  <a:avLst/>
                </a:prstGeom>
              </p:spPr>
            </p:pic>
          </mc:Fallback>
        </mc:AlternateContent>
        <mc:AlternateContent xmlns:mc="http://schemas.openxmlformats.org/markup-compatibility/2006" xmlns:p14="http://schemas.microsoft.com/office/powerpoint/2010/main">
          <mc:Choice Requires="p14">
            <p:contentPart p14:bwMode="auto" r:id="rId276">
              <p14:nvContentPartPr>
                <p14:cNvPr id="168" name="Ink 167">
                  <a:extLst>
                    <a:ext uri="{FF2B5EF4-FFF2-40B4-BE49-F238E27FC236}">
                      <a16:creationId xmlns:a16="http://schemas.microsoft.com/office/drawing/2014/main" id="{4E4AA330-BEE4-B36C-296C-BC1C8A64143D}"/>
                    </a:ext>
                  </a:extLst>
                </p14:cNvPr>
                <p14:cNvContentPartPr/>
                <p14:nvPr/>
              </p14:nvContentPartPr>
              <p14:xfrm>
                <a:off x="7330958" y="2476388"/>
                <a:ext cx="86760" cy="147240"/>
              </p14:xfrm>
            </p:contentPart>
          </mc:Choice>
          <mc:Fallback xmlns="">
            <p:pic>
              <p:nvPicPr>
                <p:cNvPr id="168" name="Ink 167">
                  <a:extLst>
                    <a:ext uri="{FF2B5EF4-FFF2-40B4-BE49-F238E27FC236}">
                      <a16:creationId xmlns:a16="http://schemas.microsoft.com/office/drawing/2014/main" id="{4E4AA330-BEE4-B36C-296C-BC1C8A64143D}"/>
                    </a:ext>
                  </a:extLst>
                </p:cNvPr>
                <p:cNvPicPr/>
                <p:nvPr/>
              </p:nvPicPr>
              <p:blipFill>
                <a:blip r:embed="rId277"/>
                <a:stretch>
                  <a:fillRect/>
                </a:stretch>
              </p:blipFill>
              <p:spPr>
                <a:xfrm>
                  <a:off x="7321958" y="2467748"/>
                  <a:ext cx="1044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278">
              <p14:nvContentPartPr>
                <p14:cNvPr id="170" name="Ink 169">
                  <a:extLst>
                    <a:ext uri="{FF2B5EF4-FFF2-40B4-BE49-F238E27FC236}">
                      <a16:creationId xmlns:a16="http://schemas.microsoft.com/office/drawing/2014/main" id="{86E5EACB-D9C1-DACE-FB18-3E8523268719}"/>
                    </a:ext>
                  </a:extLst>
                </p14:cNvPr>
                <p14:cNvContentPartPr/>
                <p14:nvPr/>
              </p14:nvContentPartPr>
              <p14:xfrm>
                <a:off x="6367598" y="3057788"/>
                <a:ext cx="69480" cy="76680"/>
              </p14:xfrm>
            </p:contentPart>
          </mc:Choice>
          <mc:Fallback xmlns="">
            <p:pic>
              <p:nvPicPr>
                <p:cNvPr id="170" name="Ink 169">
                  <a:extLst>
                    <a:ext uri="{FF2B5EF4-FFF2-40B4-BE49-F238E27FC236}">
                      <a16:creationId xmlns:a16="http://schemas.microsoft.com/office/drawing/2014/main" id="{86E5EACB-D9C1-DACE-FB18-3E8523268719}"/>
                    </a:ext>
                  </a:extLst>
                </p:cNvPr>
                <p:cNvPicPr/>
                <p:nvPr/>
              </p:nvPicPr>
              <p:blipFill>
                <a:blip r:embed="rId279"/>
                <a:stretch>
                  <a:fillRect/>
                </a:stretch>
              </p:blipFill>
              <p:spPr>
                <a:xfrm>
                  <a:off x="6358958" y="3049148"/>
                  <a:ext cx="87120" cy="94320"/>
                </a:xfrm>
                <a:prstGeom prst="rect">
                  <a:avLst/>
                </a:prstGeom>
              </p:spPr>
            </p:pic>
          </mc:Fallback>
        </mc:AlternateContent>
        <mc:AlternateContent xmlns:mc="http://schemas.openxmlformats.org/markup-compatibility/2006" xmlns:p14="http://schemas.microsoft.com/office/powerpoint/2010/main">
          <mc:Choice Requires="p14">
            <p:contentPart p14:bwMode="auto" r:id="rId280">
              <p14:nvContentPartPr>
                <p14:cNvPr id="172" name="Ink 171">
                  <a:extLst>
                    <a:ext uri="{FF2B5EF4-FFF2-40B4-BE49-F238E27FC236}">
                      <a16:creationId xmlns:a16="http://schemas.microsoft.com/office/drawing/2014/main" id="{3935F4A7-9DAD-40BF-1E3D-DDC647810D9C}"/>
                    </a:ext>
                  </a:extLst>
                </p14:cNvPr>
                <p14:cNvContentPartPr/>
                <p14:nvPr/>
              </p14:nvContentPartPr>
              <p14:xfrm>
                <a:off x="4157558" y="2626868"/>
                <a:ext cx="1737720" cy="812160"/>
              </p14:xfrm>
            </p:contentPart>
          </mc:Choice>
          <mc:Fallback xmlns="">
            <p:pic>
              <p:nvPicPr>
                <p:cNvPr id="172" name="Ink 171">
                  <a:extLst>
                    <a:ext uri="{FF2B5EF4-FFF2-40B4-BE49-F238E27FC236}">
                      <a16:creationId xmlns:a16="http://schemas.microsoft.com/office/drawing/2014/main" id="{3935F4A7-9DAD-40BF-1E3D-DDC647810D9C}"/>
                    </a:ext>
                  </a:extLst>
                </p:cNvPr>
                <p:cNvPicPr/>
                <p:nvPr/>
              </p:nvPicPr>
              <p:blipFill>
                <a:blip r:embed="rId281"/>
                <a:stretch>
                  <a:fillRect/>
                </a:stretch>
              </p:blipFill>
              <p:spPr>
                <a:xfrm>
                  <a:off x="4148918" y="2617868"/>
                  <a:ext cx="1755360" cy="829800"/>
                </a:xfrm>
                <a:prstGeom prst="rect">
                  <a:avLst/>
                </a:prstGeom>
              </p:spPr>
            </p:pic>
          </mc:Fallback>
        </mc:AlternateContent>
        <mc:AlternateContent xmlns:mc="http://schemas.openxmlformats.org/markup-compatibility/2006" xmlns:p14="http://schemas.microsoft.com/office/powerpoint/2010/main">
          <mc:Choice Requires="p14">
            <p:contentPart p14:bwMode="auto" r:id="rId282">
              <p14:nvContentPartPr>
                <p14:cNvPr id="173" name="Ink 172">
                  <a:extLst>
                    <a:ext uri="{FF2B5EF4-FFF2-40B4-BE49-F238E27FC236}">
                      <a16:creationId xmlns:a16="http://schemas.microsoft.com/office/drawing/2014/main" id="{E9D20342-94CE-A189-95F5-9F1B4A58F4FE}"/>
                    </a:ext>
                  </a:extLst>
                </p14:cNvPr>
                <p14:cNvContentPartPr/>
                <p14:nvPr/>
              </p14:nvContentPartPr>
              <p14:xfrm>
                <a:off x="4534838" y="2956268"/>
                <a:ext cx="241200" cy="208440"/>
              </p14:xfrm>
            </p:contentPart>
          </mc:Choice>
          <mc:Fallback xmlns="">
            <p:pic>
              <p:nvPicPr>
                <p:cNvPr id="173" name="Ink 172">
                  <a:extLst>
                    <a:ext uri="{FF2B5EF4-FFF2-40B4-BE49-F238E27FC236}">
                      <a16:creationId xmlns:a16="http://schemas.microsoft.com/office/drawing/2014/main" id="{E9D20342-94CE-A189-95F5-9F1B4A58F4FE}"/>
                    </a:ext>
                  </a:extLst>
                </p:cNvPr>
                <p:cNvPicPr/>
                <p:nvPr/>
              </p:nvPicPr>
              <p:blipFill>
                <a:blip r:embed="rId283"/>
                <a:stretch>
                  <a:fillRect/>
                </a:stretch>
              </p:blipFill>
              <p:spPr>
                <a:xfrm>
                  <a:off x="4525838" y="2947628"/>
                  <a:ext cx="25884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284">
              <p14:nvContentPartPr>
                <p14:cNvPr id="174" name="Ink 173">
                  <a:extLst>
                    <a:ext uri="{FF2B5EF4-FFF2-40B4-BE49-F238E27FC236}">
                      <a16:creationId xmlns:a16="http://schemas.microsoft.com/office/drawing/2014/main" id="{94A2059F-4FBA-E2BF-D5E6-0D669D43A152}"/>
                    </a:ext>
                  </a:extLst>
                </p14:cNvPr>
                <p14:cNvContentPartPr/>
                <p14:nvPr/>
              </p14:nvContentPartPr>
              <p14:xfrm>
                <a:off x="4761998" y="2995148"/>
                <a:ext cx="158400" cy="284760"/>
              </p14:xfrm>
            </p:contentPart>
          </mc:Choice>
          <mc:Fallback xmlns="">
            <p:pic>
              <p:nvPicPr>
                <p:cNvPr id="174" name="Ink 173">
                  <a:extLst>
                    <a:ext uri="{FF2B5EF4-FFF2-40B4-BE49-F238E27FC236}">
                      <a16:creationId xmlns:a16="http://schemas.microsoft.com/office/drawing/2014/main" id="{94A2059F-4FBA-E2BF-D5E6-0D669D43A152}"/>
                    </a:ext>
                  </a:extLst>
                </p:cNvPr>
                <p:cNvPicPr/>
                <p:nvPr/>
              </p:nvPicPr>
              <p:blipFill>
                <a:blip r:embed="rId285"/>
                <a:stretch>
                  <a:fillRect/>
                </a:stretch>
              </p:blipFill>
              <p:spPr>
                <a:xfrm>
                  <a:off x="4753358" y="2986148"/>
                  <a:ext cx="176040" cy="302400"/>
                </a:xfrm>
                <a:prstGeom prst="rect">
                  <a:avLst/>
                </a:prstGeom>
              </p:spPr>
            </p:pic>
          </mc:Fallback>
        </mc:AlternateContent>
        <mc:AlternateContent xmlns:mc="http://schemas.openxmlformats.org/markup-compatibility/2006" xmlns:p14="http://schemas.microsoft.com/office/powerpoint/2010/main">
          <mc:Choice Requires="p14">
            <p:contentPart p14:bwMode="auto" r:id="rId286">
              <p14:nvContentPartPr>
                <p14:cNvPr id="175" name="Ink 174">
                  <a:extLst>
                    <a:ext uri="{FF2B5EF4-FFF2-40B4-BE49-F238E27FC236}">
                      <a16:creationId xmlns:a16="http://schemas.microsoft.com/office/drawing/2014/main" id="{197C607D-04BD-0807-664B-6ACABDB942F5}"/>
                    </a:ext>
                  </a:extLst>
                </p14:cNvPr>
                <p14:cNvContentPartPr/>
                <p14:nvPr/>
              </p14:nvContentPartPr>
              <p14:xfrm>
                <a:off x="5030198" y="2812268"/>
                <a:ext cx="103680" cy="353520"/>
              </p14:xfrm>
            </p:contentPart>
          </mc:Choice>
          <mc:Fallback xmlns="">
            <p:pic>
              <p:nvPicPr>
                <p:cNvPr id="175" name="Ink 174">
                  <a:extLst>
                    <a:ext uri="{FF2B5EF4-FFF2-40B4-BE49-F238E27FC236}">
                      <a16:creationId xmlns:a16="http://schemas.microsoft.com/office/drawing/2014/main" id="{197C607D-04BD-0807-664B-6ACABDB942F5}"/>
                    </a:ext>
                  </a:extLst>
                </p:cNvPr>
                <p:cNvPicPr/>
                <p:nvPr/>
              </p:nvPicPr>
              <p:blipFill>
                <a:blip r:embed="rId287"/>
                <a:stretch>
                  <a:fillRect/>
                </a:stretch>
              </p:blipFill>
              <p:spPr>
                <a:xfrm>
                  <a:off x="5021198" y="2803268"/>
                  <a:ext cx="12132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176" name="Ink 175">
                  <a:extLst>
                    <a:ext uri="{FF2B5EF4-FFF2-40B4-BE49-F238E27FC236}">
                      <a16:creationId xmlns:a16="http://schemas.microsoft.com/office/drawing/2014/main" id="{0B93A9E4-8597-27BA-1256-A80A86E8B519}"/>
                    </a:ext>
                  </a:extLst>
                </p14:cNvPr>
                <p14:cNvContentPartPr/>
                <p14:nvPr/>
              </p14:nvContentPartPr>
              <p14:xfrm>
                <a:off x="5181398" y="2988308"/>
                <a:ext cx="75240" cy="92520"/>
              </p14:xfrm>
            </p:contentPart>
          </mc:Choice>
          <mc:Fallback xmlns="">
            <p:pic>
              <p:nvPicPr>
                <p:cNvPr id="176" name="Ink 175">
                  <a:extLst>
                    <a:ext uri="{FF2B5EF4-FFF2-40B4-BE49-F238E27FC236}">
                      <a16:creationId xmlns:a16="http://schemas.microsoft.com/office/drawing/2014/main" id="{0B93A9E4-8597-27BA-1256-A80A86E8B519}"/>
                    </a:ext>
                  </a:extLst>
                </p:cNvPr>
                <p:cNvPicPr/>
                <p:nvPr/>
              </p:nvPicPr>
              <p:blipFill>
                <a:blip r:embed="rId289"/>
                <a:stretch>
                  <a:fillRect/>
                </a:stretch>
              </p:blipFill>
              <p:spPr>
                <a:xfrm>
                  <a:off x="5172758" y="2979668"/>
                  <a:ext cx="928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290">
              <p14:nvContentPartPr>
                <p14:cNvPr id="177" name="Ink 176">
                  <a:extLst>
                    <a:ext uri="{FF2B5EF4-FFF2-40B4-BE49-F238E27FC236}">
                      <a16:creationId xmlns:a16="http://schemas.microsoft.com/office/drawing/2014/main" id="{DCFBDF0C-C0A0-AC7F-3840-30ADC1714BC1}"/>
                    </a:ext>
                  </a:extLst>
                </p14:cNvPr>
                <p14:cNvContentPartPr/>
                <p14:nvPr/>
              </p14:nvContentPartPr>
              <p14:xfrm>
                <a:off x="5297318" y="2879228"/>
                <a:ext cx="111600" cy="208800"/>
              </p14:xfrm>
            </p:contentPart>
          </mc:Choice>
          <mc:Fallback xmlns="">
            <p:pic>
              <p:nvPicPr>
                <p:cNvPr id="177" name="Ink 176">
                  <a:extLst>
                    <a:ext uri="{FF2B5EF4-FFF2-40B4-BE49-F238E27FC236}">
                      <a16:creationId xmlns:a16="http://schemas.microsoft.com/office/drawing/2014/main" id="{DCFBDF0C-C0A0-AC7F-3840-30ADC1714BC1}"/>
                    </a:ext>
                  </a:extLst>
                </p:cNvPr>
                <p:cNvPicPr/>
                <p:nvPr/>
              </p:nvPicPr>
              <p:blipFill>
                <a:blip r:embed="rId291"/>
                <a:stretch>
                  <a:fillRect/>
                </a:stretch>
              </p:blipFill>
              <p:spPr>
                <a:xfrm>
                  <a:off x="5288318" y="2870228"/>
                  <a:ext cx="129240" cy="22644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178" name="Ink 177">
                  <a:extLst>
                    <a:ext uri="{FF2B5EF4-FFF2-40B4-BE49-F238E27FC236}">
                      <a16:creationId xmlns:a16="http://schemas.microsoft.com/office/drawing/2014/main" id="{CBE4EF98-1E0F-457E-E729-5CF9C41908EA}"/>
                    </a:ext>
                  </a:extLst>
                </p14:cNvPr>
                <p14:cNvContentPartPr/>
                <p14:nvPr/>
              </p14:nvContentPartPr>
              <p14:xfrm>
                <a:off x="5448518" y="2978588"/>
                <a:ext cx="95040" cy="101160"/>
              </p14:xfrm>
            </p:contentPart>
          </mc:Choice>
          <mc:Fallback xmlns="">
            <p:pic>
              <p:nvPicPr>
                <p:cNvPr id="178" name="Ink 177">
                  <a:extLst>
                    <a:ext uri="{FF2B5EF4-FFF2-40B4-BE49-F238E27FC236}">
                      <a16:creationId xmlns:a16="http://schemas.microsoft.com/office/drawing/2014/main" id="{CBE4EF98-1E0F-457E-E729-5CF9C41908EA}"/>
                    </a:ext>
                  </a:extLst>
                </p:cNvPr>
                <p:cNvPicPr/>
                <p:nvPr/>
              </p:nvPicPr>
              <p:blipFill>
                <a:blip r:embed="rId293"/>
                <a:stretch>
                  <a:fillRect/>
                </a:stretch>
              </p:blipFill>
              <p:spPr>
                <a:xfrm>
                  <a:off x="5439518" y="2969588"/>
                  <a:ext cx="11268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179" name="Ink 178">
                  <a:extLst>
                    <a:ext uri="{FF2B5EF4-FFF2-40B4-BE49-F238E27FC236}">
                      <a16:creationId xmlns:a16="http://schemas.microsoft.com/office/drawing/2014/main" id="{EC948A1A-6329-26B6-37CC-34ED223B1A8C}"/>
                    </a:ext>
                  </a:extLst>
                </p14:cNvPr>
                <p14:cNvContentPartPr/>
                <p14:nvPr/>
              </p14:nvContentPartPr>
              <p14:xfrm>
                <a:off x="5575958" y="2974628"/>
                <a:ext cx="28800" cy="85320"/>
              </p14:xfrm>
            </p:contentPart>
          </mc:Choice>
          <mc:Fallback xmlns="">
            <p:pic>
              <p:nvPicPr>
                <p:cNvPr id="179" name="Ink 178">
                  <a:extLst>
                    <a:ext uri="{FF2B5EF4-FFF2-40B4-BE49-F238E27FC236}">
                      <a16:creationId xmlns:a16="http://schemas.microsoft.com/office/drawing/2014/main" id="{EC948A1A-6329-26B6-37CC-34ED223B1A8C}"/>
                    </a:ext>
                  </a:extLst>
                </p:cNvPr>
                <p:cNvPicPr/>
                <p:nvPr/>
              </p:nvPicPr>
              <p:blipFill>
                <a:blip r:embed="rId295"/>
                <a:stretch>
                  <a:fillRect/>
                </a:stretch>
              </p:blipFill>
              <p:spPr>
                <a:xfrm>
                  <a:off x="5566958" y="2965988"/>
                  <a:ext cx="46440" cy="102960"/>
                </a:xfrm>
                <a:prstGeom prst="rect">
                  <a:avLst/>
                </a:prstGeom>
              </p:spPr>
            </p:pic>
          </mc:Fallback>
        </mc:AlternateContent>
        <mc:AlternateContent xmlns:mc="http://schemas.openxmlformats.org/markup-compatibility/2006" xmlns:p14="http://schemas.microsoft.com/office/powerpoint/2010/main">
          <mc:Choice Requires="p14">
            <p:contentPart p14:bwMode="auto" r:id="rId296">
              <p14:nvContentPartPr>
                <p14:cNvPr id="180" name="Ink 179">
                  <a:extLst>
                    <a:ext uri="{FF2B5EF4-FFF2-40B4-BE49-F238E27FC236}">
                      <a16:creationId xmlns:a16="http://schemas.microsoft.com/office/drawing/2014/main" id="{B50F1733-4F2D-4B25-90FA-4D88AA6E27DB}"/>
                    </a:ext>
                  </a:extLst>
                </p14:cNvPr>
                <p14:cNvContentPartPr/>
                <p14:nvPr/>
              </p14:nvContentPartPr>
              <p14:xfrm>
                <a:off x="5539238" y="2969948"/>
                <a:ext cx="83880" cy="89640"/>
              </p14:xfrm>
            </p:contentPart>
          </mc:Choice>
          <mc:Fallback xmlns="">
            <p:pic>
              <p:nvPicPr>
                <p:cNvPr id="180" name="Ink 179">
                  <a:extLst>
                    <a:ext uri="{FF2B5EF4-FFF2-40B4-BE49-F238E27FC236}">
                      <a16:creationId xmlns:a16="http://schemas.microsoft.com/office/drawing/2014/main" id="{B50F1733-4F2D-4B25-90FA-4D88AA6E27DB}"/>
                    </a:ext>
                  </a:extLst>
                </p:cNvPr>
                <p:cNvPicPr/>
                <p:nvPr/>
              </p:nvPicPr>
              <p:blipFill>
                <a:blip r:embed="rId297"/>
                <a:stretch>
                  <a:fillRect/>
                </a:stretch>
              </p:blipFill>
              <p:spPr>
                <a:xfrm>
                  <a:off x="5530598" y="2961308"/>
                  <a:ext cx="10152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181" name="Ink 180">
                  <a:extLst>
                    <a:ext uri="{FF2B5EF4-FFF2-40B4-BE49-F238E27FC236}">
                      <a16:creationId xmlns:a16="http://schemas.microsoft.com/office/drawing/2014/main" id="{D1DA4D96-AEE1-F654-856D-3971CDDF31B1}"/>
                    </a:ext>
                  </a:extLst>
                </p14:cNvPr>
                <p14:cNvContentPartPr/>
                <p14:nvPr/>
              </p14:nvContentPartPr>
              <p14:xfrm>
                <a:off x="5937398" y="3300788"/>
                <a:ext cx="813960" cy="211320"/>
              </p14:xfrm>
            </p:contentPart>
          </mc:Choice>
          <mc:Fallback xmlns="">
            <p:pic>
              <p:nvPicPr>
                <p:cNvPr id="181" name="Ink 180">
                  <a:extLst>
                    <a:ext uri="{FF2B5EF4-FFF2-40B4-BE49-F238E27FC236}">
                      <a16:creationId xmlns:a16="http://schemas.microsoft.com/office/drawing/2014/main" id="{D1DA4D96-AEE1-F654-856D-3971CDDF31B1}"/>
                    </a:ext>
                  </a:extLst>
                </p:cNvPr>
                <p:cNvPicPr/>
                <p:nvPr/>
              </p:nvPicPr>
              <p:blipFill>
                <a:blip r:embed="rId299"/>
                <a:stretch>
                  <a:fillRect/>
                </a:stretch>
              </p:blipFill>
              <p:spPr>
                <a:xfrm>
                  <a:off x="5928398" y="3291788"/>
                  <a:ext cx="83160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182" name="Ink 181">
                  <a:extLst>
                    <a:ext uri="{FF2B5EF4-FFF2-40B4-BE49-F238E27FC236}">
                      <a16:creationId xmlns:a16="http://schemas.microsoft.com/office/drawing/2014/main" id="{52A078A1-7E83-8135-9538-BEA5301CB180}"/>
                    </a:ext>
                  </a:extLst>
                </p14:cNvPr>
                <p14:cNvContentPartPr/>
                <p14:nvPr/>
              </p14:nvContentPartPr>
              <p14:xfrm>
                <a:off x="5934158" y="3421388"/>
                <a:ext cx="104040" cy="97920"/>
              </p14:xfrm>
            </p:contentPart>
          </mc:Choice>
          <mc:Fallback xmlns="">
            <p:pic>
              <p:nvPicPr>
                <p:cNvPr id="182" name="Ink 181">
                  <a:extLst>
                    <a:ext uri="{FF2B5EF4-FFF2-40B4-BE49-F238E27FC236}">
                      <a16:creationId xmlns:a16="http://schemas.microsoft.com/office/drawing/2014/main" id="{52A078A1-7E83-8135-9538-BEA5301CB180}"/>
                    </a:ext>
                  </a:extLst>
                </p:cNvPr>
                <p:cNvPicPr/>
                <p:nvPr/>
              </p:nvPicPr>
              <p:blipFill>
                <a:blip r:embed="rId301"/>
                <a:stretch>
                  <a:fillRect/>
                </a:stretch>
              </p:blipFill>
              <p:spPr>
                <a:xfrm>
                  <a:off x="5925158" y="3412748"/>
                  <a:ext cx="121680" cy="115560"/>
                </a:xfrm>
                <a:prstGeom prst="rect">
                  <a:avLst/>
                </a:prstGeom>
              </p:spPr>
            </p:pic>
          </mc:Fallback>
        </mc:AlternateContent>
      </p:grpSp>
    </p:spTree>
    <p:extLst>
      <p:ext uri="{BB962C8B-B14F-4D97-AF65-F5344CB8AC3E}">
        <p14:creationId xmlns:p14="http://schemas.microsoft.com/office/powerpoint/2010/main" val="552643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28174-CDFA-8C93-44DE-9D26D488127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B0293B4-D16C-6B44-34A2-5791214A3189}"/>
              </a:ext>
            </a:extLst>
          </p:cNvPr>
          <p:cNvSpPr>
            <a:spLocks noGrp="1"/>
          </p:cNvSpPr>
          <p:nvPr>
            <p:ph type="ftr" sz="quarter" idx="11"/>
          </p:nvPr>
        </p:nvSpPr>
        <p:spPr/>
        <p:txBody>
          <a:bodyPr/>
          <a:lstStyle/>
          <a:p>
            <a:pPr defTabSz="1218895"/>
            <a:r>
              <a:rPr lang="en-US" dirty="0">
                <a:solidFill>
                  <a:prstClr val="black">
                    <a:tint val="75000"/>
                  </a:prstClr>
                </a:solidFill>
                <a:latin typeface="Calibri"/>
              </a:rPr>
              <a:t>www.anubhavtrainings.com</a:t>
            </a:r>
          </a:p>
        </p:txBody>
      </p:sp>
      <p:sp>
        <p:nvSpPr>
          <p:cNvPr id="4" name="Slide Number Placeholder 3">
            <a:extLst>
              <a:ext uri="{FF2B5EF4-FFF2-40B4-BE49-F238E27FC236}">
                <a16:creationId xmlns:a16="http://schemas.microsoft.com/office/drawing/2014/main" id="{B2BA628F-50F7-5410-6868-C9F572B7B1D9}"/>
              </a:ext>
            </a:extLst>
          </p:cNvPr>
          <p:cNvSpPr>
            <a:spLocks noGrp="1"/>
          </p:cNvSpPr>
          <p:nvPr>
            <p:ph type="sldNum" sz="quarter" idx="12"/>
          </p:nvPr>
        </p:nvSpPr>
        <p:spPr>
          <a:xfrm>
            <a:off x="203147" y="6374633"/>
            <a:ext cx="609441" cy="365030"/>
          </a:xfrm>
        </p:spPr>
        <p:txBody>
          <a:bodyPr/>
          <a:lstStyle/>
          <a:p>
            <a:pPr defTabSz="1218895"/>
            <a:fld id="{B6F15528-21DE-4FAA-801E-634DDDAF4B2B}" type="slidenum">
              <a:rPr lang="en-US">
                <a:solidFill>
                  <a:prstClr val="black">
                    <a:tint val="75000"/>
                  </a:prstClr>
                </a:solidFill>
                <a:latin typeface="Calibri"/>
              </a:rPr>
              <a:pPr defTabSz="1218895"/>
              <a:t>12</a:t>
            </a:fld>
            <a:endParaRPr lang="en-US" dirty="0">
              <a:solidFill>
                <a:prstClr val="black">
                  <a:tint val="75000"/>
                </a:prstClr>
              </a:solidFill>
              <a:latin typeface="Calibri"/>
            </a:endParaRPr>
          </a:p>
        </p:txBody>
      </p:sp>
      <p:sp>
        <p:nvSpPr>
          <p:cNvPr id="5" name="Title 4">
            <a:extLst>
              <a:ext uri="{FF2B5EF4-FFF2-40B4-BE49-F238E27FC236}">
                <a16:creationId xmlns:a16="http://schemas.microsoft.com/office/drawing/2014/main" id="{A24F3A64-CE1A-D036-09F0-4A36790CCB77}"/>
              </a:ext>
            </a:extLst>
          </p:cNvPr>
          <p:cNvSpPr>
            <a:spLocks noGrp="1"/>
          </p:cNvSpPr>
          <p:nvPr>
            <p:ph type="title"/>
          </p:nvPr>
        </p:nvSpPr>
        <p:spPr>
          <a:xfrm>
            <a:off x="101573" y="178647"/>
            <a:ext cx="10969943" cy="711016"/>
          </a:xfrm>
        </p:spPr>
        <p:txBody>
          <a:bodyPr/>
          <a:lstStyle/>
          <a:p>
            <a:r>
              <a:rPr lang="en-IN" sz="3333" dirty="0"/>
              <a:t>Scenario</a:t>
            </a:r>
          </a:p>
        </p:txBody>
      </p:sp>
      <p:sp>
        <p:nvSpPr>
          <p:cNvPr id="2" name="TextBox 1">
            <a:extLst>
              <a:ext uri="{FF2B5EF4-FFF2-40B4-BE49-F238E27FC236}">
                <a16:creationId xmlns:a16="http://schemas.microsoft.com/office/drawing/2014/main" id="{35568780-1AAC-B5C6-5A6B-0A098D05DC10}"/>
              </a:ext>
            </a:extLst>
          </p:cNvPr>
          <p:cNvSpPr txBox="1"/>
          <p:nvPr/>
        </p:nvSpPr>
        <p:spPr>
          <a:xfrm>
            <a:off x="203147" y="1295955"/>
            <a:ext cx="11782531" cy="5424663"/>
          </a:xfrm>
          <a:prstGeom prst="rect">
            <a:avLst/>
          </a:prstGeom>
        </p:spPr>
        <p:txBody>
          <a:bodyPr vert="horz" lIns="121888" tIns="60944" rIns="121888" bIns="60944" rtlCol="0">
            <a:normAutofit/>
          </a:bodyPr>
          <a:lstStyle/>
          <a:p>
            <a:pPr defTabSz="1218895">
              <a:spcBef>
                <a:spcPct val="20000"/>
              </a:spcBef>
            </a:pPr>
            <a:r>
              <a:rPr lang="en-US" sz="1866" dirty="0">
                <a:solidFill>
                  <a:prstClr val="black"/>
                </a:solidFill>
                <a:latin typeface="Calibri"/>
                <a:hlinkClick r:id="rId2"/>
              </a:rPr>
              <a:t>https://help.sap.com/docs/build-process-automation/sap-build-process-automation/configure-sap-build-process-automation-destinations</a:t>
            </a:r>
            <a:endParaRPr lang="en-US" sz="1866" dirty="0">
              <a:solidFill>
                <a:prstClr val="black"/>
              </a:solidFill>
              <a:latin typeface="Calibri"/>
            </a:endParaRPr>
          </a:p>
          <a:p>
            <a:pPr defTabSz="1218895">
              <a:spcBef>
                <a:spcPct val="20000"/>
              </a:spcBef>
            </a:pPr>
            <a:endParaRPr lang="en-US" sz="1866" dirty="0">
              <a:solidFill>
                <a:prstClr val="black"/>
              </a:solidFill>
              <a:latin typeface="Calibri"/>
            </a:endParaRPr>
          </a:p>
        </p:txBody>
      </p:sp>
    </p:spTree>
    <p:extLst>
      <p:ext uri="{BB962C8B-B14F-4D97-AF65-F5344CB8AC3E}">
        <p14:creationId xmlns:p14="http://schemas.microsoft.com/office/powerpoint/2010/main" val="2961519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9</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57403" y="132072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57403" y="307645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57403" y="483217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922089" y="157374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Design the process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922089" y="332946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Enable API Trigger</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922089" y="5085184"/>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617371"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Understand cloud security</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9</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F9316-692D-A791-2544-C156E6FF62B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9CD8EE-722A-0000-D1D2-694EDFFF8B61}"/>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69A61EE8-C3F5-02C0-EF3C-AE4CA21BB956}"/>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264A81A2-C67A-415E-5557-E4C837561C20}"/>
              </a:ext>
            </a:extLst>
          </p:cNvPr>
          <p:cNvSpPr>
            <a:spLocks noGrp="1"/>
          </p:cNvSpPr>
          <p:nvPr>
            <p:ph type="title"/>
          </p:nvPr>
        </p:nvSpPr>
        <p:spPr>
          <a:xfrm>
            <a:off x="101573" y="178647"/>
            <a:ext cx="10969943" cy="711016"/>
          </a:xfrm>
        </p:spPr>
        <p:txBody>
          <a:bodyPr/>
          <a:lstStyle/>
          <a:p>
            <a:r>
              <a:rPr lang="en-IN" sz="3333" dirty="0"/>
              <a:t>Deploy the BPA process</a:t>
            </a:r>
          </a:p>
        </p:txBody>
      </p:sp>
      <p:sp>
        <p:nvSpPr>
          <p:cNvPr id="2" name="Rectangle 1">
            <a:extLst>
              <a:ext uri="{FF2B5EF4-FFF2-40B4-BE49-F238E27FC236}">
                <a16:creationId xmlns:a16="http://schemas.microsoft.com/office/drawing/2014/main" id="{EAEFD4D4-CCE1-186C-C9EF-BCBF8D5142C5}"/>
              </a:ext>
            </a:extLst>
          </p:cNvPr>
          <p:cNvSpPr/>
          <p:nvPr/>
        </p:nvSpPr>
        <p:spPr>
          <a:xfrm>
            <a:off x="914162" y="1600676"/>
            <a:ext cx="3250353" cy="10157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Design time object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process</a:t>
            </a:r>
          </a:p>
        </p:txBody>
      </p:sp>
      <p:sp>
        <p:nvSpPr>
          <p:cNvPr id="6" name="Smiley Face 5">
            <a:extLst>
              <a:ext uri="{FF2B5EF4-FFF2-40B4-BE49-F238E27FC236}">
                <a16:creationId xmlns:a16="http://schemas.microsoft.com/office/drawing/2014/main" id="{C78B3EDE-DFE1-982E-8B45-5A331109E203}"/>
              </a:ext>
            </a:extLst>
          </p:cNvPr>
          <p:cNvSpPr/>
          <p:nvPr/>
        </p:nvSpPr>
        <p:spPr>
          <a:xfrm>
            <a:off x="2234618" y="3775610"/>
            <a:ext cx="609441" cy="507868"/>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6BB4DAA-A4A0-E765-621B-DC175103326D}"/>
              </a:ext>
            </a:extLst>
          </p:cNvPr>
          <p:cNvCxnSpPr>
            <a:stCxn id="6" idx="0"/>
            <a:endCxn id="2" idx="2"/>
          </p:cNvCxnSpPr>
          <p:nvPr/>
        </p:nvCxnSpPr>
        <p:spPr>
          <a:xfrm flipV="1">
            <a:off x="2539338" y="2616412"/>
            <a:ext cx="0" cy="1159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Arrow: Right 9">
            <a:extLst>
              <a:ext uri="{FF2B5EF4-FFF2-40B4-BE49-F238E27FC236}">
                <a16:creationId xmlns:a16="http://schemas.microsoft.com/office/drawing/2014/main" id="{A779EA41-A632-C88F-AFBC-3D0CDDF1C37E}"/>
              </a:ext>
            </a:extLst>
          </p:cNvPr>
          <p:cNvSpPr/>
          <p:nvPr/>
        </p:nvSpPr>
        <p:spPr>
          <a:xfrm>
            <a:off x="4570809" y="1702251"/>
            <a:ext cx="1929897" cy="711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deploy</a:t>
            </a:r>
          </a:p>
        </p:txBody>
      </p:sp>
      <p:sp>
        <p:nvSpPr>
          <p:cNvPr id="11" name="Rectangle 10">
            <a:extLst>
              <a:ext uri="{FF2B5EF4-FFF2-40B4-BE49-F238E27FC236}">
                <a16:creationId xmlns:a16="http://schemas.microsoft.com/office/drawing/2014/main" id="{3FF5DAAC-AD02-5D1E-F09F-E13E12892A62}"/>
              </a:ext>
            </a:extLst>
          </p:cNvPr>
          <p:cNvSpPr/>
          <p:nvPr/>
        </p:nvSpPr>
        <p:spPr>
          <a:xfrm>
            <a:off x="7110148" y="1549890"/>
            <a:ext cx="3250353" cy="10157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Runtime object</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Calibri"/>
                <a:ea typeface="+mn-ea"/>
                <a:cs typeface="+mn-cs"/>
              </a:rPr>
              <a:t>process</a:t>
            </a:r>
          </a:p>
        </p:txBody>
      </p:sp>
      <p:sp>
        <p:nvSpPr>
          <p:cNvPr id="12" name="Smiley Face 11">
            <a:extLst>
              <a:ext uri="{FF2B5EF4-FFF2-40B4-BE49-F238E27FC236}">
                <a16:creationId xmlns:a16="http://schemas.microsoft.com/office/drawing/2014/main" id="{3B820A8C-101F-3B90-7E10-13934B4BE11E}"/>
              </a:ext>
            </a:extLst>
          </p:cNvPr>
          <p:cNvSpPr/>
          <p:nvPr/>
        </p:nvSpPr>
        <p:spPr>
          <a:xfrm>
            <a:off x="7160934" y="5462828"/>
            <a:ext cx="507868" cy="457081"/>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13" name="Smiley Face 12">
            <a:extLst>
              <a:ext uri="{FF2B5EF4-FFF2-40B4-BE49-F238E27FC236}">
                <a16:creationId xmlns:a16="http://schemas.microsoft.com/office/drawing/2014/main" id="{18D9A497-FBE5-BE0D-C1C9-CC1714567B0E}"/>
              </a:ext>
            </a:extLst>
          </p:cNvPr>
          <p:cNvSpPr/>
          <p:nvPr/>
        </p:nvSpPr>
        <p:spPr>
          <a:xfrm>
            <a:off x="8129547" y="5462828"/>
            <a:ext cx="507868" cy="457081"/>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14" name="Smiley Face 13">
            <a:extLst>
              <a:ext uri="{FF2B5EF4-FFF2-40B4-BE49-F238E27FC236}">
                <a16:creationId xmlns:a16="http://schemas.microsoft.com/office/drawing/2014/main" id="{7047C184-5F83-F716-ECD2-94909C5BB129}"/>
              </a:ext>
            </a:extLst>
          </p:cNvPr>
          <p:cNvSpPr/>
          <p:nvPr/>
        </p:nvSpPr>
        <p:spPr>
          <a:xfrm>
            <a:off x="9098160" y="5460471"/>
            <a:ext cx="507868" cy="457081"/>
          </a:xfrm>
          <a:prstGeom prst="smileyFac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15" name="Smiley Face 14">
            <a:extLst>
              <a:ext uri="{FF2B5EF4-FFF2-40B4-BE49-F238E27FC236}">
                <a16:creationId xmlns:a16="http://schemas.microsoft.com/office/drawing/2014/main" id="{EF75FBBC-8BD5-EFAF-53CF-EE0B5726898B}"/>
              </a:ext>
            </a:extLst>
          </p:cNvPr>
          <p:cNvSpPr/>
          <p:nvPr/>
        </p:nvSpPr>
        <p:spPr>
          <a:xfrm>
            <a:off x="10055780" y="5460471"/>
            <a:ext cx="507868" cy="457081"/>
          </a:xfrm>
          <a:prstGeom prst="smileyFac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16" name="TextBox 15">
            <a:extLst>
              <a:ext uri="{FF2B5EF4-FFF2-40B4-BE49-F238E27FC236}">
                <a16:creationId xmlns:a16="http://schemas.microsoft.com/office/drawing/2014/main" id="{BF66FAEF-E306-9A40-3DC1-ED9B9D841859}"/>
              </a:ext>
            </a:extLst>
          </p:cNvPr>
          <p:cNvSpPr txBox="1"/>
          <p:nvPr/>
        </p:nvSpPr>
        <p:spPr>
          <a:xfrm>
            <a:off x="711015" y="4400143"/>
            <a:ext cx="4668719" cy="707694"/>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333" b="0" i="0" u="none" strike="noStrike" kern="1200" cap="none" spc="0" normalizeH="0" baseline="0" noProof="0" dirty="0">
                <a:ln>
                  <a:noFill/>
                </a:ln>
                <a:solidFill>
                  <a:prstClr val="black"/>
                </a:solidFill>
                <a:effectLst/>
                <a:uLnTx/>
                <a:uFillTx/>
                <a:latin typeface="Calibri"/>
                <a:ea typeface="+mn-ea"/>
                <a:cs typeface="+mn-cs"/>
              </a:rPr>
              <a:t>We can check the control tower &gt; environment,&gt; process &gt; triggers when open the same we can find the API and the context.</a:t>
            </a:r>
          </a:p>
        </p:txBody>
      </p:sp>
    </p:spTree>
    <p:extLst>
      <p:ext uri="{BB962C8B-B14F-4D97-AF65-F5344CB8AC3E}">
        <p14:creationId xmlns:p14="http://schemas.microsoft.com/office/powerpoint/2010/main" val="160942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49A91-9CCE-D194-2F1E-488EA18BAFD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BCFD143-0DF2-50BD-4070-A161621645E5}"/>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140BDB00-DC60-80E6-04F5-6B41F4B87208}"/>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69B825DE-D275-21D9-5079-6B46978EEF82}"/>
              </a:ext>
            </a:extLst>
          </p:cNvPr>
          <p:cNvSpPr>
            <a:spLocks noGrp="1"/>
          </p:cNvSpPr>
          <p:nvPr>
            <p:ph type="title"/>
          </p:nvPr>
        </p:nvSpPr>
        <p:spPr>
          <a:xfrm>
            <a:off x="101573" y="178647"/>
            <a:ext cx="10969943" cy="711016"/>
          </a:xfrm>
        </p:spPr>
        <p:txBody>
          <a:bodyPr/>
          <a:lstStyle/>
          <a:p>
            <a:r>
              <a:rPr lang="en-IN" sz="3333" dirty="0"/>
              <a:t>Scenario</a:t>
            </a:r>
          </a:p>
        </p:txBody>
      </p:sp>
      <p:pic>
        <p:nvPicPr>
          <p:cNvPr id="6" name="Picture 5" descr="A person pointing at a computer&#10;&#10;Description automatically generated">
            <a:extLst>
              <a:ext uri="{FF2B5EF4-FFF2-40B4-BE49-F238E27FC236}">
                <a16:creationId xmlns:a16="http://schemas.microsoft.com/office/drawing/2014/main" id="{6E25B006-F379-0963-9334-A18A5839D0A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4685" y="1295956"/>
            <a:ext cx="2834095" cy="1933122"/>
          </a:xfrm>
          <a:prstGeom prst="rect">
            <a:avLst/>
          </a:prstGeom>
        </p:spPr>
      </p:pic>
      <p:pic>
        <p:nvPicPr>
          <p:cNvPr id="8" name="Picture 7" descr="A person wearing a headset and looking at a computer&#10;&#10;Description automatically generated">
            <a:extLst>
              <a:ext uri="{FF2B5EF4-FFF2-40B4-BE49-F238E27FC236}">
                <a16:creationId xmlns:a16="http://schemas.microsoft.com/office/drawing/2014/main" id="{CB379A3E-C337-0EF8-8937-7E680FAEC84F}"/>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0007879" y="955042"/>
            <a:ext cx="1746130" cy="1973622"/>
          </a:xfrm>
          <a:prstGeom prst="rect">
            <a:avLst/>
          </a:prstGeom>
        </p:spPr>
      </p:pic>
      <p:sp>
        <p:nvSpPr>
          <p:cNvPr id="9" name="TextBox 8">
            <a:extLst>
              <a:ext uri="{FF2B5EF4-FFF2-40B4-BE49-F238E27FC236}">
                <a16:creationId xmlns:a16="http://schemas.microsoft.com/office/drawing/2014/main" id="{5A0B23B1-780E-AEA9-725D-C38C97CD7437}"/>
              </a:ext>
            </a:extLst>
          </p:cNvPr>
          <p:cNvSpPr txBox="1"/>
          <p:nvPr/>
        </p:nvSpPr>
        <p:spPr>
          <a:xfrm>
            <a:off x="314685" y="3327427"/>
            <a:ext cx="2834095" cy="379463"/>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66" b="1" i="0" u="none" strike="noStrike" kern="1200" cap="none" spc="0" normalizeH="0" baseline="0" noProof="0" dirty="0">
                <a:ln>
                  <a:noFill/>
                </a:ln>
                <a:solidFill>
                  <a:prstClr val="black"/>
                </a:solidFill>
                <a:effectLst/>
                <a:uLnTx/>
                <a:uFillTx/>
                <a:latin typeface="Calibri"/>
                <a:ea typeface="+mn-ea"/>
                <a:cs typeface="+mn-cs"/>
              </a:rPr>
              <a:t>Sales Representative</a:t>
            </a:r>
          </a:p>
        </p:txBody>
      </p:sp>
      <p:sp>
        <p:nvSpPr>
          <p:cNvPr id="10" name="Rectangle: Rounded Corners 9">
            <a:extLst>
              <a:ext uri="{FF2B5EF4-FFF2-40B4-BE49-F238E27FC236}">
                <a16:creationId xmlns:a16="http://schemas.microsoft.com/office/drawing/2014/main" id="{DC4F5F70-E8AA-D171-1092-2DDD578A9EA1}"/>
              </a:ext>
            </a:extLst>
          </p:cNvPr>
          <p:cNvSpPr/>
          <p:nvPr/>
        </p:nvSpPr>
        <p:spPr>
          <a:xfrm>
            <a:off x="3841242" y="1202717"/>
            <a:ext cx="1320456" cy="19298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Sales Order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(Build Apps)</a:t>
            </a:r>
          </a:p>
        </p:txBody>
      </p:sp>
      <p:sp>
        <p:nvSpPr>
          <p:cNvPr id="11" name="Rectangle 10">
            <a:extLst>
              <a:ext uri="{FF2B5EF4-FFF2-40B4-BE49-F238E27FC236}">
                <a16:creationId xmlns:a16="http://schemas.microsoft.com/office/drawing/2014/main" id="{D660C656-96C5-CE72-3EDC-1CC0227806E4}"/>
              </a:ext>
            </a:extLst>
          </p:cNvPr>
          <p:cNvSpPr/>
          <p:nvPr/>
        </p:nvSpPr>
        <p:spPr>
          <a:xfrm>
            <a:off x="2650610" y="4335727"/>
            <a:ext cx="2834095" cy="9141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Cloud </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&lt;&lt;Cart data&gt;&gt;</a:t>
            </a:r>
          </a:p>
        </p:txBody>
      </p:sp>
      <p:sp>
        <p:nvSpPr>
          <p:cNvPr id="12" name="Arrow: Right 11">
            <a:extLst>
              <a:ext uri="{FF2B5EF4-FFF2-40B4-BE49-F238E27FC236}">
                <a16:creationId xmlns:a16="http://schemas.microsoft.com/office/drawing/2014/main" id="{5B757AC3-0308-30BC-D283-5E6B2149DF90}"/>
              </a:ext>
            </a:extLst>
          </p:cNvPr>
          <p:cNvSpPr/>
          <p:nvPr/>
        </p:nvSpPr>
        <p:spPr>
          <a:xfrm>
            <a:off x="3148779" y="1905397"/>
            <a:ext cx="711015" cy="69744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Calibri"/>
              <a:ea typeface="+mn-ea"/>
              <a:cs typeface="+mn-cs"/>
            </a:endParaRPr>
          </a:p>
        </p:txBody>
      </p:sp>
      <p:cxnSp>
        <p:nvCxnSpPr>
          <p:cNvPr id="14" name="Connector: Elbow 13">
            <a:extLst>
              <a:ext uri="{FF2B5EF4-FFF2-40B4-BE49-F238E27FC236}">
                <a16:creationId xmlns:a16="http://schemas.microsoft.com/office/drawing/2014/main" id="{91E64308-056C-8A45-3AEB-755540EBA7AE}"/>
              </a:ext>
            </a:extLst>
          </p:cNvPr>
          <p:cNvCxnSpPr>
            <a:stCxn id="10" idx="2"/>
            <a:endCxn id="11" idx="0"/>
          </p:cNvCxnSpPr>
          <p:nvPr/>
        </p:nvCxnSpPr>
        <p:spPr>
          <a:xfrm rot="5400000">
            <a:off x="3683008" y="3517264"/>
            <a:ext cx="1203113" cy="4338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A555106-A687-82CC-4F6D-60C560D2878C}"/>
              </a:ext>
            </a:extLst>
          </p:cNvPr>
          <p:cNvSpPr/>
          <p:nvPr/>
        </p:nvSpPr>
        <p:spPr>
          <a:xfrm>
            <a:off x="6531883" y="819487"/>
            <a:ext cx="3304026" cy="51802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Build Process Automation</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BTP</a:t>
            </a:r>
          </a:p>
        </p:txBody>
      </p:sp>
      <p:sp>
        <p:nvSpPr>
          <p:cNvPr id="16" name="Rectangle 15">
            <a:extLst>
              <a:ext uri="{FF2B5EF4-FFF2-40B4-BE49-F238E27FC236}">
                <a16:creationId xmlns:a16="http://schemas.microsoft.com/office/drawing/2014/main" id="{B67E1720-8547-A044-6E7F-012864CA47ED}"/>
              </a:ext>
            </a:extLst>
          </p:cNvPr>
          <p:cNvSpPr/>
          <p:nvPr/>
        </p:nvSpPr>
        <p:spPr>
          <a:xfrm>
            <a:off x="7746425" y="1535560"/>
            <a:ext cx="812588"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dirty="0">
                <a:ln>
                  <a:noFill/>
                </a:ln>
                <a:solidFill>
                  <a:prstClr val="white"/>
                </a:solidFill>
                <a:effectLst/>
                <a:uLnTx/>
                <a:uFillTx/>
                <a:latin typeface="Calibri"/>
                <a:ea typeface="+mn-ea"/>
                <a:cs typeface="+mn-cs"/>
              </a:rPr>
              <a:t>approval</a:t>
            </a:r>
          </a:p>
        </p:txBody>
      </p:sp>
      <p:sp>
        <p:nvSpPr>
          <p:cNvPr id="17" name="Oval 16">
            <a:extLst>
              <a:ext uri="{FF2B5EF4-FFF2-40B4-BE49-F238E27FC236}">
                <a16:creationId xmlns:a16="http://schemas.microsoft.com/office/drawing/2014/main" id="{580BC323-2446-FCDE-0A01-2D53BF1587D0}"/>
              </a:ext>
            </a:extLst>
          </p:cNvPr>
          <p:cNvSpPr/>
          <p:nvPr/>
        </p:nvSpPr>
        <p:spPr>
          <a:xfrm>
            <a:off x="7949572" y="947510"/>
            <a:ext cx="406294" cy="32940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3D46BD2C-AAF6-0157-E21E-E70F9BA07118}"/>
              </a:ext>
            </a:extLst>
          </p:cNvPr>
          <p:cNvSpPr/>
          <p:nvPr/>
        </p:nvSpPr>
        <p:spPr>
          <a:xfrm>
            <a:off x="6902031" y="2283812"/>
            <a:ext cx="812588"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Calibri"/>
                <a:ea typeface="+mn-ea"/>
                <a:cs typeface="+mn-cs"/>
              </a:rPr>
              <a:t>app</a:t>
            </a:r>
          </a:p>
        </p:txBody>
      </p:sp>
      <p:sp>
        <p:nvSpPr>
          <p:cNvPr id="19" name="Rectangle 18">
            <a:extLst>
              <a:ext uri="{FF2B5EF4-FFF2-40B4-BE49-F238E27FC236}">
                <a16:creationId xmlns:a16="http://schemas.microsoft.com/office/drawing/2014/main" id="{501E0D3B-5331-316A-F69D-5422BF9C3919}"/>
              </a:ext>
            </a:extLst>
          </p:cNvPr>
          <p:cNvSpPr/>
          <p:nvPr/>
        </p:nvSpPr>
        <p:spPr>
          <a:xfrm>
            <a:off x="8628781" y="2276144"/>
            <a:ext cx="812588" cy="4062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err="1">
                <a:ln>
                  <a:noFill/>
                </a:ln>
                <a:solidFill>
                  <a:prstClr val="white"/>
                </a:solidFill>
                <a:effectLst/>
                <a:uLnTx/>
                <a:uFillTx/>
                <a:latin typeface="Calibri"/>
                <a:ea typeface="+mn-ea"/>
                <a:cs typeface="+mn-cs"/>
              </a:rPr>
              <a:t>rej</a:t>
            </a: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Oval 19">
            <a:extLst>
              <a:ext uri="{FF2B5EF4-FFF2-40B4-BE49-F238E27FC236}">
                <a16:creationId xmlns:a16="http://schemas.microsoft.com/office/drawing/2014/main" id="{1E1B94AD-D938-4137-CC3B-99DA10F556CF}"/>
              </a:ext>
            </a:extLst>
          </p:cNvPr>
          <p:cNvSpPr/>
          <p:nvPr/>
        </p:nvSpPr>
        <p:spPr>
          <a:xfrm>
            <a:off x="8024309" y="3419479"/>
            <a:ext cx="331556" cy="3142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a:ln>
                <a:noFill/>
              </a:ln>
              <a:solidFill>
                <a:prstClr val="white"/>
              </a:solidFill>
              <a:effectLst/>
              <a:uLnTx/>
              <a:uFillTx/>
              <a:latin typeface="Calibri"/>
              <a:ea typeface="+mn-ea"/>
              <a:cs typeface="+mn-cs"/>
            </a:endParaRPr>
          </a:p>
        </p:txBody>
      </p:sp>
      <p:cxnSp>
        <p:nvCxnSpPr>
          <p:cNvPr id="22" name="Connector: Elbow 21">
            <a:extLst>
              <a:ext uri="{FF2B5EF4-FFF2-40B4-BE49-F238E27FC236}">
                <a16:creationId xmlns:a16="http://schemas.microsoft.com/office/drawing/2014/main" id="{D5996196-E1BE-078D-5F96-3F59DC91C490}"/>
              </a:ext>
            </a:extLst>
          </p:cNvPr>
          <p:cNvCxnSpPr>
            <a:stCxn id="11" idx="3"/>
            <a:endCxn id="15" idx="1"/>
          </p:cNvCxnSpPr>
          <p:nvPr/>
        </p:nvCxnSpPr>
        <p:spPr>
          <a:xfrm flipV="1">
            <a:off x="5484705" y="3409613"/>
            <a:ext cx="1047178" cy="13831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EA5F03-E228-AA1C-C8FC-18F680677EAB}"/>
              </a:ext>
            </a:extLst>
          </p:cNvPr>
          <p:cNvCxnSpPr>
            <a:stCxn id="10" idx="3"/>
          </p:cNvCxnSpPr>
          <p:nvPr/>
        </p:nvCxnSpPr>
        <p:spPr>
          <a:xfrm>
            <a:off x="5161699" y="2167666"/>
            <a:ext cx="1360487" cy="31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B04F91E-5EE1-3BA7-4F20-44FE53A88135}"/>
              </a:ext>
            </a:extLst>
          </p:cNvPr>
          <p:cNvCxnSpPr>
            <a:cxnSpLocks/>
            <a:stCxn id="17" idx="4"/>
            <a:endCxn id="16" idx="0"/>
          </p:cNvCxnSpPr>
          <p:nvPr/>
        </p:nvCxnSpPr>
        <p:spPr>
          <a:xfrm>
            <a:off x="8152719" y="1276913"/>
            <a:ext cx="0" cy="25864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9" name="Connector: Elbow 28">
            <a:extLst>
              <a:ext uri="{FF2B5EF4-FFF2-40B4-BE49-F238E27FC236}">
                <a16:creationId xmlns:a16="http://schemas.microsoft.com/office/drawing/2014/main" id="{CA563B2D-746A-9D23-D5DC-C1435D02EC5F}"/>
              </a:ext>
            </a:extLst>
          </p:cNvPr>
          <p:cNvCxnSpPr>
            <a:stCxn id="16" idx="2"/>
            <a:endCxn id="18" idx="0"/>
          </p:cNvCxnSpPr>
          <p:nvPr/>
        </p:nvCxnSpPr>
        <p:spPr>
          <a:xfrm rot="5400000">
            <a:off x="7559544" y="1690636"/>
            <a:ext cx="341958" cy="844393"/>
          </a:xfrm>
          <a:prstGeom prst="bentConnector3">
            <a:avLst/>
          </a:prstGeom>
          <a:ln>
            <a:solidFill>
              <a:srgbClr val="92D05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onnector: Elbow 29">
            <a:extLst>
              <a:ext uri="{FF2B5EF4-FFF2-40B4-BE49-F238E27FC236}">
                <a16:creationId xmlns:a16="http://schemas.microsoft.com/office/drawing/2014/main" id="{0A87D117-BA17-069E-3F18-06FFA0282869}"/>
              </a:ext>
            </a:extLst>
          </p:cNvPr>
          <p:cNvCxnSpPr>
            <a:cxnSpLocks/>
            <a:stCxn id="16" idx="2"/>
            <a:endCxn id="19" idx="0"/>
          </p:cNvCxnSpPr>
          <p:nvPr/>
        </p:nvCxnSpPr>
        <p:spPr>
          <a:xfrm rot="16200000" flipH="1">
            <a:off x="8426753" y="1667820"/>
            <a:ext cx="334290" cy="882357"/>
          </a:xfrm>
          <a:prstGeom prst="bentConnector3">
            <a:avLst>
              <a:gd name="adj1" fmla="val 5000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4" name="Connector: Elbow 33">
            <a:extLst>
              <a:ext uri="{FF2B5EF4-FFF2-40B4-BE49-F238E27FC236}">
                <a16:creationId xmlns:a16="http://schemas.microsoft.com/office/drawing/2014/main" id="{B4980469-6E05-7BC4-7D0D-3A22DF25AE8B}"/>
              </a:ext>
            </a:extLst>
          </p:cNvPr>
          <p:cNvCxnSpPr>
            <a:stCxn id="18" idx="2"/>
            <a:endCxn id="20" idx="0"/>
          </p:cNvCxnSpPr>
          <p:nvPr/>
        </p:nvCxnSpPr>
        <p:spPr>
          <a:xfrm rot="16200000" flipH="1">
            <a:off x="7384520" y="2613911"/>
            <a:ext cx="729373" cy="881762"/>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onnector: Elbow 34">
            <a:extLst>
              <a:ext uri="{FF2B5EF4-FFF2-40B4-BE49-F238E27FC236}">
                <a16:creationId xmlns:a16="http://schemas.microsoft.com/office/drawing/2014/main" id="{96177CBC-1AF7-4F6D-159F-83A1D15F3CD5}"/>
              </a:ext>
            </a:extLst>
          </p:cNvPr>
          <p:cNvCxnSpPr>
            <a:cxnSpLocks/>
            <a:stCxn id="19" idx="2"/>
            <a:endCxn id="20" idx="0"/>
          </p:cNvCxnSpPr>
          <p:nvPr/>
        </p:nvCxnSpPr>
        <p:spPr>
          <a:xfrm rot="5400000">
            <a:off x="8244061" y="2628464"/>
            <a:ext cx="737040" cy="844988"/>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8" name="TextBox 37">
            <a:extLst>
              <a:ext uri="{FF2B5EF4-FFF2-40B4-BE49-F238E27FC236}">
                <a16:creationId xmlns:a16="http://schemas.microsoft.com/office/drawing/2014/main" id="{98FB7C25-1FE6-1EB8-C456-F0EB8B3C060F}"/>
              </a:ext>
            </a:extLst>
          </p:cNvPr>
          <p:cNvSpPr txBox="1"/>
          <p:nvPr/>
        </p:nvSpPr>
        <p:spPr>
          <a:xfrm>
            <a:off x="10280200" y="2967952"/>
            <a:ext cx="1320456" cy="30777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Calibri"/>
                <a:ea typeface="+mn-ea"/>
                <a:cs typeface="+mn-cs"/>
              </a:rPr>
              <a:t>Manager</a:t>
            </a:r>
          </a:p>
        </p:txBody>
      </p:sp>
      <p:sp>
        <p:nvSpPr>
          <p:cNvPr id="41" name="TextBox 40">
            <a:extLst>
              <a:ext uri="{FF2B5EF4-FFF2-40B4-BE49-F238E27FC236}">
                <a16:creationId xmlns:a16="http://schemas.microsoft.com/office/drawing/2014/main" id="{66E6C033-B265-371B-F138-560681CD348C}"/>
              </a:ext>
            </a:extLst>
          </p:cNvPr>
          <p:cNvSpPr txBox="1"/>
          <p:nvPr/>
        </p:nvSpPr>
        <p:spPr>
          <a:xfrm>
            <a:off x="5383398" y="1941853"/>
            <a:ext cx="1042570"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Calibri"/>
                <a:ea typeface="+mn-ea"/>
                <a:cs typeface="+mn-cs"/>
              </a:rPr>
              <a:t>&lt;</a:t>
            </a:r>
            <a:r>
              <a:rPr kumimoji="0" lang="en-IN" sz="1200" b="1" i="0" u="none" strike="noStrike" kern="1200" cap="none" spc="0" normalizeH="0" baseline="0" noProof="0" dirty="0" err="1">
                <a:ln>
                  <a:noFill/>
                </a:ln>
                <a:solidFill>
                  <a:prstClr val="black"/>
                </a:solidFill>
                <a:effectLst/>
                <a:uLnTx/>
                <a:uFillTx/>
                <a:latin typeface="Calibri"/>
                <a:ea typeface="+mn-ea"/>
                <a:cs typeface="+mn-cs"/>
              </a:rPr>
              <a:t>cartID</a:t>
            </a:r>
            <a:r>
              <a:rPr kumimoji="0" lang="en-IN" sz="1200" b="1" i="0" u="none" strike="noStrike" kern="1200" cap="none" spc="0" normalizeH="0" baseline="0" noProof="0" dirty="0">
                <a:ln>
                  <a:noFill/>
                </a:ln>
                <a:solidFill>
                  <a:prstClr val="black"/>
                </a:solidFill>
                <a:effectLst/>
                <a:uLnTx/>
                <a:uFillTx/>
                <a:latin typeface="Calibri"/>
                <a:ea typeface="+mn-ea"/>
                <a:cs typeface="+mn-cs"/>
              </a:rPr>
              <a:t>&gt;</a:t>
            </a:r>
          </a:p>
        </p:txBody>
      </p:sp>
      <p:sp>
        <p:nvSpPr>
          <p:cNvPr id="42" name="TextBox 41">
            <a:extLst>
              <a:ext uri="{FF2B5EF4-FFF2-40B4-BE49-F238E27FC236}">
                <a16:creationId xmlns:a16="http://schemas.microsoft.com/office/drawing/2014/main" id="{303E11A3-A380-7F42-2D6A-966159D8F8B9}"/>
              </a:ext>
            </a:extLst>
          </p:cNvPr>
          <p:cNvSpPr txBox="1"/>
          <p:nvPr/>
        </p:nvSpPr>
        <p:spPr>
          <a:xfrm>
            <a:off x="5484705" y="3132614"/>
            <a:ext cx="1042570"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Calibri"/>
                <a:ea typeface="+mn-ea"/>
                <a:cs typeface="+mn-cs"/>
              </a:rPr>
              <a:t>&lt;data&gt;</a:t>
            </a:r>
          </a:p>
        </p:txBody>
      </p:sp>
      <p:sp>
        <p:nvSpPr>
          <p:cNvPr id="2" name="Rectangle 1">
            <a:extLst>
              <a:ext uri="{FF2B5EF4-FFF2-40B4-BE49-F238E27FC236}">
                <a16:creationId xmlns:a16="http://schemas.microsoft.com/office/drawing/2014/main" id="{C40F370C-B5D8-27DE-1196-039DDEAEF283}"/>
              </a:ext>
            </a:extLst>
          </p:cNvPr>
          <p:cNvSpPr/>
          <p:nvPr/>
        </p:nvSpPr>
        <p:spPr>
          <a:xfrm>
            <a:off x="10157354" y="3733721"/>
            <a:ext cx="1625177" cy="13204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Build </a:t>
            </a:r>
            <a:r>
              <a:rPr kumimoji="0" lang="en-IN" sz="2000" b="0" i="0" u="none" strike="noStrike" kern="1200" cap="none" spc="0" normalizeH="0" baseline="0" noProof="0" dirty="0" err="1">
                <a:ln>
                  <a:noFill/>
                </a:ln>
                <a:solidFill>
                  <a:prstClr val="white"/>
                </a:solidFill>
                <a:effectLst/>
                <a:uLnTx/>
                <a:uFillTx/>
                <a:latin typeface="Calibri"/>
                <a:ea typeface="+mn-ea"/>
                <a:cs typeface="+mn-cs"/>
              </a:rPr>
              <a:t>workzone</a:t>
            </a:r>
            <a:endParaRPr kumimoji="0" lang="en-IN" sz="2000" b="0" i="0" u="none" strike="noStrike" kern="1200" cap="none" spc="0" normalizeH="0" baseline="0" noProof="0" dirty="0">
              <a:ln>
                <a:noFill/>
              </a:ln>
              <a:solidFill>
                <a:prstClr val="white"/>
              </a:solidFill>
              <a:effectLst/>
              <a:uLnTx/>
              <a:uFillTx/>
              <a:latin typeface="Calibr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Calibri"/>
                <a:ea typeface="+mn-ea"/>
                <a:cs typeface="+mn-cs"/>
              </a:rPr>
              <a:t>My Inbox</a:t>
            </a:r>
          </a:p>
        </p:txBody>
      </p:sp>
      <p:cxnSp>
        <p:nvCxnSpPr>
          <p:cNvPr id="13" name="Connector: Elbow 12">
            <a:extLst>
              <a:ext uri="{FF2B5EF4-FFF2-40B4-BE49-F238E27FC236}">
                <a16:creationId xmlns:a16="http://schemas.microsoft.com/office/drawing/2014/main" id="{8D1C4534-5D93-6752-6081-B2FD57165929}"/>
              </a:ext>
            </a:extLst>
          </p:cNvPr>
          <p:cNvCxnSpPr>
            <a:stCxn id="2" idx="2"/>
          </p:cNvCxnSpPr>
          <p:nvPr/>
        </p:nvCxnSpPr>
        <p:spPr>
          <a:xfrm rot="5400000">
            <a:off x="10212072" y="4646839"/>
            <a:ext cx="350534" cy="11652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604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F478C-7688-4F9A-8B38-7F3E83686BA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E884FA-5450-107C-E2F8-1FC6D745BA51}"/>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CE008A88-730B-200D-E55D-E705349EBFB7}"/>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6</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8885B7B1-3DB4-8112-ABC5-38971552B6EF}"/>
              </a:ext>
            </a:extLst>
          </p:cNvPr>
          <p:cNvSpPr>
            <a:spLocks noGrp="1"/>
          </p:cNvSpPr>
          <p:nvPr>
            <p:ph type="title"/>
          </p:nvPr>
        </p:nvSpPr>
        <p:spPr>
          <a:xfrm>
            <a:off x="101573" y="178647"/>
            <a:ext cx="10969943" cy="711016"/>
          </a:xfrm>
        </p:spPr>
        <p:txBody>
          <a:bodyPr/>
          <a:lstStyle/>
          <a:p>
            <a:r>
              <a:rPr lang="en-IN" sz="3333" dirty="0"/>
              <a:t>My Inbox Fiori App</a:t>
            </a:r>
          </a:p>
        </p:txBody>
      </p:sp>
      <p:pic>
        <p:nvPicPr>
          <p:cNvPr id="2050" name="Picture 2" descr="S4HANA setup FIORI my Inbox app – Saptechnicalguru.com">
            <a:extLst>
              <a:ext uri="{FF2B5EF4-FFF2-40B4-BE49-F238E27FC236}">
                <a16:creationId xmlns:a16="http://schemas.microsoft.com/office/drawing/2014/main" id="{9BDD0A8C-BF7F-4082-DE5B-E7EE1B3E7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8205" y="4546309"/>
            <a:ext cx="1460233" cy="149186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al Life Experiences Extending Fiori My Inbox - SAP Community">
            <a:extLst>
              <a:ext uri="{FF2B5EF4-FFF2-40B4-BE49-F238E27FC236}">
                <a16:creationId xmlns:a16="http://schemas.microsoft.com/office/drawing/2014/main" id="{D9C5746B-6186-EBDB-D180-BBDC816979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148" y="3936868"/>
            <a:ext cx="4221651" cy="2466468"/>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a:extLst>
              <a:ext uri="{FF2B5EF4-FFF2-40B4-BE49-F238E27FC236}">
                <a16:creationId xmlns:a16="http://schemas.microsoft.com/office/drawing/2014/main" id="{EE2FB89A-D054-D0D0-BA6F-7AF38B191470}"/>
              </a:ext>
            </a:extLst>
          </p:cNvPr>
          <p:cNvSpPr/>
          <p:nvPr/>
        </p:nvSpPr>
        <p:spPr>
          <a:xfrm>
            <a:off x="4164515" y="4952603"/>
            <a:ext cx="2031471" cy="50786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3199"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14AB93A-BC73-A1B8-16C9-98506D172342}"/>
              </a:ext>
            </a:extLst>
          </p:cNvPr>
          <p:cNvSpPr txBox="1"/>
          <p:nvPr/>
        </p:nvSpPr>
        <p:spPr>
          <a:xfrm>
            <a:off x="203147" y="900921"/>
            <a:ext cx="11884104" cy="302480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In SAP Business Technology Platform (BTP), the Inbox Fiori app typically refers to an application that provides a centralized view for managing tasks and notifications within the system. This app allows users to handle workflow tasks and process approvals directly from within the Fiori interface.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1" i="0" u="none" strike="noStrike" kern="1200" cap="none" spc="0" normalizeH="0" baseline="0" noProof="0" dirty="0">
                <a:ln>
                  <a:noFill/>
                </a:ln>
                <a:solidFill>
                  <a:prstClr val="black"/>
                </a:solidFill>
                <a:effectLst/>
                <a:uLnTx/>
                <a:uFillTx/>
                <a:latin typeface="Calibri"/>
                <a:ea typeface="+mn-ea"/>
                <a:cs typeface="+mn-cs"/>
              </a:rPr>
              <a:t>Here are some key points about the Inbox Fiori app:</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1. Task Management: It provides an interface where users can view, manage, and act upon their tasks. These tasks can be related to business workflows, approvals, or notifications that need attention.</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2. Integration with SAP Workflow: The Inbox app is often integrated with SAP Business Workflow, allowing users to interact with tasks that are part of larger business processes.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3. User-Friendly Interface: As part of the Fiori design principles, the app offers a simple, intuitive, and responsive user interface that can be accessed on desktop and mobile devices.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4. Real-Time Updates: Users are notified of new tasks, and updates to tasks are reflected in real-time, ensuring that users can stay on top of their workload.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466" b="0" i="0" u="none" strike="noStrike" kern="1200" cap="none" spc="0" normalizeH="0" baseline="0" noProof="0" dirty="0">
                <a:ln>
                  <a:noFill/>
                </a:ln>
                <a:solidFill>
                  <a:prstClr val="black"/>
                </a:solidFill>
                <a:effectLst/>
                <a:uLnTx/>
                <a:uFillTx/>
                <a:latin typeface="Calibri"/>
                <a:ea typeface="+mn-ea"/>
                <a:cs typeface="+mn-cs"/>
              </a:rPr>
              <a:t>6. Access Control: Only users with appropriate roles and permissions can access specific tasks, ensuring that the right people are notified and able to act on the tasks.</a:t>
            </a:r>
            <a:endParaRPr kumimoji="0" lang="en-IN" sz="1466"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468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additive="base">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1000"/>
                                        <p:tgtEl>
                                          <p:spTgt spid="6">
                                            <p:txEl>
                                              <p:pRg st="4" end="4"/>
                                            </p:txEl>
                                          </p:spTgt>
                                        </p:tgtEl>
                                      </p:cBhvr>
                                    </p:animEffect>
                                    <p:anim calcmode="lin" valueType="num">
                                      <p:cBhvr>
                                        <p:cTn id="3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1000"/>
                                        <p:tgtEl>
                                          <p:spTgt spid="6">
                                            <p:txEl>
                                              <p:pRg st="5" end="5"/>
                                            </p:txEl>
                                          </p:spTgt>
                                        </p:tgtEl>
                                      </p:cBhvr>
                                    </p:animEffect>
                                    <p:anim calcmode="lin" valueType="num">
                                      <p:cBhvr>
                                        <p:cTn id="4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6" end="6"/>
                                            </p:txEl>
                                          </p:spTgt>
                                        </p:tgtEl>
                                        <p:attrNameLst>
                                          <p:attrName>style.visibility</p:attrName>
                                        </p:attrNameLst>
                                      </p:cBhvr>
                                      <p:to>
                                        <p:strVal val="visible"/>
                                      </p:to>
                                    </p:set>
                                    <p:animEffect transition="in" filter="fade">
                                      <p:cBhvr>
                                        <p:cTn id="48" dur="1000"/>
                                        <p:tgtEl>
                                          <p:spTgt spid="6">
                                            <p:txEl>
                                              <p:pRg st="6" end="6"/>
                                            </p:txEl>
                                          </p:spTgt>
                                        </p:tgtEl>
                                      </p:cBhvr>
                                    </p:animEffect>
                                    <p:anim calcmode="lin" valueType="num">
                                      <p:cBhvr>
                                        <p:cTn id="4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FF24FDF-0EAE-9364-8F12-1A1F71536E51}"/>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91458AD9-25D0-737C-F63B-609F7755C424}"/>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4" name="Title 3">
            <a:extLst>
              <a:ext uri="{FF2B5EF4-FFF2-40B4-BE49-F238E27FC236}">
                <a16:creationId xmlns:a16="http://schemas.microsoft.com/office/drawing/2014/main" id="{26BA33A7-C2AB-31A2-F5FD-3D346F8792F2}"/>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5" name="Ink 24">
                <a:extLst>
                  <a:ext uri="{FF2B5EF4-FFF2-40B4-BE49-F238E27FC236}">
                    <a16:creationId xmlns:a16="http://schemas.microsoft.com/office/drawing/2014/main" id="{C42894F7-4962-10DB-892B-CE3D6FC8E85B}"/>
                  </a:ext>
                </a:extLst>
              </p14:cNvPr>
              <p14:cNvContentPartPr/>
              <p14:nvPr/>
            </p14:nvContentPartPr>
            <p14:xfrm>
              <a:off x="9733600" y="2391332"/>
              <a:ext cx="1607040" cy="518040"/>
            </p14:xfrm>
          </p:contentPart>
        </mc:Choice>
        <mc:Fallback>
          <p:pic>
            <p:nvPicPr>
              <p:cNvPr id="25" name="Ink 24">
                <a:extLst>
                  <a:ext uri="{FF2B5EF4-FFF2-40B4-BE49-F238E27FC236}">
                    <a16:creationId xmlns:a16="http://schemas.microsoft.com/office/drawing/2014/main" id="{C42894F7-4962-10DB-892B-CE3D6FC8E85B}"/>
                  </a:ext>
                </a:extLst>
              </p:cNvPr>
              <p:cNvPicPr/>
              <p:nvPr/>
            </p:nvPicPr>
            <p:blipFill>
              <a:blip r:embed="rId3"/>
              <a:stretch>
                <a:fillRect/>
              </a:stretch>
            </p:blipFill>
            <p:spPr>
              <a:xfrm>
                <a:off x="9724960" y="2382332"/>
                <a:ext cx="1624680" cy="535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6" name="Ink 35">
                <a:extLst>
                  <a:ext uri="{FF2B5EF4-FFF2-40B4-BE49-F238E27FC236}">
                    <a16:creationId xmlns:a16="http://schemas.microsoft.com/office/drawing/2014/main" id="{D5AF2350-9A1F-98CD-3069-3DEA78CB8D26}"/>
                  </a:ext>
                </a:extLst>
              </p14:cNvPr>
              <p14:cNvContentPartPr/>
              <p14:nvPr/>
            </p14:nvContentPartPr>
            <p14:xfrm>
              <a:off x="9729640" y="2322212"/>
              <a:ext cx="6840" cy="110160"/>
            </p14:xfrm>
          </p:contentPart>
        </mc:Choice>
        <mc:Fallback>
          <p:pic>
            <p:nvPicPr>
              <p:cNvPr id="36" name="Ink 35">
                <a:extLst>
                  <a:ext uri="{FF2B5EF4-FFF2-40B4-BE49-F238E27FC236}">
                    <a16:creationId xmlns:a16="http://schemas.microsoft.com/office/drawing/2014/main" id="{D5AF2350-9A1F-98CD-3069-3DEA78CB8D26}"/>
                  </a:ext>
                </a:extLst>
              </p:cNvPr>
              <p:cNvPicPr/>
              <p:nvPr/>
            </p:nvPicPr>
            <p:blipFill>
              <a:blip r:embed="rId5"/>
              <a:stretch>
                <a:fillRect/>
              </a:stretch>
            </p:blipFill>
            <p:spPr>
              <a:xfrm>
                <a:off x="9720640" y="2313212"/>
                <a:ext cx="2448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4" name="Ink 73">
                <a:extLst>
                  <a:ext uri="{FF2B5EF4-FFF2-40B4-BE49-F238E27FC236}">
                    <a16:creationId xmlns:a16="http://schemas.microsoft.com/office/drawing/2014/main" id="{B04D3324-F2F0-A110-0380-A98DE07CDCDD}"/>
                  </a:ext>
                </a:extLst>
              </p14:cNvPr>
              <p14:cNvContentPartPr/>
              <p14:nvPr/>
            </p14:nvContentPartPr>
            <p14:xfrm>
              <a:off x="8380720" y="3249572"/>
              <a:ext cx="1250280" cy="888480"/>
            </p14:xfrm>
          </p:contentPart>
        </mc:Choice>
        <mc:Fallback>
          <p:pic>
            <p:nvPicPr>
              <p:cNvPr id="74" name="Ink 73">
                <a:extLst>
                  <a:ext uri="{FF2B5EF4-FFF2-40B4-BE49-F238E27FC236}">
                    <a16:creationId xmlns:a16="http://schemas.microsoft.com/office/drawing/2014/main" id="{B04D3324-F2F0-A110-0380-A98DE07CDCDD}"/>
                  </a:ext>
                </a:extLst>
              </p:cNvPr>
              <p:cNvPicPr/>
              <p:nvPr/>
            </p:nvPicPr>
            <p:blipFill>
              <a:blip r:embed="rId7"/>
              <a:stretch>
                <a:fillRect/>
              </a:stretch>
            </p:blipFill>
            <p:spPr>
              <a:xfrm>
                <a:off x="8371720" y="3240572"/>
                <a:ext cx="1267920" cy="906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6" name="Ink 75">
                <a:extLst>
                  <a:ext uri="{FF2B5EF4-FFF2-40B4-BE49-F238E27FC236}">
                    <a16:creationId xmlns:a16="http://schemas.microsoft.com/office/drawing/2014/main" id="{A3BB5128-0F18-8765-BC5E-984CCDBA88C4}"/>
                  </a:ext>
                </a:extLst>
              </p14:cNvPr>
              <p14:cNvContentPartPr/>
              <p14:nvPr/>
            </p14:nvContentPartPr>
            <p14:xfrm>
              <a:off x="8715880" y="3492932"/>
              <a:ext cx="1007280" cy="724320"/>
            </p14:xfrm>
          </p:contentPart>
        </mc:Choice>
        <mc:Fallback>
          <p:pic>
            <p:nvPicPr>
              <p:cNvPr id="76" name="Ink 75">
                <a:extLst>
                  <a:ext uri="{FF2B5EF4-FFF2-40B4-BE49-F238E27FC236}">
                    <a16:creationId xmlns:a16="http://schemas.microsoft.com/office/drawing/2014/main" id="{A3BB5128-0F18-8765-BC5E-984CCDBA88C4}"/>
                  </a:ext>
                </a:extLst>
              </p:cNvPr>
              <p:cNvPicPr/>
              <p:nvPr/>
            </p:nvPicPr>
            <p:blipFill>
              <a:blip r:embed="rId9"/>
              <a:stretch>
                <a:fillRect/>
              </a:stretch>
            </p:blipFill>
            <p:spPr>
              <a:xfrm>
                <a:off x="8707240" y="3483932"/>
                <a:ext cx="1024920" cy="741960"/>
              </a:xfrm>
              <a:prstGeom prst="rect">
                <a:avLst/>
              </a:prstGeom>
            </p:spPr>
          </p:pic>
        </mc:Fallback>
      </mc:AlternateContent>
      <p:grpSp>
        <p:nvGrpSpPr>
          <p:cNvPr id="127" name="Group 126">
            <a:extLst>
              <a:ext uri="{FF2B5EF4-FFF2-40B4-BE49-F238E27FC236}">
                <a16:creationId xmlns:a16="http://schemas.microsoft.com/office/drawing/2014/main" id="{7051B93E-8038-3AEC-16CA-1B2B9B3E2882}"/>
              </a:ext>
            </a:extLst>
          </p:cNvPr>
          <p:cNvGrpSpPr/>
          <p:nvPr/>
        </p:nvGrpSpPr>
        <p:grpSpPr>
          <a:xfrm>
            <a:off x="627040" y="1105412"/>
            <a:ext cx="11043720" cy="4603680"/>
            <a:chOff x="627040" y="1105412"/>
            <a:chExt cx="11043720" cy="4603680"/>
          </a:xfrm>
        </p:grpSpPr>
        <mc:AlternateContent xmlns:mc="http://schemas.openxmlformats.org/markup-compatibility/2006">
          <mc:Choice xmlns:p14="http://schemas.microsoft.com/office/powerpoint/2010/main" Requires="p14">
            <p:contentPart p14:bwMode="auto" r:id="rId10">
              <p14:nvContentPartPr>
                <p14:cNvPr id="5" name="Ink 4">
                  <a:extLst>
                    <a:ext uri="{FF2B5EF4-FFF2-40B4-BE49-F238E27FC236}">
                      <a16:creationId xmlns:a16="http://schemas.microsoft.com/office/drawing/2014/main" id="{47132A64-E163-7962-45BF-0F3BA7567381}"/>
                    </a:ext>
                  </a:extLst>
                </p14:cNvPr>
                <p14:cNvContentPartPr/>
                <p14:nvPr/>
              </p14:nvContentPartPr>
              <p14:xfrm>
                <a:off x="7459840" y="1705892"/>
                <a:ext cx="3387600" cy="200880"/>
              </p14:xfrm>
            </p:contentPart>
          </mc:Choice>
          <mc:Fallback>
            <p:pic>
              <p:nvPicPr>
                <p:cNvPr id="5" name="Ink 4">
                  <a:extLst>
                    <a:ext uri="{FF2B5EF4-FFF2-40B4-BE49-F238E27FC236}">
                      <a16:creationId xmlns:a16="http://schemas.microsoft.com/office/drawing/2014/main" id="{47132A64-E163-7962-45BF-0F3BA7567381}"/>
                    </a:ext>
                  </a:extLst>
                </p:cNvPr>
                <p:cNvPicPr/>
                <p:nvPr/>
              </p:nvPicPr>
              <p:blipFill>
                <a:blip r:embed="rId11"/>
                <a:stretch>
                  <a:fillRect/>
                </a:stretch>
              </p:blipFill>
              <p:spPr>
                <a:xfrm>
                  <a:off x="7450840" y="1696892"/>
                  <a:ext cx="340524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Ink 5">
                  <a:extLst>
                    <a:ext uri="{FF2B5EF4-FFF2-40B4-BE49-F238E27FC236}">
                      <a16:creationId xmlns:a16="http://schemas.microsoft.com/office/drawing/2014/main" id="{C31CA869-CE4C-5045-61FD-89FDE52EA9E7}"/>
                    </a:ext>
                  </a:extLst>
                </p14:cNvPr>
                <p14:cNvContentPartPr/>
                <p14:nvPr/>
              </p14:nvContentPartPr>
              <p14:xfrm>
                <a:off x="6963040" y="1736132"/>
                <a:ext cx="4707720" cy="3972960"/>
              </p14:xfrm>
            </p:contentPart>
          </mc:Choice>
          <mc:Fallback>
            <p:pic>
              <p:nvPicPr>
                <p:cNvPr id="6" name="Ink 5">
                  <a:extLst>
                    <a:ext uri="{FF2B5EF4-FFF2-40B4-BE49-F238E27FC236}">
                      <a16:creationId xmlns:a16="http://schemas.microsoft.com/office/drawing/2014/main" id="{C31CA869-CE4C-5045-61FD-89FDE52EA9E7}"/>
                    </a:ext>
                  </a:extLst>
                </p:cNvPr>
                <p:cNvPicPr/>
                <p:nvPr/>
              </p:nvPicPr>
              <p:blipFill>
                <a:blip r:embed="rId13"/>
                <a:stretch>
                  <a:fillRect/>
                </a:stretch>
              </p:blipFill>
              <p:spPr>
                <a:xfrm>
                  <a:off x="6954040" y="1727492"/>
                  <a:ext cx="4725360" cy="3990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Ink 7">
                  <a:extLst>
                    <a:ext uri="{FF2B5EF4-FFF2-40B4-BE49-F238E27FC236}">
                      <a16:creationId xmlns:a16="http://schemas.microsoft.com/office/drawing/2014/main" id="{6C28D07A-0D5A-B1A1-0789-48344324634E}"/>
                    </a:ext>
                  </a:extLst>
                </p14:cNvPr>
                <p14:cNvContentPartPr/>
                <p14:nvPr/>
              </p14:nvContentPartPr>
              <p14:xfrm>
                <a:off x="8684920" y="1358492"/>
                <a:ext cx="293040" cy="333360"/>
              </p14:xfrm>
            </p:contentPart>
          </mc:Choice>
          <mc:Fallback>
            <p:pic>
              <p:nvPicPr>
                <p:cNvPr id="8" name="Ink 7">
                  <a:extLst>
                    <a:ext uri="{FF2B5EF4-FFF2-40B4-BE49-F238E27FC236}">
                      <a16:creationId xmlns:a16="http://schemas.microsoft.com/office/drawing/2014/main" id="{6C28D07A-0D5A-B1A1-0789-48344324634E}"/>
                    </a:ext>
                  </a:extLst>
                </p:cNvPr>
                <p:cNvPicPr/>
                <p:nvPr/>
              </p:nvPicPr>
              <p:blipFill>
                <a:blip r:embed="rId15"/>
                <a:stretch>
                  <a:fillRect/>
                </a:stretch>
              </p:blipFill>
              <p:spPr>
                <a:xfrm>
                  <a:off x="8676280" y="1349492"/>
                  <a:ext cx="31068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Ink 8">
                  <a:extLst>
                    <a:ext uri="{FF2B5EF4-FFF2-40B4-BE49-F238E27FC236}">
                      <a16:creationId xmlns:a16="http://schemas.microsoft.com/office/drawing/2014/main" id="{BABF775F-ED63-22DD-092B-0AF1CD780AE1}"/>
                    </a:ext>
                  </a:extLst>
                </p14:cNvPr>
                <p14:cNvContentPartPr/>
                <p14:nvPr/>
              </p14:nvContentPartPr>
              <p14:xfrm>
                <a:off x="9019000" y="1439852"/>
                <a:ext cx="192600" cy="217440"/>
              </p14:xfrm>
            </p:contentPart>
          </mc:Choice>
          <mc:Fallback>
            <p:pic>
              <p:nvPicPr>
                <p:cNvPr id="9" name="Ink 8">
                  <a:extLst>
                    <a:ext uri="{FF2B5EF4-FFF2-40B4-BE49-F238E27FC236}">
                      <a16:creationId xmlns:a16="http://schemas.microsoft.com/office/drawing/2014/main" id="{BABF775F-ED63-22DD-092B-0AF1CD780AE1}"/>
                    </a:ext>
                  </a:extLst>
                </p:cNvPr>
                <p:cNvPicPr/>
                <p:nvPr/>
              </p:nvPicPr>
              <p:blipFill>
                <a:blip r:embed="rId17"/>
                <a:stretch>
                  <a:fillRect/>
                </a:stretch>
              </p:blipFill>
              <p:spPr>
                <a:xfrm>
                  <a:off x="9010360" y="1431212"/>
                  <a:ext cx="2102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Ink 9">
                  <a:extLst>
                    <a:ext uri="{FF2B5EF4-FFF2-40B4-BE49-F238E27FC236}">
                      <a16:creationId xmlns:a16="http://schemas.microsoft.com/office/drawing/2014/main" id="{042BC25A-743B-BA83-82DE-9948CDD91684}"/>
                    </a:ext>
                  </a:extLst>
                </p14:cNvPr>
                <p14:cNvContentPartPr/>
                <p14:nvPr/>
              </p14:nvContentPartPr>
              <p14:xfrm>
                <a:off x="9255880" y="1420772"/>
                <a:ext cx="200880" cy="280800"/>
              </p14:xfrm>
            </p:contentPart>
          </mc:Choice>
          <mc:Fallback>
            <p:pic>
              <p:nvPicPr>
                <p:cNvPr id="10" name="Ink 9">
                  <a:extLst>
                    <a:ext uri="{FF2B5EF4-FFF2-40B4-BE49-F238E27FC236}">
                      <a16:creationId xmlns:a16="http://schemas.microsoft.com/office/drawing/2014/main" id="{042BC25A-743B-BA83-82DE-9948CDD91684}"/>
                    </a:ext>
                  </a:extLst>
                </p:cNvPr>
                <p:cNvPicPr/>
                <p:nvPr/>
              </p:nvPicPr>
              <p:blipFill>
                <a:blip r:embed="rId19"/>
                <a:stretch>
                  <a:fillRect/>
                </a:stretch>
              </p:blipFill>
              <p:spPr>
                <a:xfrm>
                  <a:off x="9246880" y="1412132"/>
                  <a:ext cx="218520" cy="2984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17D1F9F0-9ABA-E0A2-BBB3-68920947456B}"/>
                    </a:ext>
                  </a:extLst>
                </p14:cNvPr>
                <p14:cNvContentPartPr/>
                <p14:nvPr/>
              </p14:nvContentPartPr>
              <p14:xfrm>
                <a:off x="2955160" y="1105412"/>
                <a:ext cx="1027440" cy="594000"/>
              </p14:xfrm>
            </p:contentPart>
          </mc:Choice>
          <mc:Fallback>
            <p:pic>
              <p:nvPicPr>
                <p:cNvPr id="12" name="Ink 11">
                  <a:extLst>
                    <a:ext uri="{FF2B5EF4-FFF2-40B4-BE49-F238E27FC236}">
                      <a16:creationId xmlns:a16="http://schemas.microsoft.com/office/drawing/2014/main" id="{17D1F9F0-9ABA-E0A2-BBB3-68920947456B}"/>
                    </a:ext>
                  </a:extLst>
                </p:cNvPr>
                <p:cNvPicPr/>
                <p:nvPr/>
              </p:nvPicPr>
              <p:blipFill>
                <a:blip r:embed="rId21"/>
                <a:stretch>
                  <a:fillRect/>
                </a:stretch>
              </p:blipFill>
              <p:spPr>
                <a:xfrm>
                  <a:off x="2946520" y="1096772"/>
                  <a:ext cx="1045080" cy="611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9BFA69A9-B42A-D7B7-D712-BE5B7B14C52B}"/>
                    </a:ext>
                  </a:extLst>
                </p14:cNvPr>
                <p14:cNvContentPartPr/>
                <p14:nvPr/>
              </p14:nvContentPartPr>
              <p14:xfrm>
                <a:off x="4026880" y="1168052"/>
                <a:ext cx="228240" cy="312120"/>
              </p14:xfrm>
            </p:contentPart>
          </mc:Choice>
          <mc:Fallback>
            <p:pic>
              <p:nvPicPr>
                <p:cNvPr id="13" name="Ink 12">
                  <a:extLst>
                    <a:ext uri="{FF2B5EF4-FFF2-40B4-BE49-F238E27FC236}">
                      <a16:creationId xmlns:a16="http://schemas.microsoft.com/office/drawing/2014/main" id="{9BFA69A9-B42A-D7B7-D712-BE5B7B14C52B}"/>
                    </a:ext>
                  </a:extLst>
                </p:cNvPr>
                <p:cNvPicPr/>
                <p:nvPr/>
              </p:nvPicPr>
              <p:blipFill>
                <a:blip r:embed="rId23"/>
                <a:stretch>
                  <a:fillRect/>
                </a:stretch>
              </p:blipFill>
              <p:spPr>
                <a:xfrm>
                  <a:off x="4017880" y="1159052"/>
                  <a:ext cx="24588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98E22DBA-E16F-2DBE-DFCE-3D3E81F362B8}"/>
                    </a:ext>
                  </a:extLst>
                </p14:cNvPr>
                <p14:cNvContentPartPr/>
                <p14:nvPr/>
              </p14:nvContentPartPr>
              <p14:xfrm>
                <a:off x="4275640" y="1282532"/>
                <a:ext cx="282960" cy="146880"/>
              </p14:xfrm>
            </p:contentPart>
          </mc:Choice>
          <mc:Fallback>
            <p:pic>
              <p:nvPicPr>
                <p:cNvPr id="14" name="Ink 13">
                  <a:extLst>
                    <a:ext uri="{FF2B5EF4-FFF2-40B4-BE49-F238E27FC236}">
                      <a16:creationId xmlns:a16="http://schemas.microsoft.com/office/drawing/2014/main" id="{98E22DBA-E16F-2DBE-DFCE-3D3E81F362B8}"/>
                    </a:ext>
                  </a:extLst>
                </p:cNvPr>
                <p:cNvPicPr/>
                <p:nvPr/>
              </p:nvPicPr>
              <p:blipFill>
                <a:blip r:embed="rId25"/>
                <a:stretch>
                  <a:fillRect/>
                </a:stretch>
              </p:blipFill>
              <p:spPr>
                <a:xfrm>
                  <a:off x="4267000" y="1273892"/>
                  <a:ext cx="30060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Ink 14">
                  <a:extLst>
                    <a:ext uri="{FF2B5EF4-FFF2-40B4-BE49-F238E27FC236}">
                      <a16:creationId xmlns:a16="http://schemas.microsoft.com/office/drawing/2014/main" id="{F3D7D002-51A9-8F75-2F90-7AA0ADF02617}"/>
                    </a:ext>
                  </a:extLst>
                </p14:cNvPr>
                <p14:cNvContentPartPr/>
                <p14:nvPr/>
              </p14:nvContentPartPr>
              <p14:xfrm>
                <a:off x="4531600" y="1137452"/>
                <a:ext cx="20880" cy="28440"/>
              </p14:xfrm>
            </p:contentPart>
          </mc:Choice>
          <mc:Fallback>
            <p:pic>
              <p:nvPicPr>
                <p:cNvPr id="15" name="Ink 14">
                  <a:extLst>
                    <a:ext uri="{FF2B5EF4-FFF2-40B4-BE49-F238E27FC236}">
                      <a16:creationId xmlns:a16="http://schemas.microsoft.com/office/drawing/2014/main" id="{F3D7D002-51A9-8F75-2F90-7AA0ADF02617}"/>
                    </a:ext>
                  </a:extLst>
                </p:cNvPr>
                <p:cNvPicPr/>
                <p:nvPr/>
              </p:nvPicPr>
              <p:blipFill>
                <a:blip r:embed="rId27"/>
                <a:stretch>
                  <a:fillRect/>
                </a:stretch>
              </p:blipFill>
              <p:spPr>
                <a:xfrm>
                  <a:off x="4522960" y="1128812"/>
                  <a:ext cx="3852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Ink 15">
                  <a:extLst>
                    <a:ext uri="{FF2B5EF4-FFF2-40B4-BE49-F238E27FC236}">
                      <a16:creationId xmlns:a16="http://schemas.microsoft.com/office/drawing/2014/main" id="{F7717B09-9883-D9EC-0A7F-5692FEBA6CA1}"/>
                    </a:ext>
                  </a:extLst>
                </p14:cNvPr>
                <p14:cNvContentPartPr/>
                <p14:nvPr/>
              </p14:nvContentPartPr>
              <p14:xfrm>
                <a:off x="4584880" y="1216652"/>
                <a:ext cx="20520" cy="155160"/>
              </p14:xfrm>
            </p:contentPart>
          </mc:Choice>
          <mc:Fallback>
            <p:pic>
              <p:nvPicPr>
                <p:cNvPr id="16" name="Ink 15">
                  <a:extLst>
                    <a:ext uri="{FF2B5EF4-FFF2-40B4-BE49-F238E27FC236}">
                      <a16:creationId xmlns:a16="http://schemas.microsoft.com/office/drawing/2014/main" id="{F7717B09-9883-D9EC-0A7F-5692FEBA6CA1}"/>
                    </a:ext>
                  </a:extLst>
                </p:cNvPr>
                <p:cNvPicPr/>
                <p:nvPr/>
              </p:nvPicPr>
              <p:blipFill>
                <a:blip r:embed="rId29"/>
                <a:stretch>
                  <a:fillRect/>
                </a:stretch>
              </p:blipFill>
              <p:spPr>
                <a:xfrm>
                  <a:off x="4576240" y="1208012"/>
                  <a:ext cx="381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Ink 16">
                  <a:extLst>
                    <a:ext uri="{FF2B5EF4-FFF2-40B4-BE49-F238E27FC236}">
                      <a16:creationId xmlns:a16="http://schemas.microsoft.com/office/drawing/2014/main" id="{3881BB38-A101-D67E-42D7-A381D66E650E}"/>
                    </a:ext>
                  </a:extLst>
                </p14:cNvPr>
                <p14:cNvContentPartPr/>
                <p14:nvPr/>
              </p14:nvContentPartPr>
              <p14:xfrm>
                <a:off x="4699000" y="1176332"/>
                <a:ext cx="191880" cy="265680"/>
              </p14:xfrm>
            </p:contentPart>
          </mc:Choice>
          <mc:Fallback>
            <p:pic>
              <p:nvPicPr>
                <p:cNvPr id="17" name="Ink 16">
                  <a:extLst>
                    <a:ext uri="{FF2B5EF4-FFF2-40B4-BE49-F238E27FC236}">
                      <a16:creationId xmlns:a16="http://schemas.microsoft.com/office/drawing/2014/main" id="{3881BB38-A101-D67E-42D7-A381D66E650E}"/>
                    </a:ext>
                  </a:extLst>
                </p:cNvPr>
                <p:cNvPicPr/>
                <p:nvPr/>
              </p:nvPicPr>
              <p:blipFill>
                <a:blip r:embed="rId31"/>
                <a:stretch>
                  <a:fillRect/>
                </a:stretch>
              </p:blipFill>
              <p:spPr>
                <a:xfrm>
                  <a:off x="4690360" y="1167692"/>
                  <a:ext cx="209520" cy="2833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Ink 17">
                  <a:extLst>
                    <a:ext uri="{FF2B5EF4-FFF2-40B4-BE49-F238E27FC236}">
                      <a16:creationId xmlns:a16="http://schemas.microsoft.com/office/drawing/2014/main" id="{DF8934A1-1F78-AE36-37E6-370781459E48}"/>
                    </a:ext>
                  </a:extLst>
                </p14:cNvPr>
                <p14:cNvContentPartPr/>
                <p14:nvPr/>
              </p14:nvContentPartPr>
              <p14:xfrm>
                <a:off x="1277560" y="1160852"/>
                <a:ext cx="414000" cy="286560"/>
              </p14:xfrm>
            </p:contentPart>
          </mc:Choice>
          <mc:Fallback>
            <p:pic>
              <p:nvPicPr>
                <p:cNvPr id="18" name="Ink 17">
                  <a:extLst>
                    <a:ext uri="{FF2B5EF4-FFF2-40B4-BE49-F238E27FC236}">
                      <a16:creationId xmlns:a16="http://schemas.microsoft.com/office/drawing/2014/main" id="{DF8934A1-1F78-AE36-37E6-370781459E48}"/>
                    </a:ext>
                  </a:extLst>
                </p:cNvPr>
                <p:cNvPicPr/>
                <p:nvPr/>
              </p:nvPicPr>
              <p:blipFill>
                <a:blip r:embed="rId33"/>
                <a:stretch>
                  <a:fillRect/>
                </a:stretch>
              </p:blipFill>
              <p:spPr>
                <a:xfrm>
                  <a:off x="1268920" y="1152212"/>
                  <a:ext cx="43164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Ink 18">
                  <a:extLst>
                    <a:ext uri="{FF2B5EF4-FFF2-40B4-BE49-F238E27FC236}">
                      <a16:creationId xmlns:a16="http://schemas.microsoft.com/office/drawing/2014/main" id="{ED914716-2693-0556-57FA-268F803C6DE9}"/>
                    </a:ext>
                  </a:extLst>
                </p14:cNvPr>
                <p14:cNvContentPartPr/>
                <p14:nvPr/>
              </p14:nvContentPartPr>
              <p14:xfrm>
                <a:off x="1327600" y="1460372"/>
                <a:ext cx="424080" cy="217800"/>
              </p14:xfrm>
            </p:contentPart>
          </mc:Choice>
          <mc:Fallback>
            <p:pic>
              <p:nvPicPr>
                <p:cNvPr id="19" name="Ink 18">
                  <a:extLst>
                    <a:ext uri="{FF2B5EF4-FFF2-40B4-BE49-F238E27FC236}">
                      <a16:creationId xmlns:a16="http://schemas.microsoft.com/office/drawing/2014/main" id="{ED914716-2693-0556-57FA-268F803C6DE9}"/>
                    </a:ext>
                  </a:extLst>
                </p:cNvPr>
                <p:cNvPicPr/>
                <p:nvPr/>
              </p:nvPicPr>
              <p:blipFill>
                <a:blip r:embed="rId35"/>
                <a:stretch>
                  <a:fillRect/>
                </a:stretch>
              </p:blipFill>
              <p:spPr>
                <a:xfrm>
                  <a:off x="1318960" y="1451372"/>
                  <a:ext cx="44172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Ink 19">
                  <a:extLst>
                    <a:ext uri="{FF2B5EF4-FFF2-40B4-BE49-F238E27FC236}">
                      <a16:creationId xmlns:a16="http://schemas.microsoft.com/office/drawing/2014/main" id="{E0C18649-3D4C-6A1F-DCF7-091948B744E6}"/>
                    </a:ext>
                  </a:extLst>
                </p14:cNvPr>
                <p14:cNvContentPartPr/>
                <p14:nvPr/>
              </p14:nvContentPartPr>
              <p14:xfrm>
                <a:off x="2018080" y="1442732"/>
                <a:ext cx="865440" cy="24480"/>
              </p14:xfrm>
            </p:contentPart>
          </mc:Choice>
          <mc:Fallback>
            <p:pic>
              <p:nvPicPr>
                <p:cNvPr id="20" name="Ink 19">
                  <a:extLst>
                    <a:ext uri="{FF2B5EF4-FFF2-40B4-BE49-F238E27FC236}">
                      <a16:creationId xmlns:a16="http://schemas.microsoft.com/office/drawing/2014/main" id="{E0C18649-3D4C-6A1F-DCF7-091948B744E6}"/>
                    </a:ext>
                  </a:extLst>
                </p:cNvPr>
                <p:cNvPicPr/>
                <p:nvPr/>
              </p:nvPicPr>
              <p:blipFill>
                <a:blip r:embed="rId37"/>
                <a:stretch>
                  <a:fillRect/>
                </a:stretch>
              </p:blipFill>
              <p:spPr>
                <a:xfrm>
                  <a:off x="2009440" y="1434092"/>
                  <a:ext cx="8830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Ink 20">
                  <a:extLst>
                    <a:ext uri="{FF2B5EF4-FFF2-40B4-BE49-F238E27FC236}">
                      <a16:creationId xmlns:a16="http://schemas.microsoft.com/office/drawing/2014/main" id="{B7228098-E372-90BE-4D84-A7B358F1A005}"/>
                    </a:ext>
                  </a:extLst>
                </p14:cNvPr>
                <p14:cNvContentPartPr/>
                <p14:nvPr/>
              </p14:nvContentPartPr>
              <p14:xfrm>
                <a:off x="2723320" y="1403852"/>
                <a:ext cx="95400" cy="126720"/>
              </p14:xfrm>
            </p:contentPart>
          </mc:Choice>
          <mc:Fallback>
            <p:pic>
              <p:nvPicPr>
                <p:cNvPr id="21" name="Ink 20">
                  <a:extLst>
                    <a:ext uri="{FF2B5EF4-FFF2-40B4-BE49-F238E27FC236}">
                      <a16:creationId xmlns:a16="http://schemas.microsoft.com/office/drawing/2014/main" id="{B7228098-E372-90BE-4D84-A7B358F1A005}"/>
                    </a:ext>
                  </a:extLst>
                </p:cNvPr>
                <p:cNvPicPr/>
                <p:nvPr/>
              </p:nvPicPr>
              <p:blipFill>
                <a:blip r:embed="rId39"/>
                <a:stretch>
                  <a:fillRect/>
                </a:stretch>
              </p:blipFill>
              <p:spPr>
                <a:xfrm>
                  <a:off x="2714320" y="1395212"/>
                  <a:ext cx="1130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Ink 21">
                  <a:extLst>
                    <a:ext uri="{FF2B5EF4-FFF2-40B4-BE49-F238E27FC236}">
                      <a16:creationId xmlns:a16="http://schemas.microsoft.com/office/drawing/2014/main" id="{48251295-2D16-20B0-B8EB-D5D0C571DFFE}"/>
                    </a:ext>
                  </a:extLst>
                </p14:cNvPr>
                <p14:cNvContentPartPr/>
                <p14:nvPr/>
              </p14:nvContentPartPr>
              <p14:xfrm>
                <a:off x="3923200" y="1471892"/>
                <a:ext cx="3557880" cy="356400"/>
              </p14:xfrm>
            </p:contentPart>
          </mc:Choice>
          <mc:Fallback>
            <p:pic>
              <p:nvPicPr>
                <p:cNvPr id="22" name="Ink 21">
                  <a:extLst>
                    <a:ext uri="{FF2B5EF4-FFF2-40B4-BE49-F238E27FC236}">
                      <a16:creationId xmlns:a16="http://schemas.microsoft.com/office/drawing/2014/main" id="{48251295-2D16-20B0-B8EB-D5D0C571DFFE}"/>
                    </a:ext>
                  </a:extLst>
                </p:cNvPr>
                <p:cNvPicPr/>
                <p:nvPr/>
              </p:nvPicPr>
              <p:blipFill>
                <a:blip r:embed="rId41"/>
                <a:stretch>
                  <a:fillRect/>
                </a:stretch>
              </p:blipFill>
              <p:spPr>
                <a:xfrm>
                  <a:off x="3914200" y="1463252"/>
                  <a:ext cx="3575520" cy="374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Ink 22">
                  <a:extLst>
                    <a:ext uri="{FF2B5EF4-FFF2-40B4-BE49-F238E27FC236}">
                      <a16:creationId xmlns:a16="http://schemas.microsoft.com/office/drawing/2014/main" id="{3B7A44DB-87EA-221C-DE77-2391F9812729}"/>
                    </a:ext>
                  </a:extLst>
                </p14:cNvPr>
                <p14:cNvContentPartPr/>
                <p14:nvPr/>
              </p14:nvContentPartPr>
              <p14:xfrm>
                <a:off x="7380640" y="1747292"/>
                <a:ext cx="171360" cy="176400"/>
              </p14:xfrm>
            </p:contentPart>
          </mc:Choice>
          <mc:Fallback>
            <p:pic>
              <p:nvPicPr>
                <p:cNvPr id="23" name="Ink 22">
                  <a:extLst>
                    <a:ext uri="{FF2B5EF4-FFF2-40B4-BE49-F238E27FC236}">
                      <a16:creationId xmlns:a16="http://schemas.microsoft.com/office/drawing/2014/main" id="{3B7A44DB-87EA-221C-DE77-2391F9812729}"/>
                    </a:ext>
                  </a:extLst>
                </p:cNvPr>
                <p:cNvPicPr/>
                <p:nvPr/>
              </p:nvPicPr>
              <p:blipFill>
                <a:blip r:embed="rId43"/>
                <a:stretch>
                  <a:fillRect/>
                </a:stretch>
              </p:blipFill>
              <p:spPr>
                <a:xfrm>
                  <a:off x="7372000" y="1738652"/>
                  <a:ext cx="18900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6" name="Ink 25">
                  <a:extLst>
                    <a:ext uri="{FF2B5EF4-FFF2-40B4-BE49-F238E27FC236}">
                      <a16:creationId xmlns:a16="http://schemas.microsoft.com/office/drawing/2014/main" id="{1C9F3C21-5158-FE72-AD19-C961A9437F7F}"/>
                    </a:ext>
                  </a:extLst>
                </p14:cNvPr>
                <p14:cNvContentPartPr/>
                <p14:nvPr/>
              </p14:nvContentPartPr>
              <p14:xfrm>
                <a:off x="9755200" y="2348132"/>
                <a:ext cx="1670040" cy="566640"/>
              </p14:xfrm>
            </p:contentPart>
          </mc:Choice>
          <mc:Fallback>
            <p:pic>
              <p:nvPicPr>
                <p:cNvPr id="26" name="Ink 25">
                  <a:extLst>
                    <a:ext uri="{FF2B5EF4-FFF2-40B4-BE49-F238E27FC236}">
                      <a16:creationId xmlns:a16="http://schemas.microsoft.com/office/drawing/2014/main" id="{1C9F3C21-5158-FE72-AD19-C961A9437F7F}"/>
                    </a:ext>
                  </a:extLst>
                </p:cNvPr>
                <p:cNvPicPr/>
                <p:nvPr/>
              </p:nvPicPr>
              <p:blipFill>
                <a:blip r:embed="rId45"/>
                <a:stretch>
                  <a:fillRect/>
                </a:stretch>
              </p:blipFill>
              <p:spPr>
                <a:xfrm>
                  <a:off x="9746200" y="2339492"/>
                  <a:ext cx="1687680" cy="5842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Ink 26">
                  <a:extLst>
                    <a:ext uri="{FF2B5EF4-FFF2-40B4-BE49-F238E27FC236}">
                      <a16:creationId xmlns:a16="http://schemas.microsoft.com/office/drawing/2014/main" id="{6B75D2F6-AAF3-640B-A754-70CF9F6C9F15}"/>
                    </a:ext>
                  </a:extLst>
                </p14:cNvPr>
                <p14:cNvContentPartPr/>
                <p14:nvPr/>
              </p14:nvContentPartPr>
              <p14:xfrm>
                <a:off x="9986680" y="2506172"/>
                <a:ext cx="45360" cy="179640"/>
              </p14:xfrm>
            </p:contentPart>
          </mc:Choice>
          <mc:Fallback>
            <p:pic>
              <p:nvPicPr>
                <p:cNvPr id="27" name="Ink 26">
                  <a:extLst>
                    <a:ext uri="{FF2B5EF4-FFF2-40B4-BE49-F238E27FC236}">
                      <a16:creationId xmlns:a16="http://schemas.microsoft.com/office/drawing/2014/main" id="{6B75D2F6-AAF3-640B-A754-70CF9F6C9F15}"/>
                    </a:ext>
                  </a:extLst>
                </p:cNvPr>
                <p:cNvPicPr/>
                <p:nvPr/>
              </p:nvPicPr>
              <p:blipFill>
                <a:blip r:embed="rId47"/>
                <a:stretch>
                  <a:fillRect/>
                </a:stretch>
              </p:blipFill>
              <p:spPr>
                <a:xfrm>
                  <a:off x="9978040" y="2497532"/>
                  <a:ext cx="630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8" name="Ink 27">
                  <a:extLst>
                    <a:ext uri="{FF2B5EF4-FFF2-40B4-BE49-F238E27FC236}">
                      <a16:creationId xmlns:a16="http://schemas.microsoft.com/office/drawing/2014/main" id="{B61E56E9-31E6-4B15-C3D4-4AFE664EFCA3}"/>
                    </a:ext>
                  </a:extLst>
                </p14:cNvPr>
                <p14:cNvContentPartPr/>
                <p14:nvPr/>
              </p14:nvContentPartPr>
              <p14:xfrm>
                <a:off x="9992080" y="2359292"/>
                <a:ext cx="170640" cy="209160"/>
              </p14:xfrm>
            </p:contentPart>
          </mc:Choice>
          <mc:Fallback>
            <p:pic>
              <p:nvPicPr>
                <p:cNvPr id="28" name="Ink 27">
                  <a:extLst>
                    <a:ext uri="{FF2B5EF4-FFF2-40B4-BE49-F238E27FC236}">
                      <a16:creationId xmlns:a16="http://schemas.microsoft.com/office/drawing/2014/main" id="{B61E56E9-31E6-4B15-C3D4-4AFE664EFCA3}"/>
                    </a:ext>
                  </a:extLst>
                </p:cNvPr>
                <p:cNvPicPr/>
                <p:nvPr/>
              </p:nvPicPr>
              <p:blipFill>
                <a:blip r:embed="rId49"/>
                <a:stretch>
                  <a:fillRect/>
                </a:stretch>
              </p:blipFill>
              <p:spPr>
                <a:xfrm>
                  <a:off x="9983080" y="2350292"/>
                  <a:ext cx="18828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9" name="Ink 28">
                  <a:extLst>
                    <a:ext uri="{FF2B5EF4-FFF2-40B4-BE49-F238E27FC236}">
                      <a16:creationId xmlns:a16="http://schemas.microsoft.com/office/drawing/2014/main" id="{3F095DEA-19AA-CA48-79D9-1BAFEA31C3EF}"/>
                    </a:ext>
                  </a:extLst>
                </p14:cNvPr>
                <p14:cNvContentPartPr/>
                <p14:nvPr/>
              </p14:nvContentPartPr>
              <p14:xfrm>
                <a:off x="10104400" y="2572052"/>
                <a:ext cx="119520" cy="133560"/>
              </p14:xfrm>
            </p:contentPart>
          </mc:Choice>
          <mc:Fallback>
            <p:pic>
              <p:nvPicPr>
                <p:cNvPr id="29" name="Ink 28">
                  <a:extLst>
                    <a:ext uri="{FF2B5EF4-FFF2-40B4-BE49-F238E27FC236}">
                      <a16:creationId xmlns:a16="http://schemas.microsoft.com/office/drawing/2014/main" id="{3F095DEA-19AA-CA48-79D9-1BAFEA31C3EF}"/>
                    </a:ext>
                  </a:extLst>
                </p:cNvPr>
                <p:cNvPicPr/>
                <p:nvPr/>
              </p:nvPicPr>
              <p:blipFill>
                <a:blip r:embed="rId51"/>
                <a:stretch>
                  <a:fillRect/>
                </a:stretch>
              </p:blipFill>
              <p:spPr>
                <a:xfrm>
                  <a:off x="10095400" y="2563052"/>
                  <a:ext cx="13716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0" name="Ink 29">
                  <a:extLst>
                    <a:ext uri="{FF2B5EF4-FFF2-40B4-BE49-F238E27FC236}">
                      <a16:creationId xmlns:a16="http://schemas.microsoft.com/office/drawing/2014/main" id="{BA2C26A9-3B35-2342-B398-3EE57F6E1C31}"/>
                    </a:ext>
                  </a:extLst>
                </p14:cNvPr>
                <p14:cNvContentPartPr/>
                <p14:nvPr/>
              </p14:nvContentPartPr>
              <p14:xfrm>
                <a:off x="10276840" y="2578172"/>
                <a:ext cx="157680" cy="133200"/>
              </p14:xfrm>
            </p:contentPart>
          </mc:Choice>
          <mc:Fallback>
            <p:pic>
              <p:nvPicPr>
                <p:cNvPr id="30" name="Ink 29">
                  <a:extLst>
                    <a:ext uri="{FF2B5EF4-FFF2-40B4-BE49-F238E27FC236}">
                      <a16:creationId xmlns:a16="http://schemas.microsoft.com/office/drawing/2014/main" id="{BA2C26A9-3B35-2342-B398-3EE57F6E1C31}"/>
                    </a:ext>
                  </a:extLst>
                </p:cNvPr>
                <p:cNvPicPr/>
                <p:nvPr/>
              </p:nvPicPr>
              <p:blipFill>
                <a:blip r:embed="rId53"/>
                <a:stretch>
                  <a:fillRect/>
                </a:stretch>
              </p:blipFill>
              <p:spPr>
                <a:xfrm>
                  <a:off x="10267840" y="2569532"/>
                  <a:ext cx="17532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1" name="Ink 30">
                  <a:extLst>
                    <a:ext uri="{FF2B5EF4-FFF2-40B4-BE49-F238E27FC236}">
                      <a16:creationId xmlns:a16="http://schemas.microsoft.com/office/drawing/2014/main" id="{62F94EF4-4CD0-B390-3B2F-DC0619038439}"/>
                    </a:ext>
                  </a:extLst>
                </p14:cNvPr>
                <p14:cNvContentPartPr/>
                <p14:nvPr/>
              </p14:nvContentPartPr>
              <p14:xfrm>
                <a:off x="10501840" y="2581052"/>
                <a:ext cx="135720" cy="149400"/>
              </p14:xfrm>
            </p:contentPart>
          </mc:Choice>
          <mc:Fallback>
            <p:pic>
              <p:nvPicPr>
                <p:cNvPr id="31" name="Ink 30">
                  <a:extLst>
                    <a:ext uri="{FF2B5EF4-FFF2-40B4-BE49-F238E27FC236}">
                      <a16:creationId xmlns:a16="http://schemas.microsoft.com/office/drawing/2014/main" id="{62F94EF4-4CD0-B390-3B2F-DC0619038439}"/>
                    </a:ext>
                  </a:extLst>
                </p:cNvPr>
                <p:cNvPicPr/>
                <p:nvPr/>
              </p:nvPicPr>
              <p:blipFill>
                <a:blip r:embed="rId55"/>
                <a:stretch>
                  <a:fillRect/>
                </a:stretch>
              </p:blipFill>
              <p:spPr>
                <a:xfrm>
                  <a:off x="10493200" y="2572412"/>
                  <a:ext cx="1533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2" name="Ink 31">
                  <a:extLst>
                    <a:ext uri="{FF2B5EF4-FFF2-40B4-BE49-F238E27FC236}">
                      <a16:creationId xmlns:a16="http://schemas.microsoft.com/office/drawing/2014/main" id="{E596AB15-EBF4-5F3A-58A3-81398D7BC774}"/>
                    </a:ext>
                  </a:extLst>
                </p14:cNvPr>
                <p14:cNvContentPartPr/>
                <p14:nvPr/>
              </p14:nvContentPartPr>
              <p14:xfrm>
                <a:off x="10677520" y="2581052"/>
                <a:ext cx="131400" cy="165240"/>
              </p14:xfrm>
            </p:contentPart>
          </mc:Choice>
          <mc:Fallback>
            <p:pic>
              <p:nvPicPr>
                <p:cNvPr id="32" name="Ink 31">
                  <a:extLst>
                    <a:ext uri="{FF2B5EF4-FFF2-40B4-BE49-F238E27FC236}">
                      <a16:creationId xmlns:a16="http://schemas.microsoft.com/office/drawing/2014/main" id="{E596AB15-EBF4-5F3A-58A3-81398D7BC774}"/>
                    </a:ext>
                  </a:extLst>
                </p:cNvPr>
                <p:cNvPicPr/>
                <p:nvPr/>
              </p:nvPicPr>
              <p:blipFill>
                <a:blip r:embed="rId57"/>
                <a:stretch>
                  <a:fillRect/>
                </a:stretch>
              </p:blipFill>
              <p:spPr>
                <a:xfrm>
                  <a:off x="10668880" y="2572412"/>
                  <a:ext cx="14904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3" name="Ink 32">
                  <a:extLst>
                    <a:ext uri="{FF2B5EF4-FFF2-40B4-BE49-F238E27FC236}">
                      <a16:creationId xmlns:a16="http://schemas.microsoft.com/office/drawing/2014/main" id="{B4DDB52C-6483-CC51-4268-F6CB8FC3DD94}"/>
                    </a:ext>
                  </a:extLst>
                </p14:cNvPr>
                <p14:cNvContentPartPr/>
                <p14:nvPr/>
              </p14:nvContentPartPr>
              <p14:xfrm>
                <a:off x="10850320" y="2578172"/>
                <a:ext cx="95040" cy="171720"/>
              </p14:xfrm>
            </p:contentPart>
          </mc:Choice>
          <mc:Fallback>
            <p:pic>
              <p:nvPicPr>
                <p:cNvPr id="33" name="Ink 32">
                  <a:extLst>
                    <a:ext uri="{FF2B5EF4-FFF2-40B4-BE49-F238E27FC236}">
                      <a16:creationId xmlns:a16="http://schemas.microsoft.com/office/drawing/2014/main" id="{B4DDB52C-6483-CC51-4268-F6CB8FC3DD94}"/>
                    </a:ext>
                  </a:extLst>
                </p:cNvPr>
                <p:cNvPicPr/>
                <p:nvPr/>
              </p:nvPicPr>
              <p:blipFill>
                <a:blip r:embed="rId59"/>
                <a:stretch>
                  <a:fillRect/>
                </a:stretch>
              </p:blipFill>
              <p:spPr>
                <a:xfrm>
                  <a:off x="10841320" y="2569172"/>
                  <a:ext cx="11268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4" name="Ink 33">
                  <a:extLst>
                    <a:ext uri="{FF2B5EF4-FFF2-40B4-BE49-F238E27FC236}">
                      <a16:creationId xmlns:a16="http://schemas.microsoft.com/office/drawing/2014/main" id="{7691A1D4-DAEC-B092-679F-3C95A8BFB2DC}"/>
                    </a:ext>
                  </a:extLst>
                </p14:cNvPr>
                <p14:cNvContentPartPr/>
                <p14:nvPr/>
              </p14:nvContentPartPr>
              <p14:xfrm>
                <a:off x="10977400" y="2560172"/>
                <a:ext cx="119880" cy="188280"/>
              </p14:xfrm>
            </p:contentPart>
          </mc:Choice>
          <mc:Fallback>
            <p:pic>
              <p:nvPicPr>
                <p:cNvPr id="34" name="Ink 33">
                  <a:extLst>
                    <a:ext uri="{FF2B5EF4-FFF2-40B4-BE49-F238E27FC236}">
                      <a16:creationId xmlns:a16="http://schemas.microsoft.com/office/drawing/2014/main" id="{7691A1D4-DAEC-B092-679F-3C95A8BFB2DC}"/>
                    </a:ext>
                  </a:extLst>
                </p:cNvPr>
                <p:cNvPicPr/>
                <p:nvPr/>
              </p:nvPicPr>
              <p:blipFill>
                <a:blip r:embed="rId61"/>
                <a:stretch>
                  <a:fillRect/>
                </a:stretch>
              </p:blipFill>
              <p:spPr>
                <a:xfrm>
                  <a:off x="10968400" y="2551532"/>
                  <a:ext cx="13752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4" name="Ink 43">
                  <a:extLst>
                    <a:ext uri="{FF2B5EF4-FFF2-40B4-BE49-F238E27FC236}">
                      <a16:creationId xmlns:a16="http://schemas.microsoft.com/office/drawing/2014/main" id="{448B729E-6BE9-59DC-1C5D-577153A1D5D6}"/>
                    </a:ext>
                  </a:extLst>
                </p14:cNvPr>
                <p14:cNvContentPartPr/>
                <p14:nvPr/>
              </p14:nvContentPartPr>
              <p14:xfrm>
                <a:off x="7623640" y="4473212"/>
                <a:ext cx="1766520" cy="664200"/>
              </p14:xfrm>
            </p:contentPart>
          </mc:Choice>
          <mc:Fallback>
            <p:pic>
              <p:nvPicPr>
                <p:cNvPr id="44" name="Ink 43">
                  <a:extLst>
                    <a:ext uri="{FF2B5EF4-FFF2-40B4-BE49-F238E27FC236}">
                      <a16:creationId xmlns:a16="http://schemas.microsoft.com/office/drawing/2014/main" id="{448B729E-6BE9-59DC-1C5D-577153A1D5D6}"/>
                    </a:ext>
                  </a:extLst>
                </p:cNvPr>
                <p:cNvPicPr/>
                <p:nvPr/>
              </p:nvPicPr>
              <p:blipFill>
                <a:blip r:embed="rId63"/>
                <a:stretch>
                  <a:fillRect/>
                </a:stretch>
              </p:blipFill>
              <p:spPr>
                <a:xfrm>
                  <a:off x="7615000" y="4464212"/>
                  <a:ext cx="1784160" cy="6818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5" name="Ink 44">
                  <a:extLst>
                    <a:ext uri="{FF2B5EF4-FFF2-40B4-BE49-F238E27FC236}">
                      <a16:creationId xmlns:a16="http://schemas.microsoft.com/office/drawing/2014/main" id="{C5F9BE17-2285-AE8C-DE76-31A048E4CFB1}"/>
                    </a:ext>
                  </a:extLst>
                </p14:cNvPr>
                <p14:cNvContentPartPr/>
                <p14:nvPr/>
              </p14:nvContentPartPr>
              <p14:xfrm>
                <a:off x="7579360" y="4264772"/>
                <a:ext cx="98640" cy="347040"/>
              </p14:xfrm>
            </p:contentPart>
          </mc:Choice>
          <mc:Fallback>
            <p:pic>
              <p:nvPicPr>
                <p:cNvPr id="45" name="Ink 44">
                  <a:extLst>
                    <a:ext uri="{FF2B5EF4-FFF2-40B4-BE49-F238E27FC236}">
                      <a16:creationId xmlns:a16="http://schemas.microsoft.com/office/drawing/2014/main" id="{C5F9BE17-2285-AE8C-DE76-31A048E4CFB1}"/>
                    </a:ext>
                  </a:extLst>
                </p:cNvPr>
                <p:cNvPicPr/>
                <p:nvPr/>
              </p:nvPicPr>
              <p:blipFill>
                <a:blip r:embed="rId65"/>
                <a:stretch>
                  <a:fillRect/>
                </a:stretch>
              </p:blipFill>
              <p:spPr>
                <a:xfrm>
                  <a:off x="7570720" y="4256132"/>
                  <a:ext cx="11628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6" name="Ink 45">
                  <a:extLst>
                    <a:ext uri="{FF2B5EF4-FFF2-40B4-BE49-F238E27FC236}">
                      <a16:creationId xmlns:a16="http://schemas.microsoft.com/office/drawing/2014/main" id="{CC888CF7-73DB-6DEB-8BDA-66409CD223C5}"/>
                    </a:ext>
                  </a:extLst>
                </p14:cNvPr>
                <p14:cNvContentPartPr/>
                <p14:nvPr/>
              </p14:nvContentPartPr>
              <p14:xfrm>
                <a:off x="7663240" y="4249292"/>
                <a:ext cx="1744200" cy="909000"/>
              </p14:xfrm>
            </p:contentPart>
          </mc:Choice>
          <mc:Fallback>
            <p:pic>
              <p:nvPicPr>
                <p:cNvPr id="46" name="Ink 45">
                  <a:extLst>
                    <a:ext uri="{FF2B5EF4-FFF2-40B4-BE49-F238E27FC236}">
                      <a16:creationId xmlns:a16="http://schemas.microsoft.com/office/drawing/2014/main" id="{CC888CF7-73DB-6DEB-8BDA-66409CD223C5}"/>
                    </a:ext>
                  </a:extLst>
                </p:cNvPr>
                <p:cNvPicPr/>
                <p:nvPr/>
              </p:nvPicPr>
              <p:blipFill>
                <a:blip r:embed="rId67"/>
                <a:stretch>
                  <a:fillRect/>
                </a:stretch>
              </p:blipFill>
              <p:spPr>
                <a:xfrm>
                  <a:off x="7654600" y="4240292"/>
                  <a:ext cx="1761840" cy="926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8" name="Ink 47">
                  <a:extLst>
                    <a:ext uri="{FF2B5EF4-FFF2-40B4-BE49-F238E27FC236}">
                      <a16:creationId xmlns:a16="http://schemas.microsoft.com/office/drawing/2014/main" id="{97649B2B-85AD-6E82-87C2-FA0ED6BBC40A}"/>
                    </a:ext>
                  </a:extLst>
                </p14:cNvPr>
                <p14:cNvContentPartPr/>
                <p14:nvPr/>
              </p14:nvContentPartPr>
              <p14:xfrm>
                <a:off x="7856560" y="4442972"/>
                <a:ext cx="214560" cy="412560"/>
              </p14:xfrm>
            </p:contentPart>
          </mc:Choice>
          <mc:Fallback>
            <p:pic>
              <p:nvPicPr>
                <p:cNvPr id="48" name="Ink 47">
                  <a:extLst>
                    <a:ext uri="{FF2B5EF4-FFF2-40B4-BE49-F238E27FC236}">
                      <a16:creationId xmlns:a16="http://schemas.microsoft.com/office/drawing/2014/main" id="{97649B2B-85AD-6E82-87C2-FA0ED6BBC40A}"/>
                    </a:ext>
                  </a:extLst>
                </p:cNvPr>
                <p:cNvPicPr/>
                <p:nvPr/>
              </p:nvPicPr>
              <p:blipFill>
                <a:blip r:embed="rId69"/>
                <a:stretch>
                  <a:fillRect/>
                </a:stretch>
              </p:blipFill>
              <p:spPr>
                <a:xfrm>
                  <a:off x="7847560" y="4434332"/>
                  <a:ext cx="232200" cy="4302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9" name="Ink 48">
                  <a:extLst>
                    <a:ext uri="{FF2B5EF4-FFF2-40B4-BE49-F238E27FC236}">
                      <a16:creationId xmlns:a16="http://schemas.microsoft.com/office/drawing/2014/main" id="{8FA92407-3EDB-00AE-4E68-3195D3DC3F66}"/>
                    </a:ext>
                  </a:extLst>
                </p14:cNvPr>
                <p14:cNvContentPartPr/>
                <p14:nvPr/>
              </p14:nvContentPartPr>
              <p14:xfrm>
                <a:off x="7814440" y="4436852"/>
                <a:ext cx="237960" cy="435960"/>
              </p14:xfrm>
            </p:contentPart>
          </mc:Choice>
          <mc:Fallback>
            <p:pic>
              <p:nvPicPr>
                <p:cNvPr id="49" name="Ink 48">
                  <a:extLst>
                    <a:ext uri="{FF2B5EF4-FFF2-40B4-BE49-F238E27FC236}">
                      <a16:creationId xmlns:a16="http://schemas.microsoft.com/office/drawing/2014/main" id="{8FA92407-3EDB-00AE-4E68-3195D3DC3F66}"/>
                    </a:ext>
                  </a:extLst>
                </p:cNvPr>
                <p:cNvPicPr/>
                <p:nvPr/>
              </p:nvPicPr>
              <p:blipFill>
                <a:blip r:embed="rId71"/>
                <a:stretch>
                  <a:fillRect/>
                </a:stretch>
              </p:blipFill>
              <p:spPr>
                <a:xfrm>
                  <a:off x="7805440" y="4428212"/>
                  <a:ext cx="25560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1" name="Ink 50">
                  <a:extLst>
                    <a:ext uri="{FF2B5EF4-FFF2-40B4-BE49-F238E27FC236}">
                      <a16:creationId xmlns:a16="http://schemas.microsoft.com/office/drawing/2014/main" id="{BFCDA5EF-19A8-61CB-850E-6F29FCC8AF72}"/>
                    </a:ext>
                  </a:extLst>
                </p14:cNvPr>
                <p14:cNvContentPartPr/>
                <p14:nvPr/>
              </p14:nvContentPartPr>
              <p14:xfrm>
                <a:off x="8115400" y="4428932"/>
                <a:ext cx="251640" cy="453600"/>
              </p14:xfrm>
            </p:contentPart>
          </mc:Choice>
          <mc:Fallback>
            <p:pic>
              <p:nvPicPr>
                <p:cNvPr id="51" name="Ink 50">
                  <a:extLst>
                    <a:ext uri="{FF2B5EF4-FFF2-40B4-BE49-F238E27FC236}">
                      <a16:creationId xmlns:a16="http://schemas.microsoft.com/office/drawing/2014/main" id="{BFCDA5EF-19A8-61CB-850E-6F29FCC8AF72}"/>
                    </a:ext>
                  </a:extLst>
                </p:cNvPr>
                <p:cNvPicPr/>
                <p:nvPr/>
              </p:nvPicPr>
              <p:blipFill>
                <a:blip r:embed="rId73"/>
                <a:stretch>
                  <a:fillRect/>
                </a:stretch>
              </p:blipFill>
              <p:spPr>
                <a:xfrm>
                  <a:off x="8106760" y="4419932"/>
                  <a:ext cx="269280" cy="4712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2" name="Ink 51">
                  <a:extLst>
                    <a:ext uri="{FF2B5EF4-FFF2-40B4-BE49-F238E27FC236}">
                      <a16:creationId xmlns:a16="http://schemas.microsoft.com/office/drawing/2014/main" id="{EFA5A167-006D-AE18-4246-179C56E20B81}"/>
                    </a:ext>
                  </a:extLst>
                </p14:cNvPr>
                <p14:cNvContentPartPr/>
                <p14:nvPr/>
              </p14:nvContentPartPr>
              <p14:xfrm>
                <a:off x="8472160" y="4476452"/>
                <a:ext cx="244800" cy="418680"/>
              </p14:xfrm>
            </p:contentPart>
          </mc:Choice>
          <mc:Fallback>
            <p:pic>
              <p:nvPicPr>
                <p:cNvPr id="52" name="Ink 51">
                  <a:extLst>
                    <a:ext uri="{FF2B5EF4-FFF2-40B4-BE49-F238E27FC236}">
                      <a16:creationId xmlns:a16="http://schemas.microsoft.com/office/drawing/2014/main" id="{EFA5A167-006D-AE18-4246-179C56E20B81}"/>
                    </a:ext>
                  </a:extLst>
                </p:cNvPr>
                <p:cNvPicPr/>
                <p:nvPr/>
              </p:nvPicPr>
              <p:blipFill>
                <a:blip r:embed="rId75"/>
                <a:stretch>
                  <a:fillRect/>
                </a:stretch>
              </p:blipFill>
              <p:spPr>
                <a:xfrm>
                  <a:off x="8463520" y="4467812"/>
                  <a:ext cx="262440" cy="4363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3" name="Ink 52">
                  <a:extLst>
                    <a:ext uri="{FF2B5EF4-FFF2-40B4-BE49-F238E27FC236}">
                      <a16:creationId xmlns:a16="http://schemas.microsoft.com/office/drawing/2014/main" id="{DF77DE8E-CD0E-1447-BBCE-D32B0DEBB0D3}"/>
                    </a:ext>
                  </a:extLst>
                </p14:cNvPr>
                <p14:cNvContentPartPr/>
                <p14:nvPr/>
              </p14:nvContentPartPr>
              <p14:xfrm>
                <a:off x="8762680" y="4440812"/>
                <a:ext cx="222840" cy="459000"/>
              </p14:xfrm>
            </p:contentPart>
          </mc:Choice>
          <mc:Fallback>
            <p:pic>
              <p:nvPicPr>
                <p:cNvPr id="53" name="Ink 52">
                  <a:extLst>
                    <a:ext uri="{FF2B5EF4-FFF2-40B4-BE49-F238E27FC236}">
                      <a16:creationId xmlns:a16="http://schemas.microsoft.com/office/drawing/2014/main" id="{DF77DE8E-CD0E-1447-BBCE-D32B0DEBB0D3}"/>
                    </a:ext>
                  </a:extLst>
                </p:cNvPr>
                <p:cNvPicPr/>
                <p:nvPr/>
              </p:nvPicPr>
              <p:blipFill>
                <a:blip r:embed="rId77"/>
                <a:stretch>
                  <a:fillRect/>
                </a:stretch>
              </p:blipFill>
              <p:spPr>
                <a:xfrm>
                  <a:off x="8754040" y="4431812"/>
                  <a:ext cx="240480" cy="4766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4" name="Ink 53">
                  <a:extLst>
                    <a:ext uri="{FF2B5EF4-FFF2-40B4-BE49-F238E27FC236}">
                      <a16:creationId xmlns:a16="http://schemas.microsoft.com/office/drawing/2014/main" id="{76E9A199-0380-43E2-A45A-26B4E42522AB}"/>
                    </a:ext>
                  </a:extLst>
                </p14:cNvPr>
                <p14:cNvContentPartPr/>
                <p14:nvPr/>
              </p14:nvContentPartPr>
              <p14:xfrm>
                <a:off x="8790760" y="4694972"/>
                <a:ext cx="109800" cy="35280"/>
              </p14:xfrm>
            </p:contentPart>
          </mc:Choice>
          <mc:Fallback>
            <p:pic>
              <p:nvPicPr>
                <p:cNvPr id="54" name="Ink 53">
                  <a:extLst>
                    <a:ext uri="{FF2B5EF4-FFF2-40B4-BE49-F238E27FC236}">
                      <a16:creationId xmlns:a16="http://schemas.microsoft.com/office/drawing/2014/main" id="{76E9A199-0380-43E2-A45A-26B4E42522AB}"/>
                    </a:ext>
                  </a:extLst>
                </p:cNvPr>
                <p:cNvPicPr/>
                <p:nvPr/>
              </p:nvPicPr>
              <p:blipFill>
                <a:blip r:embed="rId79"/>
                <a:stretch>
                  <a:fillRect/>
                </a:stretch>
              </p:blipFill>
              <p:spPr>
                <a:xfrm>
                  <a:off x="8782120" y="4685972"/>
                  <a:ext cx="12744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5" name="Ink 54">
                  <a:extLst>
                    <a:ext uri="{FF2B5EF4-FFF2-40B4-BE49-F238E27FC236}">
                      <a16:creationId xmlns:a16="http://schemas.microsoft.com/office/drawing/2014/main" id="{FB47D77F-8DF8-1070-95B3-6575A6D717D0}"/>
                    </a:ext>
                  </a:extLst>
                </p14:cNvPr>
                <p14:cNvContentPartPr/>
                <p14:nvPr/>
              </p14:nvContentPartPr>
              <p14:xfrm>
                <a:off x="9071920" y="4443332"/>
                <a:ext cx="217440" cy="451440"/>
              </p14:xfrm>
            </p:contentPart>
          </mc:Choice>
          <mc:Fallback>
            <p:pic>
              <p:nvPicPr>
                <p:cNvPr id="55" name="Ink 54">
                  <a:extLst>
                    <a:ext uri="{FF2B5EF4-FFF2-40B4-BE49-F238E27FC236}">
                      <a16:creationId xmlns:a16="http://schemas.microsoft.com/office/drawing/2014/main" id="{FB47D77F-8DF8-1070-95B3-6575A6D717D0}"/>
                    </a:ext>
                  </a:extLst>
                </p:cNvPr>
                <p:cNvPicPr/>
                <p:nvPr/>
              </p:nvPicPr>
              <p:blipFill>
                <a:blip r:embed="rId81"/>
                <a:stretch>
                  <a:fillRect/>
                </a:stretch>
              </p:blipFill>
              <p:spPr>
                <a:xfrm>
                  <a:off x="9062920" y="4434332"/>
                  <a:ext cx="235080" cy="469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6" name="Ink 55">
                  <a:extLst>
                    <a:ext uri="{FF2B5EF4-FFF2-40B4-BE49-F238E27FC236}">
                      <a16:creationId xmlns:a16="http://schemas.microsoft.com/office/drawing/2014/main" id="{6810F7F5-DE55-0137-3CAA-1309A054E83F}"/>
                    </a:ext>
                  </a:extLst>
                </p14:cNvPr>
                <p14:cNvContentPartPr/>
                <p14:nvPr/>
              </p14:nvContentPartPr>
              <p14:xfrm>
                <a:off x="9097480" y="4695692"/>
                <a:ext cx="104400" cy="40680"/>
              </p14:xfrm>
            </p:contentPart>
          </mc:Choice>
          <mc:Fallback>
            <p:pic>
              <p:nvPicPr>
                <p:cNvPr id="56" name="Ink 55">
                  <a:extLst>
                    <a:ext uri="{FF2B5EF4-FFF2-40B4-BE49-F238E27FC236}">
                      <a16:creationId xmlns:a16="http://schemas.microsoft.com/office/drawing/2014/main" id="{6810F7F5-DE55-0137-3CAA-1309A054E83F}"/>
                    </a:ext>
                  </a:extLst>
                </p:cNvPr>
                <p:cNvPicPr/>
                <p:nvPr/>
              </p:nvPicPr>
              <p:blipFill>
                <a:blip r:embed="rId83"/>
                <a:stretch>
                  <a:fillRect/>
                </a:stretch>
              </p:blipFill>
              <p:spPr>
                <a:xfrm>
                  <a:off x="9088840" y="4687052"/>
                  <a:ext cx="12204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38" name="Ink 37">
                  <a:extLst>
                    <a:ext uri="{FF2B5EF4-FFF2-40B4-BE49-F238E27FC236}">
                      <a16:creationId xmlns:a16="http://schemas.microsoft.com/office/drawing/2014/main" id="{C2ED3EA0-F92A-E657-56CB-4991A4CD4A11}"/>
                    </a:ext>
                  </a:extLst>
                </p14:cNvPr>
                <p14:cNvContentPartPr/>
                <p14:nvPr/>
              </p14:nvContentPartPr>
              <p14:xfrm>
                <a:off x="9800560" y="3110972"/>
                <a:ext cx="171360" cy="140400"/>
              </p14:xfrm>
            </p:contentPart>
          </mc:Choice>
          <mc:Fallback>
            <p:pic>
              <p:nvPicPr>
                <p:cNvPr id="38" name="Ink 37">
                  <a:extLst>
                    <a:ext uri="{FF2B5EF4-FFF2-40B4-BE49-F238E27FC236}">
                      <a16:creationId xmlns:a16="http://schemas.microsoft.com/office/drawing/2014/main" id="{C2ED3EA0-F92A-E657-56CB-4991A4CD4A11}"/>
                    </a:ext>
                  </a:extLst>
                </p:cNvPr>
                <p:cNvPicPr/>
                <p:nvPr/>
              </p:nvPicPr>
              <p:blipFill>
                <a:blip r:embed="rId85"/>
                <a:stretch>
                  <a:fillRect/>
                </a:stretch>
              </p:blipFill>
              <p:spPr>
                <a:xfrm>
                  <a:off x="9791560" y="3102332"/>
                  <a:ext cx="1890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9" name="Ink 38">
                  <a:extLst>
                    <a:ext uri="{FF2B5EF4-FFF2-40B4-BE49-F238E27FC236}">
                      <a16:creationId xmlns:a16="http://schemas.microsoft.com/office/drawing/2014/main" id="{BBFD1D6E-AB42-4D19-C5E5-2B74D308DE10}"/>
                    </a:ext>
                  </a:extLst>
                </p14:cNvPr>
                <p14:cNvContentPartPr/>
                <p14:nvPr/>
              </p14:nvContentPartPr>
              <p14:xfrm>
                <a:off x="9931960" y="3026012"/>
                <a:ext cx="186480" cy="99000"/>
              </p14:xfrm>
            </p:contentPart>
          </mc:Choice>
          <mc:Fallback>
            <p:pic>
              <p:nvPicPr>
                <p:cNvPr id="39" name="Ink 38">
                  <a:extLst>
                    <a:ext uri="{FF2B5EF4-FFF2-40B4-BE49-F238E27FC236}">
                      <a16:creationId xmlns:a16="http://schemas.microsoft.com/office/drawing/2014/main" id="{BBFD1D6E-AB42-4D19-C5E5-2B74D308DE10}"/>
                    </a:ext>
                  </a:extLst>
                </p:cNvPr>
                <p:cNvPicPr/>
                <p:nvPr/>
              </p:nvPicPr>
              <p:blipFill>
                <a:blip r:embed="rId87"/>
                <a:stretch>
                  <a:fillRect/>
                </a:stretch>
              </p:blipFill>
              <p:spPr>
                <a:xfrm>
                  <a:off x="9923320" y="3017012"/>
                  <a:ext cx="20412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0" name="Ink 39">
                  <a:extLst>
                    <a:ext uri="{FF2B5EF4-FFF2-40B4-BE49-F238E27FC236}">
                      <a16:creationId xmlns:a16="http://schemas.microsoft.com/office/drawing/2014/main" id="{3407860C-04F3-E292-A7DE-D2ED48117258}"/>
                    </a:ext>
                  </a:extLst>
                </p14:cNvPr>
                <p14:cNvContentPartPr/>
                <p14:nvPr/>
              </p14:nvContentPartPr>
              <p14:xfrm>
                <a:off x="10057960" y="2975612"/>
                <a:ext cx="137880" cy="120960"/>
              </p14:xfrm>
            </p:contentPart>
          </mc:Choice>
          <mc:Fallback>
            <p:pic>
              <p:nvPicPr>
                <p:cNvPr id="40" name="Ink 39">
                  <a:extLst>
                    <a:ext uri="{FF2B5EF4-FFF2-40B4-BE49-F238E27FC236}">
                      <a16:creationId xmlns:a16="http://schemas.microsoft.com/office/drawing/2014/main" id="{3407860C-04F3-E292-A7DE-D2ED48117258}"/>
                    </a:ext>
                  </a:extLst>
                </p:cNvPr>
                <p:cNvPicPr/>
                <p:nvPr/>
              </p:nvPicPr>
              <p:blipFill>
                <a:blip r:embed="rId89"/>
                <a:stretch>
                  <a:fillRect/>
                </a:stretch>
              </p:blipFill>
              <p:spPr>
                <a:xfrm>
                  <a:off x="10049320" y="2966972"/>
                  <a:ext cx="15552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41" name="Ink 40">
                  <a:extLst>
                    <a:ext uri="{FF2B5EF4-FFF2-40B4-BE49-F238E27FC236}">
                      <a16:creationId xmlns:a16="http://schemas.microsoft.com/office/drawing/2014/main" id="{29655765-94CE-E4CE-1733-DF96F6B8A098}"/>
                    </a:ext>
                  </a:extLst>
                </p14:cNvPr>
                <p14:cNvContentPartPr/>
                <p14:nvPr/>
              </p14:nvContentPartPr>
              <p14:xfrm>
                <a:off x="9972640" y="3209972"/>
                <a:ext cx="181440" cy="123840"/>
              </p14:xfrm>
            </p:contentPart>
          </mc:Choice>
          <mc:Fallback>
            <p:pic>
              <p:nvPicPr>
                <p:cNvPr id="41" name="Ink 40">
                  <a:extLst>
                    <a:ext uri="{FF2B5EF4-FFF2-40B4-BE49-F238E27FC236}">
                      <a16:creationId xmlns:a16="http://schemas.microsoft.com/office/drawing/2014/main" id="{29655765-94CE-E4CE-1733-DF96F6B8A098}"/>
                    </a:ext>
                  </a:extLst>
                </p:cNvPr>
                <p:cNvPicPr/>
                <p:nvPr/>
              </p:nvPicPr>
              <p:blipFill>
                <a:blip r:embed="rId91"/>
                <a:stretch>
                  <a:fillRect/>
                </a:stretch>
              </p:blipFill>
              <p:spPr>
                <a:xfrm>
                  <a:off x="9964000" y="3201332"/>
                  <a:ext cx="19908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42" name="Ink 41">
                  <a:extLst>
                    <a:ext uri="{FF2B5EF4-FFF2-40B4-BE49-F238E27FC236}">
                      <a16:creationId xmlns:a16="http://schemas.microsoft.com/office/drawing/2014/main" id="{2D225263-5079-870A-E251-DA7E2F271E18}"/>
                    </a:ext>
                  </a:extLst>
                </p14:cNvPr>
                <p14:cNvContentPartPr/>
                <p14:nvPr/>
              </p14:nvContentPartPr>
              <p14:xfrm>
                <a:off x="10098640" y="3245612"/>
                <a:ext cx="129240" cy="128160"/>
              </p14:xfrm>
            </p:contentPart>
          </mc:Choice>
          <mc:Fallback>
            <p:pic>
              <p:nvPicPr>
                <p:cNvPr id="42" name="Ink 41">
                  <a:extLst>
                    <a:ext uri="{FF2B5EF4-FFF2-40B4-BE49-F238E27FC236}">
                      <a16:creationId xmlns:a16="http://schemas.microsoft.com/office/drawing/2014/main" id="{2D225263-5079-870A-E251-DA7E2F271E18}"/>
                    </a:ext>
                  </a:extLst>
                </p:cNvPr>
                <p:cNvPicPr/>
                <p:nvPr/>
              </p:nvPicPr>
              <p:blipFill>
                <a:blip r:embed="rId93"/>
                <a:stretch>
                  <a:fillRect/>
                </a:stretch>
              </p:blipFill>
              <p:spPr>
                <a:xfrm>
                  <a:off x="10089640" y="3236612"/>
                  <a:ext cx="14688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4" name="Ink 63">
                  <a:extLst>
                    <a:ext uri="{FF2B5EF4-FFF2-40B4-BE49-F238E27FC236}">
                      <a16:creationId xmlns:a16="http://schemas.microsoft.com/office/drawing/2014/main" id="{EBBC666E-1490-4CBB-0314-41904212D8D9}"/>
                    </a:ext>
                  </a:extLst>
                </p14:cNvPr>
                <p14:cNvContentPartPr/>
                <p14:nvPr/>
              </p14:nvContentPartPr>
              <p14:xfrm>
                <a:off x="9670600" y="2899652"/>
                <a:ext cx="900360" cy="594720"/>
              </p14:xfrm>
            </p:contentPart>
          </mc:Choice>
          <mc:Fallback>
            <p:pic>
              <p:nvPicPr>
                <p:cNvPr id="64" name="Ink 63">
                  <a:extLst>
                    <a:ext uri="{FF2B5EF4-FFF2-40B4-BE49-F238E27FC236}">
                      <a16:creationId xmlns:a16="http://schemas.microsoft.com/office/drawing/2014/main" id="{EBBC666E-1490-4CBB-0314-41904212D8D9}"/>
                    </a:ext>
                  </a:extLst>
                </p:cNvPr>
                <p:cNvPicPr/>
                <p:nvPr/>
              </p:nvPicPr>
              <p:blipFill>
                <a:blip r:embed="rId95"/>
                <a:stretch>
                  <a:fillRect/>
                </a:stretch>
              </p:blipFill>
              <p:spPr>
                <a:xfrm>
                  <a:off x="9661600" y="2890652"/>
                  <a:ext cx="918000" cy="6123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8" name="Ink 57">
                  <a:extLst>
                    <a:ext uri="{FF2B5EF4-FFF2-40B4-BE49-F238E27FC236}">
                      <a16:creationId xmlns:a16="http://schemas.microsoft.com/office/drawing/2014/main" id="{C5CCAB40-17DC-28E8-60D0-046CBD0BF5A6}"/>
                    </a:ext>
                  </a:extLst>
                </p14:cNvPr>
                <p14:cNvContentPartPr/>
                <p14:nvPr/>
              </p14:nvContentPartPr>
              <p14:xfrm>
                <a:off x="636040" y="3401852"/>
                <a:ext cx="421200" cy="459000"/>
              </p14:xfrm>
            </p:contentPart>
          </mc:Choice>
          <mc:Fallback>
            <p:pic>
              <p:nvPicPr>
                <p:cNvPr id="58" name="Ink 57">
                  <a:extLst>
                    <a:ext uri="{FF2B5EF4-FFF2-40B4-BE49-F238E27FC236}">
                      <a16:creationId xmlns:a16="http://schemas.microsoft.com/office/drawing/2014/main" id="{C5CCAB40-17DC-28E8-60D0-046CBD0BF5A6}"/>
                    </a:ext>
                  </a:extLst>
                </p:cNvPr>
                <p:cNvPicPr/>
                <p:nvPr/>
              </p:nvPicPr>
              <p:blipFill>
                <a:blip r:embed="rId97"/>
                <a:stretch>
                  <a:fillRect/>
                </a:stretch>
              </p:blipFill>
              <p:spPr>
                <a:xfrm>
                  <a:off x="627400" y="3392852"/>
                  <a:ext cx="438840" cy="4766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9" name="Ink 58">
                  <a:extLst>
                    <a:ext uri="{FF2B5EF4-FFF2-40B4-BE49-F238E27FC236}">
                      <a16:creationId xmlns:a16="http://schemas.microsoft.com/office/drawing/2014/main" id="{E0EF4EF5-7908-AA53-1B43-4684ACFBF95C}"/>
                    </a:ext>
                  </a:extLst>
                </p14:cNvPr>
                <p14:cNvContentPartPr/>
                <p14:nvPr/>
              </p14:nvContentPartPr>
              <p14:xfrm>
                <a:off x="627040" y="3856172"/>
                <a:ext cx="341280" cy="268560"/>
              </p14:xfrm>
            </p:contentPart>
          </mc:Choice>
          <mc:Fallback>
            <p:pic>
              <p:nvPicPr>
                <p:cNvPr id="59" name="Ink 58">
                  <a:extLst>
                    <a:ext uri="{FF2B5EF4-FFF2-40B4-BE49-F238E27FC236}">
                      <a16:creationId xmlns:a16="http://schemas.microsoft.com/office/drawing/2014/main" id="{E0EF4EF5-7908-AA53-1B43-4684ACFBF95C}"/>
                    </a:ext>
                  </a:extLst>
                </p:cNvPr>
                <p:cNvPicPr/>
                <p:nvPr/>
              </p:nvPicPr>
              <p:blipFill>
                <a:blip r:embed="rId99"/>
                <a:stretch>
                  <a:fillRect/>
                </a:stretch>
              </p:blipFill>
              <p:spPr>
                <a:xfrm>
                  <a:off x="618040" y="3847532"/>
                  <a:ext cx="35892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0" name="Ink 59">
                  <a:extLst>
                    <a:ext uri="{FF2B5EF4-FFF2-40B4-BE49-F238E27FC236}">
                      <a16:creationId xmlns:a16="http://schemas.microsoft.com/office/drawing/2014/main" id="{328641A0-67BC-C0B1-578F-04556B5B3403}"/>
                    </a:ext>
                  </a:extLst>
                </p14:cNvPr>
                <p14:cNvContentPartPr/>
                <p14:nvPr/>
              </p14:nvContentPartPr>
              <p14:xfrm>
                <a:off x="749800" y="3666092"/>
                <a:ext cx="185040" cy="134280"/>
              </p14:xfrm>
            </p:contentPart>
          </mc:Choice>
          <mc:Fallback>
            <p:pic>
              <p:nvPicPr>
                <p:cNvPr id="60" name="Ink 59">
                  <a:extLst>
                    <a:ext uri="{FF2B5EF4-FFF2-40B4-BE49-F238E27FC236}">
                      <a16:creationId xmlns:a16="http://schemas.microsoft.com/office/drawing/2014/main" id="{328641A0-67BC-C0B1-578F-04556B5B3403}"/>
                    </a:ext>
                  </a:extLst>
                </p:cNvPr>
                <p:cNvPicPr/>
                <p:nvPr/>
              </p:nvPicPr>
              <p:blipFill>
                <a:blip r:embed="rId101"/>
                <a:stretch>
                  <a:fillRect/>
                </a:stretch>
              </p:blipFill>
              <p:spPr>
                <a:xfrm>
                  <a:off x="741160" y="3657092"/>
                  <a:ext cx="2026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1" name="Ink 60">
                  <a:extLst>
                    <a:ext uri="{FF2B5EF4-FFF2-40B4-BE49-F238E27FC236}">
                      <a16:creationId xmlns:a16="http://schemas.microsoft.com/office/drawing/2014/main" id="{6B84D503-64B2-B30F-C77A-833E9CEA00BE}"/>
                    </a:ext>
                  </a:extLst>
                </p14:cNvPr>
                <p14:cNvContentPartPr/>
                <p14:nvPr/>
              </p14:nvContentPartPr>
              <p14:xfrm>
                <a:off x="737920" y="3545132"/>
                <a:ext cx="49320" cy="53280"/>
              </p14:xfrm>
            </p:contentPart>
          </mc:Choice>
          <mc:Fallback>
            <p:pic>
              <p:nvPicPr>
                <p:cNvPr id="61" name="Ink 60">
                  <a:extLst>
                    <a:ext uri="{FF2B5EF4-FFF2-40B4-BE49-F238E27FC236}">
                      <a16:creationId xmlns:a16="http://schemas.microsoft.com/office/drawing/2014/main" id="{6B84D503-64B2-B30F-C77A-833E9CEA00BE}"/>
                    </a:ext>
                  </a:extLst>
                </p:cNvPr>
                <p:cNvPicPr/>
                <p:nvPr/>
              </p:nvPicPr>
              <p:blipFill>
                <a:blip r:embed="rId103"/>
                <a:stretch>
                  <a:fillRect/>
                </a:stretch>
              </p:blipFill>
              <p:spPr>
                <a:xfrm>
                  <a:off x="729280" y="3536132"/>
                  <a:ext cx="669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2" name="Ink 61">
                  <a:extLst>
                    <a:ext uri="{FF2B5EF4-FFF2-40B4-BE49-F238E27FC236}">
                      <a16:creationId xmlns:a16="http://schemas.microsoft.com/office/drawing/2014/main" id="{CBA6F64F-CC7C-873D-9ABA-046021446AAB}"/>
                    </a:ext>
                  </a:extLst>
                </p14:cNvPr>
                <p14:cNvContentPartPr/>
                <p14:nvPr/>
              </p14:nvContentPartPr>
              <p14:xfrm>
                <a:off x="861760" y="3541532"/>
                <a:ext cx="56520" cy="37800"/>
              </p14:xfrm>
            </p:contentPart>
          </mc:Choice>
          <mc:Fallback>
            <p:pic>
              <p:nvPicPr>
                <p:cNvPr id="62" name="Ink 61">
                  <a:extLst>
                    <a:ext uri="{FF2B5EF4-FFF2-40B4-BE49-F238E27FC236}">
                      <a16:creationId xmlns:a16="http://schemas.microsoft.com/office/drawing/2014/main" id="{CBA6F64F-CC7C-873D-9ABA-046021446AAB}"/>
                    </a:ext>
                  </a:extLst>
                </p:cNvPr>
                <p:cNvPicPr/>
                <p:nvPr/>
              </p:nvPicPr>
              <p:blipFill>
                <a:blip r:embed="rId105"/>
                <a:stretch>
                  <a:fillRect/>
                </a:stretch>
              </p:blipFill>
              <p:spPr>
                <a:xfrm>
                  <a:off x="852760" y="3532532"/>
                  <a:ext cx="741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6" name="Ink 65">
                  <a:extLst>
                    <a:ext uri="{FF2B5EF4-FFF2-40B4-BE49-F238E27FC236}">
                      <a16:creationId xmlns:a16="http://schemas.microsoft.com/office/drawing/2014/main" id="{C3148DDC-037E-E729-19F0-D5869A256006}"/>
                    </a:ext>
                  </a:extLst>
                </p14:cNvPr>
                <p14:cNvContentPartPr/>
                <p14:nvPr/>
              </p14:nvContentPartPr>
              <p14:xfrm>
                <a:off x="1263160" y="3768692"/>
                <a:ext cx="5881680" cy="46800"/>
              </p14:xfrm>
            </p:contentPart>
          </mc:Choice>
          <mc:Fallback>
            <p:pic>
              <p:nvPicPr>
                <p:cNvPr id="66" name="Ink 65">
                  <a:extLst>
                    <a:ext uri="{FF2B5EF4-FFF2-40B4-BE49-F238E27FC236}">
                      <a16:creationId xmlns:a16="http://schemas.microsoft.com/office/drawing/2014/main" id="{C3148DDC-037E-E729-19F0-D5869A256006}"/>
                    </a:ext>
                  </a:extLst>
                </p:cNvPr>
                <p:cNvPicPr/>
                <p:nvPr/>
              </p:nvPicPr>
              <p:blipFill>
                <a:blip r:embed="rId107"/>
                <a:stretch>
                  <a:fillRect/>
                </a:stretch>
              </p:blipFill>
              <p:spPr>
                <a:xfrm>
                  <a:off x="1254160" y="3760052"/>
                  <a:ext cx="589932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7" name="Ink 66">
                  <a:extLst>
                    <a:ext uri="{FF2B5EF4-FFF2-40B4-BE49-F238E27FC236}">
                      <a16:creationId xmlns:a16="http://schemas.microsoft.com/office/drawing/2014/main" id="{ABBCA179-1EA2-BB3C-BC41-82A212B2C9E8}"/>
                    </a:ext>
                  </a:extLst>
                </p14:cNvPr>
                <p14:cNvContentPartPr/>
                <p14:nvPr/>
              </p14:nvContentPartPr>
              <p14:xfrm>
                <a:off x="7006960" y="3661412"/>
                <a:ext cx="171360" cy="234000"/>
              </p14:xfrm>
            </p:contentPart>
          </mc:Choice>
          <mc:Fallback>
            <p:pic>
              <p:nvPicPr>
                <p:cNvPr id="67" name="Ink 66">
                  <a:extLst>
                    <a:ext uri="{FF2B5EF4-FFF2-40B4-BE49-F238E27FC236}">
                      <a16:creationId xmlns:a16="http://schemas.microsoft.com/office/drawing/2014/main" id="{ABBCA179-1EA2-BB3C-BC41-82A212B2C9E8}"/>
                    </a:ext>
                  </a:extLst>
                </p:cNvPr>
                <p:cNvPicPr/>
                <p:nvPr/>
              </p:nvPicPr>
              <p:blipFill>
                <a:blip r:embed="rId109"/>
                <a:stretch>
                  <a:fillRect/>
                </a:stretch>
              </p:blipFill>
              <p:spPr>
                <a:xfrm>
                  <a:off x="6997960" y="3652412"/>
                  <a:ext cx="1890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9" name="Ink 68">
                  <a:extLst>
                    <a:ext uri="{FF2B5EF4-FFF2-40B4-BE49-F238E27FC236}">
                      <a16:creationId xmlns:a16="http://schemas.microsoft.com/office/drawing/2014/main" id="{AA2EBD90-F784-6EBE-044C-0929612332FD}"/>
                    </a:ext>
                  </a:extLst>
                </p14:cNvPr>
                <p14:cNvContentPartPr/>
                <p14:nvPr/>
              </p14:nvContentPartPr>
              <p14:xfrm>
                <a:off x="7275520" y="3020972"/>
                <a:ext cx="2193120" cy="682920"/>
              </p14:xfrm>
            </p:contentPart>
          </mc:Choice>
          <mc:Fallback>
            <p:pic>
              <p:nvPicPr>
                <p:cNvPr id="69" name="Ink 68">
                  <a:extLst>
                    <a:ext uri="{FF2B5EF4-FFF2-40B4-BE49-F238E27FC236}">
                      <a16:creationId xmlns:a16="http://schemas.microsoft.com/office/drawing/2014/main" id="{AA2EBD90-F784-6EBE-044C-0929612332FD}"/>
                    </a:ext>
                  </a:extLst>
                </p:cNvPr>
                <p:cNvPicPr/>
                <p:nvPr/>
              </p:nvPicPr>
              <p:blipFill>
                <a:blip r:embed="rId111"/>
                <a:stretch>
                  <a:fillRect/>
                </a:stretch>
              </p:blipFill>
              <p:spPr>
                <a:xfrm>
                  <a:off x="7266520" y="3012332"/>
                  <a:ext cx="2210760" cy="7005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0" name="Ink 69">
                  <a:extLst>
                    <a:ext uri="{FF2B5EF4-FFF2-40B4-BE49-F238E27FC236}">
                      <a16:creationId xmlns:a16="http://schemas.microsoft.com/office/drawing/2014/main" id="{7FFB8957-2927-481F-1C4F-D79F31AE8DF0}"/>
                    </a:ext>
                  </a:extLst>
                </p14:cNvPr>
                <p14:cNvContentPartPr/>
                <p14:nvPr/>
              </p14:nvContentPartPr>
              <p14:xfrm>
                <a:off x="9325000" y="2907572"/>
                <a:ext cx="243000" cy="241920"/>
              </p14:xfrm>
            </p:contentPart>
          </mc:Choice>
          <mc:Fallback>
            <p:pic>
              <p:nvPicPr>
                <p:cNvPr id="70" name="Ink 69">
                  <a:extLst>
                    <a:ext uri="{FF2B5EF4-FFF2-40B4-BE49-F238E27FC236}">
                      <a16:creationId xmlns:a16="http://schemas.microsoft.com/office/drawing/2014/main" id="{7FFB8957-2927-481F-1C4F-D79F31AE8DF0}"/>
                    </a:ext>
                  </a:extLst>
                </p:cNvPr>
                <p:cNvPicPr/>
                <p:nvPr/>
              </p:nvPicPr>
              <p:blipFill>
                <a:blip r:embed="rId113"/>
                <a:stretch>
                  <a:fillRect/>
                </a:stretch>
              </p:blipFill>
              <p:spPr>
                <a:xfrm>
                  <a:off x="9316360" y="2898572"/>
                  <a:ext cx="260640" cy="2595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1" name="Ink 90">
                  <a:extLst>
                    <a:ext uri="{FF2B5EF4-FFF2-40B4-BE49-F238E27FC236}">
                      <a16:creationId xmlns:a16="http://schemas.microsoft.com/office/drawing/2014/main" id="{13E953D3-202E-5A3B-83A5-4BF5A803DBB8}"/>
                    </a:ext>
                  </a:extLst>
                </p14:cNvPr>
                <p14:cNvContentPartPr/>
                <p14:nvPr/>
              </p14:nvContentPartPr>
              <p14:xfrm>
                <a:off x="10545040" y="3195572"/>
                <a:ext cx="485280" cy="7920"/>
              </p14:xfrm>
            </p:contentPart>
          </mc:Choice>
          <mc:Fallback>
            <p:pic>
              <p:nvPicPr>
                <p:cNvPr id="91" name="Ink 90">
                  <a:extLst>
                    <a:ext uri="{FF2B5EF4-FFF2-40B4-BE49-F238E27FC236}">
                      <a16:creationId xmlns:a16="http://schemas.microsoft.com/office/drawing/2014/main" id="{13E953D3-202E-5A3B-83A5-4BF5A803DBB8}"/>
                    </a:ext>
                  </a:extLst>
                </p:cNvPr>
                <p:cNvPicPr/>
                <p:nvPr/>
              </p:nvPicPr>
              <p:blipFill>
                <a:blip r:embed="rId115"/>
                <a:stretch>
                  <a:fillRect/>
                </a:stretch>
              </p:blipFill>
              <p:spPr>
                <a:xfrm>
                  <a:off x="10536400" y="3186932"/>
                  <a:ext cx="50292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92" name="Ink 91">
                  <a:extLst>
                    <a:ext uri="{FF2B5EF4-FFF2-40B4-BE49-F238E27FC236}">
                      <a16:creationId xmlns:a16="http://schemas.microsoft.com/office/drawing/2014/main" id="{65E4F8D4-C8D9-A87B-FA72-A6B5CF21533A}"/>
                    </a:ext>
                  </a:extLst>
                </p14:cNvPr>
                <p14:cNvContentPartPr/>
                <p14:nvPr/>
              </p14:nvContentPartPr>
              <p14:xfrm>
                <a:off x="10991800" y="2946812"/>
                <a:ext cx="16920" cy="284040"/>
              </p14:xfrm>
            </p:contentPart>
          </mc:Choice>
          <mc:Fallback>
            <p:pic>
              <p:nvPicPr>
                <p:cNvPr id="92" name="Ink 91">
                  <a:extLst>
                    <a:ext uri="{FF2B5EF4-FFF2-40B4-BE49-F238E27FC236}">
                      <a16:creationId xmlns:a16="http://schemas.microsoft.com/office/drawing/2014/main" id="{65E4F8D4-C8D9-A87B-FA72-A6B5CF21533A}"/>
                    </a:ext>
                  </a:extLst>
                </p:cNvPr>
                <p:cNvPicPr/>
                <p:nvPr/>
              </p:nvPicPr>
              <p:blipFill>
                <a:blip r:embed="rId117"/>
                <a:stretch>
                  <a:fillRect/>
                </a:stretch>
              </p:blipFill>
              <p:spPr>
                <a:xfrm>
                  <a:off x="10983160" y="2937812"/>
                  <a:ext cx="34560" cy="3016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93" name="Ink 92">
                  <a:extLst>
                    <a:ext uri="{FF2B5EF4-FFF2-40B4-BE49-F238E27FC236}">
                      <a16:creationId xmlns:a16="http://schemas.microsoft.com/office/drawing/2014/main" id="{A0034E7C-21D0-19C9-A52B-212674A3D417}"/>
                    </a:ext>
                  </a:extLst>
                </p14:cNvPr>
                <p14:cNvContentPartPr/>
                <p14:nvPr/>
              </p14:nvContentPartPr>
              <p14:xfrm>
                <a:off x="10959760" y="2966612"/>
                <a:ext cx="33120" cy="42840"/>
              </p14:xfrm>
            </p:contentPart>
          </mc:Choice>
          <mc:Fallback>
            <p:pic>
              <p:nvPicPr>
                <p:cNvPr id="93" name="Ink 92">
                  <a:extLst>
                    <a:ext uri="{FF2B5EF4-FFF2-40B4-BE49-F238E27FC236}">
                      <a16:creationId xmlns:a16="http://schemas.microsoft.com/office/drawing/2014/main" id="{A0034E7C-21D0-19C9-A52B-212674A3D417}"/>
                    </a:ext>
                  </a:extLst>
                </p:cNvPr>
                <p:cNvPicPr/>
                <p:nvPr/>
              </p:nvPicPr>
              <p:blipFill>
                <a:blip r:embed="rId119"/>
                <a:stretch>
                  <a:fillRect/>
                </a:stretch>
              </p:blipFill>
              <p:spPr>
                <a:xfrm>
                  <a:off x="10950760" y="2957612"/>
                  <a:ext cx="5076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4" name="Ink 93">
                  <a:extLst>
                    <a:ext uri="{FF2B5EF4-FFF2-40B4-BE49-F238E27FC236}">
                      <a16:creationId xmlns:a16="http://schemas.microsoft.com/office/drawing/2014/main" id="{2D138370-7E19-BE81-8A8F-4FAA37C32D3D}"/>
                    </a:ext>
                  </a:extLst>
                </p14:cNvPr>
                <p14:cNvContentPartPr/>
                <p14:nvPr/>
              </p14:nvContentPartPr>
              <p14:xfrm>
                <a:off x="10966240" y="2946812"/>
                <a:ext cx="78840" cy="57960"/>
              </p14:xfrm>
            </p:contentPart>
          </mc:Choice>
          <mc:Fallback>
            <p:pic>
              <p:nvPicPr>
                <p:cNvPr id="94" name="Ink 93">
                  <a:extLst>
                    <a:ext uri="{FF2B5EF4-FFF2-40B4-BE49-F238E27FC236}">
                      <a16:creationId xmlns:a16="http://schemas.microsoft.com/office/drawing/2014/main" id="{2D138370-7E19-BE81-8A8F-4FAA37C32D3D}"/>
                    </a:ext>
                  </a:extLst>
                </p:cNvPr>
                <p:cNvPicPr/>
                <p:nvPr/>
              </p:nvPicPr>
              <p:blipFill>
                <a:blip r:embed="rId121"/>
                <a:stretch>
                  <a:fillRect/>
                </a:stretch>
              </p:blipFill>
              <p:spPr>
                <a:xfrm>
                  <a:off x="10957240" y="2937812"/>
                  <a:ext cx="9648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7" name="Ink 76">
                  <a:extLst>
                    <a:ext uri="{FF2B5EF4-FFF2-40B4-BE49-F238E27FC236}">
                      <a16:creationId xmlns:a16="http://schemas.microsoft.com/office/drawing/2014/main" id="{8F087250-1E59-18B5-A553-45F9EBD367D8}"/>
                    </a:ext>
                  </a:extLst>
                </p14:cNvPr>
                <p14:cNvContentPartPr/>
                <p14:nvPr/>
              </p14:nvContentPartPr>
              <p14:xfrm>
                <a:off x="9409600" y="3865172"/>
                <a:ext cx="175680" cy="197280"/>
              </p14:xfrm>
            </p:contentPart>
          </mc:Choice>
          <mc:Fallback>
            <p:pic>
              <p:nvPicPr>
                <p:cNvPr id="77" name="Ink 76">
                  <a:extLst>
                    <a:ext uri="{FF2B5EF4-FFF2-40B4-BE49-F238E27FC236}">
                      <a16:creationId xmlns:a16="http://schemas.microsoft.com/office/drawing/2014/main" id="{8F087250-1E59-18B5-A553-45F9EBD367D8}"/>
                    </a:ext>
                  </a:extLst>
                </p:cNvPr>
                <p:cNvPicPr/>
                <p:nvPr/>
              </p:nvPicPr>
              <p:blipFill>
                <a:blip r:embed="rId123"/>
                <a:stretch>
                  <a:fillRect/>
                </a:stretch>
              </p:blipFill>
              <p:spPr>
                <a:xfrm>
                  <a:off x="9400600" y="3856172"/>
                  <a:ext cx="19332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8" name="Ink 77">
                  <a:extLst>
                    <a:ext uri="{FF2B5EF4-FFF2-40B4-BE49-F238E27FC236}">
                      <a16:creationId xmlns:a16="http://schemas.microsoft.com/office/drawing/2014/main" id="{435E1EAD-A590-2347-18DE-9AAD008E4376}"/>
                    </a:ext>
                  </a:extLst>
                </p14:cNvPr>
                <p14:cNvContentPartPr/>
                <p14:nvPr/>
              </p14:nvContentPartPr>
              <p14:xfrm>
                <a:off x="9629560" y="3880652"/>
                <a:ext cx="152280" cy="185760"/>
              </p14:xfrm>
            </p:contentPart>
          </mc:Choice>
          <mc:Fallback>
            <p:pic>
              <p:nvPicPr>
                <p:cNvPr id="78" name="Ink 77">
                  <a:extLst>
                    <a:ext uri="{FF2B5EF4-FFF2-40B4-BE49-F238E27FC236}">
                      <a16:creationId xmlns:a16="http://schemas.microsoft.com/office/drawing/2014/main" id="{435E1EAD-A590-2347-18DE-9AAD008E4376}"/>
                    </a:ext>
                  </a:extLst>
                </p:cNvPr>
                <p:cNvPicPr/>
                <p:nvPr/>
              </p:nvPicPr>
              <p:blipFill>
                <a:blip r:embed="rId125"/>
                <a:stretch>
                  <a:fillRect/>
                </a:stretch>
              </p:blipFill>
              <p:spPr>
                <a:xfrm>
                  <a:off x="9620560" y="3872012"/>
                  <a:ext cx="16992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9" name="Ink 78">
                  <a:extLst>
                    <a:ext uri="{FF2B5EF4-FFF2-40B4-BE49-F238E27FC236}">
                      <a16:creationId xmlns:a16="http://schemas.microsoft.com/office/drawing/2014/main" id="{C9356367-C2E8-B34D-CCCF-4F895E781D38}"/>
                    </a:ext>
                  </a:extLst>
                </p14:cNvPr>
                <p14:cNvContentPartPr/>
                <p14:nvPr/>
              </p14:nvContentPartPr>
              <p14:xfrm>
                <a:off x="9820360" y="3883172"/>
                <a:ext cx="95040" cy="200520"/>
              </p14:xfrm>
            </p:contentPart>
          </mc:Choice>
          <mc:Fallback>
            <p:pic>
              <p:nvPicPr>
                <p:cNvPr id="79" name="Ink 78">
                  <a:extLst>
                    <a:ext uri="{FF2B5EF4-FFF2-40B4-BE49-F238E27FC236}">
                      <a16:creationId xmlns:a16="http://schemas.microsoft.com/office/drawing/2014/main" id="{C9356367-C2E8-B34D-CCCF-4F895E781D38}"/>
                    </a:ext>
                  </a:extLst>
                </p:cNvPr>
                <p:cNvPicPr/>
                <p:nvPr/>
              </p:nvPicPr>
              <p:blipFill>
                <a:blip r:embed="rId127"/>
                <a:stretch>
                  <a:fillRect/>
                </a:stretch>
              </p:blipFill>
              <p:spPr>
                <a:xfrm>
                  <a:off x="9811360" y="3874532"/>
                  <a:ext cx="11268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0" name="Ink 79">
                  <a:extLst>
                    <a:ext uri="{FF2B5EF4-FFF2-40B4-BE49-F238E27FC236}">
                      <a16:creationId xmlns:a16="http://schemas.microsoft.com/office/drawing/2014/main" id="{82D654DB-4922-9660-8D1D-9E68D54C6019}"/>
                    </a:ext>
                  </a:extLst>
                </p14:cNvPr>
                <p14:cNvContentPartPr/>
                <p14:nvPr/>
              </p14:nvContentPartPr>
              <p14:xfrm>
                <a:off x="10040320" y="3897932"/>
                <a:ext cx="188280" cy="29880"/>
              </p14:xfrm>
            </p:contentPart>
          </mc:Choice>
          <mc:Fallback>
            <p:pic>
              <p:nvPicPr>
                <p:cNvPr id="80" name="Ink 79">
                  <a:extLst>
                    <a:ext uri="{FF2B5EF4-FFF2-40B4-BE49-F238E27FC236}">
                      <a16:creationId xmlns:a16="http://schemas.microsoft.com/office/drawing/2014/main" id="{82D654DB-4922-9660-8D1D-9E68D54C6019}"/>
                    </a:ext>
                  </a:extLst>
                </p:cNvPr>
                <p:cNvPicPr/>
                <p:nvPr/>
              </p:nvPicPr>
              <p:blipFill>
                <a:blip r:embed="rId129"/>
                <a:stretch>
                  <a:fillRect/>
                </a:stretch>
              </p:blipFill>
              <p:spPr>
                <a:xfrm>
                  <a:off x="10031680" y="3888932"/>
                  <a:ext cx="20592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1" name="Ink 80">
                  <a:extLst>
                    <a:ext uri="{FF2B5EF4-FFF2-40B4-BE49-F238E27FC236}">
                      <a16:creationId xmlns:a16="http://schemas.microsoft.com/office/drawing/2014/main" id="{4C9DACA3-2ACD-79BE-5240-E504E5503ED4}"/>
                    </a:ext>
                  </a:extLst>
                </p14:cNvPr>
                <p14:cNvContentPartPr/>
                <p14:nvPr/>
              </p14:nvContentPartPr>
              <p14:xfrm>
                <a:off x="10085680" y="3881012"/>
                <a:ext cx="45000" cy="223920"/>
              </p14:xfrm>
            </p:contentPart>
          </mc:Choice>
          <mc:Fallback>
            <p:pic>
              <p:nvPicPr>
                <p:cNvPr id="81" name="Ink 80">
                  <a:extLst>
                    <a:ext uri="{FF2B5EF4-FFF2-40B4-BE49-F238E27FC236}">
                      <a16:creationId xmlns:a16="http://schemas.microsoft.com/office/drawing/2014/main" id="{4C9DACA3-2ACD-79BE-5240-E504E5503ED4}"/>
                    </a:ext>
                  </a:extLst>
                </p:cNvPr>
                <p:cNvPicPr/>
                <p:nvPr/>
              </p:nvPicPr>
              <p:blipFill>
                <a:blip r:embed="rId131"/>
                <a:stretch>
                  <a:fillRect/>
                </a:stretch>
              </p:blipFill>
              <p:spPr>
                <a:xfrm>
                  <a:off x="10077040" y="3872372"/>
                  <a:ext cx="6264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2" name="Ink 81">
                  <a:extLst>
                    <a:ext uri="{FF2B5EF4-FFF2-40B4-BE49-F238E27FC236}">
                      <a16:creationId xmlns:a16="http://schemas.microsoft.com/office/drawing/2014/main" id="{15054798-27C5-0323-E1FD-C4C4E482443A}"/>
                    </a:ext>
                  </a:extLst>
                </p14:cNvPr>
                <p14:cNvContentPartPr/>
                <p14:nvPr/>
              </p14:nvContentPartPr>
              <p14:xfrm>
                <a:off x="10169200" y="4011332"/>
                <a:ext cx="84960" cy="102240"/>
              </p14:xfrm>
            </p:contentPart>
          </mc:Choice>
          <mc:Fallback>
            <p:pic>
              <p:nvPicPr>
                <p:cNvPr id="82" name="Ink 81">
                  <a:extLst>
                    <a:ext uri="{FF2B5EF4-FFF2-40B4-BE49-F238E27FC236}">
                      <a16:creationId xmlns:a16="http://schemas.microsoft.com/office/drawing/2014/main" id="{15054798-27C5-0323-E1FD-C4C4E482443A}"/>
                    </a:ext>
                  </a:extLst>
                </p:cNvPr>
                <p:cNvPicPr/>
                <p:nvPr/>
              </p:nvPicPr>
              <p:blipFill>
                <a:blip r:embed="rId133"/>
                <a:stretch>
                  <a:fillRect/>
                </a:stretch>
              </p:blipFill>
              <p:spPr>
                <a:xfrm>
                  <a:off x="10160560" y="4002692"/>
                  <a:ext cx="10260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3" name="Ink 82">
                  <a:extLst>
                    <a:ext uri="{FF2B5EF4-FFF2-40B4-BE49-F238E27FC236}">
                      <a16:creationId xmlns:a16="http://schemas.microsoft.com/office/drawing/2014/main" id="{3005CA79-FA9C-EACF-5BCE-E520736CCF9C}"/>
                    </a:ext>
                  </a:extLst>
                </p14:cNvPr>
                <p14:cNvContentPartPr/>
                <p14:nvPr/>
              </p14:nvContentPartPr>
              <p14:xfrm>
                <a:off x="10314640" y="3937532"/>
                <a:ext cx="360" cy="180360"/>
              </p14:xfrm>
            </p:contentPart>
          </mc:Choice>
          <mc:Fallback>
            <p:pic>
              <p:nvPicPr>
                <p:cNvPr id="83" name="Ink 82">
                  <a:extLst>
                    <a:ext uri="{FF2B5EF4-FFF2-40B4-BE49-F238E27FC236}">
                      <a16:creationId xmlns:a16="http://schemas.microsoft.com/office/drawing/2014/main" id="{3005CA79-FA9C-EACF-5BCE-E520736CCF9C}"/>
                    </a:ext>
                  </a:extLst>
                </p:cNvPr>
                <p:cNvPicPr/>
                <p:nvPr/>
              </p:nvPicPr>
              <p:blipFill>
                <a:blip r:embed="rId135"/>
                <a:stretch>
                  <a:fillRect/>
                </a:stretch>
              </p:blipFill>
              <p:spPr>
                <a:xfrm>
                  <a:off x="10306000" y="3928892"/>
                  <a:ext cx="1800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4" name="Ink 83">
                  <a:extLst>
                    <a:ext uri="{FF2B5EF4-FFF2-40B4-BE49-F238E27FC236}">
                      <a16:creationId xmlns:a16="http://schemas.microsoft.com/office/drawing/2014/main" id="{C534AE4B-27FB-CE4E-7435-CB1C00F26956}"/>
                    </a:ext>
                  </a:extLst>
                </p14:cNvPr>
                <p14:cNvContentPartPr/>
                <p14:nvPr/>
              </p14:nvContentPartPr>
              <p14:xfrm>
                <a:off x="10318960" y="4005932"/>
                <a:ext cx="101520" cy="124560"/>
              </p14:xfrm>
            </p:contentPart>
          </mc:Choice>
          <mc:Fallback>
            <p:pic>
              <p:nvPicPr>
                <p:cNvPr id="84" name="Ink 83">
                  <a:extLst>
                    <a:ext uri="{FF2B5EF4-FFF2-40B4-BE49-F238E27FC236}">
                      <a16:creationId xmlns:a16="http://schemas.microsoft.com/office/drawing/2014/main" id="{C534AE4B-27FB-CE4E-7435-CB1C00F26956}"/>
                    </a:ext>
                  </a:extLst>
                </p:cNvPr>
                <p:cNvPicPr/>
                <p:nvPr/>
              </p:nvPicPr>
              <p:blipFill>
                <a:blip r:embed="rId137"/>
                <a:stretch>
                  <a:fillRect/>
                </a:stretch>
              </p:blipFill>
              <p:spPr>
                <a:xfrm>
                  <a:off x="10309960" y="3997292"/>
                  <a:ext cx="1191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5" name="Ink 84">
                  <a:extLst>
                    <a:ext uri="{FF2B5EF4-FFF2-40B4-BE49-F238E27FC236}">
                      <a16:creationId xmlns:a16="http://schemas.microsoft.com/office/drawing/2014/main" id="{2D7E2681-18D7-A41C-8038-5E371239D920}"/>
                    </a:ext>
                  </a:extLst>
                </p14:cNvPr>
                <p14:cNvContentPartPr/>
                <p14:nvPr/>
              </p14:nvContentPartPr>
              <p14:xfrm>
                <a:off x="10433080" y="3990092"/>
                <a:ext cx="98280" cy="124200"/>
              </p14:xfrm>
            </p:contentPart>
          </mc:Choice>
          <mc:Fallback>
            <p:pic>
              <p:nvPicPr>
                <p:cNvPr id="85" name="Ink 84">
                  <a:extLst>
                    <a:ext uri="{FF2B5EF4-FFF2-40B4-BE49-F238E27FC236}">
                      <a16:creationId xmlns:a16="http://schemas.microsoft.com/office/drawing/2014/main" id="{2D7E2681-18D7-A41C-8038-5E371239D920}"/>
                    </a:ext>
                  </a:extLst>
                </p:cNvPr>
                <p:cNvPicPr/>
                <p:nvPr/>
              </p:nvPicPr>
              <p:blipFill>
                <a:blip r:embed="rId139"/>
                <a:stretch>
                  <a:fillRect/>
                </a:stretch>
              </p:blipFill>
              <p:spPr>
                <a:xfrm>
                  <a:off x="10424080" y="3981092"/>
                  <a:ext cx="1159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6" name="Ink 85">
                  <a:extLst>
                    <a:ext uri="{FF2B5EF4-FFF2-40B4-BE49-F238E27FC236}">
                      <a16:creationId xmlns:a16="http://schemas.microsoft.com/office/drawing/2014/main" id="{173AFA3E-5BEA-61DE-18EB-593DDE21A8A1}"/>
                    </a:ext>
                  </a:extLst>
                </p14:cNvPr>
                <p14:cNvContentPartPr/>
                <p14:nvPr/>
              </p14:nvContentPartPr>
              <p14:xfrm>
                <a:off x="10570600" y="3982892"/>
                <a:ext cx="144720" cy="166680"/>
              </p14:xfrm>
            </p:contentPart>
          </mc:Choice>
          <mc:Fallback>
            <p:pic>
              <p:nvPicPr>
                <p:cNvPr id="86" name="Ink 85">
                  <a:extLst>
                    <a:ext uri="{FF2B5EF4-FFF2-40B4-BE49-F238E27FC236}">
                      <a16:creationId xmlns:a16="http://schemas.microsoft.com/office/drawing/2014/main" id="{173AFA3E-5BEA-61DE-18EB-593DDE21A8A1}"/>
                    </a:ext>
                  </a:extLst>
                </p:cNvPr>
                <p:cNvPicPr/>
                <p:nvPr/>
              </p:nvPicPr>
              <p:blipFill>
                <a:blip r:embed="rId141"/>
                <a:stretch>
                  <a:fillRect/>
                </a:stretch>
              </p:blipFill>
              <p:spPr>
                <a:xfrm>
                  <a:off x="10561960" y="3974252"/>
                  <a:ext cx="16236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7" name="Ink 86">
                  <a:extLst>
                    <a:ext uri="{FF2B5EF4-FFF2-40B4-BE49-F238E27FC236}">
                      <a16:creationId xmlns:a16="http://schemas.microsoft.com/office/drawing/2014/main" id="{3975C9F2-BE4E-49DD-380F-19B415708796}"/>
                    </a:ext>
                  </a:extLst>
                </p14:cNvPr>
                <p14:cNvContentPartPr/>
                <p14:nvPr/>
              </p14:nvContentPartPr>
              <p14:xfrm>
                <a:off x="9424000" y="4157132"/>
                <a:ext cx="56520" cy="13680"/>
              </p14:xfrm>
            </p:contentPart>
          </mc:Choice>
          <mc:Fallback>
            <p:pic>
              <p:nvPicPr>
                <p:cNvPr id="87" name="Ink 86">
                  <a:extLst>
                    <a:ext uri="{FF2B5EF4-FFF2-40B4-BE49-F238E27FC236}">
                      <a16:creationId xmlns:a16="http://schemas.microsoft.com/office/drawing/2014/main" id="{3975C9F2-BE4E-49DD-380F-19B415708796}"/>
                    </a:ext>
                  </a:extLst>
                </p:cNvPr>
                <p:cNvPicPr/>
                <p:nvPr/>
              </p:nvPicPr>
              <p:blipFill>
                <a:blip r:embed="rId143"/>
                <a:stretch>
                  <a:fillRect/>
                </a:stretch>
              </p:blipFill>
              <p:spPr>
                <a:xfrm>
                  <a:off x="9415000" y="4148132"/>
                  <a:ext cx="741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8" name="Ink 87">
                  <a:extLst>
                    <a:ext uri="{FF2B5EF4-FFF2-40B4-BE49-F238E27FC236}">
                      <a16:creationId xmlns:a16="http://schemas.microsoft.com/office/drawing/2014/main" id="{2E70F82F-86E5-2125-5818-EEB9F48B6796}"/>
                    </a:ext>
                  </a:extLst>
                </p14:cNvPr>
                <p14:cNvContentPartPr/>
                <p14:nvPr/>
              </p14:nvContentPartPr>
              <p14:xfrm>
                <a:off x="9610840" y="4157492"/>
                <a:ext cx="71280" cy="360"/>
              </p14:xfrm>
            </p:contentPart>
          </mc:Choice>
          <mc:Fallback>
            <p:pic>
              <p:nvPicPr>
                <p:cNvPr id="88" name="Ink 87">
                  <a:extLst>
                    <a:ext uri="{FF2B5EF4-FFF2-40B4-BE49-F238E27FC236}">
                      <a16:creationId xmlns:a16="http://schemas.microsoft.com/office/drawing/2014/main" id="{2E70F82F-86E5-2125-5818-EEB9F48B6796}"/>
                    </a:ext>
                  </a:extLst>
                </p:cNvPr>
                <p:cNvPicPr/>
                <p:nvPr/>
              </p:nvPicPr>
              <p:blipFill>
                <a:blip r:embed="rId145"/>
                <a:stretch>
                  <a:fillRect/>
                </a:stretch>
              </p:blipFill>
              <p:spPr>
                <a:xfrm>
                  <a:off x="9602200" y="4148492"/>
                  <a:ext cx="88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9" name="Ink 88">
                  <a:extLst>
                    <a:ext uri="{FF2B5EF4-FFF2-40B4-BE49-F238E27FC236}">
                      <a16:creationId xmlns:a16="http://schemas.microsoft.com/office/drawing/2014/main" id="{3F1A4382-6E46-C1C2-EC21-D8562F779794}"/>
                    </a:ext>
                  </a:extLst>
                </p14:cNvPr>
                <p14:cNvContentPartPr/>
                <p14:nvPr/>
              </p14:nvContentPartPr>
              <p14:xfrm>
                <a:off x="9782200" y="4177292"/>
                <a:ext cx="41400" cy="360"/>
              </p14:xfrm>
            </p:contentPart>
          </mc:Choice>
          <mc:Fallback>
            <p:pic>
              <p:nvPicPr>
                <p:cNvPr id="89" name="Ink 88">
                  <a:extLst>
                    <a:ext uri="{FF2B5EF4-FFF2-40B4-BE49-F238E27FC236}">
                      <a16:creationId xmlns:a16="http://schemas.microsoft.com/office/drawing/2014/main" id="{3F1A4382-6E46-C1C2-EC21-D8562F779794}"/>
                    </a:ext>
                  </a:extLst>
                </p:cNvPr>
                <p:cNvPicPr/>
                <p:nvPr/>
              </p:nvPicPr>
              <p:blipFill>
                <a:blip r:embed="rId147"/>
                <a:stretch>
                  <a:fillRect/>
                </a:stretch>
              </p:blipFill>
              <p:spPr>
                <a:xfrm>
                  <a:off x="9773200" y="4168292"/>
                  <a:ext cx="59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6" name="Ink 95">
                  <a:extLst>
                    <a:ext uri="{FF2B5EF4-FFF2-40B4-BE49-F238E27FC236}">
                      <a16:creationId xmlns:a16="http://schemas.microsoft.com/office/drawing/2014/main" id="{5DDC2552-C63B-D00B-57EE-5C5C1DD9C0D0}"/>
                    </a:ext>
                  </a:extLst>
                </p14:cNvPr>
                <p14:cNvContentPartPr/>
                <p14:nvPr/>
              </p14:nvContentPartPr>
              <p14:xfrm>
                <a:off x="9531640" y="4164332"/>
                <a:ext cx="407880" cy="6840"/>
              </p14:xfrm>
            </p:contentPart>
          </mc:Choice>
          <mc:Fallback>
            <p:pic>
              <p:nvPicPr>
                <p:cNvPr id="96" name="Ink 95">
                  <a:extLst>
                    <a:ext uri="{FF2B5EF4-FFF2-40B4-BE49-F238E27FC236}">
                      <a16:creationId xmlns:a16="http://schemas.microsoft.com/office/drawing/2014/main" id="{5DDC2552-C63B-D00B-57EE-5C5C1DD9C0D0}"/>
                    </a:ext>
                  </a:extLst>
                </p:cNvPr>
                <p:cNvPicPr/>
                <p:nvPr/>
              </p:nvPicPr>
              <p:blipFill>
                <a:blip r:embed="rId149"/>
                <a:stretch>
                  <a:fillRect/>
                </a:stretch>
              </p:blipFill>
              <p:spPr>
                <a:xfrm>
                  <a:off x="9523000" y="4155332"/>
                  <a:ext cx="42552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8" name="Ink 97">
                  <a:extLst>
                    <a:ext uri="{FF2B5EF4-FFF2-40B4-BE49-F238E27FC236}">
                      <a16:creationId xmlns:a16="http://schemas.microsoft.com/office/drawing/2014/main" id="{6530EFAF-8885-2121-4804-B5C3BA0361F4}"/>
                    </a:ext>
                  </a:extLst>
                </p14:cNvPr>
                <p14:cNvContentPartPr/>
                <p14:nvPr/>
              </p14:nvContentPartPr>
              <p14:xfrm>
                <a:off x="2492200" y="3475652"/>
                <a:ext cx="389160" cy="83520"/>
              </p14:xfrm>
            </p:contentPart>
          </mc:Choice>
          <mc:Fallback>
            <p:pic>
              <p:nvPicPr>
                <p:cNvPr id="98" name="Ink 97">
                  <a:extLst>
                    <a:ext uri="{FF2B5EF4-FFF2-40B4-BE49-F238E27FC236}">
                      <a16:creationId xmlns:a16="http://schemas.microsoft.com/office/drawing/2014/main" id="{6530EFAF-8885-2121-4804-B5C3BA0361F4}"/>
                    </a:ext>
                  </a:extLst>
                </p:cNvPr>
                <p:cNvPicPr/>
                <p:nvPr/>
              </p:nvPicPr>
              <p:blipFill>
                <a:blip r:embed="rId151"/>
                <a:stretch>
                  <a:fillRect/>
                </a:stretch>
              </p:blipFill>
              <p:spPr>
                <a:xfrm>
                  <a:off x="2483560" y="3466652"/>
                  <a:ext cx="40680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9" name="Ink 98">
                  <a:extLst>
                    <a:ext uri="{FF2B5EF4-FFF2-40B4-BE49-F238E27FC236}">
                      <a16:creationId xmlns:a16="http://schemas.microsoft.com/office/drawing/2014/main" id="{4265517C-74CE-507C-84E5-1D6DBA8B6BE9}"/>
                    </a:ext>
                  </a:extLst>
                </p14:cNvPr>
                <p14:cNvContentPartPr/>
                <p14:nvPr/>
              </p14:nvContentPartPr>
              <p14:xfrm>
                <a:off x="2631160" y="3526052"/>
                <a:ext cx="68040" cy="202320"/>
              </p14:xfrm>
            </p:contentPart>
          </mc:Choice>
          <mc:Fallback>
            <p:pic>
              <p:nvPicPr>
                <p:cNvPr id="99" name="Ink 98">
                  <a:extLst>
                    <a:ext uri="{FF2B5EF4-FFF2-40B4-BE49-F238E27FC236}">
                      <a16:creationId xmlns:a16="http://schemas.microsoft.com/office/drawing/2014/main" id="{4265517C-74CE-507C-84E5-1D6DBA8B6BE9}"/>
                    </a:ext>
                  </a:extLst>
                </p:cNvPr>
                <p:cNvPicPr/>
                <p:nvPr/>
              </p:nvPicPr>
              <p:blipFill>
                <a:blip r:embed="rId153"/>
                <a:stretch>
                  <a:fillRect/>
                </a:stretch>
              </p:blipFill>
              <p:spPr>
                <a:xfrm>
                  <a:off x="2622160" y="3517052"/>
                  <a:ext cx="8568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0" name="Ink 99">
                  <a:extLst>
                    <a:ext uri="{FF2B5EF4-FFF2-40B4-BE49-F238E27FC236}">
                      <a16:creationId xmlns:a16="http://schemas.microsoft.com/office/drawing/2014/main" id="{49A955C2-756B-1C80-BE93-350C9DDA1E42}"/>
                    </a:ext>
                  </a:extLst>
                </p14:cNvPr>
                <p14:cNvContentPartPr/>
                <p14:nvPr/>
              </p14:nvContentPartPr>
              <p14:xfrm>
                <a:off x="2739520" y="3626492"/>
                <a:ext cx="155160" cy="77760"/>
              </p14:xfrm>
            </p:contentPart>
          </mc:Choice>
          <mc:Fallback>
            <p:pic>
              <p:nvPicPr>
                <p:cNvPr id="100" name="Ink 99">
                  <a:extLst>
                    <a:ext uri="{FF2B5EF4-FFF2-40B4-BE49-F238E27FC236}">
                      <a16:creationId xmlns:a16="http://schemas.microsoft.com/office/drawing/2014/main" id="{49A955C2-756B-1C80-BE93-350C9DDA1E42}"/>
                    </a:ext>
                  </a:extLst>
                </p:cNvPr>
                <p:cNvPicPr/>
                <p:nvPr/>
              </p:nvPicPr>
              <p:blipFill>
                <a:blip r:embed="rId155"/>
                <a:stretch>
                  <a:fillRect/>
                </a:stretch>
              </p:blipFill>
              <p:spPr>
                <a:xfrm>
                  <a:off x="2730520" y="3617852"/>
                  <a:ext cx="172800" cy="954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1" name="Ink 100">
                  <a:extLst>
                    <a:ext uri="{FF2B5EF4-FFF2-40B4-BE49-F238E27FC236}">
                      <a16:creationId xmlns:a16="http://schemas.microsoft.com/office/drawing/2014/main" id="{332A51A6-5636-4EEE-84DC-F9D6EFB0E560}"/>
                    </a:ext>
                  </a:extLst>
                </p14:cNvPr>
                <p14:cNvContentPartPr/>
                <p14:nvPr/>
              </p14:nvContentPartPr>
              <p14:xfrm>
                <a:off x="2907280" y="3530012"/>
                <a:ext cx="44280" cy="164160"/>
              </p14:xfrm>
            </p:contentPart>
          </mc:Choice>
          <mc:Fallback>
            <p:pic>
              <p:nvPicPr>
                <p:cNvPr id="101" name="Ink 100">
                  <a:extLst>
                    <a:ext uri="{FF2B5EF4-FFF2-40B4-BE49-F238E27FC236}">
                      <a16:creationId xmlns:a16="http://schemas.microsoft.com/office/drawing/2014/main" id="{332A51A6-5636-4EEE-84DC-F9D6EFB0E560}"/>
                    </a:ext>
                  </a:extLst>
                </p:cNvPr>
                <p:cNvPicPr/>
                <p:nvPr/>
              </p:nvPicPr>
              <p:blipFill>
                <a:blip r:embed="rId157"/>
                <a:stretch>
                  <a:fillRect/>
                </a:stretch>
              </p:blipFill>
              <p:spPr>
                <a:xfrm>
                  <a:off x="2898640" y="3521012"/>
                  <a:ext cx="61920" cy="1818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2" name="Ink 101">
                  <a:extLst>
                    <a:ext uri="{FF2B5EF4-FFF2-40B4-BE49-F238E27FC236}">
                      <a16:creationId xmlns:a16="http://schemas.microsoft.com/office/drawing/2014/main" id="{37F4705A-F757-1802-0F97-6B58A6FFA3F7}"/>
                    </a:ext>
                  </a:extLst>
                </p14:cNvPr>
                <p14:cNvContentPartPr/>
                <p14:nvPr/>
              </p14:nvContentPartPr>
              <p14:xfrm>
                <a:off x="2941840" y="3611372"/>
                <a:ext cx="127800" cy="108360"/>
              </p14:xfrm>
            </p:contentPart>
          </mc:Choice>
          <mc:Fallback>
            <p:pic>
              <p:nvPicPr>
                <p:cNvPr id="102" name="Ink 101">
                  <a:extLst>
                    <a:ext uri="{FF2B5EF4-FFF2-40B4-BE49-F238E27FC236}">
                      <a16:creationId xmlns:a16="http://schemas.microsoft.com/office/drawing/2014/main" id="{37F4705A-F757-1802-0F97-6B58A6FFA3F7}"/>
                    </a:ext>
                  </a:extLst>
                </p:cNvPr>
                <p:cNvPicPr/>
                <p:nvPr/>
              </p:nvPicPr>
              <p:blipFill>
                <a:blip r:embed="rId159"/>
                <a:stretch>
                  <a:fillRect/>
                </a:stretch>
              </p:blipFill>
              <p:spPr>
                <a:xfrm>
                  <a:off x="2932840" y="3602732"/>
                  <a:ext cx="1454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3" name="Ink 102">
                  <a:extLst>
                    <a:ext uri="{FF2B5EF4-FFF2-40B4-BE49-F238E27FC236}">
                      <a16:creationId xmlns:a16="http://schemas.microsoft.com/office/drawing/2014/main" id="{D007E38D-44A7-C710-3570-DEF1556A6513}"/>
                    </a:ext>
                  </a:extLst>
                </p14:cNvPr>
                <p14:cNvContentPartPr/>
                <p14:nvPr/>
              </p14:nvContentPartPr>
              <p14:xfrm>
                <a:off x="3099160" y="3603452"/>
                <a:ext cx="44640" cy="119160"/>
              </p14:xfrm>
            </p:contentPart>
          </mc:Choice>
          <mc:Fallback>
            <p:pic>
              <p:nvPicPr>
                <p:cNvPr id="103" name="Ink 102">
                  <a:extLst>
                    <a:ext uri="{FF2B5EF4-FFF2-40B4-BE49-F238E27FC236}">
                      <a16:creationId xmlns:a16="http://schemas.microsoft.com/office/drawing/2014/main" id="{D007E38D-44A7-C710-3570-DEF1556A6513}"/>
                    </a:ext>
                  </a:extLst>
                </p:cNvPr>
                <p:cNvPicPr/>
                <p:nvPr/>
              </p:nvPicPr>
              <p:blipFill>
                <a:blip r:embed="rId161"/>
                <a:stretch>
                  <a:fillRect/>
                </a:stretch>
              </p:blipFill>
              <p:spPr>
                <a:xfrm>
                  <a:off x="3090160" y="3594812"/>
                  <a:ext cx="622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4" name="Ink 103">
                  <a:extLst>
                    <a:ext uri="{FF2B5EF4-FFF2-40B4-BE49-F238E27FC236}">
                      <a16:creationId xmlns:a16="http://schemas.microsoft.com/office/drawing/2014/main" id="{53E3D164-F8C6-564D-2292-ED1A4504DC1D}"/>
                    </a:ext>
                  </a:extLst>
                </p14:cNvPr>
                <p14:cNvContentPartPr/>
                <p14:nvPr/>
              </p14:nvContentPartPr>
              <p14:xfrm>
                <a:off x="3182320" y="3604172"/>
                <a:ext cx="172800" cy="109800"/>
              </p14:xfrm>
            </p:contentPart>
          </mc:Choice>
          <mc:Fallback>
            <p:pic>
              <p:nvPicPr>
                <p:cNvPr id="104" name="Ink 103">
                  <a:extLst>
                    <a:ext uri="{FF2B5EF4-FFF2-40B4-BE49-F238E27FC236}">
                      <a16:creationId xmlns:a16="http://schemas.microsoft.com/office/drawing/2014/main" id="{53E3D164-F8C6-564D-2292-ED1A4504DC1D}"/>
                    </a:ext>
                  </a:extLst>
                </p:cNvPr>
                <p:cNvPicPr/>
                <p:nvPr/>
              </p:nvPicPr>
              <p:blipFill>
                <a:blip r:embed="rId163"/>
                <a:stretch>
                  <a:fillRect/>
                </a:stretch>
              </p:blipFill>
              <p:spPr>
                <a:xfrm>
                  <a:off x="3173680" y="3595532"/>
                  <a:ext cx="1904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5" name="Ink 104">
                  <a:extLst>
                    <a:ext uri="{FF2B5EF4-FFF2-40B4-BE49-F238E27FC236}">
                      <a16:creationId xmlns:a16="http://schemas.microsoft.com/office/drawing/2014/main" id="{56760CBB-85B3-87D8-28F8-DFD86FF499BF}"/>
                    </a:ext>
                  </a:extLst>
                </p14:cNvPr>
                <p14:cNvContentPartPr/>
                <p14:nvPr/>
              </p14:nvContentPartPr>
              <p14:xfrm>
                <a:off x="3488680" y="3624332"/>
                <a:ext cx="88920" cy="7200"/>
              </p14:xfrm>
            </p:contentPart>
          </mc:Choice>
          <mc:Fallback>
            <p:pic>
              <p:nvPicPr>
                <p:cNvPr id="105" name="Ink 104">
                  <a:extLst>
                    <a:ext uri="{FF2B5EF4-FFF2-40B4-BE49-F238E27FC236}">
                      <a16:creationId xmlns:a16="http://schemas.microsoft.com/office/drawing/2014/main" id="{56760CBB-85B3-87D8-28F8-DFD86FF499BF}"/>
                    </a:ext>
                  </a:extLst>
                </p:cNvPr>
                <p:cNvPicPr/>
                <p:nvPr/>
              </p:nvPicPr>
              <p:blipFill>
                <a:blip r:embed="rId165"/>
                <a:stretch>
                  <a:fillRect/>
                </a:stretch>
              </p:blipFill>
              <p:spPr>
                <a:xfrm>
                  <a:off x="3480040" y="3615332"/>
                  <a:ext cx="1065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7" name="Ink 106">
                  <a:extLst>
                    <a:ext uri="{FF2B5EF4-FFF2-40B4-BE49-F238E27FC236}">
                      <a16:creationId xmlns:a16="http://schemas.microsoft.com/office/drawing/2014/main" id="{2BE56239-058A-3023-A968-A5977740CC8D}"/>
                    </a:ext>
                  </a:extLst>
                </p14:cNvPr>
                <p14:cNvContentPartPr/>
                <p14:nvPr/>
              </p14:nvContentPartPr>
              <p14:xfrm>
                <a:off x="3687400" y="3499052"/>
                <a:ext cx="176040" cy="223560"/>
              </p14:xfrm>
            </p:contentPart>
          </mc:Choice>
          <mc:Fallback>
            <p:pic>
              <p:nvPicPr>
                <p:cNvPr id="107" name="Ink 106">
                  <a:extLst>
                    <a:ext uri="{FF2B5EF4-FFF2-40B4-BE49-F238E27FC236}">
                      <a16:creationId xmlns:a16="http://schemas.microsoft.com/office/drawing/2014/main" id="{2BE56239-058A-3023-A968-A5977740CC8D}"/>
                    </a:ext>
                  </a:extLst>
                </p:cNvPr>
                <p:cNvPicPr/>
                <p:nvPr/>
              </p:nvPicPr>
              <p:blipFill>
                <a:blip r:embed="rId167"/>
                <a:stretch>
                  <a:fillRect/>
                </a:stretch>
              </p:blipFill>
              <p:spPr>
                <a:xfrm>
                  <a:off x="3678760" y="3490412"/>
                  <a:ext cx="19368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8" name="Ink 107">
                  <a:extLst>
                    <a:ext uri="{FF2B5EF4-FFF2-40B4-BE49-F238E27FC236}">
                      <a16:creationId xmlns:a16="http://schemas.microsoft.com/office/drawing/2014/main" id="{1D1FC376-16B7-1D7C-C24F-E4FAD9FF9C06}"/>
                    </a:ext>
                  </a:extLst>
                </p14:cNvPr>
                <p14:cNvContentPartPr/>
                <p14:nvPr/>
              </p14:nvContentPartPr>
              <p14:xfrm>
                <a:off x="3881080" y="3520292"/>
                <a:ext cx="257400" cy="177120"/>
              </p14:xfrm>
            </p:contentPart>
          </mc:Choice>
          <mc:Fallback>
            <p:pic>
              <p:nvPicPr>
                <p:cNvPr id="108" name="Ink 107">
                  <a:extLst>
                    <a:ext uri="{FF2B5EF4-FFF2-40B4-BE49-F238E27FC236}">
                      <a16:creationId xmlns:a16="http://schemas.microsoft.com/office/drawing/2014/main" id="{1D1FC376-16B7-1D7C-C24F-E4FAD9FF9C06}"/>
                    </a:ext>
                  </a:extLst>
                </p:cNvPr>
                <p:cNvPicPr/>
                <p:nvPr/>
              </p:nvPicPr>
              <p:blipFill>
                <a:blip r:embed="rId169"/>
                <a:stretch>
                  <a:fillRect/>
                </a:stretch>
              </p:blipFill>
              <p:spPr>
                <a:xfrm>
                  <a:off x="3872080" y="3511292"/>
                  <a:ext cx="2750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9" name="Ink 108">
                  <a:extLst>
                    <a:ext uri="{FF2B5EF4-FFF2-40B4-BE49-F238E27FC236}">
                      <a16:creationId xmlns:a16="http://schemas.microsoft.com/office/drawing/2014/main" id="{5A31C827-C2FC-6B57-1D9E-DD494E8086C9}"/>
                    </a:ext>
                  </a:extLst>
                </p14:cNvPr>
                <p14:cNvContentPartPr/>
                <p14:nvPr/>
              </p14:nvContentPartPr>
              <p14:xfrm>
                <a:off x="4147120" y="3482492"/>
                <a:ext cx="147960" cy="224640"/>
              </p14:xfrm>
            </p:contentPart>
          </mc:Choice>
          <mc:Fallback>
            <p:pic>
              <p:nvPicPr>
                <p:cNvPr id="109" name="Ink 108">
                  <a:extLst>
                    <a:ext uri="{FF2B5EF4-FFF2-40B4-BE49-F238E27FC236}">
                      <a16:creationId xmlns:a16="http://schemas.microsoft.com/office/drawing/2014/main" id="{5A31C827-C2FC-6B57-1D9E-DD494E8086C9}"/>
                    </a:ext>
                  </a:extLst>
                </p:cNvPr>
                <p:cNvPicPr/>
                <p:nvPr/>
              </p:nvPicPr>
              <p:blipFill>
                <a:blip r:embed="rId171"/>
                <a:stretch>
                  <a:fillRect/>
                </a:stretch>
              </p:blipFill>
              <p:spPr>
                <a:xfrm>
                  <a:off x="4138480" y="3473852"/>
                  <a:ext cx="1656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1" name="Ink 110">
                  <a:extLst>
                    <a:ext uri="{FF2B5EF4-FFF2-40B4-BE49-F238E27FC236}">
                      <a16:creationId xmlns:a16="http://schemas.microsoft.com/office/drawing/2014/main" id="{F4CFB521-3E01-0812-107E-BE24D0C9831B}"/>
                    </a:ext>
                  </a:extLst>
                </p14:cNvPr>
                <p14:cNvContentPartPr/>
                <p14:nvPr/>
              </p14:nvContentPartPr>
              <p14:xfrm>
                <a:off x="3585160" y="1832252"/>
                <a:ext cx="5434200" cy="944280"/>
              </p14:xfrm>
            </p:contentPart>
          </mc:Choice>
          <mc:Fallback>
            <p:pic>
              <p:nvPicPr>
                <p:cNvPr id="111" name="Ink 110">
                  <a:extLst>
                    <a:ext uri="{FF2B5EF4-FFF2-40B4-BE49-F238E27FC236}">
                      <a16:creationId xmlns:a16="http://schemas.microsoft.com/office/drawing/2014/main" id="{F4CFB521-3E01-0812-107E-BE24D0C9831B}"/>
                    </a:ext>
                  </a:extLst>
                </p:cNvPr>
                <p:cNvPicPr/>
                <p:nvPr/>
              </p:nvPicPr>
              <p:blipFill>
                <a:blip r:embed="rId173"/>
                <a:stretch>
                  <a:fillRect/>
                </a:stretch>
              </p:blipFill>
              <p:spPr>
                <a:xfrm>
                  <a:off x="3576160" y="1823252"/>
                  <a:ext cx="5451840" cy="96192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2" name="Ink 111">
                  <a:extLst>
                    <a:ext uri="{FF2B5EF4-FFF2-40B4-BE49-F238E27FC236}">
                      <a16:creationId xmlns:a16="http://schemas.microsoft.com/office/drawing/2014/main" id="{5F85C42B-D4D3-5580-AA6C-40674332B020}"/>
                    </a:ext>
                  </a:extLst>
                </p14:cNvPr>
                <p14:cNvContentPartPr/>
                <p14:nvPr/>
              </p14:nvContentPartPr>
              <p14:xfrm>
                <a:off x="8801200" y="2604812"/>
                <a:ext cx="303480" cy="255600"/>
              </p14:xfrm>
            </p:contentPart>
          </mc:Choice>
          <mc:Fallback>
            <p:pic>
              <p:nvPicPr>
                <p:cNvPr id="112" name="Ink 111">
                  <a:extLst>
                    <a:ext uri="{FF2B5EF4-FFF2-40B4-BE49-F238E27FC236}">
                      <a16:creationId xmlns:a16="http://schemas.microsoft.com/office/drawing/2014/main" id="{5F85C42B-D4D3-5580-AA6C-40674332B020}"/>
                    </a:ext>
                  </a:extLst>
                </p:cNvPr>
                <p:cNvPicPr/>
                <p:nvPr/>
              </p:nvPicPr>
              <p:blipFill>
                <a:blip r:embed="rId175"/>
                <a:stretch>
                  <a:fillRect/>
                </a:stretch>
              </p:blipFill>
              <p:spPr>
                <a:xfrm>
                  <a:off x="8792200" y="2595812"/>
                  <a:ext cx="32112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4" name="Ink 113">
                  <a:extLst>
                    <a:ext uri="{FF2B5EF4-FFF2-40B4-BE49-F238E27FC236}">
                      <a16:creationId xmlns:a16="http://schemas.microsoft.com/office/drawing/2014/main" id="{849139A7-831B-A119-B8E5-73BFEFD0B218}"/>
                    </a:ext>
                  </a:extLst>
                </p14:cNvPr>
                <p14:cNvContentPartPr/>
                <p14:nvPr/>
              </p14:nvContentPartPr>
              <p14:xfrm>
                <a:off x="5013280" y="2358212"/>
                <a:ext cx="227520" cy="279360"/>
              </p14:xfrm>
            </p:contentPart>
          </mc:Choice>
          <mc:Fallback>
            <p:pic>
              <p:nvPicPr>
                <p:cNvPr id="114" name="Ink 113">
                  <a:extLst>
                    <a:ext uri="{FF2B5EF4-FFF2-40B4-BE49-F238E27FC236}">
                      <a16:creationId xmlns:a16="http://schemas.microsoft.com/office/drawing/2014/main" id="{849139A7-831B-A119-B8E5-73BFEFD0B218}"/>
                    </a:ext>
                  </a:extLst>
                </p:cNvPr>
                <p:cNvPicPr/>
                <p:nvPr/>
              </p:nvPicPr>
              <p:blipFill>
                <a:blip r:embed="rId177"/>
                <a:stretch>
                  <a:fillRect/>
                </a:stretch>
              </p:blipFill>
              <p:spPr>
                <a:xfrm>
                  <a:off x="5004280" y="2349572"/>
                  <a:ext cx="245160" cy="2970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5" name="Ink 114">
                  <a:extLst>
                    <a:ext uri="{FF2B5EF4-FFF2-40B4-BE49-F238E27FC236}">
                      <a16:creationId xmlns:a16="http://schemas.microsoft.com/office/drawing/2014/main" id="{8E67C056-9767-5DA8-326A-8AF8E9D3DC22}"/>
                    </a:ext>
                  </a:extLst>
                </p14:cNvPr>
                <p14:cNvContentPartPr/>
                <p14:nvPr/>
              </p14:nvContentPartPr>
              <p14:xfrm>
                <a:off x="5255200" y="2409332"/>
                <a:ext cx="226440" cy="229320"/>
              </p14:xfrm>
            </p:contentPart>
          </mc:Choice>
          <mc:Fallback>
            <p:pic>
              <p:nvPicPr>
                <p:cNvPr id="115" name="Ink 114">
                  <a:extLst>
                    <a:ext uri="{FF2B5EF4-FFF2-40B4-BE49-F238E27FC236}">
                      <a16:creationId xmlns:a16="http://schemas.microsoft.com/office/drawing/2014/main" id="{8E67C056-9767-5DA8-326A-8AF8E9D3DC22}"/>
                    </a:ext>
                  </a:extLst>
                </p:cNvPr>
                <p:cNvPicPr/>
                <p:nvPr/>
              </p:nvPicPr>
              <p:blipFill>
                <a:blip r:embed="rId179"/>
                <a:stretch>
                  <a:fillRect/>
                </a:stretch>
              </p:blipFill>
              <p:spPr>
                <a:xfrm>
                  <a:off x="5246200" y="2400332"/>
                  <a:ext cx="24408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6" name="Ink 115">
                  <a:extLst>
                    <a:ext uri="{FF2B5EF4-FFF2-40B4-BE49-F238E27FC236}">
                      <a16:creationId xmlns:a16="http://schemas.microsoft.com/office/drawing/2014/main" id="{AF7AD58A-99EE-C8F2-7562-41A99B7B5CF5}"/>
                    </a:ext>
                  </a:extLst>
                </p14:cNvPr>
                <p14:cNvContentPartPr/>
                <p14:nvPr/>
              </p14:nvContentPartPr>
              <p14:xfrm>
                <a:off x="5494960" y="2390972"/>
                <a:ext cx="146160" cy="288360"/>
              </p14:xfrm>
            </p:contentPart>
          </mc:Choice>
          <mc:Fallback>
            <p:pic>
              <p:nvPicPr>
                <p:cNvPr id="116" name="Ink 115">
                  <a:extLst>
                    <a:ext uri="{FF2B5EF4-FFF2-40B4-BE49-F238E27FC236}">
                      <a16:creationId xmlns:a16="http://schemas.microsoft.com/office/drawing/2014/main" id="{AF7AD58A-99EE-C8F2-7562-41A99B7B5CF5}"/>
                    </a:ext>
                  </a:extLst>
                </p:cNvPr>
                <p:cNvPicPr/>
                <p:nvPr/>
              </p:nvPicPr>
              <p:blipFill>
                <a:blip r:embed="rId181"/>
                <a:stretch>
                  <a:fillRect/>
                </a:stretch>
              </p:blipFill>
              <p:spPr>
                <a:xfrm>
                  <a:off x="5486320" y="2382332"/>
                  <a:ext cx="16380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8" name="Ink 117">
                  <a:extLst>
                    <a:ext uri="{FF2B5EF4-FFF2-40B4-BE49-F238E27FC236}">
                      <a16:creationId xmlns:a16="http://schemas.microsoft.com/office/drawing/2014/main" id="{784B3F83-5D61-FB3A-F0B8-96DE026A7E07}"/>
                    </a:ext>
                  </a:extLst>
                </p14:cNvPr>
                <p14:cNvContentPartPr/>
                <p14:nvPr/>
              </p14:nvContentPartPr>
              <p14:xfrm>
                <a:off x="3084760" y="1913972"/>
                <a:ext cx="4176000" cy="2996280"/>
              </p14:xfrm>
            </p:contentPart>
          </mc:Choice>
          <mc:Fallback>
            <p:pic>
              <p:nvPicPr>
                <p:cNvPr id="118" name="Ink 117">
                  <a:extLst>
                    <a:ext uri="{FF2B5EF4-FFF2-40B4-BE49-F238E27FC236}">
                      <a16:creationId xmlns:a16="http://schemas.microsoft.com/office/drawing/2014/main" id="{784B3F83-5D61-FB3A-F0B8-96DE026A7E07}"/>
                    </a:ext>
                  </a:extLst>
                </p:cNvPr>
                <p:cNvPicPr/>
                <p:nvPr/>
              </p:nvPicPr>
              <p:blipFill>
                <a:blip r:embed="rId183"/>
                <a:stretch>
                  <a:fillRect/>
                </a:stretch>
              </p:blipFill>
              <p:spPr>
                <a:xfrm>
                  <a:off x="3076120" y="1905332"/>
                  <a:ext cx="4193640" cy="3013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9" name="Ink 118">
                  <a:extLst>
                    <a:ext uri="{FF2B5EF4-FFF2-40B4-BE49-F238E27FC236}">
                      <a16:creationId xmlns:a16="http://schemas.microsoft.com/office/drawing/2014/main" id="{106425AA-CF27-B102-F159-CE78E8794DE1}"/>
                    </a:ext>
                  </a:extLst>
                </p14:cNvPr>
                <p14:cNvContentPartPr/>
                <p14:nvPr/>
              </p14:nvContentPartPr>
              <p14:xfrm>
                <a:off x="3220480" y="1871132"/>
                <a:ext cx="4403880" cy="2589120"/>
              </p14:xfrm>
            </p:contentPart>
          </mc:Choice>
          <mc:Fallback>
            <p:pic>
              <p:nvPicPr>
                <p:cNvPr id="119" name="Ink 118">
                  <a:extLst>
                    <a:ext uri="{FF2B5EF4-FFF2-40B4-BE49-F238E27FC236}">
                      <a16:creationId xmlns:a16="http://schemas.microsoft.com/office/drawing/2014/main" id="{106425AA-CF27-B102-F159-CE78E8794DE1}"/>
                    </a:ext>
                  </a:extLst>
                </p:cNvPr>
                <p:cNvPicPr/>
                <p:nvPr/>
              </p:nvPicPr>
              <p:blipFill>
                <a:blip r:embed="rId185"/>
                <a:stretch>
                  <a:fillRect/>
                </a:stretch>
              </p:blipFill>
              <p:spPr>
                <a:xfrm>
                  <a:off x="3211840" y="1862492"/>
                  <a:ext cx="4421520" cy="26067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1" name="Ink 120">
                  <a:extLst>
                    <a:ext uri="{FF2B5EF4-FFF2-40B4-BE49-F238E27FC236}">
                      <a16:creationId xmlns:a16="http://schemas.microsoft.com/office/drawing/2014/main" id="{81B44551-BD19-BB9C-041D-F465D1051132}"/>
                    </a:ext>
                  </a:extLst>
                </p14:cNvPr>
                <p14:cNvContentPartPr/>
                <p14:nvPr/>
              </p14:nvContentPartPr>
              <p14:xfrm>
                <a:off x="4765600" y="2117012"/>
                <a:ext cx="1100880" cy="784800"/>
              </p14:xfrm>
            </p:contentPart>
          </mc:Choice>
          <mc:Fallback>
            <p:pic>
              <p:nvPicPr>
                <p:cNvPr id="121" name="Ink 120">
                  <a:extLst>
                    <a:ext uri="{FF2B5EF4-FFF2-40B4-BE49-F238E27FC236}">
                      <a16:creationId xmlns:a16="http://schemas.microsoft.com/office/drawing/2014/main" id="{81B44551-BD19-BB9C-041D-F465D1051132}"/>
                    </a:ext>
                  </a:extLst>
                </p:cNvPr>
                <p:cNvPicPr/>
                <p:nvPr/>
              </p:nvPicPr>
              <p:blipFill>
                <a:blip r:embed="rId187"/>
                <a:stretch>
                  <a:fillRect/>
                </a:stretch>
              </p:blipFill>
              <p:spPr>
                <a:xfrm>
                  <a:off x="4756600" y="2108012"/>
                  <a:ext cx="1118520" cy="80244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3" name="Ink 122">
                  <a:extLst>
                    <a:ext uri="{FF2B5EF4-FFF2-40B4-BE49-F238E27FC236}">
                      <a16:creationId xmlns:a16="http://schemas.microsoft.com/office/drawing/2014/main" id="{78663018-D9FD-1FAB-2C07-D1B41BB540D6}"/>
                    </a:ext>
                  </a:extLst>
                </p14:cNvPr>
                <p14:cNvContentPartPr/>
                <p14:nvPr/>
              </p14:nvContentPartPr>
              <p14:xfrm>
                <a:off x="5950720" y="2337332"/>
                <a:ext cx="688680" cy="308520"/>
              </p14:xfrm>
            </p:contentPart>
          </mc:Choice>
          <mc:Fallback>
            <p:pic>
              <p:nvPicPr>
                <p:cNvPr id="123" name="Ink 122">
                  <a:extLst>
                    <a:ext uri="{FF2B5EF4-FFF2-40B4-BE49-F238E27FC236}">
                      <a16:creationId xmlns:a16="http://schemas.microsoft.com/office/drawing/2014/main" id="{78663018-D9FD-1FAB-2C07-D1B41BB540D6}"/>
                    </a:ext>
                  </a:extLst>
                </p:cNvPr>
                <p:cNvPicPr/>
                <p:nvPr/>
              </p:nvPicPr>
              <p:blipFill>
                <a:blip r:embed="rId189"/>
                <a:stretch>
                  <a:fillRect/>
                </a:stretch>
              </p:blipFill>
              <p:spPr>
                <a:xfrm>
                  <a:off x="5941720" y="2328692"/>
                  <a:ext cx="70632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4" name="Ink 123">
                  <a:extLst>
                    <a:ext uri="{FF2B5EF4-FFF2-40B4-BE49-F238E27FC236}">
                      <a16:creationId xmlns:a16="http://schemas.microsoft.com/office/drawing/2014/main" id="{C99C8DA2-DAE7-A3A6-4F00-A0FF145A7B08}"/>
                    </a:ext>
                  </a:extLst>
                </p14:cNvPr>
                <p14:cNvContentPartPr/>
                <p14:nvPr/>
              </p14:nvContentPartPr>
              <p14:xfrm>
                <a:off x="6735520" y="2375492"/>
                <a:ext cx="158400" cy="255240"/>
              </p14:xfrm>
            </p:contentPart>
          </mc:Choice>
          <mc:Fallback>
            <p:pic>
              <p:nvPicPr>
                <p:cNvPr id="124" name="Ink 123">
                  <a:extLst>
                    <a:ext uri="{FF2B5EF4-FFF2-40B4-BE49-F238E27FC236}">
                      <a16:creationId xmlns:a16="http://schemas.microsoft.com/office/drawing/2014/main" id="{C99C8DA2-DAE7-A3A6-4F00-A0FF145A7B08}"/>
                    </a:ext>
                  </a:extLst>
                </p:cNvPr>
                <p:cNvPicPr/>
                <p:nvPr/>
              </p:nvPicPr>
              <p:blipFill>
                <a:blip r:embed="rId191"/>
                <a:stretch>
                  <a:fillRect/>
                </a:stretch>
              </p:blipFill>
              <p:spPr>
                <a:xfrm>
                  <a:off x="6726520" y="2366492"/>
                  <a:ext cx="17604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5" name="Ink 124">
                  <a:extLst>
                    <a:ext uri="{FF2B5EF4-FFF2-40B4-BE49-F238E27FC236}">
                      <a16:creationId xmlns:a16="http://schemas.microsoft.com/office/drawing/2014/main" id="{723CC698-35B6-708C-F3FD-153126C19A6B}"/>
                    </a:ext>
                  </a:extLst>
                </p14:cNvPr>
                <p14:cNvContentPartPr/>
                <p14:nvPr/>
              </p14:nvContentPartPr>
              <p14:xfrm>
                <a:off x="6771880" y="2393132"/>
                <a:ext cx="286200" cy="278280"/>
              </p14:xfrm>
            </p:contentPart>
          </mc:Choice>
          <mc:Fallback>
            <p:pic>
              <p:nvPicPr>
                <p:cNvPr id="125" name="Ink 124">
                  <a:extLst>
                    <a:ext uri="{FF2B5EF4-FFF2-40B4-BE49-F238E27FC236}">
                      <a16:creationId xmlns:a16="http://schemas.microsoft.com/office/drawing/2014/main" id="{723CC698-35B6-708C-F3FD-153126C19A6B}"/>
                    </a:ext>
                  </a:extLst>
                </p:cNvPr>
                <p:cNvPicPr/>
                <p:nvPr/>
              </p:nvPicPr>
              <p:blipFill>
                <a:blip r:embed="rId193"/>
                <a:stretch>
                  <a:fillRect/>
                </a:stretch>
              </p:blipFill>
              <p:spPr>
                <a:xfrm>
                  <a:off x="6762880" y="2384492"/>
                  <a:ext cx="30384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6" name="Ink 125">
                  <a:extLst>
                    <a:ext uri="{FF2B5EF4-FFF2-40B4-BE49-F238E27FC236}">
                      <a16:creationId xmlns:a16="http://schemas.microsoft.com/office/drawing/2014/main" id="{62EF013A-8A2B-18E5-8A9B-74F0F04952CF}"/>
                    </a:ext>
                  </a:extLst>
                </p14:cNvPr>
                <p14:cNvContentPartPr/>
                <p14:nvPr/>
              </p14:nvContentPartPr>
              <p14:xfrm>
                <a:off x="7137280" y="2442812"/>
                <a:ext cx="45360" cy="180720"/>
              </p14:xfrm>
            </p:contentPart>
          </mc:Choice>
          <mc:Fallback>
            <p:pic>
              <p:nvPicPr>
                <p:cNvPr id="126" name="Ink 125">
                  <a:extLst>
                    <a:ext uri="{FF2B5EF4-FFF2-40B4-BE49-F238E27FC236}">
                      <a16:creationId xmlns:a16="http://schemas.microsoft.com/office/drawing/2014/main" id="{62EF013A-8A2B-18E5-8A9B-74F0F04952CF}"/>
                    </a:ext>
                  </a:extLst>
                </p:cNvPr>
                <p:cNvPicPr/>
                <p:nvPr/>
              </p:nvPicPr>
              <p:blipFill>
                <a:blip r:embed="rId195"/>
                <a:stretch>
                  <a:fillRect/>
                </a:stretch>
              </p:blipFill>
              <p:spPr>
                <a:xfrm>
                  <a:off x="7128640" y="2434172"/>
                  <a:ext cx="63000" cy="198360"/>
                </a:xfrm>
                <a:prstGeom prst="rect">
                  <a:avLst/>
                </a:prstGeom>
              </p:spPr>
            </p:pic>
          </mc:Fallback>
        </mc:AlternateContent>
      </p:grpSp>
    </p:spTree>
    <p:extLst>
      <p:ext uri="{BB962C8B-B14F-4D97-AF65-F5344CB8AC3E}">
        <p14:creationId xmlns:p14="http://schemas.microsoft.com/office/powerpoint/2010/main" val="3078061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E66F-08B2-0C01-F003-9D6BA064168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AB625F-26BD-A032-8BF2-67EA48B4AA24}"/>
              </a:ext>
            </a:extLst>
          </p:cNvPr>
          <p:cNvSpPr>
            <a:spLocks noGrp="1"/>
          </p:cNvSpPr>
          <p:nvPr>
            <p:ph type="ftr" sz="quarter" idx="11"/>
          </p:nvPr>
        </p:nvSpPr>
        <p:spPr/>
        <p:txBody>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rPr>
              <a:t>www.anubhavtrainings.com</a:t>
            </a:r>
          </a:p>
        </p:txBody>
      </p:sp>
      <p:sp>
        <p:nvSpPr>
          <p:cNvPr id="4" name="Slide Number Placeholder 3">
            <a:extLst>
              <a:ext uri="{FF2B5EF4-FFF2-40B4-BE49-F238E27FC236}">
                <a16:creationId xmlns:a16="http://schemas.microsoft.com/office/drawing/2014/main" id="{3A82740B-D2FB-B6A2-C234-AA5D28C7FE4F}"/>
              </a:ext>
            </a:extLst>
          </p:cNvPr>
          <p:cNvSpPr>
            <a:spLocks noGrp="1"/>
          </p:cNvSpPr>
          <p:nvPr>
            <p:ph type="sldNum" sz="quarter" idx="12"/>
          </p:nvPr>
        </p:nvSpPr>
        <p:spPr>
          <a:xfrm>
            <a:off x="203147" y="6374633"/>
            <a:ext cx="609441" cy="365030"/>
          </a:xfrm>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1218987"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35D77215-746B-14D3-1C16-DD54C6DAD1EB}"/>
              </a:ext>
            </a:extLst>
          </p:cNvPr>
          <p:cNvSpPr>
            <a:spLocks noGrp="1"/>
          </p:cNvSpPr>
          <p:nvPr>
            <p:ph type="title"/>
          </p:nvPr>
        </p:nvSpPr>
        <p:spPr>
          <a:xfrm>
            <a:off x="101573" y="178647"/>
            <a:ext cx="10969943" cy="711016"/>
          </a:xfrm>
        </p:spPr>
        <p:txBody>
          <a:bodyPr/>
          <a:lstStyle/>
          <a:p>
            <a:r>
              <a:rPr lang="en-IN" sz="3333" dirty="0"/>
              <a:t>The destination  </a:t>
            </a:r>
            <a:r>
              <a:rPr lang="en-IN" sz="3333" dirty="0" err="1"/>
              <a:t>sap_process_automation_service</a:t>
            </a:r>
            <a:br>
              <a:rPr lang="en-IN" sz="3333" dirty="0"/>
            </a:br>
            <a:br>
              <a:rPr lang="en-IN" sz="3333" dirty="0"/>
            </a:br>
            <a:endParaRPr lang="en-IN" sz="3333" dirty="0"/>
          </a:p>
        </p:txBody>
      </p:sp>
      <p:sp>
        <p:nvSpPr>
          <p:cNvPr id="257" name="TextBox 256">
            <a:extLst>
              <a:ext uri="{FF2B5EF4-FFF2-40B4-BE49-F238E27FC236}">
                <a16:creationId xmlns:a16="http://schemas.microsoft.com/office/drawing/2014/main" id="{F306E2AB-0FF6-AC87-2763-6CA8691B8843}"/>
              </a:ext>
            </a:extLst>
          </p:cNvPr>
          <p:cNvSpPr txBox="1"/>
          <p:nvPr/>
        </p:nvSpPr>
        <p:spPr>
          <a:xfrm>
            <a:off x="203146" y="991236"/>
            <a:ext cx="11376237" cy="54348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66" b="0" i="0" u="none" strike="noStrike" kern="1200" cap="none" spc="0" normalizeH="0" baseline="0" noProof="0" dirty="0">
                <a:ln>
                  <a:noFill/>
                </a:ln>
                <a:solidFill>
                  <a:prstClr val="black"/>
                </a:solidFill>
                <a:effectLst/>
                <a:uLnTx/>
                <a:uFillTx/>
                <a:latin typeface="Calibri"/>
                <a:ea typeface="+mn-ea"/>
                <a:cs typeface="+mn-cs"/>
                <a:hlinkClick r:id="rId2"/>
              </a:rPr>
              <a:t>https://help.sap.com/docs/build-process-automation/sap-build-process-automation/configure-sap-build-process-automation-destinations</a:t>
            </a:r>
            <a:endParaRPr kumimoji="0" lang="en-IN" sz="1466"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466"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63876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003A-3303-8841-1B5B-02944F38B69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D583B-681C-7B18-0B70-24C911E9F2FA}"/>
              </a:ext>
            </a:extLst>
          </p:cNvPr>
          <p:cNvSpPr>
            <a:spLocks noGrp="1"/>
          </p:cNvSpPr>
          <p:nvPr>
            <p:ph type="ftr" sz="quarter" idx="11"/>
          </p:nvPr>
        </p:nvSpPr>
        <p:spPr/>
        <p:txBody>
          <a:bodyPr/>
          <a:lstStyle/>
          <a:p>
            <a:pPr marL="0" marR="0" lvl="0" indent="0" algn="ctr" defTabSz="121889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t>www.anubhavtrainings.com</a:t>
            </a:r>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4" name="Slide Number Placeholder 3">
            <a:extLst>
              <a:ext uri="{FF2B5EF4-FFF2-40B4-BE49-F238E27FC236}">
                <a16:creationId xmlns:a16="http://schemas.microsoft.com/office/drawing/2014/main" id="{1642E6CD-E3D5-6F5D-4BA5-F3EFDFA48BA1}"/>
              </a:ext>
            </a:extLst>
          </p:cNvPr>
          <p:cNvSpPr>
            <a:spLocks noGrp="1"/>
          </p:cNvSpPr>
          <p:nvPr>
            <p:ph type="sldNum" sz="quarter" idx="12"/>
          </p:nvPr>
        </p:nvSpPr>
        <p:spPr>
          <a:xfrm>
            <a:off x="203147" y="6374633"/>
            <a:ext cx="609441" cy="365030"/>
          </a:xfrm>
        </p:spPr>
        <p:txBody>
          <a:bodyPr/>
          <a:lstStyle/>
          <a:p>
            <a:pPr marL="0" marR="0" lvl="0" indent="0" algn="l" defTabSz="1218895"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6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1218895"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Title 4">
            <a:extLst>
              <a:ext uri="{FF2B5EF4-FFF2-40B4-BE49-F238E27FC236}">
                <a16:creationId xmlns:a16="http://schemas.microsoft.com/office/drawing/2014/main" id="{6AF580BD-58F5-00A7-04A2-F67F5233D93D}"/>
              </a:ext>
            </a:extLst>
          </p:cNvPr>
          <p:cNvSpPr>
            <a:spLocks noGrp="1"/>
          </p:cNvSpPr>
          <p:nvPr>
            <p:ph type="title"/>
          </p:nvPr>
        </p:nvSpPr>
        <p:spPr>
          <a:xfrm>
            <a:off x="101573" y="178647"/>
            <a:ext cx="10969943" cy="711016"/>
          </a:xfrm>
        </p:spPr>
        <p:txBody>
          <a:bodyPr/>
          <a:lstStyle/>
          <a:p>
            <a:r>
              <a:rPr lang="en-IN" sz="3333"/>
              <a:t>The Postman tool</a:t>
            </a:r>
            <a:endParaRPr lang="en-IN" sz="3333" dirty="0"/>
          </a:p>
        </p:txBody>
      </p:sp>
      <p:sp>
        <p:nvSpPr>
          <p:cNvPr id="6" name="Rectangle 1">
            <a:extLst>
              <a:ext uri="{FF2B5EF4-FFF2-40B4-BE49-F238E27FC236}">
                <a16:creationId xmlns:a16="http://schemas.microsoft.com/office/drawing/2014/main" id="{D9EB8F85-07E9-A8CB-6AF4-1F0F7EE3BE84}"/>
              </a:ext>
            </a:extLst>
          </p:cNvPr>
          <p:cNvSpPr>
            <a:spLocks noChangeArrowheads="1"/>
          </p:cNvSpPr>
          <p:nvPr/>
        </p:nvSpPr>
        <p:spPr bwMode="auto">
          <a:xfrm>
            <a:off x="117077" y="775563"/>
            <a:ext cx="11954671" cy="3549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888" tIns="60944" rIns="121888" bIns="60944" numCol="1" anchor="ctr" anchorCtr="0" compatLnSpc="1">
            <a:prstTxWarp prst="textNoShape">
              <a:avLst/>
            </a:prstTxWarp>
            <a:spAutoFit/>
          </a:bodyPr>
          <a:lstStyle/>
          <a:p>
            <a:pPr marL="0" marR="0" lvl="0" indent="0" algn="l" defTabSz="1218895"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Postman is a popular API (Application Programming Interface) testing and development tool. It provides an easy-to-use interface for interacting with APIs, enabling developers, testers, and other users to test, debug, and document APIs efficiently. It is widely used in the software development lifecycle to ensure that APIs function as intended.</a:t>
            </a: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533"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533"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533"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533"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533" b="1"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Send requests (GET, POST, PUT, DELETE, etc.) to APIs and receive responses.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Validate the API’s behavior, response codes, and data.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Simplifies sending HTTP requests without needing to write complex scripts.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Supports various authentication methods like OAuth, Basic Auth, Bearer Token, etc.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Reduces manual effort by automating repetitive tasks.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Helps in documenting APIs for better team understanding. </a:t>
            </a:r>
          </a:p>
          <a:p>
            <a:pPr marL="0" marR="0" lvl="0" indent="0" algn="l" defTabSz="1218895" rtl="0" eaLnBrk="0" fontAlgn="base" latinLnBrk="0" hangingPunct="0">
              <a:lnSpc>
                <a:spcPct val="100000"/>
              </a:lnSpc>
              <a:spcBef>
                <a:spcPct val="0"/>
              </a:spcBef>
              <a:spcAft>
                <a:spcPct val="0"/>
              </a:spcAft>
              <a:buClrTx/>
              <a:buSzTx/>
              <a:buFontTx/>
              <a:buChar char="•"/>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Integrates well into agile and DevOps workflows. </a:t>
            </a:r>
          </a:p>
          <a:p>
            <a:pPr marL="0" marR="0" lvl="0" indent="0" algn="l" defTabSz="1218895" rtl="0" eaLnBrk="0" fontAlgn="base" latinLnBrk="0" hangingPunct="0">
              <a:lnSpc>
                <a:spcPct val="100000"/>
              </a:lnSpc>
              <a:spcBef>
                <a:spcPct val="0"/>
              </a:spcBef>
              <a:spcAft>
                <a:spcPct val="0"/>
              </a:spcAft>
              <a:buClrTx/>
              <a:buSzTx/>
              <a:buFontTx/>
              <a:buChar char="•"/>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It is available as a desktop application, web application, and browser extension, making it accessible across different platforms.</a:t>
            </a:r>
          </a:p>
          <a:p>
            <a:pPr marL="0" marR="0" lvl="0" indent="0" algn="l" defTabSz="1218895"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hlinkClick r:id="rId2"/>
              </a:rPr>
              <a:t>https://www.postman.com/downloads/</a:t>
            </a: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1218895"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pic>
        <p:nvPicPr>
          <p:cNvPr id="4099" name="Picture 3" descr="Postman icon SVG Vector &amp; PNG Free Download | UXWing">
            <a:extLst>
              <a:ext uri="{FF2B5EF4-FFF2-40B4-BE49-F238E27FC236}">
                <a16:creationId xmlns:a16="http://schemas.microsoft.com/office/drawing/2014/main" id="{03EB7D30-1385-8978-1A2D-A437AE1C9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5078677" y="4473917"/>
            <a:ext cx="1618829" cy="1523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5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7640</TotalTime>
  <Words>753</Words>
  <Application>Microsoft Office PowerPoint</Application>
  <PresentationFormat>Custom</PresentationFormat>
  <Paragraphs>118</Paragraphs>
  <Slides>15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Amasis MT Pro Black</vt:lpstr>
      <vt:lpstr>Arial</vt:lpstr>
      <vt:lpstr>Arial Black</vt:lpstr>
      <vt:lpstr>Calibri</vt:lpstr>
      <vt:lpstr>Cooper Black</vt:lpstr>
      <vt:lpstr>Segoe UI</vt:lpstr>
      <vt:lpstr>Segoe UI Light</vt:lpstr>
      <vt:lpstr>Office Theme</vt:lpstr>
      <vt:lpstr>1_Office Theme</vt:lpstr>
      <vt:lpstr>SAP BTP  Build Apps Training</vt:lpstr>
      <vt:lpstr>PowerPoint Presentation</vt:lpstr>
      <vt:lpstr>Agenda – Day 9</vt:lpstr>
      <vt:lpstr>Deploy the BPA process</vt:lpstr>
      <vt:lpstr>Scenario</vt:lpstr>
      <vt:lpstr>My Inbox Fiori App</vt:lpstr>
      <vt:lpstr>PowerPoint Presentation</vt:lpstr>
      <vt:lpstr>The destination  sap_process_automation_service  </vt:lpstr>
      <vt:lpstr>The Postman tool</vt:lpstr>
      <vt:lpstr>APIs on API HUB</vt:lpstr>
      <vt:lpstr>SAP BTP CF Security Concept</vt:lpstr>
      <vt:lpstr>Scenario</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241</cp:revision>
  <dcterms:created xsi:type="dcterms:W3CDTF">2013-09-12T13:05:01Z</dcterms:created>
  <dcterms:modified xsi:type="dcterms:W3CDTF">2025-05-13T13:41:13Z</dcterms:modified>
</cp:coreProperties>
</file>