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76" r:id="rId2"/>
    <p:sldId id="4122" r:id="rId3"/>
    <p:sldId id="277" r:id="rId4"/>
    <p:sldId id="4777" r:id="rId5"/>
    <p:sldId id="4778" r:id="rId6"/>
    <p:sldId id="4779" r:id="rId7"/>
    <p:sldId id="4802" r:id="rId8"/>
    <p:sldId id="4773" r:id="rId9"/>
    <p:sldId id="4774" r:id="rId10"/>
    <p:sldId id="4811" r:id="rId11"/>
    <p:sldId id="4812" r:id="rId12"/>
    <p:sldId id="4775" r:id="rId13"/>
    <p:sldId id="4776" r:id="rId14"/>
    <p:sldId id="4813" r:id="rId15"/>
    <p:sldId id="4814" r:id="rId16"/>
    <p:sldId id="4754" r:id="rId17"/>
    <p:sldId id="4731" r:id="rId18"/>
    <p:sldId id="4732" r:id="rId19"/>
    <p:sldId id="4733" r:id="rId20"/>
    <p:sldId id="4734" r:id="rId21"/>
    <p:sldId id="282" r:id="rId22"/>
    <p:sldId id="280" r:id="rId23"/>
    <p:sldId id="4711" r:id="rId2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074D92"/>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40" autoAdjust="0"/>
    <p:restoredTop sz="95250" autoAdjust="0"/>
  </p:normalViewPr>
  <p:slideViewPr>
    <p:cSldViewPr>
      <p:cViewPr varScale="1">
        <p:scale>
          <a:sx n="105" d="100"/>
          <a:sy n="105" d="100"/>
        </p:scale>
        <p:origin x="508" y="64"/>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5" units="1/in"/>
          <inkml:channelProperty channel="T" name="resolution" value="1" units="1/dev"/>
        </inkml:channelProperties>
      </inkml:inkSource>
      <inkml:timestamp xml:id="ts0" timeString="2024-04-29T08:31:12.394"/>
    </inkml:context>
    <inkml:brush xml:id="br0">
      <inkml:brushProperty name="width" value="0.05292" units="cm"/>
      <inkml:brushProperty name="height" value="0.05292" units="cm"/>
      <inkml:brushProperty name="color" value="#FF0000"/>
    </inkml:brush>
  </inkml:definitions>
  <inkml:trace contextRef="#ctx0" brushRef="#br0">27939 2736 1735 0,'-3'-7'25'0,"3"2"15"0,-4 2 17 0,4 0 15 0,-1 0 11 0,1 1 8 0,-2-2 5 0,4-1 13 0,-1 3-26 0,3-2-13 0,-1 3-14 0,-2-3-6 16,4 4-8-16,-2 0 3 0,2 0 1 0,-5 2-18 15,3-2 8-15,-2 5 11 0,1-1 13 0,-2 5 2 16,2-2 3-16,-1 2-8 0,-1-1-1 0,0 4 14 0,0 4 0 0,0 3-10 15,-3 0-13-15,1 4-14 0,-1 0-6 16,-3 8 1-16,3-1-6 0,0 2-6 0,0-2-10 0,-4 2-3 16,4-2 0-16,0-1 1 0,0 1 1 0,-2-5-3 15,2-1 0-15,0 1-5 0,1-5-12 0,1-4-17 16,2 1-6-16,-1-5-38 0,0-1-30 0,0-5-37 0,0 1-45 16,2-4-63-16,1-3 4 0,0-3-36 0,2-2-51 15</inkml:trace>
  <inkml:trace contextRef="#ctx0" brushRef="#br0" timeOffset="446.23">27932 2814 1378 0,'-5'-17'31'0,"1"-5"19"0,4 3-25 16,0 0 74-16,-5 2-37 0,4 4 22 0,1-4 9 0,1-2 19 16,-1 1-20-16,5 0-1 0,-4-1 32 0,4 1-72 15,2 3 49-15,-4-5-10 0,6 8-4 0,0-2-17 16,3 4-11-16,-3 0-12 0,5 2-4 0,-1 4-4 0,4-2-12 15,-2 5-11-15,4 1-2 0,-3 0-4 0,1 0 1 16,3 5-2-16,0 0-4 0,0 4 2 0,2-1 6 0,0 4 1 16,-1 2-3-16,1 0 3 0,-5 4-2 0,2-1-1 15,-4 1 0-15,-1 1 4 0,-5 0-6 0,-2 1-5 0,-4-1 4 16,-3-4-2-16,-3-1-2 0,-4 2 3 0,1-1 0 16,-5-3-5-16,-5 1 0 0,-3-2 2 0,2 1-2 15,-7 2 3-15,0 0 1 0,-1-2 0 0,-1-1-7 0,-2-2 4 16,1 0 1-16,2 1-2 0,1-6 4 0,0 1-2 15,2 1-4-15,5-4 1 0,1 1 7 0,1-3-2 16,3 2-1-16,4-2 6 0,2 0-11 0,3-2 3 0,2 1 5 16,1-1-3-16,3 2-4 0,-2 0 1 0,7-2-5 15,-2 1-2-15,2 1 12 0,5 1 4 0,-4 1 1 16,4 1 1-16,3 4 4 0,-2 0 2 0,3 1 12 0,-1 4 11 16,2 0 1-16,-1 0 1 0,2 3 1 0,0 1 3 15,-1-1-1-15,0 3-5 0,0-1-8 0,1 1-5 0,-2-3-13 16,-1 4-5-16,0-4-4 0,-4 0-8 0,4 2 6 15,-3-1-3-15,0-4 0 0,-3 1-2 0,2-1 5 16,-3-2-3-16,4-1-16 0,-4-1-27 0,1-3-13 0,-3-1-34 16,2-3-39-16,-5 1-66 0,4-2-57 0,2-5-33 15,-4-1-61-15</inkml:trace>
  <inkml:trace contextRef="#ctx0" brushRef="#br0" timeOffset="742.32">28521 2697 2025 0,'-7'-2'33'0,"5"0"31"0,-2 2 13 0,12-2 23 0,-12 2 5 0,4 0 7 0,0 0-3 0,2-5 2 15,0 5-31-15,-1 2-33 0,3 0-13 0,-4 3-21 0,3-3 9 16,2 6 9-16,-2 0 10 0,2 0 2 0,0-2 2 15,2 8 5-15,-1-3 8 0,2 7 1 0,-3-1-14 0,3 4-12 16,-2-1-5-16,-1 1-7 0,0 7-1 0,-2-4-4 16,0 1-5-16,-3 1-3 0,0-3-1 0,0 0-2 15,0-4-4-15,0 3 4 0,-1-6-3 0,-1 0 2 0,-1-1-9 16,3-3-20-16,-2 0-6 0,-1-4-27 0,1-1-19 16,1-2-33-16,-2 1-36 0,1-4-43 0,-1 1-58 15,-1-6 7-15,2 1-51 0</inkml:trace>
  <inkml:trace contextRef="#ctx0" brushRef="#br0" timeOffset="1070.5">28451 2792 1743 0,'-11'-8'34'16,"1"-1"16"-16,2-5 21 0,4 5 10 0,-6-2 16 15,6 1 10-15,0-1 14 0,4 0 17 0,0-3-30 0,4 1-12 16,-3-2-24-16,6 2-5 0,2 3-17 0,0 0-11 15,4 3-11-15,1 0-8 0,7 3 4 0,-5 1 4 0,6 4 8 16,-1-1-3-16,-1 4 8 0,0 3 0 0,1 1-2 0,3-1-10 16,-1 7-9-16,1 0-8 0,-1 2-5 0,-1 0-3 15,0-1-5-15,3 3 1 0,-8 0 1 0,1 6 3 16,-9-2 3-16,1 0 1 0,-3 3-1 0,-3 2 6 16,-4 1-1-16,-5-1-1 0,-3-1 2 0,-1-1 3 0,-3-3-2 15,-5 0-5-15,-3-3 7 0,-3-4-5 0,1 1 1 0,0-3-1 16,0-2-4-16,-2-1-2 0,-3-1-9 0,2-2 10 15,2-1-9-15,-2-3 1 0,4 1 1 0,-6-2 0 16,5-2-4-16,2-4-17 0,2-1-1 0,5 0-44 16,0-4-25-16,5-1-38 0,4-3-40 0,2-1-41 0,2-3-43 15,5-3 6-15,1-2-50 0,7 2-6 0</inkml:trace>
  <inkml:trace contextRef="#ctx0" brushRef="#br0" timeOffset="1816.21">28877 2742 1500 0,'-2'-1'86'15,"-1"-3"-38"-15,8 0 24 0,-7 0 6 0,4 2 15 16,-1-1 10-16,1 3 7 0,-4 0 3 0,6 2-84 0,0-1 41 16,-3-4-11-16,4 7 4 0,-2-3 4 0,5 3-1 15,-3 1-5-15,4-2-6 0,-2 2 6 0,1 0-5 0,0 7-11 16,1-3-9-16,-3 3-18 0,1 2-6 0,-2 4-2 0,0 3 5 15,-1 2-9-15,1-1 2 0,-2 0-1 0,-2 0-1 16,1 0 3-16,0-2-6 0,-2 0 6 0,0-2-6 16,0-2 5-16,-2-1-7 0,0 0 3 0,1-4 6 15,-1 0-8-15,-1-4 1 0,1-1-2 0,1 1 5 0,1-5 2 16,-4 3 5-16,2-5 3 0,0 0-4 0,2-2 1 0,-3-1 6 16,1-2-3-16,1-2-5 0,-2-3-3 0,3-1 1 15,-4-3-11-15,3 0 3 0,-2-4 3 0,-1-1-4 16,3-2-6-16,-4-3 4 0,2-1-1 0,0-1-4 0,0-3 7 15,3 2 1-15,-3 2-8 0,3-1 1 0,0 2 6 0,3 1 0 16,0 2 1-16,2 3-1 0,1 0-3 0,-1 3-2 16,-1 2 6-16,3 1-2 0,1 1-4 0,-2 5-3 0,2 1-3 15,0 1 4-15,2 0 0 0,-1 1-6 0,0 1 0 16,3 2 3-16,1 0 1 0,0 2 3 0,1 0 1 0,-1 0 2 16,4 1-4-16,-2 4 9 0,2-4-5 0,-4 2 5 0,2 4 3 15,-3-2-5-15,1 0 2 0,-4-1-7 0,-1 3 7 16,-4-1-1-16,0 1 5 0,-3 1-4 0,-2 2-2 0,-1-3 4 15,-3-2 2-15,0 0 6 0,-5 0-2 0,2-3 0 16,-4 3-1-16,-2-2-7 0,3 0 7 0,-2-1-3 0,-2 4 0 16,4-1-2-16,-3-1-2 0,2 1-2 0,1-1 0 15,0-1 4-15,2-2-2 0,2 0-2 0,0 1 0 0,0-1-1 16,4 1-1-16,0-3-2 0,1-1 2 0,1 4-1 16,1-2-3-16,1-2 2 0,1 2-3 0,1-2 0 0,0 0 1 15,1 1 4-15,-1 1 1 0,6-2 2 0,-1 3 0 16,3-2 4-16,0-1-4 0,2 5 2 0,1 0 2 15,0 1 0-15,2-3-4 0,-2 5-5 0,2 0 5 0,-3-1-1 16,0 4 5-16,0-1-2 0,0 1 2 0,-2 0 1 16,-1 2 5-16,-4 2 5 0,1-2-6 0,-4 1 4 0,1 0-3 15,-4 0 2-15,0-1-3 0,-3 1-3 0,-1-1-2 16,0-4 3-16,-4 2 2 0,0-1-8 0,-2-1 2 0,-2-2-4 16,-1 0 2-16,-2 1 0 0,-1-3 4 0,-1-1-6 15,-1 1-3-15,2-3 7 0,-2-1-4 0,-2-1 3 0,2 0 3 16,-1-1-6-16,3-3-5 0,-1 0 8 0,4-2-11 15,0-1-25-15,2-2-9 0,5 0-36 0,-1-2-33 0,1-2-33 16,6-1-42-16,0-4-41 0,6 1 3 0,-3-2-26 0,10 0-28 16</inkml:trace>
  <inkml:trace contextRef="#ctx0" brushRef="#br0" timeOffset="2528.44">29392 2761 1562 0,'-3'0'83'0,"3"-5"-35"0,3 5 15 0,-5-1 4 0,-1 1 19 0,3 0 11 0,-2 0 4 16,2 0 7-16,0 0-81 0,0 0 40 0,2 0-16 0,-2 0-4 15,2 0-2-15,-1 0 3 0,2 2 0 0,-3 1 0 16,4 2 0-16,-4 1 3 0,1 3-3 0,1 2 4 16,1 1-15-16,-3 6-14 0,2-2-4 0,-1 2-9 0,-1 0-1 15,5 3-3-15,-5 1 0 0,0-5-3 0,0 2-1 0,0-1-2 16,3 2 2-16,-3-4 3 0,0-1-8 0,0-2 2 15,0 0 1-15,0-1-1 0,0-3 2 0,-3-1 3 16,3 0-7-16,0-2 3 0,0-2 6 0,-5-2-5 0,5 1-1 16,0-1 5-16,0-2 0 0,-1 0-2 0,-1-2 8 15,2 1-5-15,-1-2 4 0,1-1-4 0,-2-1 2 0,0-2-5 16,1-4-1-16,1 2 2 0,-4-5-5 0,1-1 0 16,-2-3-1-16,1-1 3 0,-1-2-4 0,1-1 1 0,-1-2 2 15,1-3-3-15,0-1 2 0,0 1-1 0,3 5-4 16,1 0 5-16,0 2 3 0,0-2 0 0,3 5-5 0,0 2 8 15,4 2 7-15,-2 2 4 0,4-3 0 0,-3 4-3 16,4 1 3-16,-2 3-3 0,2-1 3 0,2 5-4 0,-1-3-13 16,1 5 3-16,1 0-2 0,1 0 0 0,-1 2-2 15,3 1 2-15,0 3 2 0,-1 2-4 0,1 0 8 0,0 2-7 16,-3 4 4-16,1-1-1 0,-2-4-1 0,-2 2 5 0,1 2 0 16,-5 1 3-16,1 1-1 0,-4 0 7 0,0-2-3 15,-3 6-1-15,0 2 0 0,-1-1-1 0,-4 1-3 0,2-3-5 16,-1 1 3-16,1-2-3 0,-4-2-1 0,3 0-2 15,-2-3 6-15,-1 1-2 0,4-3-2 0,-2-1 2 0,1-1-4 16,-2-2-1-16,-1 1 5 0,4-3-1 0,-2-1-1 16,4-2-4-16,-1 0 7 0,-1-2-1 0,1 0-2 15,1-4-1-15,1 0-1 0,0-3 3 0,0 0-2 0,-3-5-4 16,6 0 3-16,-2-5 1 0,2 0-1 0,1-5 2 16,0-1 0-16,3-2 0 0,-1 0-1 0,7 1 6 0,-2-1-11 15,1 2 1-15,3 3 8 0,2 0-3 0,-1 3 0 16,3 4 0-16,-5 0-1 0,7 0 0 0,-5 5 3 0,1 2 2 15,-3 3-9-15,2 4 2 0,-3 0 3 0,1 7-1 16,-5-1 3-16,3 7-4 0,-2 0 5 0,-2-1-3 0,2-1 2 16,-2 4-1-16,-4 0-8 0,3 1 4 0,-4 3 1 15,0 0 4-15,-3-2-10 0,3 4 6 0,-3 2 1 0,2 0 3 16,-2-2 2-16,0-2-4 0,-2 0 2 0,2-3-7 16,-1-2 2-16,1-1-26 0,-3 0-17 0,1-2-37 0,-4 1-33 15,1-2-33-15,-3-3-46 0,-1-1-49 0,-1-1-13 16,-4-2-36-16</inkml:trace>
  <inkml:trace contextRef="#ctx0" brushRef="#br0" timeOffset="2941.96">30284 2721 1493 0,'9'-11'88'0,"4"3"-31"0,4-6 11 0,-7 2 28 0,-4 3 15 0,3-2 22 16,0 4 15-16,-6-2 16 0,-3 4-83 0,0-5 33 0,1 7-13 16,-5-4-25-16,4 5-16 0,-7-1-23 0,1 2-10 0,-7-1-24 15,2 0 0-15,-3 4 1 0,0 0 1 0,-3 2 5 0,0-1-2 16,-1 6 0-16,2-4-4 0,-2 4 3 0,2 1 2 0,1-1 0 16,3 1 6-16,-5 0-3 0,4 2 6 0,4 0 5 15,-2 0-3-15,1-2 6 0,2-1 1 0,3-1 2 0,1-1-4 16,3 2-2-16,2-3-6 0,-1 1 0 0,4 1 2 15,1 1-4-15,3 1-8 0,-1 3 1 0,3-4-7 0,3 5 1 16,0-4 4-16,4 1-4 0,0 0 5 0,1-1 0 0,3 1-1 16,-4 0-2-16,5 1-2 0,-1-2 0 0,-7 4-2 15,3-3 1-15,0 4-1 0,-5-2-6 0,-1 2 9 0,-1 1 0 16,-4-2 20-16,-3 2 2 0,2-2 6 0,-5-1 8 16,-5-1 0-16,1 0 9 0,-4-2 9 0,-1-1 4 0,-3 1-5 15,1-4-3-15,-6 2 4 0,2-3-6 0,-5 0 1 0,4-4-3 16,-8 2-16-16,1-3-7 0,2 0-10 0,-5-1 4 15,5-2-10-15,-1 0-2 0,5-1 1 0,-1-1-2 0,5 1-4 16,-3 0 5-16,7-1-2 0,1-4-28 0,1 2-28 16,0 2-31-16,-1-2-39 0,0 2-57 0,-2-2-59 15,-1 2-71-15,6-1-26 0,-1 4-87 0</inkml:trace>
  <inkml:trace contextRef="#ctx0" brushRef="#br0" timeOffset="4250.99">27902 3462 1317 0,'-5'2'43'0,"4"-2"7"0,-2 0-21 0,3 0 72 0,-4 3-35 0,2-3 27 0,0 0 12 0,2 0 26 15,0 0-32-15,0 0 9 0,2-3 46 0,0 3-59 16,2 0 36-16,-1 0-25 0,3 0-11 0,2 0-24 0,0 0-10 15,6 0-4-15,1 0-20 0,0 0-14 0,7-2-7 16,-1 2 8-16,3 0-1 0,-2-2-4 0,-1 2-1 0,-1 0-14 16,2-1-2-16,-6 1-1 0,1 0 4 0,-2-1-7 15,-3 1-16-15,-1-2-7 0,-3 2-4 0,2-1-22 16,-6-1-17-16,1 1-20 0,-2 1-31 0,-3 0-34 0,0 0-16 16,2-2 16-16,-4 0-43 0,1-2-27 0,1 1-41 15</inkml:trace>
  <inkml:trace contextRef="#ctx0" brushRef="#br0" timeOffset="4582.49">28555 3329 1241 0,'-1'-3'19'15,"1"1"11"-15,1 2 20 0,-2 0 11 0,2-2-30 0,-2 4 64 16,1-2-40-16,0 0 13 0,1 1-15 0,3 0 2 16,-3 2-4-16,2-3-10 0,-3 4 34 0,4-4-52 0,-3 1 49 15,5 1-12-15,-3-2 4 0,4 0-8 0,-1 0-16 16,1 0 4-16,-1 0-5 0,0 2-7 0,2-4-12 0,0 4-1 15,6-2-12-15,-4 2-4 0,3-2 2 0,0 1-5 16,4-1 2-16,0 0-3 0,-4 2 1 0,1-2-3 16,-5-2 9-16,-2 2-7 0,-3-1 1 0,2 1-4 0,-6 1-23 15,0-2-22-15,-1 1-30 0,2 0-31 0,-2-4 13 0,1 4-51 16,-5 0-64-16</inkml:trace>
  <inkml:trace contextRef="#ctx0" brushRef="#br0" timeOffset="4884.04">29164 3340 1454 0,'-6'0'24'0,"4"-4"10"0,7 2-31 0,-4 2 66 15,-2 0-34-15,2 0 7 0,1 0 0 0,1 2-4 16,0-2-18-16,4 2-15 0,-2-2 33 0,3 0-70 0,2-2 37 16,3 2-6-16,4 0-3 0,3-2 8 0,0 1-9 15,1 1 8-15,-1 0-4 0,2 0 3 0,2 0-3 0,-5 0 1 16,2 0 3-16,-3 0-7 0,-3-2 3 0,-1 4-4 16,-1-2 7-16,-7 0-2 0,1-2 0 0,-3 2-23 15,-1-2 30-15,-1-1-63 0,-2 2 10 0,-2-2-35 0,-1 0-51 16,3-1-37-16</inkml:trace>
  <inkml:trace contextRef="#ctx0" brushRef="#br0" timeOffset="5145.83">29656 3321 1241 0,'6'1'12'0,"1"-2"16"0,2 1 8 0,-1 0 13 0,5-2 7 16,-1 2-48-16,6-2 45 0,1-1-2 0,1 1-3 16,1 0-65-16,1 1 33 0,2-3-7 0,-1 2-54 15,1 1 93-15,0-2-89 0,-5 2 48 0,3-2-56 0,-3 2 97 16,-2-1-86-16,0 1 38 0,-2 0-9 0,0 0-9 0,-6 1 35 16,-1-2-51-16,-2 0 45 0,-3 2-56 0,2 0 37 15,-4 0-53-15,1 0 54 0,-2 0-43 0,3 0 5 0,0 0 4 16,4 2-7-16,-4-2 2 0,3 3-1 0,2-3-11 15,0 0-13-15,3 0-20 0</inkml:trace>
  <inkml:trace contextRef="#ctx0" brushRef="#br0" timeOffset="7754.24">29144 3526 1524 0,'1'-2'75'0,"-1"2"-45"0,0 0 7 0,0 0 21 0,0 0 11 0,0 0 1 16,0 0 19-16,0 0 5 0,0 0-67 0,0 0 47 0,0 0-3 16,0 0-20-16,0 0-6 0,0 0 0 0,0 0-19 15,0 0-8-15,0 0 8 0,0 0-10 0,0 0 0 16,0 0 6-16,0 0 3 0,0 0 3 15,0 0 6-15,0 0 11 0,0 0 3 0,0 0 2 0,0 0-8 16,0 0-7-16,0 0-9 0,7 66 3 0,-7-66-7 16,-4 121 1-16,1-100-21 0,2-2 8 0,1 0-1 15,0-3 8-15,1 3 4 0,1-6 9 0,3 3 3 0,-1-1 6 16,4-3 5-16,-2 0-11 0,7 2 4 0,-2-6-2 0,5 2-3 16,1-3-10-16,3 0 0 0,3-2-2 0,6 0-4 0,-1-3 3 15,5 0-1-15,0-2 0 0,6-1-7 0,-1 0-2 0,1-2 0 16,-1-1-4-16,0 0-3 0,-2 1 4 0,-2 0-1 15,2-2-5-15,-5 2 4 0,-2 1 0 0,-5-1-4 0,-2 2 0 16,-5-1 5-16,-3 1-3 0,-4 1-2 0,-3 0 0 0,-3-2 2 16,-1 2-3-16,-3 0 2 0,-2-1-5 0,1 1-7 0,1 0-12 15,-4 0-10-15,0-2-28 0,-1 0-18 0,4 2-28 16,-6-3-24-16,3 3-29 0,-5 0-11 0,-1 0-19 0,3 3-16 0,-1-6 53 16,3 1-62-16,-2 0 39 0,1 0-3 0</inkml:trace>
  <inkml:trace contextRef="#ctx0" brushRef="#br0" timeOffset="7990.93">29751 3753 1680 0,'0'-7'-33'0,"-3"2"72"0,1-1-32 0,2 0 9 16,-1 1 31-16,1 2 9 0,-3-1 18 0,3-2 13 0,0 5 48 16,0-4-59-16,0 3 40 0,-4-2 6 0,4 3-27 0,0-2-2 15,0 3-20-15,-1 0-15 0,-1 2-17 0,2-1-10 0,0-1-6 16,2 3-10-16,-2-3-6 0,1 5-1 0,3-1 0 15,-1 3 8-15,3 0 9 0,2 3 2 0,-5-1 2 0,7 5 1 16,-2 0 4-16,1 0-5 0,0 0 3 0,-1 3-5 0,1-4-6 16,1 4-4-16,-3-2-7 0,-3 2-1 0,1-1-3 0,-1-1 5 15,-4 0-5-15,4-1 2 0,-4-1-4 0,-4-3-2 0,0 3 3 16,1-2-5-16,-3-2-1 0,-1-1-4 0,-3 1 3 16,1-4-27-16,1 1-19 0,-5-5-33 0,0 2-38 0,-4-3-34 15,0 1-46-15,4-6-1 0,3 3-75 0</inkml:trace>
  <inkml:trace contextRef="#ctx0" brushRef="#br0" timeOffset="8648.75">30374 3756 1439 0,'-2'-4'13'0,"8"0"18"0,-7 1-29 0,4 1 65 0,-5-2-28 0,-7 2 7 0,12 0 21 0,-12-1 12 0,9 0 1 15,-3 0-1-15,3 1 37 0,-3 0-61 0,3-1 32 0,4 2-1 16,-8-3-16-16,4 5-9 0,-5-1-15 0,0 3-13 15,-3 0-2-15,-1 0 6 0,-1 5 9 0,0-1-2 0,0 2-5 16,-3 0 4-16,1 5 2 0,0-2 3 0,3 2-4 0,-5-1 1 16,6 3-9-16,-4 1-1 0,6-2 5 0,-2-1 0 0,5 4-1 15,-2-3-7-15,5 0-3 0,0-2-11 0,4 3-2 0,0-2 1 16,3 1-8-16,4-3-2 0,1 1-4 0,2-3 4 0,2 2 1 16,5-4 0-16,-2 0-7 0,5-1-1 0,-1-2-1 15,1-1 0-15,0-1 1 0,1-1-6 0,-1-2 2 0,1-2 6 16,-3-2 1-16,1-2-3 0,-1 1 2 0,-4-4-5 0,-2 0 2 15,3 0-1-15,-6-2-2 0,-1-1-2 0,-4 0 1 16,2 0 4-16,-7-4-4 0,1 0 1 0,-4-1 5 0,0 0 1 16,-5-1-4-16,0 2-1 0,-6-3 2 0,-2 3-3 15,0-2 0-15,-1 5 3 0,-2-1-5 0,-6 2 4 0,5 1 0 16,-7 2 2-16,0 2 2 0,3 1-5 0,-2 1 6 16,1 1-2-16,0 4-2 0,3-2-3 0,2 1-14 15,4 1-21-15,-1 0-3 0,6 3-14 0,0-3-24 0,8 2-27 16,-6 0-20-16,3 2-22 0,3 2-12 0,-5-2-13 0,11 0 18 15,5-1-32-15,-1 1-16 0</inkml:trace>
  <inkml:trace contextRef="#ctx0" brushRef="#br0" timeOffset="9239.87">30828 3771 2148 0,'-3'-3'-20'0,"3"3"15"0,-4-6 2 0,3 5 2 0,-1-1 2 0,4 4 3 0,-1-2-2 16,1 0-2-16,1 1 23 0,-1 1-13 0,3 2-2 0,-1 0-5 15,-2-1-1-15,2 5-7 0,1 0 9 0,2 0-1 0,-4 5 0 0,2-1-2 16,-2 0-1-16,1 2 3 0,-2 0-3 0,-1 2 4 16,1 1-4-16,-2-2 3 0,0 1-4 0,2-1-2 0,-4 0 2 15,4-2 3-15,-4 1-3 0,2-1 4 0,0 0-8 0,0-2-11 16,-3 0-16-16,3-1-10 0,-3-1-7 0,-2 1-9 0,1-5 1 15,2 2-15-15,-1-5 50 0,1-1-41 0,2-1 65 0,-3 0-45 16,1-2 46-16,-1-5-42 0,3 3 36 0,-3-7-31 0,3 6-3 16,-5-6 14-16,2 3-11 0,0-5 20 0,1 2 5 0,1-2 3 15,-1 0 4-15,1-3 47 0,-3 1-90 0,4-4 81 0,-1 0-37 16,1-1 38-16,-3 1-71 0,3-3 102 0,-5 2-87 16,6 1 52-16,1-3 8 0,0 4 9 0,-2-1-38 0,4 3 0 15,0-1 32-15,-1 4-50 0,3 0 64 0,2 2-54 0,-3 1 44 16,1 3-50-16,-1 0 43 0,1 0-3 0,2 5-5 0,-3-1-11 15,3 2-10-15,-2-2 7 0,5 3 0 0,-3 0 2 0,3 4-2 0,1-1 0 16,1-1 1-16,0 3 6 0,4 2-2 0,1 0-8 16,-2 2-4-16,1-1-4 0,1 3-4 0,-1 0 1 0,-1 0 3 0,-1-1-6 15,0 2-4-15,-5-1 1 0,-1 1-2 0,-1-1 7 16,-5-1-1-16,-2-1-2 0,-2 3 2 0,-6-1 2 0,3-2 3 16,-6-1-5-16,-2 2 2 0,-1-1-3 0,-3-2 2 0,-2 1 0 15,0-3-3-15,-3 0 1 0,-1 0-4 0,0-1 5 0,-2-1-1 16,5-3-1-16,-3 2-2 0,2 0 0 0,2-1 0 0,1-1 0 15,5 2 2-15,2-2-2 0,2 1 1 0,1-1-1 0,2 1 3 16,4 0 0-16,1 4-1 0,1-3-2 0,3 1 0 0,0 4 3 16,1-2-3-16,6 2 2 0,-3 0 1 0,3 0-1 0,5 2 3 15,-2-1-1-15,3 3 4 0,1-3-4 0,3 2 0 0,1 0 0 16,-5 0-4-16,7 1 2 0,-2-1 1 0,-4 0 1 0,3-4-2 16,0 4-11-16,-5-2-20 0,1 2-13 0,-2-6-30 0,2 7-27 0,-3-8 10 15,2-3-31-15,-2 0-52 0</inkml:trace>
  <inkml:trace contextRef="#ctx0" brushRef="#br0" timeOffset="9649.4">31277 3845 1703 0,'1'-11'-27'0,"1"1"66"0,1 3-32 0,0 2 2 0,1 0 19 15,-4 1 14-15,3 4 2 0,-3-1 2 0,0 1 24 0,1 0-68 0,-1 0 40 16,-1 1-7-16,1 1-19 0,1 3-10 0,-1-3 7 0,0 4 5 15,-1 1 10-15,1 2 6 0,0 1-7 0,0 0 5 0,0 0 6 16,-3 5-3-16,3-2-2 0,-2 2-7 0,-1 0-6 0,1-1-4 16,0-1 0-16,1-1-2 0,-1 2-5 0,2-2 2 15,-1-1-6-15,1-2-1 0,0 0-3 0,0 0 4 0,1-4-3 16,-1 2 1-16,0-3-1 0,0 0-6 0,2-1 0 0,-2-1 6 0,0-2-1 16,1 0-1-16,-1-1 3 0,2-2 1 0,-2 0 0 15,10-97 5-15,-9 83-9 0,1-3-1 16,-2 1 5-16,2 0-4 0,-1-1-4 0,3 1-2 0,0 0 5 15,-1 1 4-15,3 1 1 0,-1 1-2 0,0 2-4 0,4-1 0 16,-2 4 6-16,1 2 3 0,-2 0-9 0,5 0-2 0,-3 4-1 16,0 2-1-16,2 2 4 0,0 1 1 0,2 0 0 0,-3 3-4 15,0 2 4-15,3 2 0 0,-3 3 6 0,0 0 3 0,3 1-3 16,-6 3 3-16,0 0-2 0,0 4 0 0,-1-1 3 0,-2 1 1 16,-3-2-7-16,4 2-1 0,-4-1 0 15,0 0-2-15,0 0 2 0,0-3 3 0,0 1-5 0,0-1-4 16,0-1 3-16,3-1-31 0,-3 3-23 0,0-4-36 15,0 2-23-15,-3-6 16 0,3 0-67 0,4-1 11 0,-4-1-29 16</inkml:trace>
  <inkml:trace contextRef="#ctx0" brushRef="#br0" timeOffset="9803.64">31299 3941 1625 0,'-6'-5'87'15,"1"1"-31"-15,-2 1 17 0,6 2 21 0,-1-3 16 0,4 4 3 16,1-2 12-16,0 2 12 0,5-4-72 0,3 3 36 0,0-2-15 15,4 3-20-15,4 0-18 0,-1 0-4 0,2 3-7 0,3-3-15 16,-2 2-15-16,138 18-560 16,-147-18 338-16</inkml:trace>
  <inkml:trace contextRef="#ctx0" brushRef="#br0" timeOffset="10598.36">30077 4413 1696 0,'1'-4'-26'0,"-2"-3"79"0,-3 3-42 0,4-1 16 0,-1 0 20 16,1 5 1-16,-5-2 4 0,7 2 7 0,-4-1 27 0,4 1-78 15,-2 3 44-15,3-3-13 0,-2 4-17 0,3-1 1 0,2 2 3 16,-3 1 0-16,6 1 3 0,-4 3 10 0,5 1 4 15,-4 4-4-15,3 2 2 0,-4 0 0 0,2 1-4 0,-2 2-3 16,-1-2-6-16,0 0-7 0,1 2-6 0,-1-3 6 0,-3 0 0 16,2 1-3-16,1-2-3 0,-1-1-4 0,0-1 3 15,0-1-6-15,1-1-1 0,-1-2-5 0,-3-1 2 16,1-2-5-16,2-3 0 0,-1 0 2 0,-2-1 2 16,0-2 5-16,1 0 16 0,-2-1 1 0,-1-1-4 15,-1 0 3-15,3-3 0 0,0-3-1 0,-1 0-1 0,1-2-5 16,0-2-15-16,0-4-1 0,-3-3-1 0,3-2-1 15,-4 0 4-15,1-3-5 0,0-3 0 0,0-2 2 0,-1 1-1 16,1-2-2-16,2-3 3 0,-3 2 1 0,4 2-6 0,-2 1 7 16,4 3-4-16,0 0 3 0,1 7 1 0,0 0 4 0,1 6-3 15,2 1 1-15,-3 2 2 0,5 4-2 0,-2 1-1 0,1 1 1 16,2 4-2-16,-1 1 0 0,2 1-5 0,1 1 3 0,-2 4-1 16,4-1 1-16,-4 3 1 0,4 2-1 0,-4 1-2 0,-1-1 2 15,4 3 5-15,-3 0-5 0,1 0 5 0,-4 2-5 16,0-3 1-16,0 3 2 0,-1-1 2 0,-2-2-3 0,-1 1-2 15,0 1 2-15,-2-4 1 0,-2 1 5 0,2-3-4 0,-3 2 1 16,-1-3 2-16,3-2-1 0,-2 1 2 0,-2-3 2 0,1 1-2 16,0-4-5-16,0 1 5 0,2-1-6 0,-3-3 4 0,2 0-1 15,3 0 1-15,-3-2-4 0,3-3 4 0,0 2-2 16,0-5 0-16,0 0-1 0,3-1-6 0,0-3-2 0,2-2 2 16,0-2 1-16,1-3-7 0,3 0 3 0,3 0-5 0,0-1 7 15,1-2 0-15,0 3-1 0,2 2-3 0,0 2 1 0,0 1 1 16,0 6-5-16,0 1 7 0,0 2-6 0,-1 1 3 0,-1 6 2 15,-1 0 5-15,-1 1-7 0,-1 4 8 0,-2 3 1 0,-1 0-2 16,0 2 3-16,-2 3 0 0,-2 0-4 0,2 2-1 16,-2 2 10-16,-2 0-7 0,4-3 3 0,-4 2 0 0,1 1-2 15,0-3-4-15,1 2 4 0,-2-5-2 0,3 2-3 0,-1-3-10 16,-2 1-13-16,3-3-33 0,-3 1-25 0,2-3-31 0,-3 0-41 16,-4-2-32-16,8-2 1 0,0 0-41 0</inkml:trace>
  <inkml:trace contextRef="#ctx0" brushRef="#br0" timeOffset="10973.38">30717 4392 1735 0,'1'-14'-3'0,"3"0"10"0,-4 3 25 0,1 6 7 0,-1-1 4 0,4 3 12 0,-8 1-4 16,6 2 4-16,1 2 0 0,-3 3-2 0,3-1-13 0,-3 1-4 16,4 3 4-16,-4 3-10 0,3 0 6 0,-3 4 4 0,0 0 5 15,1 6-3-15,-1-3-11 0,2 2-5 0,-4-2-10 0,4 2 0 16,1-1-4-16,-2 0-5 0,6 0-3 0,-2-5-5 15,3-1-3-15,0 2 6 0,1-3 1 0,0-2 0 0,4-1 0 16,1 0-4-16,-3-3 3 0,3-4-4 0,-2 1 4 16,3-3-23-16,-5-1 0 0,1-2-4 0,0-3-2 0,-1-1-1 15,-1-5-7-15,2 2 0 0,-5-5-5 0,2-2 18 16,2-4 1-16,-2 1-2 0,-2-3 10 0,0-1-2 16,-1 0 4-16,2 0 5 0,-1 5 3 0,-3-2-2 0,0 6 3 15,0 3-1-15,0 4-4 0,-3 2 1 0,0 5 3 0,0 2-2 16,-3 7-1-16,0 0 7 0,-2 6-3 0,-2 2 4 15,0 3 3-15,2 3-1 0,-4 3-2 0,1 2 9 16,0 1-2-16,0 1-3 0,2 2 7 0,1-2 8 0,-3 0-6 16,2 0 4-16,3-2 0 0,-2-2-7 0,2 0 4 15,-1-4-4-15,3 1-2 0,1-3-9 0,0-2 2 16,0-1 0-16,0-5-13 0,1 3-29 0,1-6-35 0,1-1-36 16,1-3-11-16,-1-1-49 0</inkml:trace>
  <inkml:trace contextRef="#ctx0" brushRef="#br0" timeOffset="11348.89">31288 4441 1751 0,'2'-11'-28'0,"-2"-2"72"0,6-1-44 0,-3-1 5 16,-1 3 14-16,-4-2 12 0,2 0 9 0,-3 3-3 15,0-2 35-15,0 4-56 0,-2-1 49 0,-3 2 0 0,-3 2-4 16,0 3-13-16,-1 1-3 0,-3 2 6 0,0 2-2 15,-2 1-12-15,4 1-4 0,-2 1-6 0,0 1-11 16,5 3 5-16,0 0-3 0,4-1-6 0,1 2-2 0,0 1-3 0,5 2-3 16,0 0 5-16,1 0-1 0,4 2-2 0,2 0-1 15,1 0 2-15,2 3-4 0,2-3 2 0,1 2 0 16,1 0-4-16,-2 1 1 0,6-1 0 0,-2 0-2 0,1 1 1 16,-4-2 1-16,1 2-3 0,-1-3 4 0,-2 0-2 15,-4 0 0-15,0-3 3 0,-2 3-1 0,-4-4 1 0,-1 0-5 16,-3 0 7-16,0-1-5 0,-5-1 4 0,0-1 0 15,-3-3-4-15,0 2-1 0,-3-3 0 0,1 0 1 16,-3-1-2-16,2-3 4 0,-3 1-5 0,4-2-8 0,-4-1-7 16,1-2-14-16,-2 0-8 0,2-4-6 0,1 3-20 15,0-3-11-15,1-1-13 0,1-1-11 0,7-3-4 0,-1-1-11 16,3-5 30-16,4 2-24 0,4-1-13 0,1-2-21 16,7 2-9-16</inkml:trace>
  <inkml:trace contextRef="#ctx0" brushRef="#br0" timeOffset="11739.9">31527 4455 1508 0,'8'-3'27'0,"0"-1"-27"15,-3 0 70-15,-5 1-42 0,4-1 9 0,-3 1 3 16,-2-3 22-16,1 0 6 0,-4-1-20 0,-6 1 21 16,7-1-62-16,-7 0 55 0,2 0-2 0,5 0 6 0,-3 2-21 15,3 1-3-15,-2-1-3 0,0 2 8 0,2 3-2 16,-6 0-15-16,1 3-1 0,-4 1-8 0,2 0-2 0,-2 2 2 15,3 1-4-15,-2 4-3 0,1-1-5 0,2 2 6 16,3 1-3-16,0 2 1 0,0 1 5 0,1 2-5 16,3 1 9-16,1 0 4 0,1-1 7 0,3 1-8 0,1 2 0 15,2-2 3-15,3-5-6 0,-1 3-4 0,4-3-4 16,0-1-3-16,0 0-7 0,-1-3 2 0,-3 0-4 0,4-3-5 0,-4-1 2 16,3-1 5-16,0-2-2 0,1 0-5 0,1-3 3 15,-1-2-3-15,0 0 3 0,4-2 3 0,-4-3 1 16,-1-2-8-16,-2 0-4 0,-2-2-4 0,1-2-6 0,-5-2-7 15,3 0-2-15,-5-2-5 0,1-2-4 0,-3-1 5 0,-2-2 3 16,-1-1 2-16,0-1 7 0,-2-3 8 0,-3 2-2 16,0 1 4-16,2 1-3 0,-4 1-7 0,0 4-11 0,-3 4-4 15,1 3-11-15,-3 3-13 0,4 4-5 0,-2 1-18 16,0 3-10-16,5 3 11 0,-1 1-17 0,4 4 54 0,1-1-62 16,4 5 40-16,-4 1-17 0,3 3-12 0,1 1-11 15,-5-2-42-15</inkml:trace>
  <inkml:trace contextRef="#ctx0" brushRef="#br0" timeOffset="12014.57">31511 4660 1586 0,'0'-4'14'0,"3"-2"-32"0,-3 1 72 0,-1-2-40 0,-1 0 5 16,0 1 6-16,1-3 19 0,1 2 16 0,0 1-13 0,-3-2 36 15,6 3-63-15,-3-1 50 0,0 1-8 0,3 1-2 16,2-1-18-16,1 2-11 0,0 3 3 0,1-2-2 0,2 2-8 15,2 3-8-15,-1 3 3 0,-1-1-5 0,4 5-2 16,-2 1 3-16,-5 1 8 0,8 5 2 0,-6-1-3 0,0 2-2 16,0 1 0-16,1 1 1 0,-2-4 4 0,-1 3-10 15,1-3-11-15,-3 0-5 0,-1-2 1 0,1-2-3 0,0 0 7 16,0-1-4-16,-3-2 3 0,2-2-5 0,1 1 3 16,-4-4 1-16,3 1 2 0,-3-5-4 0,0 3-23 0,0-3-37 15,1 2-42-15,4-5-31 0,0-4-9 0,-5 0-55 0,8-2-53 0</inkml:trace>
  <inkml:trace contextRef="#ctx0" brushRef="#br0" timeOffset="12302.18">31835 4366 1727 0,'-6'-5'-21'16,"1"0"83"-16,5 1-53 0,-9 3 58 0,4-2-28 15,1 6 2-15,3-2-1 0,-4 0 21 0,2-1-66 16,0 6 70-16,2-1-9 0,2 2 8 0,2 2 7 0,2 1 9 15,-2 2 21-15,3 3 5 0,-1 0-11 0,2 2-8 0,-3 2-2 16,4-1-9-16,-5 2 1 0,2 2-11 0,0-2-17 16,-4 2-6-16,3 0-3 0,-1-3-3 0,0 1-8 0,1-1-7 15,0 0 1-15,-1-2 4 0,2-1 4 0,-2-4 3 16,2 3 3-16,-1-6 0 0,6 4 2 0,-2-6 3 0,3 2-5 16,0-2-5-16,1-2-3 0,6-1-3 0,-6-1-6 15,6-3-5-15,-2 0 2 0,-2-2-17 0,2-2 4 0,1 1-4 16,-4-2-1-16,-4 0-1 0,5-1 1 0,-2 2-3 0,-4 0-3 15,2-2 10-15,-3 2-17 0,-2 1-8 0,0-1-26 16,-2 1-25-16,-3-4-30 0,0 6-42 0,-7-3-38 0,2 3-61 16,-3-1-22-16,-2-2 0 0,-6 3-26 0</inkml:trace>
  <inkml:trace contextRef="#ctx0" brushRef="#br0" timeOffset="15398.93">25288 4094 1485 0,'-5'0'76'0,"1"0"-40"0,1 2-1 0,9-1-1 0,-9 1 2 0,1 2-1 0,2 2 5 15,-3-2 10-15,2 10-63 0,-4-5 48 0,0 3 10 16,2 7 10-16,-4 4 10 0,0 5 14 0,0 5 13 0,3 7-1 16,-1-1 8-16,1 9 5 0,-2 0-6 0,2 5 1 15,-3 1 0-15,7 2-3 0,-4 0-14 0,2-2-6 16,-1 0-23-16,3-1-10 0,-4-1-5 0,4-4-7 0,-3 0-11 15,2-2-2-15,-1 1-5 0,0-4-1 0,-2 0 4 0,3-4 4 16,-3 0 2-16,3-3-2 0,-1 1 4 16,-1-5-4-16,1 1-3 0,1-3 0 0,-3-2-3 0,1-2-3 15,3-7-2-15,-3-2-2 0,1-2-7 0,1-1 0 16,1-5 2-16,-3-1 2 0,2-4-4 0,1 2 0 16,0-1 1-16,0-1-3 0,0-2-5 0,0 0-18 15,0-2-23-15,4 0-30 0,-7-2-29 0,6 2-39 0,-3-5-34 16,1 1-35-16,1-1-28 0,1 1 19 0,0-2-7 15,-3 2-3-15,5 3-4 0</inkml:trace>
  <inkml:trace contextRef="#ctx0" brushRef="#br0" timeOffset="15711.66">25183 5522 1070 0,'0'2'18'0,"0"-1"22"0,3 4 3 16,-1-4 14-16,0 2 17 0,1 1 7 0,0-2-26 15,1 3 69-15,-3-4-56 0,3 4-8 0,-1-1 17 16,2-1-8-16,-2 2 3 0,4-3 5 0,1 3 37 0,4-2-61 16,6-3 40-16,4 3-8 0,8-3-22 0,5 0-3 15,10-3-20-15,10 3-10 0,7-3-10 0,6-1 0 16,15 3 19-16,7 1-3 0,15 0 5 0,9 1-2 0,6 3 6 16,8 1 4-16,11 2 7 0,5 1 1 0,0 2-20 15,-3 0 3-15,-2 4 2 0,-5 2 1 0,-7 1-4 16,-2-1-6-16,-12 3-7 0,-5 2-11 0,-10-3 0 15,-4 1-3-15,-11-4-8 0,-6 1-2 0,-13-3-4 0,-5-1 1 16,-12-5-1-16,-9 0 2 0,-8-4-3 0,-5 0 3 16,-10-3 1-16,-3 0-1 0,-7-2-2 0,-2 1-35 15,-6-7-17-15,-5 3-47 0,-4-2-41 0,-6-5-45 16,-4-4-55-16,-2 2-16 0,-6-5-49 0</inkml:trace>
  <inkml:trace contextRef="#ctx0" brushRef="#br0" timeOffset="16660.89">25201 3934 1264 0,'-1'-5'14'0,"-3"5"8"0,4 0 13 0,-3 0 13 0,2-4 6 0,1 4-30 0,0-5 59 0,0 5-51 15,0-1 51-15,1 1-55 0,-1-1 35 0,3 2-54 16,-3 5-2-16,4-7 32 0,-3 6-57 0,1-2 56 0,3 4-45 16,0-5 56-16,8 4-45 0,0-5 46 0,11 0 3 15,4 2 1-15,12-3-2 0,7 0-5 0,13 3-14 16,4-2-11-16,12 3-4 0,7-3-4 0,12 3-7 0,8 0-7 15,8-2-1-15,5 2-2 0,4 0-3 0,15 0 4 16,-3 0 1-16,2-1-5 0,-6 1 6 0,-3 3 1 0,-3-3-2 16,-5 2-2-16,-3-1-4 0,-10 0-2 0,-2 0 2 15,-7 1 2-15,0-2-1 0,2 1-1 0,-11 0 1 16,1-1 8-16,-9 1 0 0,-3 0 3 0,-7-1 0 0,-6-1 2 16,-5-1-5-16,-5 0 3 0,-13-2 3 0,-2 1-4 15,-10-1-1-15,-5-1 0 0,-8-1 7 0,-3 2 1 16,-6-2 5-16,-2-1 4 0,-5 1 0 0,-1 0 1 15,0-3 2-15,-5 2-3 0,3-1-5 0,1-1-6 0,-1 3 1 16,-2-2-5-16,3 1-1 0,-2 2-2 0,-1 1-2 16,2 0-1-16,4 0 0 0,-2 0 6 0,-1 1-8 0,3 1 3 15,-3 2 1-15,4-3-3 0,0 1 2 0,-3 3 2 16,3-1-3-16,0 0 0 0,0 2 3 0,0 0-3 16,0 0 0-16,0 0 6 0,-2 5-3 0,4-5 3 0,-2 1 2 15,0 0-1-15,0 2 8 0,0 2 3 0,-2 6 3 0,0-1 0 16,-1 3 6-16,0 4-1 0,-1 8 6 0,1 1 12 15,-2 5-3-15,0 1 0 0,1 3 2 0,-2 0-1 16,-1 3-1-16,4 3 2 0,-3 1 1 0,-1-1 1 16,0 4 1-16,0-3-2 0,1 2-7 0,-1-2 3 0,3 2-3 15,-2-4-6-15,2-2-13 0,-2 2-10 0,3-5-3 16,0 0-1-16,-1 1 3 0,1-4-4 0,2 1-1 16,1-2 3-16,0-2 7 0,1 0 1 0,2 1 1 15,1-6 2-15,-3 1 2 0,2-6 2 0,1-1 3 0,-3-4 1 16,2-1-10-16,2-4 0 0,0-1-5 0,-4 0-1 15,1-2-2-15,-2 1-2 0,1 1-4 0,-1 0-1 16,0 0 8-16,0-2-6 0,0 4 2 0,0-4-3 16,-1-1 2-16,1 1 3 0,-2-1 0 0,1 0 0 0,1-4-3 15,-2 0 4-15,-1-2-3 0,3 1 4 0,-1-1-1 16,-1-4 0-16,0 2 5 0,2-3 7 0,0 0-1 16,-3-2 2-16,3 1 1 0,-3 1-1 0,-2-3-3 0,0 2-3 15,-1-2-3-15,-5 3-8 0,-2-3-3 0,-1 1-1 16,-2 0-2-16,-2 1-14 0,-3 1-22 0,-1 0-19 15,-5 0-36-15,-2 0-44 0,-2 0-44 0,-7 1-65 16,-5-2-19-16,0 1-70 0</inkml:trace>
  <inkml:trace contextRef="#ctx0" brushRef="#br0" timeOffset="17149.5">25961 4662 2341 0,'-8'-7'-35'0,"8"3"33"0,0-2 13 0,0 2 14 0,0 3 2 0,0-1 5 16,0 2 5-16,1-1-4 0,1 2 34 0,-1-1-31 0,3 3-11 15,-3 4-16-15,3 0 7 0,0 2 2 0,1 5 4 16,-2 2 6-16,-2 4-1 0,3 2 5 0,0 2-4 16,-2 0-6-16,0 0-4 0,-2 1-7 0,0-2-4 0,-2 0-5 15,2 0-2-15,0-4-6 0,-3 1-16 0,1 0-23 16,-3-4-34-16,2 6-33 0,-2-8-37 0,4-3-38 15,-7-1 3-15,7 2-56 0</inkml:trace>
  <inkml:trace contextRef="#ctx0" brushRef="#br0" timeOffset="17505.45">25983 4830 1500 0,'4'-7'25'0,"1"-2"-32"0,4 2 66 16,-4 2-45-16,2-3 56 0,2 5-38 0,0-1-1 0,3 1-1 15,-4 2-22-15,2-1 29 0,2 4-60 0,1-2 40 16,0 3-54-16,0-3 41 0,1 0-1 0,-1 1-1 16,4-1 2-16,-4 0 2 0,1 1-10 0,-3-1 7 0,2 0 0 15,1-1-6-15,-3 1 3 0,-1 0 2 0,1 0 4 16,-3-1 13-16,-3 1 11 0,0-3 3 0,2 1 1 16,-5 1 15-16,-1-3 10 0,1 0 11 0,1 1-1 0,-1-2 1 15,-1-2 1-15,1 2 1 0,0-4 21 0,1 2-6 0,-3-4-5 16,1 4-8-16,1-2 14 0,0 2 0 15,-2-1-4-15,3 0-8 0,-3 4-15 0,0-2-2 16,2 4-9-16,-2-2 2 0,2 4-26 0,-2-1-17 0,0 2 3 16,0-1 2-16,0 4-7 0,0 2-10 0,0 3 6 0,0 1-5 15,0 4 5-15,0 2 4 0,-2 4-6 0,2 2 1 0,-2-2-1 16,0 3 6-16,2 0-9 0,-1-1 6 16,-1-2-4-16,0-1 0 0,4 0-4 0,-2-2-7 15,3-2-29-15,1-3-28 0,0 0-33 0,-3-1-48 0,4 0-49 16,0-3-49-16,0-4-21 0</inkml:trace>
  <inkml:trace contextRef="#ctx0" brushRef="#br0" timeOffset="17745.21">26528 4744 2274 0,'0'-2'-28'15,"-2"-2"23"-15,2-1 11 0,7 2 0 0,-9 3-3 16,1-1 2-16,1 2-1 0,-2 1-2 0,0 0 30 0,2 2-23 15,0 3-7-15,0 2-4 0,2 2 4 0,-4 3-3 16,4 0 2-16,-2 1 3 0,0 4 1 0,0-2-5 0,0 1 1 16,0 3 2-16,0-2-3 0,0-1 2 0,0-1-1 15,2 2-16-15,-4 0-25 0,4-3-30 0,-2-16-20 16,0 0 16-16,0 0-66 0,0 0 2 0,0 0-42 0,0 0-18 16</inkml:trace>
  <inkml:trace contextRef="#ctx0" brushRef="#br0" timeOffset="18005.38">26394 4788 1447 0,'-3'-17'29'0,"1"-2"-24"0,4 0 60 0,-2 4-27 0,0 2 5 0,3 2 10 16,0 3 13-16,1 1 6 0,1 2-25 16,-2 3 24-16,5 0-57 0,1 1 24 0,3-1-3 0,1 2-11 15,4 2-16-15,2 1-2 0,2 4-6 0,2-3 1 16,1 5 4-16,1 1 5 0,1 4 2 0,0 0 6 0,1 1-3 15,-2 3 2-15,1-1 5 0,-5 2 6 0,-3 0 0 0,-2 2-1 16,-2-2 4-16,-4 2 7 0,-7-5 5 16,-3 4 0-16,-1-3-3 0,-7 0-6 0,-6-3-3 0,-1 0-1 15,-5 2-9-15,-3-4-11 0,-4 0-3 0,-3-1 0 16,-3-2 0-16,3-2-2 0,-1-1-2 0,-3 0-1 16,4-4-7-16,2 0-25 0,1 1-29 0,0-5-37 15,7 1-34-15,2-4 16 0,3-4-87 0,0-1-16 0,9 0-44 16</inkml:trace>
  <inkml:trace contextRef="#ctx0" brushRef="#br0" timeOffset="18272.18">26963 4779 1625 0,'-3'-2'89'0,"-2"-1"-32"0,10-2 11 15,-2 1 15-15,-3 0 21 0,-3 1 11 0,3 2 3 0,3 0 5 16,-2-1-80-16,-1 2 35 0,2-1-11 0,1 2-18 16,-3-1-19-16,3 3-7 0,1 0-1 0,-1 2-5 15,0 2-9-15,5 1-3 0,-4 3 3 0,1 1 4 0,2 3-2 16,-1-1-5-16,2 1 3 0,-5 2-4 0,2 0 2 16,-4 0-4-16,2 0-4 0,1-2-1 0,-1-1-5 15,-1 1-18-15,-2-1-32 0,0-3-35 0,0 4-30 0,-2-7-19 16,0-1 16-16,1 0-73 0,-6-2 10 0,2-1-13 15,1-1-2-15,-4-3 7 0</inkml:trace>
  <inkml:trace contextRef="#ctx0" brushRef="#br0" timeOffset="18522.03">26846 4811 1609 0,'-3'-18'18'0,"1"1"-29"0,0-1 80 15,2 3-47-15,-3-2 29 0,3 4 16 0,0 0 16 0,0 2 11 16,3 2-15-16,-3 1 40 0,4 1-78 0,-1 2 48 0,2 1-30 15,0 1-20-15,4 1-15 0,0 2-8 16,4 2-2-16,3 4-8 0,3-1-6 0,5 3 4 0,2 3 4 16,1 6 8-16,3 1 13 0,4 2 4 0,-8 2 1 15,3 1 3-15,-5 2 0 0,-2-1 2 0,-3 0-6 16,-6-2-1-16,-1-3-7 0,-6-1-6 0,-1 1-2 16,-5-4-1-16,-3 0 7 0,0-2-6 0,-4 1 7 0,-2-2-5 15,-7-2-9-15,-6-1 0 0,-2-3-2 0,-2-1-7 16,-8-2-10-16,1-2-20 0,-7-1-30 0,2 0-36 15,-2-3-44-15,2 0-47 0,1-2-4 0,2 0-58 0</inkml:trace>
  <inkml:trace contextRef="#ctx0" brushRef="#br0" timeOffset="22584.61">27544 4393 1775 0,'0'-7'-17'0,"4"2"78"0,-4-4-39 0,6 3 14 0,-4 1 4 0,-1 0 6 0,3 1 6 16,-1 0 9-16,-3 4 21 0,3-2-77 0,-3 2 41 15,0 0-16-15,0 0-3 0,0 2-5 0,0 1 3 16,0-1 12-16,0 6 5 0,0 0 17 0,2 3 7 0,-2 4 9 16,1 0 0-16,-1 4 10 0,0 2-1 0,0 1-6 15,-1-1-6-15,-2 3-14 0,-1 0-13 0,-1 0-5 16,2 0 3-16,-2-1-7 0,0 1-6 0,-2 0-15 0,2-2-3 16,0-2 2-16,1 1 1 0,-1-2-1 0,-3-3-4 0,5-2-1 15,-2 1-1-15,0-2-1 0,4-2-2 16,-2-2-6-16,-1-1 3 0,3-2 1 0,1-1 1 0,0-2 4 15,0 1 5-15,0-3 13 0,0-1 3 0,0 2 4 16,0-4 0-16,1 2-2 0,3-1 1 0,0-1-9 16,4 0-11-16,5 0-8 0,-4 1 2 0,8-3-6 0,0 2 0 15,0 1 0-15,2-1-3 0,2 2 2 0,-4-2 6 16,4 4-2-16,1 0-4 0,-5-1-1 0,4 1 3 16,-1 0-5-16,-1 1 7 0,0 1-1 0,-1-1-1 0,-1 1-4 0,-3-2-1 15,2 3 3-15,-5-4-1 0,2 0 7 16,-7 3-2-16,0-2-1 0,-1-2 1 0,0 1-2 0,-3-1 1 15,-2 2 4-15,0-2-2 0,0 0-3 0,0 0 3 16,0 0-3-16,-2 0 2 0,1-2 1 0,1 2 5 16,0 0-1-16,-2-1-2 0,2 1 3 0,-2-2-3 15,4 0 1-15,-2 2-4 0,0-2 5 0,2 1-5 0,-1-2-4 0,1-2 1 16,0 1 2-16,2-1-2 0,0-3-2 16,1-1 4-16,2 2-1 0,-2-4-1 0,-1-1 3 15,4 0-1-15,-2-4-5 0,1 1 0 0,-1-3 2 0,2 0-5 16,-2-4 4-16,1 2 0 0,-1-3-2 0,0 1-1 15,0-1 4-15,1 1 2 0,-2 0 0 0,-2 1-1 0,2 2-1 16,-2 0 3-16,-2 0-1 0,4 3 2 0,-2 3 1 16,0-1 3-16,-1 2 4 0,-1 1 2 0,3 3 3 15,-4 0-5-15,3 1 5 0,-3 0-3 0,0 4-3 0,1-1 1 16,-1 1-5-16,2 0-1 0,-2 0-3 0,0 2 4 16,0-1 3-16,0 0 6 0,0 1 1 0,0-1 0 15,0 0 7-15,0 2 2 0,0-1 3 0,0 1 1 0,0 0-3 16,0-2-1-16,-2 2 3 0,1-1 1 0,1 1-12 15,-3-2 1-15,-1-1-3 0,3 3-5 0,-4-1 4 16,-3 0-9-16,4-2-2 0,-4-1-6 0,-2 2 7 16,-4 1-5-16,1-3 1 0,-6 1-2 0,2 1-3 0,-5-3 5 15,-4 3 0-15,0 1-1 0,-3-1 2 0,1-1-1 16,-1 0-2-16,2 2 3 0,0 1-1 0,-1 0 3 16,4-2-3-16,1 2 6 0,2 0-10 0,0 0 7 15,7 0-3-15,-3 2-3 0,5-4 6 0,0 2-1 0,6 0-1 16,-1 0-7-16,2 0 7 0,4 0-2 0,1 0-1 15,0 0 5-15,0 0-5 0,0 0-2 0,3 0 3 16,-1 0 0-16,-1 0-1 0,2 0 0 0,4-2 3 16,-1 2-4-16,2-1 2 0,0 1-3 0,0 0 1 0,-2 0 5 15,5-4-4-15,-1 4 8 0,-5 0-8 0,1-1 4 16,-3 2-2-16,1-2-1 0,0 2 4 0,-3-1-3 16,-1 0 4-16,0 0-5 0,0 0 5 0,0 0-2 0,-1 0 5 15,-3 0-6-15,4 0 2 0,-2 0-3 16,0 0 1-16,1 0 1 0,1 0-4 0,0 4-1 15,0-4 6-15,0 0-5 0,0 1 0 0,0 3 1 16,0-1-2-16,0 0 1 0,-2 1 2 0,0 1-3 16,1 2 2-16,-1 0 2 0,1 1-1 0,-3-1-2 15,3 1 3-15,-3 1 0 0,3 1 0 0,-1-1 2 16,-1 2-6-16,0-2 5 0,-1 2-4 0,0-1 4 0,3-2-2 16,-1 1-3-16,-1-1 6 0,1-1 0 0,2 1 4 0,0-2-4 15,2-1 5-15,1 0 0 0,0-1-3 0,1 1 3 16,3-2-5-16,-1-1 0 0,3 2-1 0,-1-3-1 15,6 2 6-15,0-1-6 0,2-2 3 0,0-2-5 16,1 2 6-16,-1-3-2 0,3 1 3 0,-3-1-1 16,1-1-7-16,0-2 6 0,-2 2 0 0,0-1 4 0,0 0-6 15,-1 0 2-15,2 0 0 0,-4-1 3 0,1 1-1 16,0 1 4-16,-5 0 4 0,1 1 4 0,-3 1 11 16,-3-2-1-16,1 2 5 0,-3 2 1 0,-1 0 1 15,0-1-5-15,0 1-8 0,-1 1 1 0,1-1-8 16,0 0-8-16,0 0-5 0,-4 0 2 0,4 0-2 0,0 2-1 15,0-2-2-15,0 0-3 0,0 0 0 0,4-2 4 0,-4 4-3 16,0-2-1-16,0 0 4 0,0 0 0 16,0-2-1-16,0 2-46 0,0 0-33 0,0 0-41 15,0 0-42-15,0 0-80 0,0 0-74 0,0 0-76 0,0 0-34 16,0 0-40-16</inkml:trace>
  <inkml:trace contextRef="#ctx0" brushRef="#br0" timeOffset="26271.22">25222 4732 1370 0,'-2'-2'26'0,"2"1"13"0,3-3-27 0,-3 4 57 0,0-2-44 0,0 2 61 16,0 0-42-16,0 0 2 0,0 2-21 0,0-2-14 15,0 0 40-15,0 0-46 0,0 1 56 0,-1-1-59 16,1 3 48-16,-2-3 9 0,-1-3 0 0,2 6 11 16,1-6-6-16,-2 6-8 0,1-6-9 0,-3 3-2 0,3 0-3 15,-4-1-5-15,-2 1-9 0,-5 0-7 0,-1 0-3 16,-4 0-2-16,-4 0 1 0,-6 1 4 0,-4-1-3 16,-6 0-6-16,-7 0 11 0,-2 0-4 0,-7-1 10 0,-6 1 5 15,-6 0 2-15,-4-2-4 0,-9 0 4 0,2 1 1 16,-4-1-7-16,-3-2 2 0,-4 1-5 0,0-1 1 0,1 2 10 15,-3-4 6-15,2 1-3 0,-7 0 3 0,1-1 3 16,0 2-1-16,-5-1 0 0,8-2 0 0,-6 3-8 16,1-2 5-16,1 2 5 0,4-1-6 0,1-2-3 0,-7 1 0 15,1 0-7-15,-3-2-6 0,0 1-8 0,-2 2-4 16,2-2-4-16,-7 0 7 0,8 2 7 0,4-1 4 16,8 1 1-16,5 2 4 0,14-1 4 0,2-1-3 0,11 1-3 15,8-1-2-15,11 3-7 0,8 1-3 0,6-1 2 16,9 1 2-16,2 1-3 0,4 0 3 0,5 0 1 15,0 0-3-15,1-3 2 0,3 3-5 0,-1 0-1 0,1 0-11 16,1 0 0-16,0 0-3 0,-1 3-3 0,3-3-1 16,-4 1-2-16,5-1 1 0,-4 2-2 0,1-1 3 15,3 1 1-15,-3 2-6 0,0-3 5 0,1 3-3 0,-1-3 2 16,-2 3 1-16,0-1-7 0,0-1-9 0,-3 1-10 16,2-2-3-16,1 2-14 0,-3-2-19 0,0 1-27 15,3 0-22-15,-3-2-32 0,6 0-22 0,-6 0-23 0,0 1-32 16,2-1-26-16,-1-1-11 0,4-3 42 0,-3 2-24 15,4-1-8-15,-1-1-16 0</inkml:trace>
  <inkml:trace contextRef="#ctx0" brushRef="#br0" timeOffset="26679.43">21945 4310 1034 0,'0'-4'24'0,"4"3"19"0,-4-1 8 0,1 1 11 16,1-1 21-16,-2 1-31 0,3 1 68 0,-1 0-31 0,-1 0-19 15,4 0-10-15,-4 0 12 0,-1 0-6 0,0 1-14 16,0 1 35-16,-1-2-63 0,1 0 28 0,-5 0-2 16,4 1-4-16,-1 1-12 0,-1-1 2 0,0 4-2 0,-1 0-1 15,0 4-5-15,-5-2 8 0,-1 2 4 0,-3 1-6 16,2 1-3-16,-7 2-9 0,0-2-2 0,-2 2-3 15,0-3-4-15,-4 2-2 0,5-1-9 0,-3-2-1 0,0 2 0 16,3-3 2-16,0 0-1 0,0 0 1 0,3-1 2 16,-1 0-2-16,4 0-1 0,2-2 0 0,-1-1-1 0,4 1 1 15,-2 0-7-15,7-2 3 0,-5 1 4 0,7-2 1 16,-3 3 6-16,6-1 1 0,1 3 17 0,5-1 12 16,0 0 5-16,0 3 2 0,5 1 24 0,1 2 12 0,6 3-1 15,-1 0 1-15,2 1-10 0,2 3-11 0,-2-4 4 16,4 4-5-16,-3-2-29 0,2 1-12 0,-5-4 4 15,2-1-7-15,-5 0-10 0,1 1-4 0,-3-3-19 0,-1-1-44 16,0 0-37-16,-7-2-70 0,-4 3-69 0,0-6-26 16,-6 2-84-16</inkml:trace>
  <inkml:trace contextRef="#ctx0" brushRef="#br0" timeOffset="28744.26">21317 3905 1019 0,'9'-6'26'0,"-1"-3"3"0,1 6 12 0,-3-1-6 0,-4 0 4 15,1 4-2-15,-1-2 10 0,-2 5 20 0,0-4-7 16,-2 7-31-16,2-1 51 0,0 4-24 0,-2 4 10 0,2 0 23 15,0 5-4-15,-3-1-7 0,1 3 0 0,-1 2 37 16,0 1-51-16,-4 0 38 0,3-3-4 0,1 6-14 16,-3 0 4-16,1 6-1 0,2 2-24 0,-1 5-3 0,0 0-9 15,4 7-5-15,-3 2-14 0,3 0-8 0,0 1-4 16,0 0-2-16,0 2 28 0,0-2-3 0,2 0-2 16,-4-2 1-16,4 0 6 0,-2-3 5 0,1-1 6 0,1-2-3 15,-2-1-20-15,2-6 3 0,0 3 3 0,0-4-4 16,-4 0-2-16,2-3 0 0,0-1-10 0,-4-2-8 15,2 0 0-15,-1-3-3 0,1-2-2 0,-3 0-1 0,2-2 2 16,-2-3-4-16,2 0 7 0,0-3-2 0,-3 1-1 16,1-1 0-16,2-3-5 0,0 0 1 0,-2-3-2 0,2-1 5 15,1 0-13-15,-1-1-1 0,1-4 4 0,1 0-5 0,-2 1 7 16,3-3 0-16,0 1 0 0,0-1-6 16,-1 0 1-16,2 0 5 0,-2 2-5 0,2-1 2 15,-2-1 2-15,2 2 2 0,-2-2 1 0,1 0 0 0,0-2 15 0,0 2-1 16,-2-3 3-16,0 3 4 0,2-2 3 15,-1-2-7-15,1 2 2 0,-4 1-4 0,0-2-7 16,-1-1 0-16,-2 3-4 0,-3-3-7 0,0 0-7 0,-3 2 3 16,-2-2-4-16,-4 1 1 0,-1 1 1 0,-2-3-5 15,-3 0 2-15,-5 3 5 0,0-1-3 0,-3 0 1 16,-3 0 1-16,-6 1-3 0,-5-1 2 0,-4 2 3 16,-6-1-5-16,-4-1-1 0,-6 1 8 0,-4 0-3 0,-6 0 0 15,-5 0 7-15,-1 1 0 0,1 1-6 0,-5-4 1 16,3 4-2-16,-5-1 0 0,2 0-1 0,2-1-1 0,-2-2-3 15,1 3-7-15,-2 1 5 0,3 0 2 0,0-2 6 16,4 2-5-16,-1 0 1 0,1 0 0 0,3 0 4 16,1 2 8-16,4-2 2 0,0 1 4 0,4 1-8 15,4 0 3-15,5 1 0 0,0-2 1 0,4 3-3 0,-2-1-8 16,3 1-2-16,0 1 1 0,-1-2 1 0,2 2 1 16,0-1 2-16,2 2-4 0,5-3-4 0,3 0 6 0,2-1-1 15,8 1-1-15,0-3 1 0,6 0-3 0,1 2 3 16,7-4 3-16,4 2 5 0,3 0-5 0,2 0 2 15,5-3-4-15,2 3 4 0,1 0-5 0,0-2-2 0,0 0 0 16,2 2-5-16,-1-1 6 0,1-1-2 0,-3 2 2 16,4 0-3-16,-3-1 5 0,0 0 1 0,0 0-4 15,-1-1 5-15,0-1-1 0,0 3-4 0,-2-3 3 0,3 2 0 16,0 0-3-16,0-2 1 0,0 2 1 0,-1 1 2 16,1 0-6-16,0-2 7 0,0 2-4 0,-2-2-1 15,2 2 4-15,0 0-4 0,1 0 0 0,-1 0-2 0,-2-1 5 16,2 1-1-16,2-2 0 0,-3 0-1 0,0 2 1 15,2-1 1-15,-1 1 6 0,0-1-9 0,0 1 7 16,1-2-8-16,1 2 4 0,-3 0-2 0,1-1 4 0,1 1-1 16,-1-1-5-16,0 1 6 0,-3 0-7 0,3 0 6 15,0 0-4-15,-2 0-1 0,0 1 3 0,0-1-2 0,-1 0 3 16,0 0-5-16,1 0 2 0,0 0 3 0,0 0-3 16,-3 0 5-16,4 0-6 0,-2 0 1 0,-1-1 0 15,2 1 6-15,1 0-4 0,-4 0 0 0,3-3 6 0,-1 3-5 16,3 0-1-16,-4 0 1 0,2 0-1 0,-1 0 3 15,2 0-2-15,-1-1-5 0,2 1 6 0,-4 1-2 16,2-2 3-16,2 1 5 0,0-1-7 0,0 1-5 16,0-2 9-16,1 2 0 0,2 0-5 0,0-2 4 0,0 2-8 15,0-2 1-15,0 2 5 0,2 0 6 0,-2 0-7 16,0 0 3-16,0-1-6 0,2 1 7 0,-1 0-1 16,-2 0-4-16,2 0 5 0,-1 0-5 0,0 0 0 0,0 0 0 0,0-2 1 15,-1 4-6-15,1-4 8 0,0 2 1 16,0 0-1-16,-2 0-4 0,2 0 2 0,0 0 1 0,0 0-1 15,-2 0 0-15,1 2 0 0,-1-4 4 0,1 2-12 16,-3-2 7-16,4 2-1 0,-3-1-4 0,1 1 3 16,1 0 0-16,-2-2 1 0,1 0-2 0,-1 1 7 0,2 0-3 15,-1 0 1-15,-1-2 3 0,0-1-3 0,0 3 2 16,-1-5-3-16,3 2-5 0,-4 0 4 0,0-4-1 16,-1-1 3-16,3-1-5 0,-2-1 4 0,0-2 0 0,4-3-4 15,-6-2 3-15,6-2-5 0,-7-4-8 0,7 0-11 16,-3-4 3-16,1-2-11 0,1-2-5 0,2-5 1 15,0-1-5-15,0-2-2 0,0-6-2 0,2-1-2 0,1-6 4 16,1-1-2-16,1-2-3 0,-1-2-3 0,0-4-3 16,1 0 7-16,-1 4 15 0,0 1 7 0,0 6-2 15,-3 4-7-15,7 5 3 0,-4 7 7 0,1 3 1 0,-1 2-12 16,0 6-10-16,0 1-1 0,0 3 6 0,-1 0 11 16,0 3 1-16,-1-1 2 0,-1 7 4 0,-1-1 12 15,0 6 4-15,0-1 3 0,-1 1-6 0,1 5 2 0,-2-2 3 16,-1 2-1-16,3-1-1 0,-3 2-9 0,3 0 7 15,0-2-2-15,0 2-1 0,-1 0 1 0,1 2 0 0,0-4-2 16,0 4 3-16,1-2 7 0,-2 0-8 0,2 2 3 16,-1-2 6-16,0-2-4 0,0 4-3 0,0-2 7 15,3 0-3-15,-3 0 1 0,0 0 2 0,2 0-5 0,-2 0 6 16,0 0 2-16,1 0 1 0,-1 0-6 0,0 0 8 16,0 0-4-16,0-2-1 0,0 2 2 0,0 0-6 15,0 0 1-15,0 0 3 0,0 2 4 0,0-4-4 0,2 4-5 16,-2-2 4-16,1 0 1 0,1 1-1 0,53 3-6 31,28 0 6-15,-50-5-1-16,8-2-3 0,3 2 2 0,8-3 1 0,8 0 3 15,7 0 5-15,8-2-9 0,7 2 0 0,4 0 4 16,3-1 3-16,2 2-1 0,6 0-7 0,3-1 2 16,0 3-6-16,3 1 7 0,2 0-1 0,-2 1-1 0,9 1-1 15,-1 0 0-15,-2 1 11 0,-1-2-3 0,1 1 4 16,-5 0-4-16,-6 1 2 0,-6-2-1 0,-2 1-1 15,-3-2 0-15,-3 0-4 0,-7 0 1 0,-1 0-2 16,-6-2 0-16,4 0-2 0,-6-2 2 0,-3 2-1 0,0-2 2 16,-6-1-1-16,-6 2 1 0,1-3 0 0,-4 3 3 15,-4-4 1-15,-4 4-2 0,-2-3 0 0,-2 4 1 0,-6-2 0 16,-2 1-6-16,-6 2 4 0,-7-1 0 0,-17 2 20 16,0 0-1-16,0 0-4 15,0 0 0-15,0 0-1 0,0 0 3 16,0 0 0-16,0 0-1 15,-17 9-1-15,17-9 9 16,0 0-6-16,0 0-18 16,0 0 9-1,0 0-40 17,19 12 5-32,-19-12-29 0,0 0-25 15,0 0-46-15,0 0-47 0,0 0-45 0,0 0-34 16</inkml:trace>
  <inkml:trace contextRef="#ctx0" brushRef="#br0" timeOffset="29412.31">18648 5192 1011 0,'-3'0'13'0,"-8"-2"7"0,6 1 4 0,-3-2 7 0,2 0 2 16,-1 3 1-16,0-3 5 0,1 3 5 0,2-1-6 0,-2 2-5 15,-1-2 7-15,3 1 14 0,-2-2-52 0,3 5 52 16,-4-3-43-16,7 0 56 0,-5 1-55 0,4 1 61 16,-4 1-53-16,5-3-12 0,-3 5 53 0,3-5-43 0,0 3 63 15,-1-3-61-15,1 0 49 0,0-3-68 0,0 1 44 16,0-4-1-16,1 0 4 0,2-1 4 0,2-3-20 15,-1 3 1-15,3-3 4 0,1 2 4 0,3-1 2 0,0 2-4 16,4-1-12-16,2 3-8 0,-5-3-1 0,6 3-1 16,0 1-2-16,0-1-1 0,-2 4-4 0,-2 1-5 15,3-1 6-15,-4 2-4 0,1 0-2 0,-1 2-2 0,-2 2 1 16,2-2-2-16,-5 4-1 0,0-2 4 0,1 2-2 16,-4-2-2-16,-1 2-1 0,0 1 1 0,-3-2 0 15,-1 0 1-15,0 2 2 0,0-2-1 0,-3 1 0 0,-2-1-4 16,0 2-13-16,-1 1-20 0,2 0-28 0,-4-1-32 15,0 1-34-15,4-4 0 0,-6 4-57 0,2-4-48 0</inkml:trace>
  <inkml:trace contextRef="#ctx0" brushRef="#br0" timeOffset="29905.7">20497 5184 465 0,'3'0'0'0,"-3"5"11"0,0-4 18 0,-3 1 0 0,0 0 16 0,0 3 17 15,-4-5 4-15,6 2 24 0,-6-2 10 0,2 0-1 16,-2 0-5-16,4-4 16 0,-1 4-6 0,1-5-5 16,6 5-37-16,-6-2 34 0,6 1-55 0,-3-2 41 0,0 3-44 15,0 5-10-15,4-5-2 0,-4 5 5 0,-4-5 41 16,8 3-48-16,-4-3 58 0,1 0-37 0,1 0 37 15,-1-7-2-15,3 6-8 0,2-6-22 0,0 4-7 0,0-5-10 16,2 5-9-16,2-2-17 0,2-1-2 0,-2 0-5 16,4 1 4-16,-1 1 6 0,1 1 4 0,-1 0 5 0,2 3-3 15,0-1 3-15,-2-1-4 0,1 4 3 0,-2-1-6 16,2 1-3-16,-4 2-6 0,-4 0-4 0,4 2-1 16,-6 0 0-16,1 1 3 0,-3-1 2 0,-2 4 0 15,-2-3-2-15,1 2 0 0,-6-1-11 0,-4 2-28 0,0 3-49 16,-4-6-45-16,0 1-16 0,-4-3-58 0</inkml:trace>
  <inkml:trace contextRef="#ctx0" brushRef="#br0" timeOffset="30371.18">18745 4503 1775 0,'-10'-7'-18'0,"4"-1"79"0,1 2-57 0,2 1 11 0,0 2 8 0,1 3 6 0,4 0 3 0,-4 0-1 0,1 0 17 0,2 0-78 16,1 2 61-16,1 2-13 0,0 0-9 0,2 4-6 0,3 1-1 16,-4 0 2-16,1 3 2 0,0 3 1 0,-2 1-6 15,1 1 1-15,-1 2 2 0,-2 0 3 0,-1-1-3 0,0 1-5 16,-1 0-26-16,-1-1-17 0,4-1-28 0,-4-5 19 16,2 2-40-16,-1-2-33 0,-3-2-24 0,1 0-23 15</inkml:trace>
  <inkml:trace contextRef="#ctx0" brushRef="#br0" timeOffset="30758.38">18713 4459 1129 0,'8'-31'15'16,"0"-2"21"-16,1 5 12 0,-1 2 18 0,4 1 9 16,1 4-28-16,0 2 59 0,6 3-35 0,-3 2-10 0,5 5-21 15,1 0-8-15,-1 1-20 0,2 5-6 0,-1-3 28 16,2 5-62-16,-3 2 31 0,1 3-2 0,-4 4 3 0,-5 2-4 15,0 2 4-15,-4 2-7 0,-4 3 4 0,-2 4-1 16,-3 0 8-16,-5 0-6 0,-1 1 1 0,-5 3-3 16,-2-1 1-16,-4 0 0 0,-1-1 1 0,-3 0 2 15,-3-2-3-15,-3 0 2 0,-1-4-4 0,0-1 4 0,-2-3-3 16,4 2 2-16,-3-4-3 0,4-3-1 0,1 0-1 16,2-2 1-16,1-1-1 0,4-3 1 0,4 1 0 0,2-3 1 15,0 0 6-15,8 0 15 0,-2-1 9 0,5-3 3 16,4 1 1-16,2-3-2 0,3 3 1 0,2-2 5 15,6 1-10-15,1-1-9 0,4 2 4 0,7 1 3 0,-4 6 2 16,5-3 3-16,-1 7-4 0,-1 0-3 0,1 4 4 16,-3 1-2-16,1 1-15 0,-6 1-7 0,-2 3-2 0,0-1-5 15,-2 1 7-15,-1-3-2 0,-3 3 0 0,-1-5-1 16,-1 2-1-16,-1-3-6 0,1 0-22 0,-5-2-32 16,4-1-35-16,-4-6 14 0,3 0-35 0,-4 1-45 15,3-3-44-15</inkml:trace>
  <inkml:trace contextRef="#ctx0" brushRef="#br0" timeOffset="31116.37">19308 4552 1633 0,'5'-16'37'0,"1"-1"-21"0,3 2 6 0,-4 7 19 16,-2 0 9-16,-1 4 1 0,-1 2-2 0,-1 3 1 0,0-2-38 16,0 5 24-16,-1 2-5 0,-2 3-20 0,1 1-7 15,-3 4 0-15,3 2 2 0,-2 3 3 0,-4 1 3 16,3 2-4-16,0-1-1 0,1-1-1 0,0 0 2 0,0 0 1 15,-2-3-2-15,3-1-2 0,-1 0-6 0,3-3 5 16,-3-1 0-16,1-2 4 0,2 0-4 0,1-3-5 16,-4-3 3-16,4 1 1 0,-3-4 1 0,3 0 0 0,0-2-3 15,0-2-2-15,-1-2 0 0,1-2 3 0,-2-1-3 16,4-5-3-16,-2 2 2 0,1-4-11 0,-1-3 12 16,7-2-4-16,-4-2 1 0,2 0 0 0,0-2 0 15,-1-2 1-15,2 0 0 0,2-1 3 0,0-3-5 0,-1 1 7 16,2 2-3-16,-1 2 4 0,2 1 2 0,3 2 10 0,-1 4 2 15,-1 2 7-15,3 4 1 0,-3 5 0 0,3 2 1 16,-1 5-4-16,-2 2-1 0,0 6-6 0,0 2-2 16,2 4 0-16,-5 3-1 0,1 4-3 0,-1 1 1 15,1 4-3-15,1-1 5 0,-3 2-6 0,-3-1 0 0,1 1-4 16,1-1-4-16,-1-1 2 0,-2-3-1 0,0-1-2 16,1 0-42-16,-3-2-35 0,1-1-35 0,-4-6 14 0,2 1-39 15,-5-2-38-15,2 0-36 0</inkml:trace>
  <inkml:trace contextRef="#ctx0" brushRef="#br0" timeOffset="31271.42">19303 4618 1500 0,'0'-10'31'0,"1"-3"-22"0,4 3 71 0,-1 4-45 16,2-1 2-16,1 0 15 0,2 2 4 0,0-2 0 16,3 3-28-16,3 2 27 0,1-4-72 0,0 2 42 15,4 0-6-15,-1 0-12 0,3 0-32 0,-1 0-27 0,2-3 13 16,-3 2-43-16,0-1-32 0,-1 2-35 0,2-2-32 15</inkml:trace>
  <inkml:trace contextRef="#ctx0" brushRef="#br0" timeOffset="31817.76">19760 4444 1696 0,'0'-3'-19'0,"1"-2"80"0,-1-1-40 0,0 1 22 16,0 1 4-16,0-2 13 0,4 3 10 0,-4 0 5 0,0 0 19 15,0 1-81-15,0 4 38 0,0-1-22 0,0 1-4 16,0 1-10-16,0 2-10 0,0 3-6 0,0 1 1 0,0 3 4 15,1 1 0-15,1 2 2 0,-1 1 0 0,-1 3-2 16,0 1 0-16,0-1 2 0,0 0-2 0,-1-2-3 16,1 1 2-16,0-2 0 0,-2 1-1 0,2-3 2 0,-1-1-2 15,1-1 0-15,0-3 0 0,0 0 0 0,-4-1-4 16,4-3 1-16,-1-1-2 0,-1-2 2 0,-1-2 2 16,2 0 0-16,-1-1 0 0,1 0 0 0,1-6 4 0,-4 4-4 15,4-5 1-15,0 0-2 0,0-3-2 0,4-1-3 16,-4-3 3-16,3-2 0 0,4-3-1 0,-3-3 5 0,0 0-2 15,4-2 0-15,-1-2 1 0,0 0-1 0,3-1 0 16,-2 2 1-16,0 0-1 0,3 2 1 0,-1 4 4 16,-4 3-3-16,3 2 1 0,-1 4 0 0,0 5 2 15,-3 2-6-15,2 4 5 0,-2 4-2 0,3 4-2 0,-3 1 1 16,3 6-1-16,1 4 6 0,-1 0-4 0,-1 3 6 16,1 2-2-16,-1 0-3 0,0 0 4 0,-1 1-1 15,-3-2 2-15,1-2-6 0,-1-1 4 0,-1-3 1 0,-2-2-5 16,0 0 3-16,-2-4-1 0,2-1 5 0,-2-3-1 15,-1 0 0-15,1-3-2 0,-1-2 4 0,2 0 7 0,-1-2-5 16,-1-3-4-16,0-2-4 0,-1-2 0 0,4 0 7 16,-3-3-3-16,3-3-3 0,-3-3-14 0,6-2 9 15,-3-4-1-15,3-1 4 0,-1-4 0 0,3-1-4 0,0-4-3 16,-1 3 1-16,1-1 10 0,-1 0-4 0,3 7 2 16,1 3-7-16,0 1-4 0,0 6 4 0,8 4 3 15,-3 4 1-15,2 5-5 0,1 5 0 0,5 4 4 16,-4 4 0-16,0 6 3 0,2 1 0 0,-3 6 0 0,1 3 4 15,-4 1 1-15,1 3 2 0,-3-2-2 0,-2 0 6 16,-8 0 4-16,2-5 4 0,-6 1 4 0,-2-3-8 0,-3-2-1 16,-3 0 2-16,-6-4-16 0,-7 0-36 0,-3 0-64 15,0-2-83-15,-6-3-61 0</inkml:trace>
  <inkml:trace contextRef="#ctx0" brushRef="#br0" timeOffset="33178.26">17503 4492 1447 0,'0'-2'12'0,"4"2"16"0,-4 0-31 0,0 0 69 0,-4 0-38 0,-5 2 10 0,7-2 6 16,-10 1 21-16,9 1-3 0,-4-4-13 0,4 2 46 0,0 0-62 16,-1-1 49-16,9 1-4 0,-6-2 0 0,7 2-5 0,-8-3-10 15,7 4 3-15,-5-1-5 0,0 0 7 0,0 0-6 16,0 0-1-16,0 0-5 0,0 0-9 0,0 0-4 0,0 0-6 15,-17 0-9-15,17 0-3 0,0 0-7 16,-86 2-4-16,86-2 2 16,-210 12-23-1,-264 7 13 1,392-19 19-16,-12 1 7 0,-4 0 9 0,-11 1-3 16,-5-2 5-16,-3 0 11 0,-8 3-9 0,0-3-1 0,-9 0-6 15,6 1 3-15,-5-1-2 0,7 0 8 0,-3 1 16 16,6-1-5-16,0 0 4 0,11 0 1 0,2 3 5 0,17-2-6 15,0 2 4-15,12-1-10 0,18-2-22 0,0 2-2 0,7 1-6 16,4 0 0-16,5-2-12 0,-4 0-3 0,8 2-11 16,-3-2 8-16,-2 2-2 0,3-2-2 0,3 2 0 0,8-1 2 15,1 1-2-15,8-1 2 0,10 3-16 32,15-5-14-17,0 0-8-15,0 0-24 0,39 8-18 16,-39-8-25-16,0 0-25 0,0 0-31 0,0 0-43 0,0 0-32 15,0 0-34-15,0 0-22 0,68-6 5 0,-68 6-20 16</inkml:trace>
  <inkml:trace contextRef="#ctx0" brushRef="#br0" timeOffset="33457.82">14089 4418 1927 0,'0'0'30'0,"0"0"28"0,0 0 10 0,0 0 1 0,25-9 4 0,-25 9-5 16,0 0 2-16,0 0-2 0,0 0-32 0,0 0-20 16,0 0-17-16,0 0 20 15,-31 16-1 1,-61 27-16-16,73-35-2 0,3 0 1 16,-3 0 0-16,5-1-5 0,0 0 1 0,1 1 4 15,1-1 1-15,1-3-1 0,3 1-3 0,-3-1 0 0,6 1-2 16,0-3 6-16,2 0 3 0,1-1-3 0,2 2 5 15,4-2 17-15,0 0 11 0,1 5 4 0,4-3 4 16,-1 4-1-16,4 2 8 0,3-2 1 0,1 4-7 0,3 0-17 16,-1 2-12-16,2-1 4 0,-3 1-7 0,1 1-3 15,2 0-21-15,-2-1-36 0,-1 3-61 0,-1-4-79 0,1 1-66 16</inkml:trace>
  <inkml:trace contextRef="#ctx0" brushRef="#br0" timeOffset="35037.01">10101 3864 1879 0,'5'0'-28'0,"4"-3"88"0,-9 2-52 0,0 0 3 0,2 1 3 0,-9-1 2 16,12 1 13-16,-10-4 0 0,7 2 36 0,-2 0-89 0,3 0 53 16,1 2-3-16,-3-2 9 0,7 5 24 0,-8 0 0 15,9 6 20-15,-6 2-4 0,4 7 3 0,-7 1 2 0,10 5 1 16,-10 8 1-16,3 1-16 0,-3 3-10 0,-2 2-21 16,1 9-1-16,-1 0 5 0,2 9 1 0,-2 0 4 0,2 3-8 15,-3 4 5-15,3 3-2 0,-5-2 9 0,5 4 6 0,-9-7-4 16,4 0-3-16,-4-4-7 0,2-1 0 0,-4-3-16 0,5-4 1 15,-4-2-8-15,2-3-5 0,-4-2-4 0,4-4-1 0,0-3-1 16,0-4-2-16,2 0-1 0,0-4 3 0,-1-3-2 0,2-3-5 16,1-2 0-16,2-3 4 0,0-3 2 0,-2-2 1 0,4-3-5 15,0-1-3-15,0 0 6 0,0-3-1 0,0-2-1 16,0 2-8-16,0-3 4 0,0 1 1 0,4 0 1 0,-4 3 3 16,0-2-5-16,4 0 2 0,-3 1 1 0,2 0 0 0,-1 2 1 15,1-1-4-15,2 1 4 0,0 1-7 0,2 1 7 0,0 0-1 16,-1 0 3-16,4 1 4 0,-1 0 5 0,2-2-4 15,2 3 3-15,4-7 5 0,5 5-6 0,2-5 2 0,6 2-2 16,5-5-3-16,6 3-3 0,2-3 0 0,11 0-4 16,2 0-1-16,6 0 2 0,5 0-2 0,7 0-2 0,5 0 5 15,9 0-4-15,4 0 7 0,3 0 2 0,6 0-5 0,-1 0-5 16,12 0 2-16,1 0 1 0,7 0-3 0,3 0 2 16,5 0-4-16,6 0-3 0,1 0 8 0,5 0 3 0,-7 1 1 15,-12-1 2-15,-4 4 3 0,-7-4 1 0,-3 3 0 16,-11-3 1-16,-6 5-1 0,-9-3 4 0,-7 2-1 0,3-3-4 15,-10 2 0-15,-7-2 0 0,-10 2-3 0,-2-3 3 0,-8 0 0 16,-6 0-2-16,-8-4 7 0,-6 3 13 0,-7-4 0 16,1 4 20-16,-8-5 21 0,1 4-4 0,-9-1-3 0,-1 1 2 15,-5-1-10-15,-2 2-15 0,-4-9 1 0,-2 4-20 0,-4-8-24 16,-4 6 3-16,-1-8 1 0,1 1 0 0,-3-5 0 16,2 2 1-16,1 0-1 0,-1 1-1 0,4-2 0 0,1-2 2 15,1 0 0-15,3-2-5 0,2 2-1 0,1-3-1 0,2 0-5 16,0-3 4-16,5-1-2 0,-1 1 0 0,4-1-4 15,-2-5-1-15,4-1 2 0,1-2-3 0,3-1-4 0,-3-3-9 16,3-3-3-16,0-5 2 0,1 2 1 0,-3-3 1 16,4-2 1-16,-2-3 6 0,3-1 1 0,-3-2 9 0,5 4 5 15,-3-2 2-15,0-1-3 0,3 4 1 0,1 2 0 16,-2 3 0-16,2 4 3 0,-1 2-5 0,2 6 5 0,-4 2-5 16,2 4 2-16,1 4 2 0,-2-2 4 0,-1 6-2 0,-3 4 1 15,4 0 1-15,-4 6 0 0,1-2-3 0,-2 5 5 0,-1 2 0 16,-1-1-6-16,0 1 3 0,0 2 1 0,2 2-1 15,-4-1-6-15,4 2 7 0,-2 0-2 0,0-1-5 0,0 2 2 16,0 0 4-16,0 0-4 0,0 0 2 0,0 0 6 16,-2 2-10-16,2-2 2 0,0 0 1 0,0 1 0 0,-3-1-1 15,2 0 2-15,-4 1-1 0,0-1-3 0,-3 1 5 0,-3 1-2 16,0-2 4-16,-1 1 2 0,-4 0-6 0,-2 1 8 0,1-1-1 16,-2 0-4-16,-5 3 0 0,-1-3-1 0,-2 1 3 15,-4 1 1-15,-6 0 1 0,-1-1-3 0,-9 0-1 0,2-1 3 16,-7 0-1-16,-8 1-6 0,0 0-2 0,-13-1-3 0,-4 0 3 15,-10-1-7-15,-7 1 6 0,-13-1-1 0,-4 1 8 0,-9-1 0 16,-11-1 4-16,1 1 4 0,7 0-6 0,-7 0 7 16,5 1-8-16,-3-1 0 0,5 0-4 0,0 2 5 0,9 0-2 15,4 0-14-15,-2-2 8 0,11 3-4 0,5-1 9 16,7 0 2-16,5 1-3 0,15 0-3 0,-1 1-3 0,12-1 13 16,1 0 0-16,6 1-4 0,10 0 2 0,6-2-6 0,8 2 5 15,8-2-5-15,2 0-4 0,7 1-9 0,7-2-11 0,-1 3 4 16,4-1-7-16,7 1-21 0,1 1-8 0,2-1-28 15,10-1-18-15,-2-2-25 0,9 3-34 0,-4-3-51 0,1 3-41 16,3-6 13-16,11 6-61 0</inkml:trace>
  <inkml:trace contextRef="#ctx0" brushRef="#br0" timeOffset="35457.54">10949 4680 1340 0,'6'-8'22'16,"0"0"10"-16,-2 1 23 0,6-1-29 0,-2 0 66 0,2-1-38 0,2 3 24 0,-4-2 8 0,4-1-5 0,-2 0 2 15,2-1-15-15,-3 1 45 0,2 0-62 0,0 0 47 0,-4-1-11 0,2 1 1 16,-4 1-11-16,1 1-9 0,-3 0-4 0,-1-1-14 0,-4 4-5 16,1 0-8-16,-6 2-14 0,1 1-12 0,-5 2-3 15,0 1 3-15,-5 3 8 0,-1 1 4 0,-4 2 8 0,-1 1-2 16,-3 5 6-16,1-2 6 0,-3 4 7 0,0 0 9 16,2 2 1-16,0 1 2 0,4 1-6 0,-3-2 11 0,7 2-1 15,1-1 3-15,4 0-2 0,4 0-10 0,3-2-3 0,0 1-3 16,7-3 8-16,1 2-2 0,3-3-6 0,4 3 3 15,1-6-6-15,3 2-3 0,3-1-3 0,5-3-6 0,-1-1-7 16,6 3-11-16,3-4 5 0,0-2-12 0,3-1-2 0,2-2-20 16,4 2-35-16,-2-8-37 0,-1 4-50 0,4-6-45 15,-5 1-54-15,-2-2-46 0,-3 1-56 0,0-6 9 0,-6 2-22 16</inkml:trace>
  <inkml:trace contextRef="#ctx0" brushRef="#br0" timeOffset="35882.12">11391 4638 2248 0,'-3'-8'-30'0,"-11"-1"38"0,11 2 26 0,5 2 24 16,-7-1 10-16,-2 2 11 0,6-1 21 0,4 3 11 0,-5 2 31 16,4 0-41-16,-4 2-21 0,2-2-29 0,0 1-6 0,0 3-12 15,2 0-20-15,-4 1-9 0,4 1 1 0,1 3 9 0,-1 0-5 16,-2 4 6-16,2 2-1 0,1 1 4 0,-3 0 1 16,0 3-2-16,0 0 0 0,-2 0-7 0,2-1 0 0,-1 1-2 15,1 0-2-15,-2-2-5 0,2 0 2 0,-2-2 1 0,2 0-2 16,-3-3 2-16,3 0-1 0,0-3 2 0,-2-1-2 15,2-1-1-15,-1-3 0 0,1-1-6 0,0-1 4 0,0 0 0 16,1-2-1-16,-1-2-2 0,0-2 6 0,0 0-2 0,2-1 1 16,1-2-3-16,-3-4 1 0,4 0-4 0,-3-4 7 15,5 0-6-15,-6-5 0 0,3 0 0 0,0-3-4 0,1-4 6 16,-1-3-2-16,0-2-1 0,2 0-3 0,0-1 5 0,2-1-2 16,1 1 2-16,0 0 1 0,2 5-1 0,2 2-7 0,0 3 2 15,0 4-2-15,2 3-1 0,-2 3-3 0,3 5 5 16,-3 3 0-16,1 4-4 0,2 2 4 0,-1 2 1 0,-1 4 5 15,2 1 2-15,-2 4-1 0,0 0 1 0,1 4-2 0,-3 1 7 16,0-1-2-16,-3 3 3 0,-2-3-3 0,1 3-2 16,-4-1 5-16,-3-1-8 0,0-2 8 0,-5 0 0 0,-1-1 6 15,-2-1-6-15,-5-1 2 0,-1-1-1 0,-3-1 2 16,-3-1 3-16,-2-1-10 0,-3-2-2 0,0 0 1 0,-2-2-2 16,2-1-13-16,-4-3-5 0,4-3-6 0,1 3-15 0,8-4-18 15,2 0-8-15,1-3-35 0,1 3-22 0,4-1-29 0,2-3-30 16,4 1-24-16,2 0 24 0,0-1-23 0,-2 0-36 15</inkml:trace>
  <inkml:trace contextRef="#ctx0" brushRef="#br0" timeOffset="36303.26">11813 4517 1633 0,'9'-1'80'0,"0"-6"-34"0,2 2 26 0,-1 2 11 0,-4-2 17 0,0 2 11 0,1-2 19 0,4 4 13 16,-5-4-71-16,4 5 50 0,-7-2-13 0,4 2-8 15,-7 0-14-15,2 2-7 0,-2 0-1 0,-2 1 2 16,4 5 0-16,-2-2-16 0,0 3-10 0,-2 3 3 16,2 2 3-16,-3 2 3 0,-1 4-17 0,1 2-8 0,-1 2-9 15,-2 1 0-15,0 1-1 0,-1 3-3 0,1-2-3 16,-2 0-8-16,5-3-2 0,0 0-4 0,0-1-1 16,3-2 4-16,1-3 2 0,4-1 0 0,1-1-3 0,1-4 4 15,2-1 5-15,2 1 2 0,3-5 1 0,-1 0-3 16,4-2-3-16,1-3-2 0,2-4-4 0,1 1-2 15,4-7-4-15,-1 0-3 0,4-6 0 0,-2 1 0 0,-1-5-5 16,-1-2 3-16,-4-1 3 0,1-3-2 0,-5-4 3 16,-1-2-7-16,-7-2 3 0,2-2 5 0,-7-4 0 15,-3-1-3-15,0 2-5 0,-3 0 6 0,-2 1-1 16,-3 4 6-16,3 3 2 0,-4 4 0 0,3 3 6 16,-1 5 12-16,-1 6 20 0,3 0 3 0,-2 5 2 0,2 1 1 15,2 3-4-15,1-1-6 0,-1 3-4 0,3 0-8 16,0 0-15-16,3 3-11 0,-3-1-4 0,0 1 2 15,2 2-8-15,-2 1 6 0,3 2 0 0,-1 0-5 0,-1 2-2 16,1 0-18-16,1-3-39 0,1 0-64 0,-4 1-52 16,0 1-97-16,-4-1-87 0,1 2-70 0</inkml:trace>
  <inkml:trace contextRef="#ctx0" brushRef="#br0" timeOffset="37115.66">8099 3987 1672 0,'0'-2'-11'0,"0"-1"81"0,0 3-38 0,0 0 5 0,0 3 3 0,-3-3-5 0,6 4 3 0,-6-6 3 16,3 2 32-16,0 2-67 0,3-4 49 0,0 9 8 15,1-6 17-15,2 9 24 0,-3-2 1 0,6 9 18 0,-7 1-6 16,4-2-13-16,-2 7-8 0,-3-1-11 0,1 4-17 0,-2-1-18 16,0 2-7-16,-3-1-19 0,1 1-20 0,-3 5 1 0,2-5 2 15,1 1-7-15,1-2 1 0,-3 0 0 0,0-3-2 16,4-2 2-16,-3-2 2 0,3-1-2 0,0-4-15 0,3-1-32 16,-3-4-33-16,0-1-30 0,4-2-32 0,-8-2-44 0,8-7-31 15,6 1 8-15,-5-5-36 0,3-2-5 0</inkml:trace>
  <inkml:trace contextRef="#ctx0" brushRef="#br0" timeOffset="37882.26">8246 4048 1672 0,'-6'-15'-19'0,"-2"4"94"16,-2 0-29-16,4 1 31 0,1 3 14 0,-1 2 14 0,0 3 19 16,3-2 13-16,1 3 21 0,0-3-92 0,6 5 35 15,-4-2-22-15,3 1 11 0,-3 4-10 0,3-4-20 0,2 3-16 16,2-3 0-16,5 2-5 0,1-4-3 0,9 0-12 0,-1-1-21 15,10 2-4-15,2-2 3 0,2 1-1 0,6-1-1 0,4 0 4 16,5 2-5-16,3-3 6 0,6 1-3 0,1 3-5 16,8-4 0-16,2 0 7 0,2 3-3 0,-1-2-6 0,-1 2 4 15,1-1-1-15,-3 0-2 0,-3 2 9 0,-2 0-5 16,-1 0-1-16,-7 0-3 0,-1 0 6 0,-5 0 0 0,-3 0 1 16,-3 2-1-16,-5-2 1 0,-5 0 0 0,-2 0-3 0,-4 2 7 15,-2-2-3-15,-1 0-6 0,-6 1 1 0,-1-1 1 0,-3 0 0 16,0 0-3-16,-4-1 6 0,1-1-6 0,-6 2 5 15,1-2 4-15,0 4 10 0,-4-4 9 0,-2 4 8 0,0-4 9 16,0 6-1-16,-5-6 6 0,5 5 3 0,-7-3 6 0,5 1-16 16,-6-2-4-16,8 1-14 0,0 0 0 0,0 0 7 15,0 0-17 1,0 0 6-16,0 0 12 16,0 0-2-16,-6 34-11 0,6-34 7 15,0 0-3-15,0 0-2 0,-2 63-13 16,2-63 15-1,0 0-4-15,-8 73-16 0,-14 92 10 32,19-153-7-32,1-2-4 15,5 1-2-15,-6-2 3 0,8 3 1 0,-7-1 2 0,7-1 0 16,-8-1-4-16,8 0-1 0,-5-2 2 0,-3 0-1 0,3-2 6 16,-4 2 0-16,3-5-1 0,1-2 21 0,0 0-8 15,0 0 4-15,0 0 4 0,0 0-5 0,0 0-2 16,0 0-2-16,-17 3 2 0,-53-17-21 15,54 11 2-15,-3 1 0 16,-1-3-2-16,-5 1 1 0,0 1 2 0,-5-1-5 16,-1 3 7-16,-3-3-4 0,-6 1-4 0,-2 0 3 0,-5 1 1 0,-4 1-1 15,-2-1 2-15,-9-1 0 0,0 2-2 0,-6 1 1 16,-2-4 6-16,-7 4-7 0,1 0 4 0,-4-2-2 16,4 2 1-16,6 2 6 0,2 1-9 0,8-2 9 0,0 3-2 15,12 1 1-15,1-2-2 0,12 0 5 0,-3 2-1 16,3-1-3-16,5-1 3 0,0-2-6 0,10 2-2 0,1 0 7 15,6-1-4-15,2-2 0 0,8 2-4 0,0 0 10 0,1-2-3 16,5 0 4-16,2 0-1 0,0 1 1 0,3 1 3 16,3-2-2-16,-2 0 1 0,4 0-3 0,4 0 0 0,-4 0-1 15,3 0 2-15,-2 0-8 0,0 0 5 0,-1 0-6 0,-3 0-1 16,1 0-3-16,-3 0-5 0,-4 0-4 0,0 0-8 16,0-2-16-16,2 1-29 0,-6-1-21 0,2 4-24 0,0-2-29 15,-2 0-33-15,-2 1-39 0,0 4-30 0,-7-3-37 16,4 5-15-16,2-1 22 0,-5 2-29 0</inkml:trace>
  <inkml:trace contextRef="#ctx0" brushRef="#br0" timeOffset="38848.58">8291 4753 1602 0,'-5'1'82'0,"3"-1"-32"0,-1-2 29 0,1 2 8 0,1-1 10 0,-1 1 9 0,0-2 10 0,1 0 16 0,2 0-73 16,-2 1 41-16,4 1-32 0,-1 0-6 0,-1 1-6 0,-1-1-7 0,3 4 20 16,-1 0-4-16,0 1-7 0,-1 2-6 0,-1 0 6 15,2 4 5-15,-2-3-1 0,3 6 4 0,-3-5-30 0,0 2-12 16,0-2-2-16,3 1 1 0,-3 0-5 0,0-2-8 0,0 1-1 16,0 1-8-16,-3-3-2 0,3 2 3 0,0-4-2 0,0 2-2 15,0-1 3-15,0-3 0 0,0 1 0 0,0 0 0 16,0-2 2-16,0-2-1 0,-1 0-1 0,1 0 2 0,0-2-27 15,0-3-12-15,0 2-24 0,-2-3-11 0,0 0-8 0,-1-5-24 16,-2 3-8-16,0-4-8 0,-2-1 14 0,1 0 11 16,-4-1 22-16,3 2 11 0,-2-3 8 0,1 0 18 0,0-1 16 15,-2 0 3-15,0 0 14 0,3 0 1 0,-2-3 0 0,-2 1-2 16,3 2 4-16,0 0 0 0,-1 1 1 0,2-1 14 16,3 3 4-16,0 0 12 0,1 2 15 0,0 0 5 0,3 4 10 15,0 0 0-15,3 2 1 0,-3 0-2 0,5 3 3 0,-2-1-5 16,2 0-7-16,0 2-3 0,1 1-12 0,3-1 6 0,1 1-6 15,4 0-4-15,-1 0-10 0,4 1-3 0,4-1-2 16,4 1 3-16,4-1 4 0,2 4 3 0,-1-4 0 0,2 2-2 16,3-1-1-16,7-1-1 0,-1 1-6 0,4-1-3 0,2 1-5 15,2-2-9-15,3 1 0 0,4-1-3 0,0 0 1 0,0-1-6 16,-2 1 4-16,-1-2 0 0,-1 2 1 0,-7 0 0 16,2-3 2-16,-6 2 0 0,-2 0-3 0,-8 0 10 0,2-1-6 15,-6 2-1-15,-2-2 1 0,-3 3 0 0,-4 0 2 0,-1 0-3 16,-4 0 1-16,-2-1-4 0,-3 1 4 0,-2 1-1 0,-1-1 0 15,-2 0 3-15,-3 0-3 0,0 0 9 0,-3 0 1 16,3 0 6-16,-3 0 0 0,1 0 14 0,-1 0 2 0,0 0-1 16,-2 3 4-16,5-6-4 0,-2 3 0 0,1 0-5 0,1 0-3 15,0 3-11-15,0-3-3 0,0 0-5 0,1 0 0 16,1 0-1-16,-2 0-1 0,0 0 18 16,0 0 0-1,0 0 0-15,33 48-13 16,-29-42-2-16,-1 1-1 0,0-1 2 0,0 2-2 0,0-2-4 15,-1 3 7-15,1-2 3 0,-1 1-2 0,2-1 2 0,-1 3 3 16,-3-2-4-16,2 1 0 0,0 2 2 0,-1-2 0 16,2 1-6-16,-1 2 0 0,-2-1-4 0,3 1-2 0,0 0 4 15,-3-3 1-15,4 4 0 0,-3-4-9 0,-1 2 10 16,2-2-4-16,-2-1 4 0,4-1-2 0,-4 1-2 0,0-3-2 16,0 1 6-16,0-6 16 0,0 0 11 15,0 0-9-15,0 0-1 0,0 0 8 0,0 0-10 0,0 0 2 16,0 0 2-16,0 0-1 0,0 0-1 0,0 0-1 0,0 0-2 15,-20 8-5-15,20-8 12 0,-60 7-18 16,39-7-3-16,2 0-2 0,-1 0-2 0,-7 0 0 0,-2 0-2 16,-1 0 1-16,-4 0-1 0,-6 0 4 0,-1 0-1 15,-7 0 2-15,-2 2-1 0,-1-2 1 0,-4 0 1 0,0 2 0 16,-1-1 1-16,2 1-1 0,2 1 1 0,-3-2-3 16,9 1 8-16,2 2-2 0,4-1-1 0,4-1-4 0,-1 3 0 15,4-2-3-15,0 1-3 0,6-1 3 0,2-1-10 16,0 1 1-16,1 1 4 0,6-4 4 0,18 0 21 31,0 0-49-15,0 0-3-16,0 0-5 0,0 0-23 0,0 0-23 15,68-14-23-15,-58 14-37 0,2-2-19 0,-5-1-28 16,-2 2-38-16,-4 1-39 0,-1-2-31 0,0-2 15 0,2 2-18 16</inkml:trace>
  <inkml:trace contextRef="#ctx0" brushRef="#br0" timeOffset="39723.47">8252 5138 1602 0,'-1'6'38'0,"4"-2"-32"0,-5 1 64 0,2-1-58 0,4-1 16 0,-3 2 20 0,-2-5 2 0,1 2 19 16,-2-2-28-16,2-2 37 0,0 2-59 0,0-5 72 15,0 7-5-15,0-5-6 0,3 6 5 0,-3-2-14 0,5 1-6 16,-5 3 4-16,5-2-7 0,-3 5-6 0,2 0-10 0,-1 0-14 15,-1 0-4-15,-1 1-5 0,-1 0-1 0,0 2-9 16,0 0 3-16,0-2-7 0,0 1 2 0,-1 0-2 0,2 0-2 16,-1 0-1-16,2 1-2 0,-1-4 2 0,3 1-4 15,-3-3 5-15,1 1-5 0,1-2 3 0,-3 1 1 0,3-4-1 16,-3 0-1-16,0-1-1 0,2 0 9 0,-2-1-7 0,2 0 9 16,-1 0-5-16,-1-4 1 0,4 1-1 0,-2-1 3 15,0-4-5-15,-1 0-6 0,3 0 0 0,-1-1-7 0,-2 0 3 16,1-4 2-16,-2 2 4 0,2 0-8 0,-2-2 3 0,-2 1 4 15,0-1 0-15,1 1 0 0,-1-1 1 0,1 1-7 16,-1 0-3-16,0 1 8 0,2 1-1 0,-1 0-5 0,1 2 1 16,-2 3 2-16,2-1-1 0,0 1 5 0,0 1 1 15,2 1 5-15,-2 1 5 0,-2-1 8 0,4 4 12 0,-2-3 6 16,0 3 14-16,-2-1 3 0,2 2 0 0,0-2 12 0,0 1-3 16,-2 0-1-16,2 0-6 0,0 0 0 0,0-1-7 15,2 1 1-15,-2-2 1 0,3 1-14 0,-3-1 1 0,7 2-2 16,-1-2-8-16,2 2-9 0,6 0-5 0,1 0-8 0,3 0 0 15,-8 0-3-15,7 0 1 0,-2 0-5 0,10 2-1 16,-8-2-1-16,7 0 1 0,-2 0-1 0,8 0-1 0,0-2 1 16,8 2-5-16,-6 0 0 0,4-1 3 0,-4-1 7 15,-2 1-8-15,-1-1 4 0,-4 1 3 0,-2-2-4 0,-4 1 3 16,-3 0 2-16,-3 1-3 0,-2 1-5 0,-3-4 7 0,-2 3 0 16,-3-1-4-16,3 1 9 0,-6-1 3 0,2 1 0 15,-2-1 2-15,0 2 11 0,-2 0-1 0,2 0-1 0,-1-2 2 16,1 2-4-16,0-2-3 0,0 2-2 0,0 0-1 15,0 0-8-15,1 2-1 0,-1-2-1 0,0 0-5 0,2 0 1 16,-2 2-3-16,0-2 6 0,3 0-3 0,-3 0-4 0,0 2 5 16,2-1-2-16,-1 1 7 0,1 2-2 0,0 0 2 15,1-1-3-15,-2 3 5 0,1-1-1 0,1 1-2 0,0 1 4 16,-1-2-3-16,0 1 0 0,0-2 3 0,0 3 1 16,-2-4 0-16,0 4 8 0,0-1 4 0,3 0-1 0,-3-1-3 15,0 2 2-15,0-1-4 0,3 1 1 0,-3 0 0 16,2 1-8-16,0 0-2 0,1-1 1 0,-3 1-2 0,3 3-1 15,-3-3 1-15,3-1-2 0,-3 3-6 0,5-2 11 0,-2 1-7 16,0-2-2-16,0 1 1 0,0-3 4 0,-1 3-3 16,1-4 1-16,0 0 5 0,-1-1-13 0,-2 0 9 0,3-1-1 15,-3 0 3-15,2-1-2 0,0-1 16 0,-1 3 6 0,-2-2 6 16,2-1 15-16,-1 4-4 0,0-7-1 0,-1 9 3 16,2-5 1-16,-4 1-19 0,1-2-9 0,-3 4-3 0,-3-4-10 15,-1 1-1-15,-2 1 2 0,-2 0 0 0,-1-2-4 0,-5 1 0 16,2 1 5-16,-7 2-4 0,3-2 1 0,-6-2 0 15,-1 4 0-15,-4-3-5 0,2 1 1 0,-6-2 8 0,-8 0 0 16,7 0-2-16,-2-2 2 0,4 1-7 0,-6-3 5 0,10 3-2 16,-4 0-4-16,10-1-3 0,4-2-2 0,-1 3 2 15,1 1-9-15,5-2 1 0,2 0-27 0,6-4-22 0,0 4-43 16,6-1-42-16,1 0-57 0,4 1-68 0,-1-1-63 16,-4 3-70-16,7-3-36 0</inkml:trace>
  <inkml:trace contextRef="#ctx0" brushRef="#br0" timeOffset="40148.4">7601 5186 1570 0,'3'0'34'0,"-6"-5"-21"0,6 4 5 0,0 0 11 0,1-1 24 0,-6-2 7 0,5 3 30 0,-3-3 19 0,2 1-10 0,7 0 44 0,-6-3 22 0,5 3 1 0,-5-1-16 0,4 1 5 16,-7 3-23-16,0-2-21 0,-3 6-20 0,-1-6-19 15,-2 8-27-15,-2-6-11 0,-3 2-4 0,-3 3-7 16,-2 1-6-16,0 1 8 0,-3 2 6 0,0 0 2 0,2 2 11 16,1 1 5-16,2-1-1 0,1 0 6 0,2-1 5 15,5 1-3-15,1-2-10 0,3 4 5 0,2-7-13 16,5 4-7-16,0-3 0 0,7 2-12 0,0-3-4 0,4 1-2 16,4-4-3-16,-1 2-6 0,5-3-8 0,3-1-25 15,1 0-38-15,1-3-36 0,-3-5-38 0,3 1-50 16,-6-2-45-16,-2 1-58 0,-3-4-36 0,-2-3 8 15,-6 1-26-15</inkml:trace>
  <inkml:trace contextRef="#ctx0" brushRef="#br0" timeOffset="40336.4">7786 5126 1664 0,'6'3'81'15,"1"-3"-30"-15,2 0 22 0,-3 0 11 0,1 1 18 16,-1 0 30-16,5 2 14 0,-5 0 34 0,1 0-74 0,-1 1 53 15,1 4-4-15,0 2 5 0,-4 0-7 0,4 2-23 16,-6-2-11-16,3 4-31 0,-4-3-6 0,1 2-24 16,-2-2-17-16,-1-1-16 0,0 1-11 0,1 0-9 15,-2 0-4-15,-1-1-24 0,4-1-49 0,-3-7-58 0,-1 7-68 16,-2 0-71-16,2-8-49 0,-2 6-88 0</inkml:trace>
  <inkml:trace contextRef="#ctx0" brushRef="#br0" timeOffset="40694.42">7514 4714 1911 0,'-3'-9'-20'0,"6"0"30"0,-3 4 17 0,-3 1 15 0,3-1 12 16,0 1 19-16,0 0 14 0,-2 2 12 0,1-1 22 15,-3 3-27-15,1-2-16 0,0 4-15 0,-3-1-9 0,0 1-21 16,-2 4-5-16,-2-1-11 0,-4 3 16 0,4 1 5 16,-2 1 11-16,1 3 1 0,0 0 4 0,1 0 19 15,2 2 2-15,2 0 3 0,1 0-10 0,0-1-8 16,5 3-1-16,0-5 7 0,2 2-6 0,-1-3-13 0,8 2-10 15,-3-4-7-15,6 0-2 0,-2-2-1 0,3 0-12 16,2-2-10-16,1-2 1 0,5-1-21 0,-4-2-23 0,4-2-33 16,-2-3-57-16,-3 1-59 0,1-2-69 0,-1-3-56 15,1-1-44-15</inkml:trace>
  <inkml:trace contextRef="#ctx0" brushRef="#br0" timeOffset="41016.37">7677 4761 2240 0,'-10'-1'-17'0,"4"2"33"0,-2-5 13 0,5 3 4 16,0-1-1-16,3-1 4 0,-3-1 8 15,6-1 15-15,0 0 15 0,6-2-25 0,1 2-11 16,1-2-3-16,6 2 4 0,-2-1-2 0,4 1-10 0,1 2-14 16,-1-2 5-16,-3 2-9 0,0 3-3 0,0 0 2 15,-5 0-3-15,1 3-3 0,-7 2 7 0,0 1-2 0,-5 2-1 16,-2 2-1-16,-1 0 4 0,-3 2 4 0,-4 1 4 15,1 1 8-15,-1-2 2 0,-4 2 1 0,3-4 1 16,-1 2 3-16,2-2-2 0,0-1-5 0,4-2-5 0,-2 0-3 16,5-1-5-16,0-3-4 0,3 2 2 0,0-3-6 15,3 2 7-15,0-1-2 0,2-1-1 0,1-1-10 16,4-1 7-16,-1 0 2 0,5 0-14 0,-1-1 3 0,4-2-18 16,-4-3-27-16,1 3-23 0,1-3-20 0,-6 0-42 15,4 3-55-15,-4-6-28 0,1 1-29 0,-3-1-56 16</inkml:trace>
  <inkml:trace contextRef="#ctx0" brushRef="#br0" timeOffset="41319.26">7625 4283 1879 0,'-13'-15'-21'0,"0"0"37"0,-4-3 14 0,4 6 23 15,-2 0 17-15,2 3 17 0,0-2 21 0,1 4 10 16,-1 2 34-16,-1 2-22 0,6 2-6 0,-5-2-22 16,4 3-14-16,-2 0-15 0,-1 4-23 0,-2-1-5 0,3 0-14 15,-3 2-16-15,1 1-11 0,2 3 6 0,-3-1 1 16,1 5 8-16,3-1-1 0,0 2 4 0,0 1 6 16,5 1 0-16,-2 3 5 0,5-2-1 0,-1 1-4 0,3 1-5 15,3 0 0-15,1 2-4 0,1-2-4 0,3-1 1 16,0 0 0-16,4-3-12 0,2-1 3 0,2-1-4 15,4-1-1-15,2-3-5 0,3-3-2 0,3-1-28 0,0-2-20 16,-1-5-29-16,0 1-43 0,-2-4-36 0,-3-1-47 16,-1-4-43-16,2-1 8 0,-2-2-20 0,-5 1-16 15,1-3-2-15</inkml:trace>
  <inkml:trace contextRef="#ctx0" brushRef="#br0" timeOffset="41648.39">7661 4272 1586 0,'-11'-3'38'0,"2"-2"-14"0,2 1 27 0,-4 1 12 15,5 1 22-15,3 0 4 0,1 0 19 0,1 0 5 16,1-1-37-16,0 2 15 0,3-4-26 0,4 4-11 0,1-3-19 16,4-1-3-16,3 0-15 0,1 2-4 0,3-1 3 15,0 3 1-15,5-3-2 0,-4 4-3 0,2 2 0 16,-1 1 0-16,-4 2-3 0,-1 1-1 0,0 2-2 0,-5 0-2 16,-1 0 1-16,-3 3 8 0,-2-3-2 0,-3 0 4 15,-1 3-1-15,-2-2 6 0,-1 1-3 0,-1-1-1 0,0-1-1 16,-3 2 1-16,1-3 0 0,0 1 0 0,2-2-2 15,0-3 0-15,-2 2-2 0,3-2 7 0,2 0 7 16,0-3 3-16,0 3 0 0,0-2-1 0,2 2 0 16,0-2-2-16,1 4 4 0,0-2-6 0,0 1-5 0,1-1-6 15,0 4-5-15,2-3-2 0,-3 2 1 0,2-3 2 16,0 4 7-16,-2-1 11 0,1 0 6 0,-3-1 9 0,1 2 2 16,-2-3 9-16,0 3 11 0,-2-3 6 0,-1 1-1 15,0-3-4-15,-2 2-4 0,-3 1-7 0,-4-3-3 16,-1 1-12-16,-6-5-13 0,0 2-26 0,-7-3-51 0,-4 0-82 15,-8-1-84-15,-6 0-98 0,0-1-71 0</inkml:trace>
  <inkml:trace contextRef="#ctx0" brushRef="#br0" timeOffset="45085.47">12495 4388 1871 0,'0'0'-22'0,"0"0"59"0,0 0 12 0,0 0 7 16,0 0 13-16,6-30 14 0,-6 30 13 0,0 0 36 0,0 0-26 16,0 0-1-16,0 0-6 0,0 0 0 0,0 0-10 15,0 0-2-15,0 0-8 0,0 0 0 0,0 0 2 0,0 0-11 16,0 0-16-16,0 0 0 0,0 0-1 0,0 0-2 0,0 0-1 16,0 0-10-16,0 0-7 0,0 0 5 0,0 0 4 15,0 0 1-15,0 0 3 0,0 0 6 0,0 0 1 0,0 0 0 16,0 0 11-16,0 0 9 0,0 0-2 0,0 0-5 0,0 0-14 15,-1-25-14-15,1 25-2 0,0 0-8 0,14-60-29 16,15-27-3 0,-21 73 6-16,-2 2-7 0,2 2 5 15,-2 4-6-15,4-2 1 0,-1 3 3 0,-1 3-7 0,3 0 2 16,0 0-3-16,0 2 4 0,-1-2-3 0,1 2 0 0,-2 0 4 16,1 2-4-16,2-2 3 0,-4 0-3 0,0 0 1 15,0 0 0-15,1 2 5 0,-4 0 0 0,2 4-3 0,-1-1 3 0,-1 3 8 16,3 1 2-16,-2 1 0 0,0 4 6 0,-4-4-6 15,1 2 1-15,0 2-1 0,1-3 2 0,-2 0-7 0,0 1-2 16,-2-3 0-16,0 3-8 0,3-2 12 0,-3-1-5 0,3-1 1 16,-3-1-16-16,0 2-10 0,0-5-25 0,0 1-35 15,0-2-28-15,0 0-43 0,0 1-45 0,0-1-46 0,0 1-34 16,-8-1-54-16,6-1 11 0</inkml:trace>
  <inkml:trace contextRef="#ctx0" brushRef="#br0" timeOffset="45460.64">12576 4409 1656 0,'3'-2'83'0,"-1"-1"-40"0,1 3 29 0,1-2 23 0,-4 2 20 15,2-2 24-15,0 2 21 0,-1 0 21 0,1-1-73 16,-1 1 59-16,1-1-20 0,-2 2-14 0,-2-1-17 0,4 1-28 0,-4-1-21 16,4 0-19-16,-2 0-8 0,0 2-19 0,3-1-9 15,5 2-11-15,1 0 0 0,1 0 3 0,1 0 1 0,3 4-3 16,-1-1 2-16,3 0-2 0,-3 1-3 0,-1-2 2 0,-1 1 0 15,2 1 2-15,-7-1-1 0,5-1-3 0,-3 1-2 16,-3-2 2-16,1 0 3 0,-2-1-2 0,2-2 2 0,-5 3-2 16,2-4-2-16,-3 0 8 0,0 0-7 0,2-2-2 0,-2 0 4 15,2 0 5-15,-2-1-6 0,3-3 1 0,-3 3 3 0,1-3-8 16,-1-2 4-16,2 0 7 0,-2 0-1 0,3 1-8 16,-3-1 14-16,0 0 0 0,0-1 4 0,0-1 10 0,0 1 3 15,0 1-1-15,0-1 5 0,3 0 8 0,-3 3-2 0,2 1-3 16,-2 1-3-16,3 3 0 0,-3-2-1 0,0 3-12 15,0 0-3-15,3 0-7 0,-3 0-7 0,0 4 2 0,0-3 3 0,3 4-11 16,0-1 0-16,2 3 7 0,-2 0-2 0,2 0-2 16,-1 2 5-16,-3 1-3 0,5 0-21 0,-3-1-12 0,4-1-28 15,-6 0-42-15,12 3-42 0,-13-4-42 0,9 3-67 16,-10-1-44-16,12-1-14 0,-18 0-42 0</inkml:trace>
  <inkml:trace contextRef="#ctx0" brushRef="#br0" timeOffset="45898.17">12578 4764 1879 0,'1'-1'-24'0,"2"-2"36"16,-1 3 21-16,-2-2 23 0,4 1 22 0,-4 0 24 0,4-1 14 16,0 0 4-16,-2-1 56 0,3-2-33 0,-2 1-10 15,3 1-15-15,0-1-20 0,-1-4-17 0,0 4-13 0,-2-3 1 16,2 2-33-16,-2-2 2 0,1 1-14 0,-3-1-8 0,-1 0-5 15,0-1-1-15,0 1-9 0,-1 2-2 0,-3-2-8 0,-1 1-13 16,2 0 1-16,-2 1-2 0,-3 2-4 0,-2-1-3 0,0 3 6 16,-4 0-2-16,1 0 8 0,-1 1 6 0,-2 1 4 15,0-1 1-15,1 0 7 0,0 1-1 0,1 0 0 0,3-1 0 16,0 0-4-16,1 0 7 0,4 0-5 0,1 0 4 0,2 0-4 16,1 0 5-16,2 0 1 0,0 0-2 0,0 0 6 15,0 0-7-15,4 0 7 0,-3 0-3 0,1 0-1 0,1 0-4 16,0 1 0-16,0 2 7 0,1-2-2 0,1 1 10 0,0 3 6 15,0 0 5-15,2-2 7 0,-3 3 4 0,5 0 1 16,-5 0 1-16,4 1-5 0,-5-1-6 0,4 1-7 0,-4-2 0 16,0 3 4-16,0-1-7 0,0 0-2 0,0 0 2 0,-1 2 7 15,-2-1-4-15,1-1-1 0,-1 3-3 0,2-2-8 0,-2 3 3 16,0-1 0-16,-2 2-10 0,2-3 2 0,0 2-3 0,-1 1 2 16,1-2-5-16,-2 1-2 0,2-2-2 0,0 2-20 15,2-3-6-15,-1 0-29 0,2 0-6 0,-3-8-36 0,0 0-13 16,0 0-29-16,0 0-25 0,0 0-16 0,0 0-25 15,0 0-13-15,0 0 28 0,18 10-18 0,-18-10-27 0</inkml:trace>
  <inkml:trace contextRef="#ctx0" brushRef="#br0" timeOffset="46255.94">12626 4791 1531 0,'0'0'17'0,"0"0"1"0,0 0 13 0,0 0 25 0,0 0 12 0,0 0 24 0,5-39 24 16,-5 39 16-16,0 0 4 0,0 0 11 0,0 0 1 0,0 0-16 15,0 0-4-15,0 0-17 0,-3-26-33 0,3 26-11 0,0 0-17 16,0 0-13-16,0 0 1 0,0 0 9 0,0 0 0 16,0 0-6-16,0 0 6 0,0 0 4 0,0 0 1 0,0 0 12 15,0 0-19-15,0 0-9 0,0 0-6 0,0 0-5 0,68 72 6 16,-68-72-8-16,0 0-6 0,0 0 4 16,0 0 4-16,68 51-19 0,-68-51 12 15,57 4-8 1,6-30-3 15,-63 26 13-15,57-104 3-16,-62 91-2 0,0 3 6 0,2-1 7 0,-3 2 2 15,2 1-2-15,0 1 1 0,1 2 0 0,3 1-9 16,-1 1-7-16,-1 1-5 0,0 1-9 0,2 1-5 0,0 0-3 16,0 1-4-16,2 1-12 0,-2 1-14 0,2 3-28 15,1-3-33-15,-2 4-28 0,11 0-40 0,-8 1-39 0,2 3-53 16,-6 0-34-16,12-2-11 0,-12-2-40 0</inkml:trace>
  <inkml:trace contextRef="#ctx0" brushRef="#br0" timeOffset="57547.38">21042 3960 1302 0,'4'0'5'0,"-4"-8"-5"0,1 8 10 0,-1-4 5 0,2 1 6 16,-2-1 17-16,-2 1 6 0,2 1 2 0,-1-2-37 16,1 1 53-16,-4-1-45 0,4 1 54 0,0 0-55 0,0 2 37 15,-3 0-39-15,6 2-3 0,-3-2 33 0,4 3-48 0,-4-3 41 16,0 1-54-16,0 0 50 0,0 0-49 0,0 0 34 16,1-4 6-16,-1 4-3 0,0 0 6 0,2 0-1 0,-2 0-4 15,1 0 2-15,-1 0-5 0,0 0 3 0,0 0-6 0,0 0 8 16,0 0 3-16,0 0-11 0,26-2 0 15,-26 2 3-15,0 0 6 0,0 0-1 0,0 0-1 16,0 0 3-16,136-3 1 0,-111 4-5 0,0-1 0 0,-1 2-4 16,-1-2-5-16,0 0 14 0,-1-2 1 0,-2 4-6 0,-7-4 1 15,-13 2-2-15,0 0 3 0,0 0 1 0,0 0 3 0,0 0-11 16,0 0 14-16,0 0 5 16,63-9-10-16,-63 9 8 0,0 0-2 0,0 0 10 0,0 0-3 15,0 0 2-15,0 0 2 0,0 0-2 0,35-4-15 0,-35 4-1 16,0 0-53-16,0 0-27 15,0 0-33-15,0 0-30 0,0 0-64 0,0 0-12 0</inkml:trace>
  <inkml:trace contextRef="#ctx0" brushRef="#br0" timeOffset="68662.06">20856 4200 1204 0,'3'-1'7'0,"3"0"14"0,-4-2 8 0,3 1 25 0,-1 0 2 0,-4 0 16 0,3 0-35 0,-3 1 58 16,4-1-34-16,-6 0-4 0,5 2 10 0,-4-1-15 15,4-1-1-15,-2-1-1 0,3 2 48 0,-3-2-51 0,-1 2 30 16,5 1-2-16,-2-2-10 0,2-1-7 0,-4 1 4 16,2 2-10-16,1-4-10 0,-3 3-6 0,2-2 1 15,-1 2 3-15,0-1-2 0,-1 1 5 0,-1-1-2 0,4 2 2 16,-4-2-1-16,1 2 4 0,-2-2 17 0,1 2-9 0,0-2-3 15,0 0-3-15,-4 0-9 0,4 0-1 0,-3 2-1 16,1-3-4-16,-1 3-17 0,-2-4-2 0,2 2-4 16,-3 2 0-16,1 0 4 0,-3-1-5 0,0 0-2 15,-4 1-4-15,1-2 1 0,-2 2 4 0,-1 0 0 16,-1 0-2-16,-2 0-1 0,1 0 3 0,-1 0 7 0,-2 0 0 16,3 0 4-16,-3 0-2 0,3 2 0 0,-1-2 10 15,1 2 0-15,-1-2-1 0,2 2-7 0,-2 0-1 0,3 3-5 16,0-1 2-16,3 0-5 0,-2-2-3 0,2 2 4 0,1 1 0 15,1 0 10-15,3 2 4 0,3-1 2 16,-4 3 3-16,2 2 10 0,2 2-1 0,2 1-1 16,-4-1 5-16,5 1-6 0,0 1-4 0,-3-1 1 0,3-1-8 15,3 2-6-15,-3 1 2 0,0-4-4 0,5 2-4 16,-2-1-6-16,0-2 10 0,0 2-3 0,4-3 5 0,-1-2-1 16,5 1-12-16,-2-3 4 0,4 2-2 0,1-2 5 15,2-2-8-15,3-1-3 0,3-1-2 0,1-2 1 16,-1-2 7-16,3-1-4 0,2-3 2 0,-1 1-5 15,1-5 2-15,-3 2-1 0,3 0-2 0,-2-1-4 0,-3-1 3 16,1 2 3-16,-4-2-4 0,-1 4 1 0,-5-2-2 16,-1 2 4-16,-2 1-1 0,-2-3 3 0,-3 3-3 0,0-1 0 15,-2 1 5-15,-3-2-5 0,4 4 0 0,-4-1 7 16,0 0-1-16,-4 0 4 0,4 1 0 0,-3-2 7 16,1 1-1-16,1-1 6 0,-2 3 4 0,3-2-5 0,-4-2-2 15,1 1-1-15,3 1 1 0,-3-3-10 0,0 3 2 16,-1-3-6-16,0 1-3 0,1-1 5 0,-3 3-2 15,2-3-2-15,-2 0-4 0,-1 3 2 0,0-1-5 0,-3 1 2 16,1 2-3-16,1-1-1 0,-18-2-6 16,12 3 7-16,-2 2 0 0,1-1 2 0,2 1-1 15,-1 0 7-15,3 0-7 0,-1 1 2 0,0-2 0 0,4 1 3 16,0 0 0-16,-3 1 2 0,5-1-3 0,-2 2-4 16,1-1 1-16,0 0 4 0,0 0-2 0,1-1-2 0,0 2-4 15,1-1 4-15,-3 1 0 0,-3-1 2 16,5 0-1-16,1-1-1 0,0 2 2 0,-3 0 2 15,5-2-7-15,-3 3 2 0,3-2 2 0,-4 0 0 0,2 1 2 16,-1-1 1-16,3-1-5 0,-2 0 0 0,2 1 2 16,2-1 2-16,-3-1-5 0,4 2-1 0,-1-2 0 0,-1 2 2 15,0-1 5-15,2 0-1 0,0-1 4 0,-1 2-6 16,1-1 7-16,0-1-2 0,1 2-1 0,-1-2-2 16,0 1-1-16,0 1 4 0,0 1-4 0,0-4 4 15,0 4-7-15,2-2 6 0,-2 0 1 0,0 0 1 0,0 2-2 16,0-2-5-16,0 0 1 0,-2 0 2 0,2-2 2 15,0 2 13-15,0 0 7 16,0 0 2-16,0 0 2 16,0 0-1-16,0 0 11 15,0 0-4-15,0 0 3 0,0 0 7 0,0 0 4 0,0 0 6 16,0 0-8-16,0 0-4 0,0 0-4 0,-22 63 3 16,19-50-7-16,0 0 0 0,-2 2 3 0,-1 0-8 15,0 2 9-15,-1 0 6 0,3 2-2 0,-3-2 14 0,1 1 0 16,-2 1 2-16,0-1-10 0,2 0 7 0,-2 1-6 15,2-2-5-15,-1 2 1 0,1-1-23 0,1 1 0 16,0-2-3-16,-1 1-2 0,-2 1-9 0,4-1 4 16,-1 0 3-16,-2 1-9 0,1-1-1 0,-2 1 3 0,5-2-7 15,-3 0 5-15,2 0 1 0,0-2 1 0,-1 4-11 16,1-5 11-16,2-1-2 0,0 1-7 0,-1-4 4 16,3 1 4-16,-2 0 0 0,2-2-6 0,0 1 10 15,0-10 8-15,0 0 7 0,0 0-8 16,0 0 4-16,0 0 6 0,0 0-4 0,0 0 1 0,0 0-3 15,0 0 6-15,0 0-53 0,13 19 48 16,-13-19-55-16,0 0 12 0,0 0-4 0,0 0 43 16,19 11-13-16,-3-9 13 31,-16-2-15 0,22-6-15 0,30-5 4-15,54-4 16 0,-84 15-16-16,0-2 4 0,4 0 1 15,-2 2 1-15,3 0 10 0,1 0-11 0,-3 0 0 0,2 0-2 16,-2 0 8-16,-1 2-4 0,-2-2 10 0,2 0-7 16,-4 2-1-16,-4-2 4 0,1 1-4 0,-4-1 4 15,-3 2-9-15,1-2 7 0,-5 0-10 0,-3 0 4 0,1 0 3 16,-1 0-2-16,-3 0 2 0,0 0-1 0,0 0 7 0,-2 0-6 15,2 0 1-15,-1 0 5 0,1 0-4 0,0 0 2 16,-4 0-4-16,4 0 2 0,0 0-4 0,-3 0 4 16,3 0 4-16,0 0-5 0,0 0 2 0,0 0 0 15,0 0-3-15,0 1 2 0,0-1-5 0,-1 0 6 0,1 0 0 16,0 0-8-16,1 0 2 0,-1-1 3 0,0 1 6 16,0-2-3-16,0 1 2 0,-1-3-2 0,1 3-8 15,0-4 13-15,-2 1-8 0,0-3 1 0,1 1-4 0,-3-3 5 16,0 1-2-16,4-3 1 0,-3 1-1 0,1-2 2 15,-1-3-1-15,2 0-2 0,1-3 5 0,-4 0-7 16,4-2 3-16,-3-2 0 0,3-2 0 0,0 0-3 0,-2-1 2 16,1 0 2-16,-1 0-7 0,1-2 3 0,1 2-1 15,0 3 4-15,-4-3 1 0,4 4-2 0,0 0-4 0,0 2 1 16,0 2 0-16,0-1 6 0,0 5 3 0,0-2-8 16,4 4-2-16,-4-3 8 0,0 2-1 0,0 0 2 15,1 2-1-15,-1 1 1 0,0-2-5 0,0 3-2 0,2 2 6 16,-2-1-7-16,0 1 10 0,1 4-11 0,-1-3 7 15,2 3-9-15,-2 2 2 0,0 0 5 0,0 0-3 16,0 0 1-16,0-2-1 0,-2 4 2 0,2-2 1 16,0 0-2-16,0 0 2 0,-1 0-5 0,1 0-2 0,0 0 2 15,-2 3-2-15,4-1-3 0,-2 0 1 0,-2-1 3 16,1 0 8-16,1 4-7 0,0-4 4 0,0 2-1 0,0-1 4 16,0 3 1-16,-4-3-3 0,4 2-2 0,0-3-17 15,0 2 38-15,-4-1-67 0,4 2-14 0,0 0-85 16,0-3 0-16,0-1-93 0,0 0 5 0,4-1-102 0,-4 1-32 15,0 0-58-15,-4 0-11 0,4-2-41 0,-1 1 18 16</inkml:trace>
  <inkml:trace contextRef="#ctx0" brushRef="#br0" timeOffset="69178.1">20859 4217 1347 0,'-10'3'37'0,"4"-1"18"0,2-4-17 0,2 5 71 0,-1-1-25 0,0-1 7 15,-1 1 29-15,3-2 22 0,-2 2-17 0,1 0 13 16,0 1 43-16,-1-3-53 0,1 2 49 0,1-2 11 15,-2 0-10-15,0 0-8 0,0-2-1 0,0 0-15 0,-1-1-15 16,1-1-16-16,-2-2-16 0,4 1-9 0,-6-4-7 16,3-2-9-16,-1-2-15 0,2 2-16 0,-4-4-3 0,3 1-5 15,-3-3-1-15,0 1-12 0,4-4-7 0,-4 3 3 16,2-6 4-16,0 0-1 0,1-2-1 0,-1-5 7 16,2 2-10-16,1-3 5 0,1 0-2 0,-1-1-8 15,1 0-4-15,2 0 2 0,1-1-6 0,-1-1-1 0,3-1 5 16,2 0-1-16,2 0-4 0,-2 2 2 0,2 3-6 15,4 1-1-15,1 2 3 0,1 2 0 0,1 4-8 16,2 2-1-16,2 4 3 0,-2-1-3 0,4 6 5 0,0 0 1 0,1 3-6 16,-5 1 1-16,2 2 0 0,-3 1 1 15,1 1-2-15,-4 2 1 0,-2-3-9 0,-1 6 5 0,-6-3 0 16,1 0-2-16,-1 0 6 0,1 2 2 0,-3-2-3 16,0 2 1-16,-2-1 6 0,1-1-5 0,-1 2 0 15,-1-1 0-15,1-1-4 0,0 0 0 0,1 1 0 0,-1 0-5 16,0-1-1-16,0 2-22 0,0-4-18 0,0 2-17 15,0 0-35-15,3 0-37 0,-3 0-39 0,0-1-39 0,0 1-45 16,0 0-29-16,0 3-30 0,-3-1-46 16,2-1 13-16,-3 1-21 0</inkml:trace>
  <inkml:trace contextRef="#ctx0" brushRef="#br0" timeOffset="69849.46">21417 3395 2207 0,'0'2'-53'0,"0"-8"7"0,3 4 22 0,-3 0 4 0,0-3 17 0,0 1 14 0,4-1 11 16,-4-2 7-16,1 1 69 0,2-1-1 0,-1-1-13 0,6 3 14 16,-7-4-12-16,6 2-7 0,-6 0-7 0,6 0 1 15,-7 0-1-15,0 2 1 0,0-1-10 0,-4-1-16 16,4 2-1-16,-6-1-7 0,3 2-7 0,-4-3-7 0,3 5-10 16,2-1-9-16,-2 1-1 0,-6 0-1 0,0 2-5 15,1 2 4-15,0-2 0 0,-4 2-4 0,-3 3 3 0,0-1 4 16,1 1 5-16,0 3-1 0,1-1 8 0,1 0 3 15,1 1 9-15,4 0 14 0,-2 3-7 0,4-3 4 16,-3 3-1-16,5-4 5 0,1 2 1 0,0 0-1 0,1-1-4 16,2 1-13-16,2-2 5 0,0 1-6 0,1-1-2 15,2-2-1-15,-2 0-4 0,3-2-4 0,0 1-3 16,1 1 6-16,1-5-7 0,1 0 6 0,-3 0-5 0,5 0-3 16,-2-2 4-16,1-1-5 0,2-1-3 0,-1-2-4 15,1-1 6-15,-1-2-6 0,3-1 2 0,-6 0-1 16,4-1-7-16,-6-1 1 0,3-2-5 0,-4-2-6 0,-2 3-6 15,0-4-1-15,1 1-5 0,-1-1-1 0,0 1 1 16,1-3 0-16,0-2 4 0,-3 1 3 0,1 0 2 16,1-2 6-16,-3-1 1 0,0 0-3 0,-2-1 4 0,1 1 2 15,-1 0 3-15,1 2 7 0,-3 3-6 0,4 0-2 16,-4 3 5-16,2 4 3 0,-1 2-3 0,3 2 1 16,-1 5-7-16,1 2-3 0,-4 0 2 0,4 0-2 0,0 4 4 15,0 1-2-15,0 4 7 0,0 2-2 0,0 3 11 16,0 2-1-16,0 4 10 0,0 2 5 0,0 2-2 15,0 3 3-15,0 0 1 0,0-1-2 0,0 2-3 0,0-2 1 16,0 1-5-16,0-3-4 0,0 0-2 0,0-2-3 16,0-1-5-16,0-3-2 0,5-1-7 0,-3-2-27 0,5-2-24 15,1 0-25-15,0-5-39 0,2 1-27 0,1-3-44 16,-2 1-36-16,0-3-33 0,4 0-17 0,-4-4 23 16,0 2-8-16,3-2 4 0,-3-2 4 0</inkml:trace>
  <inkml:trace contextRef="#ctx0" brushRef="#br0" timeOffset="71223.61">21778 3275 1485 0,'11'-8'26'0,"-2"-1"-21"0,1 2 81 0,-4-1-31 0,0-1 18 0,-1 0 11 15,2 1 22-15,-3-1 14 0,-1 1-11 0,0-3 35 0,-3 1-59 16,4 1 35-16,-3 2-14 0,-2-2 4 0,4 2-10 16,-5 1-6-16,2 2-12 0,-1 1-12 0,-6-1-23 15,4 2-7-15,-4 1 3 0,0-1-20 0,-1 2-9 0,0 2-13 16,-3-1 0-16,0 0 1 0,-3 4 0 0,1-1 4 0,-1 2-6 15,0-1 9-15,-1 3-2 0,0 2 16 16,0-1 6-16,1 4 3 0,1 0 3 0,0 2 6 16,1-2 1-16,4 4-1 0,-3-3-4 0,3 1-13 0,4 1-4 15,0-2-2-15,1-1-3 0,2-1-6 0,1 0 0 16,1-3-1-16,1 2 3 0,3-3-3 0,-2-2 2 0,2-1-6 16,-1 1 2-16,4-2-3 0,-2-2 0 0,1 1-2 15,3-2 4-15,-3-2-2 0,-1 1-5 0,1-3 1 16,3 0-7-16,-1-1-1 0,0-3-2 0,3 2-1 0,0-2-4 15,-2-1 1-15,-1 0 1 0,3 0 5 0,-3 0 0 0,-1-2 7 16,-4 1 2-16,2-2-3 0,-1 1 2 16,-2 1 1-16,1-3 4 0,-1 1-1 0,0 3-1 0,0-3-1 15,0 3-1-15,-3 1-1 0,2 2 1 0,-2 1 3 16,0 1-6-16,2 2-2 0,-4 1 6 0,2 0-8 0,0 0 3 16,0 1 3-16,0 2-4 0,0 1 3 0,0 0-1 0,0 4 2 15,2-1-2-15,-1 1 6 0,4 3-2 16,-4-2 2-16,2 1 1 0,2 2-1 0,0-4 4 15,-2 0-3-15,2 1 1 0,3 1-2 0,-4-3 1 0,4 0-2 16,-3-3 2-16,3 0-1 0,1 1 0 0,-1-5 2 16,1 2 1-16,-3-2-1 0,5-2 3 0,-5-1-2 0,5-1-1 15,0-1 0-15,0-3-4 0,1-2-2 0,2 1-8 16,-2-5 1-16,4 2-9 0,-5-4-2 0,3 0-3 16,-3 0-11-16,1-3-11 0,-3-3-1 0,0 1 5 0,-2-3 2 15,-1-3-1-15,-2 0 8 0,1 0 2 0,-3-2 10 16,0-1 12-16,-4-1 2 0,-1 0-3 0,-1 2 1 15,-3 2 8-15,1 0-3 0,-1 4 1 0,-3 3 1 0,3 3 0 16,-3 5 1-16,2 2 2 0,-1 3-3 0,5 4-4 0,-5 1 2 16,5 2-1-16,-1 5-1 0,2 2-1 15,-2 3 4-15,2 2 3 0,0 5-2 0,1 2 10 0,1 4 4 16,1 3 5-16,1 3 7 0,1 0 11 0,3 4 8 16,1 0-5-16,0 1 8 0,0 1-8 0,3-2-4 15,0 1-8-15,0-3-4 0,-2-1-9 0,2-3-12 0,0-2 2 16,-1-4-4-16,-1-2-1 0,-1 0 0 0,2-5-2 15,-2-4-16-15,1 0-22 0,-2-3-10 0,3-4-28 16,-4-1-13-16,2 0-36 0,-2-6-34 0,-3 2-27 0,2 1-26 16,2-5-12-16,0-5 34 0,-3 2-35 0,4-1 34 15,-6-5 21-15,3-1 29 0,0 0 28 0,-3-3 39 0,-3 0 34 16,0 2-17-16,-3-1 72 0,2 1-16 0,0 1 31 16,-1 2 22-16,2 3 15 0,-2 1-31 0,1 4 58 15,-1 0-55-15,1 1 55 0,1 4-39 0,0 0-6 0,1 1-1 16,-1-2 0-16,2 2 33 0,1-2-42 0,0 4 61 15,0-4-56-15,1 2 40 0,1 0 3 0,3 0-11 16,-1 0-11-16,1 0 2 0,8 0-16 0,-2-1-13 0,4 1-12 16,5-1-3-16,2 1-12 0,1-2-6 0,7 1 1 15,0-2-2-15,4 1-2 0,-4-1 1 0,1-2 2 16,-1 3-1-16,-1-3 0 0,1 1 4 0,-8 0-4 0,3-2 0 16,-3 1 1-16,-1 0 1 0,-4-2 1 0,1 1-1 15,-7-1 7-15,-1 1 8 0,-1-1 8 0,-3 0 5 0,-4 1 0 16,-2 0 6-16,0 1-2 0,-4 0-3 0,0 1-4 15,-5 2-9-15,2 0-8 0,-3-1-2 0,-3 3-2 16,-4 0 0-16,-1 2 0 0,-3 1 13 0,-3-1 7 16,1 2 10-16,-1 1 1 0,1 0-2 0,1 1 3 0,4 3 5 15,-2-2 5-15,3 1 2 0,1 3-4 0,2 0-4 16,5-1 0-16,-4 2 3 0,4 4 2 0,1-1-5 0,1-1 1 16,0 2-7-16,3 1-3 0,1 0-4 0,2 0 4 15,1-4-1-15,0 4-3 0,1-4-3 0,4 0-5 16,2-1-5-16,-2 1 2 0,3-4-1 0,0-1-7 15,3 0-2-15,0-1 7 0,1-2-6 0,-2 0 2 0,2-2-2 16,-1-1-5-16,1 0 4 0,3-2-5 0,-1-2 6 16,-1-1-4-16,0-1-1 0,0-3-7 0,4 0 1 0,-4-2 6 15,3-1-7-15,-3 1 5 0,0-2-7 0,-1-2-3 16,-1 2 2-16,-1-2 4 0,-1 1-4 0,1-3-4 16,-4 1 1-16,1-1 0 0,-2 0 4 0,0 1-2 0,0 1 2 15,-3 1 0-15,1 1 2 0,-1 5 2 0,-2-3 3 16,0 4-3-16,0 2-6 0,0 2 4 0,-2 1 0 0,0-1-4 15,2 2-2-15,-1-1 1 0,-1 2-4 0,0 1-1 16,2 1 6-16,-1 3 3 0,1-2 2 0,-2 5 5 16,2 1 10-16,2 0 5 0,-1 1 6 0,1 3 6 15,0-1 0-15,-1 0 0 0,4 1 2 0,0-2 3 0,0 0 1 16,1 0-5-16,2-2 2 0,-2-2 6 0,2 2 4 16,0-3 3-16,-2-1-8 0,4 0-2 0,-2-2-5 15,1-1-1-15,-3 0-8 0,4-1-11 0,-4 1-1 0,5-4-7 16,-3 0 4-16,0 0-3 0,1-3-2 0,-1 1 0 15,2-3-1-15,-3 0 4 0,6 0-4 0,-6-2 3 0,-1-1 2 16,2 1-4-16,1 0-2 0,-5-2 2 0,2 2 0 16,-3 1-2-16,-3 0-7 0,4 2-3 0,-4 0-12 15,1-1-1-15,-1 3-28 0,-1-1-24 0,1-1-39 0,-4 3-36 16,4-1-42-16,-3 0-64 0,-7 2-57 0,0-1-67 16,-5 1-6-16</inkml:trace>
  <inkml:trace contextRef="#ctx0" brushRef="#br0" timeOffset="91429.48">20861 4971 1204 0,'4'-3'0'0,"-2"-2"7"0,3 2 15 0,-2-1 4 0,1 1 5 0,-4-1 9 16,2 1 16-16,0 1 7 0,-4 0-38 0,2 1 43 0,-2 0-56 15,2 0 59-15,-3 1-50 0,3-2 43 0,-6 0-52 0,6 4 0 16,-1-5 34-16,1 4-47 0,-2-3 43 0,0 2-58 16,2-1 60-16,0-1-51 0,-3 2 44 0,3-2-6 0,0 0 6 15,-1-3-2-15,1 4 0 0,-2-2-4 0,4 1-20 0,-4 0 3 16,4 1 1-16,-2-2 2 0,1 1 1 0,-2 0 1 0,2 2 2 15,-1-3 4-15,0 1 13 0,0-1 0 0,0 1-5 16,0 2 2-16,-1-2 4 0,1 0 3 0,0 1 0 0,-2-1-9 16,0 1-4-16,1 0-1 0,1-1 6 0,-3-1 10 15,3 1-4-15,-4 1-3 0,4-2 1 0,-3-1 6 16,1 2-1-16,1 0-5 0,-3-1-5 0,2 1 1 16,-1 0 4-16,1 2 8 0,1-2-2 0,1 0-5 0,0 0 1 15,-2 2 7-15,0-1-1 0,1-1-6 0,1 2-1 16,0 0-2-16,-2 0 2 0,2 0 5 0,-1 0 1 0,1 0-2 15,-2-2-2-15,4 4-4 0,-4-4-1 0,2 2-5 16,0 0 1-16,0 0-2 0,0 0 1 0,0 0 0 16,0 0-4-16,2-2 1 0,-2 4 4 0,0-4 1 15,0 2-1-15,0 0 0 0,1 0-1 0,-1-1-7 0,0 1 2 16,0 0-6-16,0 1-6 0,0-1-8 0,2 0 2 16,-2 2-1-16,1 0-2 0,1 1 4 0,-2 1 4 0,0-2 2 15,2 5-1-15,-2-1 3 0,1 0-4 0,-1 2-1 16,2 0-1-16,-1-1 0 0,1 4 5 0,1-4 3 15,1 3 2-15,-2 0 14 0,1-1 1 0,-1 2 5 0,1-2 1 16,0 2 2-16,2 0-13 0,-2 1-2 0,1-1-5 16,2 1-7-16,-2 3 0 0,3-3-8 0,-1 3 3 15,1 1 0-15,3 0 2 0,-2 1 0 0,1 1 0 16,1 1 0-16,1-1-2 0,1 1 4 0,2 1-6 0,-1 1 0 16,0-1-1-16,0 0 2 0,0-1 1 0,4 2-6 15,-4 1 2-15,4-2 2 0,-4-2 2 0,4 3-4 0,0 0 7 16,-4-2-4-16,4-3 1 0,-2 2 4 0,0-3-6 15,0 3 2-15,1 0 2 0,1 1 3 0,1 0 1 0,-1-2 2 16,2 7-3-16,-3 0-4 0,4-1 5 0,1-1-8 16,-2 2 2-16,-2 0 3 0,3 0-4 0,-2 2-4 15,4-1 1-15,-1 0 4 0,4 1 0 0,-3 0 5 0,5-1-11 16,5 1 0-16,0-1 1 0,1 1 0 0,-2 0 4 16,1-2-7-16,0 1-3 0,1-2-1 0,-1 1 7 15,-1-3-3-15,2 0 5 0,-1 0 5 0,5-2-5 16,-4-2 8-16,3 1 1 0,5 0-1 0,-1-2-1 0,3-1-1 15,1-1-6-15,0 2-5 0,3-5 6 0,-1 1-5 16,5 0 5-16,-3-2-1 0,4 0 5 0,0-1 0 0,-1 1 2 16,4 1 3-16,-2-3-7 0,-2 1 2 0,-7-2-6 15,1 0 4-15,-1 2-7 0,-1-2 4 0,-7-2-6 16,2 2-5-16,-4-2 4 0,5-1-2 0,-3 2-3 0,2-3 29 16,-3-1-28-16,-1 0 26 0,1-2 0 0,-3 0 5 15,-1-2 4-15,-1 0 2 0,0-2 4 0,0-1-25 16,4-1 33-16,-4 1-31 0,0-3 6 0,0 2-2 15,0-4-8-15,0 2-2 0,1-1 1 0,1-1-2 0,0 0-2 16,3 0 0-16,-4-1-1 0,6 0 0 0,-6 2-4 16,3-4 3-16,-3 4 4 0,2-3-4 0,-2 0-2 0,-1-1 4 15,0-1-3-15,0 0 2 0,0 1 9 0,-2 0-3 16,-1-2-3-16,1 0 5 0,1 1 4 0,-7-2-2 16,8 3 10-16,-6-5-50 0,-1 1 42 0,-2 0 0 0,5 0-49 15,0-2 40-15,-2 1-5 0,3-1-1 0,0-1-7 16,-2 1 47-16,10-2-89 0,-4 0 46 0,1-1 1 15,-5 1 7-15,8-2-54 0,-10 0 44 0,5 1 1 0,-4 0-7 16,-1 1 53-16,-2-2-45 0,3 2-1 0,-6 0 2 16,1 5 2-16,-1-3 8 0,-4 3-50 0,1 0 51 0,0 1-53 15,-4 1 50-15,-1 1-2 0,-3-2-1 0,2 4 3 16,-3 1 0-16,0-4-6 0,2 2 4 0,-3 2-4 16,3 0 2-16,-4 1-4 0,5 4 4 0,-3-2-9 0,0 4-1 15,-1-1 6-15,3 3 2 0,-2 0-3 0,-1-2-1 16,1 0 1-16,-1-1 1 0,0 3 5 0,-1-6-1 15,-1 5-3-15,-2-3-1 0,2 3 4 0,-1-2 4 0,0 1-8 16,-1 0 7-16,0 2-11 0,-1-1 4 0,-1-1 4 16,3 3-2-16,-3-2-2 0,1 2-7 0,-1-2 12 15,1 0-14-15,0-1 16 0,-1 3-10 0,-1 0 5 0,3-2-4 16,-3 0 8-16,5 1-2 0,-5 1-4 0,0 0-1 16,1-1 13-16,1-2-7 0,-2 1 5 0,0 4-11 0,2-4 12 15,-2 2-11-15,0 0 14 0,0-1-10 0,0 1-1 16,0 1-5-16,0 1 10 0,0-4-8 0,0 2 4 15,0 0-2-15,0 0 0 0,0-1 1 0,0 1-4 0,0 0-1 16,0-1-1-16,0 1 2 0,0 0 2 0,0 0-8 16,0-2 7-16,0 2-39 15,0 0-8-15,0 0 9 0,0 0-83 0,0 0-9 16,0 0-74-16,0 0-9 0,0 0-83 0,0 0 23 16,0 0-78-16,0 0-37 0,0 0 11 0,0 0 2 15,-27-10 2-15,27 10 49 0,0 0-33 0,0 0 54 0,0 0 37 16,-119-10 36-16,105 14 40 0,-2-2 34 0,2-1 39 15,-3 2 0-15,4 2 77 0,0-4-14 0,2 1 24 0,1-4 22 16,0 2 15-16,-2-1 29 0,4-1 22 0,8 2 19 16,0 0 10-16,0 0 31 0,0 0 10 0,0 0-25 15,0 0 75-15,0 0-63 0,-14-20-2 0,14 20 1 16,0 0-1-16,0 0-5 0,0 0 3 0,0 0 49 0,0 0-79 16,0 0 44-16,-11-31 7 0,11 31-17 0,0 0-7 15,0 0-15-15,0 0 3 0,0 0-11 0,0 0 2 0,0 0 6 16,-35-20-11-16,35 20 3 0,0 0 11 0,0 0 12 15,0 0-13-15,0 0-13 0,0 0 4 0,0 0-1 16,-53-19 1-16,53 19-2 0,0 0-12 0,0 0-14 0,0 0-7 16,0 0 2-16,0 0-9 0,0 0-11 0,-17-9-6 15,17 9-3-15,0 0 0 0,0 0 2 0,0 0 0 0,0 0-2 16,0 0 2-16,0 0-4 0,56 4-8 0,82 1 5 16,-114-5-14-16,-1-1-4 15,3-2 1-15,-6 2-4 0,-1-1 6 0,0-1-1 16,-4-1 0-16,0 2-1 0,-4-1 1 0,-11 3 14 15,0 0 10-15,0 0-3 16,0 0 5-16,0 0-11 0,21-4-17 16,-21 4 5 15,0 0 12-31,0 0 5 0,0 0-1 0,0 0 7 16,0 0 3-16,0 0 10 0,-10 81 27 0,10-81 15 15,0 0 4-15,0 0-6 0,0 0-11 0,0 0-6 16,0 0 0-16,0 0-5 0,-6 119-36 0,3 37-20 15,3-139-9-15,2-2 7 0,-1-2-3 0,-1 0-29 16,0-1-56-16,0-4-31 0,6-3-41 0,-4-1-53 0,3-3-68 16,-2-1-106-16,-3 2-114 0,0-5-85 0</inkml:trace>
  <inkml:trace contextRef="#ctx0" brushRef="#br0" timeOffset="91991.68">25448 5245 1735 0,'2'-8'-31'0,"2"-3"73"0,6 4-40 0,-2 1 3 0,-2-2 28 0,0 2 10 0,3-2 13 15,-5 3 26-15,4-4 52 0,-2 2-65 0,1 0 59 0,-4-3 15 16,2 1-24-16,-4 2 17 0,4 3-5 0,-5 0-15 16,0 1-3-16,-5 3 1 0,5-2-17 0,-4 2-14 15,-1-1-4-15,-2 2-25 0,1-2-8 0,-5 1-9 16,1 0-5-16,-6 1 5 0,-1 1-1 0,-2 1 5 0,0 1 8 15,-3 0 8-15,-1 2 5 0,2-1 3 0,0 6-10 16,1-5-3-16,2 4-2 0,-1 1-6 0,7 0 3 0,-6-1 1 16,9 4-2-16,-1-2 2 0,3 2 1 0,2-1-4 15,3-1-2-15,1 2 0 0,4-1-8 0,2 2-3 16,5 0 0-16,2-2 2 0,2 1-6 0,6-2 4 0,1 1 3 16,6-1-3-16,3-4-3 0,1 1-3 0,1-5-7 15,1 2-3-15,0-4-1 0,1-2-8 0,-3-2-3 16,-1-4 6-16,-1 1-1 0,-4-3-5 0,1-3 6 15,-4 1 1-15,-4-3-3 0,-1-2-3 0,-5-2 6 0,-4 0-4 16,-2 0-2-16,-2-4 2 0,-1 2 1 0,-3-1-9 16,-2 0 5-16,1 0 4 0,-6 0-9 0,-3 4 2 15,1-5-4-15,-2 7 3 0,-2-2-6 0,-4 4 4 0,-3-1-4 16,4 3-5-16,-2 1 1 0,2 0-23 0,2 4-15 16,-2 1-33-16,7 1-27 0,-4 3-49 0,5 1-55 0,-1 2-81 15,-5 4-70-15,2 1-71 0,0 3-42 0</inkml:trace>
  <inkml:trace contextRef="#ctx0" brushRef="#br0" timeOffset="93475.66">24468 6275 1751 0,'5'-4'-30'0,"-3"2"68"0,0 0-12 0,-2 0 30 0,-2-1 26 0,2-1 26 0,2 1 31 0,-2 1 12 0,0-2 60 0,0 3-60 0,1-2 22 15,-1 1-10-15,4 1-18 0,-4 2-25 0,-2-2-27 16,2 2-12-16,-2-1-31 0,2 2-9 0,-1-2-11 0,2 3-23 15,-2-2-3-15,1 3-4 0,1 1-3 0,-1 4 6 16,-1-1-4-16,-1 4 1 0,0 0 2 0,0 4 3 0,-1 0-6 16,1 2 5-16,1 0-1 0,-1-2-7 0,2 2 4 15,2-1 5-15,-1 0-4 0,2-2 1 0,1-1 0 16,-2-2-7-16,1 0 3 0,1-2 3 0,-1-2 1 0,-1-1-5 16,1-2 4-16,-3-1 1 0,0-1 0 0,1-2 2 15,-2-1 0-15,1 0 3 0,0-1-3 0,0-2 3 16,-2-1-2-16,1-1-4 0,-1-2 6 0,0-4-4 15,1-2-2-15,-1-4 0 0,0-2-3 0,-1-2 2 16,3-3-4-16,-4-2 3 0,-1-1-4 0,2-1 10 0,0-3-4 16,-2 3-2-16,2 0 2 0,-1 0-1 0,0 3 6 0,1-1 7 15,0 6 4-15,1 4-2 0,1 1 13 0,-1 4-1 16,2 2 3-16,0 2 2 0,0 3-3 0,2 0-4 16,-1 2-5-16,1 0-1 0,4 2-8 0,-2-2 0 0,6 1-4 15,0 1-1-15,4 0-4 0,-1 0 0 0,5 1-1 16,2 2-1-16,0-2-3 0,0 4 0 0,0-1 4 15,-2 1-4-15,3-2 2 0,-5 2 0 0,-2 0 1 0,-1 1 0 16,-4-2 1-16,2 3-1 0,-4-2-1 0,-3-1 1 16,1 2 0-16,-5 0 2 0,3-1-2 0,-3 1 2 15,-3 1 0-15,2-2 1 0,-3 3 4 0,0-1-2 0,-1 0 3 16,0 2-2-16,-3-2 0 0,-1 0 0 0,1 1 3 16,-1 0 0-16,1 0-6 0,-4 0 1 0,4-1-4 15,-2 0 1-15,1 1 4 0,1-3-7 0,4-1-4 0,-5 1 3 16,4-3-2-16,1 3 4 0,1-3 3 0,2 2-8 15,-1-2 3-15,4 2 6 0,-1-1 1 0,2 2-3 16,2-2 5-16,3 2-3 0,5 0-3 0,0 1 10 0,4 3-4 16,4-2 0-16,-1 2-2 0,5-1-1 0,0 3-5 0,2-1 5 15,-4 0-2-15,0 0-2 0,1-2-1 16,-6 1-2-16,0-2 1 0,-5 2 3 0,-2 1-1 0,-3-2 4 16,-3-1-2-16,-2 0-1 0,-1-1 1 0,-6 2 3 15,1-2 2-15,-2 1-1 0,-4-2 11 0,-2 1-11 16,-2-3 8-16,-2 0-3 0,-5 0 2 0,-2 1 0 0,-1-3-5 15,-4-2 3-15,0 1-10 0,-4-4 7 0,0 3-6 16,2-4 2-16,-1 0-6 0,4 1 1 0,0-4-5 16,8 3-23-16,2-1-14 0,3-1-17 0,4 1-14 0,4-1-39 15,5-3-31-15,0-3-34 0,3 2-26 0,2-1-21 16,0 0-26-16,4-3-9 0,4 3 28 0,1-2-38 16,-5 6 44-16,12 3 0 0,-5 0 10 0</inkml:trace>
  <inkml:trace contextRef="#ctx0" brushRef="#br0" timeOffset="93913.05">25016 6350 1672 0,'24'2'-5'0,"-2"-4"85"0,0 2-33 0,-3-1 16 0,-3 0 14 0,1-4 18 0,-4 3 16 0,1-2 7 0,1-1 31 0,-3-1-73 16,-1 0 40-16,-3-3 6 0,3 0-6 16,-5 1-13-16,-1-2-17 0,0 0-3 0,-5-2-26 15,0 0-11-15,0 0-7 0,-3 0-19 0,0 1-6 0,-4 1-3 16,1 1-3-16,-2 0 1 0,2 4-4 0,-1 1-4 0,-5 1 1 15,3 1-2-15,-3 4-2 0,-2 1 2 0,1 1 6 16,0 3-9-16,-4 0 14 0,3 4 5 0,-2 1 10 16,-1 3 7-16,4 1 1 0,0 2-2 0,0 1 1 15,1 0 6-15,2 1-6 0,2-1 0 0,1 0-9 0,2-3-5 16,2 0 7-16,1-1-1 0,2 0-1 0,4-2-4 16,0-2-2-16,1 0-6 0,3-1-1 0,3-2 0 15,0-1-10-15,1-1 2 0,2-2 0 0,-2-1-3 0,2-3-2 16,1 0-2-16,-1 0-3 0,-1-3-3 0,0-1 2 0,0-2-2 15,0-1-6-15,1-1 6 0,-2-1-2 16,-1-3 4-16,-1 0 0 0,3-3-2 0,-5 2 4 0,5-2-3 16,-4-1 9-16,4 1-7 0,-4 1 7 0,-1 4-1 15,-1 1-2-15,0 4 2 0,-3-1-3 0,-1 4-3 16,-3 2-5-16,0 2 7 0,0 0-5 0,-3 4 6 0,-1 3 1 16,3-1 2-16,-4 2-3 0,2 3 8 0,2-1 0 15,-4 3-3-15,2 0 2 0,1-2-3 0,2 2 4 0,0-1-3 16,2-1-3-16,1-2-29 0,2 1-20 0,4-5-35 15,-1 2-13-15,1-2-39 0,3 0-46 0,0 0-50 16,1-2-39-16,1-5 12 0,0 4-39 0</inkml:trace>
  <inkml:trace contextRef="#ctx0" brushRef="#br0" timeOffset="95573.53">25658 6357 2057 0,'3'-5'30'0,"4"-4"22"0,-2 4 18 0,-4 0 23 0,-1-2 12 0,0 2 8 0,3-1 24 0,-6 2 10 15,2-1-23-15,-3 1-16 0,0 3-13 0,0-4-20 16,0 5-10-16,-2-2-4 0,-2 0-19 0,1-1-9 16,-2 1-5-16,-1 2-2 0,1 0 3 0,-3 0-1 0,0 2-1 15,-1 1-6-15,4 1-1 0,-5 2 1 0,1 1 5 16,1-1-2-16,0 1-2 0,3 3-1 0,-2-1-3 16,1 2 3-16,4-1-3 0,-1 0 6 0,1 1-7 0,2 0-2 15,0-1 1-15,4 1-3 0,-3-1 8 0,3-2-2 16,3 1 0-16,1 1-2 0,0-4 0 0,6 3 0 15,-1-3-2-15,1 2-3 0,4-5 1 0,2 3-3 0,3-1-9 16,-2-2-13-16,5-2-14 0,0-1-4 0,-2 0-17 16,0-1 0-16,0 1-7 0,-4-5-1 0,2 2 9 0,-5-3 7 15,-3 1 6-15,-2-2 2 0,-1-3 13 0,-2 1-4 16,-1-2 7-16,2-3-1 0,-3-3 1 0,1 0 2 16,1-3 2-16,-1-2 3 0,0-1 2 0,0-2 4 15,0-1-2-15,-2-2 5 0,0 1-1 0,-1 2-3 0,-1-2 4 16,4 1 5-16,-4 3 4 0,1 3 0 0,1 3 4 15,-2 4-3-15,2 3-2 0,-2 4 3 0,0 2-4 16,0 3 0-16,1 2-11 0,-1 3 6 0,0 0-9 0,0 4 3 16,0 0 3-16,0 4 5 0,-1 0 3 0,-1 6 1 15,0-2 5-15,2 3-2 0,2 3 11 0,-2-2 1 0,2 3 4 16,-1-2-5-16,1 1 0 0,-1-3-4 0,3 3-3 16,-3-2 3-16,2-1-7 0,1-3-2 0,0 1-6 15,-1-2 1-15,0-1-5 0,2-2 2 0,-3-1 8 0,3-2-7 16,-4 0 0-16,2-3-4 0,-1 1 0 0,0-3 2 15,-1-1 3-15,-1-1-4 0,3-2-3 0,-3 0 6 16,0-1-3-16,3-2 2 0,-1-2-2 0,-1-2-1 0,6 1 0 16,-1-3 4-16,-1-3-5 0,4 0-1 0,-2 0 0 15,2 0 3-15,-1-1 3 0,1-1-1 0,-1 3-1 16,1-1-6-16,1 1 6 0,0 3-3 0,0-3 3 0,-1 5-3 16,0 0-2-16,-1 0 3 0,4 3 2 0,-7-1 1 15,2 2 4-15,-4 0 1 0,4 2-4 0,-6-2 3 16,-1 4-2-16,2 0 1 0,-4-2-4 0,1 2 2 0,-3 2-8 15,1-3 7-15,-3 4 4 0,-2 0 2 0,0 4-3 16,-1-2-3-16,0 0 2 0,-4 1 4 0,5-1-2 16,-4-1-2-16,2 2-5 0,1-2 2 0,1-1 3 0,1 2-1 15,1-3-1-15,2 0-3 0,1-2 3 0,0 3-3 16,1-3 1-16,2 2-5 0,-1-3 1 0,1 2 4 16,0 0 0-16,0-2-1 0,1 0 1 0,-1 1-1 0,2 1 8 15,-1-1 1-15,1 3 1 0,1-3-1 0,4 1 9 16,0 1 0-16,1 0 3 0,4 2 4 0,-2-1-7 0,6 3 3 15,-3-1-2-15,4 0-1 0,0 0-5 0,-4 0-3 16,5 0-6-16,-2 1-1 0,1-2 1 0,-4 2-4 16,0-2-14-16,-3-1-15 0,0 3-24 0,0-5-11 0,-1 2-32 15,-1-4-14-15,-3-1-39 0,3 1-28 0,-5-1-21 16,1 0-25-16,-1 0-14 0,4-3-20 0,-1-4 59 16,1 1-44-16,0-1 64 0,-4 1 21 0,7-2 30 0,0-3 35 15,-3-2 36-15,0 2 26 0,-1 1-16 0,-1-5 57 16,1 0-10-16,3-1 26 0,-4-4 30 0,7 1-20 15,-9 0 84-15,2 0-26 0,0 3 10 0,-1-1 26 0,-4 3 5 16,0 3-3-16,0 0 3 0,-2 4 26 0,-1 2-76 16,3 2 45-16,-4-1-10 0,4 4-23 0,-2 0-19 15,2 0-10-15,-2 4-28 0,1-1 3 0,1 1-5 0,-2 1-6 16,2 3 4-16,-1-2 5 0,-3 4 9 0,3-2 2 16,-1 5 7-16,-1-2 11 0,3 1 2 0,0-2-5 15,0 2-8-15,1-2-10 0,3 2-7 0,-3-2-4 16,4 0-8-16,-2-1-15 0,2-1-4 0,3 2 0 0,-4-4-1 15,5-1-5-15,-3 1 1 0,5-1-1 0,-3 1-1 16,1-4-3-16,5 1-1 0,-2-1-5 0,0-1-8 0,2-2 5 16,-1-1-5-16,1-1-9 0,1-1 4 0,-1-1-4 15,-5-2-6-15,3 0 1 0,-2 1 4 0,2-3 1 16,-4 0 2-16,1-3 12 0,-1 1-4 0,0-1 4 16,-3 0 5-16,-1 0 4 0,2 1 0 0,-1 2 3 0,-2-2-3 15,-3 3 4-15,4 1-1 0,-3 0 10 0,1 2 3 16,-2 0-3-16,0 3 0 0,1-1 0 0,-1 2 1 0,0 1-7 15,0 0 4-15,2 0-12 0,0 1-1 0,-1 1 1 0,2 0 1 16,2 3 1-16,-2 1 1 0,3 0-4 0,-1 3-1 16,3 0 4-16,1 0 4 0,-1 0 1 0,2 2-2 15,0-1-4-15,0 0 3 0,3-1 2 0,0 0 1 16,-4-3-3-16,3 1 0 0,1 0-6 0,-3-3 5 16,0 0-1-16,2-1-3 0,-5-2 2 0,1 0 1 0,-4-1-4 15,2-1 1-15,-1 0 1 0,-2-2-2 0,1-1-1 16,-1 0-2-16,-2 0 2 0,1-3-6 0,1 1 4 15,-3 0 0-15,2-2-3 0,1-2 3 0,-1 1 2 0,2-1 3 16,1-1-5-16,-2-2 0 0,2 3 2 0,1 0-1 16,-1 1 2-16,3 1-2 0,-4 3 1 0,0 2-2 15,0 3 2-15,1 2 3 0,-3 2-5 0,1 2 5 0,-1 0-5 16,-1 6 4-16,-1 2-4 0,0 1 8 0,-1 4-1 16,-1 1-1-16,-1 0 3 0,0 4-5 0,-1 2 7 0,1-1-4 15,-2 2 0-15,5-1-4 0,-3 0 5 0,2-1-1 16,1-1 2-16,0 1 2 0,1-4-1 0,-1 2-2 15,3-3 3-15,-1-2-1 0,0 0-4 0,1-1-1 0,0-3 0 16,-1 0-2-16,-1-2 2 0,1-3 3 0,0 0-2 0,-1-4-1 16,1 0 5-16,-2-2 2 0,0-2 1 15,0-2-5-15,0 0 6 0,0-6-7 0,1-1 3 0,1-3-1 16,1-2-4-16,-2-6-1 0,2-2 2 0,2-3 0 16,2-3-6-16,-2-4 8 0,1 2-7 0,1-4 3 15,-2 2 1-15,3 1-4 0,-3-2 0 0,2 3 7 0,-2 2-1 16,-1 1-3-16,-3 4 6 0,1 0 2 0,-2 2 5 15,0 2 5-15,-2 2 1 0,1 3-3 0,-3-3 8 16,1 6-4-16,1 0 5 0,2 2-1 0,-2 0-7 0,2 1 3 0,2 3-4 16,0 1 0-16,1 1-9 0,4-1-4 15,-2 3-7-15,1 0 4 0,2 0 1 0,3 0-4 16,-1 4-3-16,-1 0-2 0,5 2 9 0,-1 1 1 0,-1 2 3 16,0-1-5-16,2 4 0 0,-8 1 4 0,4-1 14 15,-4 0 4-15,1 1-6 0,-3-2 5 0,-1 3 7 0,0-5 5 16,-3 2 8-16,0-3 4 0,-1 1-1 0,-3-4 2 15,1 2 0-15,-3 0 1 0,2-1-2 0,-5-2-1 16,3 1-2-16,-5 0-2 0,2-2-8 0,-3 1-7 16,2-2-3-16,-2-1 7 0,3 1-16 0,-5-4-24 0,4 1-49 15,1-1-84-15,-1-2-76 0,1 1-101 0,-3 1-106 16</inkml:trace>
  <inkml:trace contextRef="#ctx0" brushRef="#br0" timeOffset="118022.98">26104 1987 1855 0,'-5'-1'-16'0,"-12"-1"5"0,14 1 10 0,-3 1 16 0,6-1 11 16,-8-2 5-16,6 2 5 0,-5 1 12 0,7-4 24 15,5 3 1-15,-6-1 4 0,1 2-6 0,0-2-4 0,0 2 9 16,-4-2 12-16,4 4-7 0,0-2-5 0,-4 2 0 16,4-2 6-16,4 0 3 0,-8 3-8 0,4-1-8 15,0 0-4-15,-3-2 6 0,1 5 8 0,-1-5-3 0,2 3-16 16,-3-3-7-16,4 1 9 0,-3-1 7 0,3 0-11 15,0 2-10-15,3-4-2 0,2 2 4 0,3-3 3 16,6 2 4-16,6-3-10 0,5 3-10 0,3-3-2 16,9 1 0-16,3-1-5 0,5 1-10 0,5 1-5 0,0 0-10 15,3-1 1-15,-1 1 2 0,2 2-3 0,2-2-4 16,-4 0-2-16,-2 2 4 0,-4 0-3 0,-3-2 4 0,-4 0-4 16,-4 2 2-16,-7 0-1 0,-5-2 0 0,-4 2 0 15,-6 0-6-15,-4 0-17 0,-3-1-22 0,-3 2-24 16,1-4-40-16,-8 1-39 0,1 0-40 0,-2 2-46 15,-5 0-52-15,-3 2-35 0,-4-2-2 0,-8 2-37 0</inkml:trace>
  <inkml:trace contextRef="#ctx0" brushRef="#br0" timeOffset="118335.28">26069 2239 2173 0,'-13'2'41'0,"4"0"15"16,5-6 24-16,0 2 10 0,4 4 28 0,-3 0 16 16,3 0 1-16,0-1 14 0,3 1-25 0,1 0-3 15,-4-2-22-15,6 5-8 0,-3-6-16 0,11 1-7 0,1 0 5 16,7-3-9-16,4 2-7 0,9-1-8 0,3 0 6 16,10 1 4-16,4 1-16 0,7-2-4 0,2 2-5 15,4 2-2-15,4 1-14 0,-1-1-1 0,4-1-5 0,-6 3-4 16,2-1 2-16,-8 1-5 0,-3 0 0 0,-6-1-1 15,-7 0 3-15,-11 2-2 0,-3-5-3 0,-8 2-1 16,-7 0 3-16,-4 0-1 0,-7-2 0 0,-2 0 4 0,-4 0-7 16,-1 0 0-16,2 0 3 0,-4-2-4 0,-4 2-12 15,1 2-31-15,-4-4-36 0,2 4-49 0,-6-4-52 0,-6 0-58 16,-4 0-63-16,2 0-61 0,1-1-32 0</inkml:trace>
  <inkml:trace contextRef="#ctx0" brushRef="#br0" timeOffset="118764.77">26517 2321 1625 0,'0'0'29'16,"0"0"12"-16,0 0 10 0,0 0 22 0,0 0 19 15,-33-21 25-15,33 21 10 0,0 0-12 0,0 0 25 16,0 0-6-16,0 0-24 0,0 0-18 0,0 0-18 16,0 0-27-16,0 0-8 0,0 0-22 0,0 0 4 15,0 0 5-15,0 0 1 0,0 0 10 16,0 0 4-16,0 0 18 0,0 0 8 0,0 0 8 0,0 0 7 15,0 0 9-15,-37 228-12 0,33-191-2 0,-1 0-5 16,2-4-9-16,-1-1-15 0,-1-2-11 0,1-1-9 0,3-6-13 16,1 3-4-16,-4-8-6 0,1 5-1 0,3-6-4 15,-1 3 3-15,-1-3 0 0,-1-3-3 0,1 1-1 16,1-4 1-16,1-3-13 0,0-2-24 0,0-4-49 16,0-2-42-16,0-2-66 0,-4-3-74 0,4-4-78 0,-1-5-64 15</inkml:trace>
  <inkml:trace contextRef="#ctx0" brushRef="#br0" timeOffset="119271.49">26538 2239 1539 0,'-5'-11'29'0,"-2"-3"-14"15,6-2 71-15,-4 5-36 0,2 2 20 0,-3 1 18 0,-1 1 14 16,1 3 13-16,-2 0-15 0,2 0 15 0,0 4-68 16,2 0 38-16,-2-3-15 0,3 4-12 0,-5 1-7 15,3 0-9-15,-3 3-9 0,0 2 6 0,-2-2 0 0,-2 4-3 16,3 0-4-16,-5 4-7 0,1-3-3 0,0 3 0 16,1 0-4-16,0-1-7 0,-2 5-4 0,1-2 8 15,1 1 3-15,1 0-1 0,-2 1 0 0,-1 1-1 0,1-2 0 16,-2 3 0-16,3-4 2 0,-1 2-3 0,1-4-5 15,3 2-2-15,-4-4-4 0,5-2 1 0,2 2-5 16,-1-2 5-16,6-3-1 0,-3-2 1 0,4 1 2 0,0-5 5 16,2 1 5-16,-2-1-2 0,3 0 5 0,1-1-2 15,0-1-2-15,3-5-2 0,2-1-5 0,4-2-3 16,0-1-1-16,2-4 0 0,3 0-1 0,2-2-4 0,1-2 2 16,-4-1 5-16,4 1 9 0,-4-1 4 0,1-2 5 15,-1 0-1-15,-3 3 0 0,3-4 6 0,-4 6 2 16,-1-1 1-16,-2 5-9 0,1-1 2 0,-2 3-6 0,-4 3-1 15,2 3-2-15,-4 2-4 0,0 2-4 0,1 0-8 16,-4 2 1-16,3 0-4 0,-2 7 4 0,3-2 2 0,0 5 13 16,2-1 10-16,2 4 2 0,2 3 10 0,1 0 12 15,2 4 16-15,-1-2-2 0,6 2 11 0,-1-1 7 16,-1 4 4-16,1-5-5 0,1 4 0 0,-1-3-19 0,-1 0-13 16,-2-3-3-16,0-1-11 0,-1 0-20 0,-4-2-10 15,3-2-3-15,-3-3-4 0,-1 0 2 0,0-2-35 16,-2 0-44-16,3-4-47 0,-2 2-64 0,-2-1-67 0,-2 3-83 15,-2-7-111-15</inkml:trace>
  <inkml:trace contextRef="#ctx0" brushRef="#br0" timeOffset="124834.16">2477 7000 1935 0,'2'-8'-27'0,"-5"0"10"0,1 3 21 0,2-1 11 0,-5-2 9 0,1 1 15 16,2 0 9-16,4 0 21 0,-4-1 37 0,4 2-2 0,0 1-9 15,-2-2-1-15,2 5-11 0,0-1-10 0,-2 3-13 0,0 0-18 16,0 0-15-16,0 0-6 0,0 16-26 15,-4 54 4 1,-1-44-1-16,0 2 7 0,-1 3-2 0,-4 4-3 0,1-1 2 16,-1 1 1-16,-1 1 0 0,-1 1 0 0,-1-1 3 15,0 1-5-15,0-1 8 0,1-2-2 0,-4 0 1 16,2-2-2-16,-2-2-2 0,0 0-1 0,2-4 2 0,1-2 0 16,-1-2-7-16,1-6 7 0,5-1-2 0,-1-3 0 0,3-3-1 15,6-16 9 1,6-6-12-16,3-5-3 15,-1-2 1-15,2-4-3 0,4-6-3 0,0-5 1 0,2-4 2 16,0-3-3-16,1-5 6 0,-1-2 0 0,3-4 0 0,-1-1 0 16,1-1 4-16,-2-3 1 0,-1 1-1 0,-1 6 3 15,0 2-6-15,2 3 5 0,-4 4-3 0,0 7 1 0,2 4-1 16,-3 6-2-16,0 4 2 0,-1 4 4 0,-1 6-3 16,0 2 1-16,0 5 7 0,0 2 1 0,-1 2-8 0,2 4 2 15,2 3-1-15,1 1 5 0,-1 4 15 0,-1 7 12 0,-2 1 0 16,4 3-2-16,-3 7 11 0,2 2 6 0,2 7 13 0,-3 2 2 15,2 3-13-15,-2 0-12 0,5 4-1 0,-3 3-2 16,0-4-2-16,-2 1-10 0,1-1-16 0,-2-5-4 0,-1 0 3 16,-1-2-4-16,-4-5-6 0,0-3-34 0,1-6-42 15,-3 1-27-15,-5-5-29 0,-2 0-48 0,-2-1-39 0,1-6-56 16,-3-3-9-16,-5 0-27 0</inkml:trace>
  <inkml:trace contextRef="#ctx0" brushRef="#br0" timeOffset="125008.53">2537 7291 1992 0,'-9'-8'-21'0,"3"-1"34"0,4 3 22 0,-4 1 17 0,1 0 15 0,0 4 13 0,2 0 19 0,3 1 8 0,0-1 20 15,0 1-29-15,3-2-24 0,0 2-14 0,7-4-14 0,0 3-17 16,2-4-16-16,3 1-9 0,5-5 3 0,3 3-5 0,0-3-3 16,4 0-9-16,-2-1-26 0,3 0-31 0,1 1-36 15,-1-2-40-15,2 2-43 0,0-1 1 0,0 4-29 16,-7-2-31-16,4 3 7 0,-2 0-2 0</inkml:trace>
  <inkml:trace contextRef="#ctx0" brushRef="#br0" timeOffset="125429.26">3048 7130 1743 0,'2'-3'-8'0,"0"2"14"0,1 1 25 0,-8-1 8 16,3 1 3-16,2 0 11 0,0 1 3 0,-1-1 2 0,-1 2 9 16,2 3 9-16,-3 2-14 0,6 2-1 0,-3 3-8 15,2 2-11-15,-4-1 2 0,4 6 6 0,-2 1-2 16,1 2-22-16,1 3-9 0,0-2-7 0,1 3 7 15,1 3 1-15,-2-2-8 0,3 4-6 0,-2-3 4 0,0 4 0 0,0-3 0 16,2-1-1-16,-3-1-2 0,1-1-3 0,-3-1 5 16,4-4-2-16,-4 0-2 0,2-1 2 0,-1-5-4 15,-1-1-1-15,2-2 0 0,0-2 3 0,-2-4 1 16,0 0 7-16,1-3 4 0,-1-3-2 0,0-2 0 0,-1 0 1 16,1-7 3-16,-2-1-1 0,0-4-4 0,2-5-7 0,-3-1-2 15,3-5 0-15,-4-5 0 0,2-5-2 0,-1-2-3 16,0-2 1-16,-2-5-4 0,2 1 4 0,0-1 0 15,-1 1-2-15,1 2-2 0,3 0 2 0,-4 8 4 16,4 1-5-16,0 4 6 0,4 6-5 0,-2 5-3 0,1 3 0 16,2 2 0-16,1 6-3 0,1-1 1 0,0 3-1 0,3 2-1 15,1 2-1-15,1 2 0 0,1 1 0 0,0 2 4 0,1 1 2 16,2 3-4-16,-2 1 2 0,-1 3 2 0,-2 0 4 16,-2 1 3-16,-1 2-3 0,-3-1-1 0,3 0 0 0,-7 2 6 15,-2-1 1-15,-1-1 0 0,-4 1-6 0,0 2 3 16,-4-4 5-16,-4 1-1 0,1-1 0 0,-4 1 2 0,1-3-9 15,-6 2-14-15,0-3-13 0,1-1-30 0,-4 1-26 16,6 1-35-16,0-5-18 0,3-5 0 0,5 2-34 0,0-2-26 16,0-2-24-16</inkml:trace>
  <inkml:trace contextRef="#ctx0" brushRef="#br0" timeOffset="125866.34">3302 7191 1656 0,'10'-3'38'0,"-2"1"-30"0,0-1 36 0,-3 3 5 0,-5 1 0 0,2 1 6 0,-2 0 0 16,1 1 22-16,-1 1-19 0,0 1 38 0,3 3-34 0,-3 3-3 16,3 0-2-16,-3 1-4 0,2 2-1 0,-2 0-19 15,3 4-23-15,0 0-2 0,2 4 11 0,0 2 2 16,-2 1 0-16,3 2 0 0,1 3 2 0,-3-1 1 0,3 0 0 16,-2-2-2-16,-2-1-17 0,3-1 1 0,-3-1-2 15,0-3 1-15,-1-1 0 0,1-2-4 0,-1-2 4 0,-1-1-4 16,1-3 5-16,-2-1-1 0,3-3 0 0,-3-3-1 15,0-1 6-15,0-2 3 0,0-2-2 0,-3-3-1 0,3-3 0 16,-2-4-3-16,-1-1 7 0,1-5-5 0,-1-3-3 16,0-5-7-16,3-3 0 0,-3-5 4 0,-2-4-2 0,2-1-1 15,2-5-1-15,1-2 3 0,-2-2-6 0,2 1 2 16,2 2-1-16,1 1 2 0,3 1-1 0,-3 7 1 0,5 0-8 16,0 8 5-16,-1 2 2 0,3 4-1 0,-3 5 3 0,2 3-4 15,-2 3-3-15,5 5-3 0,-4-2 8 0,2 6-7 16,2 2 0-16,-1 3 2 0,3 2-5 0,-4 3 1 0,3 5 8 15,-1 0-2-15,-1 2-6 0,-1 2 4 0,1 0-2 16,-5 3 7-16,-1 1 4 0,0-2 3 0,-5 1-6 0,0-2 8 16,0 2 3-16,-3-2-1 0,-4 0 5 0,1-1-8 15,-5-2 0-15,0-3 0 0,-2 0 1 0,-1-2-2 0,-2-2-1 16,0-1 1-16,-3-3-15 0,2-2-18 0,0-3-25 0,-1-2-18 16,-1-3-24-16,3-4-37 0,1-3-36 0,3-3-4 15,-2-6-25-15,5-3-15 0,4-5-27 0</inkml:trace>
  <inkml:trace contextRef="#ctx0" brushRef="#br0" timeOffset="126072">3610 6752 1815 0,'7'-3'-10'0,"-3"0"30"0,-1 9 18 0,-3-5 21 0,-2-4 14 0,2 5 16 0,0-1 9 16,0 1 14-16,-1-4 24 0,2 5-26 0,-1-6-19 15,2 6-21-15,-2-3-15 0,3 4 31 0,-3 10 34 0,3-1 11 16,-1 1-13-16,1-1-3 0,2 6 5 0,1-2 3 0,3 6 0 15,-2-1-47-15,4 1-41 0,0 3-24 0,-1 2 0 16,-1 6-1-16,3-3-5 0,-3 4 0 0,-1 3 1 16,1-3-4-16,-3-1 0 0,-3-1-39 0,2-3-44 0,0-2-56 15,-5-3-41-15,0 2-62 0,-5-4-69 0,2-3-66 0</inkml:trace>
  <inkml:trace contextRef="#ctx0" brushRef="#br0" timeOffset="126333.13">4030 7172 2082 0,'0'-16'58'0,"0"2"34"0,2-5 5 0,-4 6 3 16,1-2 2-16,1 3 0 0,-2 3 5 0,0 3 3 15,-1 2-56-15,-1 3-34 0,4 0-18 0,-2 2-1 0,1 0-2 16,-1 4 5-16,2 2-9 0,-1 3-1 0,1 3-5 0,0 1-3 15,-2 3 16-15,2 2 0 0,2 2 0 0,-2 4-9 16,1-1 1-16,2 0 3 0,-1 1 2 0,4-2 5 0,-3 0-5 16,2 0 2-16,-2-3-4 0,0-1 2 0,1-3-26 15,-1-2-21-15,-3-1-32 0,3-2-32 0,1-3-35 0,-4-3-35 16,2-2-14-16,1-2-54 0</inkml:trace>
  <inkml:trace contextRef="#ctx0" brushRef="#br0" timeOffset="126505.74">4062 6819 1524 0,'-2'-1'57'0,"4"-6"-43"0,1 5 41 0,-3 4-46 0,-3-4 46 15,1 9-44-15,2 1 48 0,-1-2-56 0,-1 2-2 16,0 0-11-16,1-1 12 0,1-2-7 0,0 4 10 0,0-1-26 16,0 2-27-16,1 3 16 0,3 0-96 0,-1 4 19 0</inkml:trace>
  <inkml:trace contextRef="#ctx0" brushRef="#br0" timeOffset="126911.94">4298 7302 1664 0,'7'-7'22'16,"5"-5"-36"-16,-3-1 55 0,-3-1-32 0,2-5 4 0,5 1 3 16,-2-3 29-16,-3-1 2 0,0-1-10 0,-5 0 56 15,5 1-46-15,-5-3 35 0,0 2 9 0,0 0 5 0,-3 1-23 16,2 3 10-16,-2 2-8 0,1 3-8 0,-2 0-12 15,4 5-1-15,-6 3-12 0,1 1-15 0,-1 4 2 0,0 2-8 16,-8 4-15-16,1 3-7 0,-5 1 6 0,0 3-5 16,-3 2 1-16,0 0 1 0,-2 4-7 0,-1-3-5 0,5 1 14 15,2-1-5-15,3 4-3 0,0 0 6 0,0-3 3 16,3 3 6-16,1 1 3 0,1-2-3 0,1 0-2 16,1-2 6-16,2-1 0 0,4-2 1 0,4-1-7 0,0-5-2 15,4 2 2-15,2-1 6 0,1 0-2 0,3-5-5 16,1 0 1-16,4-2-5 0,-5 1 6 0,6-4-6 0,-3-2 1 15,0 2-1-15,-2-5-1 0,2 0 0 0,-3 1-1 16,-2-3 5-16,2-2-1 0,-5 2 8 0,-1-2-1 0,-3 0-4 16,1 0 6-16,-6 1 5 0,3 0 0 0,-4-1-2 0,18 5-2 15,-17-1 1-15,-2 0-5 0,0 6 3 0,0 0-6 16,1 2-10-16,-1 0-3 0,0 2-5 0,-17 2 4 16,17 2-5-16,0 5 0 0,-1 2-2 0,-3 1 9 0,3 4 5 15,-1 1-2-15,-1 4 4 0,-2-2-1 0,2-1 2 0,1 1-6 16,-1-2-28-16,3-3-43 0,-4-1-30 0,4 0-35 15,0-4-37-15,4-2-39 0,3-2 2 0,-1-3-47 16,-1-1-17-16</inkml:trace>
  <inkml:trace contextRef="#ctx0" brushRef="#br0" timeOffset="127146.03">4835 7052 2066 0,'10'-15'34'0,"-2"-1"19"0,4 1 15 0,-7 4 26 0,-2 2 6 0,2 0 25 0,-5 5 18 0,0 0 5 0,-3 0-27 0,3 4-12 16,-5 0-10-16,0 0-28 0,2 0-12 0,-5 2-28 16,5 0 0-16,-6 5-5 0,-1 1-10 0,-1 4-5 0,-2 3-2 15,-4 0 14-15,3 5 4 0,-3 0 3 0,2 2-17 0,0 0 10 16,6 1 13-16,0 1-1 0,4 2 0 0,-1-1-9 16,5 0 1-16,-1-1-2 0,4 2 3 0,2-5-9 15,-1 1-11-15,2-3-2 0,3-4-1 0,0 0-6 0,3-5-16 16,0 1-21-16,0-5-35 0,8-2-55 0,-5-3-52 15,5-1-62-15,0-3-58 0,0-1-55 0</inkml:trace>
  <inkml:trace contextRef="#ctx0" brushRef="#br0" timeOffset="127588.1">5270 7179 2274 0,'-14'4'-25'0,"-2"-6"40"16,2 0 19-16,8 2 17 0,-11 0 19 0,2 0 7 15,2 0 6-15,1-2 22 0,5 4 35 0,1-2-39 16,3 0-18-16,-1 0-10 0,6 0-15 0,-2 0-3 0,3 2-11 16,-1-2-23-16,3 2-10 0,0-1-2 0,-1 1-3 0,4 0-5 15,0 1 3-15,0 1-9 0,2-1 8 0,2 3-2 16,-1-2 6-16,3 1 1 0,1-1 0 0,0 2-1 16,-2-3-7-16,3-2 9 0,-4 1-3 0,3-2 5 0,0 0-5 15,-2-2-2-15,1 1-7 0,-1-4-10 0,1-1-3 0,-1-1-9 16,1-1-4-16,-3-1-13 0,0-3-9 0,0 2-2 15,-1-3 6-15,-1-1 7 0,-2 0 5 0,0 0 1 16,-3-2 4-16,-3-3 8 0,-2 0 12 0,-3-1 4 0,-3 1-1 16,-1 0 4-16,0 1-2 0,-2 3 4 0,-4 2-2 15,1 3-1-15,-4 2-3 0,1 6 2 0,-3 2 4 0,-1 1 2 16,-1 7 1-16,-1 2 7 0,-3 2 28 0,1 5 9 0,5 1 1 16,-3 1-1-16,4 2-4 0,0 3 38 0,0 1 16 15,6-1 2-15,3 3-14 0,0 1 7 0,8-1 11 16,1-1 7-16,1 0 9 0,8 0-40 0,0-6-15 15,3-1-8-15,6-3-8 0,2-1-14 0,4-5-12 0,1-2-7 16,2-3-13-16,5-3-32 0,1-4-44 0,5-3-59 0,1-3-64 16,-2-2-68-16,-6-1-73 0,1-4-46 0</inkml:trace>
  <inkml:trace contextRef="#ctx0" brushRef="#br0" timeOffset="127787.13">6320 6916 2898 0,'-32'2'61'0,"2"2"32"0,5-8 9 0,1-1 0 0,8-8-2 0,1 8 6 0,8 5-6 16,3-5-18-16,4-2-73 0,4 0-64 0,3 4-22 15,4 2-34-15,3-6-14 0,2 4-38 0,3 1-40 0,1 0-30 16,1 2-36-16,1 0 17 0,0 0-54 0</inkml:trace>
  <inkml:trace contextRef="#ctx0" brushRef="#br0" timeOffset="127958.3">6113 7175 2248 0,'-22'9'-27'0,"6"0"28"16,-3-6 19-16,11 1 10 0,2 0 10 0,2-1 15 0,2 2 4 15,4-5 29-15,5 3 50 0,-1 1-3 0,9-2-12 16,0 0-6-16,27-2 85 0,-16-2-111 16,4 2-31-16,2-6-20 0,3 3-35 0,0-3-37 0,2-2-48 15,-5 3-40-15,-2 0-53 0,-4 0-52 0,-3-2-36 16,-2 3-95-16</inkml:trace>
  <inkml:trace contextRef="#ctx0" brushRef="#br0" timeOffset="128925.93">7362 6803 1688 0,'-13'-15'35'0,"1"1"31"0,14-7 22 0,-7 7 17 0,5 2 11 0,0 3 9 16,0 1 4-16,5 1 4 0,12 6-39 0,-14-2-31 0,5 6-15 15,-5 2-5-15,0 3 18 0,0 4-1 0,-3 2-5 16,3 8-2-16,-1-3 9 0,5 8 2 0,-6 2-4 16,7 6-12-16,0-1-30 0,-5 3-4 0,3 1 5 0,-1 0-4 15,0 5-4-15,0-2 1 0,1 0-6 0,-3-3 0 16,0-2-19-16,-1-2-39 0,-2-2-35 0,-5-3-37 15,-6-1-38-15,6-2-44 0,1-2-49 0,-3-6-28 0,-2-2-50 0</inkml:trace>
  <inkml:trace contextRef="#ctx0" brushRef="#br0" timeOffset="129257.35">7533 6984 2274 0,'-11'-8'-18'0,"3"4"34"0,-2-3 12 0,4 6-5 0,-3-1 1 15,4 2 0-15,-5 2 0 0,7-2 2 0,0 3 19 0,3 2-33 16,3-3-10-16,2 4 22 0,3-2 10 0,2 1 1 16,5-1 0-16,1-1 1 0,5 0-6 0,4-3 3 15,0 0-2-15,4-3-17 0,-4 0-10 0,2-1 4 16,0-1-5-16,-3-3-3 0,-4 2 6 0,-1 0-1 0,-2-5-3 16,-7 3 4-16,4-4-6 0,-8 1 0 0,2 0 2 15,-3-1 4-15,-2 0-6 0,-3 12 18 0,0 0 9 16,0 0 13-16,0 0 3 0,0 0 1 0,0 0 4 15,0 0 19-15,0 0 11 0,0 0-4 0,0 0-14 16,0 0-10-16,0 0-6 0,0 0-1 0,-4-94-7 0,4 94-14 16,0 0-17-1,26 227 3 1,-17-189-10 0,1 3 4-16,1-5-41 0,-2-3-39 0,3-3-37 15,-4-1-46-15,0-3-39 0,0-3-57 0,3-2-22 16,-2-4-75-16</inkml:trace>
  <inkml:trace contextRef="#ctx0" brushRef="#br0" timeOffset="129661.04">8352 7111 1531 0,'0'0'86'0,"0"0"-33"15,49-90 5-15,-49 90 0 0,13-68 14 0,-15 48 13 16,-3 3 9-16,-1 4 9 0,-3-3-76 0,-1 5 38 15,-1-3-8-15,-5 2 6 0,2 0-8 0,-3 4-8 0,2-3-10 16,-2 3-10-16,4 0-10 0,-4 6-8 0,4 0 3 16,1 6-3-16,1 4-8 0,1 0-7 0,-1 2 0 0,2 2 5 15,-1 3 1-15,5 2 5 0,-1 8-4 0,0-3 4 16,1 4 2-16,3 2 1 0,-1 4 4 0,0 0 0 0,3 2-5 16,0-4-1-16,0-2 8 0,3-2-3 0,0-3 0 15,4-4-2-15,-1-2 5 0,5-2-6 0,-1-2 2 16,1-3-2-16,4-2 2 0,-2-3-1 0,1-3-13 15,-1-2-15-15,3-2-17 0,-2-3-1 0,3-5-4 16,-4-1-3-16,1-3-4 0,-1-4-5 0,0 1 13 0,-1-5 19 16,-2-1 12-16,1-1 3 0,-3-3 5 0,0 3 4 15,-2-3-4-15,-3 1 7 0,2 3-5 0,-1 2 3 0,-2 5 0 16,0 3-5-16,-2 4-6 0,1 3 4 0,1 6-2 16,-1 6-3-16,-1 4 2 0,0 1-1 0,2 4-5 15,-2 4 10-15,0 1 5 0,2 2-4 0,-2 2 3 0,1-1 4 16,1-1-2-16,-2 1-3 0,3-3 3 0,-1 1-23 15,1-4-36-15,-1-2-39 0,-1-3-12 0,1-1-61 16,2-2-58-16</inkml:trace>
  <inkml:trace contextRef="#ctx0" brushRef="#br0" timeOffset="129944.96">8564 6852 1664 0,'0'-8'5'15,"3"2"-39"-15,7 4 61 0,-7 2-39 0,5 2 62 0,-4 4-45 0,3 2 1 0,-2 7 3 0,1 1 5 16,-2 7 56-16,0 1-58 0,0 4 41 0,-4 5-62 16,2 1 48-16,-2 1-2 0,0 0-4 0,-2-3-10 15,2 0-15-15,-1-5-4 0,1-3 2 0,-2-1-6 16,1-7-2-16,-1 1 3 0,0-6 6 0,-2-3-1 0,4-2 4 16,-3-2 13-16,3-4 1 0,-2-5 5 0,2-2-1 0,-1-2-2 15,1-4-5-15,-2-4 0 0,4-1-5 16,-2-4-15-16,1-3-5 0,4-3 2 0,1-4-2 0,2-3 0 15,2-2-1-15,4 1-1 0,2-1 0 0,1 8 1 16,2 2-5-16,3 4 5 0,0 8 1 0,-2 4-2 16,0 7 2-16,0 2 1 0,-2 2-3 0,-3 0-21 0,0 2-27 15,-1-2-43-15,-3 2-6 0,-1 4-52 0</inkml:trace>
  <inkml:trace contextRef="#ctx0" brushRef="#br0" timeOffset="130520.51">9340 7126 1879 0,'-3'-12'-25'0,"0"1"20"0,0-4 9 16,1 3-4-16,-5-2 2 0,2-2 2 0,0 0 4 0,0 2 7 15,-1-2 27-15,-3 0-2 0,2 1-2 0,-1-1 11 16,0 4 4-16,-3-1-5 0,0 3 5 0,0-2-9 16,-1 4 2-16,-1 1-20 0,-3 0-8 0,3 6-8 0,-4 0-4 15,1 1-4-15,-1 1-3 0,2 3 2 0,-3 2-4 16,3 1 3-16,-2 2 16 0,4 0-1 0,-1 3 2 16,3 2 10-16,1-2-6 0,3 4 4 0,0 1 15 0,1 0 8 15,3 2-19-15,-1 2 6 0,4 1-7 0,0-1 1 16,5 1 6-16,-3 1 0 0,6 0-21 0,0-3-6 15,4 0 8-15,0-2-9 0,1-3 7 0,4-1-2 0,1-2-7 16,0-2-5-16,2-1 5 0,1-7-1 0,-2 4-5 16,3-4 5-16,-2-4-1 0,-2-1-8 0,1-1-6 15,-5-4-4-15,2-3-15 0,-2 0-8 0,-3-5-8 0,-1 1-9 16,-4-5-3-16,1-3 1 0,0-2 7 0,-2 0-1 16,-3-6 18-16,1 0 6 0,-2-4 9 0,-1 1 8 0,0-1 1 15,-1-1 7-15,-1-1 0 0,1-2 3 0,-1 2 1 16,0-1 1-16,1 5-4 0,-1-1 0 0,2 4 1 15,-1 3 0-15,1 4 0 0,-3 9 0 0,3 3-5 0,-2 5 0 16,1 6 0-16,-3 6 0 0,3 2-1 0,-4 6-2 16,0 2 1-16,2 7 21 0,-2 2 2 0,-1 4 4 0,3 4 15 15,1-2 9-15,2 4 17 0,4 2 2 16,-1 0-2-16,4 4-13 0,-2-3 1 0,3 0-7 0,0 0-9 16,3 1-7-16,-5-4-16 0,4-3-5 0,2-3 0 15,-2-4-4-15,0-2-3 0,2-6-25 0,-2 0-25 0,-1-2-26 16,2-6-34-16,0 0-33 0,1-5 7 0,0-4-82 15,2-4-3-15,0-1-6 0,-1-4-1 0</inkml:trace>
  <inkml:trace contextRef="#ctx0" brushRef="#br0" timeOffset="131022.15">9609 6998 1408 0,'2'-31'31'0,"1"5"31"0,-1 3-20 0,-1 4 31 0,2 5 21 0,-3 5 15 0,2 4 12 0,0 1 8 16,-2 4-39-16,1 0-29 0,-4 0 22 0,1 5-28 15,-1-1-15-15,2 5-12 0,-3 1-14 0,-1 6-7 16,1-1 9-16,1 5-4 0,1 1-2 0,1-1 3 15,1 2 3-15,1-1-3 0,1 1 5 0,5-3-3 0,-3-1 1 0,2-1 3 16,1-1 1-16,-1-3-6 0,5 1-9 16,-2-2 2-16,-1-3-3 0,1-2 2 0,1 0 4 0,1 0 0 15,-1-5-3-15,2 0 3 0,-2-1-2 0,2-2-20 16,0-3-12-16,-1-1-4 0,1-2-20 0,-4-2-3 0,2-2-7 16,-1-1-3-16,-1-3-3 0,0-2 19 0,-3 0 8 0,-3-4 8 15,2-3 11-15,-2-1 6 0,1 3 10 16,-3-4 0-16,-3 2 15 0,1 3 3 0,-1 2 9 0,3 3 9 15,-1 7-3-15,1 2-2 0,-2 2-2 0,2 5-6 16,0 1-12-16,0 3-6 0,0 3-3 0,0 2-13 16,0 2 2-16,2 1 1 0,-1 3 1 0,1 2 5 0,1 2 8 15,1 3 1-15,1 0 1 0,-2-2 14 0,4 4 2 16,-1-5 0-16,2 3-2 0,1-3 6 0,-2-1-8 16,-1-5 0-16,1 0-1 0,-3-3-11 0,2-2-1 0,-4-1 2 15,0-5-4-15,1 0 2 0,-3-1 2 0,6-2-1 16,-1-2-1-16,1-3-12 0,0-3-8 0,4 0-12 0,-3-6 1 15,3 2-8-15,-2-7-3 0,0-1-2 0,-1-4 2 16,2 0 12-16,-1-4 7 0,-2-2 9 0,-1 4 2 16,0 1-1-16,-1-1 6 0,-2 2 4 0,-2 4-3 0,2 4 6 15,-4 2 6-15,0 7-2 0,-2-1-10 0,4 2 2 16,-2 7 1-16,1 0-1 0,-1 2-2 0,1 3-5 16,-1 4-8-16,2-1 7 0,0 2 7 0,0-3 2 0,2 3-2 15,-1 4 2-15,-1-2-1 0,3 3-1 0,3-3-15 16,-1 3-34-16,6 3-33 0,-1-4-11 0,2 1-48 15,1-2-53-15</inkml:trace>
  <inkml:trace contextRef="#ctx0" brushRef="#br0" timeOffset="131437.85">10512 6946 1871 0,'2'-16'-21'0,"1"-1"14"0,-3 4 25 0,-3 3 5 0,-1-4 22 0,-3 5 11 0,2-3 19 0,-3 1 7 0,2 0 32 15,-5 3-8-15,1-3-15 0,4 6-3 0,-4-5-22 16,-2 6-10-16,1 2-15 0,1 4-9 0,-6 0-9 0,2 4-6 16,-2 5-11-16,0-3 1 0,-2 3-3 0,0-3 2 15,2 3-2-15,1 0-4 0,2 2 3 0,0 2 0 16,2-3 0-16,0 3 0 0,5-2-1 0,-2 5-1 0,5 0 0 16,0-1 3-16,-1-3-7 0,4-1 6 0,0 1-2 15,4-2 0-15,0-3-2 0,0 2 2 0,3-5 0 16,0 2 1-16,4-5-1 0,1 2-1 0,1-3 1 0,3 0-5 15,1-2 8-15,0-2-3 0,1 0-9 0,-1-1 1 16,1-2 6-16,1-2-8 0,-2 1 2 0,-3 0 4 16,-1-2-8-16,0 1 5 0,-2-3 11 0,-3 3-5 0,1-2 1 15,-4 4 6-15,1-3 16 0,-4 2 11 0,1 3 4 16,-1-2 1-16,-1 5-3 0,-1 0 2 0,0 0-6 16,0 2-3-16,0 3-20 0,0-1-8 0,0 2 0 0,0 2-3 15,0 1-2-15,0 1 2 0,0 2 2 0,2 1 5 16,-2 0-1-16,4 0-2 0,-4-1-2 0,3 1-1 15,-1 1 5-15,1-5-2 0,-1 1-27 0,4 0-37 0,-2-1-37 0,-3-1-44 16,4 0-64-16,2-4-23 0,3-1-77 16</inkml:trace>
  <inkml:trace contextRef="#ctx0" brushRef="#br0" timeOffset="131770">10682 6875 2307 0,'0'-3'26'0,"-2"2"23"0,7-5 10 0,-4 6-1 0,1-3 6 0,1 1-2 0,3 0 5 0,-1 2 3 15,1 2-10-15,2-2-7 0,1 2-6 0,3-2 5 0,-1 3-11 16,3 1 8-16,0 0-11 0,2 3-1 0,-2 5-16 16,0-1-13-16,-1 4-5 0,-1 4-6 0,-2 1 8 15,-2 3-7-15,0 3 3 0,-4-7 1 0,-1 0-2 0,1 1-3 16,-4 0 5-16,-2-2-1 0,0-5-1 0,-1 0 1 15,-1-1 2-15,1-5-1 0,-2-1 2 0,0 0 2 16,-1-4-8-16,3-2 6 0,-5 0-4 0,2-5 0 0,1 0 6 16,0-1-4-16,-1-6-1 0,2-1-2 0,0-1 5 15,1-3-4-15,3-4 1 0,-2-3-1 0,4-2-2 0,1-1 2 16,5 0-2-16,-2 0-2 0,4 1 1 0,4 2-3 16,-1 2-2-16,1 3 7 0,2 3-11 0,0 8-2 15,-1-5-19-15,0 7-12 0,0-2-16 0,-2 6-29 0,0 4-26 16,-4 2-37-16,3 4-47 0,-2-4 2 0,-2 8-45 15,0-2-52-15</inkml:trace>
  <inkml:trace contextRef="#ctx0" brushRef="#br0" timeOffset="132132">11129 6991 1935 0,'0'2'-26'0,"0"0"31"15,0-4 13-15,3 4 18 0,-3-2 10 0,0 1 15 16,2 1 12-16,1-1 8 0,-3 0 35 0,1 0-21 15,1 0-14-15,-2 3-7 0,2-4-7 0,-1 0-12 0,2 0-5 16,2-4-7-16,0 4-4 0,7-1-13 0,-2-1 3 0,6-1-8 16,-2 0-3-16,5-1-2 0,-3-1-15 0,4-3-12 0,-4 1-8 15,-2-2-2-15,-1 0-14 0,-2 0-15 16,-1-2-1-16,-4 2-9 0,-3-2 4 0,1 2 6 16,-4-1 4-16,0 2 7 0,0 0 10 0,0 1 14 0,0 0 1 15,0-3 5-15,-4 0 6 0,1-1 8 0,0 1-4 0,-2-4 1 16,0-1 2-16,-4 2-5 0,1 1 1 15,-5 0-2-15,2 3-3 0,0 4 1 0,-2 1-2 0,-1 4-9 16,1 4 6-16,-2 3 4 0,5 1 8 0,-1 5 8 16,0 5 7-16,2-2 8 0,2 2 24 0,-2 4 6 15,4 6 28-15,0 0 14 0,2 1 6 0,2 3 12 0,2-3-2 16,4 3-9-16,3 0-19 0,3 1 0 0,0-8-34 16,6-1-9-16,1-3-15 0,2-2-21 0,4-6-5 0,-5-3-44 15,5-4-39-15,-1-4-50 0,-5-2-58 0,7-6-79 16,0-2-46-16</inkml:trace>
  <inkml:trace contextRef="#ctx0" brushRef="#br0" timeOffset="132349.17">11698 6926 2703 0,'-8'5'48'0,"2"0"41"0,3-3 11 0,11 2 3 0,-7-8-1 0,1 7 4 0,4-6-3 16,5 0 3-16,3-2-48 0,4 0-42 0,4-4-10 16,7 4-5-16,1-4 2 0,4 2-5 0,1-1 5 0,3 3-6 15,1-1-2-15,-2 3-4 0,-1 3-38 0,-4-6-16 0,-2 4-42 16,-6-1-37-16,-7 3-46 0,-3-2-43 16,-2 0-54-16,-8 0-24 0,-2-1-10 0</inkml:trace>
  <inkml:trace contextRef="#ctx0" brushRef="#br0" timeOffset="132524.6">11908 6679 1625 0,'0'0'88'0,"0"0"-44"0,5 0 16 0,-3 4 4 0,-1 1 25 16,1 1 27-16,1 2 33 0,1 4 36 0,0 4-72 16,2 4 76-16,-1 2 4 0,0 5 8 0,-2 3-12 0,2 4-14 15,0 1-34-15,0 2-31 0,-5-2-18 0,1-3-30 16,3 6-19-16,-4-4-22 0,0 0-67 0,0-1-92 0,0-2-79 15,-5-1-108-15,1-2-93 0</inkml:trace>
  <inkml:trace contextRef="#ctx0" brushRef="#br0" timeOffset="133240.99">13063 6659 1609 0,'6'-14'19'0,"-1"1"-24"0,9 0 75 0,-9-1-55 0,-5 0 32 0,6-2 25 0,-4 0 19 15,4-2 15-15,-1 1-11 0,-1-4 38 0,1 2-61 0,-3-1 63 16,9 1-33-16,-11-1-17 0,5 1-20 0,-8 1-9 0,0-1-6 16,-1 2 3-16,-4 0-11 0,-1 3-12 0,0 0 4 15,-3 3-12-15,-2 2 5 0,-2 4-9 0,-2 1-1 0,-6 2-15 16,5 4-4-16,-7 2 0 0,0 1 0 0,-1 4 7 0,-5 1-6 15,10 4 5-15,-4-2-2 0,9 4-1 0,-2 0 4 0,8 0-2 16,-2 3 1-16,9 0-3 0,4 2 7 0,0-2-2 16,0 5-1-16,0-2 3 0,1 4 0 0,7-1 5 15,7 1-3-15,0 3 2 0,4-2-7 0,2 3 0 0,6-1-2 0,1 0-2 16,5-2 2-16,-3 0-3 0,-1-4 4 0,1-3-8 0,-3 0 8 16,-1-4-4-16,-3 1 1 0,-3-2 0 0,-2-2-3 15,-6 0 1-15,-2 0-2 0,1 2 9 0,-8-3-9 0,0 1 2 16,-6-2 2-16,1 0 0 0,-2-3 0 0,-9 0 5 15,2-2 2-15,-5 1-6 0,0-2 6 0,-2-2 0 0,-3 1 5 16,3-3-3-16,-3-2-1 0,1-3 1 0,0 0-2 0,-1-5 2 16,2 0-2-16,2-1 2 0,1-2-5 0,0-5 3 0,3 0-20 15,-2 0-6-15,7 2-32 0,-3-3-10 0,5 3-9 16,-4-5-18-16,0 5-13 0,6 1-20 0,-5 2 2 0,5 2-26 16,-5 0 25-16,7 5-22 0,-9-3-5 0,14 4 28 0,-3 0-53 15,3 3 28-15,0 1-13 0</inkml:trace>
  <inkml:trace contextRef="#ctx0" brushRef="#br0" timeOffset="133649.01">13386 6819 1927 0,'6'-8'-28'0,"-3"-1"24"0,-12 0 15 0,5 3 7 0,-4-2 11 0,2 1 18 0,-3 0 10 16,2 0 18-16,4 1 34 0,-5-1-13 0,7 3-7 0,-6-1-5 15,3 5-11-15,-3 0-14 0,3 3-8 0,-3 3-15 16,2-1-9-16,-2 3-10 0,0 1-6 0,4 0-2 0,-2 2-3 16,1 4 3-16,0-1-2 0,1-1-2 0,3-4 5 0,0 8 2 15,0-5-2-15,0 3 1 0,3-2 9 0,2 1 1 0,0 0 6 16,1 1 1-16,1 3 0 0,4-4 4 0,-2 2-4 16,4-3 2-16,-1-1-8 0,3-3-10 0,0-2-3 0,2 1-2 15,0-5-4-15,0 1 1 0,-1-2-1 0,1-2-5 0,-4-4 5 16,4 1 5-16,-6-1-8 0,1-2 0 0,0-1 0 15,-1-2 0-15,-3-2 5 0,1 0-1 0,-4-2-8 0,0-1 1 16,1-3 5-16,-2 1 1 0,-3 0 2 0,-2 3-5 0,-1-2-2 16,-3 2 0-16,2-4 4 0,-5 3 2 0,-1 1-1 0,-1-1-5 15,2 1 2-15,-4-1-4 0,2 1 5 0,2 6-1 16,-3 0-4-16,2 3-4 0,2 3 2 0,-2 1 1 0,1 1-3 16,-1 3 7-16,0 4-7 0,1-2 3 0,-2 2-10 0,3 1-17 15,-1 1-6-15,3-2-12 0,0 4-22 0,1-3-18 16,1-1-15-16,5 0-32 0,1-2-19 0,6 0-16 0,2-2 12 15,5-1-43-15,2-3-28 0</inkml:trace>
  <inkml:trace contextRef="#ctx0" brushRef="#br0" timeOffset="133927.44">14050 6438 2265 0,'-21'-16'-36'16,"-2"8"39"-16,-1-5 9 0,3 6 4 0,-12-3 4 15,1 6 10-15,1 1 15 0,0 3 16 0,5 2 43 0,1-1-37 16,3 6-8-16,5 0-2 0,4 2 14 0,3 3 9 16,3 3-11-16,7 7-4 0,0-1 14 0,7 9 5 15,3 1 9-15,3 7 11 0,4 0-6 0,1 5-6 0,4 3 7 16,7-4-13-16,-4 4-19 0,4-2-6 0,-2 7-10 16,1-3-8-16,-3 2-17 0,-3 0-10 0,-1-1-12 15,-4 2 5-15,-2-2-5 0,-4-5-2 0,-5-4-16 0,0-3-29 16,-6-6-16-16,-3-1-42 0,-3-6-9 0,-7-3-37 15,-1-2-31-15,-5-6-34 0,-2-4-20 0,-6-2-17 16,2-5-10-16,-3-6 35 0,-2-3-23 0,1-5 5 0,-1-5 5 16</inkml:trace>
  <inkml:trace contextRef="#ctx0" brushRef="#br0" timeOffset="134287.43">13650 6949 1264 0,'8'-19'11'0,"1"3"12"15,5 4 4-15,-1 2-2 0,1 1 0 0,2 2 11 16,1 3 12-16,3-1 0 0,0 3-10 0,0 2-13 15,3 0 2-15,0 0-40 0,1-2 46 0,0 2-52 0,-2 0 33 16,2 0-46-16,1 0 43 0,-2-1-43 0,0-1 41 16,-3 2-6-16,2 0-1 0,-4 0-3 0,2 0 4 0,1 2-1 15,-5-2 3-15,1-2-3 0,-1 4-8 0,-2-2-12 16,-1 0-16-16,-3-2 34 0,0-2-55 0,-5 1 28 16,0 0-65-16,1 2 25 0,-2-5-52 0,2 1 57 0,0-4-23 15,0 2 8-15,2-4 6 0,-3 1 13 0,6-4 19 16,-6-4 25-16,0 4 33 0,-1-2 16 0,-4-1 13 15,5-3 26-15,-5 4 18 0,2-5 32 0,1 4-27 0,-6-1 81 16,6 7-71-16,-6 0 15 0,0 6-8 0,-1 1-23 16,1 2-18-16,3 5-27 0,-8-1 24 0,5 6-71 15,-5-2 58-15,4 3-27 0,-3 0-4 0,4 5 9 0,-2 3-2 16,0-1-1-16,2 8 8 0,2-2-9 0,1 6-4 16,0-4 8-16,1 4-6 0,2-1-10 0,2 4 4 0,0-1 2 15,1 0-9-15,-1-2-3 0,4-1-23 0,-4 4-48 16,2-4-41-16,1-2-54 0,2-4-12 0,2-1-59 15</inkml:trace>
  <inkml:trace contextRef="#ctx0" brushRef="#br0" timeOffset="134944.96">14222 6871 1976 0,'-5'0'29'0,"5"0"23"0,0-4 4 16,0 4 4-16,2 0-1 0,-2 0 2 0,0 0 2 15,2-2-5-15,2 2-30 0,6 0-21 0,-1-2-3 16,7-1-9-16,5 1 4 0,5-4 1 0,4 2-6 16,5-2 6-16,0 0-3 0,2 1 0 0,-1-1-3 0,-5 3 6 0,-2-1-6 15,-2-3-1-15,-3 3 3 0,-4-1 1 16,-6-1 3-16,0-2 2 0,-2 2-2 0,-6 0 4 0,1-2 1 16,-6 0-1-16,2 1 4 0,-6-1 12 0,3 4 4 15,-5-3 0-15,2 3 6 0,0 0-5 0,-4 1-1 16,1 3 4-16,3 0-4 0,-5 2-13 0,0-1-7 15,0 2 2-15,2 2-2 0,-2 2 1 0,3 0 11 0,1 1 6 16,0 3 4-16,1 1-2 0,3 4 2 0,-1 0 5 16,1-4-1-16,0 1-2 0,0 3-8 0,1 4-11 0,2-2-2 15,-1-1-1-15,1 1 0 0,2 1-5 0,-2 1 0 16,3 0 2-16,2-2-6 0,-1-2 8 0,-1-1-1 16,3-4-1-16,-1-2 4 0,3 0-7 0,-1-2 6 0,2-4 1 15,1 1 0-15,1-4-7 0,1 0-10 0,-1-4-7 16,-1 1-22-16,2-3-1 0,-2-4-12 0,0 1-4 15,1-3 4-15,-3-2 0 0,3-2 11 0,-4 0 13 0,-2-3 18 16,2-2 2-16,-3 4 11 0,-1-3-3 0,-1 2 0 16,-3-4 4-16,3 2-2 0,-4 0-7 0,1 2 6 0,0 0 4 15,-2 4 4-15,0 0 2 0,0 4-1 0,-2 3-2 16,2 2-1-16,-2 3 0 0,2 4 0 0,0 1-9 16,-1 3-4-16,2 2 4 0,-1 1-3 0,0 5 0 0,2 0 12 15,0 3 22-15,0-3 3 0,1 6 7 0,0-3 2 16,2 3 11-16,0 1 12 0,3 1 1 0,3-4-7 15,-1 5-20-15,1-3-6 0,3-2 4 0,-1-1-6 0,4-4-13 16,-1-3-8-16,1-4 0 0,3-1-4 0,0-3 1 16,0-4 2-16,-1-3-5 0,3 1-9 0,0-7-16 15,2 0-10-15,-2-1-1 0,2-4-1 0,-4-1 6 0,4-1-6 16,-3-2 1-16,-2 1 5 0,-2-3 21 0,1 2 8 16,-6-3-3-16,2 1 2 0,-6 0-6 0,-3 2 3 15,-3-2 2-15,-2 1 3 0,-2 2-4 0,-4 3 3 0,-4 3 0 16,-2 4-1-16,-3 1 1 0,-2 5-1 0,-2 1-7 15,-1 2 4-15,-4 3 0 0,0-1 0 0,3 4 2 16,1-1-3-16,1-1-7 0,2 3-21 0,5-1-8 0,0 0-25 16,6 2-22-16,2-2-21 0,4 3-35 0,0-5-29 15,7-1 11-15,2 0-24 0,9 5-42 0</inkml:trace>
  <inkml:trace contextRef="#ctx0" brushRef="#br0" timeOffset="135365.09">15802 6799 1984 0,'-3'-11'-29'0,"-2"5"5"0,6-9 5 0,-7 1 18 0,-8 0 12 0,3 4 4 0,-3-4 20 0,1 2 10 0,-4-3 38 0,2-2 8 16,4 2 8-16,-1-2-6 0,2 7-8 0,-4-3 2 16,5 5-14-16,-4 3-11 0,0 5-7 0,0 0-11 0,1 5-10 15,-6 2-11-15,1 2-5 0,4 1-4 0,1 4-7 16,-2 1 10-16,2 3 21 0,0 4 3 0,-1 0-2 15,5 2-2-15,-1-1 2 0,-1 1 0 0,4-4 0 0,1 0-4 16,3-1-25-16,2-2-2 0,2-2-4 0,1 0 5 16,2-3 2-16,3 3-1 0,1 0-2 0,3-3-1 0,0-3 0 15,4 0 0-15,0-1 5 0,1-4-5 0,5-1-3 16,-2-1-10-16,-2-4-3 0,0-1-30 0,4-1-10 16,-5-5-2-16,2 1-7 0,-1-2-1 0,-4-3 3 0,2-1 6 15,-2-1-3-15,3 1 31 0,-5-1 10 0,-4 0 2 16,-1-1 0-16,-1-4 4 0,-1 3-7 0,-1-4 9 0,-3 0 8 15,-1-1 1-15,-1 0 0 0,-1 6 3 0,0 0 8 16,-1 3-4-16,3 4 6 0,-2 4-7 0,2 1 0 16,-1 4-2-16,2 2-4 0,1 2-1 0,0 4-5 15,-1 5 1-15,3 0 1 0,-3 6 2 0,2 1-6 0,1 6 4 16,0-5 2-16,-1 0-3 0,0 3 1 0,2-2 2 16,0 0-7-16,1-1-14 0,-1 1-43 0,4-5-50 15,-4 3-65-15,6 2-22 0,0-7-73 0</inkml:trace>
  <inkml:trace contextRef="#ctx0" brushRef="#br0" timeOffset="135728.53">15972 6736 2107 0,'-7'-14'36'0,"5"2"23"0,-1-2 6 0,5 3 0 0,-2 4 4 0,0 2 9 0,1 4 0 0,3-4 2 0,1 5-41 16,5 0-20-16,0 4-7 0,4 0-2 0,3 1-6 0,5 1-1 15,0 4 8-15,3 2 7 0,1 3 4 0,-1 3-2 16,1 1 3-16,-1 0 2 0,-6-1 1 0,0 3-10 16,-2-8-7-16,-6 2-9 0,-1-3-2 0,-2 1 2 0,-2-4 0 15,-3-4 1-15,-3 2 1 0,-3-1-2 0,-3-1 5 16,-2-2-4-16,-2-3 5 0,-4-2-5 0,0 0 1 16,-3-5-1-16,-1 3-2 0,1-3 1 0,-1 2 0 0,3-1 12 15,0-2 13-15,5-2 1 0,0-1 3 0,5-2 2 16,3-2 1-16,6-5-1 0,2-2 0 0,2-3-8 0,6-1-13 15,2 2 2-15,5 0-13 0,0 1 1 0,0 1-3 16,3 3 1-16,0 5-7 0,-1 2-22 0,0 3-12 16,0 2-33-16,-2 2-13 0,-1 7-32 0,-5 3-25 0,-1 2-36 15,2-4-38-15,-7 4 14 0,0-3-33 0,1 9-15 16</inkml:trace>
  <inkml:trace contextRef="#ctx0" brushRef="#br0" timeOffset="136132.47">16550 6721 1688 0,'-3'0'-18'0,"3"0"92"16,-2 8-34-16,-3-5 12 0,2-1 13 0,-3 3 13 0,1-3 14 16,-1 5 11-16,1-2 28 0,0 0-81 0,2-3 51 15,1 5-2-15,-1-5-11 0,3 8 7 0,-1-2-2 0,1 0-5 16,0 1-9-16,3 1-4 0,0 0-18 0,0-3 2 0,2 4 3 16,2-7-17-16,2 2-9 0,0-5-4 15,4 2-1-15,1-3-7 0,1-1 3 0,2-2-7 0,0-1-6 16,2-1-3-16,2 0-5 0,-2-3-1 0,1 0 2 15,-4-3 3-15,3 2-8 0,-2-2-17 0,-2-1-7 16,-4 0-9-16,1-3-2 0,-4 2 3 0,-3-3-11 0,0 3-3 16,-2-2 12-16,-4 0 8 0,-3 0 12 0,0-2 6 15,-4 1 4-15,-2 2 2 0,-2-2 0 0,-3 0 3 0,0 3-6 16,-3 2 6-16,-1 1-6 0,-1 4 2 0,2 1-2 16,-4 5-2-16,2 0 11 0,2 5-5 0,-2 3 0 15,2 6 3-15,1 1 11 0,1 5 17 0,2 4 18 0,2 1 10 16,3 4 13-16,3 0 18 0,6 2 21 0,3 0 2 15,6-6-8-15,2 2-4 0,7-2 7 0,1 2-1 16,5-5-16-16,2 2-16 0,1-4-17 0,3-2-7 16,-1 1 1-16,-2-2-14 0,1-7-23 0,2 0-6 0,-3-5 0 15,-2-5 2-15,1-3-5 0,-3-4 0 0,0-4-7 16,-3-5-9-16,0-1-38 0,0-4-34 0,-5 3-48 0,-3-4-51 16,-6-2-74-16,-3 7-86 0,-8-5-117 0</inkml:trace>
  <inkml:trace contextRef="#ctx0" brushRef="#br0" timeOffset="142238.79">10157 7505 975 0,'-2'0'8'0,"7"0"4"0,-8 0 10 0,6 0 9 0,-6 0 8 16,7 0 12-16,-8 0 8 0,7 0 15 0,-5 0 0 16,4 2 0-16,-2-2-1 0,-5 0-47 0,5 1 56 15,-8-1-49-15,8 0 46 0,-8 2-63 0,6-1-5 0,-8-2-8 16,8 2 0-16,-4-1 47 0,6 0-52 0,-2 0 43 0,0 0-51 16,2-1 47-16,0 1 2 0,0 0 9 0,0-2-6 0,2 4-4 15,-2-4-6-15,5 2-4 0,-5 0-1 0,5 0 2 0,-5 0 2 16,0 0 1-16,0 0 14 0,0 0 3 0,0 0 9 15,0 0 6-15,0 0 9 0,0 0 2 0,6 59-6 0,-3-42 4 16,-8 1-4-16,2 1-1 0,3 0-6 0,-5-1-11 0,4 4-4 16,-4-2-3-16,5 2 3 0,-2-2 5 0,7 2-6 15,-5-2 3-15,7 5-5 0,-3-4 1 0,9 2 0 0,-4-3 3 16,-9-20 6-16,0 0-5 0,0 0-7 0,0 0-7 0,0 0-4 16,0 0 0-16,0 0 0 0,0 0-9 0,217 121-5 15,-217-121-1-15,269 83-5 0,-220-74-7 16,-5-1-2-16,2 1 2 0,-2-2-3 0,-1-1 1 0,-5 1 2 15,1 1 2-15,-6-1-5 0,1 0 2 0,-4 0-2 0,-5 1 3 16,1-1-2-16,-6 0-3 0,-1-1 5 0,-3-2-5 16,-16-4 23-16,0 0 5 15,0 0-9-15,0 0 3 0,0 0 5 0,0 0-1 16,0 0 1-16,0 0 0 0,45 21-2 0,-45-21-3 0,0 0-2 16,0 0-3-16,0 0 3 0,0 0-2 15,34 6-12-15,-3-10-4 16,-13-4 9 15,-18 8-11-15,0 0-19-1,0 0-5-15,0 0-15 16,0 0-17-16,0 0-18 0,0 0-37 0,0 0-28 0,0 0-28 16,0 0-44-16,0 0-30 0,0 0-52 0,0 0 6 15,0 0-45-15</inkml:trace>
  <inkml:trace contextRef="#ctx0" brushRef="#br0" timeOffset="142772.78">11148 7903 1672 0,'-6'-4'-13'0,"-1"-2"83"0,4 3-36 0,-3 0 7 0,3 0 10 0,3 3 15 0,0 0 9 0,0 0 10 0,0 0 25 16,0 0-80-16,0 0 41 0,0 0-9 0,0 0-8 0,0 0-11 16,0 0-9-16,0 0-3 0,0 0-5 0,0 0 0 0,0 0-2 15,0 0 1-15,0 0 4 0,0 0-6 0,0 0 5 16,0 0-7-16,0 0 3 0,71 68-6 16,-19-23-15-1,-41-37-6-15,-3-1 8 0,3 0-2 0,0 0-1 0,-5 0 2 16,4-2-1-16,-4 2-2 0,-6-7 23 15,0 0-2 1,0 0 0-16,22 27-8 16,-22-27 2-16,0 0 18 0,0 0-7 15,0 0 8-15,0 0 3 0,0 0-5 0,14 24 3 16,-14-24 11-16,0 0 1 0,0 0 7 0,0 0 1 0,0 0-11 16,0 0-5-16,0 0 9 0,-5 44 2 0,-4 8-6 0,3-43-3 15,-2 1-6-15,-3-3-11 0,0 0 5 0,0-1 1 0,-3-1-3 16,1 1-9-16,-1 1-4 0,1-6-3 0,1 6-4 15,1-3 3-15,1 4-7 0,-4-4 2 0,6 6 0 0,1-6 0 16,-2 1-1-16,3 3-2 0,-1-2 1 0,3 2-2 0,0-4 4 16,3 0-3-16,-2 1-4 0,1-1 3 0,0 1-1 0,2-3 3 15,0 2-3-15,2-1 4 0,-2 1-3 0,0-1 4 16,2-2-1-16,-1 2-2 0,1-2 3 0,-1-1-2 0,1 0-2 16,-2 3 1-16,2-3-5 0,-2 0 4 0,1 1-1 0,1-1-1 15,-2 0 0-15,1 0-3 0,-2 0-5 0,2-1-19 16,1 1-13-16,-2 0-30 0,0-3-23 0,0 2-45 0,0 2-79 15,-3-1-79-15,6-3-64 0</inkml:trace>
  <inkml:trace contextRef="#ctx0" brushRef="#br0" timeOffset="147351.1">11752 7878 1960 0,'0'-12'-9'0,"0"-1"18"0,-8-1 19 0,5 5 9 0,-3-1 9 0,4 1 13 0,0 1 10 16,-1 4 8-16,10-1 25 0,-7-1-9 0,3 6-15 15,-3 0-5-15,0 0-4 0,-3 7 12 0,-1 1-4 16,1 8 12-16,-5 0 1 0,-1 8 9 0,-1 2 9 0,1 8 5 15,-4-1 10-15,4 4-15 0,-2 0-1 0,3 4-7 16,2-2-16-16,2-4-12 0,3 4-14 0,4-4-9 16,2 4-14-16,-2-3-13 0,5-1-2 0,-2-3-12 0,4 0-2 15,-1 3-10-15,2-6 5 0,0-5-2 0,2-2-2 16,3-6-31-16,2 0-49 0,3-6-80 0,3-3-81 0,0-5-99 16,2-4-96-16</inkml:trace>
  <inkml:trace contextRef="#ctx0" brushRef="#br0" timeOffset="147891.04">12367 8129 938 0,'10'-2'28'0,"-2"-5"18"16,1 3 6-16,-4-2 17 0,6-5 16 0,-5 4 15 16,1-4-25-16,-4 3 71 0,3 2-73 0,-5-2 7 0,1 1 1 15,0-5-6-15,-4 5 0 0,-1-4-11 0,-3 4 26 16,-1-2-70-16,1 0 47 0,-8 0-24 0,1 3-10 0,-3 4-10 0,-1-1-17 15,-3 5-2-15,-3-1 1 0,-1 1-3 16,1 4 0-16,-4 3 5 0,3 0 16 0,-1 0 3 16,-1 2 1-16,3 1 2 0,4 0 7 0,1 3 9 0,1-2 2 15,6 3 0-15,1-3-11 0,6 3 0 0,1-1 1 16,6-1-1-16,-2 3-9 0,7-3-5 0,0-1-7 16,6-1 2-16,2-2-8 0,3-3 2 0,2-1-6 0,3-1 1 15,2-5 2-15,1 0-4 0,0 0-2 0,1 2-3 16,0 1 3-16,-3 0-3 0,0 2 0 0,-1 0 0 15,-7 2 2-15,1 1-1 0,-5 1 2 0,-3 0 2 0,-3-1-2 16,-3 2 5-16,-4 0 7 0,-3 0 1 0,-2-1 0 16,-3 1 3-16,-6 0 5 0,0 0-8 0,-5 1 4 15,-3-1-8-15,-2 0-5 0,-3-1 0 0,-6-2-6 0,3 0-5 16,-3-1-1-16,-1-3-5 0,-3 1-10 0,7-3-5 16,-2-1-27-16,1-1-21 0,6-1-28 0,-1-1-25 15,7-6-42-15,6-2 7 0,6-3-44 0,0 0-41 0</inkml:trace>
  <inkml:trace contextRef="#ctx0" brushRef="#br0" timeOffset="148305.01">12535 8078 2400 0,'-2'0'-34'0,"4"2"25"0,-2-10 16 0,3 4 3 0,-3 4 1 0,0-1 4 0,3 2 18 0,-1-2 16 0,-1 4 43 15,1-1-16-15,4 3 0 0,-4 2-1 0,6 3 4 16,-2 3-2-16,2 0-20 0,0 4-16 0,1 0-10 0,1 1-3 16,-2-2-20-16,-1-1 2 0,0 0-7 0,-1 1-3 15,-3 0 4-15,1-1-2 0,-3 0 3 0,1 0-6 16,0 1 5-16,-2 2-6 0,-2-3 1 0,2-2 1 0,-2 1 2 16,2-7 1-16,-1 0-3 0,-1-1 1 0,0-4-8 15,2-2 4-15,-3 0-12 0,0-2-14 0,1-4-12 16,-1-1 1-16,-2-3-1 0,1-2-1 0,-1-6 2 0,0 0-6 0,2 1 12 15,0-4 12-15,3-3 10 0,0-3 3 16,0 1-1-16,3-3 0 0,2 0 9 0,1-2 1 16,2 1-1-16,0-2 2 0,0 3 3 0,3 1-6 15,0 2 2-15,-1 5 0 0,4 2-3 0,-5 5 1 0,1 3 5 16,2 4 3-16,-2 3 0 0,1 6 3 0,0 2 5 16,-3 5 1-16,-2 3 2 0,2 3 10 0,-2 3 2 0,-2 4 1 15,0 2-3-15,-2 1 3 0,4 5 3 0,-1 0-4 16,3 0 1-16,1 1-10 0,-1-7-4 0,1 3-2 15,4-3-3-15,-5 1-8 0,-1-3-27 0,1-4-17 0,-4-1-39 16,-1 1-37-16,-3-2-44 0,2-1-45 0,-2-5-2 16,-2-2-61-16</inkml:trace>
  <inkml:trace contextRef="#ctx0" brushRef="#br0" timeOffset="148460.38">12641 8171 1927 0,'-3'9'11'0,"3"-11"33"15,5 2 21-15,-4 2 17 0,2-5 25 0,5 4 8 16,1-2 29-16,1 1 8 0,7-5-7 0,-1 4-32 0,0-1-16 16,8 0-21-16,0 2-26 0,6-6-4 0,0 5-32 15,7-5-21-15,-2-3-47 0,0 4-56 0,3 3-84 16,0-3-45-16</inkml:trace>
  <inkml:trace contextRef="#ctx0" brushRef="#br0" timeOffset="149351.49">13064 8178 1863 0,'-9'-7'-23'0,"3"0"20"0,1 0 19 0,-3-2 16 16,-5-1 21-16,3-1 16 0,1 0 16 0,1 2 24 0,-1-2 33 16,4-4 13-16,2 4-10 0,2 0-7 0,2 2-5 0,-1 4-8 15,5-3-10-15,-2 5-19 0,0-1-9 0,0 5-31 16,0-1-9-16,4 3-9 0,-4 0-13 0,5 3 1 15,-3 1-4-15,2 2-1 0,0 0 2 0,-2 7-5 16,1-1 5-16,3 4 0 0,-6 0-2 0,4 1-7 16,-4 0-4-16,4 1-4 0,-1 1-6 0,1-4 5 0,-2 3-2 15,3-2-2-15,-3 3-3 0,0-4 2 0,2 2 1 0,-3-1-4 16,-1-1 6-16,3-1 3 0,1-2-7 0,-4-4-4 16,0-2 0-16,3-1-20 0,-1-2-3 0,-2-1 5 15,0-3-5-15,-3-2-15 0,4 0-17 0,-4-4-7 0,1-1 1 16,-4-2-2-16,1-3-11 0,-1-4-6 0,-2-2-1 15,1-3 6-15,-6-2 20 0,-1-4 12 0,1 4 4 16,0-3 15-16,-1-1 17 0,-2-2 5 0,0 0 0 16,2 1 7-16,-1-1 0 0,2-2-1 0,2-1 0 0,3 0-1 15,-2 2-2-15,2 2-1 0,3 1 6 0,1 4-3 16,1 3 2-16,3 2-1 0,0 3 1 0,2 6 2 16,4 1 2-16,1 4 2 0,1 0 1 0,3 4 4 0,0 2 0 15,4 1 2-15,-1 4 1 0,5 1 2 0,0 2 1 16,0 1 0-16,-1 3-2 0,1 0-5 0,0-1 6 0,-3 2-3 15,-1-2-3-15,-6 0 6 0,-1 0 1 0,-4 0 7 16,-3-3 1-16,-4 1 1 0,-3 0-4 0,-5-1 5 16,-1-3-5-16,-4 3-6 0,-4-2-7 0,-1-2-2 0,-4 1-9 15,-3-3-1-15,3-1-7 0,-5-2-25 0,0 1-10 16,3-5-23-16,-4 2-26 0,4 3-50 0,0-8-32 16,7 1-38-16,-2-1-24 0,6 3-53 0</inkml:trace>
  <inkml:trace contextRef="#ctx0" brushRef="#br0" timeOffset="149868.01">13963 8056 1547 0,'3'-10'16'0,"0"7"-29"0,0-5 59 0,2-1-24 0,0 2 21 0,-1 0 16 0,-1-2 23 16,-1-2 17-16,0 1-3 0,-4-2 44 0,2-1-41 15,-3-3 40-15,1 3-18 0,-4-5 8 0,0 7-13 16,0-1-14-16,-3 2-15 0,0 4-10 0,-2 0-22 0,-2 5-10 16,-2 0-3-16,-1 3-21 0,-3 1-11 0,-3 5 12 15,2 1 13-15,-3 5 7 0,-1 1 5 0,3 4 2 0,-1 2 19 16,5 2-2-16,1 1 10 0,2 1-11 0,3-1-2 15,6-1-5-15,0 3 4 0,7-2-3 0,1 0-17 16,4-2 3-16,2-3-6 0,5-4-6 0,2 4-5 0,3-3-6 16,3 0-10-16,-1-4-5 0,6 0-3 0,3 0-13 15,3-2-40-15,0 0-45 0,4-5-55 0,-4 0-49 16,4-3-45-16,-2 0-61 0,0-4-56 0,-2 0-17 0</inkml:trace>
  <inkml:trace contextRef="#ctx0" brushRef="#br0" timeOffset="150209.01">14203 8191 1602 0,'-8'0'89'16,"2"-4"-35"-16,3 2 25 0,0 0 13 0,-4-4 16 0,2 3 16 15,-1 1 16-15,2 1 9 0,2-1-82 0,0 0 35 16,1-4-18-16,1 6-1 0,1-1-7 0,4 1-8 0,0 1-15 16,2-2-5-16,2 1-3 0,-3 0 6 0,2 0-15 15,1-2-12-15,1 2-8 0,-1-1-2 0,2 0-7 16,4-1 1-16,-6-2-8 0,7 2-7 0,-2-1 10 0,2 0 0 15,-5 1-1-15,1-1-5 0,-2-1 4 0,-3 0-5 16,-1 1 6-16,0-2 0 0,-3-1-3 0,-3 1 1 16,0-2 3-16,0 0-3 0,-3-2 4 0,-3-1-4 0,0 0 1 15,-3 2 0-15,1-5 2 0,-4 2 0 0,1 2-6 16,-3-3 3-16,-1 3-9 0,3 1 13 0,-1-1-3 16,4 3 2-16,1 3-12 0,-5-1-1 0,5 4 2 0,0 4 2 15,-1-1 8-15,1 3-5 0,-2 5 4 0,1 1 12 16,-2 5 23-16,4 1 6 0,-1 4 4 0,4-2-1 15,-1 6 12-15,7-3 3 0,4 0 7 0,-3-3-10 0,5-4-12 16,0 0-3-16,6-5-6 0,-4 2 2 0,-1-4-14 16,2 0-10-16,4-4-19 0,0 0-40 0,4 0-39 0,8-1-43 15,-2-1-47-15,1-3-49 0,4 0-45 0,5-5-46 16,-7-1-4-16,0 2-16 0</inkml:trace>
  <inkml:trace contextRef="#ctx0" brushRef="#br0" timeOffset="150526.07">14497 8070 1531 0,'-8'-20'37'0,"5"5"-12"0,-3 8 33 16,-7-2 16-16,5-2 27 0,3 2 25 0,-2 2 9 0,5 3 20 16,1 2-26-16,-1 2 14 0,2-6-31 0,8 6-5 15,-4 2-6-15,4 3-17 0,0 2-7 0,3 2-17 0,2 3 0 16,0 1 8-16,4 4 14 0,-1-1-7 0,5 3-19 16,-4-3-8-16,2 2-3 0,-2-3-1 0,3 3-10 15,-7-4-11-15,4 1-17 0,-4-3-4 0,-3-1 3 0,1 0-6 16,-6-3 6-16,-1-1-4 0,-4-3-1 0,0 1 0 15,-3-5-1-15,0 2 2 0,-4-2-1 0,0 0-1 16,-1 0-3-16,-2 0 2 0,-2 0-1 0,2-2 1 16,-3-1 1-16,1-1 0 0,-1-2-8 0,-1-5 2 0,3 0-7 15,1-4-8-15,0 0-5 0,7-4-5 0,-4 0 6 16,7 2-8-16,0-1-6 0,7 2 3 0,-3 0 4 0,5 4-5 16,0-5-10-16,0 8-6 0,3-2-10 0,1 5-6 15,0-2-12-15,1 4-17 0,2 1-19 0,-2 1-13 16,2 5-18-16,1-6-17 0,0 0 18 0,1 0-69 0,3 4 8 15,-4-6-28-15</inkml:trace>
  <inkml:trace contextRef="#ctx0" brushRef="#br0" timeOffset="150723.19">14886 7873 1735 0,'-2'-7'-2'0,"0"-1"16"0,4 6 26 0,-4-5 5 16,0 0 18-16,1 4 12 0,1-1 6 0,0 3 8 0,1 0 13 15,-1 2-4-15,2-2 1 0,2 5-1 0,-1 1-11 16,2 5-8-16,0 1 3 0,1 3 8 0,-1 2-8 15,4 5-12-15,-2 2-22 0,-1 0-4 0,4 3-3 0,-3-1-11 16,1 2-6-16,0-1-13 0,-1-1-5 0,0 0-1 16,1-1-29-16,0-1-25 0,1-4-45 0,-4-1-42 15,3 2-45-15,0-8-50 0,-1-1-20 0,0-2-68 16</inkml:trace>
  <inkml:trace contextRef="#ctx0" brushRef="#br0" timeOffset="151022.32">14837 8101 1656 0,'-1'-2'2'0,"-1"-1"-41"0,8-10 43 0,3 8-42 0,1-1 41 15,0 2-37-15,3 0 34 0,4-1 4 0,0 3-41 0,4-2 76 16,1-1-36-16,2 2 0 0,2 1 2 0,-3-1 1 16,0 0 2-16,4 1-40 0,-3 1 75 0,-2-2-75 15,-1 2 33-15,-2-1 3 0,-3 0-5 0,-2 2 0 0,-5-4-1 16,1 1-3-16,-4-1 4 0,0 0-1 0,-4 0-5 15,-2-2 43-15,-3 2-74 0,1-4 76 0,-4 3-63 16,1-2 103-16,-1 4-71 0,1-3 66 0,2 3-24 0,-2-2 12 16,3 3 49-16,-2-1-32 0,4 2 30 0,2 1-58 15,0-2 34-15,2 5-10 0,-1-3-5 0,2 6-8 16,3-2 2-16,-2 8-1 0,3-2-1 0,1 4-8 0,0 4-4 16,-1 1-15-16,-1 2-3 0,0 3-10 0,0-3-12 15,1 2-9-15,-1 0 0 0,-2-2 0 0,-1-3-1 16,3-4-32-16,-2 1-33 0,1-8-40 0,-3 2-57 0,1-4-8 15,0-3-63-15</inkml:trace>
  <inkml:trace contextRef="#ctx0" brushRef="#br0" timeOffset="151193.12">15277 7788 1462 0,'-5'3'71'0,"-1"5"-34"0,2-7 8 0,6 8 7 15,-7-3 9-15,-1 5 5 0,5-4 2 0,1 5-1 16,1-3-70-16,2 0 33 0,0-1-11 0,2 1-8 16,2-2-32-16,1-2-39 0,1 0 8 0,2-2-41 15,0 1-50-15,5-2-46 0</inkml:trace>
  <inkml:trace contextRef="#ctx0" brushRef="#br0" timeOffset="151478.75">15653 7749 1400 0,'0'-18'36'0,"0"-5"-34"16,0-4 55-16,8 2-45 0,-8-5 70 0,0 7-44 16,-4 0 8-16,2 3 16 0,0 5-21 0,1 3 41 15,-6 5-58-15,-1 2 60 0,0 8-51 0,-1 3 58 16,-1 4 10-16,-1 4-7 0,-1 5 0 0,2 4 5 0,2 5 10 16,2 5-16-16,1 3-20 0,2 2 2 0,2 4-5 0,4 2 1 15,0 4-10-15,5 1 1 0,-2 7 15 16,4-5 8-16,4 4 3 0,-5-4-11 0,4 2-14 0,-4-2-7 15,4 0-5-15,-2-4-14 0,-2-3-19 0,0-2-3 16,-3 0-9-16,-1-2-3 0,0-4-3 0,-1-7-6 0,1-2-8 16,-2-5-27-16,-1-7-21 0,1-3-43 0,-3-5-45 15,-2-4-46-15,1-6-51 0,-1-4-15 0,-3-5-73 16</inkml:trace>
  <inkml:trace contextRef="#ctx0" brushRef="#br0" timeOffset="151771.57">15550 8038 1454 0,'-3'0'70'0,"3"7"-36"0,3-12 1 16,5 8 0-16,-3-1 2 0,1-2 1 15,2 0 5-15,8 3 10 0,-2-1-65 0,-1-2 35 0,-1 2 1 16,5-1 2-16,0-1-3 0,-1 1-2 0,-2 1-8 16,0-2-9-16,5 0-10 0,-3 0-11 0,3 0-9 0,-5-3-36 15,2 2 31-15,-6-6-74 0,-1 5 31 0,2-3-14 16,-6 1 2-16,1-4 13 0,-6 4 2 0,3 1 38 15,-3-4-20-15,0 4 98 0,-3-1 5 0,-3-7-18 0,4 6 79 16,-3 0-37-16,2 0 17 0,0 0 21 0,-1 1 7 16,0 2-3-16,1-1-22 0,3 2 43 0,-1-2-74 15,1 0 34-15,-4 3-7 0,4-1-7 0,2 2-2 0,-2 2-11 16,3 4-14-16,0 0-11 0,-1 4 1 0,0 2 0 16,2 2-6-16,-1 2-17 0,0 2-13 0,0 1-6 15,2-1 0-15,0 2-1 0,-2-2-2 0,1 2-1 0,1-2 0 16,0-1-12-16,-1-4-36 0,0-3-44 0,-2-2-52 15,1 1-47-15,4-5-19 0,0 0-83 0</inkml:trace>
  <inkml:trace contextRef="#ctx0" brushRef="#br0" timeOffset="151929.39">15909 7775 1855 0,'-7'2'-43'0,"0"-1"68"0,-1 4-60 0,13-4 61 15,-11 6-58-15,-1-1 55 0,7 3-58 0,-6-1 56 16,6 0-11-16,0 3-17 0,2 0-11 0,2-2-55 16,3 1 16-16,-1 3-103 0,2-5 23 0</inkml:trace>
  <inkml:trace contextRef="#ctx0" brushRef="#br0" timeOffset="152270.76">15968 8094 1711 0,'-3'2'-28'0,"0"-2"67"15,9 0-29-15,-2 3 11 0,-8-1 16 0,4-2 2 0,0-2 5 16,4 9 12-16,-4-7 37 0,5 4-61 0,-2-1 28 16,2-2-10-16,3 0-16 0,3 0-2 0,0 3-7 0,-1-3-14 15,2 1-7-15,1-2-1 0,-2 3-3 0,3-3-1 16,-1 1-1-16,-2-2-1 0,-1-2-11 0,-1 3-5 16,0-3-4-16,-1-1-7 0,-3-2 5 0,2 4-1 0,-2-7-4 15,-4 4 1-15,3-5 11 0,-2 2 10 0,0-3-1 16,-2 0 4-16,0 2-2 0,-2-5 0 0,0 2 9 15,-2-1-3-15,3-1 1 0,-4 2-5 0,0 0 8 0,2-2 2 16,-2 4 4-16,2-1 15 0,-2 5 5 0,1-2 10 16,0 5 5-16,3-3 9 0,-3 6 3 0,1-2 4 15,-2 6 3-15,1 0-11 0,-1 3-3 0,-3-1 3 0,0 8 7 16,0 0 1-16,2 3-7 0,-2 1-4 0,3 4-2 16,1-1-1-16,4 3 0 0,-4-2-8 0,8 1-13 15,-3 0-4-15,4-3-4 0,1 0-14 0,4-3-19 0,1-2-52 0,-1-3-51 16,5-1-48-16,1-3-52 0,6-4-39 15,-2-2-63-15</inkml:trace>
  <inkml:trace contextRef="#ctx0" brushRef="#br0" timeOffset="152725.26">16626 8099 2265 0,'-10'0'-25'0,"-1"-8"8"0,8 4 15 0,-11-3 9 16,3-1 5-16,-1-2 11 0,-1 2 13 0,1-1 8 15,-2-5 32-15,3 5 9 0,0-2-8 0,0 5-1 16,1-4-3-16,1 4-4 0,-2 1-11 0,6 1-1 0,0 3-3 16,1-1-15-16,-3 4-6 0,2-1 4 0,1 5 1 15,-4 0-6-15,2 3 0 0,-3-1-3 0,-3 8-5 16,3-4 4-16,-3 4 9 0,2-4-2 0,-2 7 3 16,4-4 0-16,-1 0-1 0,1 0-1 0,6 1-2 0,-2-1-1 15,4-1-12-15,0-1-7 0,3-4-6 0,0 3-3 16,4-5 0-16,0 1-1 0,4-2-1 0,1-1-1 0,-2-5 4 15,6 2-2-15,-2-2-4 0,2 0-2 0,5 0-34 16,-2 0-12-16,1-5-12 0,2-1-22 0,-1-1-12 16,1-4-5-16,-1-5-13 0,-4 2-9 0,1-7 23 0,-4-1 10 15,2-2 3-15,-7 0 15 0,-1-3 10 0,0-2 6 0,-3-2 16 16,-4 0 11-16,-1-2 11 0,0 2 1 16,-1 0 11-16,-3 0 4 0,-2 3 4 0,0 3 11 0,1 5 4 15,0 3 6-15,1 5-3 0,-1 3 3 0,2 4-1 16,-3 3 3-16,2 2-2 0,0 6-9 0,0 1 8 15,0 3 8-15,2 3 2 0,-1 4 3 0,-1 3 9 0,4 5 18 16,0 2 9-16,2 1 1 0,1 5 9 0,2-2 9 16,2 3 2-16,-3-1-3 0,7 2-11 0,-3-5-20 15,3 4-10-15,0-4-1 0,2-6-24 0,1-1-27 0,0-4-45 16,1 0-53-16,-1-5-65 0,-3 4-72 0,3-9-89 16,-6-1-70-16</inkml:trace>
  <inkml:trace contextRef="#ctx0" brushRef="#br0" timeOffset="153066.99">16896 7727 2074 0,'2'-10'35'0,"2"-2"22"0,9 0 5 0,-5 5 6 0,1 1 25 0,1 3 11 0,1 6 8 0,1 3 18 0,-2 1-18 16,6 5-23-16,1 7 17 0,1 3 14 0,-4 7-19 15,2 3-2-15,0 6 0 0,-3 1-9 0,5 5-18 0,-2 1 1 16,-2 1-20-16,-4 0-19 0,4-4-8 0,-8-1-9 15,1-4-4-15,-7 1-11 0,-7-2 4 0,1-3-1 0,-5-3-7 16,-5 0-13-16,-9-4-18 0,-2-1-42 0,-9-6-45 16,-2-2-41-16,-11-2-57 0,-4-5-48 0,-7-1-64 15,-3-7-26-15</inkml:trace>
  <inkml:trace contextRef="#ctx0" brushRef="#br0" timeOffset="170312.06">16967 8120 1041 0,'0'0'17'0,"0"0"3"0,0 0 10 0,0 0 11 16,0 0 10-16,0 0 9 0,0 0 21 0,0 0-38 0,19-5 51 15,-19 5-53-15,0 0 59 0,0 0-53 0,0 0-6 0,0 0 6 16,0 0-16-16,0 0 55 0,30 3-66 0,-30-3 53 16,0 0-53-16,0 0 46 0,0 0 5 0,0 0-7 0,0 0 3 15,0 0-2-15,19-4 9 0,-19 4 9 0,0 0-2 0,0 0 0 16,0 0-2-16,0 0 17 0,0 0-4 0,0 0-11 0,0 0 6 15,0 0 0-15,0 0-5 0,0 0 3 0,0 0-2 16,0 0-10-16,0 0-8 0,0 0 5 0,50 2-11 0,-50-2-15 16,0 0-4-16,0 0-7 0,0 0-6 0,0 0-10 0,0 0 4 15,135-6-7-15,-135 6 5 0,0 0 1 16,0 0 6-16,0 0-6 0,144-6 4 16,-144 6 5-16,0 0 1 0,0 0 4 0,0 0-5 15,0 0 2-15,0 0-6 0,0 0-5 0,79-8-8 0,-79 8 5 16,0 0-33-1,0 0-19-15,17 3-10 0,-17-3-31 0,0 0-40 0,0 0-44 16,0 0-45-16,0 0-62 0,0 0-55 0,0 0-17 16</inkml:trace>
  <inkml:trace contextRef="#ctx0" brushRef="#br0" timeOffset="170614.48">17899 7846 2050 0,'-8'0'22'0,"2"-1"6"0,2-2 6 0,1 3 1 0,3-2 1 0,0 1 4 0,7 1 0 0,-6 0 14 0,8 0-11 0,-5 3 13 16,5 1 11-16,-2 3 3 0,2-1 12 0,2 6 15 15,-1-1 8-15,-1 6-8 0,2-4-10 0,0 6-12 0,-3 0-4 16,1 2-3-16,-1-3-10 0,1 2-20 0,-5-1-6 0,2 1-4 16,1-1-9-16,-4 0-3 0,0-2-12 0,-3 0 1 15,2-2-5-15,-1 0 0 0,-1-1-3 0,-1-2 1 0,1-1 3 16,-2-2-2-16,2 0-1 0,0-2-18 0,0 2-10 0,0-7-38 16,0 5-28-16,0-6-44 0,0 4-53 0,-3-5-58 15,6 0-23-15</inkml:trace>
  <inkml:trace contextRef="#ctx0" brushRef="#br0" timeOffset="171005.84">17923 8015 1633 0,'-7'1'86'15,"6"-2"-46"-15,1 1 10 0,0 1 5 0,0-1-2 0,0 3 11 16,4-3 12-16,1 0 16 0,6 0-82 0,2-3 60 0,-2-1-8 15,1 4-3-15,6-3 0 0,-1 2-8 0,2-1-16 16,0 2-9-16,0-3-7 0,1 3-13 0,0 0-1 0,0-2-3 16,1 0 0-16,-7 2-4 0,2 0 4 0,-4 0-6 15,-2 0 0-15,2-2-7 0,-3 2-9 0,-8 0-6 0,2-2 3 16,-1 2-4-16,0-1-4 0,-4-1 0 0,0-1 1 0,-1 1 7 16,2-1 11-16,-3-2 4 0,1 0-3 0,-2-4 6 15,-1 2 5-15,2-3 1 0,-3 0 1 0,2 0-1 0,-1-2 9 16,3 0 13-16,-2 0 12 0,2 1 8 0,0 1 24 0,3-2 13 15,-2 6 15-15,4-2 22 0,-2 3-9 0,0 2-1 0,2 3 2 16,-2-2-9-16,1 6-21 0,-1-4-13 0,3 3-5 16,-3 1-16-16,6 4 0 0,-1 1-9 0,-2 1-10 0,4 4-1 0,-1 0 4 15,1 4-2-15,-2 0-4 0,0 0 0 0,0 1-1 16,0-1-3-16,1 1-1 0,-2-2 1 0,1 0-8 0,0 0 1 16,2-1-9-16,-1-2-3 0,1 0-11 0,0-4-10 15,-4 3-16-15,4-4-32 0,-2-4-43 0,-1 4-31 0,-2-5-49 16,-2 1-59-16,-2-2-55 0,9 2-27 0</inkml:trace>
  <inkml:trace contextRef="#ctx0" brushRef="#br0" timeOffset="171460.45">18370 7901 2074 0,'1'2'-23'0,"-1"-2"23"15,4-6 0-15,-8 6 6 0,4 3-5 0,-1-3 7 0,1 1 16 16,1 2 20-16,-1-1 39 0,2 2-17 0,0 2 3 0,-1 1 10 15,3-1 20-15,-3 6 1 0,1 1-15 0,1 1-10 16,0 2-18-16,1-1 4 0,0 5-3 0,2-4-15 0,-3 5-13 16,4-4-9-16,-1 2-1 0,0-1-6 0,1-1-3 0,-1-2-9 15,-3 1 4-15,0-3-4 0,4 0-1 0,-5-3-3 0,3-1 5 16,-1-1-2-16,-1-1 0 0,0-4 2 0,-1-1-3 16,-2 2 6-16,1-4-4 0,1 0 4 0,-2-4-23 0,1 3-8 15,1-6-7-15,0 0-3 0,1-3 0 0,1-1-4 0,-1-5-7 16,2 1-9-16,-2-4 18 0,1-2 3 0,-4 1 4 15,0-4 1-15,-2-2 1 0,0 2 0 0,-2-1 9 0,-1-1 11 16,-1 1 0-16,-2 1 0 0,1 1 4 0,-2 1 2 16,3 2-2-16,-4 2 3 0,5 3 0 0,-1 2-4 0,-1 4 4 15,3 0 3-15,1 0 0 0,1 7-1 0,1-2-1 0,-1 3-1 16,2-1 4-16,0 2-1 0,2 0-1 0,-2 0-1 0,3 2 1 16,3-2 3-16,-3 1 3 0,5 3-2 0,2-2 1 15,0 2 3-15,7-1-2 0,-3 1 2 0,0 3 0 0,1 0-2 16,-5-2 8-16,-2 3 1 0,-1 0 5 0,3 1 2 0,-6-2-1 15,-1 3 5-15,-3-1-3 0,-3-1 0 0,3 1-9 0,4 1 3 16,-4-1-10-16,-6 0-4 0,4 0-1 0,-2 1 1 16,1-1-2-16,-4 1-2 0,-2-1-1 0,-7-1-4 0,0 1-10 15,-1-1-21-15,-4-1-17 0,-2 1-29 0,1 2-30 0,-4-5-35 16,5 2-47-16,4-1-18 0</inkml:trace>
  <inkml:trace contextRef="#ctx0" brushRef="#br0" timeOffset="171694.42">18694 8078 2366 0,'0'0'-31'0,"4"-2"26"0,-8-2 18 0,1 2 14 0,6 4 13 0,-3-4 14 0,8 2 5 0,-8-3 3 15,6 4 37-15,-6 1-15 0,0 0-2 0,0 6-6 0,0-2-8 16,0 4-18-16,-1-3-5 0,2 4 3 0,-2-2-8 15,2 5-13-15,-1-3-15 0,0 2-9 0,0 0-3 0,0 0 2 16,3-1-3-16,-6-1-12 0,3-3-25 0,0-1-13 0,3-1-30 16,-6-1-40-16,0-2-40 0,-4 0-56 0,7-1-9 15,-4 1-49-15</inkml:trace>
  <inkml:trace contextRef="#ctx0" brushRef="#br0" timeOffset="172040.5">18811 7834 2426 0,'-3'-1'-33'0,"6"-3"25"0,-4-1 14 0,2 5 10 0,-1 0 5 16,-1 0 5-16,2-2 16 0,6 2 19 0,-7 0 37 0,4 4-9 15,-4-4 1-15,0 0-11 0,0 0 1 0,0 0-6 16,0 0-13-16,0 0-18 0,0 0-6 0,0 0-18 15,43 78-11-15,-22-36 0 0,-15-27-8 0,-5 4 4 0,2 0-5 16,1-2-3-16,-3 1 6 0,1 0 0 0,-1-2-2 16,-1-1-2-16,0 1 0 0,2-5 1 0,-2-11 27 47,0 0-1-47,10 40 7 0,-10-40-4 0,0 0 3 15,0 0-2-15,0 0-2 0,0 0-3 0,72 30-9 16,-61-32-20-16,-1 1-7 0,1-2-15 0,-5 0-7 15,2-3-33-15,-3 5-32 0,-1-5-37 0,-4 6-44 16,0-1-61-16,4 0-17 0,-3 1-60 0</inkml:trace>
  <inkml:trace contextRef="#ctx0" brushRef="#br0" timeOffset="172443.45">19219 8054 2358 0,'-6'0'-33'0,"3"2"26"0,-1-6 12 0,1-2 24 16,2 6 10-16,-1-1 19 0,0 2 5 0,4-2 6 0,0 1 36 15,-1-4-20-15,2 6 4 0,1 0-10 0,-3-2-10 16,4 3-19-16,1-3-1 0,2 5-3 0,-2-5-11 0,2 4-2 16,1-2-16-16,1-2-12 0,-2 2-4 0,0-1 3 15,-1 1-5-15,0-2-6 0,-4 1 9 0,1-2-1 16,-1 1-1-16,0-2-1 0,-1-1-7 0,-2-2-17 0,0 1-8 15,0-3-3-15,-2-1-1 0,2-1-3 0,-2 2 0 16,1-4 1-16,-4 2 8 0,3-1 18 0,-2 1 3 16,-4-1 7-16,2 0-1 0,-2-2 0 0,0 2 1 15,-1 0-1-15,-1 1 1 0,3 0 2 0,-3 5 2 0,3-2-1 16,2 1 4-16,1 3 0 0,0 1 0 0,0 2 2 16,-2 3 5-16,2 0 11 0,1 2 14 0,-2 3 5 15,1 1-2-15,0 2 7 0,-2 2 6 0,3 4 8 0,-2-1 8 16,5 2-13-16,-3 0-6 0,6 1-1 0,-1-3-5 15,5 4-2-15,-2-5-10 0,7 0-10 0,-2-2-14 16,3-1-14-16,0 1-34 0,4-9-41 0,4 3-29 0,-4-5-50 16,0 5-45-16,1-5-57 0,4-2-14 0,-5-1-45 15,1-1-29-15</inkml:trace>
  <inkml:trace contextRef="#ctx0" brushRef="#br0" timeOffset="172801.34">19412 7916 1775 0,'-5'-9'-3'0,"4"1"20"0,1 1 21 0,-3 5 11 16,3-3 13-16,-2 5 9 0,2 0 1 0,0 5 13 16,0-5 18-16,2 0 1 0,-1 2-4 0,4 1-4 0,3 5-11 15,-4-1 7-15,4 5 10 0,-1-1 0 0,5 6-16 16,-4 1-23-16,2-2-14 0,1 5-4 0,-2-5-1 16,-1 3-18-16,0-3-13 0,1 0-10 0,-5-1 1 0,1-3 1 15,-4-1-3-15,-1 2-2 0,0-3-4 0,0-2 5 16,-1-1 2-16,-1-1-7 0,-1-3 4 0,-1 0 1 15,1-2 2-15,1-1-4 0,-2-1-3 0,0-3-2 0,0-2-2 16,1-2 2-16,-2 0-5 0,0-3-4 0,2-2-2 16,-1-1 2-16,2-1 5 0,1-2-2 0,4-1 5 0,1 0-5 15,1-1 6-15,3 2 0 0,2-2 6 0,0 3-2 16,3 0-3-16,0 3 7 0,4 4-8 0,1 0 6 0,-2 6-3 16,-1 3-2-16,0 0-3 0,2 3 4 0,-3 4 7 15,-2 3-3-15,1 1-3 0,-4 3 6 0,-1-1 2 16,-1 2 2-16,0 2 3 0,-6 0-5 0,2-1-7 15,1-1 0-15,-3 1 9 0,-1-1-16 0,0-3-23 0,0-1-33 16,0 0-29-16,0 0-42 0,0-3-35 0,0-2-52 16,0-1-14-16,0 0-64 0</inkml:trace>
  <inkml:trace contextRef="#ctx0" brushRef="#br0" timeOffset="173164.03">19898 7924 2257 0,'1'-1'-33'0,"-1"4"8"0,2-6 13 0,-2 3 10 16,-2 3 11-16,2-2 11 0,0 1 24 0,-1 2 11 0,-3 1 49 16,1-4 0-16,0 6-6 0,0 1-1 0,1 2 9 15,-2 1-1-15,1 3-21 0,-1 4-9 0,4-4-7 16,0 5-4-16,0-3-1 0,0 1-3 0,2-1-21 0,-2 1-7 16,2-5 0-16,1 1-3 0,-1-3-6 0,2 1-7 15,-4-2-4-15,4-1-5 0,1-3 3 0,2-1-8 0,-1-2 0 16,3 1-4-16,4-2-10 0,-3-2-13 0,1-2-10 15,-2-6-7-15,-1 2-18 0,1-7-14 0,3 2-5 16,-8-5 3-16,5 2-4 0,-4-5 2 0,3 1-1 16,1-3 3-16,-5 2 16 0,1-2 19 0,-5-1 5 0,0 3-1 15,0-1 10-15,-1 5 13 0,-4 0 8 0,-2 2 2 16,1 5 5-16,-1 2-3 0,-2 3 2 0,4 2-4 0,1 2 8 16,-6 2-2-16,1 1 3 0,-1 1-1 0,1 1-1 15,-4 2 3-15,2 1-6 0,-2-1 6 0,1 2-5 16,5-1-1-16,1 1-1 0,3-3 6 0,1 3-18 0,0 0-23 15,4-2-33-15,0 3-38 0,2-4-55 0,3 0-20 16,-1-4-54-16</inkml:trace>
  <inkml:trace contextRef="#ctx0" brushRef="#br0" timeOffset="173488.79">20070 7908 2050 0,'0'2'22'0,"-5"-4"25"0,10 0 17 15,-10 2 6-15,5-2 14 0,5 1 16 0,-5-2 6 0,3 3 6 16,0 0-9-16,4 3-6 0,-3 1-10 0,4 1-2 16,-2 5 4-16,-1-3-7 0,2 7 1 0,-1-3 1 15,2 5-13-15,1-2-10 0,1 1-8 0,-4 1-3 0,5 2-17 16,-1-3-5-16,-1 2-11 0,2-2 0 0,-1-1-5 16,-2-1-7-16,0 0 2 0,2-2 0 0,-3-1-2 0,3-1-9 15,-3-1 12-15,-1-5-19 0,-1 5 2 0,0-5-2 16,0 1-4-16,-2-4-8 0,0-2-19 0,3-1-13 15,-2-3-9-15,2 1 5 0,-3-7-5 0,4 2-6 0,-4-5-2 16,4 2 1-16,-2-6 18 0,-3 1 13 0,1-2 6 16,-1 1 4-16,-1-1 6 0,1 0 6 0,-2 0 3 0,0 1 7 15,1 3 7-15,-1 1 2 0,2 3-5 0,-2 3-7 16,0 1-28-16,-2 5-21 0,2 1-33 0,-3 2-37 16,3 0-51-16,2 0 0 0,-2 2-42 0,0-2-43 15,3 3-8-15</inkml:trace>
  <inkml:trace contextRef="#ctx0" brushRef="#br0" timeOffset="173851.17">20568 7941 1500 0,'3'-3'29'0,"0"-4"-18"16,0 0 61-16,-1 0-38 0,-2 2 6 0,-2 0 25 0,2 1 12 16,0 0 9-16,0 0-13 0,-4 1 32 0,2 1-52 15,-1 2 49-15,0-6-5 0,-2 4-21 0,2 0-4 16,2 3 7-16,-4-2-9 0,1 5-12 0,-2 2-9 0,1-3-7 15,-4 5 0-15,3 1-3 0,-6 4-9 0,3 1-16 16,0 1-2-16,-1 1 1 0,0 0-1 0,1 1-1 0,1 1 3 16,2 0 8-16,2 1 6 0,1-3 2 0,-1 0-3 15,2 2-2-15,2-4-1 0,0-1-2 0,5-1 1 16,-4 0-10-16,4-4-6 0,3 1-3 0,-1-3 2 16,3-1-4-16,2-2-2 0,0-2-1 0,4-2-24 0,0-2-10 15,1-4 1-15,4 0-9 0,-5-6-2 0,4 2-2 16,-1-7 5-16,-1 4-2 0,-2-5 17 0,1 0 7 15,-4-1 1-15,1-3 9 0,-5 1 4 0,-2-1 0 0,0 2 0 16,-4-1 3-16,1 3 1 0,-4 2 5 0,0 2 4 16,-4 4-3-16,-3 3-4 0,0 3 3 0,-2 0-3 0,-2 3-1 15,-2 2 1-15,-1 1-7 0,-2 2-2 0,0 0-16 16,1 3-12-16,-2-1-21 0,2 5-33 0,0-2-39 16,3 0-49-16,2 0-15 0,4 3-70 0</inkml:trace>
  <inkml:trace contextRef="#ctx0" brushRef="#br0" timeOffset="174193.4">20922 8089 1688 0,'5'-1'-10'0,"-2"0"99"0,1 0-30 0,-2-1 44 0,-2 2 43 0,3-4 30 16,-3 5 24-16,0 4 37 0,0-5 38 0,0 1-80 0,-3-1 58 15,3-1-38-15,0 1-27 0,0 1-22 0,0-1-23 16,3-4-32-16,-3 5-24 0,4-1-19 0,0 4-31 0,-2 2-3 15,1 1-13-15,1 2-13 0,-3 1 1 0,2 3-9 16,-1 1-12-16,-4 3-21 0,1-1-17 0,-1 0-39 0,1-5-46 16,-6 0-57-16,2-2-68 0,-3 2-81 0,-2-7-88 0</inkml:trace>
  <inkml:trace contextRef="#ctx0" brushRef="#br0" timeOffset="174470.07">21248 7904 2694 0,'-9'-5'33'0,"2"1"30"0,1-1 0 15,6-3 6-15,-3 3-1 0,3-1 3 0,0 3 0 0,0 3-2 16,1-2-35-16,2 4-26 0,1 1-1 0,2 2-3 15,1 1-4-15,3 5 0 0,-2 2 1 0,0 3-2 0,5 0 5 16,-4 4-6-16,-1 2 0 0,3-1-2 0,-6 3 7 16,1-4-7-16,-2 3-27 0,-3-3-17 0,-1 2-47 15,0 3-48-15,-3-3-40 0,1-2-71 0,1-5-38 0</inkml:trace>
  <inkml:trace contextRef="#ctx0" brushRef="#br0" timeOffset="174738.75">21166 7854 2066 0,'-8'-14'35'0,"0"3"32"0,3-6 3 16,9 5 6-16,-8 0 10 0,4-1 10 0,4 6 9 0,-1-3-1 16,7 1-32-16,0 0-24 0,7 6 5 0,1-4 11 15,4 6-3-15,3-1-8 0,4 5-10 0,-1 0 5 16,-2 6-6-16,1 1-1 0,-4 6-15 0,4-1-14 0,-3 5-12 15,-2-1 0-15,-2 5-3 0,-2 1 1 0,-4-1 4 16,2 3-4-16,-7-3 2 0,-1 3-1 0,-6-5 2 16,-5 2 0-16,-4-5 3 0,-7 0-7 0,-2-3 0 0,-1 2 1 15,1-5 2-15,-4-2 2 0,-4 0 0 0,-2-2-4 16,3-3 1-16,-2 0 3 0,1-3-1 0,3-3-18 0,-6 0-24 16,5 0-11-16,4-5-31 0,1 3-34 0,3 2-65 15,6-3-67-15,0-2-39 0</inkml:trace>
  <inkml:trace contextRef="#ctx0" brushRef="#br0" timeOffset="175551.1">21640 8016 2082 0,'-8'-2'41'0,"7"0"30"0,-3-2 30 0,12 2 12 0,-6-1 31 16,0 3 4-16,1-2 1 0,-3 2 4 0,0 0-33 15,0 0-23-15,0 0-24 0,0 0-7 0,0 0-22 0,0 0 1 16,0 0-3-16,30-2 0 0,-30 2-11 0,0 0-8 16,0 0-5-16,0 0-2 0,65 6-9 15,48-3-14 1,-104-5-5-16,1 1-13 0,-3-3-11 16,-7 4-9-16,0 0 0 0,0 0-7 0,0 0 2 0,0 0 1 15,0 0 5-15,0 0 12 0,0 0 14 0,31-41 2 16,-31 41-6-16,-17-50 3 15,7 43 16-15,-1-1-1 0,11 8-14 16,-50-8 24 0,50 8 23-1,0 0-12-15,0 0 8 0,0 0 12 0,0 0 7 0,0 0 9 16,-76 52 2-16,76-52 10 0,0 0 4 0,-38 68 13 16,38-68 3-16,0 0 3 0,0 0-3 0,0 0-7 15,0 0-4-15,0 0-15 0,0 0-10 0,0 0-7 16,0 0-16-16,0 0-7 0,134 92-23 15,-46-62-18-15,-66-30-10 0,1 0-9 16,-1-6-14-16,-1 3-14 0,3-7-9 0,-2 6-1 0,-1-6-15 16,-4-2-9-16,3-2 11 0,-5-4 3 0,0-1-3 15,-5-5 1-15,1 2 9 0,-3-7 2 0,-2 2 21 0,-3-3 18 16,-1 0-1-16,-2-1 12 0,-2 2 15 0,1 1 10 16,-3 1 0-16,-3 1 2 0,0 3 2 0,-1 3-2 15,-1 5-3-15,0 3 2 0,-3 3 0 0,1 5 4 0,-1 2-5 16,1 6 1-16,-2 1-5 0,4 3 5 0,0 3 4 15,0 0-5-15,1 5-1 0,2 1 6 0,3 3 4 16,-1 3-3-16,4 0 9 0,4 3-1 0,-3-1 16 0,3 4 16 16,0-2 12-16,4 2-8 0,-2-2-1 0,6 0 10 15,10 19 45-15,-10-25-63 0,2-2-18 16,1-2-11-16,2-4 6 0,-1-1 1 0,3-3-6 0,-1 1-10 16,2-3 3-16,0-3-3 0,0-2-6 0,3-2-4 0,-2-4-11 15,-1-2-25-15,-1-3-8 0,3-1-1 16,-2-5-28-16,-2 2-11 0,-1-4-12 0,0-1-8 0,-4 2-6 15,0-6 10-15,0-1 8 0,0-2 5 0,-4 1 32 16,2-4 5-16,-1-2 23 0,-2-1 12 0,-2-1 15 16,-1 0 13-16,-3 0 16 0,-2 3 12 0,0 0-3 0,-2 5 6 0,-1 2 1 15,-4 6 0-15,2 5-4 0,2 3-2 16,-3 3-15-16,1 3-14 0,-1 4 7 0,1 1 3 16,0 5 8-16,1 2 13 0,-6 1 8 0,7 6 11 0,-3 1 15 15,3 8 13-15,-1-1-3 0,1 4 13 0,3 2 7 16,3 0-5-16,-3 4-3 0,5-3-7 0,2 4-10 0,-3-4-10 15,6 1-3-15,-6-5-20 0,4 2-19 0,-3-5-11 16,3-3-26-16,0 0-56 0,-7-1-79 0,3-5-85 16,-4 2-81-16</inkml:trace>
  <inkml:trace contextRef="#ctx0" brushRef="#br0" timeOffset="176069.5">21450 8360 2580 0,'-16'0'-25'0,"7"0"36"0,4-3 32 0,5 3 35 16,0 0 15-16,0 0 31 0,0 0 8 0,5 0 22 0,8 0 28 15,4 0-34-15,8 0-35 0,14 3-32 0,6-3-15 16,17 0-35-16,6 1-13 0,10 1-24 0,5-2-22 16,4 1-3-16,6 0-30 0,-4-1-31 0,-2 1-49 15,-8-1-57-15,-5-1-57 0,-11 0-82 0</inkml:trace>
  <inkml:trace contextRef="#ctx0" brushRef="#br0" timeOffset="199091.49">6184 8889 1562 0,'0'0'18'0,"0"0"67"0,0 0-53 0,0 0 19 0,-11-97 3 0,5 89 17 0,6 1 20 16,-5 1-13-16,6-1 30 0,-2 2-61 0,2-1 63 16,6 3-6-16,-4 1 0 0,0 2-4 0,-1-2 1 15,1 4-5-15,-3 0-14 0,3-2-1 0,-1 6-12 16,-2-5 12-16,0 7 6 0,-3-1 7 0,3 4-9 0,-5 2 5 16,3 5 11-16,-1 3-2 0,0 3 4 0,-2 5-21 15,2 2-8-15,-3 3-16 0,3 2-13 0,-1 1-7 16,1 2-17-16,0 0 2 0,-2-1-13 0,2 2-3 15,1-3 0-15,2 1-5 0,0-2 0 0,0-1-9 0,4 0-15 16,-3-3-30-16,2 0-33 0,2-5-30 0,-2 0-48 16,2-6-44-16,-3 1-65 0,-2-4-65 0,3-4-25 15</inkml:trace>
  <inkml:trace contextRef="#ctx0" brushRef="#br0" timeOffset="199461.37">6167 9316 2066 0,'-4'-1'43'16,"-3"-3"28"-16,5-10 19 0,1 12 5 0,-3-1-1 0,3-1 11 15,-1-3 15-15,4 5 6 0,-1-3-45 0,4 3-25 16,0-2-16-16,4 0-8 0,1-1 0 0,1-1-13 16,6-1-14-16,-1 3-6 0,3-1-1 0,3-1-3 15,-1 1-12-15,1-1-15 0,2 0 0 0,-4 3-5 0,1-4-5 16,-2 3-9-16,-3-1-4 0,-2 2-7 0,-3-1 5 15,0-2 15-15,-3 4-1 0,-2-5 4 0,-1 2 6 0,-2-5 7 16,0 5 12-16,-1-6 2 0,1 0 6 0,-2-1 3 16,-2-1 1-16,-2-2 1 0,1-3-1 0,-1 1 2 15,-2-2-1-15,2-2 1 0,0 0 5 0,-2-2-1 0,2 2 12 16,1-1 10-16,2 2 9 0,-1 2 7 0,1 1 0 16,1 3 5-16,-1 6-3 0,0 0-1 0,0 3-13 15,2 4-6-15,-2 4-10 0,1 1 19 0,1 8 2 0,0 0 0 16,-1 4 2-16,3 4 6 0,-3 4 8 0,2 1 10 15,1 7 13-15,-3-2-22 0,2 5 3 0,-1-3-3 16,2 3-2-16,-4-3-7 0,0 2-7 0,0-5-13 0,0 4-9 16,0-6-1-16,0 1-13 0,0-2-1 0,-1-1-5 15,1-5-16-15,0-1-29 0,0 0-23 0,0-7-34 16,-3 3-52-16,1 2-61 0,2-8-74 0,0 1-66 0</inkml:trace>
  <inkml:trace contextRef="#ctx0" brushRef="#br0" timeOffset="199933.68">6856 9326 2257 0,'-3'-11'32'0,"1"-2"26"0,-1-8 6 0,0 9 0 0,-1-2 1 0,0-1-2 0,1-3 0 0,0 4 3 15,1-4-36-15,1 3-24 0,1-2-1 0,0 0 2 0,-2 0 1 16,2-1 4-16,0 0 4 0,0 2 4 0,-1 2 12 15,1-2 0-15,-4 5 1 0,4 1-3 0,-3 3-6 16,3 0-1-16,-3 7-9 0,-1 0-6 0,0 6-9 0,-2-1-2 16,1 8-3-16,-3 1 4 0,-1 1 14 0,-1 5 3 15,2 4 10-15,-4-2 11 0,4 5 4 0,-2 0 8 16,4 1 2-16,-2-3 3 0,2 4-11 0,1-7-4 0,3 5-4 16,-1-5-15-16,0-2-4 0,3-2-4 0,0-3-7 15,3-1-4-15,2 0 2 0,0-5 0 0,1 0-1 16,5-4 4-16,-3 0-3 0,3-1 0 0,0-6-13 0,-1 0-14 15,1-4-7-15,1 0-9 0,-2-5-5 0,1 0 1 16,0-4-1-16,0 3 3 0,0-6 0 0,-3 2 18 0,3-1 8 16,-3 1 6-16,1-3 3 0,-2-2 2 0,-1 3-1 15,-1-1-5-15,0 1 14 0,-1 3-6 0,-1 0 2 16,-3 3-4-16,2 4-2 0,0 2-1 0,-2 3-2 16,0 3 3-16,0 3 0 0,0 4-1 0,-2 0 1 0,0 4 5 15,2 0 5-15,0 1-1 0,0 2 3 0,0 1 0 0,0 0-2 16,0 1 6-16,2-3-4 0,0 0-1 0,-1 1-6 15,2-4 1-15,1 2-18 0,-3-3-9 0,2-2-28 16,-1 1-27-16,1 1-25 0,3-3-28 0,-1 3-40 16,3-9 8-16,-1 5-36 0,1-7-29 0,1 4-3 15</inkml:trace>
  <inkml:trace contextRef="#ctx0" brushRef="#br0" timeOffset="200223.94">7022 9264 1226 0,'0'-19'19'0,"0"-1"32"15,-4-1 35-15,4 1-28 0,0-2 11 0,0 2 24 16,0 1 8-16,0 0 19 0,0 6-5 0,0 0-24 15,0 4-24-15,0 2 25 0,0 3-8 0,0 1-13 0,0 8-4 16,1-1-17-16,1 5-9 0,1 3-6 0,2 5-10 0,-1-1 2 16,3 4-1-16,-1 0-6 0,2 4-4 15,1-2 1-15,-2-1-9 0,2-1 0 0,-2 0-2 0,0-3 4 16,1-2-1-16,-3 0-4 0,3-2 0 0,-3-3-5 16,2-1 8-16,-3-1-4 0,-1-5 2 0,-3 1-3 15,3-1 0-15,-3-3 1 0,-3-1-4 0,1-3 1 0,1-1 0 16,-3-3-4-16,0-1 3 0,1-3-3 0,1 0-2 15,-1-7-7-15,0 0 6 0,3-4 4 0,0-1-6 0,1 0 7 16,1-1-5-16,3 1 1 0,4 0 4 0,-1 4-1 16,0 3 0-16,4 5-8 0,-2 1 1 0,1 7-1 15,0 1-3-15,0 3-2 0,-1 3-6 0,-1 1-2 0,-4 4-8 16,1 3-11-16,-1-2-14 0,0 5-26 0,1-3-25 16,2 4-21-16,2-4 3 0,-4 1-63 0</inkml:trace>
  <inkml:trace contextRef="#ctx0" brushRef="#br0" timeOffset="200693.7">7688 9199 1815 0,'-3'-7'-16'0,"-2"-5"25"0,2 2 13 15,-5-2 4-15,0 2 19 0,0 0 15 0,-1 1 10 16,-1 0 9-16,-3 0 18 0,-1 2-22 0,0 0-11 15,2 5-5-15,-1-2-19 0,-1 4-15 0,1 1-5 0,0 3-8 16,-4 2-2-16,4 1-7 0,-1 2 4 0,1 1 5 16,1 0 7-16,1 1 7 0,-1 2 1 0,5 2 3 0,0-3-2 15,3 3 8-15,-3-2-4 0,4 0-3 0,1 1-8 16,2-2-4-16,-1 1-6 0,2-1-5 0,-1-1 1 16,2-2-2-16,1 2 1 0,2-3-1 0,1 0 1 0,1-1-5 15,2 0 1-15,2-2 4 0,0 0 0 0,3-5-3 16,-1 0-3-16,3 0-1 0,-2-3-1 0,2-2 1 15,-3 0-1-15,2-1-4 0,-2-4-6 0,-2-1 2 0,2-2-3 16,-4-2-8-16,1-1 0 0,-2-2-8 0,-2-1-5 0,0-4 1 16,-2 0 4-16,-1-4-2 0,0 0 3 0,-3-2 11 15,-3-4-2-15,3 1 9 0,-2-3 5 0,-1 0 0 16,1-3 1-16,-1 1 1 0,0 4 4 0,3 4-2 16,-2 2 9-16,1 5 3 0,1 6-6 0,0 4 3 0,-2 9 1 15,1 3 1-15,-1 7 1 0,0 5 4 0,-2 4 2 16,1 3-1-16,-2 7 8 0,3 2 2 0,-1 2-2 15,0 4 7-15,3 0-5 0,3 2-4 0,-3-2-8 16,5 2-1-16,0-2-3 0,2-1-1 0,1-2 1 0,0-2-10 16,2-4-1-16,2 0-18 0,-2-3-27 0,-2-2-29 15,6 0-32-15,-4-3-45 0,4-8-13 0,-3 2-67 0</inkml:trace>
  <inkml:trace contextRef="#ctx0" brushRef="#br0" timeOffset="201898.41">7939 9114 2050 0,'-5'-10'41'0,"4"3"30"0,-5-2 18 0,1 1 7 0,2 6 0 0,-2 1 0 0,-1 1 3 0,1-1 10 0,2 3-32 16,-3 4-21-16,1-2-15 0,3 4 1 0,1 0-4 16,-1 3 10-16,2-2 2 0,2 6-1 0,-1-1-6 15,3 1-5-15,0 1-1 0,4 2-8 0,-5-1 5 0,3 3-11 16,-1-3-5-16,0 3-6 0,0-3-5 0,1 1-3 15,-3-2-2-15,2-1 0 0,0-2 1 0,-2-1 0 16,2 0-1-16,1-5-3 0,0 0 0 0,-4-1 4 16,3-2-8-16,-1-1 0 0,0-3-7 0,-1-1-11 0,3-1-5 15,0-6-1-15,-1 3 0 0,3-4-8 0,-2 0 7 16,5-6-1-16,-1 2 10 0,-2-5 9 0,4-1 3 16,-2-1 7-16,0-3-4 0,0-2 6 0,0-1-1 0,-2-2 4 15,0 1-6-15,3-1 3 0,-2 4 1 0,-2 3 1 16,-1 3 10-16,0 2-4 0,-1 7-1 0,-2 4-6 0,0 2 0 15,-1 6 10-15,-2 2 0 0,0 4-4 0,-2 2-4 16,2 3 5-16,-3 1 5 0,3 3 1 0,0 2 2 16,-3 0-9-16,3 0 4 0,0 1-6 0,3 0 0 0,0-1-1 15,2-1 0-15,0 0 1 0,3-4-1 0,1 2-6 16,1-3-7-16,0-3-5 0,0-2-14 0,3-3-29 16,-2-1-19-16,0-2-25 0,2 0-28 0,-1-2-32 0,4-2-30 15,-2-2-17-15,1-2 32 0,0 0 4 0,1-1-5 16,0-2 11-16,-2-2 8 0,2-4 29 0,-3 1 37 15,-2 2 25-15,0-4-20 0,-3 3 24 0,-2-7 23 0,1 1 35 0,-5 0 44 16,0-4 46-16,1 6 22 0,0-3-15 16,2 5 12-16,0 1 26 0,-5 6 29 0,2-2 3 0,-2 2-10 15,-2 3-22-15,2 0-14 0,-3 0 26 0,-4 1-8 16,4-2-15-16,0 2-22 0,-1 0-17 0,-1 1-13 0,0 0-14 16,-1 0-13-16,-2 1-6 0,0-1-5 0,-3 0-11 15,1 2-7-15,4-2-9 0,-3 2 1 0,4 0-8 16,0 2-1-16,0-2 6 0,2 0-8 0,0 4 2 15,1 1 1-15,-1-3 3 0,2 4-6 0,1-1 5 16,0 0 5-16,1 2-6 0,2 0 9 0,-1 0-1 0,1 0-5 0,-1-2 1 16,1 2 2-16,0-2-1 0,0 1-2 15,0-1 0-15,2-1-7 0,0-1-2 0,3-1-7 0,-2 1-5 16,2 0-4-16,-1 1 3 0,0-4 0 0,-1 4-1 16,1-3-2-16,-2 1-5 0,-2 0 15 0,0-1 4 15,1 1-3-15,-2-1-2 0,-2 1-2 0,3-1-4 16,-3 0 7-16,2 1 4 0,-1-1-5 0,3 1 3 0,-1-2 6 15,0 2-3-15,-1-2 4 0,-1 0-1 0,3 0 3 16,-1 3 0-16,1-3 2 0,-4 0 0 0,5 0-2 0,1 0 3 16,-1 2 1-16,2-2 1 0,0 0 1 0,0 0-2 15,-1 0-1-15,4-2 0 0,0 2 0 0,0 0-3 16,1-3 1-16,2 3 1 0,-1 0-1 0,4-2 4 0,-1 0-1 16,0 1-1-16,0-1 5 0,0 0 0 0,0 0-3 15,-3 1 3-15,4-2-4 0,-3 1 3 0,2 0-1 16,0 1 1-16,0-1-4 0,-2 0 6 0,0-1 10 0,-2 1 7 15,0-2 10-15,0 3-3 0,-3 0 2 0,-2-2-2 16,1 1 5-16,-4 0-3 0,3-2-9 0,-6 2-11 16,0-3-10-16,-2 1 3 0,1 0-2 0,-5-1 0 0,1-2-3 0,-3 0-1 15,1 2 0-15,-5-2 3 0,2-2 3 16,-1 2-6-16,-3-2 1 0,1 4 7 0,-2-2 1 16,4 1 3-16,-1 1-2 0,0 2 5 0,2 3 2 0,-2 0 8 15,2 3 9-15,-1 0-3 0,3 2-2 0,-4 1 2 16,2 3 4-16,-1 0-3 0,3 5 1 0,0-1-10 15,-1 2-6-15,1 3 6 0,3-1 18 0,0 3 4 0,2 0-4 16,0 2-5-16,3 0 4 0,3-2 0 0,-1-1 2 16,3 3-11-16,1-6-15 0,6 0-10 0,-2-1 0 0,1-1 3 0,5-4-3 15,-2 0-3-15,0-3-3 0,-1-2 0 16,1 0-9-16,-3-3-8 0,3-2-2 0,-4-1-16 16,1-1-8-16,0-5 2 0,0 2-15 0,-1-6-10 15,2 1-2-15,-4-3 5 0,2 1 1 0,1-3 12 0,-3-1-1 16,0-2 5-16,-2 1 8 0,2-2 14 0,-5 0 8 15,0-3 7-15,-1 2 1 0,-2-2-1 0,1 2 6 0,-2 0 1 16,1 4 7-16,-2 2 1 0,2 2-6 0,0 5-2 0,-3 3 1 16,3 3 7-16,-2 2 0 0,1 6 0 15,-4 2 3-15,2 2 6 0,2 2 8 0,-3 2 4 0,3 4-6 16,-4 1 0-16,3 1 1 0,1-1 0 0,-1 2-5 16,2-2-5-16,3 3-2 0,-1-4-3 0,3 0 1 15,0-3 1-15,4 0-6 0,-3-3-15 0,4 0-24 0,-2-2-32 0,1-1-39 16,2-1-40-16,0-4-34 0,2-2-20 15,-4-3-39-15</inkml:trace>
  <inkml:trace contextRef="#ctx0" brushRef="#br0" timeOffset="202223.16">9070 9134 2316 0,'-8'-5'-23'0,"3"-2"27"0,0 3 17 0,-2 0 11 0,1 1 16 0,2 3 12 16,-2 3 3-16,4-6-3 0,2 3 27 0,0 0-14 0,5 4 10 15,-2 0-6-15,5 0-14 0,1 4-10 0,4 0 1 16,0 3 5-16,1 1 2 0,2 3-12 0,1-2-33 0,1 3 1 16,-4 1-6-16,2 0-1 0,-5-1 0 0,0 1-3 0,-4-2-8 15,0 1 3-15,-4-1 4 0,-3-1-5 16,0-3 3-16,-3-2-3 0,-2 1-2 0,-1-2-1 16,-2-3 9-16,-3 0-9 0,2-5 3 0,-2 3 0 0,-1-6 0 15,0 1 2-15,-1-5 1 0,2 0-1 0,0-5-5 16,3 3 9-16,-1-7-6 0,1 0-1 0,5-4 1 0,1-1 1 15,2-4-4-15,3-2-4 0,2-2 2 0,4 2-8 16,3 1 3-16,2 0 0 0,0 3-3 0,5 3-3 16,-1 3 2-16,0 3 2 0,2 6-4 0,0 1-5 15,0 3-4-15,-4 4-24 0,3 3-6 0,-1-2-18 0,-4 4-33 16,0 5-43-16,-1-2-40 0,-2 0-40 0,1 1-9 16,-1 4-41-16</inkml:trace>
  <inkml:trace contextRef="#ctx0" brushRef="#br0" timeOffset="202569.61">9459 9199 1531 0,'0'0'45'0,"0"1"-27"0,2 5 26 0,-2-1 13 15,0-3 24-15,1 3 23 0,1-3 12 0,-1 3 15 0,1 1-21 16,-2-2 34-16,3-2-16 0,0 0 8 0,1 1-16 16,-1 1-18-16,1 0-13 0,1-3-10 0,1 3-26 0,2-3 0 15,3 0-13-15,-1-1-20 0,1-1-13 0,3 0-3 16,-1-3 4-16,2 3-4 0,-2-5-4 0,0-1-6 15,1 1 1-15,-3 0 0 0,0-1 0 0,0 0-1 16,-4-4-5-16,-1 3 2 0,0-2 2 0,-1 0-3 0,-3-4 4 16,-1 4 2-16,-1-4 0 0,-3-1-1 0,0 0 6 15,-5-1-4-15,2 1 6 0,-4 2-1 0,2-1-3 16,-4 2 2-16,-1 1-1 0,-4 3 3 0,1 4-4 0,-5 2-3 16,1 6 4-16,-1 1-3 0,-3 3 7 0,2 3-2 15,-1 3 9-15,4 2 9 0,1 2 18 0,2 1 13 0,1 5 9 16,3-2 16-16,6 1 8 0,-1 3 22 0,3-3 5 15,4 1-8-15,6-2-13 0,-1 1-8 0,6-6-18 16,5 3-11-16,0-4-13 0,4 1-22 0,3-6-33 16,4 1-37-16,3-1-40 0,3-3-45 0,0-5-59 15,6 1-77-15,1-2-120 0</inkml:trace>
  <inkml:trace contextRef="#ctx0" brushRef="#br0" timeOffset="203230.64">10473 9040 2460 0,'-19'-13'3'0,"0"-1"1"0,8-10 1 0,-3 4 2 0,7 4-2 0,4 2 3 15,0 2-4-15,3 1 1 0,0 3 0 0,0 2-5 0,0 2 1 16,0 1-3-16,0 0-1 0,-2 3-1 0,2 0 1 15,-1 3 0-15,1 2 1 0,-4-2-1 0,1 3 4 0,0 1-4 16,-3 0 2-16,-2 0 3 0,0 1-1 0,-2-1-1 16,-4-1-2-16,1-1 8 0,-2 0-10 0,-1-4 8 15,-1 2-4-15,-1-3-2 0,-1-3 4 0,2 1 1 0,1-4-2 16,0 1 0-16,2-2 2 0,-2-1-1 0,5-4 5 16,1 1-2-16,1 0-2 0,3-4 0 0,0-1 5 15,2-1-4-15,4-5 3 0,2 0-2 0,3-2 0 16,1-3 0-16,3-2 0 0,1 0 6 0,4-2 5 0,0 4 6 15,2 2-6-15,3 4 1 0,0 3 2 0,0 7-3 16,0 5 3-16,-3 3-5 0,1 8-12 0,-2 3-4 0,0 7 5 16,-5 2 7-16,0 7 3 0,-3 5 7 0,0 5 5 15,-3 3 16-15,-2 6 12 0,1 3 5 0,-3 3 9 16,3 1 9-16,-6 1 5 0,3-2 1 0,0 1-7 0,0-3-17 16,3 0-9-16,-3-5-3 0,2 0-14 0,0-2-17 15,2-3-6-15,-1-3-11 0,0-1 6 0,1-3-3 16,-1-4 1-16,0 1-4 0,-3-3 4 0,3-3 1 0,0-1-6 15,-1-4 5-15,0-3-5 0,2-4-11 0,-4-1-11 16,6-3-9-16,-4-5-8 0,4 0-3 0,-1-8-11 0,2-2-18 16,0-7-10-16,1 4 7 0,0-10 11 0,-3 1 12 15,0-5 5-15,-1 1 4 0,-1 1 10 0,-6 1 20 16,-1 1 6-16,1 3 6 0,-4 6 1 0,-2-1-1 0,-4 4 8 16,2 5-3-16,-5 1 8 0,0 5 10 0,-4 5 20 15,2-2 1-15,-4 8 4 0,0-1 5 0,3 4-2 16,-3 0 12-16,2 5 11 0,2-2-7 0,-1 4-10 0,3-4-7 15,4 5 5-15,-3-3 8 0,11 1 3 0,-6-1-12 16,10 0-11-16,-1-2-1 0,4-2-7 0,5-1-1 16,1-3-6-16,4-1-20 0,3-4-29 0,7-1-22 0,-2-4-35 15,9 3-52-15,-3-4-70 0,3 0-76 0,3 0-49 16</inkml:trace>
  <inkml:trace contextRef="#ctx0" brushRef="#br0" timeOffset="203586.11">10652 9237 2107 0,'-10'-12'33'0,"0"1"17"0,4-3 7 0,2 0 2 15,0 3 14-15,4 1 13 0,2 2 7 0,1-1 2 0,2 4-23 16,4 4 6-16,-1 1-5 0,2 4 5 0,2 0-10 0,-1 6-2 16,2 2 2-16,1 4-1 0,-1-2-7 15,4 4-21-15,-4 2-3 0,-2 2-8 0,-2 0-5 0,-1-2-9 16,-3 2-6-16,-1-1-4 0,0-1-3 0,-4-1 2 15,-4-2-4-15,2-3 3 0,0-1 0 0,-3-1-2 16,1-4 1-16,-1 1 2 0,0-3-1 0,2-3 3 0,-5-2 0 16,5-1-5-16,-2-2-4 0,0-3 3 0,-1-3-5 15,3-2-8-15,-5 1 7 0,5-6-9 0,0 1-1 16,0-3 5-16,1-3 1 0,4-2-2 0,1-2-1 0,0-2 7 16,4 0-6-16,0-1 3 0,4 0 3 0,3 0-4 15,-1 3 6-15,4 4 1 0,-2 3-3 0,3 3 0 16,-3 5-3-16,5 5 4 0,-4 1 1 0,-2 6 3 0,-1 4-3 15,1 4 2-15,-3 4-1 0,-3 3 2 0,-1 1 6 16,0 2-1-16,-2 0-1 0,-2 2 2 0,-1 1-4 16,1-3-2-16,0-2 2 0,-1 0-14 0,1-1-34 0,-1-4-34 15,-2 0-40-15,3 1-68 0,-3-6-47 0,4 0-25 16,-4-3-57-16</inkml:trace>
  <inkml:trace contextRef="#ctx0" brushRef="#br0" timeOffset="203960.09">11053 9134 2265 0,'-3'-4'-32'16,"1"-2"36"-16,1 0 23 0,2 2 5 0,-2-1 1 15,-3 5-3-15,4-2 1 0,2 4 6 0,0-2 52 0,-1 6-21 16,1-1-16-16,3 4 17 0,1 1 8 0,2 4 5 0,1 1 9 16,1 1 1-16,2 2-14 0,0-1-8 0,0 4-5 15,2-4-26-15,-2 3-4 0,0-1-3 0,-2 0-9 16,-1-4-7-16,-2 2-7 0,-1-1-9 0,-5 0-1 15,1-4 3-15,-2 0-3 0,-2-1 0 0,-3-2-4 0,1-2 3 16,-2-1-1-16,-1-3 3 0,-1-1-3 0,-1-4 0 0,1-1 3 16,0-3 0-16,0-2 4 0,0-2-7 15,0-4 0-15,2 0-4 0,3-5 7 0,1-2-6 0,4-4 0 16,1-1 0-16,3-3-1 0,2-2 4 0,8 0 0 16,-3 1 1-16,6 0-4 0,3 3 7 0,-3 3-2 15,5 2 1-15,-1 6-5 0,-4 5-3 0,0 3 1 0,0 6 4 16,-5 4-4-16,2 4 0 0,-3 2 0 0,-2 4 3 15,-2 5 5-15,4 2 5 0,-5 3 3 0,1 1 2 16,-4 1 1-16,-2-1 1 0,-1 2-1 0,-4-1 0 0,-3 0 1 16,2-3-3-16,-3-1-6 0,-2-1-8 0,2-1-25 15,-1-2-12-15,-2-4-34 0,1 2-49 0,2-2-60 0,-1 0-65 16,4-7-33-16,-4 2-78 0</inkml:trace>
  <inkml:trace contextRef="#ctx0" brushRef="#br0" timeOffset="204343.23">11621 9166 2257 0,'-6'2'-29'0,"-6"-7"30"0,7 0 13 0,-10 4 17 0,5-1 6 0,-2 0 17 0,2 2 8 0,2 0 14 0,-1 0 55 15,3 4-20-15,-2-1-7 0,4 5-8 0,1 4 10 16,0-3-4-16,-3 8-10 0,1-3-8 0,2 6-22 0,-2-3 1 15,7 3-10-15,-4-1-2 0,7 3-11 0,-2-5-17 16,5 1 5-16,1-2-8 0,1-1-3 0,2-4-14 16,1 2 5-16,3-4-1 0,0-1-8 0,-1-3 6 0,3 0-4 15,-1-3 2-15,1-2-7 0,-4-1-12 0,2-3-6 16,1-2-6-16,-4-3-1 0,1 0-2 0,-3-1-4 16,2-4-2-16,-4-3 1 0,-2 2 14 0,-4-7 1 0,3 0-1 15,-9 2 8-15,3-3-3 0,-3-3 7 0,-4 4 1 16,-1-5 3-16,-1 5 1 0,-4 0 2 0,1 2-3 15,-4 5-1-15,2 0 3 0,-4 7-8 0,0 3 5 16,0 0 3-16,1 7 1 0,1 1-1 0,2 2-12 0,2 1-6 16,1 2-20-16,4-1-17 0,0 3-29 0,2 0-35 15,1 2-40-15,5 0-33 0,2-2-24 0,4 0-1 0,-2 2-37 16</inkml:trace>
  <inkml:trace contextRef="#ctx0" brushRef="#br0" timeOffset="204664.98">11891 9199 2324 0,'0'-11'-19'15,"3"5"31"-15,-3-6 17 0,2 4 23 0,-2 3 13 0,0 1 17 16,-2 4 13-16,4-3-1 0,0 6 27 0,-2-3-28 16,1 4-3-16,1 4-10 0,2-1-7 0,1 5-16 15,-2-1-11-15,5 5 4 0,-1 3-10 0,3 1-3 16,-2 2-10-16,2 1-11 0,2 0-9 0,-2 1 2 0,1-1-4 15,2 0-3-15,-4-3 3 0,4 2-5 0,0-6 0 16,-2 1-11-16,3-3-6 0,-3-1-9 0,2-3-4 16,-2-3-1-16,0 0-8 0,-3-7-3 0,3 0-7 0,-2-7 0 0,-2 3 3 15,-1-7 3-15,3 0 5 0,-4-2-3 16,3-1 11-16,-3-3 6 0,2 0 1 0,-2-3 14 0,0 1 2 16,-2-5 2-16,1 2 1 0,0-5 4 0,-2 6-3 15,1-5 0-15,0 4-7 0,0 1-12 0,-1 3-23 16,-1 6-24-16,-2 4-39 0,1 5-31 0,0-2-24 0,1 3 12 15,-1 2-56-15,-1 7 23 0,1-2 1 0,1 3 4 16,1 1 2-16,1-4 29 0,0 2 4 0</inkml:trace>
  <inkml:trace contextRef="#ctx0" brushRef="#br0" timeOffset="205273.06">12397 9284 954 0,'22'-2'19'16,"-3"2"18"-16,1-1 22 0,0-4 29 0,-3 2 29 0,1-2-27 15,-1 1 9-15,-3-1 29 0,-1 1-3 0,-2-1 5 16,-1-1-6-16,-4-1-11 0,2 1-18 0,-4-3 43 15,-4 1-1-15,-1-2-14 0,-1 1 1 0,-3 2-21 0,-2-1-11 16,-3 1-15-16,1 0-11 0,-2 4-16 0,1-2-10 16,-3 4-10-16,-1-1-20 0,0 2-2 0,-2 2-8 15,2-1 5-15,-3 3-4 0,2 2 6 0,0-1 5 0,2 4-2 16,-1-1 9-16,4 2 4 0,1 1 6 0,2 1-2 16,-2 0 3-16,4-1-1 0,2 4-4 0,1-3 0 15,-1 2-8-15,5 0-4 0,-2-1-2 0,3-1-8 0,0 0 3 16,2 2-3-16,1-5 0 0,4 1-1 0,-4 0-1 15,2-1 3-15,4-1-2 0,-2-1 2 0,3-2-2 16,1 1-4-16,-1-2-8 0,1-2-5 0,0-1-7 0,0-2-10 16,1 1-4-16,-4-5 1 0,1 2-5 0,-2-3 2 15,-1 3 9-15,1-4 2 0,-4 2 10 0,0 0 6 16,-1-2 10-16,0 2-2 0,-5 0 3 0,0 0-1 0,0 2-3 16,0 2 4-16,-2 0 0 0,-1 1-1 0,0 0-2 15,0 1 1-15,1 0 4 0,-1 2-1 0,0 0 1 16,1 0-2-16,1 1 1 0,-1 1 4 0,0-2-1 0,2 4 8 15,0-3 2-15,2 4 7 0,0-1 11 0,1 0 8 0,0 1 1 16,2-1-4-16,1 0 4 0,-1 2-9 0,6-3-4 16,-5 1-4-16,2-3-6 0,5 1-10 0,-4-1-4 15,3-1 0-15,0-1-3 0,-1-2 5 0,0 0-1 16,3-3 4-16,-4 0-8 0,2-1 5 0,-2-2 0 0,1-3 2 16,0 1-2-16,-5-3 0 0,4-2-1 0,-4-1-8 0,0-3 5 15,-2-2-5-15,-3 0 3 0,2-4-5 16,-3-3 5-16,4-1-5 0,-1-4 4 0,3-4 2 0,-3 1-2 15,5-4-1-15,-2-2-2 0,-1-1 4 0,0 1-2 16,-2 0-2-16,1 4 2 0,-1 2-3 0,-2 7 8 0,-1 4-2 16,0 6 0-16,-3 3 4 0,2 9-7 0,1 3 2 15,-7 7 1-15,4 2 1 0,0 5-4 0,-1 4 4 16,-2 3 4-16,3 5-8 0,2 3 11 0,1 4 6 0,0 0-3 16,4 4 9-16,-1 0 2 0,4 0 0 0,-1 2-2 15,2-2 5-15,1 0-7 0,-1-4-7 0,0-1-19 16,2-3-29-16,1 0-34 0,-2-5-16 0,5 0-52 0,-4-1-82 15,0-2-71-15,2-6-28 0,-4 1-52 0</inkml:trace>
  <inkml:trace contextRef="#ctx0" brushRef="#br0" timeOffset="205614.09">12835 9231 2232 0,'-14'2'31'0,"9"2"27"0,-3-4 16 0,11 0-2 0,-6 0 8 0,3 0 11 15,3 0 15-15,-3-4 3 0,10 4-28 0,-3 0-23 0,3-2-20 16,1 2 7-16,4 0-16 0,2-1-7 0,0-1-14 16,4 2-4-16,1-3-5 0,-1 3-7 0,1-2-11 15,0 1-21-15,-2 2 2 0,0-2-15 0,-3 1-20 0,-3-2-11 0,-1 2-16 16,-13 0 0-16,0 0 11 0,0 0 14 16,0 0 6-16,0 0 10 0,0 0 18 0,0 0 11 0,0 0 13 15,39-55 48-15,-39 55 2 0,13-47 7 16,-13 33 13-16,-3 2 14 0,3 4 6 15,0 8-5-15,0 0-7 0,0 0-13 0,0 0-4 0,0 0-4 16,0 0-6-16,0 0 6 0,0 0 2 0,0 0-1 16,0 0-1-16,-3 44 1 0,3-44-3 0,0 0 1 0,0 0-10 15,-13 174-7-15,11-148-17 0,1-1 4 16,1-4-4-16,0 0-5 0,1-2-1 0,1-3-9 0,1-5-37 16,-3-11-17-16,0 0-31 0,0 0-43 0,0 0-50 15,0 0-60-15,0 0-62 0</inkml:trace>
  <inkml:trace contextRef="#ctx0" brushRef="#br0" timeOffset="205788.57">13199 8837 1984 0,'-13'-10'34'0,"-1"3"11"0,3-1-1 0,3 7 4 16,-3 2-1-16,2 4 9 0,-1 0 8 0,-1 3 4 15,5 3-39-15,-1 2-8 0,4-1 1 0,2 3-5 16,-1 2 2-16,2 1-35 0,0 4-52 0,3-4-79 0,2 4-50 15</inkml:trace>
  <inkml:trace contextRef="#ctx0" brushRef="#br0" timeOffset="206542.1">13624 9195 2033 0,'-3'-10'45'0,"0"-3"26"0,1-4 24 15,-3 5 11-15,-4 6 32 0,1-2 28 0,2 7 20 0,-6-1 24 16,0 2-25-16,-1 3-3 0,-1-1-16 0,2 4-8 16,-2-1-24-16,2 3-18 0,1 0-9 0,-1 4-19 15,5 0-13-15,1 1-24 0,1 5-8 0,3 0 3 0,2 1-13 16,2 2-6-16,0-4-11 0,4 3-4 0,2-1-12 16,2-2 1-16,4 0 6 0,-1 1-11 0,2-6 5 0,1 2-5 15,3-3-5-15,-3-1-6 0,1-1-11 0,0-2-11 16,0 0-12-16,-2-7 3 0,1 5-9 0,-2-7-3 15,1 4 7-15,-3-8 1 0,2 2 7 0,-1-4 16 16,-2-2 1-16,-1-2-5 0,-1-2 4 0,4-5 4 0,-7 0-12 16,2-4 2-16,-3-1 9 0,0-4-4 0,-1-3 4 15,-4 0 8-15,0-2-1 0,-4 1 6 0,-3 1 7 0,-1 4-1 16,0-2 0-16,-2 7 3 0,-5 5-3 0,0 1-1 0,-2 9 6 16,-3 1-5-16,2 6 0 0,-4 4 7 15,0 3-3-15,1 4 1 0,-2 3 0 0,-1 1 5 16,4 2-5-16,2 1 7 0,3 0-2 0,2 1-1 0,3-1 3 15,4-1 2-15,3 0 9 0,3-2-3 0,3-1 4 16,3-3 0-16,4 0 1 0,1-2 0 0,5-3-5 0,0 1-1 16,4-3-7-16,0 0 0 0,3-4-3 0,1 0-2 15,-2-2 3-15,-2-1-4 0,2-2 4 0,0 0-3 16,-1-2 2-16,-4-1 1 0,2 2 3 0,-1-2-7 0,-1-3-3 16,-1 0 3-16,0 1-1 0,-2-2 0 0,3-1 0 15,-2 1-3-15,0-1 0 0,0 1 0 0,-1 3 2 16,0-1 2-16,0 1-2 0,-1 5 1 0,-2 0-5 0,0 4 2 15,0 1 0-15,-3 2 0 0,1 3 3 0,-2 4-1 16,-1 2 0-16,-1 3 1 0,-2 4 4 0,-3-2-3 16,0 2 2-16,-3 3 1 0,0-2-4 0,-2 2 0 0,2-2 3 15,-2 0 2-15,0-1-4 0,-1-1 0 0,2-2-2 16,0-1 3-16,1-4 2 0,0-2-5 0,-2 0 1 16,3-4 1-16,1 0 5 0,-1-2 1 0,2-1 1 0,0-2-3 15,0-2 0-15,2-1 4 0,1-2-3 0,2 0-3 16,1-1-8-16,-1-4 5 0,4-1-1 0,1 0-3 0,1-6 5 15,3 1-2-15,2-4 0 0,1 0 1 0,1-4 0 16,2 0-5-16,1-3-3 0,-2 3 3 0,2-3-4 16,-7 4 2-16,6 4 1 0,-2 2-4 0,-1 6 2 0,0 3 1 15,-1 8 3-15,-2 2 1 0,3 9-1 0,-4 3 0 16,-1 4 3-16,-4 5-3 0,2 3 4 0,-5 4 5 16,-1 1-1-16,-3 1 0 0,2 2 0 0,-3 0 3 0,-1 1-5 15,-4-1 4-15,0-1 0 0,-4-3-19 0,3-2-36 0,-1-2-69 16,-10-5-74-16,-1-2-92 0,-1-5-77 15</inkml:trace>
  <inkml:trace contextRef="#ctx0" brushRef="#br0" timeOffset="207686.47">23867 8887 2041 0,'1'-8'-13'0,"6"-2"28"0,-1-2 24 0,-2-4 2 0,4 0 4 0,2-2 0 0,1-2 4 16,7-2 1-16,-6 0 13 0,6 0-19 0,-1-3-15 0,-3 1-2 15,2-1 3-15,-2-1 17 0,-1 0 0 0,-1 1 0 0,0-3-3 16,-6 1-11-16,3 3-4 0,-6 1 1 16,-1 1-11-16,-4 3-14 0,-1 4-10 0,-6 3 4 0,-1 4 1 15,-4 5 2-15,-5 3-5 0,-6 8-3 0,-3 1 8 16,-4 3 2-16,-3 5 8 0,-1 2 2 0,-1 2 3 15,1 1-2-15,1 1 5 0,6 0 5 0,4 4-6 0,3-2-5 16,5 1-2-16,7 3-3 0,2 2-2 0,8-1 8 16,4 2 7-16,5 4 10 0,4 0 5 0,4 1 0 15,4 0-1-15,5 1 1 0,1 0 3 0,3-1-11 0,0-2-9 16,4 0-11-16,-1-3-3 0,2 1 1 0,-4-5-5 16,1 0 4-16,-2-2-6 0,-2-1 6 0,-2-4 0 0,-5-2-3 15,-3-2-1-15,-6 1 5 0,-2-4 6 0,-5-3-1 16,-5 0 6-16,-5 3 3 0,-4-4-2 0,-4 1-3 0,-4-1 7 15,-7-2-7-15,-4 1-3 0,-6-1-3 0,-3-3-8 16,-4 0-3-16,-6-3-4 0,0-2-1 0,-2 0-6 16,2-2-1-16,0-3-1 0,2 0-6 0,4-3-1 15,2-3-7-15,4 0 4 0,6-3-7 0,4 2-15 0,4-4-13 16,7 4 3-16,1-4-4 0,7 3-10 0,4 0-10 16,2 2-9-16,7 2-4 0,1 1 8 0,4 2 1 15,3 0-12-15,3 4 3 0,2 0 11 0,2 2 8 16,1 0-10-16,1 1 3 0,0-1 3 0,-2 0-17 0,3 0 37 15,-5-3-61-15,1 3 4 0,-2 2-18 0,2-4-27 16</inkml:trace>
  <inkml:trace contextRef="#ctx0" brushRef="#br0" timeOffset="208056.03">24238 9180 1539 0,'16'-8'35'0,"-2"-4"-8"0,-2 5 27 0,-3 0 29 0,-5-1 23 16,0-2 25-16,-3 4 23 0,1-1 19 0,0 3-12 0,-2 0 19 15,0 1-25-15,-2 3-27 0,0 0-22 0,1 2-24 16,-3 1-22-16,1 3-21 0,-3 1-20 0,2 1-9 16,0 1-4-16,0 2-3 0,-1 1 3 0,5 3-1 0,-4-3-2 15,8 3 7-15,-4-1 4 0,3 1 0 0,2-2 4 16,0 5 6-16,-1-6-5 0,2 3-1 0,-3-5 9 16,1 3-7-16,-3-2-9 0,4-3 1 0,2 0-3 0,-3-2-3 15,9 0 2-15,-4 0 1 0,5-3-11 0,2 0 7 16,0-2 2-16,-2-2-3 0,-2-2-2 0,2 0-2 15,-5-3 0-15,4 0-3 0,-5 0 0 0,-2-2-7 0,-1-4-2 0,0 3-1 16,-2-2-5-16,-1-2-7 0,-2 1-5 16,-7-2 2-16,1-2 3 0,-4 3 1 0,-2-1 4 15,-3-1 0-15,-3 0 3 0,0 3 15 0,-3 0 3 0,5 2-2 16,1 3-1-16,3 2 4 0,2 3-3 0,3 2 3 16,4 2 3-16,0 1-5 0,3 0-2 0,0 1 3 15,0 1 1-15,0-1-7 0,0 0-15 0,0-1-18 0,2 1-3 16,-1-2-6-16,7 0 1 0,4 1-34 0,5-3-34 15,3 0-32-15,4 0-29 0,10-3-35 0,6-2-5 0,5 1-53 16</inkml:trace>
  <inkml:trace contextRef="#ctx0" brushRef="#br0" timeOffset="209899.09">24955 8923 1204 0,'-10'-23'26'0,"-2"-3"27"16,-1 1 10-16,-6-2-28 0,0 0 72 15,-6-2-38-15,-1 3 17 0,0 3 22 0,-5 2-26 16,5 4-14-16,-4 2 3 0,0 9 41 0,0 1-63 0,4 5 41 15,2 4-11-15,2 3-16 0,5 6 2 0,1 4-10 16,8 6-14-16,2 2-5 0,6 7 5 0,1 2 7 0,7 5 1 16,3 3-4-16,7 3 9 0,-1 2 11 0,7 3 1 15,-1-3 0-15,4 1-19 0,0-1-6 0,-3-1-7 16,1-3-3-16,-4-4-11 0,-1-1-8 0,-4-3-6 0,1-4-6 16,-4-1-21-16,-3-6-13 0,-3-2-6 0,0-3-27 15,-4-1-23-15,-3-6-27 0,-5-2-24 0,4 3-37 0,-7-8-13 16,2-7 16-16,-2-3-26 0,0 3-4 0,-13-8 10 15,12-3 10-15,-2-5 15 0,4-3 32 0,-2-4 23 16,2 4-3-16,4-6 25 0,-1-1 33 0,15 1 22 16,-11 1 24-16,3-1 19 0,2 3 10 0,-1 4 23 0,5 3 6 15,0 0 21-15,0 3 11 0,-1 2 8 0,5 0 3 16,-7 4-1-16,4-1 3 0,0 5-1 0,-1-3 2 0,0 3-14 16,-1-1-14-16,3 5-13 0,-1-3-11 0,2 2-61 15,-1 1 42-15,-1 0-4 0,4 0-60 0,0 0 47 16,-1 1 2-16,4-1-51 0,2 0 52 0,0 0-1 0,2 0-2 15,1-1-7-15,-1 0 49 0,-3-3-45 0,6 3-7 16,-5-3 42-16,-2 2-49 0,0-4 56 0,0 3-44 16,-4-2-2-16,-3-2 5 0,2 2-2 0,-4-2 9 15,-2-1 12-15,-2 0-40 0,3-3 67 0,-7 3-54 0,1-5 66 16,-1 3-42-16,0-2 5 0,-1 0 8 0,1-3 9 16,-3 3 39-16,-1-2-63 0,3 0 66 0,-4 0-48 15,4 3 51-15,-1 1 2 0,1 0-10 0,-3 6-15 0,4-3-10 16,-3 7-4-16,3 0-13 0,-1 4-15 0,-3 0-10 15,3 4-9-15,-3 1 0 0,1 4-3 0,0 0 11 16,-1 3 5-16,2 2 1 0,1 23 19 0,2-18-12 16,2 1 0-16,3 1 3 0,-3-3-1 0,4 5-1 15,-1-3-6-15,2 0 2 0,5-2-2 0,-4 0-1 0,1-3-3 16,2 0-2-16,0-5-8 0,0 3-17 0,-2-3-7 16,-1-3-22-16,-1-2-17 0,-3 0-22 0,-1 0-15 15,0-8-23-15,-3 6-8 0,1-12 24 0,-1 3-56 16,-2-4 28-16,-1 1-15 0,1-4 1 0,-1-2-1 15,0 0 3-15,-2-4 2 0,-2 1-23 0,-1 0 66 0,1-1-7 16,-4-4 32-16,3 5 29 0,-5-3 33 0,4 4 36 16,0 3 27-16,-2 0 28 0,3 5 18 0,-2-2 20 0,1 2 12 15,2 2 17-15,-2-1-7 0,-1 1-51 0,5-1 25 16,-1 4-51-16,2-3 20 0,2 3-67 0,1 0 50 0,0 0-79 16,0 2 60-16,1-1-2 0,2 6-29 0,2-4 52 15,-1 2-36-15,3-1 53 0,3 4-54 0,-1-5 63 16,2 2-64-16,0-3 44 0,5 2-11 0,0-3-11 0,1-1 0 15,1 2-7-15,2-4-10 0,0 2-9 0,1-1 0 16,1 1-11-16,0-4 2 0,0 2-3 0,-1 1-11 16,0-3 1-16,1 1 3 0,-5-2 3 0,2 2-4 0,-3-1 2 15,0 1-2-15,-3-1 0 0,-3 1 2 0,2-2 1 16,-8 4 1-16,1-3-7 0,-2 1 0 0,-3 1 1 16,0-2-4-16,0 2-5 0,-3 1 3 0,0-2 0 0,-2 2-3 15,0-2-1-15,-1-1 3 0,-2 2 3 0,2 0 1 16,0-1 6-16,-3 2 3 0,5-1-3 0,-4 2 1 15,3-1 2-15,4 1-2 0,-2 0-5 0,-1 0 1 0,3 0 0 16,-1 0-5-16,2 0 3 0,-2 0 1 0,2 1-6 16,0-1 5-16,0 0 1 0,2 2 0 0,-2-1 3 0,0-1 0 15,2 1-5-15,-2 1-1 0,0 0 4 0,0-1-1 16,1 1 1-16,-1 1-2 0,-1 0-2 0,2-2 1 16,-2 2 5-16,2-1-1 0,-1 1 0 0,0 1 2 15,4 1 5-15,-4 0-1 0,0 1 2 0,3 0 1 0,-3 2-3 16,1 0 4-16,1 3 1 0,1-4-5 0,0 5-4 15,2-2 5-15,-2-1 0 0,2 4-1 0,-4-4 0 16,6 0-1-16,-4 0 2 0,0-2-2 0,4 2 0 0,-3-3-2 16,1 1-2-16,0-1 1 0,-1-2 1 0,1 0-2 15,2 1 2-15,-1-3 1 0,2 1 1 0,-4 0-6 0,1-1 2 16,3-2 1-16,-2 3 0 0,1-3 0 0,1 0-1 16,-3 0-1-16,1 0-3 0,0-3 9 0,-1 3-3 15,-1-2-1-15,1-1-1 0,-5-1 1 0,4-2-4 0,-1 1 4 16,3-3-3-16,-2 0-3 0,1 0 0 0,2-4-4 15,-1-2 5-15,5 2-3 0,-1-2 0 0,-2-2-1 16,0 1 2-16,1-1-1 0,-4-1 3 0,3 2 2 0,-4 1-4 16,1 2 1-16,1 1 2 0,-4 4 5 0,1 2 1 15,-1 0-6-15,-1 3-3 0,1 2 3 0,-4 0 4 16,2 2-7-16,-3 1 9 0,3-1 9 0,-2 5 3 0,1-2 8 16,1 2-5-16,-3 2 0 0,4 1 5 0,-1 1 6 0,2 1-5 15,-1 1-7-15,4 1 1 0,-2 0 20 0,2 1 8 16,2 2 1-16,0-3-3 0,1 1 6 0,0-1-3 15,6 0-1-15,-1 0-2 0,4-3-23 0,-1 0-3 16,5-2 3-16,-4-1-8 0,5 0-4 0,-1-2 1 0,1-3-11 16,0 1 1-16,3-1 4 0,-1-3-6 0,-1 0-4 15,-3-5 1-15,4 2-1 0,-5-2-11 0,0-2 4 16,-2 0-7-16,-3-3-10 0,-1-2 1 0,-1 0 3 0,0-4-11 16,-6 1-13-16,2 0 11 0,-5-4-2 0,-2 3 3 15,-2-4 4-15,-1 2 3 0,-3-1-3 0,-2 2 10 16,-1 2 10-16,-2 1 0 0,0 0 0 0,2 5 1 0,-2 0 1 15,-1 3 0-15,1 2 3 0,1 3-1 0,1 1 3 16,-1 0-6-16,-1 3 7 0,0-1 0 0,4 1 2 16,-2 2 0-16,5 0-1 0,-2 2 0 0,4 0 3 0,1 0 3 15,0 2-7-15,3 1-3 0,0-1 1 0,0 2 1 0,5 0 2 16,2-1-2-16,-1 2-1 0,3-1-3 16,0-2-3-16,2 0-12 0,3 0-11 0,1-3-8 0,4 3-7 15,0-2-1-15,7-1-8 0,-1-2-6 0,7 3-10 16,-2-4 6-16,4 2 5 0,-3-5 3 0,4 4 6 15,-2-7 5-15,-2 3 5 0,-1-1 10 0,-3-2 13 0,-2-2 6 16,-4 0 11-16,0 0 3 0,-5-3 0 0,-1-2 0 16,-5 1-2-16,-1-2 3 0,-4-2 4 0,-1-1 6 15,-7-2-8-15,0-2 9 0,-1 1 13 0,-5-1 10 0,-1-1 8 16,-2 2 7-16,-4 1 5 0,0 1 3 0,-3 2 2 16,-2 4-9-16,-1 0-11 0,3 6-12 0,-5 1-2 0,4 2-10 15,0 2-4-15,-2 4-4 0,4-1 0 0,2 3 4 16,-1 1 8-16,3 2-1 0,-3 3 6 0,5 1 8 0,-1 1 1 15,-1 3 2-15,5-1 4 0,-1 0-3 0,3 2-6 16,-1-2-4-16,5 1-2 0,-5-3-8 0,10 2-3 16,-4-5-4-16,4-2-3 0,2 2 0 0,-1-3-1 15,0-3 2-15,7-2-2 0,-5-1 0 0,1-1-1 0,4 0 3 16,-2-3 0-16,-1 0-4 0,0 0 0 0,3-3-1 16,-2-1-4-16,2 1-5 0,0-2-2 0,1-1-6 15,-1-2 1-15,-1 0 7 0,-1 0-3 0,0-3 2 0,2-1 0 16,-4 0 5-16,-1-1-1 0,5 1 4 0,-7 1 5 15,2-2-9-15,-1 2 5 0,0 4-2 0,-2 1 2 16,0 3-1-16,-2 1 1 0,0 2 0 0,-1 2-4 0,1 5 4 16,0-2-2-16,2 5 3 0,-4-3-2 0,2 5 3 15,2 0-1-15,0 0 3 0,-2 2-1 0,2-1-4 0,0 2 3 16,2-2-3-16,-2 2 3 0,7-1-7 0,-2-1-8 16,3 0-24-16,2-2-18 0,0 2-34 0,1 2-57 15,5-6-43-15,1-1-2 0,-5-2-35 0,4 2-32 16</inkml:trace>
  <inkml:trace contextRef="#ctx0" brushRef="#br0" timeOffset="210430.07">27109 9213 1751 0,'-20'-21'-1'16,"3"-2"25"-16,8-2 16 0,-1 7 26 0,-2-1 20 0,3 3 19 0,1 2 5 0,4 5 7 16,-1 3 7-16,5-1-26 0,0 5-17 0,0 2-24 0,6 5-14 15,2 1-15-15,0 3-1 0,6 2-3 0,1 1-10 16,2 3 6-16,4 4 1 0,-2 0 0 0,-2 1-6 0,4-1-2 15,-1 1-3-15,-4-2-4 0,1 1-1 0,-4-2 1 0,1-3-2 16,-3 1-3-16,1-5 3 0,-3 3-2 16,-4-6 0-16,-4 2-1 0,1-1 4 0,-4-2-4 0,-3-3 1 15,0 2-1-15,-4-4 1 0,1-1-6 0,-1 0-2 16,-4 0-3-16,2-1 0 0,3-2-4 0,-4 0 1 0,7-2-4 16,-5-1-1-16,4-1 7 0,-3-1-2 0,6 0-1 15,-1-3-4-15,1 1-6 0,3-2-2 0,0-2 3 16,3 2-9-16,1-2-2 0,0 1-5 0,7 1-4 15,-3 0-2-15,2 2 7 0,4-2-2 0,2 5 2 0,-1-1 5 16,5 3 3-16,-2 2 6 0,3-1 11 0,-7 4 2 16,3 0 4-16,-4 4 17 0,-1-3 9 0,-2 6 9 0,-2-2-1 15,2 2 1-15,-3 1 7 0,1 2 1 0,-3-3 6 16,2 2-17-16,-1-1-8 0,2 1-4 0,-2-4-4 16,4 2 3-16,-5-1-4 0,4-1-2 0,-3 0-2 15,4-2 4-15,-1 0-1 0,2-3-5 0,0 2 5 0,2-4-3 16,-4 1-2-16,4-1 1 0,0-2-10 0,-4-1-5 15,-1 1-3-15,3-2-1 0,-5 1-7 0,1-4-6 0,-1 2-7 16,-2-1 0-16,-3-1 3 0,-1-1 3 0,2-2 0 16,-5 0 5-16,3-1 1 0,-7-3 7 0,2 1 10 15,-1-2-2-15,-2 2 1 0,-3-1 1 0,1 2 5 0,-3 1 0 16,0 1 3-16,-4 4 1 0,4 2 1 0,-5 1 2 16,6 5 8-16,-5 4 13 0,4 1-2 0,0 5 7 0,0 2 14 15,4 6 13-15,-3-1-2 0,5 5 9 0,1 2-1 16,-1 3 3-16,1 1 14 0,6 0-4 0,0 3-11 15,1-6-12-15,6 3-5 0,1-4 0 0,2 1-10 16,3-5-14-16,8 0-18 0,0-3-3 0,7-4-19 0,5-2-52 16,5 1-62-16,1-2-74 0,9-10-91 0</inkml:trace>
  <inkml:trace contextRef="#ctx0" brushRef="#br0" timeOffset="211122.33">28535 9007 2443 0,'-24'-7'23'0,"2"-3"2"0,2 1 2 0,11-3-1 0,0-1 2 0,-4 3-1 0,9 3-3 0,0 0 1 16,4 2-25-16,0 3-3 0,4-1-2 0,-4 1 3 15,3 2-3-15,-2 0 11 0,3 0 5 0,-3 2 2 0,-1-1 0 16,5 3 1-16,-5-2 2 0,0 1-2 0,-5 1 2 15,0 1-10-15,1-1 0 0,-4 0-4 0,-5-1 6 16,0 1-4-16,1 0 3 0,-6-2 0 0,0-2-6 16,-3 0 2-16,0-1-1 0,-2-4-2 0,2 1-3 0,-3-2 6 15,2-2-5-15,1-1 0 0,-1-2 1 0,-1 0 3 16,1-4-5-16,2 1 6 0,0 0-2 0,1-3-2 0,3 0 5 16,3 2-4-16,3-2 0 0,2-2-5 0,4 1 2 15,4-3 0-15,4 2-1 0,-1-1 1 0,5-4-5 16,3 2-2-16,1-1 5 0,1 2 2 0,3-1-5 0,1 3 4 15,-1 2-4-15,1 4 3 0,-1 1 0 0,1 4 5 16,-2 3-3-16,2 5 6 0,-1 4 8 0,1 3-3 16,-4 1 3-16,21 22 13 0,-21-11-10 0,0 2 7 15,0 5-6-15,-4 2 5 0,-1 5 8 0,2 1 10 16,-3 5 8-16,-3 0 6 0,-1 4 5 0,0 0-7 0,-1 0 2 16,-1 0-4-16,3 0-8 0,-3-1-12 0,4-3-9 15,-2-1-3-15,5-3-3 0,-3-3-2 0,3-1-7 16,-4-2 1-16,1-5 1 0,3 0 2 0,-5-3-5 15,2-5 0-15,-4 0-3 0,-1-5 3 0,-1-1 2 0,-2-3-5 16,-2-2-4-16,-3-3 4 0,3 1 5 0,-3-6-4 16,2-2-3-16,-5 1 1 0,3-3-3 0,2-5-5 0,-2 1 3 15,1-6-10-15,0 0-6 0,4-2 5 0,-2-1 2 16,2-3 1-16,-2 0-1 0,1 1 10 0,0 1-2 16,-2 2 5-16,-2 2 3 0,-4 3-3 0,2 4 2 0,-3 5-7 15,-3 0 8-15,-1 5-2 0,-4 1-4 0,2 6 4 16,-3-1 4-16,0 1-3 0,0 5 2 0,3-1 6 15,-2 5 5-15,4-1 13 0,1 4 12 0,3-2 7 0,2 7 1 16,2-4 6-16,6 2 3 0,-1-2 3 0,4 1-2 16,7-2-15-16,-1 1-11 0,5-3-4 0,3-1-4 15,5 0-5-15,1-2-6 0,1-2-23 0,6 0-30 0,3-2-34 16,-1-6-59-16,2 2-75 0,3 0-78 0,-1-6-36 16</inkml:trace>
  <inkml:trace contextRef="#ctx0" brushRef="#br0" timeOffset="211541.41">28606 9058 2307 0,'-6'-16'-46'0,"1"5"13"0,3-7 4 0,-4 2-1 0,3 4 2 0,3 2 5 0,1 0 6 0,3 5 4 0,-1-2 53 0,3 3-3 0,-1 4 3 15,-1 2 14-15,1 1 7 0,-2 4 5 0,2 2 12 16,3 2 9-16,0 8-2 0,1-1-1 0,3 4 6 15,0-2-6-15,3 5-8 0,-3 1-13 0,1 0-13 0,-4-3-13 0,2 1-5 16,-4-4-12-16,-3 2-10 0,1-4-7 0,-2-1-1 16,-3-4-2-16,4 1 2 0,-4-6-2 0,0 0 0 15,0 0 4-15,-4-2-4 0,4-4 1 0,-1-1 1 16,-2-1 2-16,1 0-4 0,-1-2-1 0,0-1 4 0,-1-2-3 16,-1-2-7-16,0-1-11 0,1-1-6 0,0-4 1 0,-3 1-1 15,2-4 0-15,0 1-4 0,0-3 1 0,5 0 2 16,0 0 11-16,0-4 5 0,5 1-5 0,0-2 3 15,7 0 4-15,-1 2 1 0,4-1 1 0,0 0 4 0,4 4-2 16,-1 2 2-16,2 5 4 0,-2 2-4 0,3 2-6 0,-3 7 3 16,-1 0-1-16,8 18 1 0,-14-6 3 15,-1 3-2-15,-5 4 2 0,-1 3 8 0,1-1-2 16,-4 5-3-16,1-1 0 0,-2 1 1 0,-2 0-3 16,1 1 3-16,1-6 2 0,-5 1-7 0,4-2 3 0,-1 0-2 0,2-5-1 15,-1 0 4-15,1-2-3 0,0-3-35 0,-2-1-40 16,2 0-30-16,-3 0-43 0,4-8-51 0,-1 1-29 15</inkml:trace>
  <inkml:trace contextRef="#ctx0" brushRef="#br0" timeOffset="211913.12">29060 9024 1664 0,'-3'-6'89'0,"0"-3"-42"0,3 3 14 0,-4 3 14 15,-1 3 4-15,4 0 5 0,-2 0 6 0,1 2 16 16,2 1-79-16,2-1 52 0,1 5-3 0,2-3-1 15,3 5 5-15,-2 1 2 0,5 1 12 0,-1 1-12 0,2 3-1 16,1 1-9-16,0-1-13 0,1 2-9 0,-3 1-10 0,3-1-9 16,-1 0-20-16,-4 1 2 0,2 0-13 0,-1 1-1 15,-4-3 6-15,-3 2-5 0,1-1 0 0,-1-2 4 16,-6 0-2-16,3-3-2 0,-5 0 0 0,0-3 4 0,-2-1-7 16,3-1 3-16,-5-3-1 0,2-1-5 0,1 0 9 15,-2-3-7-15,-2-3 6 0,2 0-3 0,0-3-1 0,-1 1-4 16,0-5 3-16,-1 1 2 0,2-3-10 0,-3-1 0 15,5 1-7-15,-1-2-1 0,4 0-8 0,1-3 0 0,2 3-2 16,4-5-2-16,-1 0 6 0,5 0 3 0,1-3 1 16,2 2 1-16,2-2 6 0,4 2 6 0,-1 1 2 0,2 2 1 15,2 2-2-15,-1 2 5 0,3 2-3 0,0 3 5 16,1 2-3-16,0 2 1 0,-2 4 0 0,-2 2 1 0,1 2 2 16,-2 3-2-16,-1 3 2 0,-1 1-3 0,-2 3 9 15,-1 2-2-15,0 1 0 0,-4 1-7 0,-2 2 4 16,2 0-2-16,-6 0 1 0,0 0 5 0,-3 2-7 0,-1-3-1 15,-1 0-35-15,-3 0-33 0,-2-1-42 0,3 0-47 16,-2-4-46-16,3 0-22 0,-4-4-50 0</inkml:trace>
  <inkml:trace contextRef="#ctx0" brushRef="#br0" timeOffset="212288.31">29725 9107 1847 0,'8'-19'-12'0,"-3"7"3"0,2-6 30 0,-4 6 10 0,-3 3 21 0,-3 3 14 16,-4 2 13-16,1 4 13 0,-5 4 29 0,-5-1 16 16,3 5-22-16,-6 1-5 0,2 4 4 0,0 1-6 0,3 4-8 15,-3 2-2-15,6 1 1 0,1 2-10 0,1 1-4 16,6 0 0-16,-2-1-15 0,5-1-3 0,2-1 1 0,1 0-9 16,5-2-16-16,5-5-6 0,-4 2-6 0,6-5-3 0,0 1-7 15,5-3-6-15,-3-1-5 0,3-2-3 0,-1-1-1 16,7-2-2-16,-3-3 4 0,2-3-8 0,-4-1 2 15,5-1-5-15,-3-2-9 0,-2-3-1 0,-1-2-8 0,1 1-7 16,-3-2-11-16,-5-2 1 0,0-4-3 0,-4 2-1 0,-1-3 5 16,-3-3-2-16,-5 1 7 0,-1-3 7 0,-4 2 6 15,-3-2 6-15,-6 3 0 0,-1 2 2 0,-2-2 4 16,-3 6 2-16,-3 0-2 0,0 2 0 0,-2 6-2 16,1 0 0-16,1 5-1 0,-2 2 2 0,3 1 1 0,5 2-1 0,-2 3 1 15,3 0-9-15,5 3-6 0,1-2-29 0,7 2-13 16,0-3-26-16,3 6-19 0,3-3-27 0,0 0-29 15,4 3-28-15,1-3-19 0,3-1 24 0,0-2-30 16,-2 4-21-16</inkml:trace>
  <inkml:trace contextRef="#ctx0" brushRef="#br0" timeOffset="212617.45">29910 9046 1951 0,'2'-4'20'0,"-2"-4"30"0,5 1 2 16,-4 2 14-16,3-2 12 0,-4 1 2 0,3 2 17 15,-2 4 17-15,3-3-15 0,1 4-25 0,-1 1 12 0,-1 4 4 16,0 1-6-16,4 2-2 0,-1 6-14 0,5-2-9 16,-3 4 11-16,0-1 4 0,3 3-7 0,0 0-12 15,-1 3-1-15,-1-4 10 0,2 1-6 0,-5 0-9 0,1-3-14 16,-2 1-5-16,4-1-9 0,-3-4-7 0,2 0-6 16,0-1-5-16,3 0 1 0,-1-4-2 0,3 1-1 0,-1-4-4 15,-2-1-1-15,-2 1-11 0,2-3-1 0,-2 0-4 0,0-1-3 16,-1-1-6-16,-3 0-7 0,-1-4-3 0,4 1 3 15,-6-1 4-15,1-4-1 0,0 2 1 0,-1-4 5 0,-1 1 8 16,-1-3 2-16,1-2 5 0,-4 0 0 0,3-2 8 0,-2-2 2 16,3 1 4-16,-4-2-7 0,3-2 2 0,-1 1 6 15,2-1 0-15,2 3-3 0,-2 1 0 0,1 4-1 0,-1 0-5 16,4 5-7-16,-1 2-14 0,-2 1-34 0,3 3-34 16,-3 1-22-16,-1 5-34 0,3 3-28 0,-3 0-43 15,7 0 20-15,-6 2-36 0,5 4-17 0,1-2-8 0</inkml:trace>
  <inkml:trace contextRef="#ctx0" brushRef="#br0" timeOffset="213287.99">30488 9170 1500 0,'3'-4'31'0,"0"-4"-33"16,0-1 71-16,-1 2-35 0,-2-4 5 0,-2 3 22 0,2 0 10 15,-3-3 13-15,2 3-23 0,-6-1 51 0,2-3-65 0,1 2 45 16,-1-4 6-16,0 4-16 0,-1-4-2 0,0 8-5 15,-1-4 3-15,1 4-16 0,-2 1-4 0,-1 5-8 0,-1-3-10 16,-1 6-8-16,-3-1-10 0,4 3-3 0,-2 2-11 16,1 1-7-16,-2 4 7 0,-1-1 6 0,4 4 6 0,0 0 3 15,0 2 7-15,3 0-3 0,1 2 0 0,-1-1 8 16,3 1-11-16,1-2-3 0,3 0-11 0,2-2-2 0,-1 2-3 16,3-3-4-16,0 0 3 0,2-2-3 0,0-1 9 0,4-2-10 15,1-1 3-15,-1-1-2 0,2 1 7 0,6-3-2 16,-3-3-6-16,0 3-5 0,2-4-22 0,-1-1-4 0,1 0 2 15,-1-1-2-15,0-2-9 0,-4 0 3 0,1-2-2 16,-2 1 11-16,-4-3 14 0,-1 0 9 0,-1 1-3 0,-4-3 3 16,-1 0 5-16,0 0 2 0,0-4-1 0,-1 1-3 15,-2-1-1-15,-1-2 0 0,3-3 3 0,-1 2-2 0,1-3 0 16,1 2-3-16,1-2 9 0,2 1-2 0,1 5-2 0,-1-2 2 16,3 6 5-16,-5 2 2 0,2 2-5 0,1 1 12 15,-3 8 21-15,-1 1 3 0,0 4 9 0,-3 2 0 0,0 5 5 16,0 2 7-16,-3 3 7 0,-1 1-12 0,3 1-23 15,-3 1 0-15,2 0-1 0,2-2-5 0,3 2-6 0,0-3-2 16,3 0-4-16,2-2 1 0,2-1-6 0,-1 0-1 16,5-5 2-16,-2-2-3 0,3 0-3 0,0-3-6 0,2-3 5 15,2-2-3-15,2-5 1 0,0 1-5 0,-1-4-20 0,4-1-9 16,1-7-10-16,-1 2 0 0,1-6-6 0,0 2-5 16,-2-7-1-16,2 4 2 0,-2-6 7 0,-1 1-3 0,-2-3 4 15,1 0 0-15,-6-5 3 0,0-1 4 0,-2-3-4 16,0-3 5-16,-3 1 10 0,-3-6 13 0,1 2 7 0,-2-1 1 15,-2-1-2-15,-1 2-1 0,0 1 6 0,-4 0 2 0,-1 8-6 16,1 2 1-16,-1 6-2 0,-3 5 3 0,-1 6-5 16,1 4 4-16,-1 7-1 0,0 2-2 0,0 5 8 0,1 6 2 15,3 2 10-15,-2 4 2 0,3 4 5 0,2 4 1 16,-2 5 9-16,4 4 16 0,0 6 6 0,0 0 2 0,1 1-11 16,4 3 0-16,-5 0-4 0,3-1 1 0,-2 0-4 15,3-4-16-15,-3 0-11 0,1-4-2 0,-2-3-2 0,1-3-6 16,-1-4-32-16,0-3-19 0,-1-3-40 0,-2-3-40 15,1 2-33-15,0-7-34 0,1-3-30 0,1-2-8 0,0-3-6 16,-3-1-35-16</inkml:trace>
  <inkml:trace contextRef="#ctx0" brushRef="#br0" timeOffset="213676.32">30842 9142 1500 0,'-8'-5'29'0,"0"-2"-27"0,7 0 68 0,1 4-42 0,-2 3 1 0,0 0 13 0,2 2 19 0,2 0 11 16,1 4-29-16,0-2 25 0,7 3-66 0,-2-5 45 0,5 3-6 15,0 0-12-15,7-1-16 0,0-1-7 0,4 2 16 0,3-1 7 16,-3 0-1-16,4 0-2 0,-1-1 4 0,1-1-2 16,1 1-2-16,1-2 1 0,-3-1-19 0,-1 0-8 0,-5 0 3 15,5-1 0-15,-6-2 1 0,-2-2 1 0,-3 1-1 16,-2-1-8-16,-1-1 5 0,-2-1 4 0,-4-2-7 0,1 1-1 16,-1-2 3-16,-5 0-4 0,-1-1 1 0,2-1 3 15,-4 0-5-15,1-3-2 0,1 0 5 0,-5-1 3 0,2 1-6 16,-2 0 3-16,1 0-1 0,-3 1 1 0,1 3-3 15,-2 0 5-15,-1 4-3 0,-3 3-4 0,0 2 7 0,1 2 0 16,-1 6-1-16,-1-2 21 0,0 5 14 0,0 1 5 0,2 3 11 16,1 4 17-16,1-1 6 0,3 6 8 0,-2-2 22 0,1 5-1 15,0 1-3-15,4 0 12 0,-1 2 5 0,3-4-6 16,2 4 8-16,-1-6 8 0,5 0-7 0,3-1-10 16,0-6-1-16,5 2-20 0,1-6-11 0,2-1-10 0,1-1-19 15,5-1-11-15,-1-3-20 0,1 0-8 0,0-2-1 16,0-3-6-16,2-2-18 0,-2-4-33 0,0 2-33 15,-3-3-43-15,-3-4-43 0,-3 2-73 0,-5 2-71 0,-3-6-85 16</inkml:trace>
  <inkml:trace contextRef="#ctx0" brushRef="#br0" timeOffset="214584.71">18698 9109 1672 0,'-7'-5'-36'0,"2"3"49"0,4 2-34 0,1 0 69 0,-7 2-35 15,4 5 2-15,-8 1 0 0,8 2 7 0,-3 2 52 0,-1 0-37 16,6 3 36-16,-4 1-65 0,5 0 34 0,-5 2 0 0,5 1 10 16,-3-1-2-16,6 1-21 0,-6 0-8 0,3 3-3 0,-5-2-4 15,4 2 2-15,-1 2-2 0,1-2-9 0,-3 2-7 16,1 3-11-16,0 3-54 0,-8-2-52 0,10-2-37 0</inkml:trace>
  <inkml:trace contextRef="#ctx0" brushRef="#br0" timeOffset="-214708.14">18515 10730 1562 0,'0'14'103'0,"5"-3"-38"0,-2-3 3 0,-3 3-3 0,0-4-5 16,3 2 5-16,-1 2 0 0,3 2 3 0,1-4-105 15,-1 2 38-15,1 1-4 0,0-1 3 0,-1 5 5 0,3-1-4 16,1 1 1-16,-1-1-1 0,1 1-1 0,-1-3-2 0,-1 1-2 15,1 4-26-15,-5-2-14 0,2 4-32 0,6 1 4 0,-3 1-29 16,3 4-27-16,-6 7-34 0</inkml:trace>
  <inkml:trace contextRef="#ctx0" brushRef="#br0" timeOffset="-214349.27">18648 13757 1462 0,'0'13'2'0,"7"-5"4"0,-7 11-2 0,6 0-1 0,-3 0-2 16,3-1 2-16,1 3-10 0,1-4-24 0,1 1-28 0,4 2-28 15</inkml:trace>
  <inkml:trace contextRef="#ctx0" brushRef="#br0" timeOffset="-213834.27">19001 14986 954 0,'8'38'3'16,"-4"1"7"-16,1 3 11 0,-3 0 4 0,3 2 9 0,-4-3 3 15,4 1 11-15,0 5 9 0,-2 1 15 0,1-2-1 16,0-3-5-16,-1 0 9 0,-6 0-41 0,4-1 53 0,-6 0-37 16,9 4-4-16,-4-3-8 0,3 4 14 0,-3-3-2 15,3 4-11-15,0-1 45 0,0-1-38 0,2-1 37 16,-5-3 12-16,4 1-1 0,-3-2-3 0,2 1 7 0,-3-4 5 16,5 4-13-16,-5-4-13 0,0 2-8 0,0-5-3 15,-5-4-7-15,5 6-9 0,-3-6-5 0,2 0-6 16,-1-2 1-16,2 5-7 0,-2-8 0 0,2 7-14 0,0 0 0 0,-1-6-9 15,-1 4-8-15,0-4 3 0,-1-1-3 16,3-3 4-16,-3 4-6 0,0-3 2 0,0 0-2 0,-1-2-2 16,0 3 0-16,-1-1-1 0,0 0 2 0,1 0 0 0,-3 3-1 15,-2-1 0-15,-1 4-1 0,-1 0 0 0,-1 1-2 16,-3 1-4-16,-2 6-6 0,-1-3-14 0,1 6-6 16,0-3-5-16,-2 4 1 0,0-1-7 0,1 5-14 0,0-4-10 15,2 4-4-15,-2-3-3 0,1 6 2 0,1 1-6 16,0-8-14-16,5 1 3 0,-5-3 19 0,11 0 10 0,-7-5 4 15,10 0 15-15,-2-6 5 0,4-5 5 0,0 4 14 16,0-5 7-16,1 3-4 0,4-2 5 0,-2-1 8 0,1 0 3 16,1 2 3-16,0-2 15 0,-2 1 13 0,1 1 11 15,-1-2 1-15,0 1 2 0,0 0-4 0,1 0 0 0,-3 0-2 16,3 3-12-16,1-2-9 0,-2-1-11 0,4 3 2 0,-4-1-6 16,4-2 4-16,0-2 5 0,-1-2 7 0,1 0 11 15,3-4-1-15,-6 1 12 0,6-4 4 0,-9-1 2 0,6-1-5 16,-6-3-2-16,6-1-12 0,-7-3-13 0,0 3-15 15,0-6-30-15,-4 0-30 0,4 2-29 0,-8-1-30 16,5-2-43-16,2-6-15 0,-3 4-54 0,-2-3-50 0</inkml:trace>
  <inkml:trace contextRef="#ctx0" brushRef="#br0" timeOffset="-212956.1">18664 11884 1144 0,'0'-12'7'0,"9"1"13"0,-9 1 9 0,8 2 12 0,-8 0 1 0,4 3 4 0,-4-1-2 0,4 3 5 16,-2-2-10-16,-2 5-12 0,0 0-15 0,0 0-11 0,3 3 3 16,-3 1-6-16,0 2 6 0,0 3-5 0,0 2 6 15,0 4 24-15,0 7-44 0,-3 3 49 0,3 6-44 0,-6 6 45 16,2 7-35-16,-2 6 73 0,1 5-65 0,-1 5 34 0,3 2-6 16,-3 10 5-16,6 2-11 0,-7 2-41 0,10-1 32 15,-6 2-69-15,10-1 58 0,-6-1-57 0,7-5 55 0,-4-3-51 16,6-8 48-16,-2-4 5 0,0-8-2 0,3 0-4 0,-5-6-1 15,4-5 5-15,-3-3-3 0,2-6-1 0,-5-3-30 16,13-2-8-16,-14-5-38 0</inkml:trace>
  <inkml:trace contextRef="#ctx0" brushRef="#br0" timeOffset="-205925.83">1741 10620 1562 0,'0'0'38'0,"0"0"-42"15,0 0 62-15,0 0-37 0,0 0 5 0,0 0 13 0,0 0 20 0,0 0-8 16,0 0-15-16,-32 11 39 0,32-11-45 0,0 0 46 0,0 0-2 16,0 0-3-16,0 0-14 0,0 0 4 0,0 0-6 0,0 0-3 15,0 0-14-15,0 0-10 0,0 0 11 0,0 0 5 16,0 0-2-16,0 0 9 0,0 0 0 0,0 0 5 0,0 0 5 15,0 0 7-15,0 0-15 0,109-11-14 0,-83 11-6 16,2-1-11-16,0-1-2 0,1 0-9 0,1 2-4 0,-5 0-9 16,0 0 3-16,-2 0 1 0,-3 0 1 0,-1 0-5 0,-3 2 2 15,-2 0 2-15,-1-1-2 0,-5-1 7 0,1 0 3 16,-4 3 3-16,-5-3 4 0,0 0 8 0,0 0 15 0,0 0 10 16,0 0 9-16,0 0-2 0,0 0 4 0,0 0 6 15,0 0-2-15,0 0-3 0,0 0-14 0,0 0-11 0,0 0-11 16,0 0-5-16,0 0-5 0,-44 8-19 15,36-10 1-15,0 2-4 0,-2-1 2 0,1 2-1 16,1-1-15-16,-3 2-8 0,2 0-26 0,-1-2-18 0,3 1-44 16,-2-4-39-16,0 7-62 0,-1 0-63 0,4-1-37 15,6-3-76-15</inkml:trace>
  <inkml:trace contextRef="#ctx0" brushRef="#br0" timeOffset="-205218.07">2697 10359 2009 0,'0'-5'29'0,"-3"-4"33"0,6-3 11 0,-3 5-3 15,0 0 5-15,0 2-3 0,0 2 3 0,0 1-2 0,0 2-34 16,2 5-28-16,-2 0-15 0,0 3 8 0,0 5-7 16,0 1 7-16,0 5-1 0,0 6 3 0,0 1 5 0,0 6-4 15,0 0 5-15,0 2-5 0,0 1-1 0,0 0-2 16,0 0 0-16,0-1-1 0,0-2-4 0,0 1 2 0,0-4-3 16,0-2-8-16,0 0-22 0,0-2-20 0,0 3-25 15,0-7-36-15,0-1-30 0,1-9 14 0,-1 0-37 0,0-5-31 16</inkml:trace>
  <inkml:trace contextRef="#ctx0" brushRef="#br0" timeOffset="-204818.35">2675 10330 1751 0,'-6'-30'-16'0,"-1"2"71"0,4-6-43 0,-3 6 20 15,0-1 5-15,4 0 11 0,-1 1 17 0,3 2 10 0,2 1 22 16,1 3-69-16,0-1 53 0,6 3-11 0,-1 2 0 0,-1 3-5 15,5 2 0-15,2 1-1 0,7 4-6 0,0 1-1 16,7 7-7-16,-3 0-12 0,7 7-6 0,3 2-4 0,-2 8-19 16,0 1-8-16,-1 4 0 0,-4 5 1 0,-1 4-3 15,-3 0 4-15,-1 6 2 0,-5-3-1 0,-2 2 2 0,-5-1 1 16,-3 2-2-16,-1-4 1 0,-5 1 2 0,-4-5-3 16,-5 0-2-16,-1-1 3 0,-7-1-2 0,-2-3-1 0,-3 0 3 15,-3-2-4-15,-5-1-1 0,-2-2 5 0,-3-3-5 16,1 1-3-16,-3-5-3 0,-1 0 0 0,1-4-5 0,7-2 4 15,5-1 2-15,0-5-7 0,1 0 5 0,6 0 4 0,2-5 1 16,4-1 2-16,4-1-4 0,-5-2 2 0,5-1-1 16,4 1-3-16,0-3 2 0,6 1 3 0,-1 2 0 0,6-1-5 15,-1 3 10-15,0-1-4 0,3 6-5 0,0 0 16 0,5 4 16 16,-2 3 2-16,2 3 8 0,-2 1 5 0,4 3-2 16,1 5 7-16,-3-2 11 0,1 6-6 0,-3-3-10 0,2 2-3 15,-3 0-2-15,2 2 0 0,-4-1-3 0,5-2-7 16,-3 0-4-16,4-1-5 0,-6 0-8 0,2-2-5 0,0 0-6 15,-2-1-2-15,1-4-13 0,1-2-26 0,0 1-42 0,-1-8-43 16,-2 7-53-16,2-2-43 0,-2-4-56 0,3-3-35 16</inkml:trace>
  <inkml:trace contextRef="#ctx0" brushRef="#br0" timeOffset="-204432.33">3232 10591 1920 0,'-10'0'32'0,"-7"0"28"0,4-13 18 0,5 12-1 16,-6-3 3-16,1 4-2 0,1-4 1 0,4 6-4 0,3-7-29 16,2 8-29-16,0-3-16 0,1 0 1 0,2 4 4 15,2-4 6-15,1 3 10 0,0-1 12 0,2 1 3 0,3 0 3 16,3 1 3-16,2 0 2 0,-2-3-9 0,6 3-3 0,0-2-11 16,1-1-12-16,1-2-1 0,-2-2-5 0,2 0-8 15,-3 1 5-15,1-4-4 0,-2 2-2 0,-3-1 8 16,-2-2-3-16,-2 2-1 0,-1-1-1 0,-5 1 7 0,1-2-10 15,-3-1 12-15,-1 0-1 0,-3 0-7 0,-3-1 1 16,-1 0 0-16,-2-1 3 0,-2 1-4 0,-1 1 0 0,-2 0-5 16,-2 1 4-16,0 2 1 0,1 2 7 0,-1 1-1 15,1 2 13-15,0 4 7 0,0 0 8 0,2 3 7 16,1 1-1-16,4 4 1 0,-2-1-7 0,1 6 9 0,4-3-9 16,3 4 8-16,-2-1 2 0,2 3 9 0,3 0-4 0,0 2 5 15,3-2 14-15,2 0-9 0,-2-2-1 0,5 0-13 16,-3 1-4-16,7-4-15 0,-1 2 1 0,-1-6-6 15,4 2-12-15,2-2-8 0,1 0-29 0,1-4-37 0,4-4-51 16,-2-3-59-16,0 5-78 0,3-9-65 0,1 2-50 0</inkml:trace>
  <inkml:trace contextRef="#ctx0" brushRef="#br0" timeOffset="-202942.78">3651 10680 2041 0,'1'0'32'16,"-2"-1"26"-16,5-12 1 0,-2 8 4 0,-2-1 0 0,3-1 1 16,-1-2 2-16,1-1 4 0,0 0-33 0,2-1-16 0,-2 2 5 15,3-2 10-15,-1 1 6 0,0 1 0 0,-2-2 2 16,0 2-8-16,-3-2 5 0,0 3-12 0,-1 0-5 16,-2-3-13-16,-4 3-4 0,2-1 2 0,-4 3-2 0,-1-2 4 15,1 5 1-15,-5 1 0 0,4 0 1 0,-7 4 0 0,4 0 6 16,0 1 3-16,-4 5 4 0,0 0 2 0,1 6-4 15,-1-2 1-15,1 1-3 0,0 1 4 0,3 3-5 16,-2-2-7-16,5 3-6 0,2-2 2 0,0 0 1 0,2 1 6 16,1 1 4-16,4-3-1 0,1 3 5 0,1-3 2 15,4 1 4-15,1-3 1 0,0 1-2 0,4-3-1 0,0-1-4 16,2-1-6-16,1-1-9 0,1-3 6 0,0-1-9 16,3-2-2-16,-2 0-4 0,2-2 1 0,-4-2-2 15,3-1 4-15,-4-3-4 0,2-1-5 0,-1-2 5 0,0 0-5 16,-2-4 3-16,-2 0-14 0,1 0 3 0,-1-2-7 0,-4-4-12 15,2 1 0-15,-4-3-3 0,2 0-3 0,-4-6 2 16,1 1 7-16,-4-2 2 0,2 0 6 0,0-4 12 16,0 1 4-16,-3-1 2 0,1 1 1 0,-1-1 2 0,0 3 2 15,1 2-8-15,-1 6 2 0,3 2 5 0,-2 3-9 0,1 6 5 16,-1 3 3-16,1 2-1 0,1 5-2 0,-2 3 2 16,-2 2-2-16,2 3 2 0,-1 3 3 0,1 1-1 0,-1 3-3 15,1 7-1-15,1-2-2 0,-1 5 8 0,2 0 4 0,0 2 2 16,2 2 19-16,1 2 6 0,-1 0 6 0,1-2 3 15,2 1 3-15,2 0-2 0,-2-2-2 0,2-1-9 16,-1-3-14-16,-1-1-8 0,4-2-5 0,-3-1-1 0,1-1-2 16,-1-3 1-16,3-3-2 0,-1 2 1 0,4-4-3 0,-2-2-2 15,0 0 4-15,3-2-5 0,-1-4 1 0,-1 2-6 16,1-3-10-16,0-4-19 0,1-1-3 0,-1-4-9 0,0 2-5 16,-3-7-10-16,5 1-18 0,-6-7 1 0,2 5 1 15,-1-7 23-15,-1 2 0 0,0-2 15 0,-2 1 0 0,-1-3 9 16,1 3 22-16,-3-2 3 0,-3 0 7 0,2 1-1 0,-2 1 2 15,-2 2 6-15,2 0 15 0,-3 7 20 0,0-4 3 16,0 7 5-16,0 1 2 0,0 2 5 0,1 0 2 16,-1 4-8-16,0-1-8 0,1 4-17 0,-1-3-9 0,1 3-5 15,2 2-1-15,-3 2-4 0,0 0-1 0,1 4-1 0,0-1 1 16,0 7-3-16,0-4 10 0,1 4 3 0,2 1 2 0,1 1 0 16,0-3 2-16,0 2 0 0,3-1 0 0,-2-1-3 15,2-2-3-15,0-1 0 0,0 0 2 0,1-4-7 16,0 2 4-16,4-4-2 0,-4-1-4 0,5-1 5 0,-5 0-5 15,4-4-1-15,0 1-5 0,0-4 2 0,0 0-2 0,0-2-6 16,-1-1-1-16,2-3-8 0,-3 2 2 0,0-5-6 16,3 0 1-16,-5 1-1 0,1-3-7 0,-1-1 5 0,-2-1 5 15,0 0 6-15,-3-1-1 0,1-2 4 0,-4 0 0 0,2 1 0 16,-1-1 8-16,-1 4-2 0,0 2-4 0,-2 0 8 16,4 3-2-16,0 3-5 0,-3 1 2 0,3 3 2 0,0 0-4 15,0 4 1-15,0 2-3 0,0 1-2 0,3 4 2 16,-3 2 12-16,3 3 2 0,0 1 2 0,0 2 5 0,-1 1 0 15,1 2 10-15,0 1-2 0,1-2 0 0,-3 2-7 16,2-2-1-16,-1-3 0 0,1 1-8 0,3 1 1 0,1-6-5 16,1 0-9-16,1-1-27 0,4-6-20 0,3-1-34 15,-1-4-41-15,-3 3-33 0,3-1-38 0,0-5-46 0,2-8 21 16,-1 6-9-16,1-1 2 0,-7-2 2 0,7 3 29 16,-1-9 13-16,-1-1 35 0,0 2 44 0,-4 2-13 0,1-5 39 15,-2 1 11-15,4-3 54 0,-8-2 31 0,1 1 54 16,-1-3 30-16,-2 5 36 0,-1-2-18 0,1 4 82 15,-1-1-25-15,-3 4-2 0,-3 1-1 0,3 1-6 16,-4 1-21-16,2 4-11 0,-4 1 22 0,1 0-84 0,-2-1 33 16,4 7-21-16,-7-2-19 0,3 3-19 0,-3 1-7 15,1 3-21-15,-5 2-4 0,4-1 18 0,-4 5 8 16,1 0 1-16,2 0 5 0,-1 3-8 0,5 0 3 0,-1 1 3 16,1 3 8-16,-1-4-10 0,8 4-5 0,-5-4 2 15,5 4-2-15,-2-3 7 0,6 1-3 0,-1-5-5 0,3 3-8 16,3-3-9-16,1 0-7 0,1-4-1 0,6 0-9 15,4-4-30-15,1-3-18 0,8-2-43 0,-3-6-50 16,0 5-42-16,6-3-27 0,0-3-22 0,2-4-25 0,0 2 48 16,-5-4-5-16,-3 4 24 0,1-1 38 0,-2-1 38 15,-4-6 25-15,-6 8 28 0,-1 1 26 0,-7-2-17 16,-1 3 42-16,-1-1 50 0,-6-3 50 0,3 6-19 0,-4 2 26 16,-1 0 18-16,-4 1 30 0,1 2 16 0,0-3-3 15,-1 6-13-15,-5-3-29 0,0 0 28 0,1-3-11 0,1 3-1 16,-1 0-21-16,4 3-23 0,-1-1-11 0,2-2-19 15,3 4-4-15,0-2-5 0,4-1-14 0,-2 0-19 16,2-1-8-16,2 0 3 0,-3 2-5 0,3-1 2 16,-1-1-4-16,0 2 4 0,2 2 2 0,0-1-4 0,0 1-1 0,4-1 1 15,-3 1 2-15,-1 1 1 0,3-1 0 16,-3-1-5-16,4 0 0 0,-3-2 2 0,1-1 0 0,-1 2 2 16,3-2-3-16,-4 0-3 0,3-2 2 0,0-1 2 15,0 0-5-15,1-1 1 0,-2-2 3 0,1-1-5 16,1-1 4-16,-1-1-4 0,0 0 0 0,-2-2-4 0,2-1 6 15,-5-1-4-15,0 0-3 0,-3 2-1 0,0-2 5 16,-6 0 1-16,2-2-3 0,-3 3 1 0,-4-2-5 16,3 3 1-16,-6 1 2 0,4 1-4 0,-5 2-1 0,2 4-2 15,0 3 3-15,-2 0 4 0,0 5 2 0,-1 3 1 16,2 2 5-16,0 2 8 0,3 2-5 0,-1 0 6 16,3 4 0-16,3-1 0 0,3 1 7 0,0 1 9 0,3 2-3 15,-2-1 11-15,5 2 4 0,-1-4-3 0,3-1-2 16,-1 2 0-16,5-3-6 0,1-4-3 0,0 1-5 0,1-3-13 15,5-1-10-15,0-1-18 0,3-2-33 0,1-1-52 16,2-8-47-16,-1 4-70 0,2-1-62 0,4-5-25 16,-3 1-79-16</inkml:trace>
  <inkml:trace contextRef="#ctx0" brushRef="#br0" timeOffset="-201880.14">5387 10681 1688 0,'3'-7'-20'0,"0"6"72"0,-1 1-49 0,3-3 2 16,1-3-1-16,1 2 4 0,3-2 10 0,0-1 22 15,3 2 28-15,1-6-69 0,-5 0 63 0,2 2 10 0,-1-2 7 16,-4 2-2-16,1-5-7 0,-4 3-19 0,-3-2 1 15,0 1-1-15,0 1-12 0,-3-1-11 0,-4 2-4 0,-1 1 0 16,-4 3-4-16,-1 0-3 0,0 2-9 0,-4 1-4 16,-5 3 1-16,4 4 0 0,-4 0 2 0,0 4 5 15,0-1 8-15,-2 3 8 0,4 1 7 0,-1 0 1 0,2 4 1 16,2-1 0-16,4 0 1 0,0 0-3 0,3 2 2 0,2-1 8 16,4 1 1-16,1-1 1 0,5 1-5 0,1-2 0 15,2 1 0-15,3-2 2 0,2 2-5 0,2-4-7 0,1 1 0 16,4-5-3-16,2-1 6 0,0-1-1 0,1-1-4 15,4-4-4-15,-2-4-4 0,2 0-7 0,-2-1-11 0,0 0 5 16,-3-3-9-16,0-2 1 0,-3 1-13 0,0-4-9 16,-2-2-14-16,0 1-12 0,-3-5-23 0,1 1-14 0,-3-6 1 15,-3 4-20-15,-1-4 3 0,0 2 3 0,-4-2 14 0,-1 1 9 16,-1-1 22-16,-4-1 10 0,0 0 3 0,0-2 22 16,-4 0 5-16,3-3 4 0,-4 1 3 0,-1 0-3 15,-1-1 6-15,0 3-1 0,0 1 0 0,2 6-4 0,2 1 4 16,0 4 3-16,1 6-9 0,2 2 5 0,3 4-4 15,-1 6 0-15,0 4 6 0,1 2 4 0,1 6 3 0,-1 4 2 16,0 1 11-16,2 6 15 0,-3 1 13 0,6 3 9 16,-3 1 1-16,5 3 24 0,0 2 3 0,1-1-1 15,1 3 0-15,4 0-13 0,-2 1-13 0,-1-5-2 0,11 34 12 16,-8-35-57-16,2-6 2 0,-2 1-14 0,0-5-16 16,-2-5-38-16,1 0-57 0,1 1-50 0,0-5-59 15,5-8-26-15,1-2-83 0</inkml:trace>
  <inkml:trace contextRef="#ctx0" brushRef="#br0" timeOffset="-200848.32">6258 10527 2107 0,'8'-10'-38'0,"-1"6"15"0,2-7 5 0,-3 0 0 0,-1 0 2 0,0 6 3 0,-5-6 23 16,3 3 9-16,-3-3 63 0,0-3-9 0,-1 5 8 0,-3-6 22 15,1 4-1-15,-2 1-2 0,-2 1-15 0,0 1-9 16,-1 1-21-16,-1 5-3 0,-2 1-16 0,-2 1-16 16,-1 3 0-16,-2 4 13 0,2 1-4 0,-4 4 1 0,-2 0-2 15,1 5 3-15,0 0 1 0,2 2-2 0,2 0 1 16,0 2 0-16,2 0-1 0,3 1 2 0,1-1 5 16,1 1-2-16,2-2 4 0,1 0 2 0,2 2-7 0,1-3-7 15,0 0-5-15,4 0 4 0,0-4-1 0,2 2 0 16,1-4-1-16,3 0 1 0,1-2 1 0,4-2-8 0,-1-3 4 15,5 1-7-15,-1-2-3 0,3-3-2 0,4 0-7 16,1-2-8-16,0-4 4 0,4 1-6 0,1-1-13 16,-4-1-2-16,3-2-4 0,-1-1-4 0,-2-2 5 0,-4 1 3 15,1-2 3-15,0-1 3 0,-4-2 11 0,-1 1 3 16,1 1 3-16,-3-1-2 0,-3 0 3 0,0 0-3 16,-1 0-1-16,-4 4 3 0,-1-2-1 0,-3 1-2 0,0 1-1 15,-1 1 7-15,-2 0-9 0,0 1 4 0,-2 0 3 16,2 2-4-16,-3 1 2 0,2 0 3 0,-1 0 1 15,-1 1-1-15,1 3 5 0,-1-1 2 0,1 1-4 0,1 0 1 16,-4 1-1-16,0 2-2 0,-1-2 0 0,1 3-8 16,-3 1 8-16,0 2-4 0,0 0-2 0,-2 4 5 0,0-2-2 15,0 3 2-15,0 2 2 0,1 0 10 0,1-1-5 16,2 2 5-16,-3-1-6 0,4 2 3 0,2-1 7 16,0-3-9-16,1 1 5 0,2-1-2 0,0-1-3 15,5-2-4-15,-2-3 7 0,5 2-4 0,1-3-1 0,4 0 7 16,-2-2-7-16,5 2 0 0,0-5-5 0,3 2 3 15,-2-4-1-15,1-1 1 0,2-1-7 0,-2-2-5 0,-1 0 3 16,2-2 0-16,-3-1 3 0,-1 2-4 0,0-4-2 16,-4 0-3-16,1-1 6 0,-4 1-2 0,-1-3-4 15,-4 0 3-15,0-3 0 0,0 1-3 0,-6-2 0 16,3 0 4-16,-3-1 1 0,0 1 1 0,-4-1 1 0,1 2-5 16,1 2 3-16,-4 3 0 0,3 0-2 0,-1 3 0 15,-1 4-4-15,-1 1-1 0,3 2 3 0,-1 1 1 16,-1 2-1-16,-1 1 3 0,3 2 1 0,-1 0 4 0,1 2-2 15,-1-2 4-15,1 3-1 0,0 1-1 0,1-1 5 16,2 0-3-16,-2 0 2 0,2 1-2 0,1 0 4 16,2-1-4-16,0 0-4 0,2-2 5 0,-1 2-5 0,3-2 4 15,-1-1-1-15,2 2 2 0,1-4-2 0,-1 2 4 16,4-1-1-16,1-2-2 0,1-1-1 0,6 0-1 0,0-1 3 16,-1-2 0-16,6-2-3 0,-1 1 0 0,1-2 6 15,3 0-7-15,-1-1 7 0,-3 2 2 0,1-5-9 16,0 2-1-16,-3 0 4 0,0 0 0 0,-2 0-2 0,-1-1 5 15,-2-1-3-15,-4 1-4 0,-2-1 7 0,0 1-1 0,-1-1-1 16,-3 1-5-16,-1 0 2 0,-2 2-2 16,-2 1 0-16,-1 1 5 0,-1 0-1 0,0 3 3 0,-3 0 1 15,-1 2 1-15,4 2 1 0,-5-1 1 0,3 0-3 16,-4 4-1-16,-2 3 5 0,5-2-5 0,-5 2 3 16,1 1 1-16,-1 0 2 0,0 0 0 0,0 1 0 0,3 0-5 15,0 0 0-15,2 0 5 0,4 2-2 0,-1-3 6 16,3 2-2-16,3 0 3 0,5 1 1 0,2-1 6 0,2 1-1 15,4 0-4-15,3 0-3 0,3-1 0 0,2 2-5 16,-1-2-1-16,-3 0-2 0,-2-1-1 0,-3 1-7 16,-1-3 1-16,-6 1 1 0,-2-1-4 0,-4-3 4 15,1-1 0-15,-1 2-6 0,-2-3 2 0,0 0 1 0,0-2-3 16,0 1 3-16,-2 0-5 0,2 1-5 0,-3-1 0 16,-2-1 6-16,-1 1-13 0,-4 1-8 0,-4 0-6 15,1-3-31-15,-5 1-14 0,-4-2-31 0,-6-7-51 0,1 5-45 16,-3 0-29-16,2-4-27 0,3-5-32 0,1 1 9 15,2 1-48-15</inkml:trace>
  <inkml:trace contextRef="#ctx0" brushRef="#br0" timeOffset="-200615.29">7084 10241 1720 0,'3'-7'35'0,"-1"3"30"0,-5-3 14 0,-1 3 17 0,3 4 8 0,-1-1 14 0,-3-2 3 0,-4 3 4 15,3 3-26-15,3-2-25 0,4 3-7 0,-4 1 8 16,3 5 1-16,-2 1-13 0,2 3 7 0,2 4 8 16,1 1-2-16,3 5-2 0,-3-1-2 0,5 3-22 15,-3 1-8-15,2 2 4 0,0-1-16 0,0 2-10 0,-1-2-9 16,-1 2-1-16,1-2-7 0,-1-1 0 0,3-1-2 16,-2-2-5-16,0-1-9 0,1-5-37 0,4-1-34 0,-8-4-38 15,-3 1-43-15,3 0-58 0,0-4-45 0,-3-5-22 0,-3 3-59 16</inkml:trace>
  <inkml:trace contextRef="#ctx0" brushRef="#br0" timeOffset="-200160.45">7089 10597 2257 0,'-5'-1'-33'0,"-5"-4"34"0,6-6 7 16,-1 7 13-16,3-3 1 0,2 4 0 0,2-2 1 15,-2 0 0-15,8-4 33 0,3 4-34 0,6-2-10 0,1 1-12 0,4-1-3 16,3 0 1-16,2-1-1 0,3 0-1 15,6 3-1-15,-2-2 3 0,0 0-1 0,3 2-5 0,-2 1 5 16,2 0-12-16,-5 1-21 0,-2-1-19 0,-4 2 0 16,-3 0 3-16,-4 0-1 0,-3-1 6 0,-4 2-3 15,-5 0 14-15,-4-3 19 0,2 2 21 0,-5-1 18 0,-2 0 12 0,-1 0 3 16,-2 0 1-16,-1-1 2 0,0 1 5 16,0-1 10-16,-1 4 4 0,-1-4-19 0,3 4-18 15,-4 0 4-15,3 2-4 0,1 0 0 0,0 2-8 0,-3 1-7 16,4 1-3-16,-3 2-2 0,4 1 4 0,-3 1 0 15,1 3-2-15,0 0-2 0,1 3 3 0,1 0-2 0,-1 1-3 16,1 0 4-16,3 0-4 0,-3 0 1 0,3-1 3 16,3 0 5-16,-3-2 3 0,5-1 4 0,0-3 10 15,2 1-1-15,3-4 5 0,0 0 5 0,2-1-4 16,1-1-4-16,4-3-9 0,1 1 0 0,2-3-5 0,0-5-4 16,0 3-5-16,0-5-8 0,2-1-12 0,-1 2-8 15,-4-3 5-15,2-2-4 0,-5 0-8 0,2 0 4 0,-5-2-2 16,-4 2 3-16,-3-2 6 0,-2 0 8 15,-2 1 0-15,-5-1 5 0,-3-2 2 0,-3 3-2 0,-3-1 5 16,-5-1 6-16,3 4 14 0,-6 1 5 0,0 4-3 0,-2-1 0 16,-1 2 1-16,-2 3-1 0,3 2 0 0,-1 1-19 15,4 0-19-15,-1 4-27 0,2-4-20 0,5 5-45 16,7-3-44-16,2-1-11 0,0-1-60 0</inkml:trace>
  <inkml:trace contextRef="#ctx0" brushRef="#br0" timeOffset="-199211.27">8086 10357 1594 0,'7'-10'20'0,"-4"-2"-16"0,5-2 65 0,-3 1-51 0,-2 0 8 0,4-5 21 0,-2 1 4 0,0 0 18 16,-2-3-9-16,-1 0 20 0,-2-4-62 0,-2-1 55 16,2 1 0-16,-3-3-18 0,-3 2-1 0,-2-2-11 0,0 3-13 15,0 1 8-15,-2 5 7 0,0 3-3 0,0 3-8 16,-3 3-4-16,1 7 2 0,-1 2-6 0,-1 5 9 15,0 6-3-15,0 2-10 0,-2 9-2 0,-2 3 21 0,2 7 9 16,2 4 3-16,1 6 0 0,4 3-5 0,-2 4-1 16,5 3-1-16,1 2 7 0,3 1-9 0,4 1-3 15,1-2 5-15,2 4 4 0,0-4 5 0,2 1 3 16,0-4 4-16,-1 0 6 0,-1-4-7 0,0-5-3 0,-2-2-12 16,3-5-5-16,-5 0-8 0,1-6-8 0,-2 2-3 15,-2-6-11-15,1-3-5 0,-3 4-6 0,0-6-1 16,-2-2-5-16,3-7-32 0,-2-2-42 0,0-7-53 0,-6-2-45 15,2-6-56-15,-3-4-60 0,2-7-13 0,-2-2-54 0</inkml:trace>
  <inkml:trace contextRef="#ctx0" brushRef="#br0" timeOffset="-199069.55">7873 10617 2248 0,'13'0'-29'15,"-4"-6"30"-15,21-1 23 0,-12 3-4 16,-1 0 4-16,2-1 1 0,-2 0-4 0,2 0 29 15,2 2-28-15,-5 1-4 0,4-1-11 0,-6 3-4 0,2-2-7 16,-6 2-31-16,1 0-27 0,-2 2-60 0,-2-2-25 16,-1 4-73-16</inkml:trace>
  <inkml:trace contextRef="#ctx0" brushRef="#br0" timeOffset="-196552.55">8657 10480 2469 0,'-17'-11'36'15,"6"4"14"-15,4-12-6 0,1 10 5 0,4-1-2 0,6-1-1 16,2 3 4-16,1 3 2 0,2-1-29 0,5 4-2 15,-3-1 10-15,3 6-7 0,1-1 0 0,2 4 9 16,-3 2-5-16,4 2 1 0,-4 5-6 0,-2 1-13 0,1 0-6 16,-3 4 5-16,2 2 4 0,-5 0-10 0,-1-1 1 0,-1 2 3 15,-5-3-5-15,2 2 3 0,-2-4 1 0,0 0-4 16,-2-3 1-16,0 1 0 0,-1-3 0 0,0-2-9 16,1-2 6-16,-1-3-1 0,1 0 1 0,2-2 0 15,-1-1-2-15,-1-2 9 0,2-1-5 0,-1-1 4 0,-1-2-3 16,2-1 0-16,-3-2-3 0,2-3 5 0,-2-1-1 15,-1-1-3-15,4-4-3 0,-1-1 2 0,-1-2 1 0,0-1 3 16,2-1 2-16,2-3-7 0,1-1-1 0,-1-3 0 16,3 1 2-16,2-2-1 0,-2 0 2 0,5 1 0 15,-2 1-2-15,4 2 0 0,-1 4 2 0,2 3 0 16,-2 3 3-16,0 3 1 0,0 4-6 0,2 4-1 0,-4 3 2 16,2 5 1-16,-3 1 2 0,0 4-1 0,0 3 0 15,1 2-1-15,-2 2 6 0,-1 3 1 0,-1 1 6 0,-2 3-4 16,3-3-1-16,-3 2 5 0,-3-2-3 0,2 0 1 15,0-2-3-15,-1 0 0 0,-1-3-7 0,2-3 8 16,-2-2-6-16,0 0 0 0,0-4 2 0,-2-1-5 0,2-3 4 16,0 0-2-16,-1-2 5 0,1 1-3 0,0-4 1 15,1 1 1-15,1-2-3 0,-2-2 4 0,3-4-3 16,0 0 1-16,-1-4-4 0,3-2 2 0,2-4-3 0,0 0-1 16,-1-1 2-16,2-3-4 0,3-1 1 0,0 0-2 15,2-1-1-15,1 2-4 0,-1 2 3 0,2 3-3 16,0 1 0-16,2 7 2 0,-1 0-1 0,1 8 2 0,-4 2 1 15,3 2 1-15,-5 4 1 0,-1 5 4 0,0 3-2 16,-5 1 6-16,3 4-3 0,-5 1 2 0,2 2 3 0,-1 0 5 16,0 2 4-16,-1-2 4 0,0 0 5 0,4-1-8 15,-3-2 6-15,1 1 1 0,4-5-3 0,-1 2-4 16,0-2-4-16,5-4-6 0,-2 0 0 0,-1-3 3 16,5-1-5-16,-5-2-2 0,5-3 5 0,0 0-7 0,2-4-6 0,-4-2-6 15,7-1-1-15,-2-3-8 0,1 0-5 16,-3-4-6-16,4 0-8 0,-3-3 5 0,-2 0-5 15,0-4 2-15,-2 2-7 0,-3-5 4 0,-1 0 6 0,-2-3 1 16,-3 3 13-16,-2-2-1 0,-4 1 11 0,-1-1 2 16,-2 2 5-16,-4 4 3 0,3 3 3 0,-4-1-1 0,0 6-4 15,-2 2-3-15,1 5 3 0,-3 0-3 0,-1 3 5 16,0 4-3-16,2 1 2 0,0 2 1 0,-1 4-1 16,5 0 1-16,-2 2-3 0,4 4 6 0,1 0-1 0,3 2 17 15,3 1 4-15,0 6 11 0,3-6 2 0,3 5 5 16,-1-2 6-16,6-2-3 0,0 2-3 0,3-4-16 15,-1-1-7-15,4-3-8 0,1-1-5 0,-1-3-12 0,1 0-32 16,-1-7-9-16,2 1-35 0,-2-6-6 0,-2 2-27 16,0-4-18-16,-2 1-18 0,1-2-5 0,1-3 11 15,-3 1 4-15,-1-3 28 0,-3 4 5 0,3-7 15 16,-5 0 17-16,3-3 18 0,-3-2 15 0,-3 0 17 0,1-3 6 16,-2 1 5-16,0-4 9 0,1 0 22 0,-3 1 8 15,0 0 13-15,1 1 20 0,-1 1 8 0,0 2 9 0,-1 4 11 16,1 1-1-16,0 6-15 0,0 1-6 0,-2 1-13 15,1 4-22-15,-1 1-6 0,4 3-10 0,-1 2-9 16,1 0-5-16,3 2 9 0,0 3 15 0,-1 2 14 0,0 0-6 16,3 4 5-16,-2 0 7 0,3 3-3 0,0-1 1 15,-3 1-7-15,1-2-13 0,0 1-11 0,-1 0 3 16,0-3-4-16,-2-2-9 0,0 2 6 0,1-4-3 0,-3 1 2 16,2-4-4-16,-2 0 0 0,-1-2 1 0,0-1 3 15,0-2-1-15,-1-2-3 0,1 0 2 0,0-2 1 0,-3 0 6 16,3-2-7-16,0-1 2 0,-1-3-3 0,1 2 4 15,0-6-2-15,0 1 1 0,0-2-7 0,0-4-5 16,0 0 5-16,4-3 1 0,-3-2-1 0,1 0-4 16,1-2-2-16,2-1 0 0,1 1 7 0,-1 1 1 0,0 0-3 15,1 3 3-15,0 1-1 0,1 7 0 0,-1-1-1 16,2 6 3-16,1 2-2 0,-2 3 1 0,3 2-4 0,0 3 0 16,-2 3 3-16,0 4 2 0,-3 0 5 0,0 6-5 15,1-1-1-15,-1 2 4 0,-2 4 5 0,-3-2 28 16,3 2 4-16,0-2-3 0,-3 0-3 0,0-1 3 0,2-2 2 15,0-1-5-15,-2-4-4 0,1-3-26 0,1 2-2 16,-2-3 1-16,1-2-5 0,1-3 2 0,-2 2 0 16,4-5 0-16,-4 0 5 0,0 0-4 0,2 0-3 0,-2-3 3 15,2 0 7-15,1-1-4 0,0-1-8 0,0-3 4 16,2-2 1-16,0 1-1 0,4-5 0 0,-1 0-3 16,-2-2-1-16,4-2 1 0,1-2 2 0,-2 0 4 0,4-2-5 15,1 4 1-15,-1 0-3 0,4-1 3 0,-4 6 1 16,3 3-1-16,-3 4 4 0,-1 1-7 0,-2 5 1 15,-1 5 0-15,-2 2 4 0,0 4 0 0,-2 0-1 0,-3 6 1 0,1-1 1 16,0 2 1-16,-1 1 2 0,-1 1 6 16,1-2 8-16,-2 2 4 0,3-3 7 0,-1-1 4 15,2 0 1-15,1-2 3 0,-2-1-3 0,3-3-4 0,4-1-8 16,-1-2-6-16,1 0-8 0,3-3-3 0,2-2-4 0,1-2-25 16,2 0-14-16,-1-4-16 0,2 0-29 15,3-5-4-15,-1 4-16 0,-1-9-17 0,-3 6-5 0,3-4 16 16,-6 0 6-16,0-1 11 0,-2-3 26 0,-2 2 9 0,-5-1 11 15,0-2 23-15,-4-2 1 0,-1 0 8 0,-1 1 10 16,-4 0 21-16,0-1 10 0,-3 2 0 0,-1 0 18 16,-1 2 1-16,2 3 9 0,-4-1 0 0,4 2 3 15,-3 3-16-15,4 3-5 0,-3 0-3 0,3 4-11 0,-1 4-4 16,3 0-2-16,-2 5 9 0,2 2-2 0,0 2 7 16,3 3-2-16,-1 4-1 0,2 0 0 0,-1 3 1 15,2 1 1-15,2 1-7 0,-1-1-1 0,2 1-4 0,-1-2-3 16,5-1 2-16,-3-2-1 0,2-1-4 0,2-3 1 15,0-2-3-15,0-3-4 0,1 1-1 0,1-5-3 16,0 0 1-16,0-1-2 0,3-3 2 0,-3-1-16 0,2-4-2 16,0 2-14-16,-1-7-21 0,4 2 1 0,-3-3-9 15,0 0-3-15,-2-2-7 0,-1-1 4 0,-1 0-1 0,-2-2 11 16,-3 1 16-16,1-1 5 0,-4 1 6 0,-4-4 2 16,1 2 9-16,-3 1 2 0,-2-1 2 0,-1 2 9 15,1 1 3-15,-5 3-5 0,4 0 0 0,-1 3 7 16,-1 3 4-16,3 0 10 0,3 1 4 0,-1-1 3 0,1 3 3 15,3 0 7-15,-2 0 0 0,4 0-5 0,0-1-5 16,0 1-3-16,4 0-1 0,-2-2 4 0,1 2-6 0,1-1-1 16,0 0-2-16,0-3-4 0,2 2 4 0,2-3-5 15,0 1 2-15,0 0-9 0,1-2-1 0,4 1 1 16,-2-3-2-16,1 3 5 0,-1-3-5 0,2 2-2 16,4-1-6-16,-2 2 3 0,2 1 2 0,-4 1-3 0,4 2 1 15,-1 1-1-15,0 1 1 0,0 2 4 0,-1 2 4 16,-2 3-2-16,1 3-2 0,-1 0 4 0,1 2 4 0,-3 3 2 15,-1-2-3-15,-1 4 0 0,-1 2 1 0,-3-2-2 16,1-1 3-16,-2-1-2 0,-3 1-2 0,-1-2-2 16,0-1 4-16,-1 0-2 0,-3-4 2 0,1-1 6 0,-2 0-4 15,1-2-1-15,-3 0-2 0,1-3 0 0,1 0 0 16,-1-3 0-16,-1 1-2 0,4-2-3 0,-3-2 5 16,0-2-3-16,1 3 2 0,2-6 3 0,1 2-1 15,1-3-3-15,1-1-1 0,0-3-1 0,3 0-3 0,0-1 0 16,2-3 2-16,4 0-5 0,-3-2 0 0,1-1-1 15,4-1 3-15,0-1-2 0,0 2 0 0,3-1 5 0,-4 2-3 16,1 5-1-16,1-1 0 0,-2 5 4 0,-2 2-7 16,0 2 8-16,3 0 0 0,-5 3-7 0,1 2 4 0,-1-1 2 15,0 2 0-15,-1-1-3 0,1 2 8 0,-2 0-2 16,-1 3-1-16,2-2 2 0,-4 3-1 0,3-1 5 16,0 3-2-16,-3 1 6 0,2 4 11 0,-1-3 4 0,-2 2 11 15,2 3 6-15,-2 1 1 0,0 0-2 0,-2 1 12 16,0-3 4-16,2 3-12 0,0-3 1 0,2-1-6 15,-2 0-4-15,3-4 1 0,-1 2-1 0,3-3-11 0,0 0-7 16,2-4 3-16,1 0-10 0,0-2-2 0,3-1-6 16,2-2 0-16,-2-1-5 0,3-2-4 0,0-2-1 15,2-1-13-15,0-2-4 0,1 0-4 0,-1-2 0 0,0 0 2 16,0 0 2-16,-1-2 4 0,-2 1-2 0,0-3 11 16,-2 0 3-16,-3 0 8 0,0 0-3 0,1 0-4 15,-6 2 1-15,1 0 2 0,-3 1-1 0,-1 6-8 0,0-1 2 16,-3 3-5-16,1 1 5 0,-1 3-5 0,0 0 1 15,-5 6-2-15,2-3 5 0,1 2 6 0,-3 6 0 16,-3 1 4-16,3 2 6 0,0 5 13 0,-1 2 5 0,1 6 5 16,0 3 4-16,3 2 10 0,2 6 11 0,3 1 11 15,3 1 1-15,2 3 12 0,3 7 6 0,3-4 1 16,2 3-6-16,-2-2-10 0,1 0-9 0,-2 1-16 0,-2-3 0 16,-2 2-23-16,0-5-13 0,-6 1-1 0,0-9 4 15,-3 3 3-15,-2-6 7 0,-1-4 7 0,-2-3 0 16,0-9 6-16,-4 0 3 0,-1-10-2 0,-3-2-5 15,-3-6-6-15,-3-2-3 0,-3-9-13 0,1 0-4 0,-1-7-5 16,-4-6 2-16,3-4-4 0,0-2 2 0,5-1-1 16,1-1-7-16,6-1 9 0,1-1-10 0,5 0 9 15,3 3-6-15,7 0-2 0,1 5 3 0,5-2-2 16,0 3 3-16,6 7-5 0,2 0 9 0,3 6-6 16,0 2 0-16,3 1 2 0,0 5 0 0,2 1 7 0,-3-1-5 0,2 7 4 15,-1-1-4-15,-4 1 0 0,3 0-1 16,-4 1 6-16,-4-1-7 0,-1 3-22 0,-4 1-5 15,-2-3-8-15,-2 0-27 0,-3-1-23 0,1 4-37 0,-2 1-69 16,-2-1-49-16,-3 2-56 0,-1 0-73 0,0 0-56 16</inkml:trace>
  <inkml:trace contextRef="#ctx0" brushRef="#br0" timeOffset="-194491.11">12385 10480 2316 0,'-2'-3'-26'0,"0"-5"25"0,7-3 14 0,-2 2 10 0,1-5 11 0,0 2 21 15,2-3 8-15,4 1 14 0,0-2 46 0,2 2-15 16,2 0-5-16,4-2 12 0,1 2 0 0,5 0-20 0,-1 0 2 15,2 2-11-15,1 4-16 0,1-3-8 0,-2 7-6 16,0-1-23-16,-1 5-12 0,-5 3 1 0,-2 3-4 16,-7 3 0-16,2 3-5 0,-7 6 4 0,-2 2-3 0,-3 3 2 15,-3 4 2-15,-2 1 0 0,-4 3-9 0,-2 0-2 16,-3 0 3-16,1 0-5 0,-3-3 0 0,-3-1-2 16,-1-3 0-16,1 1-3 0,-2-4 6 0,2-2-3 0,-1-3-1 15,-1 1 0-15,1-4 1 0,0-3-2 0,0 1-1 16,2-6 4-16,1 3-1 0,4-4-5 0,-1-1 2 15,2-2-1-15,2-2 2 0,2 0 3 0,5-1-2 0,-2-2-6 16,4-3 3-16,-1 1 5 0,4-2-2 0,-1-5 0 16,4 0-4-16,-2-1-1 0,5-1 4 0,3-4 6 15,2 1-9-15,3 0 0 0,1-1 2 0,4 1 14 0,-1 4 7 16,1 0 10-16,1 3-1 0,2 6 3 0,-4 1 6 16,1 4 4-16,-2 0 1 0,-2 4-6 0,0 1-4 0,-2 5-7 15,0 0-1-15,-3 4-5 0,-1-2 1 0,1 3-4 16,-2 0 0-16,-2-2-9 0,0 1 2 0,-2-2-8 15,0 0-17-15,2-2-18 0,-4 2-27 0,0-5-30 0,-1 4-26 16,-3-5-33-16,3-1-47 0,1-3-27 0,-3 4-26 16,1-6-18-16,4-4-26 0,5 0 41 0,-3-5 3 15,0 2 15-15,3-1 43 0,-2-3 34 0,4-1 41 0,1-1 34 16,-4 0 51-16,-4-2-16 0,4 1 35 0,-1-1 53 16,1-4 16-16,1 2-20 0,-2-5 82 0,1 4-32 15,-7 1 25-15,2-1 26 0,0 4 7 0,1 1-4 0,-6 3-5 16,0 3 47-16,-2 2-75 0,4 2 36 0,-4 0-23 15,4 3-19-15,-4 3-27 0,-1 0-23 0,0 0-14 16,0 5-21-16,-4 1 0 0,4 0 9 0,-3 5 5 16,-1-1 5-16,0 4 7 0,0 0-5 0,3 3 3 0,-3-4 12 15,5 3-5-15,-1-1-8 0,3-1 0 0,0-2-7 16,0 0 1-16,3-4 6 0,4-1-6 0,-1 0-14 0,2-1-2 16,1-1-3-16,3-4-4 0,-3 0-1 0,2-2-8 15,0-2-3-15,-1 0 2 0,-1-1 1 0,2-4-1 16,-2 2-3-16,1-3-5 0,0-3 1 0,-2 0 1 0,4 0-4 15,-4-3-13-15,0 0 1 0,0-3 1 0,1 0-8 16,-4-1 2-16,0 0-3 0,-2 0-1 0,-3-1 5 16,0 1 6-16,-3 0-2 0,-3 5 2 0,-2 0 6 0,2 1 3 15,-4 2 4-15,0 2-1 0,-2 1 0 0,1 1 4 16,-3 1 1-16,3 2-1 0,-1-1 4 0,0 0-4 0,4 2 0 16,0 0 3-16,3 0 6 0,2-1-3 0,0 1-1 15,6 0 1-15,-1 0-2 0,-1-1 4 0,4 1 0 16,1-1-1-16,-1-1-6 0,6 0 0 0,-1 0 5 0,1 2-1 15,3-3 0-15,2 0-2 0,-1 1 1 0,3 0 0 16,3-2 0-16,-4 2 3 0,4-1-4 0,-1 1-3 16,-1 0 1-16,-2 2-1 0,2-2 2 0,-4 4 0 0,-2 0-2 15,-3-1 3-15,0 3 4 0,-4 0 4 0,-2 2 4 16,-4 0-2-16,0 2-3 0,-2 1 7 0,0 0 3 16,-1 2-4-16,0 0-3 0,1 1 0 0,-3 0-2 0,5 0 9 15,-3 0 4-15,3 2-3 0,0-3-3 0,0 2 6 16,3 1 1-16,-1-4-1 0,0 4-1 0,1-2-4 15,0 0-6-15,0 0 0 0,-1 1 5 0,4-2 3 0,-3 2 0 16,4-3-2-16,-3-1 3 0,4-2-3 0,-1 1 1 16,0-3 0-16,5-1-4 0,-4-1-6 0,2-2-3 15,0-1 4-15,-2 0-6 0,3-2 0 0,-2-4 0 0,-1 1-1 16,1-2-3-16,0-1 2 0,-1-1 2 0,-2-4-6 16,2 2 1-16,-2-2 2 0,-1-1-5 0,-2-2-7 15,0 0 6-15,-3-2-4 0,-1-1-5 0,-3 0 4 16,-2-1-4-16,-1 3 0 0,-1-2 0 0,-5 1 5 0,0 4-4 0,0 0 4 15,2 2 0-15,-3 5-3 0,1 0 8 16,4 3-8-16,1 1 8 0,2 2-2 0,-1 1 3 0,4 0-3 16,-1 1 2-16,2 2 3 0,2-1-2 0,0 0 2 15,0 1-2-15,2 1 0 0,0 1 0 0,0 1 3 16,1-3-4-16,4 5 1 0,-1-4-1 0,2 3 4 0,3-1-1 16,0-3 4-16,3 4-5 0,1-3-1 0,-1-1 1 15,3-1-2-15,0 1-2 0,-2 0 1 0,0-3-2 16,0 0-1-16,2 0 3 0,-4 0-2 0,4-3 4 0,-4 2-1 15,2-1 4-15,0 2-4 0,-2-2 5 0,-1 1-3 16,0-1-1-16,-3-1 2 0,3 3 3 0,-3-1-1 16,0-1-1-16,0 1 2 0,-1 0 0 0,-1-2 0 0,-1 3 1 15,3 0-4-15,-1 0-1 0,-3 0 3 0,0 3 0 16,-2-1 0-16,2 1-3 0,-2 0 0 0,-3 2 2 16,0 2 3-16,-3 0 4 0,-2 1 2 0,2 3-1 0,-3-1 4 15,-2 1 4-15,-5 3 2 0,4 0 5 0,-1 0 1 16,-4 0 3-16,4 0-1 0,2 1 4 0,-1-2-7 15,3 1 3-15,3-2 5 0,-1 1-9 0,4-2 4 0,4-1-5 16,-1-4 2-16,3 2 3 0,2-3 5 0,1 2-3 16,1-5-7-16,6 1 6 0,-2-3-7 0,3 0 1 15,-1-1-6-15,5-1-7 0,-3-1-4 0,0-3 1 0,2-3-1 0,-3 3-2 16,0-5 0-16,-1 1-1 0,-4-1 6 16,-1-1-1-16,-1-2-1 0,-2-1-2 0,-4 2-5 0,0-3 1 15,-3 2-3-15,-4-2-8 0,-2 0 0 0,0-1-1 16,-5 1 1-16,0 2 1 0,-3 1 1 0,-2-2 2 15,-6 3 0-15,0 0 3 0,1 1 3 0,-4 0 0 0,-3 2 3 16,5-1 0-16,-2 4 5 0,2 1 1 0,5 0 6 16,0 1 8-16,4 0-6 0,2 0 5 0,4 2 7 0,4 0-5 15,0-1 2-15,1 0-2 0,2-2-5 0,2 1-5 16,1-2 0-16,2-3-2 0,2 1-5 0,0-1 0 16,1-1-8-16,3-1 3 0,3-2 0 0,-1 0 3 15,3 0 2-15,1 1-5 0,1 0-4 0,-1 3 7 0,0 0 0 16,0 2 0-16,-4 1 1 0,4 3-4 0,-7 2-2 0,2 2 6 15,-4 2-7-15,2 1 2 0,-5 5 1 16,2 0-3-16,-4 4-1 0,-2 2 2 0,-1 1 2 0,0 2 1 16,-3 1 4-16,0 1-5 0,-2-1 5 0,0 1-2 15,2-2 1-15,-3-1 1 0,1-1 0 0,2 1-3 16,-3-4 5-16,2-1-7 0,0-1-5 0,-4 1-20 0,3-2-14 16,-1-2-26-16,-1 3-41 0,1-7-51 0,-1 4-52 15,-2-3-59-15,1 5-56 0,-4-8-38 0,1 1-17 16,1 1-43-16</inkml:trace>
  <inkml:trace contextRef="#ctx0" brushRef="#br0" timeOffset="-167523.64">1777 11931 1107 0,'0'-4'9'0,"0"4"8"0,0-3 4 0,3 3 18 16,-3 0 10-16,0 0 12 0,-3-2 7 0,3 4 13 0,-8-2-41 0,5 2 54 15,-5 3-40-15,0-5-13 0,-1 6-10 0,2-6-9 0,2 5-7 16,0-5-7-16,7 0 45 0,-6 3-56 0,6-6 39 0,2 6 2 16,-1-6-1-16,2 3-1 0,0 0-1 0,-2 0-5 0,3-2-14 15,-4 2-3-15,2 0 0 0,-2 2-5 0,1-2 4 0,-3 0 0 16,3 0 3-16,-3 3 13 0,3-3 5 0,4 0-2 15,-1-3 1-15,2 3-4 0,0-2 0 0,3 2-1 0,0-3 0 16,2 3-10-16,0 0-3 0,0-2-1 0,2 0-1 0,-1 2-4 16,0-2 5-16,2 2-4 0,0-2-1 0,-2 0-5 0,0 1-1 15,2-1 1-15,-3 2 2 0,1 0-4 0,-1-2-4 16,-4 0 5-16,2 2-1 0,-5-2-1 0,1 2 0 0,-4 0 3 0,0 0-5 16,-1 0 16-16,-4 0-4 0,2 0 1 0,-1 0 1 15,-1 2 0-15,-1-2 3 0,0 0-1 0,-2 0-4 0,0 2-3 16,-4 0-3-16,1-2-2 0,0 3 0 0,-3 1 1 15,0-4-2-15,0 4-3 0,-2-2 6 0,4 0-8 16,-3-1 5-16,2 1 1 0,0-2-4 0,0 3 2 0,1-2 2 0,1 0-1 16,-1 1-3-16,0 0 3 0,0-2 1 0,3 2-3 15,-2 1 3-15,1-1-7 0,-2 1-19 0,3 1-21 0,-1 1-19 16,1-2-44-16,0 1-39 0,3-2-16 0,-2 3-42 16,2-5-50-16</inkml:trace>
  <inkml:trace contextRef="#ctx0" brushRef="#br0" timeOffset="-165802.39">2854 11802 990 0,'-7'1'-1'0,"7"-4"3"0,4 3 6 0,-4 2-3 0,-4-2-3 0,4 0-1 0,0 0 2 16,0 0-6-16,-1 0 6 0,2 0-3 0,-1 0-6 0,0 0 6 15,0 0-4-15,0 0-1 0,4 0 7 0,-3 0-1 16,1 0 8-16,-1 0 3 0,1-2 5 0,-2 2 5 0,2 0 16 16,-1-2 12-16,1 1-1 0,-2-1 4 0,0 1-5 0,1-5-5 15,3 2 13-15,-3-2 2 0,7 1-49 0,-5-3 38 16,5 3-44-16,-5-4 62 0,4-1-54 0,-1 1 56 0,0 0-49 16,-3 1-8-16,-3-1 41 0,7-2-43 0,-6-3 45 15,4 3-46-15,-3-4 51 0,7 1-49 0,-6-7 32 16,0 2 3-16,2-3 15 0,0-2-1 0,-2 0 2 0,2 0-5 15,-2 0 7-15,-3-1 3 0,3 5 4 0,-3-2 10 0,3 5-2 16,-9 1-4-16,5 6-11 0,-6 1-5 0,1 3-13 0,-4 3-12 16,-1 3 0-16,-3 4-14 0,-2 4-16 0,-3 3-2 15,0 5 1-15,-3 3-3 0,1 5 7 0,1 4 4 0,-4 2 4 16,8 6 5-16,-4-2 19 0,10 8 9 0,-2-2-2 16,7 2 8-16,-3 0 3 0,6 3 11 0,4-5-3 0,1 8 2 15,-1-7-15-15,4 1-8 0,-1-1 2 0,1-1-11 0,-1-5-7 16,1 3-8-16,-1-7-6 0,-2 0-7 0,-1-1-5 15,1-2 3-15,-3-1-3 0,-3-5 3 0,1 1 0 0,-1-8-6 16,-2 1-2-16,-1-4-29 0,4-2-13 0,-3-7-32 16,1 2-16-16,-1-5-32 0,2 2-37 0,0 0-31 0,0-2-54 15,1-4 36-15,-3 4-42 0,2 0-19 0</inkml:trace>
  <inkml:trace contextRef="#ctx0" brushRef="#br0" timeOffset="-165286.16">2564 12053 1287 0,'-4'-14'37'0,"4"9"32"15,0 1-34-15,0 2 67 0,4 0-43 0,-2-1 0 16,1 1 5-16,2 4 18 0,1 3-30 0,1-5-28 16,0 3 35-16,6-3-63 0,-3 0 52 0,5 3 7 0,0-3-4 15,-1 0-19-15,2-4-5 0,4 2-4 0,5 2-2 0,-4-2-3 16,9-3-11-16,-1 3-7 0,7-2 0 0,2 0-1 16,-2 0 0-16,1 1 1 0,-4-3-5 0,-3 1 6 15,-5 0-1-15,-3 1 2 0,-3-1-4 0,-1 1 6 0,-7-1-4 16,0 0 2-16,-2 0 1 0,-1 1 2 0,-6-1-1 15,3 0-3-15,-5-2 5 0,0 1-3 0,0-1-1 0,0-1 0 16,-2 1 10-16,-1 0-3 0,-2-1 5 0,2 3 6 16,-2-1-4-16,-1-1 0 0,0 4 4 0,-1 1-6 0,1 1-3 15,-4 1-7-15,-1 4-2 0,0-2-5 0,-1 6 3 16,-1 1-2-16,0 1 2 0,-1 1 7 0,-2 2 7 0,2 0 5 16,1 1-1-16,-1 2 1 0,3-2-1 0,0 2-1 0,0-2 1 15,5 0-6-15,-2 0-10 0,3-3-3 0,3 1 3 16,1 0 0-16,-2-3 1 0,6-2 1 0,-2 2-2 0,1-4 2 15,1 0 0-15,3-2 0 0,1-1 2 0,1-2-3 0,4 0-1 16,1 0 5-16,1-3-6 0,2 1 0 0,3-4 2 16,-1-1 0-16,-1-1-2 0,3 1-3 0,-4-2 5 0,1-1-2 15,-4-2 1-15,0 3-1 0,-2-3 0 0,-3-1 1 16,0 1-3-16,-5-4 7 0,3 5-8 0,-3-2 0 0,-1 0 0 16,-2 2 3-16,3-1-3 0,-3 3 2 0,0 3-4 15,3 0 4-15,-3 3-2 0,0 3-3 0,0 0 5 0,0 3-8 16,0 3 4-16,0 2 3 0,0 3 9 0,0-1-6 15,0 4 7-15,0 4 7 0,0-1-6 0,0 3 6 0,0-1-2 16,2-1-6-16,-2 2-3 0,2-3 4 0,-1-1-8 16,1-3 1-16,1 4 0 0,2-6 1 0,1-1-9 0,0-1-19 0,1 2-27 15,-3-5-32-15,3 4-30 0,5-8-47 0,-4-4-3 0,0-2-51 16,3 4-44-16</inkml:trace>
  <inkml:trace contextRef="#ctx0" brushRef="#br0" timeOffset="-164882.24">3312 11731 1649 0,'-3'-22'34'0,"-1"0"-24"0,6 4 22 0,-6 4 13 0,1 2 0 0,1 7-4 0,2 2-4 0,2 3-1 15,0 6-34-15,-4-2 23 0,5 4-19 0,3 2-1 0,-1 4 1 16,-2 2 3-16,4 5 5 0,-3 0 5 0,4 4 18 16,0 2 9-16,-2 0-4 0,1 1-11 0,-4-1 1 0,2 0 2 15,1-1-2-15,-3-1-6 0,-1-2-15 0,-1 0-9 0,-1-1 3 16,0-2 1-16,0-2-4 0,-1-4 0 0,-1 1 0 15,2-4 0-15,-3 0 0 0,1-1 4 0,-2-5-7 0,2-1 5 0,2-2 15 16,0-1 4-16,0-4 10 0,0 2 13 16,2-4-5-16,-1 2 0 0,2-5 0 0,0 0-6 0,-1-4-12 15,0 0-4-15,-1-2-11 0,4-2-12 0,-2-2 4 16,2-1-4-16,0 3 5 0,4-2-3 0,-3 3-2 0,4 2-1 16,4 1 1-16,-3 3 2 0,2 3-6 0,3 1 6 0,0 3-1 15,1 2 6-15,0 1 8 0,-1 3 11 0,1 2 1 16,-4 3 0-16,4 0 2 0,-2 2 1 0,0 4-3 0,-2-1-3 15,-3-1-8-15,-1 5-7 0,-1-3-3 0,-5-2-1 0,0 1 6 16,-1-1-2-16,-4-2 5 0,1 1-1 0,-4 0 0 16,-1-3 1-16,-5 0-1 0,1 2 4 0,-1-4-5 0,-5 2-2 15,2-3 1-15,-5-1 0 0,2-1 1 0,1 0-6 16,-3-1 7-16,3-3-7 0,-3-2-9 0,3-1-9 0,2-3-28 16,-2 1-23-16,2-1-29 0,1-3-37 0,5 0-55 0,1-9-4 15,4 3-38-15,1-1-40 0</inkml:trace>
  <inkml:trace contextRef="#ctx0" brushRef="#br0" timeOffset="-164365.66">3703 11905 1735 0,'0'0'16'0,"2"-3"21"0,4 3 6 0,-6-3 19 0,0-1 8 0,3 0 8 0,0 2 1 0,-3-2 3 15,5-4-3-15,3 6-16 0,-2-4-1 0,5 4-15 16,-1 1 6-16,3 2 3 0,1 1 9 0,2 2-2 0,1 1-17 15,2 5-2-15,-2-1-3 0,2 5-5 0,-3-1-18 16,-2 2-7-16,2 2-8 0,-2 0-2 0,-4 1 4 0,-1-2-5 16,-1 3 0-16,-2-6 1 0,1 2 5 0,-4 0-1 0,-3-2-5 15,3-2 1-15,-6 0 2 0,0-1 4 0,1-5-2 0,-3 2-1 16,-1-1 8-16,-2-3-11 0,-1-1 10 0,2-1-4 16,-5-2-5-16,1 0-1 0,1-2-9 0,-2-2 4 15,2-4-10-15,-1 1 9 0,2-2-8 0,2-2 5 0,-1-3 1 16,5-1-1-16,-2-2 5 0,4-1-6 0,1 0 1 0,1-1 0 15,1 2-1-15,3 0-3 0,1 1 2 0,2 3 1 16,3 3 0-16,0 0 1 0,0 4 3 0,3 1-4 0,-1 2-1 16,1 1 7-16,-1 0-3 0,1 2-2 0,-1-1 2 0,1 2 2 15,-1 0 3-15,0 0-1 0,-1 0-1 0,-1 0 0 16,-1 0 1-16,2 0 0 0,-4 0 2 0,2 0-1 0,-4 0-1 16,2-1 4-16,-2 1 5 0,-3 0-8 0,1 0 10 15,-4-1-3-15,0 1 5 0,1 0 6 0,-1 0 1 0,0 0 9 16,-3 0 13-16,3 0 10 0,-2 1-5 0,4-1 10 15,0 3-7-15,-1-2-6 0,-1 2-1 0,2-1-12 0,-1 0-16 16,1-1-9-16,-2 3-7 0,0-1-3 0,0 3 5 0,3 0 0 16,0 2-1-16,0 3 3 0,0 0 3 0,2 4 2 15,-3 1 1-15,3 1-1 0,-2-1-7 0,-2 0 5 0,1-3-2 16,-2 2-1-16,0 0-3 0,0-2-1 0,0-2 3 16,0 0 1-16,0-6-39 0,0 0-21 0,0-1-27 15,0-2-25-15,0 1-35 0,0-3-32 0,0 0-35 0,0-5-33 16,0 4-54-16</inkml:trace>
  <inkml:trace contextRef="#ctx0" brushRef="#br0" timeOffset="-164241.12">4136 11597 1122 0,'0'4'-1'0,"0"-4"-9"0,2 0 2 0,-4 4-2 0,2 3 5 15,-1 0 0-15,1 2-2 0,-2 2-8 0,2 2-4 0,2 1-18 16,-2 1-36-16</inkml:trace>
  <inkml:trace contextRef="#ctx0" brushRef="#br0" timeOffset="-163349.16">4478 12009 1041 0,'14'3'25'0,"-3"-3"15"0,-4 3 14 0,-4-3 21 0,4-6 2 16,-2 4 16-16,0-7-40 0,5 3 60 0,-4-2-73 15,3 1 40-15,-4-1-47 0,1-3-21 0,-2 4 13 16,-3-7 0-16,1 1 47 0,-5-2-55 0,1 1 62 0,-3-4-47 15,0 3 38-15,-3-1 5 0,4 0-8 0,-4 5-14 0,3-3-9 16,-1 7-10-16,-1 3-8 0,-2 0-14 0,1 3-2 16,-3 2-4-16,-1 3-9 0,0 0-3 0,-3 3 1 0,0 2 4 15,1 0-2-15,-2 3 1 0,2 1 1 0,0 1-2 16,1-1 1-16,-1 1 1 0,6 1 2 0,0-1 1 16,3 1-3-16,-1 1 4 0,3-1 7 0,3 1 4 0,-3-3 5 15,6 5-1-15,-3-3-1 0,3-2 3 0,-1-2-1 16,4 1 0-16,0-2-9 0,-3-2-5 0,4 1 0 0,1-3 3 15,4 3-3-15,1-4-4 0,1 0 4 0,2 0-4 16,3-5 5-16,2 3-3 0,1-6-8 0,1 3-17 0,-1-3-7 16,1-3-3-16,-1 0-9 0,0-3-11 0,-3 3-13 15,0-6 4-15,0 2 5 0,-3-4 13 0,3 0 11 0,-5-5 2 16,0 3 10-16,-3 0 9 0,-1-2 25 0,-1 3 9 16,-1-1 19-16,-3 3 19 0,-4 0 4 0,3 5 6 15,-4-2 17-15,1 7 6 0,-4-3-7 0,3 5-8 0,-3 0-18 16,1-1-19-16,-1 4-3 0,0-2-2 0,0 1-22 15,-1-1-3-15,0 1-11 0,1-1 3 0,1 2-5 0,-1-1 1 16,0-1 1-16,1 2-1 0,1-2 1 0,-1 1-3 0,0 0 5 16,1 2-7-16,-1 0 2 0,-3 0 6 0,-2 2-9 15,2 0 3-15,-3 1 1 0,2 3 2 0,-4 1-1 16,4-2 0-16,0 2 1 0,1 0-3 0,0 0 2 0,2 1-2 16,-2-1-1-16,4-2 3 0,-1 3-1 0,2-3 1 15,0-1 1-15,2-2 2 0,2 4 0 0,1-6-3 0,0 3-1 16,-2-4 1-16,3 2-2 0,1-1 2 0,2-2-3 15,-3-1-3-15,2 0-1 0,-1-1-1 0,2-1-6 16,-4 1-7-16,3-3 0 0,-2 2-1 0,-1-1 1 0,1-1 2 16,-1 2 2-16,0-3 9 0,-1 1 4 0,-2-3 6 0,1 5 0 15,-1-4 1-15,-2 1-2 0,2 1 1 0,-2 0-1 16,0 1-2-16,0 3 6 0,1-2-10 0,-2 2 2 0,1 2-1 16,-2-2-2-16,2 3-2 0,0-3-1 0,-2 2 0 15,1 1-4-15,1 0 5 0,-2 0 0 0,2 2 5 0,0 0-3 16,0 2 3-16,0-2 4 0,2 1-1 0,-1 1 0 15,1-2-2-15,0 0 5 0,1-1-4 0,3 2 5 16,-3-2 1-16,3 1-3 0,2-1 1 0,0 0 0 0,3 1 5 16,0-2-1-16,2 0 3 0,1-3-4 0,2 3 4 15,-2-3-1-15,3 0 1 0,-2-3 2 0,2 1-3 0,-1-2-11 16,1-2-11-16,-4-1-3 0,0 2-6 0,-1-5-7 16,-2 1-16-16,2-2-10 0,-5-2-6 0,-1 0 5 0,1-4-6 15,-1 2 0-15,-2-7 2 0,0 1 11 0,-3-3 9 16,-2-2 7-16,-1-4 7 0,0-1 4 0,-2-2 12 0,-4-4 3 15,3 4 7-15,-3-1-8 0,-1-1 10 0,3 4 16 16,-1 4 6-16,-1 4 2 0,-1 6-1 0,6 6-3 16,-4 3-11-16,4 7 11 0,0 2-11 0,-4 10-10 0,1-1-10 15,2 7 0-15,-3 3 2 0,1 2 2 0,1 4 1 16,0 3-4-16,2-1 5 0,6 2-4 0,-3 0 0 0,5-1 6 16,0 2-2-16,5-2 2 0,0-1 7 0,-2-1 0 15,4-1 0-15,-2-4 0 0,3 1 1 0,0 0-23 0,-1-4-25 16,0-3-28-16,0-3 3 0,-1-1-49 0,0 0-39 0,0-1-46 15</inkml:trace>
  <inkml:trace contextRef="#ctx0" brushRef="#br0" timeOffset="-162981.66">4976 11951 1839 0,'-1'0'-24'0,"2"-6"68"0,4 7-57 0,-5-2 2 0,6 2 0 0,-1-1 1 0,1 5 7 0,4-5 5 0,4 5 23 0,-1-3-66 15,7-2 57-15,-1 0 3 0,7 2 1 0,0-1-1 0,3-2-7 16,1-1-4-16,0 0-2 0,0-1 4 0,0-1-3 16,0 1-2-16,-2-1-1 0,2-1-3 0,-6-1 2 15,2 2 0-15,-6 1 5 0,0 1-2 0,-5-2 1 0,-3-1-1 16,-1 1 3-16,-2 0 3 0,-5-2 0 0,-2 0 2 0,-2-1 1 16,0-2 15-16,-3 1 18 0,-2 0 7 0,0-2 2 15,-5 1-5-15,1-4-2 0,-2 3-6 0,-2-2-5 16,-4 2-17-16,1 1-17 0,-1-1-13 0,-2 2-2 0,1 3 3 15,1 2-1-15,1 1 4 0,2 5 2 0,3 2 6 16,1 3 12-16,1 0 10 0,4 4 1 0,0 3-4 0,4-3 3 16,-1 6 29-16,4-1 10 0,-1 5-10 0,4 0-6 15,0 0 3-15,6 1 23 0,-3-1 6 0,3 2 2 0,3-2-31 16,-1-2-10-16,1-5 7 0,0 1-6 0,2-3-5 16,0-2-30-16,1-3 4 0,-1-5-19 0,1 0-46 0,1-3-60 15,-2-3-75-15,-2-5-87 0,2 0-78 0</inkml:trace>
  <inkml:trace contextRef="#ctx0" brushRef="#br0" timeOffset="-160349.5">5831 11765 2157 0,'-9'-3'32'0,"3"-5"21"0,8-2 21 0,-9 1 6 0,7 1 2 0,-3-3 0 0,3 1 7 0,3-3 9 15,8 3-34-15,-5 1-19 0,4 0-19 0,0 4-5 16,3-2-2-16,0 4-1 0,4 1-8 0,1 4-5 0,1 3 2 16,-2 2 0-16,1 3 2 0,2 5 0 0,-4 1-5 15,1 3 7-15,-2 2 1 0,-1 1-2 0,-6 3 3 0,3-1-3 16,-5-3-7-16,-1 2 4 0,-2-3 1 0,-1-1 0 16,-2-3-5-16,0 0-3 0,-2-3 3 0,-1-2-3 15,1 0 6-15,-1-5-6 0,0 1 7 0,2-2-3 0,-2-3 4 16,-1 0 0-16,1-2 0 0,0-2-5 0,1 0 5 15,-3-3 1-15,1 0-6 0,0-1-2 0,0-4-1 16,-1-1 4-16,2-3-6 0,0-1 9 0,1-2-11 0,2-5 0 16,0-1 1-16,3-1 1 0,1-1 4 0,2-2-7 15,2 3 4-15,1-3 0 0,1 1-1 0,1 6 3 16,0 0 2-16,2 4-4 0,2 3-3 0,0 4 2 0,-1 2-4 16,0 5 1-16,0 3 1 0,1 3-4 0,-1 2 0 15,-3 4 2-15,0 2-4 0,3 3 8 0,-6 2 2 16,0 0-6-16,3 2 6 0,-5-2 1 0,1 2 2 0,-4-2 4 15,2-2 1-15,-4-1-8 0,1 1-2 0,-2-4 10 16,0 1-8-16,-3-1 4 0,1-3-1 0,-1 0 1 16,0-3-5-16,0 0 6 0,1-2 2 0,0-1-6 0,-1-1 6 15,3-2-3-15,0 1-1 0,3-2-3 0,-3-4 2 16,4 1-2-16,-1-5-1 0,3 1 4 0,-1-4-2 16,4-3-2-16,-1 0-5 0,2 0 4 0,2-3 2 0,1 3 0 15,1-1-2-15,2 0-1 0,1 2 0 0,-1 4-2 16,0 3 5-16,-2 1-2 0,2 7-2 0,-2 0 5 15,0 3-2-15,-1 7 2 0,-3 1-2 0,-1 3 1 0,1 4 2 0,-6 1 2 16,3 1-1-16,-1 3-4 0,0-1 5 16,-1-1-8-16,0 2 5 0,1-4 3 0,2 1-2 0,0-2-2 15,0-4 2-15,2-1-3 0,0 0-3 0,0-4-33 16,-4-3-31-16,1 1-30 0,0-5-23 0,-2 3-28 16,0-5-32-16,1-2-19 0,2-3 33 0,1-2-18 0,-2 1 64 15,3-7 26-15,-1 2 22 0,-1-5 24 0,-2 1 41 16,1-2 19-16,-1 1-35 0,-3-2 61 0,3-1-15 15,-1 1-21-15,-2-1 73 0,0 4-27 0,-1-3-1 0,0 7 30 16,-2-1 17-16,1 5 0 0,-1 2-16 0,-1 2 24 16,-3 3-74-16,4 0 31 0,0 4-7 0,-3 0-26 15,0 3-3-15,1 1-2 0,-1 3-4 0,-1-3 2 0,2 3-2 16,2 1 18-16,-3-1 10 0,3-2-2 0,3 2-7 16,-1-3-4-16,4 2 2 0,-3-2 3 0,3 0-1 15,1-4-17-15,4 1-11 0,-2 0 2 0,1-4 0 0,2 0-4 16,1-1-1-16,0-1-2 0,3-2 2 0,-2 0 3 15,3-2-3-15,-4-2-1 0,3 0 0 0,-4-2 3 16,2 0 5-16,-1-1-7 0,-5 1-2 0,0-3 2 0,-5 0-4 16,-1 0 0-16,-4-1-1 0,-1 2-6 0,-5-2-2 15,0 2 1-15,-5-2-1 0,1 4 1 0,-1 1 4 0,-4 3 0 16,1 3 4-16,0 2 0 0,0 2-4 0,-1 3 2 16,1 2 2-16,2 0-4 0,1 1 3 0,5 2 2 15,-1 1-9-15,6 3 5 0,0-2 2 0,1 2 2 16,4 0 5-16,1 3-1 0,3-1 0 0,2 0-3 0,0 0 7 15,3-1-3-15,3 0 0 0,-1-2 1 0,4 0-2 16,-1-2 2-16,1-3-3 0,1 0-16 0,1-2-31 0,0 1-28 16,-3-5-20-16,1 4-20 0,-3-6-40 0,2 1-26 15,-5-3 27-15,-1-2-18 0,0-1 3 0,-3 0 14 16,-1-4 3-16,-4 2 16 0,1-4 33 0,-3 2 27 0,0-1-27 16,0 0 37-16,0-5 29 0,0 1 40 0,-1-1 38 15,1-4 26-15,-2 1 27 0,2-2 36 0,0 2-32 16,0-1 12-16,-2 1 18 0,-3 4-10 0,4 0-12 0,-4 3-10 15,3 0-19-15,1 5-33 0,-3 2 38 0,2-1-16 16,0 3-24-16,6-1-15 0,-3 4-12 0,3 1-13 0,-4 0-5 16,4 5-3-16,-1-1-4 0,-2 2-3 0,3 3 5 15,-1 0 3-15,-1 3 15 0,6 1 8 0,2 1 8 16,0 0 4-16,1 2 9 0,5 0 6 0,-2-2-4 0,2 0-2 16,0 2-12-16,-4-5-10 0,-2 1-5 0,-2-3-8 15,1 0-4-15,-4-2-5 0,-2 0 4 0,0-3 2 0,-3-3-1 16,2 2 1-16,-2-3-4 0,-2 0 7 15,2-2-3-15,0 0 5 0,0 0 1 0,-3-2-8 0,3 0 1 16,-3-3 3-16,1 2 1 0,-3-3-4 0,1-1-2 16,-1-1-1-16,-1-3-3 0,1 2 7 0,0-3-4 0,0-2 2 15,5 0-1-15,0 0-3 0,2-2 2 0,1 2-4 16,2-2 4-16,0 1 0 0,3-1-2 0,-1 2-4 16,3 1 4-16,-2 0-3 0,4 0 2 0,-2 2 3 0,3 2-6 15,-1 0 0-15,0 2 0 0,-1 3 1 0,-2 1-6 16,1 3 2-16,-4 1 2 0,1 3-1 0,-2 1 3 15,-3 1-1-15,1 2 4 0,0-1 3 0,1 4-2 16,-3-2 8-16,1 3-1 0,-2-3-1 0,3 4 0 0,-3-2 3 16,0 0-6-16,0 0-2 0,0-2 6 0,-3 0-4 15,3 1-1-15,-2-2-5 0,1-1 1 0,-1 1 0 16,0-3 4-16,-1 0 0 0,3-2 3 0,-3 0-3 0,3-1-2 0,0-2 4 16,-2 0 0-16,4-2 5 0,-2 1-4 15,3-1-3-15,0-4 3 0,-1 2-5 0,1-2 1 16,2-3 2-16,-2-1-1 0,5-1-7 0,-2 1 2 0,2-2 4 15,0-1-4-15,3 3 0 0,-3-1 5 0,0 1-6 16,2 3 4-16,-1 2 1 0,-1 1 1 0,-2 3-2 0,1 2 2 16,0 3 6-16,-2 0-4 0,0 1 9 0,1 3-1 15,-2 2 5-15,0 1 4 0,2 2 7 0,-4-2 5 0,3 3 5 16,-2-1-1-16,0 1-4 0,0-1-3 0,1 0-1 16,0-2-10-16,4 2-3 0,-2-2-7 0,1-2-8 15,3 0 0-15,-1 0 5 0,2-3-2 0,-1-1-4 16,2-1 1-16,-1 0-5 0,0-4 0 0,3 0-11 0,-2 0-24 15,0-4-13-15,-1 2-22 0,2-3-4 0,-1-1 3 0,1-1-2 16,0-1-3-16,-4-1 14 0,4 1 23 0,-1-3 9 16,-2-1 23-16,1-2 4 0,0 1 2 0,-3-3 2 15,0-1-1-15,0 1 2 0,-2-2 2 0,-3 4 10 16,2-2 14-16,-3 2 13 0,1 3 5 0,-3 2 4 0,0 2 4 16,0 0 11-16,0 3 6 0,-3 2-10 0,1 0-14 15,-3 2-18-15,2 0-6 0,-2 2 1 0,-1-1 1 16,-2 1-15-16,0 1-8 0,0 4 2 0,-1-1 7 0,-1 2 13 15,4 0-4-15,-2 4-3 0,-1-2 2 0,6 4 0 16,-2-2 1-16,3 2 0 0,2 0-9 0,0 0-6 16,0-2 6-16,3 2-4 0,2-3-4 0,0-2 5 0,1 2-3 15,2-3 0-15,0-1 0 0,0 0-5 0,4-3 3 16,-2-2 2-16,1 1 2 0,3-1-1 0,-1-4-3 0,1 2 2 16,-1-1 3-16,3-3 4 0,-5 0-8 0,0-2 3 15,1-1-3-15,-4 1-6 0,-1-1 9 0,-2-2-11 16,1 2 2-16,-5-1 1 0,1-1-2 0,-4-1-2 15,-2 0 3-15,-2 1 3 0,1 0-5 0,-3-1 8 0,0 2-2 16,-5 1-3-16,2 0 3 0,-1-1-3 0,2 5 3 16,0-4 0-16,0 4 6 0,3-2 2 0,1 1-3 15,3 2 1-15,-1-3 6 0,4 2-1 0,0-2-4 0,4 2 3 16,-1-2-6-16,0 2-4 0,3-3 0 0,3-1 2 16,0 3-3-16,0-2 0 0,5 2 1 0,-1-1-2 15,3 0 7-15,1-1-5 0,0 3 1 0,-2-1 0 0,2 0-5 16,-1 0 8-16,1 3-4 0,-2-1-1 0,-1 2-4 15,-3 2 2-15,0 1 3 0,0 2 1 0,0 2 2 16,-4 1-7-16,0 3 4 0,0 0 2 0,-1 4 0 0,-1-2 3 16,3 2 1-16,-4 1-4 0,3-2 1 0,-4 3 4 15,3-2-1-15,1 0-1 0,0-1-5 0,-4-1 7 0,1-1-6 16,-1-2 3-16,0-2-2 0,-3 0 0 0,0-1 1 16,0-2-1-16,0-2 5 0,-3 1-8 0,3-3 3 15,-2 1 2-15,1-2 2 0,-1 0 1 0,0-2 0 16,2 1 0-16,-3-2 1 0,3 1-1 0,0-4 1 0,0-1-2 15,0 1-3-15,0-2-2 0,0-3 0 0,3 0-3 16,1-1 2-16,-1-2 1 0,3 0-1 0,1 0 0 16,3-3 5-16,-3 3 0 0,1-2 1 0,0 5-1 0,1-2-4 15,-4 7 2-15,1 2-7 0,-4 0 1 0,0 7-3 16,-1-1 1-16,-1 4 1 0,2 0 3 0,-4 4 4 16,2-2 0-16,0 3 8 0,0 0 6 0,0-3 3 0,2 2 10 15,-2-1 5-15,3 0 6 0,0-2 2 0,2 1-1 16,-2-4-1-16,0 3-6 0,3-5-2 0,-1 3-11 0,0-2-5 15,2-2-5-15,0 1-3 0,-1-2 0 0,1 0-3 16,1-2-3-16,1 1 6 0,2-2 0 0,-1-2-4 16,2 2 0-16,1-3-2 0,-3 0-2 0,2-1 7 0,-1-3 6 15,3 1-10-15,-2-3 1 0,-1 1 3 0,0-3 2 16,-2 0-2-16,-1-2-1 0,1 0-9 0,-4-1 0 0,0 3 2 16,0-2 0-16,-2 4-2 0,-3 1-3 0,2 4 0 15,-4 2 3-15,2 3 0 0,-3 2-1 0,3 3-1 16,-5 4-2-16,2 2 4 0,-2 3-1 0,3 4 1 15,1 6-2-15,-2 1 8 0,7 7-2 0,-2 1 6 0,4 5 14 16,1 2 3-16,1 4 7 0,1-1 11 0,-1 2 5 0,-3 0-1 16,3 3 9-16,-3-3-1 0,2 2-2 15,-2-2-14-15,0-6-3 0,-2 0-1 0,4-5-4 0,-6 0 1 16,1-5-6-16,-2-2-1 0,-5-1-2 0,3-4 16 16,-4-1 8-16,4 0-2 0,-4-5 3 0,4-1-5 0,-5-5-1 15,-1-4-9-15,-5-5-4 0,-1-4-9 0,-4-1-10 16,-1-8-3-16,-3-2-5 0,0-4 3 0,2-6-2 15,-2 3 0-15,7-7 2 0,4-1-3 0,0-4 0 16,6 3-3-16,4-4 3 0,4 3-1 0,3-2 0 0,5 3 1 16,4 5-1-16,3 1 2 0,2 4-4 0,3 3 3 15,1 7-5-15,-2 0 0 0,-1 4 1 0,1 1 4 16,1 4-5-16,-5 2-3 0,2 1 5 0,-5 1-1 0,2 1 2 16,-1 0 6-16,-2 3-6 0,-4-3-4 0,0 2-12 15,-5-1-21-15,-2 2-12 0,-4-2-33 0,-1 3-27 0,-3-1-49 16,-4-1-39-16,-2 1-41 0,-6 4-53 0,-1-3-54 15,-1 2-55-15</inkml:trace>
  <inkml:trace contextRef="#ctx0" brushRef="#br0" timeOffset="-159770.72">9168 11716 1920 0,'14'-8'-24'0,"-2"0"36"0,-2-4 22 0,3 3 15 0,-5-1 1 0,-3-1 15 0,2 0 5 16,-2 3 6-16,-5-1 29 0,0 2-18 0,-1 2-14 16,-3 1-11-16,3 1-7 0,-5 3-9 0,4 1-9 0,-4 2-3 15,1 2-2-15,-1 3-14 0,-1 2 0 0,-2 2 10 16,3 4 19-16,-4 1-1 0,5 1 9 0,-1 4 12 15,3-2 5-15,0 2 8 0,0 0 2 0,3 0 2 0,1-4-2 16,4 3 4-16,0-5-4 0,4-2-9 0,2 1-5 16,3-3-12-16,1-2-8 0,5-3-19 0,-1 0-8 0,2-3-7 15,4 0-16-15,-1-2-31 0,-2-4-30 16,2-2-38-16,-1 0-51 0,-7-7-56 0,2 2-46 0,-2-4-62 16,-2-5-7-16,-5 2-29 0</inkml:trace>
  <inkml:trace contextRef="#ctx0" brushRef="#br0" timeOffset="-159661.67">9344 11419 1196 0,'-10'2'0'0,"1"-5"-4"0,4 4 7 15,-1 1-4-15,-1-2-2 0,4 3-2 0,-2-1-7 16,4 2-20-16,-2 1-20 0,6-1-19 0</inkml:trace>
  <inkml:trace contextRef="#ctx0" brushRef="#br0" timeOffset="-159287.25">9470 11674 1823 0,'0'0'-13'0,"0"-2"34"0,5-1 26 15,-3 3 15-15,-1-3 20 0,1-1 13 0,2 2 17 16,1-2 7-16,0 0 20 0,-2-1-35 0,5 1-21 16,-3 2 0-16,7-1-2 0,0 1-10 0,1 2-17 0,0 2-5 15,4-1-9-15,-4 5 0 0,4-1-3 0,-4 3-13 16,0 0-19-16,1 2 0 0,-4 3-1 0,-2-1-6 15,-1 2 3-15,-2-2 4 0,-2 2-5 0,-1-1-4 0,-2-2 4 16,0 0-1-16,-2 0-5 0,-1-4 9 0,-2-1-2 16,0-1 0-16,1 1 1 0,-2-2 4 0,-1-3 1 15,1-1-8-15,-3 0 1 0,2-1-3 0,-4-2 2 0,5-2-3 16,-5 1-2-16,6-3 2 0,0 0-1 0,-1-4 3 16,3 1 2-16,3-1 2 0,1-5-4 0,1 2-2 15,4-2 6-15,1-2-5 0,3 1 0 0,0 2-1 0,3-1 1 16,4 3-5-16,3 0 4 0,0 5 5 0,2 2-4 15,0 2 3-15,0 4 2 0,0 6 3 0,-1-1-1 0,-4 6 7 16,2 0-5-16,-3 3 1 0,-2 4 0 0,-3 1 4 16,-2 2-6-16,-2-2 3 0,-1 0-3 0,-6 2 5 15,0-3-18-15,-3-1-34 0,0-1-36 0,-6 3-61 16,2-3-64-16,-4-3-54 0</inkml:trace>
  <inkml:trace contextRef="#ctx0" brushRef="#br0" timeOffset="-157941.08">10480 11660 1508 0,'2'-4'80'0,"1"-4"-44"0,5 2 17 0,-4-2 10 16,0-3 3-16,2 2 16 0,-1-1 18 0,-3-3 7 0,1-1-63 15,0 2 53-15,-3-3-3 0,0 5-2 0,0 0 1 0,-3 1-16 16,-2 1-18-16,0 4-10 0,-5 3-13 16,0 4-9-16,-4 1-14 0,-2 4-9 0,-1 4 1 0,-1 3 3 15,-4 2 6-15,6 4 21 0,-4 3 12 0,2 0 2 16,2 2-2-16,4 1 6 0,1 0 6 0,1-2 5 15,4 2-6-15,0-5-17 0,4 2-14 0,2-5-2 16,3 1 3-16,3-3-2 0,2-1-10 0,0-2-6 0,5-1-2 16,1-2 3-16,3-4-3 0,1 1 2 0,6-5-24 15,2 1-24-15,1-8-39 0,-1 4-37 0,4-5-27 0,-2-1-19 16,1-1-17-16,-1-4-6 0,1 2 15 0,-4-2 22 16,0 3 28-16,-4-5 37 0,3-1 28 0,-4-2 16 15,-1-2 17-15,-3 1 8 0,-2-1 8 0,0-1 7 0,-4 0 15 16,-4 2 20-16,2-2 17 0,-5 2 15 0,-3 0 10 0,0 1 4 15,-2-1 11-15,-2 7 4 0,-1-2-1 16,2 4-17-16,-3 1-16 0,-1 1-15 0,2 2-12 0,0 4-9 16,-2 3-10-16,4 0-11 0,-2 1-8 0,0 3 0 15,2 1-1-15,0 4 0 0,1 0 2 0,-2 3 6 16,2 1 7-16,2 3 17 0,0 1 8 0,0 1 0 0,0-2 2 16,5 2-2-16,-2-2 3 0,0 0-6 0,3-3-8 15,4 0-20-15,-1-3-2 0,2-1-1 0,2-2-4 16,1-3 2-16,-1 0-4 0,4-2 5 0,1-3-1 0,1 0 0 15,-2-2-6-15,-1-2 2 0,4-1 1 0,-4-2-3 16,0-2-3-16,-2 0-8 0,2-2-10 0,-5-1-4 16,2-2-2-16,-2 0-7 0,-3-4-2 0,0 2 2 0,-5-3 0 15,3-2 8-15,-3 1 11 0,-1-1 7 0,-4 2 2 16,1 1 6-16,-4 0 3 0,-3 5-3 0,0 1 2 16,-3 4-1-16,-1 4-4 0,-3 1 1 0,-2 2-2 0,1 3 4 15,-3 0-4-15,3 1 3 0,-3 2 6 0,2 1-3 16,3-1 5-16,2-2-5 0,0 2 2 0,6-1 2 0,-1-3 3 15,4 2-1-15,3-2-7 0,0-1 0 0,0-2 0 16,3 0 11-16,-3 3 0 0,3-3 2 0,2 0 6 16,0-3 5-16,0 3 4 0,4-4 2 0,-4 1-2 0,3-1-2 15,3-1 7-15,-2 0-7 0,1-1-6 0,0-2 0 16,0 3-1-16,0-3-1 0,-2 3 5 0,0 0-4 16,1 1-10-16,-1 0 4 0,2 1-4 0,1 1-1 0,-2 1-2 15,4 1-1-15,-1 1-4 0,1 1-1 0,1 2 4 16,1 3-3-16,0 0 2 0,1 2-5 0,0 2 8 0,0 2 1 15,-2 1-5-15,0 1 2 0,0 1 6 16,-4-1-5-16,1 0 0 0,-3-1 1 0,1 2-4 0,-2-4-2 16,-1 0 10-16,-1-1-2 0,-5-2-11 0,3 0 10 0,-3-1-3 15,0-1 0-15,0-3 2 0,0 1 2 0,-3-3-5 16,3 0 3-16,-3-2 9 0,1 0 0 0,-1-2 2 16,0 1 0-16,1-3 0 0,-1 0-3 0,1-3-2 15,-1 0 3-15,2-2-7 0,-1-3-3 0,-1-2 2 0,3 0-5 16,3-5 0-16,0 0-1 0,2-2-1 0,3 0-1 15,0-3 2-15,4 2-6 0,1-1-3 0,1 3 3 16,-1 0-2-16,3 2 2 0,-3 1 0 0,5 6-4 0,-5-1-3 16,2 7 0-16,-3 1 0 0,-1 4 3 0,3 7-2 15,-4 2 3-15,0 1 3 0,-4 4 2 0,1 4-2 0,-5 0 7 16,1 1 0-16,-1 0 3 0,-2 2-1 0,0-2-1 16,-2 1 0-16,-1-2-1 0,1-2 7 0,-1-1-2 15,3-1-2-15,-4-2-2 0,2-4 5 0,1 0-4 16,1-3 2-16,-2-1-1 0,2-1 2 0,0-2 3 0,-1-1 1 15,2-1-9-15,-1-3-4 0,2-1-3 0,-1-1 1 16,1 0-4-16,2-3-1 0,-1-3-7 0,2 0 2 16,0-3 4-16,0-1 6 0,3-2 3 0,3-2-3 0,-2 1 2 15,3-2-3-15,-2 2 7 0,5 1 0 0,0 2 3 16,-2 2-7-16,3 3 4 0,-2 6-3 0,2 1 2 16,-3 4-4-16,0 4 2 0,-1 4-1 0,-1 2 1 0,0 4 5 15,-3 3 0-15,-3 1 2 0,3 2-1 0,-5 4 4 16,3-4-5-16,-3 4 2 0,0-2-2 0,-1 0-2 15,1-1 0-15,-3-2 1 0,3-1-12 0,1-1-34 0,-4-1-40 16,1 0-40-16,-1-5-29 0,2 0-55 0,1-2-1 16,0-2-47-16,-1-2-40 0</inkml:trace>
  <inkml:trace contextRef="#ctx0" brushRef="#br0" timeOffset="-157504.29">11861 11674 1672 0,'5'-27'34'0,"0"5"19"0,2 4 20 0,-10-1 10 0,6 8 1 0,-3 3 0 15,0 4-2-15,-3 4 0 0,6 2-32 0,-3 5-6 16,0 2-13-16,2 4-9 0,0 3 2 0,-1 2 2 0,2 4 4 16,2 3 22-16,-2 1 5 0,2 5-9 0,1-2 5 0,1 4 6 15,-1 0 6-15,4 2 6 0,0-2-4 0,-2 1-22 16,1-4-7-16,0 2-6 0,2-5-9 0,-3-1-10 16,2-3-7-16,-1-2-3 0,-1-3-1 0,-2-1 1 15,1-5-5-15,-2 0 5 0,-1-4 3 0,-3-2 2 16,1-1-2-16,-2-4-6 0,-3-2 4 0,-1-4-4 0,-1-3 7 15,-3 0-3-15,1-4-7 0,-1-4 2 0,-1-2 2 0,-1-3 0 16,1-1 1-16,1-5 1 0,2 0-4 0,1-2 1 16,3 0 4-16,-3-1-1 0,5 0-6 0,0 0 1 15,2 1 0-15,-2 2 2 0,0 0-3 0,3 3 2 16,-3-3-7-16,4 1 7 0,-1 2 2 0,0-1-3 0,0 4 1 16,1 0 1-16,0 0 4 0,2 2-4 0,1 7 1 15,-1-4 2-15,1 7-6 0,3 2 10 0,0 2-6 16,0 4-1-16,3 2 2 0,0 4-3 0,3 5 5 0,-2 0-3 15,2 6-3-15,-2 1-2 0,0 2 4 0,-2 4 0 16,-6 3 0-16,3 1 3 0,-7-4-4 0,-2 4-3 16,-5-3 7-16,-3 1-3 0,-3-4 0 0,-6 1 0 0,2-4-3 15,-7-1 6-15,2-1 2 0,-2-3-3 0,-4-2-5 16,6-2-19-16,-1-2-17 0,2-2-18 0,3-1-19 0,2-2-33 16,3 0-35-16,0-2-31 0,6-2-25 0,2-4 26 15,6 3-29-15,-1-6-17 0,7 0-18 0</inkml:trace>
  <inkml:trace contextRef="#ctx0" brushRef="#br0" timeOffset="-156679.28">12394 11731 1767 0,'21'-1'-13'0,"-3"-2"73"0,0-1-32 0,-1 1 22 0,-4 0 15 16,-2-2 6-16,2 1 6 0,-7-3 11 0,2 2 18 0,0-2-64 16,-5-1 44-16,-3-3-16 0,0 3-8 0,-2-4-2 15,-1 3 0-15,0-4-12 0,0 1-8 0,-3 1-13 16,3-2-5-16,-4 2-8 0,1 2-8 0,-2-1-5 15,2 3-4-15,-1 2 3 0,-2 1 2 0,1 3 0 0,-2 1-3 16,1 1-2-16,-2 3 5 0,1 3 2 0,-1 1-3 16,-1 1-3-16,1 5 2 0,-1-1 32 0,2 4 2 0,0 1 3 15,0 1-3-15,1 0 1 0,4 2 4 0,-1-1 2 16,1 0-5-16,3-1-27 0,2-3-4 0,0 1-4 16,2-4 2-16,3 1-4 0,1-4-2 0,2 1 4 15,3-3 1-15,0 0 0 0,0-3-4 0,4-3-4 0,-3 2-6 0,2-5-18 16,-2 1-7-16,0-5-8 0,-1 0 0 15,2 0-3-15,-2 0 3 0,-2-4 9 0,1 1 1 0,-1-1 18 16,-1-1 7-16,-1-1 7 0,-1-2 1 0,0-3 1 16,-1 2-2-16,-2-2 1 0,0 0 3 0,2-2-3 15,-5 4 3-15,3-3-3 0,-1 5 0 0,0 1 2 0,-1 3-3 16,1 3-8-16,-1 3-1 0,-1 4 4 0,2 2-5 16,-2 3 3-16,0 3 0 0,-2 1-4 0,2 4 7 15,-1 0 5-15,-1 3 2 0,1-1 4 0,-1 1 0 16,2-2-3-16,2 1 3 0,2-3-1 0,1-1 3 0,3-1 3 15,0-1-7-15,3-2-28 0,3-2-20 0,0 1-39 16,2-6-20-16,3 2-30 0,2-5 6 0,-1-4-69 0,-4-2 25 16,3 3 2-16,0-6 2 0,-6-3 39 0,-1 2 16 15,2-3 33-15,-4 1-13 0,0 2 73 0,2-2-1 16,-1-4 39-16,0 1 38 0,0-3 31 0,1 1 8 0,-2-2-33 16,0 3 66-16,-4-1-40 0,-1 1-7 0,0 0 8 15,-1 4-13-15,-5-1-32 0,-5 5-6 0,1 1 32 16,-3-3-63-16,1 10 33 0,-5-5-11 0,1 4-28 0,-2 2 6 15,-1 0 16-15,4 3 9 0,0 2 4 0,3 0 3 16,1 0 18-16,1 5 6 0,3-1 11 0,2 5 0 0,0-1-3 16,0 4-2-16,0-1-1 0,0 3-1 0,0 2-13 15,0-2 7-15,2 3 2 0,3-2-4 0,-2-1-9 16,7-2-5-16,-3 0-6 0,6-3-2 0,-3 0-4 0,4-4-9 16,-1-1-10-16,2-2-10 0,0-1-2 0,0-3-2 15,1-3 7-15,1-2-3 0,3-2-18 0,-3-3-27 16,0-4-23-16,-1 0-14 0,1-3-17 0,-4-4-11 15,4 3-22-15,-6-5-16 0,4 1 10 0,-3-4 18 0,1 1 7 16,-1-5 14-16,1 1 14 0,-3-2 10 0,-2-2 18 16,-2-4 19-16,-6 3 5 0,3 3 8 0,-6 0 21 0,1 5-5 15,-2-1 5-15,-4 6 2 0,-2 5-2 0,2 6 0 16,-4 3 3-16,2 4 1 0,1 4-8 0,-4 3 5 16,5 3-2-16,-3 4 6 0,2 3 7 0,-1 2 18 0,4 3 3 15,-1 1 2-15,4 1 11 0,-1 3 3 16,8 1 19-16,-4 1-3 0,7 1 0 0,-3-1 3 0,6 0-3 15,2 2-2-15,1-4-12 0,4-1 1 0,0 1-20 0,3-3-1 16,-4-2-39-16,1-4-52 0,-1 1-32 0,1-4-24 16,-4-7 9-16,-2-1-25 0,-3-2-23 0,-1 1-41 15,-3-5 0-15</inkml:trace>
  <inkml:trace contextRef="#ctx0" brushRef="#br0" timeOffset="-156533.05">13088 11794 1935 0,'-9'-11'-30'0,"1"4"38"0,3-4 8 0,2 6 24 0,-4-4 6 0,7 4-1 0,4 0 3 15,0 2 3-15,1-4 36 0,5-1-34 0,4 2-6 16,0 0-17-16,5-2-7 0,3 1 3 0,-1 1-4 0,1-1-3 16,3 3-6-16,-4-1-4 0,1 1-3 0,2 0-15 15,-4 1-27-15,-4 2-38 0,1-1-50 0,-5-3-24 16,-3 2-70-16</inkml:trace>
  <inkml:trace contextRef="#ctx0" brushRef="#br0" timeOffset="-154673.35">14037 11596 1680 0,'0'-8'39'0,"0"-3"16"0,3 6 20 0,-3-3 11 0,0 1 20 0,2 3 1 0,-2 1 6 0,0-1 6 16,-2 3-42-16,-1 2-16 0,0-1-13 0,1 8 9 16,-2-2-18-16,-1 3 1 0,-2 3-4 0,0 0 13 15,-3 4 16-15,2 1-3 0,-1 2-6 0,3-2-17 0,-1 0-2 16,1 0-1-16,2-1-2 0,1-1-21 0,3-3-12 16,0 0 4-16,0-1-2 0,3-3-4 0,1 3 0 15,2-4 4-15,1 0 1 0,3-2-1 0,0 0-1 0,1-1-2 16,3 1 1-16,1-3 3 0,0-2 1 0,-2 3-6 15,3-1-3-15,-4-2-17 0,1-5-9 0,-2 5 1 16,-1-2-3-16,-4-3 0 0,3 1 3 0,-4-3-2 0,1-1 5 16,-1 1 16-16,0 0 15 0,-2-6-5 0,2 1 1 15,-2-1 2-15,-2-2-1 0,1 0-2 0,-2-1-1 0,3-2 1 16,-3 2-5-16,4-1 5 0,-4 2 2 0,1 3-7 16,1-1 0-16,-1 5-2 0,1 3 2 0,-2 1-6 15,0 6 6-15,0 0-3 0,0 6-1 0,-2-3 2 0,1 6 6 16,-2 0 12-16,3 2 7 0,0 1 11 0,-4 1-5 15,8-1 4-15,-4 0 4 0,3 1 11 0,3-1-6 16,-3-1-6-16,5-2-8 0,2 0-3 0,-1-3 1 16,5-2-3-16,1 1-2 0,3-2-12 0,0-1 0 0,7-2 1 15,0-2 0-15,2 0-4 0,0-2 0 0,2-1 1 16,-4 0-4-16,2-2 3 0,-2 0 0 0,0-1-3 0,-3 1 2 16,-2-1-1-16,-3 1 1 0,-3-3-1 0,-1 1 0 15,-7 0-2-15,1-1 5 0,-4 1 0 0,-3-2-4 16,-2 1 6-16,-1-2-1 0,-2-1-3 0,-3-1 5 0,-1-2 0 15,-4 2-7-15,3-1 2 0,-2 1 4 0,1 0-4 16,-3-1-5-16,4 1 5 0,-3 0-2 0,3 0-2 16,0 2 7-16,2 2-3 0,-1 2-3 0,2-2 0 15,1 3 3-15,1 4 2 0,2-2-12 0,1 5 7 0,-1 0-4 16,2 3 2-16,-5 3 2 0,4 0-1 0,-3 3 8 16,2-1-3-16,1 4 9 0,-1 1-1 0,2 2 1 0,1-3-4 15,1 1 1-15,1 2 4 0,1-4-3 0,3-1 0 16,4-1-2-16,-2-1-3 0,1 0 1 0,4-1 1 15,-1-2 1-15,3-1 0 0,2 0-4 0,-1-3-3 0,5-1 3 16,-3 0 3-16,0-2-7 0,2-2 7 0,1 1-6 16,-2 0 1-16,-2-2 3 0,3-1 1 0,-5-1-2 15,-2 0 0-15,2 0 0 0,-3-1-2 0,-3-2 2 0,1 0-5 16,-2-1-3-16,-4-2 6 0,3 1-1 0,-1-5 0 16,-1 0-1-16,-4-1 0 0,4-2-1 0,-3-1 1 15,1-1 4-15,0-2-2 0,-1 2-5 0,1-1 5 0,-1 0-6 16,2 5 3-16,-3-2-1 0,1 9 2 0,-2 0-4 15,2 3-5-15,-4 4 7 0,0 5-5 0,-3 3 5 16,-2 4-1-16,-4 3 4 0,-2 3-7 0,1 0 7 0,-6 6-2 16,2-2 1-16,-1 1 5 0,3 1 2 0,1-2-3 15,2 2-2-15,1-3 4 0,6-1-3 0,-1-3 5 0,5 1-2 16,1-1-6-16,3-4 1 0,0-1 0 0,5-1 4 16,0-1 2-16,3-2-3 0,1-2-1 0,4 0 2 15,-2-2 0-15,4-2-1 0,-3 0 5 0,3-2-3 0,-2-1-1 16,-1-1-2-16,1-1 5 0,-4-2-3 0,0 1 2 15,-3-2-3-15,0-2 1 0,0 1-5 0,-3-4 0 16,-2 1 5-16,0 0-3 0,-5 0 0 0,0-1-1 16,-2 0 0-16,-1 0-5 0,-2 0 11 0,2 1-5 0,-1 2-4 15,-1 1 1-15,3 0 1 0,-1 3-3 0,2 3 3 16,-1 0-2-16,2 3-6 0,0 0 3 0,0 3 1 16,0 0 2-16,0 3-4 0,0 3 7 0,0 1-2 0,0 2 3 15,0-1 0-15,0 2 0 0,0 0 4 0,0-2-4 16,2 0 2-16,-1 0-1 0,2-2 1 0,-1-2 2 0,1 0-2 15,3 0-1-15,-1-3-2 0,1 2 2 0,2-4 3 16,0-1 0-16,3 1-3 0,0-2 3 0,3 0-4 16,-1-2 3-16,0 1 1 0,1-3-3 0,2 0 2 15,-2 0-6-15,2-1 6 0,-2-1-3 0,-3 2-2 0,2-2 2 16,-4-2 1-16,1 3 1 0,-4-2-3 0,0-1 2 16,-2 0-5-16,-3 0 2 0,-1-3 3 0,-1 3 1 0,-3-2-5 15,0 1 0-15,-1 2 0 0,2 2 2 0,0 1-1 16,0 1-3-16,-1 2 3 0,1 2-6 0,3 2 5 15,-2 3-2-15,1 2 4 0,-1 1-4 0,-1 2 5 0,3 2-1 16,-3 1 1-16,3-1 0 0,0 2 1 0,5-2-2 16,-1 1 6-16,1-3-4 0,-1-1-1 0,2 1 2 0,0-2-3 15,5-2 7-15,-3 1-4 0,0-3 3 0,1-2-5 16,-1 0 8-16,2-3-4 0,-4 0 3 0,2 0-2 16,-2-5-2-16,-1 1 1 0,0-1 1 0,2-3-2 15,0 0-7-15,-1-3 4 0,4 0 1 0,-3-2 0 0,3 0-2 16,0 0 1-16,0-1-3 0,2-2-1 0,-2 1 5 15,1-2 0-15,1 3-1 0,1 2-2 0,-1 0-5 0,-4 3 2 16,2 3 0-16,-5 5-2 0,1 4 0 0,-3 5 0 16,-1 6-3-16,-4 4 4 0,-2 6 10 0,0 7-4 15,1 6 17-15,0 2 20 0,-2 4 9 0,2 6 17 16,1 2 16-16,-1 0 14 0,2 0 6 0,1 3 0 0,0-3-9 16,0-3-21-16,0 1-10 0,1-3-18 0,-2-5-11 15,1-6-17-15,-2-2-6 0,-2-7-5 0,-3-3-3 0,2-4 7 16,-4-4-2-16,-2-5 5 0,1-1-9 0,-3-3 0 15,0-4 2-15,-2-6 6 0,-2-2-4 0,-1-4-3 16,-2-3 0-16,1-4-5 0,1-4 9 0,1-1 0 16,4-9-4-16,-1 4-3 0,8-7 1 0,3-4-3 0,4-6 5 15,4 0-2-15,8-3-4 0,3 0 1 0,4 1-1 16,5 4 0-16,4 3 5 0,1 4-1 0,1 5 1 0,1 5 5 16,1 8 2-16,-3 1 5 0,-1 9 6 0,-2 0-2 15,-2 5-2-15,-3 2 2 0,2 2-3 0,-7 4-3 16,1 0 0-16,-6 0-7 0,-2 1-1 0,-4 1 0 0,-3 2-1 15,-6-1-2-15,0 0-3 0,-5 1-28 0,-1-2-42 16,-1 4-53-16,-4-3-75 0,0 5-74 0,-7-4-107 16</inkml:trace>
  <inkml:trace contextRef="#ctx0" brushRef="#br0" timeOffset="-140085.64">1794 13194 924 0,'0'-2'4'0,"3"2"0"0,1 0-1 0,-3 0 0 0,1-3 5 0,-2 3-2 15,0 0 6-15,3 0-2 0,-3 0 0 0,0 0 1 0,0 0 2 0,0 0-1 16,0-2 2-16,2 2-1 0,-2 0-8 0,0 2 1 16,0-2-2-16,0 0-1 0,0-2 9 0,0 4 4 15,0-4-1-15,1 4 5 0,1-4 6 0,-2 2 4 0,2 0 3 0,-1 0 9 16,-1-2-8-16,3 2-5 0,-3 0 1 0,0 0-2 15,0 0-1-15,0 0-8 0,-3-1-1 0,3-1-11 0,-1 2 0 0,1-1-4 16,0-1 10-16,-2 2 6 0,0-1-3 0,1 1 9 16,-1 0 0-16,-4 0-30 0,4 1 36 0,-6 1-29 0,5-1 30 0,-5-1-48 15,5 2 47-15,-2-2-51 0,2 1 51 0,1 1-21 16,1 0 13-16,1-4-13 0,-2 4 7 0,2-2-9 0,0 3 0 0,-3-3 2 16,3 0-5-16,0 0 12 0,-3 2-5 0,3 0 11 15,-3-1-48-15,3-1 52 0,-5 1-47 0,5 1 46 0,0-2-46 16,0 0 56-16,2 0-35 0,4-2 35 0,-3 2-3 0,3 0 0 15,-1-1 1-15,0 1 4 0,0 0 7 0,1 1-10 0,0-2-6 16,-1 2-5-16,0-1 2 0,0 2 1 0,1-4 0 16,0 4-7-16,0-2-9 0,-1 0-5 0,0 0 2 15,2 0 1-15,-2 0 6 0,0 0 1 0,0 0 2 0,2-2 3 16,-3 1 2-16,3 1-1 0,0-3 4 0,0 3-3 0,-1-2-1 16,2-1-4-16,1 3-5 0,-2-2 1 0,1 0-5 15,0 1 5-15,-1-1-7 0,1-1-2 0,-1 2-2 0,-2 0-2 16,1 0 3-16,0 1 0 0,-4-2 1 0,-1 2 3 15,1 0 6-15,-2 2 4 0,1-2 1 0,-2 1 11 0,1-1-1 16,0 0 0-16,0 1 3 0,0 0-5 0,-2-1-6 0,2 0-3 16,0 2-1-16,0-2-6 0,-1 0 3 0,1 0-4 15,0 1-4-15,0-2-2 0,0 2 6 0,1-1-4 0,-1 0-3 16,0 0 1-16,2-1-2 0,-2 1 3 0,1 0-1 0,1 0-1 16,-2 0-3-16,2-2 3 0,-2 2-1 0,0 0 1 15,1 0-3-15,-1 0-2 0,0 0 2 0,2 0-1 0,-2 0-2 16,0 0 3-16,0 0-9 31,0 0-5-15,0 0 17 15,0 0 3 0,0 0 3-15,0 0-7 15,20 3-4 0,-20-3 14-15,0 0-13 15,0 0 2-15,0 0-44-1,-22 3-18-15,16-3-68 0,1 0-62 16,-1-1-68-16</inkml:trace>
  <inkml:trace contextRef="#ctx0" brushRef="#br0" timeOffset="-137319.16">2704 13252 1696 0,'3'-6'-29'0,"-3"-2"82"0,-7-1-41 0,7 2 29 0,-1 1 5 0,1 1 12 0,-2-3 14 0,2 3 10 0,0-1 39 16,0-2-69-16,0 3 46 0,0-1-24 0,2 3 4 0,-2-4-3 15,3 6-10-15,-3-1-6 0,0 0-13 0,0 2-8 0,2 0-8 16,-2 0-7-16,0 0-8 0,0 3-13 0,0-2-1 0,0 2-1 16,0 3-1-16,0 0 1 0,1 2-1 0,-1 3 6 0,0 1 1 15,0 2 6-15,2-1-2 0,-2 4-3 0,0 0 4 0,0-1-2 16,-2 2-4-16,2-1-2 0,0-3 1 0,0 2-2 15,2-4-2-15,-2 1 0 0,0-2-3 0,0 0 2 0,0-1 3 16,0-4 2-16,0-1-4 0,0 1-4 0,3-3 4 0,-3-1 5 16,0-2-3-16,0 0-2 0,-3 0 4 0,3 0 1 0,0-1 12 15,0-1 5-15,0-4-2 0,0 1-6 0,0-2 3 0,0-2 0 16,3-2 2-16,-3 0-9 0,9-4-10 0,-6-2-3 0,-3-1 4 16,5 1 1-16,2-2 1 0,-1-1-6 0,-1-1-1 15,4 0 5-15,-3-3 1 0,4 1-1 0,1 2-5 0,-1 1-1 16,-1 1-2-16,3 2 0 0,-2 2 0 0,0 5-3 0,1 1-2 15,-11 9-14-15,0 0 0 0,54-2 13 16,-45 10 5-16,-1 0 6 0,2 4 0 0,0 1 2 16,-3 2 1-16,2 1 0 0,-4 3-4 0,2-1 7 15,0 1 0-15,-4 0-5 0,-1 3 2 0,1-3 0 0,0 0 2 16,-3-1 3-16,2-2 1 0,-2 1-1 0,-2-2 0 0,2 0 2 16,-1-5 2-16,-2 3 0 0,1-5-2 0,0 0-2 15,-1-2 4-15,0-1-3 0,3-3 1 0,0 0 7 0,-3-2-4 16,3 0 1-16,0-3 2 0,0-1 1 0,3-1-7 15,-3-3 5-15,3-3-6 0,0-2-3 0,-1-1-3 0,4-5 0 16,-1-2-1-16,3-3-5 0,1 0 2 0,1-3-2 0,0 0 0 16,0-2-1-16,3 1 1 0,1 1-4 0,2 1-1 15,0 3-1-15,0 4-3 0,1 5-2 0,-1 3 6 0,1 4-6 16,-2 7 2-16,0 2 4 0,-2 5 1 0,-3 4 6 16,2 3 2-16,-4 3 0 0,0 3-2 0,1 4 7 0,-4-3-3 15,0 4 7-15,-2-1 1 0,0-2-6 0,1 2 5 0,-3-4-1 16,-1 0 1-16,2 2-3 0,-2-4 0 0,2-1-4 15,-2 1 0-15,1-4 7 0,2-1-20 0,-3-2-28 0,0-3-42 16,-4 0-41-16,5 0-61 0,2-5-22 0,-3-1-67 16</inkml:trace>
  <inkml:trace contextRef="#ctx0" brushRef="#br0" timeOffset="-136523.25">3474 13141 2050 0,'1'-3'38'0,"-2"1"22"0,-1-6 4 0,7 7 7 0,-7 1-2 0,1 1-5 0,1-1 6 0,-2 3-4 0,0 0-35 0,2 4-20 0,-3-1 6 0,3 2 6 16,-3 0 0-16,-1 5 14 0,4-2-2 0,-2 3 3 15,2 1 0-15,2-1-1 0,-2 1-5 0,4-1-7 0,-1 4 3 16,2-3-5-16,-2 1 0 0,2-1 1 0,2 0-2 16,0 0 1-16,-2-2-6 0,3-1-4 0,-2-1-3 0,1-1 0 15,0 0-5-15,0-1-2 0,-1-3 3 0,2-2-3 16,-3 0 2-16,4-2 1 0,-4-1 0 0,3-4-4 0,0-1 4 15,0-2-1-15,-2-3-12 0,2 0-19 0,-3-6-2 16,4 1-3-16,-4-4-3 0,1-2-5 0,-1-2 2 16,0-1 0-16,-2 0 9 0,-3-3 21 0,3 3-1 0,-3 0 4 15,0 2 1-15,0 2 3 0,0 3 3 0,0 2-2 0,0 5 1 16,-3 3-1-16,3 3 4 0,-3 3-3 0,3 0 1 16,-2 5 1-16,-1 3-7 0,0 0 2 0,-2 3-1 0,2-1 1 0,0 4 1 15,-1 0-1-15,0 3-2 0,1-2 1 16,1 3 6-16,2-4-2 0,2 2 6 0,1 1-4 0,1-4 0 15,3 1-1-15,-1-2 0 0,1 0 6 0,-1-4-9 16,3 2 5-16,1-4-5 0,1 0 3 0,1-1 1 0,1-3 2 16,1 0 2-16,2-4-5 0,2 0 6 0,-1-2-3 0,0 0-3 15,1-3 0-15,1-2-10 0,-2-1-4 0,-1-2-3 16,-3 0-4-16,3-3-2 0,-5 2-7 0,1-1-4 0,-2-5-7 16,-2 3 8-16,1 0 0 0,-3-1 4 0,-1 0 1 0,0-2 2 15,-5 2 7-15,0-2 6 0,0-2 4 0,-3 1 0 16,-2 0 4-16,-3-2 1 0,2 0-2 0,-2-1 2 0,-2 2 1 15,2-1 13-15,-1 3 12 0,0 1 7 0,2 3 2 16,1 2 5-16,-2 4 0 0,3 1-3 0,2 5-1 0,0 1-14 16,1 2-6-16,-1 3-10 0,3 3-3 0,-3 4-5 15,3 3 4-15,-2 3 1 0,1 0-2 0,1 6 3 0,0 2-1 16,3 2-1-16,0 1-3 0,0 1 3 0,2-1-2 0,3 1 3 16,0 0 6-16,-2-3-3 0,4 1 2 0,-2 1 3 0,1-5 6 15,1-2-1-15,1 0-1 0,1-2 0 0,-2-3-1 16,4 0 3-16,-1-4-7 0,-2-1 6 0,3-2-4 15,0-1-4-15,0-3 3 0,-1-3 1 0,0 1 0 0,4-4-3 16,-4-3 1-16,1 0-21 0,-3-5-15 0,0-3-2 0,-3-3-10 16,2-1-8-16,-4-3-15 0,2-2-3 0,-2 1-2 15,-3-6 17-15,-1 1 14 0,1 1 4 0,0-2 7 16,-1-1 6-16,-4 0 11 0,-1 4 6 0,0 0 2 0,1 3-1 16,-1 6 8-16,0 2 13 0,-3 4 5 0,4 4 3 15,2 1 0-15,0 3 2 0,-3 2-1 0,3 3-5 0,0 3-4 16,0 0-8-16,0 1-6 0,0 3 0 0,0 2 3 15,0 2 0-15,0 2-3 0,0 2 10 0,0 0 0 0,0 3-6 16,0 1 7-16,0 1 7 0,0 1-1 0,3-1-5 16,2 0 6-16,-2-3 0 0,3 1-4 0,2-4 1 0,0 0-5 0,3-3-6 15,2-1-2-15,-3 0 1 0,2-5-6 0,1-2-33 16,-3-2-32-16,0 2-33 0,-2-6-41 0,3 2-62 16,0-4-18-16,2-1-71 0</inkml:trace>
  <inkml:trace contextRef="#ctx0" brushRef="#br0" timeOffset="-136069.39">4111 13219 1815 0,'-5'-5'-11'0,"2"-4"19"0,2 1 24 0,-3 5 16 0,4 1 19 0,-3-5 0 16,3 4 6-16,0 0-2 0,3 1 10 0,2-4-19 0,0 4-25 15,1-5-17-15,0 3-18 0,1-2 1 0,4 3-11 16,3-3 4-16,0 1 1 0,5 3 0 0,-3-1 0 0,8 0 3 16,0 0-1-16,-1 1-2 0,-2 2 7 0,1 0 0 15,-2 2-1-15,-2-2-4 0,-4 3-9 0,-3 0-27 16,-1-2-3-16,-1 3-13 0,-3-1-17 0,-1-1-4 0,0-2-6 16,-5 3-10-16,7-3 50 0,-6-3-35 0,2 6 32 0,-3-6-31 15,0 1 55-15,-3-1-5 0,2 1 12 0,-3-3 15 16,-2 2-44-16,3-1 61 0,-4 0-30 0,4-1 44 15,-3 0-27-15,1 2-25 0,2-3 60 0,-2 2-39 0,4-1 64 16,-3 0-47-16,-2-2 23 0,4 4 13 0,-7-5 7 16,6 6 50-16,0-2-44 0,0-1 49 0,-2 2-55 0,3 2 50 15,4 2-19-15,-4-1-13 0,7 3-20 0,-3 0 5 16,1 4-19-16,0 1-12 0,0 1-3 0,-1 3 8 0,4 1 15 16,-3 4 9-16,3-1 0 0,1 3-24 0,-1-2 1 15,2 4 4-15,-2-5-5 0,1 1-10 0,-1 0-16 0,-1-2-14 16,1-2 6-16,0 3-1 0,-1-5-1 0,0 0-3 15,0 0 0-15,-2-1 0 0,2-1-4 0,-1-5-17 0,-1 1-46 16,-3-3-53-16,-3-1-50 0,3 0-60 0,0-2-20 16,-4 0-67-16</inkml:trace>
  <inkml:trace contextRef="#ctx0" brushRef="#br0" timeOffset="-135910.29">4424 12883 2050 0,'-4'-5'30'0,"-6"-1"24"0,10 6 18 0,0 0 3 0,0 0 0 0,0 0 2 0,0 0 2 0,0 0-2 16,0 0-33-16,0 0-23 0,0 0-15 0,0 0-68 15,0 0-15-15,0 0-61 0,0 0-18 16,0 0-79-16</inkml:trace>
  <inkml:trace contextRef="#ctx0" brushRef="#br0" timeOffset="-134943.91">4932 13103 2000 0,'-7'-14'40'0,"-7"-2"23"0,8-7 9 0,-1 9 11 16,-3 0 11-16,0 0 6 0,0 3 3 0,2 4 9 0,-1-2-41 15,3 3-24-15,-1 4-8 0,1-1-9 0,-2 3-15 16,2 1-2-16,1 2-5 0,-3 3-4 0,2 2 8 0,-2 1 4 16,-3 2 1-16,3 3 4 0,-3 3 19 0,3 2 0 15,0 4 11-15,-2 0 11 0,3 3-2 0,-1-1 9 0,1 4-3 16,3-2-4-16,-1 0-16 0,-1-3-3 0,6 0-7 16,-2-2-18-16,4 1-10 0,-2-4-6 0,6-2 2 0,0 0 0 15,2-2-2-15,2-3-1 0,7-1 0 0,-2-4 4 16,7-1-6-16,1-2-43 0,7-6-38 0,0 0-40 15,0-7-32-15,0 1-36 0,2-3-46 0,3 1-41 0,-4-7 10 16,-1 1 13-16,-1 5 4 0,-4-5 24 0,2 3 19 0,-1-3 19 16,-4-1 39-16,-2 2 36 0,-1 1-3 0,-2-3 33 15,-4 1 53-15,0 1 47 0,-2-1 43 0,-3 2 48 16,-2 1 44-16,2 2 2 0,-5 2 24 0,0 1 16 0,-3 1 13 16,0 2-13-16,0-1-16 0,-3 4-9 0,0-1-27 15,1 1 5-15,-2-2-19 0,-1 4-22 0,2-4-16 0,-2 4-15 16,0 0-2-16,0 2-19 0,1 0-12 0,-2-2-1 15,1 3 0-15,2-2-5 0,-1 3-17 0,1-3-2 0,0 3-6 16,1-1-8-16,-2 1 3 0,-1 3-2 0,2 1 16 16,-2 1 7-16,0 2 2 0,1-1 4 0,0 3 3 15,-1 0 5-15,2 2-2 0,-1-3 1 0,4 2-16 0,0-1-4 16,0 1-1-16,0-3-4 0,2 1-8 0,3-3-2 16,0 1 4-16,-1-2-6 0,4-2 1 0,0 0 4 0,4-2-2 15,1-1-2-15,2 1 6 0,0-4-3 0,5 0 0 16,-4-1 4-16,1-5-9 0,0 4-2 0,0-3 3 0,-3 0-1 15,0-2-14-15,-4 2 1 0,2-2-2 0,-4 0-2 16,0 0 0-16,-3-3-8 0,0 2-7 0,-5-3-3 0,-2 0 1 16,1 0 2-16,-4-3-1 0,-3-1-5 0,-2-1 9 15,-2 0 2-15,-1 2 9 0,-1-2 3 0,1 5 9 16,0-3-2-16,-1 5-1 0,3 0 5 0,0 4 0 0,5 1 1 16,-2 0-5-16,3 3 4 0,2-2-4 0,3 3 1 15,0 0-4-15,0 0 1 0,3 0 4 0,0 3-1 0,2-2-2 16,3 1 1-16,0 0 4 0,1 1 3 0,1-2 4 15,2 0-3-15,1 3-2 0,2-4 4 0,0 0 2 0,1 0-2 16,0-2 3-16,0 0-3 0,1 1 9 0,0-2 8 16,1 0 4-16,-1 1-7 0,-1-2 7 0,-2 1-7 0,2-1-2 15,3-3-3-15,-3 2-3 0,4 3-6 0,-5 0-8 16,4 1 1-16,3 1-1 0,-3 3 5 0,0 2-3 16,-1 1-3-16,-5 4 1 0,0 2-2 0,-2 2 0 0,-3 2 6 15,-5 1-3-15,-1 2 5 0,-2 0 1 0,0-2 2 16,-3 4-3-16,-4-5 5 0,1 3 2 0,-2-5-5 15,0-1 3-15,0-2-3 0,0-3 1 0,-1-1 3 0,3-2 1 16,-1-2-4-16,2-3 2 0,-1 0 0 0,0-3-3 16,0-2 4-16,1 0-2 0,0-4-1 0,2 0-1 0,-2-2-2 15,1-1-1-15,4-3 0 0,2-1 0 0,1-2-2 16,2-2 2-16,2-2-3 0,4-2 2 0,0 1 1 16,2-1-2-16,2-1 0 0,3 1 0 0,2 2-3 0,-2 5-3 15,4 0 3-15,0 5-4 0,1 3 1 0,-2 3 0 16,0 2-2-16,-1 4 2 0,-4 2 0 0,1 0 4 15,-2 3-1-15,0 0 2 0,-3 3-27 0,-3-2-20 16,0 2-36-16,-1-3-47 0,-3 2-48 0,0 0-52 0,3 1-23 16,-2-3-66-16</inkml:trace>
  <inkml:trace contextRef="#ctx0" brushRef="#br0" timeOffset="-134598.45">6113 13133 1895 0,'-2'-2'27'0,"1"1"30"0,-3-4 20 0,4 4 27 0,-1 2 11 0,-1-1 20 0,2 0 15 16,0 0 6-16,2 3-16 0,-2-1-18 0,5 1-12 0,-5 0-19 16,3-3-8-16,-1 5-19 0,-1-3-13 0,-1-2-9 15,0 0-11-15,0 0-11 0,0 0-4 16,32-2-8-16,15-3-5 16,-33 2-3-16,2-2 2 0,-2 1-4 0,-1 0 2 15,1-2-1-15,-4 1-6 0,1 0-1 0,-5-1-2 0,-6 6-10 16,0 0 2-16,0 0-6 0,0 0-3 15,0 0 7-15,0 0 2 0,0 0-19 0,-12-86 21 16,4 75 3-16,-2 2 6 0,-4-2 7 0,3 3-9 16,-5 1 2-16,2 2-5 0,-1 1 9 0,-2 4-3 15,-3 4-1-15,4 1 0 0,-1 0-3 0,0 5 5 0,4 1 5 16,1 4 5-16,-2 0 9 0,6 4 15 0,2 3 6 16,1 0 6-16,2 2 8 0,0 3 13 0,3-2 7 0,0-1 5 15,4-1-8-15,1-2-8 0,3-1-6 0,5-2-5 16,-13-18-7-16,0 0-21 0,0 0-53 0,0 0-76 15,0 0-96-15,0 0-114 0,0 0-102 0</inkml:trace>
  <inkml:trace contextRef="#ctx0" brushRef="#br0" timeOffset="-133525.24">7033 12966 1656 0,'0'0'31'0,"0"0"-14"0,0 0 20 0,0 0 24 0,-7-34 24 0,7 34 20 0,0 0 18 16,0 0-17-16,0 0 34 0,0 0 5 0,0 0-7 15,0 0-16-15,-4-27-21 0,4 27-15 0,0 0-21 0,0 0-4 16,0 0-9-16,0 0-11 0,-13-52-17 0,7 49-2 16,-3 3 12-16,1 4 7 0,-5 1 11 0,-1 4 4 15,1 1 5-15,-1 4 3 0,0 1 4 0,0 1-4 0,1 4-6 16,0-1-1-16,4 2-6 0,-1 3 1 0,4-4-3 16,1 3-5-16,2 0 2 0,3 1-1 0,0-4-4 0,6-1-7 15,-1 0-2-15,6-1-10 0,-2-4-5 0,4 2 5 16,2-5-6-16,2-1 2 0,3-2-5 0,-3 0-3 15,3-3-27-15,-2-1-30 0,5-2-27 0,1-4-47 16,-2-4-33-16,2 1-42 0,-7-6-38 0,3 0-22 0,1-2-8 16,-2-1-8-16,-3-2 5 0,3 1 60 0,-5-2 1 15,-3 0 18-15,5 2 25 0,-5-2 12 0,2-2 34 0,-3 1 34 16,-3-1 34-16,-7 2 2 0,6-1 49 0,-2 5 47 16,-1-5 44-16,3 5-13 0,-9 2 30 0,3-1 11 0,-3 1 19 15,0 2 0-15,-4-1-7 0,4 2-6 16,-3-2-15-16,1 5 27 0,2-3-16 0,3 3 15 0,0 3-25 15,5 0-3-15,-3 2-5 0,3 0-15 0,-3 0-17 16,1 0-6-16,0 3-14 0,-1-2-27 0,0 0-6 16,-1 2-14-16,1-2-10 0,-2 2-1 0,0-1-3 0,0 1 1 0,3 2 2 15,-3 0 4-15,3 0 0 0,-3-1 0 16,4 3 1-16,-3 0-2 0,3-1 0 0,-2 2 8 0,1-2-1 16,0-1-4-16,-1 3 3 0,1-3 0 0,-1 0-2 15,-1 0 1-15,1-1 1 0,-2 0-4 0,0-1-2 16,3 1 3-16,-3-2-1 0,2 0-2 0,-2 2 4 0,2-4-1 15,-2 3 0-15,1-1 3 0,-1 1-3 0,0-2 0 16,0 1-2-16,2-1 2 0,-2 1 2 0,0-1-4 16,0-1 8-16,0 1-9 0,1-2 10 0,-1 1 2 0,0 0 14 15,-1 0 6-15,2 0-10 0,-1 0 5 0,3 0-5 16,-6 0 4-16,3 1-6 0,-1-1 0 0,5 0-14 16,-4 2-2-16,0 3 18 0,0 2 5 0,0-7-2 0,0 0 9 15,0 0-1-15,0 0-1 0,0 0 3 0,0 0 0 16,0 0-6-16,0 0-8 0,5 58 6 0,-5-58-2 15,0 0-4-15,0 0 0 0,11 125-4 0,-11-109-5 0,0-1-1 16,3-3 0-16,-3-2-4 0,0 1-10 0,0-4 8 16,2 1 1-16,-2-8 18 31,0 0 5-31,0 0-11 16,2-27-13-1,1-18-3 1,-3 27 0-16,-2-4 2 0,1 0-2 0,-1-3 1 0,0-1 1 15,2 0-2-15,-3-1 0 0,0 0 1 0,3-2 0 16,-2 1-1-16,4 5-4 0,0 1 0 0,-1 3 1 16,4 1 4-16,4 4-5 0,-4 5-1 0,3 0-4 0,0 3-1 15,-8 6-11-15,0 0 4 16,0 0-1-16,0 0 0 16,123 51 19-1,-61-2-5-15,-56-33 5 0,-4-1 1 0,2 0-5 16,-8 1 6-16,2-1-1 0,-4-1 1 0,-2-1-2 15,-6-2 0-15,1 2 3 0,0 1 1 0,-7-2 1 16,3-1-12-16,-1-2-15 0,-1 2-25 0,2-3-16 0,-1 0-35 16,7-3-27-16,-4-3-32 0,5-2-36 0,-1 0-26 15,-2 3-34-15,7-8-22 0,6 5 1 0,0 0-15 16</inkml:trace>
  <inkml:trace contextRef="#ctx0" brushRef="#br0" timeOffset="-133194.95">7740 12892 1680 0,'2'2'26'0,"-2"0"20"0,0-2 31 0,-5 5 18 0,0 2 18 0,-1 4 25 0,-1-3 6 0,-2 3 38 15,1 2-17-15,0 2 17 0,0-1-22 0,2 2 7 16,0-4-3-16,1 4-9 0,2-4 0 0,1 2-32 16,-1-3-11-16,3-1-32 0,3 4-3 0,-3-4-18 0,7 2-10 15,-1 1-21-15,2 1 0 0,-2-1-4 0,5 1 3 16,2 1 4-16,-2-2-13 0,3-1-3 0,0-2-3 15,2 1 2-15,0-2-5 0,2-2 3 0,-1-2-9 0,2 1-4 16,-2-4 5-16,0-2-3 0,-2 0 3 0,0-2 3 16,0-4-1-16,-1 1-2 0,-3-3 4 0,-1-2-6 15,2-2 5-15,-2 1 1 0,-1-4-8 0,-1 2 2 0,0-5 1 16,0 1-7-16,-5-2 4 0,2 1 1 0,-3-3-1 16,-1 0-1-16,-1 0 2 0,-1-1 3 0,-1 0 1 0,-1 2 12 15,1 1-5-15,-3 3 5 0,2 1-4 0,0 5-1 16,0 3-1-16,1 0-4 0,2 5-2 0,-3 0-6 15,3 1 1-15,0 1-7 0,0 1-16 0,3-1-28 0,-3 0-27 16,2 7-47-16,-1-3-50 0,-1 1-85 0,-1 1-75 16,1 0-104-16</inkml:trace>
  <inkml:trace contextRef="#ctx0" brushRef="#br0" timeOffset="-125678.08">9437 12628 1594 0,'8'-12'11'0,"1"0"-31"0,-1 3 64 0,0-4-30 0,0 3 24 0,-2 1 14 0,1-1 2 16,-4 2 19-16,3-1-3 0,-3 1 41 0,4 0-46 15,-3 1 34-15,-1 3-11 0,1-1-10 0,-3 1 7 0,1 0-13 16,-2 4-9-16,1 0-11 0,-1 0-16 0,-1 3-7 16,-1-1-12-16,2 1-1 0,-3 5-7 0,1 1-4 0,-1 4 3 15,-1 5 7-15,2 3 3 0,-1 4 27 0,-2 8 8 16,2 4-5-16,1 3 7 0,-1 4 1 0,0 4-3 15,1 1 5-15,-1 2 5 0,-1 0-18 0,4 0-6 0,-5 1 1 16,3 1-6-16,-1-5-5 0,0 0 2 0,1 0-8 16,-1-2-12-16,2-4-5 0,-3-1-5 0,4-1 2 0,0-5-2 15,0 0 1-15,0-1 2 0,0-4-6 0,2-3 3 16,1-1-2-16,-1-2 1 0,1-4 1 0,0-2 1 16,2-2-2-16,0-4-1 0,-1-3-2 0,1-1 3 0,1-3 5 15,-1-1-3-15,0-3 0 0,-2 2-4 0,3-3 4 16,-3 3-4-16,1-3 5 0,-1 0-3 0,-2 0-4 0,1 0 4 15,-2 0-1-15,0 0 1 0,0 0 0 0,0-2 0 16,0 4-1-16,-2-4 0 0,1 2-1 0,-1 0-3 16,-1 0-4-16,1 0 0 0,-1 2-4 0,3-2 1 0,-4 0 4 15,1 1-1-15,-2 0 5 0,3 0-1 0,-3 0 5 0,1 2 0 16,0-1 5-16,-3-2-2 0,2 0-2 0,0 0 1 16,2 0-4-16,-2 4 4 0,2-4-2 0,1 0 3 15,-1 0-2-15,-1 0-1 0,4 0-1 0,4 0 0 0,-4 0 1 16,3-4-1-16,1 4 1 0,0 4-5 0,1-4-1 15,5-4 5-15,2 8 3 0,4-4 0 0,6 0-4 0,8 0 7 16,7-4 0-16,8 4-1 0,5-1 4 0,3 0-5 16,11-3-4-16,5 5 9 0,5-2 6 0,6 6 4 0,7-4 10 15,4-1 8-15,4 0 3 0,8 7 7 0,-1-3 2 16,-2-3-9-16,-3 4-4 0,-2-5-2 0,-7 2-12 0,-7 5-9 16,-5-2-5-16,-10-1 0 0,-6 0-2 0,-14 1-2 15,-5-2 2-15,-6 0-5 0,-10 0 0 0,-4-1 3 16,-9 1 0-16,-2-2-7 0,-7-1 2 0,2 0 5 0,-3 0-1 15,-4 1 0-15,2-1-1 0,-5 0-3 0,2 0-1 0,-3-1-11 16,2 1-20-16,1-4-23 0,0 2-27 0,-4-4-47 16,-3-2-37-16,-5-3-54 0,0 2-48 0,-1-1-68 0,-5 0-31 15</inkml:trace>
  <inkml:trace contextRef="#ctx0" brushRef="#br0" timeOffset="-124662.73">9537 12485 1182 0,'-16'-3'12'15,"3"-2"8"-15,0 2 3 0,-2 1 2 0,5-1 15 0,1 1 16 0,2 1 3 0,0 0 16 0,0-1-53 16,4 2 52-16,0-2-35 0,1 2 4 0,2-3 10 16,0 3-7-16,0-2 9 0,2 4-2 0,-1-2 47 15,4 0-61-15,-2 0 37 0,4 0-6 0,7 0-22 16,6 0-8-16,3 0-7 0,10-2-14 0,9 2-2 0,11 0 0 16,2-2-5-16,12 1 0 0,8 1-2 0,8 0-1 15,7 1-6-15,9-2 1 0,4 1-4 0,3 0 1 0,9 0 0 16,1 0 1-16,-2 0-2 0,0 0 1 0,-4 0 6 15,-7-2-2-15,-10 1 0 0,-3-1-5 0,-6 1 3 16,-6 0-3-16,-5 0 0 0,-6-2-1 0,-5 1-4 0,-3 0-3 16,-1 1 4-16,-6-2 3 0,-3 1-1 0,-7 1-3 15,-8 1 4-15,-4-1 0 0,-4 1-3 0,-9 0 8 16,-1 0-4-16,-6 0 11 0,-4-1 12 0,-2 1 18 0,-1 0 6 16,-6 0 0-16,-1 1 6 0,-1-1-5 0,0 2-2 15,-6 3-8-15,2-2-12 0,-4 2-11 0,0 0-7 16,-1-1-1-16,1 3-6 0,-1-2 3 0,2-1 1 0,-1 1-4 15,5 2 4-15,0-4-4 0,3 3-1 0,0-3-1 16,0 3 4-16,3-2-7 0,0 1 6 0,2-1 3 16,0 2-6-16,2-2 2 0,0 0 3 0,0 3 1 0,1-1 1 15,-1 1 3-15,1 1-4 0,1 2-2 0,-1-1 3 0,0 2-3 16,-3 2 0-16,3 5 19 0,0-1 8 0,-1 3 7 16,0 3 1-16,-2 2 4 0,0 4 4 0,0 0 18 15,-2 6 10-15,0 1-10 0,-1 1-7 0,3 1 2 16,-5 2 4-16,2 3-4 0,-2-4 8 0,5 5-17 15,-5-3-9-15,4-1-3 0,-3 2 3 0,2-1 11 0,0 0-2 16,2-4 3-16,0 3-11 0,2-5 0 0,0 3-3 16,2-6-4-16,-1 3-8 0,0-4-17 0,1 2-6 0,0-3-2 15,1 0 2-15,-2-4-5 0,2-6 4 0,1 3 0 16,1-3-3-16,-3 1 3 0,1-5 0 0,0 2 0 0,2-4-2 16,-2 0 3-16,-1 1-5 0,0 1 5 0,1-4-3 15,-2-1-2-15,1-1-2 0,-1-2 2 0,1 0 2 16,-1 0 0-16,-3-2 1 0,4-1-6 0,-3-1 5 0,1-2 1 15,-1 0 1-15,1 1-3 0,-2-2 1 0,0-1 5 16,0-1-3-16,0 1-3 0,0 1-2 0,0-1 3 0,0 0 2 16,0-1-1-16,0 1-3 0,0 0 0 0,0 0 1 15,-2-3 9-15,1 1-4 0,-1 1-3 0,2 1-1 0,-1-1 3 16,1 0 4-16,-2-1-6 0,2 1 7 0,-2-1-2 16,2 1 9-16,0-2-2 0,-3 2 4 0,3 0-5 0,-4-1 2 15,2 1-2-15,-3 1-3 0,2-3-5 0,-2 3-10 16,-3 0 2-16,-1 0 2 0,-4 0 1 0,-1 0-2 15,-5 0 2-15,-3 3-4 0,-5-3 8 0,-3 1 3 0,-5-1-3 16,-4 0 1-16,-6 0 4 0,-4-4 2 0,2 2-6 16,-5-1 1-16,-5-2-25 0,0-1-12 0,-5-3-23 0,1 0-25 15,-1-2-37-15,0-2-43 0,-2-1-39 0,0-3-70 16,4 6-56-16,3-5-49 0</inkml:trace>
  <inkml:trace contextRef="#ctx0" brushRef="#br0" timeOffset="-123396.08">9797 12750 1641 0,'-1'-8'40'0,"1"-5"-32"0,3 4 16 0,-3 2 18 0,-2-2 12 0,2 2 20 16,-1 2 10-16,-1 0 14 0,-1 2-32 0,3 1 39 0,-3 2-13 16,2-2-22-16,1 2-13 0,-2 2-19 0,2 0-9 15,0 3-15-15,-2 2-4 0,2 3 6 0,-3 3 5 0,0 3 6 16,0 3-1-16,-1 4-1 0,3 2 2 0,-2 2-1 15,1-2-2-15,-2 2-18 0,4-1-3 0,-2 1-5 16,2-4 4-16,0 1 5 0,-1-2-6 0,1 1 5 16,0-4-6-16,0-1 3 0,0 0 0 0,0-3 3 0,0-2-4 15,1 0-2-15,3-4 3 0,-2 1-3 0,0-5 4 16,1-1 3-16,-3 0-4 0,3-3 2 0,0 1 3 0,-3-1 3 16,4-2-1-16,-3-1 1 0,2 1 1 0,1-1-2 15,0 0 5-15,4-1-5 0,-2-1-1 0,4 2-4 0,4-3 1 16,0 5-1-16,0-3 0 0,1 0-2 0,2 1-6 15,2 2 3-15,2-1-1 0,2 2-3 0,-3-1-3 16,6 2 5-16,4 1-4 0,-3-2 3 0,3 3 1 16,-3-1-4-16,3 2 3 0,-3-1-1 0,-3-2 4 0,1 3-1 15,-3-1-1-15,2-2 0 0,-5 3 4 0,-2-3-1 16,-1-1 1-16,0 1-1 0,-2-1-1 0,-3-1-2 16,0 0 3-16,-3 0 1 0,-3-1 1 0,1-1 1 0,-1 1 0 15,-3 0 4-15,1-3 2 0,-2 1 2 0,-1 2-1 16,0-3 0-16,2 1-8 0,-2-1 4 0,-2 1-2 0,2-1 0 15,0 2-5-15,-1-3-3 0,1 0 1 0,0 2 1 16,0-1 4-16,0 2 1 0,1-3-1 0,-1 0-1 16,0 0 2-16,2-1 0 0,-2 1 0 0,0-2-3 0,0-1-5 15,0 0 3-15,0-2 0 0,0 0 1 0,0-2-1 16,0-2-2-16,-3 2 2 0,0-6 3 0,-1 1 5 0,1-2-6 16,0-4-2-16,-3 0 2 0,1 0-1 0,2-3 2 15,0 0-2-15,0-1-2 0,1-1-3 0,2 2 3 16,-2 5 5-16,2-2 10 0,2 5 7 0,-2 1 3 15,2 5 1-15,-2 1 1 0,1 5 5 0,1 1-4 0,-2 2-1 16,0 0-14-16,0 1-5 0,0 2 1 0,0 0-1 16,0 0-2-16,0 0-3 0,-2 2 4 0,1-2 11 15,-1 0 7-15,0 0 5 0,-1 2 2 0,1-2 1 0,-1 0-1 16,-1 1 1-16,-1-1-3 0,2 0-11 0,-3 0-5 16,-1 0-6-16,1 0-7 0,-2 0-2 0,-3 0 6 15,1 0-2-15,-4 0 2 0,0 1-5 0,-2-1 2 0,-1 2 4 16,-4-1-1-16,-1 1 0 0,-3 0-1 0,1 0-1 15,-3-2 3-15,-3 2 0 0,0-2 0 0,-2 0 0 16,4 0-3-16,1 0 4 0,7 0-5 0,0 0 1 0,3 0-7 16,4 0-4-16,0 0-12 0,4 2-18 0,1-1-2 15,0 1-11-15,-1 0-27 0,3-2-7 0,1 2-24 16,3 2-9-16,-1-1-9 0,5 3-22 0,-1-1-15 0,4 2-20 16,3-1 29-16,0 0-42 0,1 1-20 0</inkml:trace>
  <inkml:trace contextRef="#ctx0" brushRef="#br0" timeOffset="-123067.27">10106 12923 1609 0,'0'-4'15'0,"1"-1"-34"0,1-8 64 0,1 8-38 0,-5-5 62 0,1 5-51 0,-2-3 22 15,1-1 11-15,-1 4-18 0,-5-4 35 0,3 4-59 16,-4-5 40-16,1 1-64 0,0 2 56 0,0-1-17 0,0 1-9 16,3 1 6-16,-5 1-2 0,3 2-7 0,-2 2-1 15,1 1 4-15,-2 2-10 0,-1 3 1 0,-1-1 15 16,-1 4 4-16,3 0 17 0,-4 2 6 0,5 1 7 16,-4 1 20-16,7 0 8 0,1 0 0 0,2 6-8 0,1-5 13 15,2 3-5-15,0-1 0 0,2 1 1 0,-2 2-12 16,6-4-3-16,-1 2 5 0,4-3-13 0,4 1-18 15,4-4-10-15,1 1-3 0,4-3-10 0,8 0-10 0,0-4-29 16,3-4-51-16,4 0-50 0,-2 0-55 0,-2-1-83 16,2-6-54-16</inkml:trace>
  <inkml:trace contextRef="#ctx0" brushRef="#br0" timeOffset="-122146.4">9889 13297 1641 0,'0'-8'33'0,"0"0"-25"0,3 3 23 0,-3-2 16 0,0 3 20 16,0 1 17-16,-3-1 11 0,6 2 12 0,-3-2-26 15,0 2 41-15,0 1-17 0,0-2-13 0,3 3-24 16,-3-1-16-16,4 2-14 0,-6 2-15 0,4-2-5 0,-2 1-19 15,-4 3-3-15,4 0-6 0,-3 2 3 0,0 2 4 16,-1 2 2-16,1 0 1 0,-1 2-1 0,-2 2 4 0,1 2-1 16,0-3-1-16,2 5-1 0,-3-4-2 15,3 5 2-15,1-5 1 0,-1 3-1 0,3-2 2 0,0 1 0 16,-2-3 4-16,4 1-5 0,-2-1 3 0,0-1-2 16,0 0-2-16,0 0 3 0,0-3-4 0,0 0-2 0,3-1-2 15,-1-1 14-15,1-2-6 0,1-2 1 0,-2 0 1 16,1-1-3-16,4-3 6 0,-3 2 4 0,1-2-4 15,0-2-7-15,1 1 4 0,-3-1-1 0,7-1 3 0,0 2 2 16,0-3-5-16,3 4 1 0,4-3 4 0,1 0-3 16,4 0 2-16,3-2-1 0,0 3-6 0,1-1 1 15,4-1 1-15,-1 1-5 0,-1 1-2 0,2-2 9 0,-2 3-7 16,-1-2 2-16,0 1 2 0,-2 2-3 0,-4 0 1 16,-2-4 2-16,-3 4 1 0,-4 0-5 0,-2 0 3 0,0 0-4 15,-6 0 5-15,2 4-2 0,-4-4-3 0,0 0 1 16,-2 0-3-16,0 0 0 0,-2 2 3 0,2-2 4 15,-2 0-4-15,2-2 9 0,0 4 14 0,-3-2 12 0,3 3 9 16,0-3 4-16,-3 1-4 0,3-1 1 0,-3 1 1 16,2-3-4-16,-3 1-16 0,4-3-13 0,-3-1-4 15,3-1-4-15,0-2-3 0,0-3-2 0,0 2 4 0,0-3-2 16,0 1 5-16,0-3-5 0,3-2-2 0,-3 2 2 16,0-1 0-16,0-2 3 0,-3 2 0 0,3-1-1 15,-3-1-1-15,1 4 5 0,-1-3 1 0,0 3-3 0,1 1 5 16,-1-1 2-16,1 3 2 0,-1 1 2 0,1-1 1 15,2 3 2-15,-2 1-1 0,2 0 5 0,0 0 0 16,0 3-4-16,0-1-4 0,2 1-4 0,2-1 1 0,-3 0 3 16,1 1 3-16,1 0 0 0,-1 0 1 0,1 0-5 15,0-1 4-15,-1 1 1 0,1 3-4 0,-3-2-2 0,0 1-4 16,0-2-2-16,0 3 1 0,-3 3 7 0,3-3 1 16,-2 0 1-16,1 0 5 0,-2 1 4 0,-1-1-4 15,1 2-4-15,-4-2 0 0,0 0-1 0,-2 0-5 0,-1 2-4 16,-4-1-3-16,-2 1-3 0,-1 1 0 0,-4-2 3 15,2 1-3-15,-6 3 0 0,3-3-6 0,-7 1 9 16,5-1-7-16,-4 2 0 0,-1-1 0 0,1-1 0 0,1 1-2 16,2-1-2-16,3 1 4 0,3-3-21 0,2 0-1 15,5 2-8-15,4-4-17 0,2 2-17 0,2-3-7 16,5 2-35-16,-2-5-21 0,1 5-5 0,1-1-24 0,-2-1-25 16,4 3-20-16,1-1-20 0,2 1 3 0,-4-2-16 15</inkml:trace>
  <inkml:trace contextRef="#ctx0" brushRef="#br0" timeOffset="-121850.27">10085 13354 1672 0,'3'-1'-24'0,"2"-5"60"0,3-2-35 0,-2 4 5 0,-3 0 12 0,2-1 17 0,0 2 3 15,-3-5 7-15,1 4 42 0,-6-2-45 0,3 1 43 16,-7 1 1-16,7-3-7 0,-6 7-19 0,1-4 1 0,-2 4-10 16,-2 0-14-16,1 1-16 0,-4 2 3 0,4 2 1 15,-2-2 2-15,-2 5 14 0,2 0-7 0,4 2 10 0,-2-1-4 16,2 1 7-16,1 2-12 0,4 1-5 0,-3-3-9 16,4 2-5-16,2 1 21 0,4-2 0 0,2 3 3 15,3-2-5-15,2-1-3 0,7-1 3 0,2-1-1 0,5-4-7 16,6 0-33-16,1-5-54 0,4-5-57 0,-2-3-65 15,8-3-33-15,-4-2-91 0</inkml:trace>
  <inkml:trace contextRef="#ctx0" brushRef="#br0" timeOffset="-120912.24">10819 12754 1903 0,'-3'-5'-26'0,"2"-1"29"0,1-2 11 0,0 2 15 0,-2 1 14 0,2 3 6 0,0-3 3 0,0 3 10 0,-2 0 31 15,2-1-30-15,2 3-10 0,-2 0-21 0,2 0-13 16,-2 1-6-16,1 3-1 0,3-4-10 0,-2 2-11 16,-2 3 8-16,3-3-1 0,0 5 9 0,-1 2 14 0,1 0 2 15,-1 3 1-15,1 2-4 0,-3 4 9 0,0-1-5 16,0 2-2-16,0 1-2 0,0 0-14 0,-3 2-2 0,0-1-3 15,1-1 6-15,0 2-6 0,-1-2 0 0,0 0 0 16,3-2 3-16,-2 1 1 0,2-2-4 0,0-2 3 16,0 0-3-16,0-3 3 0,2 1 0 0,-2-2 2 0,3 0-6 15,-3 0-1-15,3-4 7 0,-3 1-6 0,2-1 3 16,1-2-4-16,-1 2 4 0,1-3-1 0,0-1 2 16,1-1 5-16,0 0-9 0,-1-1 3 0,3 1 1 0,1-2 5 15,-1 0-2-15,5-2-3 0,2 1-2 0,1-1 3 16,5 0 1-16,0-1-2 0,2 0-5 0,2 1-1 15,4 1 2-15,0-2-1 0,0 3 4 0,1-2-4 0,1 2-2 0,-2 0 8 16,3 2 2-16,0 1-2 0,-3-2-2 16,-2 1 4-16,-6 0-4 0,0 1 3 0,-2-1-1 15,-4-1-7-15,1 2 2 0,-4-1-2 0,-4-2 3 0,5 1-3 16,-3-1 12-16,0 0 4 0,2 0 6 0,0-1 18 0,-5-1 3 16,-5 2 6-16,0 0-5 0,0 0 9 0,0 0-11 15,0 0-9-15,0 0-2 0,0 0-7 16,13-25-12-1,3-50-7-15,-13 62-8 16,-3-2 4-16,0 0 8 0,3-4-7 0,-3 1-4 0,3 1 6 16,-3-3 2-16,4-2-5 0,-3-1 3 0,1 3-1 15,-1-2-3-15,1 1-1 0,-2-1 6 0,0 4-5 16,0-1-3-16,0 1 9 0,0 4-4 0,-2-2-3 16,1 1 5-16,1 3 1 0,-2-1-2 0,2 0 0 0,0 2 0 15,-1-2-3-15,1 2-1 0,1 0 2 0,1 0-4 16,-1-1 6-16,1 3-5 0,-2-3 1 0,4 2 5 15,1 0-4-15,-2 2 8 0,1-1-4 0,-3 2 8 0,2 2 1 16,-3 5 12-16,0 0 10 0,0 0 1 0,0 0 9 16,0 0 0-16,0 0 5 0,0 0-6 0,0 0-10 0,0 0-5 15,0 0 0-15,-128-6-21 16,106 7-8-16,1 0 2 16,-1 3 2-16,-6-4-2 0,1 2 1 0,-6-1 2 15,-2-1-6-15,-3 0 2 0,0 0 2 0,-1-3 4 16,-1 0-8-16,2 1 1 0,0 1-3 0,4-4-1 0,2 5 11 15,5-1-2-15,6 1-5 0,2 0 0 0,5 1 2 16,14-1-26 0,0 0-8-16,0 0-13 0,0 0-22 0,0 0-21 15,0 0-32-15,0 0-28 0,0 0-37 0,53 64-42 16,-53-64 17-16,58 40-45 0,-36-29-29 0</inkml:trace>
  <inkml:trace contextRef="#ctx0" brushRef="#br0" timeOffset="-120599.27">11320 12873 1447 0,'0'0'22'0,"0"0"18"0,8-19-34 0,-8 19 79 0,0 0-48 0,0 0 10 0,0 0 10 0,0 0 7 15,0 0-20-15,0 0 0 0,-14-30 48 0,14 30-71 16,0 0 56-16,0 0 2 0,0 0-4 0,0 0 0 0,0 0 8 16,-92-26-6-16,81 31-10 0,0 3-6 0,3-2-8 15,-1 3-8-15,2 0 2 0,1 1-5 0,1 1-1 16,2 0-2-16,3-1 2 0,0 1-3 0,2 1 8 0,1 0-10 16,2-1 2-16,3 0-2 0,-2 0-13 0,5-1-10 15,0 1-2-15,3-2-2 0,1 1-8 0,2-1 6 16,0 0-8-16,-1 0-11 0,3-5-39 0,-2 1-47 0,5 0-54 15,-1-4-54-15,3-1-27 0,-4 0-76 0</inkml:trace>
  <inkml:trace contextRef="#ctx0" brushRef="#br0" timeOffset="-119567.64">11194 13335 1287 0,'9'-7'19'0,"-1"2"25"0,0 2 17 0,1 3-34 0,-4-5 75 0,-1 3-39 0,0 2 25 0,-2-2 9 16,1 2 4-16,0-3-15 0,0 3-3 0,-1-1 42 16,-2-2-63-16,1 3 52 0,-1-4-16 0,0 1-3 15,-1 2-19-15,1 1-14 0,-5-4-13 0,2 3-10 16,-2-1-8-16,-1-1-14 0,-1 2-8 0,-5-1-8 0,1 0-5 15,-2-1 3-15,-4 2 1 0,1 1 0 0,-3-1-4 16,-1-2 5-16,-3 3-3 0,3 0 3 0,-4 0 2 0,2-2-2 16,1 2 3-16,-1 0-3 0,2 0 4 0,1 0-7 15,-2 0 4-15,5 2-4 0,-1-2 4 0,2 0-2 16,0 3-3-16,2-2 1 0,2 0 2 0,5-1 1 0,-1 3-1 16,4-1 4-16,0-1-5 0,3 0 1 0,0-1 4 15,0 4-2-15,3-4-4 0,-3 0 2 0,3 2-2 16,-3-1 0-16,2 3 0 0,0-3 2 0,-1 2-2 0,1 0 6 15,1 1-4-15,-3 0 0 0,3 1 2 0,1 2 3 16,0-1 3-16,-1 3 2 0,0 0 1 0,0 1-6 16,-1 0 7-16,1 3-3 0,-1 0 0 0,-2 1-5 0,0-1 4 15,0 4-3-15,0 0-1 0,0 0 4 0,-2 0-3 16,1 1 2-16,-3 0 0 0,1-1-1 0,0-1-4 16,1 0 3-16,-2-1-6 0,-1 1 1 0,2-3 0 0,0 1 3 15,3-2-1-15,-2-4 0 0,-1 2-1 0,3-3 2 16,0-1 5-16,0-2-2 0,0-3 3 0,3 1-2 15,-1-1-1-15,1 0 6 0,0-1-3 0,5-1-1 0,-2 0-1 16,2 1 1-16,0-2-6 0,6 1 1 0,-4 1 0 16,1-2-6-16,3 2 6 0,-1-2-6 0,1 4 3 15,0-2 0-15,2 1 2 0,0 0-1 0,1 2 3 0,3-1 0 16,0 3-3-16,4-1 3 0,-4 1 1 0,7 0-4 16,0 1 0-16,1-3 1 0,1 2 2 0,1-5-1 0,-5 3-3 15,2-3 0-15,-3 0-3 0,1 0 5 0,-3 0 3 16,-3 0-5-16,-3 0-3 0,1 0 1 0,-1 0 7 15,-6 0-1-15,2 0-2 0,-4 0-3 0,-1 0 1 16,0 0 6-16,-5 0 0 0,0 0 2 0,-1 0-8 16,1 0 1-16,-2 0 5 0,-2 0-3 0,1 0-3 0,-1-3 0 15,0-1-1-15,-4 0-1 0,2-2 4 0,-3 0-4 0,2-4 1 16,0 1 3-16,-2-2 0 0,1 0-2 0,-1-1-3 16,2-4 1-16,2 4-2 0,-2-2 8 0,5-2-4 15,-4 1-5-15,2-1 3 0,2 1 1 0,0-3 4 0,2 3-1 16,-2-1 2-16,4 0-8 0,-1 3 5 0,-1-2 4 15,1 3-3-15,-1 0-5 0,1 3 0 0,0-2 2 16,1 5 0-16,-3-2 3 0,1 0-4 0,1 5 1 0,-3-1 1 16,0 0 8-16,4 1-1 0,-4 1 1 0,0 0-1 15,0-2 2-15,0 3 3 0,0-2-2 0,0 2 4 0,0-4-1 16,-4 2 3-16,4-3 7 0,-2 4 4 0,-2-3 0 16,0 2-1-16,-2 0 1 0,-1 0-6 0,-5 0-1 15,2-1-3-15,-1 3-9 0,1-1 1 0,0 2-8 16,-3 0 0-16,-3 0 4 0,2 0-3 0,-3 0 2 0,1 3-4 0,-1-1 0 15,-4 0-8-15,3 2 7 0,3-1-1 16,2-1-6-16,3 1-24 0,3-1-34 0,0-4-40 16,3 2-43-16,2 2-57 0,2-2-55 0,0 1-35 0</inkml:trace>
  <inkml:trace contextRef="#ctx0" brushRef="#br0" timeOffset="-119243.65">11210 13485 1903 0,'1'-5'-30'0,"1"-2"68"0,1-6-58 0,3 3 15 0,-4 2 16 16,-1 0 2-16,1 2 11 0,1-4 14 0,-3 3 43 15,3-2-51-15,-3 0 62 0,-3 7-6 0,1-3-17 0,-2 3-1 16,-2-2-9-16,-2 8-11 0,-2-2-10 0,-4 3-6 15,1 1-1-15,-1 1-2 0,-3 2-2 0,-1 2 6 0,2 0 3 16,2 0-1-16,-2 4 3 0,7-2-1 0,-2 1-5 16,3-2 4-16,6 0 8 0,1 0-3 0,2 0-1 15,3-1-2-15,5-1-3 0,5-1-7 0,5-2-4 0,3 0-6 16,8-3-7-16,4-3-1 0,-1-2-16 0,8-3-45 16,-5-5-61-16,2 0-67 0,0 0-62 0,0-5-45 15</inkml:trace>
  <inkml:trace contextRef="#ctx0" brushRef="#br0" timeOffset="-114709.52">11434 12798 1317 0,'0'-2'10'0,"0"2"16"0,-6-2 17 0,4 1 1 0,-1 1 3 0,3 0-37 16,0 0 70-16,0 0-46 0,3 1 50 0,-3 1-62 16,2-2-14-16,-2 1 21 0,2 0 7 0,-2 1 39 15,-2-2-64-15,4 2 56 0,-6-2-52 0,6 0 55 16,-4 0 2-16,6 1-14 0,-3-1 6 0,4 1-3 0,2 3 7 15,3-4 1-15,3 3 6 0,4-1-7 0,10 1-5 16,1 0-5-16,9 0-14 0,1-2 5 0,9 0-12 16,2-1-16-16,3 2-12 0,2-2 1 0,2 0 0 0,-2 0-2 15,-4 0-3-15,-1 0-1 0,-5 0-1 0,-4 0 3 16,-2-2-2-16,-5 2 2 0,-6-1-3 0,-2 0-2 16,-6 1 2-16,-3-2-3 0,-2 1 2 0,-8 1 8 0,-1-2 16 15,-1 2 0-15,-4 0 1 0,-2 0 3 0,-3 0 0 16,0 0-4-16,-4 0 2 0,1 0-26 0,-2-1-37 0,-3-2-39 15,-4 3-30-15,0-2-49 0,0-1-59 0,-2-1-13 16,1 0-60-16</inkml:trace>
  <inkml:trace contextRef="#ctx0" brushRef="#br0" timeOffset="-114476.64">12116 12691 2182 0,'-5'-2'-23'0,"5"2"70"15,0 0 3-15,0 0 22 0,0 0 7 0,0 0 8 16,0 0 25-16,0 0 33 0,0 0-29 0,0 0-6 16,0 0 4-16,0 0-15 0,0 0 6 0,0 0 0 15,0 0-24-15,0 0-9 0,112 15-5 0,-88-9-18 0,0-1-17 16,0 3-9-16,-3 2-12 0,-4-1-8 0,-2 3 0 16,-2 0-2-16,-4 2 1 0,-2 0 1 0,-6 2-1 0,-2 0 3 15,-6-1 0-15,-7 3-3 0,-6-1 0 0,-6-1-29 16,-6 0-24-16,-7-1-40 0,-7-4-60 0,-6 2-72 15,-5-5-87-15,-1-1-71 0</inkml:trace>
  <inkml:trace contextRef="#ctx0" brushRef="#br0" timeOffset="-113693.22">9895 12853 1078 0,'2'0'9'0,"1"-3"7"0,-3 6 2 0,0-3 10 0,0 0 16 15,0 0 22-15,0 0 6 0,0 0 24 0,0 0-47 16,0 0 69-16,0 0-54 0,0 0 2 0,0 0-5 0,0 0-18 15,-8 6 2-15,3-4-24 0,-7 1 39 0,2-3-64 16,-7 3 61-16,1-2-3 0,-7 0-2 0,-1 3 5 16,-3-4 1-16,3 3 9 0,-3-3 9 0,-3 1-6 0,3-1-3 15,-3 1-5-15,0-2-10 0,0 0-6 0,-3 1-10 16,1-3-6-16,-1 6-12 0,0-3-10 0,-2 1-5 16,3 0-4-16,-1 2 4 0,2 0-5 0,-1 1 2 0,3 0-3 15,3 0 1-15,2 0 6 0,5 0-6 0,0 0 4 16,5 0-7-16,4-1 8 0,4 1-5 0,6-4-31 15,0 0 0-15,0 0-16 0,0 0-18 0,0 0-31 16,0 0-41-16,0 0-5 0,0 0-36 0,0 0-25 16,0 0-27-16</inkml:trace>
  <inkml:trace contextRef="#ctx0" brushRef="#br0" timeOffset="-113380.75">9345 12877 1570 0,'0'0'14'0,"0"0"38"0,0 0-28 0,0 0 29 16,0 0 5-16,0 0 20 0,0 0 15 0,-9-23 1 0,9 23 32 16,0 0-56-16,0 0 42 0,0 0-18 0,0 0-8 15,0 0-18-15,0 0-15 0,-5-14-12 0,5 14-12 16,0 0-9-16,0 0-2 0,-46 5-14 16,-20 7-6-16,41-3 4 15,-4-2-3-15,-1 4-1 0,-2-1 6 0,-1 0-7 0,0-2-2 16,1 3 10-16,2-2-4 0,0-3-3 0,5 2 5 15,4-2-3-15,4-1-2 0,4-1 1 0,4 0-2 16,4-3-7-16,4 3 7 0,4-1 4 0,6 3 1 0,1 0 8 16,7 1 6-16,2 1 10 0,6 0 0 0,5 4 3 15,5 2 3-15,2-3-10 0,2 2-5 0,2 0 0 16,0 1-5-16,-3-1-8 0,1 3 1 0,-4 0-17 0,-3 0-42 16,-5 0-32-16,-6 0-63 0,1 2-59 0,-4-3-30 15,-3 4-74-15</inkml:trace>
  <inkml:trace contextRef="#ctx0" brushRef="#br0" timeOffset="-113022.15">9872 13415 2257 0,'-5'5'-35'0,"3"-5"10"0,-1 0 11 0,6-7 3 0,-6 9-4 0,3-4 2 0,-3 4 1 0,-3-4-2 16,1 2 35-16,-1 0-10 0,-2 2-12 0,-3 1-5 0,0-1 7 15,-4 0-2-15,-2 3 2 0,-3-3 0 0,0 1-3 0,-3 0 1 16,-1 1 1-16,-2-2 0 0,0-1-1 15,-3 3 0-15,1-2-4 0,-4 0 3 0,1-2 1 0,-3 3 2 16,1-1-3-16,1 1 2 0,-2 0 1 0,1-2 0 16,3 3-1-16,3-4-2 0,1 3-1 0,4-1 0 0,4 1-2 15,3-3-1-15,7 3 0 0,-1-1-5 0,4-1-7 16,4 0-36-16,-1 0-20 0,4 0 4 0,-2-2-24 16,1 1-33-16,4 0-52 0</inkml:trace>
  <inkml:trace contextRef="#ctx0" brushRef="#br0" timeOffset="-112693.35">9415 13391 1656 0,'0'0'33'0,"0"2"-30"0,-2-9 2 16,2 10 0-16,-3-3 2 0,-2 0-5 0,-1 0 6 16,1 2 1-16,-6-5-35 0,0 3 30 0,0-2-2 15,-5 2-3-15,2-2 8 0,-3 2 21 0,-2 0 1 0,3-2 5 16,-3 2 3-16,3 0-2 0,0-2 0 0,0 2 1 15,2 0-7-15,-2 0-16 0,2 0-8 0,3 2-7 16,-2-2-3-16,1 0 7 0,-1 2 1 0,2-2-2 16,0 2-5-16,3 0 2 0,-3-1 3 0,2 3 2 0,2-1 1 15,-1 0-6-15,-1-1 1 0,6 1 1 0,-2 0 3 16,3 1-2-16,-1-2-2 0,3 2-2 0,0-1-2 0,0 3 3 16,0-1 5-16,0 1 10 0,3 2 4 0,-3 0 5 15,2 0 6-15,1 4 7 0,2 0 8 0,-1 0-3 16,1 0-2-16,0 1-3 0,3 1-1 0,0-2-2 0,6 2-9 15,-3-3 0-15,3 3-8 0,2-3 4 0,3 3-4 16,0-4-4-16,2 0-28 0,2 4-42 0,1-3-65 16,-2-3-61-16</inkml:trace>
  <inkml:trace contextRef="#ctx0" brushRef="#br0" timeOffset="-111992.64">11207 13506 1539 0,'0'0'16'0,"3"-4"-26"0,0 2 63 0,-3 2-36 0,3 1 6 0,-3 0 23 0,3 3 10 0,5-6 12 15,-5 4-3-15,5-4 41 0,3 2-59 0,0-2 48 16,5-3 0-16,-2 1-19 0,2-1-1 0,6 0 1 0,3 1-3 16,2 2-13-16,3-2-5 0,3 2-10 0,-1 0-5 0,5 2-2 15,-4-3-13-15,-2 3-11 0,-2 0-12 16,-6 0 0-16,-3 0-3 0,-3 3 2 0,-4-3-3 16,-2 0-1-16,-2 0 3 0,-4 0 1 0,0 0 4 0,-2 0 3 15,0 2 5-15,3-2-3 0,-4 0 5 0,1 0 0 16,3 0-3-16,-2 0-1 0,2 0-1 0,2-2-6 0,-2 2-2 15,4 0 1-15,-1-3-5 0,5 3-5 0,-4 0 7 16,1-2 0-16,0 0-1 0,0 1 1 0,-3 0-2 16,1-1 6-16,-4-1-3 0,0 3 5 0,-2-1-4 0,0 0-10 15,-3-2-11-15,0-1-15 0,0 0-14 0,-3 1-29 16,3 1-23-16,-5-4-24 0,4 4-33 0,-2-3 18 16,-1 1-63-16,1-3 21 0,-3 7-17 0,5-5-9 0</inkml:trace>
  <inkml:trace contextRef="#ctx0" brushRef="#br0" timeOffset="-111726.45">11725 13350 1294 0,'-3'-10'30'16,"-3"5"21"-16,4 2-22 0,-3 2 79 0,1-2-41 16,0-1 22-16,1 0 22 0,3 2 18 0,-3 0-9 15,3 1-11-15,0-1 44 0,3 2-68 0,-3-2 47 16,3 4 3-16,-1 0-15 0,4 1-9 0,-4 3-7 0,7-2 6 15,-1 3-12-15,-1-2-7 0,4 5 10 0,1-5-19 16,4 4-3-16,2-2-2 0,3 2-7 0,0-1-12 0,3 1-7 16,4-2-6-16,-1 4-16 0,0 1-2 0,-3 0-4 15,1-1-11-15,-3 1-3 0,0 0-1 0,-4 2 1 16,-4-1 2-16,-4 1 0 0,-2-2 1 0,-5 0 0 0,-5 0 3 16,-7-1-1-16,-6 5-5 0,-8-4-28 0,-11 2-30 15,-6 1-50-15,-8-2-59 0,-15-1-91 0,-7 1-89 0,-11-2-89 16</inkml:trace>
  <inkml:trace contextRef="#ctx0" brushRef="#br0" timeOffset="-88521.07">1960 14514 1688 0,'-9'-8'-8'0,"-8"3"62"0,7 0-23 0,-1 2 16 0,-3-1 6 0,3 2 24 16,-2-3 17-16,5 1 17 0,7 3 26 0,-1-6-43 0,4 7 29 16,-2-2 2-16,1 3 9 0,2-1-19 0,2 0-15 0,-1 1-3 15,1-1-12-15,0 0-6 0,3-1 2 0,3 1-20 16,3-5-6-16,3 3-9 0,0-2-4 0,3 0-8 0,3 0-9 15,-3 1-11-15,2-2-8 0,-1 2-4 0,-1 0-2 0,-1 0 1 16,-1 2 5-16,-3-3-10 0,-2 4 3 0,1 0-1 0,-3-1-14 16,-1 1-26-16,-1-3-37 0,-1 2-43 0,-5 1-52 0,-1-3-59 15,0 3-59-15,-2-1-32 0,-4 1-58 0</inkml:trace>
  <inkml:trace contextRef="#ctx0" brushRef="#br0" timeOffset="-88021.63">2626 14335 2017 0,'-2'-3'-31'15,"-5"3"22"-15,5-8 6 0,1 8 3 0,-1 0 1 0,-3 4-5 16,2-2 5-16,1 3 0 0,1 5 31 0,-1-1-21 0,0 2-5 15,1 4-5-15,1-1-2 0,0 1 14 0,1 3-3 0,1 0-1 16,0-1-1-16,1 2 6 0,0-2 2 0,0 0 8 16,2 1-3-16,0-1-6 0,-1-1-1 0,-1-1-1 0,2 2 5 15,-3-2-7-15,1-1-2 0,-3-1-9 0,2 1 7 0,-2-1-3 16,-2 1-3-16,2-4 1 0,-3-1-4 0,3 2 1 0,-3-3 0 16,-1 0 6-16,1 0-3 0,-1-3-2 0,1 1 3 0,-2-1 1 15,0-2-1-15,2 1 1 0,-2-4 1 0,0 0-7 0,-2-2 2 16,0-1 0-16,1-2-3 0,1 0-8 0,0-3-8 0,1 0-7 15,-1-3-6-15,0 0 8 0,2-3-3 0,0-3 2 0,0-1 6 16,-1-3 4-16,1-2 12 0,0-1 3 0,3-2 4 16,-3-1-3-16,2-3 1 0,1-1 0 0,0-1-4 0,1-1 3 15,-1 1-3-15,3-5 1 0,0 1 1 0,2-1-4 0,0 1 1 16,1-2 2-16,1 3 3 0,2 1-4 0,2 5 6 0,-1-1 4 16,5 7 7-16,-2 3 8 0,3 5 5 0,-2 4-6 0,0 4 1 15,-3 5 5-15,-1 0-7 0,1 6-6 0,-3 3-4 16,3 4-4-16,-3-1-5 0,1 7 3 0,-2 0 4 0,2 5-1 15,0 0 4-15,-4 0-1 0,0 3-1 0,-3-1 2 0,-1 2-4 0,-2-2 0 16,-4 0-1-16,0 0 0 0,-1-2-4 0,-5 1 6 16,4 0-5-16,1-1 2 0,-5-2-1 0,3 0 0 15,0-1-8-15,-6 1-6 0,5-3-7 0,-4 2-13 0,-3-4-14 16,0 2-27-16,-1-4-12 0,1-2-31 0,0-1 20 0,3-3-29 16,3-2-25-16,0 0-26 0,2 1-26 0</inkml:trace>
  <inkml:trace contextRef="#ctx0" brushRef="#br0" timeOffset="-87538.53">3107 14603 1196 0,'0'-5'11'0,"5"-5"11"0,1 1 3 0,-3 1 7 0,-2 3 9 0,1-7 5 16,3 5 12-16,-5-5-3 0,6 2-1 0,-6-1-40 0,4 0 43 15,-6 0-51-15,4-2 47 0,-6 2-39 0,1-5-6 16,0 3-1-16,0-3-6 0,-1 2 39 0,-3-3-40 0,1 6 57 0,-1-3-52 16,2 5 37-16,-1 4-8 0,0 0 0 0,-4 5-1 15,2 2-8-15,0 3-4 0,-4 5-10 0,1 0-5 16,-3 4-1-16,-1 2-2 0,1 2 9 0,0 2 8 0,-2 1 2 16,3 2 9-16,-1-3 1 0,3 2 5 0,1-1 2 0,4 0 7 15,1-3-7-15,-1-2-8 0,5 1-2 0,1-1-9 16,0-5 1-16,3 2-4 0,1-2-6 0,1-3-3 0,0 0 5 15,3-3-5-15,-2 1-2 0,2-1 1 0,1-1-10 0,3-1 1 16,0-2 2-16,-4-1 2 0,2 0-5 0,2-1-4 0,-2-2 8 16,1-1-6-16,1-1 9 0,-5-2-7 0,4 1-1 15,-2-3 1-15,1 1-4 0,-2-2 8 0,0 1-3 0,-1-2 1 16,0 1-6-16,-1-4 8 0,-4 1-1 0,1 0 1 0,0 0 0 16,-1 1-1-16,-2-3-2 0,3 4-2 0,-3 0 4 0,0 0-3 15,3 4 1-15,-3 2-6 0,1 1 5 0,1 1 0 16,0 6-1-16,-1-3 3 0,1 5-2 0,-2 3 3 0,0-2-2 15,3 4 7-15,-3 2-6 0,3 0 3 0,-3 3 1 0,0 1-1 16,0-3-2-16,2 3-1 0,0 1 0 0,1-4 1 16,0 2-3-16,3-1-23 0,0 0-19 0,2-1-33 0,-1 0-8 15,8-5-36-15,-2-2-3 0,1 0-35 0,1 1-34 0,0-4-26 16</inkml:trace>
  <inkml:trace contextRef="#ctx0" brushRef="#br0" timeOffset="-87192.65">3404 14520 1633 0,'-11'-17'30'0,"5"1"-15"0,1-3 5 0,-3 6 26 0,3 3 6 0,-2 1 4 0,2 6 1 0,2-2 3 15,-1 5-23-15,1 0 29 0,1 4 1 0,2 1-19 0,2 1-2 16,1 3 6-16,-1-1 2 0,3 2-1 0,1 4-1 0,5 3-8 16,-5-2-7-16,6 2 0 0,0-1-4 0,-1 3-5 0,1-3-3 15,0 0-3-15,-1 0-3 0,-1 0-4 0,0-1 3 16,-3 0-9-16,-1-3-1 0,1 0-5 0,-3-1 0 0,-1 1 4 15,-1-3-11-15,-1-1 10 0,-1-1-9 0,0-2 5 0,-1-1 7 16,-1-1-2-16,-1-2-2 0,-1-1-1 0,1-1 4 16,-4-2-13-16,2-1 2 0,-3-2-1 0,-1-2-4 0,1-2 1 15,0 1 0-15,0-5-2 0,1-1 4 0,0-2 1 0,4-2 3 16,1-2 1-16,1-2-8 0,2-2-3 0,1-3 6 16,3 1-1-16,1 0-3 0,3 0 4 0,1 1-1 0,1 4-5 15,1 4 2-15,1 3 6 0,1 1-3 0,-1 5 0 0,1 6 2 16,-1 1-1-16,-2 3 0 0,2 3 3 0,-4 1 2 15,1 4 0-15,1 0-11 0,-2 4-20 0,-1 1-20 0,-3-2-24 16,3 5-36-16,-2-2-33 0,4-2-6 0,-4 1-43 0,2 3-44 16,-2-3-28-16</inkml:trace>
  <inkml:trace contextRef="#ctx0" brushRef="#br0" timeOffset="-85350.39">3981 14623 1783 0,'4'-6'-19'0,"-3"-2"68"16,5-6-45-16,-4 5 15 0,-2-1 9 0,-2-1 6 0,2 3 3 0,0-5 17 16,0 4 24-16,-3-3-61 0,3 3 52 0,-4-2-15 15,0 1 1-15,1 1 1 0,0-1 5 0,0 4-17 0,-4-4-6 16,4 4-6-16,-4-3-10 0,0 3 5 0,1 0-13 16,-1-1-7-16,-3 3-7 0,0 0 2 0,2 1-3 0,-2-1-1 15,-2 3 5-15,1 0-8 0,-2 2 1 0,0 0 2 0,4 2-1 16,-5-1-2-16,1 4 5 0,-1 2-3 0,3 1 5 15,-2 4-1-15,1-1 1 0,0 0 2 0,0 3-2 0,1-1 1 16,1 3 3-16,4-2 1 0,-2 0-6 0,5 1 8 0,-2-2 0 16,4 1-4-16,2-2 6 0,1-1 0 0,1 0-6 0,0-2 3 15,2-1 1-15,2-1-3 0,2-2 5 0,-1 2 0 16,1-3-7-16,2 1 2 0,2-4 3 0,-1 1 0 0,3-1-2 16,-1-2 0-16,0 0-3 0,2-2-5 0,-2-1 6 15,2-1-5-15,-3 0 6 0,-1-1-7 0,2-1 2 0,-7 1-2 16,2-1 1-16,-1-1 1 0,-2 1 5 0,-2 1-4 15,-1-1-5-15,0 1 3 0,-3 0-2 0,0 0 1 0,0 1-1 16,-3 0 1-16,3 0-7 0,-3 2 3 0,-1-3 1 0,1 3 0 16,0 1 0-16,1 1 4 0,-2-2-1 0,-1 2 1 15,2 0 0-15,3 0 2 0,-3 0-4 0,0 2 4 0,-1-2-2 16,4-2-2-16,0 2 1 0,-3 0 4 0,3 0-2 0,0 0 1 16,0-1 0-16,3-1-1 0,-3 1 1 0,0 0 2 0,0 1-3 15,0-2-4-15,0 1 2 0,0 0-3 0,0-2 3 16,0 2 1-16,2 1 3 0,-2-1-10 0,0-1 6 0,0 2 3 15,0-1 0-15,2 1-3 0,-1 0 0 0,-1-2-3 0,0 2 0 16,2-3 4-16,-2 3-2 0,0 0-2 0,0-2 2 0,3 1 3 16,-3 1 0-16,0-2 0 0,0 1-2 0,3 1 2 15,-3-2 1-15,0 1-4 0,2 0 1 0,-1-2-1 0,-1 2 0 16,2-2 0-16,0 1 0 0,0 2 0 0,0-3-2 16,-2 1 2-16,3 2 2 0,-3-3 3 0,3 2-7 0,-1 0 5 15,-2 0 3-15,2-1-3 0,-1 2-1 0,-1-1 3 0,0-2-7 16,0 3 3-16,0 0 5 0,-1-2-5 0,1 2 0 0,0-1 2 15,-2 1 4-15,0 0-5 0,2 0 5 0,0 0-6 16,-3 0 0-16,3 0 4 0,0 0-2 0,0 0 1 0,0 1-5 16,0-1 2-16,0 0 2 0,0 2 1 0,3 1 0 0,-3 1 1 15,0 1 1-15,0 0 6 0,0 4 8 0,4-1 0 16,-3-1-1-16,1 3 1 0,-2 0 2 0,3-1-1 0,2 0-2 16,0 0-5-16,-1 1-8 0,2-1 3 0,-1 0 1 0,3-2-5 15,-1 0 2-15,0-2-4 0,1 1 6 0,0 0-9 16,0-4 7-16,0 3 1 0,0-2-6 0,0-2 1 0,-3 2-1 15,4-2 1-15,-1 2-1 0,-2-3 3 0,1 0-5 16,2 0 2-16,-1 0 0 0,2 0 0 0,-4 0 2 0,3-3-2 16,-1 2-3-16,-5-1 3 0,2 1 1 0,0 0 1 15,-5 0 2-15,3-1-2 0,-3 0-3 0,0-1 0 16,0 3-2-16,6-3 6 0,-4 0 0 0,-4-1-4 0,4 3 0 16,-4-3-2-16,2 0-1 0,0 1 3 0,-1-1 0 15,-4 0-15-15,5-1 1 0,-3 0 0 0,3 0 0 0,0 1 2 16,0-1-1-16,-2-2 0 0,-1 0-3 0,2 0 5 15,-3 1-5-15,1-5 1 0,-2 0-6 0,0-1 2 0,4 0-2 16,-2-4 1-16,3-2 7 0,3-2-3 0,-3 0 6 0,5-2 1 16,-2 0 4-16,0-3 2 0,2 5 3 0,-2-4-1 0,0 4-1 15,-3 0 2-15,2 2 0 0,-2 3 1 0,0-1 1 16,0 1-3-16,0 2 3 0,0 2-1 0,0 1 1 16,0 1 0-16,0 2 0 0,-3 2-1 0,0-1 2 0,-2 5 2 15,0 1-2-15,0 0 3 0,-4 0-3 0,1 6 7 0,-2-2 2 16,1 3 2-16,3 3 5 0,-1-1 6 0,1 3 4 0,-1 1-1 15,4 3 5-15,-1 0-2 0,1-1-2 0,3 7-4 16,0-3-1-16,3 0-5 0,3 3 9 0,0-2 3 0,2 2 2 16,-1-2 8-16,3 2-4 0,0-4 4 0,1 2-2 0,-3-1-4 15,0-2-12-15,2-1-3 0,-1-3-8 0,2 1-9 16,-1-4 2-16,-1 2 0 0,5-2-7 0,-1-2-1 0,3-1 7 16,-3-2-8-16,0-1 5 0,0-1-3 0,-1-1 4 15,0-2-23-15,-1-2-21 0,1-1 3 0,-2-1-13 0,0 0-8 0,-4-3-10 16,3 1-3-16,-4-4-7 0,-2 2 19 0,2-4 17 15,-6 1 0-15,2-1 8 0,-4-2 15 0,0-2 8 16,-2-1 6-16,0-3 2 0,-4 0 1 0,3-2 7 0,-4-3-5 16,3-1 2-16,-3-1 0 0,3 0-1 0,1-1-4 0,1 4-1 15,-1-1 5-15,1 4 0 0,4 2 3 0,-1 3-2 16,-1 0 1-16,1 7 0 0,-1 4 3 0,2 2-2 16,-1 3-1-16,2 0 1 0,0 7 9 0,0 0 1 0,0 5-3 0,0 2 5 15,3 2 1-15,-1 3 18 0,3 2 3 0,-2 4 4 16,0 0-4-16,0-1 3 0,6 3 4 0,-4-1 0 15,3 4 7-15,0-3-5 0,3-3 1 0,-3 3-6 0,2-5-2 16,0 2-6-16,0-5 2 0,1 0-7 0,0-1-7 16,-1-5-6-16,-1 2-8 0,-1-4-3 0,1-2-1 0,1 0 6 15,-2-2-8-15,1-1 3 0,1-1-3 0,0-5-1 0,0 2-2 16,-2-2 0-16,4-2-27 0,-2-1-7 0,3-2-3 16,-3-1-11-16,4-1-17 0,-1-3-5 0,-1 1-2 0,1-2-2 15,-2 0 23-15,3 1 4 0,-4 0 5 0,2 0 9 0,-4 0 19 16,2 2 2-16,-2 1 7 0,-1-1 5 0,0 4 3 15,-4-1 5-15,2 2-5 0,-4 0 3 0,3 0 11 0,-4-1 4 16,0 4 0-16,0-4 3 0,0 2 4 0,-2-1 0 16,2 1 10-16,-3-2 0 0,1 2-6 0,1-1-3 0,-1 0-1 15,0 0 1-15,1-1-7 0,-2 1-3 0,-1-2-5 16,1 1-1-16,0-2-7 0,0 1 0 0,2-2-1 0,-4-1-4 16,2 0-2-16,-1 0 6 0,1-2-2 0,0 2 1 0,-8-6-3 15,8 7 3-15,-2 4 4 0,0-1 7 16,2 4-5-16,-2 0 2 0,2 0-3 0,-3 3 4 0,3-1 5 15,-2 2-4-15,0 1-4 0,2 0-2 0,-2 3 1 16,0-1 4-16,1 1 8 0,1 1 4 0,1 2 3 0,1-3 5 16,1 6 8-16,-2-3-1 0,4 1 1 0,-2 3-2 15,1 0-9-15,1-3-4 0,1 3-6 0,1-2-1 0,1 2-7 16,-2 0-2-16,2-3-5 0,0 0 2 0,0-1 3 0,2 1-6 16,1-2 4-16,-3-2 1 0,5 1-1 0,-1-2-3 15,-1-2 5-15,3 1-4 0,0-2-1 0,0-2 8 0,2-2-8 16,1 0-2-16,1-1 1 0,-1 0 3 0,0-6-3 15,0 3 1-15,0-3-4 0,2-1-4 0,-3-1 1 0,1-1-6 16,0-3-11-16,-1-1-7 0,-2-2-7 0,2 0-7 16,-4-2 0-16,2 1 1 0,-3-4 0 0,-3 0 3 0,1-1 13 15,-2-1 7-15,0-3 5 0,-4 1 5 0,0-2 3 16,-2-1 1-16,0 1 6 0,-3-2-4 0,0 1-1 0,2-1 3 0,-4 2 0 16,1 1 0-16,-2 3 2 0,2-1-1 0,-2 4-4 15,0 5 7-15,-1 2 0 0,4 3-2 0,-3 3 0 16,0 1 0-16,3 2-1 0,-1 4 1 0,0 0-1 0,1 5 0 15,0 1-2-15,2 2 6 0,1 2-1 0,-1 3-1 16,3 2 0-16,0 2-1 0,2 2 8 0,1-2-6 0,2 4 4 16,1 2-4-16,2 0 5 0,3 0 11 0,2 1 12 0,-1-1 12 15,3 4 0-15,-3-3 3 0,4 3 4 0,-3-2 5 16,4 1 11-16,-4-4 0 0,6 2-9 0,-5-3-3 0,5 1-6 16,-3-5-3-16,1 1-3 0,0-5-4 0,-1 1-20 0,2-5-5 15,-2 2-8-15,-1-4-2 0,-2 1-1 0,-2-5-1 16,3-1-41-16,-1 2-32 0,-2-8-44 0,-3 7-49 0,-5-3-68 15,2-3-92-15,-3-1-86 0</inkml:trace>
  <inkml:trace contextRef="#ctx0" brushRef="#br0" timeOffset="-83808.35">5510 14311 1920 0,'-4'-9'22'0,"2"-1"30"0,4-1 17 0,-4 3 10 0,1 1 8 0,1 2 3 0,0 0 5 0,0 4 7 0,0-2-25 0,1 3-31 0,1 1-16 0,-2 1-5 15,4 4 1-15,-4 0 0 0,0 5 1 0,2 3-5 0,-1 1 5 16,1 4 1-16,1 1 5 0,2 3 1 0,-2 2-3 16,4-2-4-16,-1 3-4 0,0 0 0 0,2-2-1 15,-3 0 0-15,1 0-6 0,-1 0-2 0,-1-3-12 0,0-2 3 16,-3-1-1-16,1-1-4 0,-2-1 2 0,2-3-23 15,-2-4-9-15,0 2-19 0,0-6-10 0,0 1-17 0,0-1-7 16,0-5-15-16,0 4-21 0,-2-4 2 0,2 0-19 16,0-6 2-16,2-1 39 0,1-2-36 0,-5-4 44 0,2 1-29 15,0-7 59-15,0 3-25 0,-3-6 70 0,-2 3-27 0,-2-2 13 16,-5-3 51-16,1-1-42 0,-3-2 50 0,-2-2-26 16,-3-3 8-16,-1 1 19 0,2-3 8 0,-1 3-28 15,3-4 9-15,1 2 25 0,0 0 0 0,3 4 10 0,4 0 56 16,0 5-54-16,0 5 44 0,6 2-1 0,-2 8-2 15,4 0-22-15,2 4-8 0,0 1-23 0,3 4-15 0,3-1-9 16,2 2-10-16,2 1-8 0,4-1-3 0,5 3 1 0,2 0 3 16,3 1 7-16,-2 2-7 0,2 1 3 0,4 3 2 15,2 0-7-15,0 1 1 0,-2 5 2 0,-2 0-4 0,-1 0-5 16,0 2 4-16,-8-1-3 0,-5 2-3 0,-3 0 5 16,-6 0-1-16,-8-1-2 0,-2 1 5 0,-6 0-3 15,-5-1-8-15,-4-2-5 0,-3 2-4 0,-2 0-4 0,0-1-10 16,0-3-2-16,1 1-17 0,0-1-15 0,0-5-13 15,7 4 2-15,1-6-20 0,3-1-6 0,-1 0-5 0,1-5 40 16,4 1-50-16,4-6 44 0,2 6-7 0,3-8-8 0,0 1 11 16,2-4 7-16,3 1 18 0,2 1-41 0,3-2 65 0,6 0-29 15,-5-4 33-15,3 2 7 0,-2 0 12 0,1-1 13 16,-3 0 22-16,2 0 15 0,1 3 22 0,-8 0-31 16,12 2 72-16,-4 0-35 0,-1-1 25 0,1 5-4 0,1-1-4 15,-1 1 2-15,-6 0-20 0,2 0 48 0,-3 1-73 16,-1 1 44-16,3 1-12 0,0-1 9 0,3 4-12 0,-5-2-11 15,7 3-2-15,-2 2-17 0,0-1 6 0,0 3 9 16,6 0-7-16,-4 2-9 0,1 2-4 0,-1 1-6 16,4-1-2-16,-4 2-1 0,1-1-5 0,-1-1-16 0,-3 3-3 15,2-5-11-15,-1 3 0 0,-4-1 1 0,0-3 3 0,0 1 3 16,-4 0-4-16,0-3-4 0,-3 0 2 0,0-2 1 16,-2 0 0-16,-1-2 0 0,-2 0-8 0,-1-2-17 15,0 0-11-15,-2-4 0 0,1 0-3 0,1-1 2 0,-5 1-6 16,5-2 0-16,-1-2 9 0,1 1 18 0,2-2 5 15,-1-1 7-15,3-1-2 0,2-1 0 0,0-2-1 0,0 2 4 16,4-4-10-16,3 0-1 0,-1 0 5 0,4 1-4 16,0 0 4-16,4 2-5 0,0 1 9 0,5 2-3 0,1-2 7 15,0 2-2-15,3 2-1 0,1 1 0 0,-2-1 2 16,5 2 2-16,-3 0-2 0,1 0-1 0,-1 0 0 0,-5 4 3 16,3-4 0-16,-3 2 2 0,-3 1-4 0,-4 1 1 15,-1 0-1-15,-4 0 2 0,-4 0 1 0,0 0 0 16,-1 0 0-16,-2 1 4 0,0-1 6 0,-2 0-2 0,2 2 6 15,-3-1 1-15,3 2-2 0,-3-3 2 0,0 1-2 0,-1 2 0 16,1-2 0-16,-2 2-2 0,-1-1-1 0,3 1-6 16,-3 3 0-16,1-1-1 0,0 3 4 0,2 0-1 15,-2 3 2-15,-1-1 13 0,1 4 0 0,2-2 5 0,-2 1 7 16,2 2 0-16,1-1 0 0,1 0-4 0,1-1-4 16,1 1-8-16,1-2-4 0,3-1-4 0,0 0-3 0,4 0 0 15,-1-3-1-15,5 0 1 0,1-3-2 0,0 1-2 16,3-2 3-16,1-3-3 0,2 2-3 0,2-3 1 0,-4-3-1 15,4 0-1-15,-3-1 0 0,0-1 3 0,1-2-4 16,-3 2 3-16,0-2-2 0,-4-1-5 0,-1 0 0 0,-2-1-1 16,-6 0-6-16,1-1-21 0,-3 0-7 0,-5-4 0 15,-1 5 4-15,-2-6 1 0,-5 3-4 0,0-3 5 16,-2 2 6-16,-2 2 18 0,0-2 8 0,0 4-3 0,0-2 3 16,0 3 2-16,2 3 2 0,-1-2-4 0,1 3 2 0,0 2-2 15,2 1 0-15,0 0 3 0,1 1-2 0,1 1-4 16,3-1 6-16,-1 1-1 0,4 1-3 0,3 0-2 15,0-1 5-15,0 0-1 0,3 1 0 0,1 0 4 0,2 1-4 16,0-1-1-16,5 0 10 0,0 0-2 0,3 2-3 16,1-3-1-16,2 0 2 0,4 0 2 0,1 0-2 0,1 0 3 15,4 2-9-15,1-3 3 0,0 0-1 0,0 0 1 16,3 0-1-16,-3-3 0 0,2 2 0 0,0 1 0 0,-2-1 2 16,2 1 0-16,-1-1 4 0,-1 1-4 0,-4-1 2 15,-2 0-7-15,2-1 0 0,-7 0 4 0,1 0 3 0,-3-2-1 16,-3 1-1-16,-3-1 3 0,0 0-4 0,-4 0 5 15,0 0-1-15,-3-3 1 0,-4 3-2 0,-1-2 1 0,-4 2 2 16,-2-1-3-16,1 0 4 0,-5 4-4 0,-4-1 2 16,1 1-3-16,-3 2 2 0,-3 3 5 0,3 0 9 0,-1 3 17 15,-1 0-3-15,5 2 6 0,-1-1-2 0,4 6 10 16,1-4 10-16,4 4 5 0,1-1-6 0,4 1-11 16,0 0 2-16,3 1-1 0,0-1 11 0,3 3 2 0,0-2-8 15,4-1-2-15,-1 1-6 0,5-4-5 0,-1 3 3 0,-1-4-4 16,5-1-9-16,2 0-14 0,-2-2-9 0,2-2-18 15,2 1-23-15,-2-1-12 0,1-2-35 0,-1-5-39 16,1 2-33-16,0-1-60 0,2-2-50 0,0-5-18 0,-3 3-38 16</inkml:trace>
  <inkml:trace contextRef="#ctx0" brushRef="#br0" timeOffset="-82897.06">7212 14517 1641 0,'-9'3'85'0,"-8"-7"-31"0,0 2 29 0,-3 0 19 0,4 4 13 0,0-2 24 0,5-2 9 0,-2 2 11 16,4-2-66-16,4 4 39 0,5 0-28 0,0-1-13 16,5-1-8-16,-2 2-21 0,-1 1-1 0,4-3-11 0,-3 1-19 0,2 3-4 15,-2-4 2-15,2 3-5 0,1-2-4 0,3 2-1 16,-2 0-9-16,1 0 1 0,0 0-3 0,4-2-5 16,-2 1-1-16,1 1-2 0,0-3-3 0,-3 0-1 15,3 2 5-15,-2-2-4 0,-1-2 0 0,2 2 3 0,-1-4-4 16,2 2 1-16,-1-4-8 0,1 1-6 0,-2 0-8 0,1-4 2 15,1 3 0-15,-2-3-4 0,-1 4 0 0,-3-4 0 16,3 0 7-16,-5-1 7 0,0 2-7 0,-3-5-7 16,0 2 1-16,-6-1 0 0,0 0 3 0,-1-1 1 0,-4 2-4 15,1 0-1-15,-2 1 7 0,-1 4 9 0,-2 0 0 0,2 4 3 16,-1-1 1-16,-2 3-4 0,5 3 6 0,-2-1 3 16,4 5 0-16,-2-2-4 0,1 3 5 0,4 2 0 15,-1-1 6-15,3 5 12 0,-1-2 4 0,4 4 5 0,-1 0 6 16,4 2 3-16,-1 1 2 0,4-1 9 0,3 0-3 0,1 1-5 15,-1-2-2-15,5-1-5 0,-4-1-8 0,4-2 3 16,1-2-8-16,-1 0-6 0,-1-5-5 0,0 1-1 16,-1-1-6-16,1-3 0 0,1-1 1 0,-2 1 5 15,-2-3-2-15,1-3-6 0,-2 1-4 0,3-1-16 0,-1-3 1 0,-2-1-4 16,4 1 3-16,-2-4-7 0,1 1 1 0,0-1 2 16,1-2 7-16,1 0 14 0,-2-1-1 0,-1-1 4 15,2 0 1-15,1-2-1 0,-3 0 1 0,-1-2 1 16,0-1 0-16,-1 2-3 0,3-2 2 0,-5 3 2 15,1 1-5-15,-4 0 1 0,2 7 3 0,0-3 2 0,-2 6-6 0,1 1 4 16,1 3 1-16,-2-2-1 0,2 7 0 0,-2-3 3 16,4 6-6-16,0 0 0 0,0 4 5 0,-1-1-2 15,4 4 0-15,1 1 1 0,-2 3 17 0,4 3 8 16,1 0 4-16,2 1 2 0,-2-2-2 0,-1 3 3 0,4-2-1 0,-4-1-3 16,1-2-14-16,-6-4-8 0,-2 1-1 0,-1-3-4 15,-2 2-1-15,-6-5 1 0,0 0 2 0,0-1-2 16,-4 0 4-16,-1-3-4 0,-4 0 2 0,2-2 2 15,-4-3 1-15,1 0-5 0,1-2-3 0,-2-1 1 0,1-3-9 0,-1-1-2 16,4 1-14-16,4-6-9 0,-1 1-1 0,0-4-3 16,4-1-6-16,1-2-10 0,4 1-6 0,-1-6 2 15,4 3 7-15,4-1 10 0,2-1-1 0,-1 3 8 16,4 1 10-16,2 1 10 0,-2 4 9 0,2 1 0 0,1-1 5 16,1 4 2-16,-1 0-4 0,2 2 1 0,-3-1-4 15,1 2 4-15,-1-2 1 0,1 3 1 0,0-2-1 0,0 2-1 16,-4 0 5-16,0 0-4 0,-1 0 4 0,-6 2-2 15,3 0-2-15,-6 2 0 0,-1-1 6 0,-2 2-4 0,-2 0 1 16,1 0-3-16,-3 2-1 0,-3-2 0 0,2 1 9 16,-3 2-3-16,2-1-4 0,-3-1 6 0,2 3 0 15,-2 0 4-15,2 1 4 0,-2 1 0 0,3-2-4 0,1 1 9 16,0 1 3-16,3 0 1 0,-1 0-1 0,3 2 2 0,0-1-4 16,3 4-1-16,1-2 0 0,2 3-1 0,-1-3-8 15,6 4 0-15,-2 0 2 0,4 1-9 0,1-2 5 16,2 2 1-16,1 0 1 0,1 1-4 0,1 0 7 0,-2-1-5 15,-1-1-4-15,1-2 0 0,-4 0-2 0,-3 1-1 0,0-4 1 16,-6 0 4-16,-3 0-8 0,-2-2 5 0,-3 0-2 16,-3-1 3-16,-3 0-4 0,-1-1-7 0,-5-2-9 15,0 0-32-15,-4-1-10 0,0-4-33 0,-5 2-28 0,3 0-44 16,-3-3-29-16,9-3-34 0,-3 0 1 0,5 2-25 16,2-6-27-16</inkml:trace>
  <inkml:trace contextRef="#ctx0" brushRef="#br0" timeOffset="-82673.5">8119 14350 1720 0,'7'5'32'0,"-1"-5"45"0,1 7 26 0,-6 0 38 0,-1 1 32 0,-1 4 15 0,2-2 26 16,-4 3 8-16,2-1-11 0,-3 3-25 0,4-2-5 0,0 0-23 16,0 0-19-16,0-2 8 0,0 1-16 0,4-1-13 15,0 2-20-15,1-3-19 0,1 2-20 0,-1-1-12 16,1 2-13-16,-1-4-28 0,3 4-9 0,-3-3-3 0,1 0-37 15,0 0-35-15,-1-2-42 0,0-3-50 0,-2-1-49 0,-1 0-54 16,-4-2-75-16,2-4-82 0,-3-2-40 0</inkml:trace>
  <inkml:trace contextRef="#ctx0" brushRef="#br0" timeOffset="-82551.2">8132 14035 1743 0,'-3'1'26'0,"0"2"6"0,1 2-2 0,7-2 3 16,-8 4-2-16,6-2-10 0,-3 4-38 0,3-1-8 15,-1 1-97-15,3 3-83 0</inkml:trace>
  <inkml:trace contextRef="#ctx0" brushRef="#br0" timeOffset="-81663.27">8249 14460 1903 0,'7'-8'26'0,"-1"-3"24"0,2-2 15 0,8-1 12 0,-7 1 18 15,2 2 14-15,0 2 14 0,1 3 21 0,-2-2-15 16,3 3-23-16,-3 4-3 0,1-2-2 0,0 6-8 0,-1-1-6 16,-1 4-4-16,-1 0-14 0,-2 4-10 0,2-1 1 15,-2 4-10-15,0-1-4 0,-2 2-10 0,-1 0-14 16,0 1-1-16,-1 1-9 0,-1-2-3 0,-2 1-6 0,1-2 2 15,-2 0-6-15,2-2-1 0,-3 2 5 0,3-4-4 16,-2 1-2-16,1-5 6 0,-1 2 2 0,2-3-5 0,-2 0 1 16,2-2 3-16,0-2-2 0,0 2 1 0,0-2-2 0,0-2 1 15,2 0-3-15,-4-1 2 0,4-1 3 0,0-1-4 16,-2-2 0-16,1-1-4 0,1-3 7 0,1 0-7 16,0-3 4-16,1 1-1 0,-1-4-3 0,4 2 3 0,0-3 0 15,1 3-3-15,1 1-4 0,4 1 6 0,0 1 1 16,2 3-2-16,0 1 3 0,-3 3-6 0,-1 5 4 0,-1 0 6 15,-1 2 1-15,-3 6-6 0,-1 0-3 0,-2 3 4 16,-1-1-4-16,1 4 12 0,-1 1-8 0,-2 2 2 0,3 0-2 16,1-3 6-16,-4 1 4 0,4-1-1 0,-3-1-1 15,2-3-5-15,2 2 2 0,-1-6-5 0,0 2 5 16,1-4-2-16,-2 0-1 0,5-2-1 0,-2-2-1 0,1 0-5 16,2-2-2-16,-1-2-3 0,2 0-15 0,2-4-3 0,4-1-15 15,-2-1-13-15,8-2-6 0,-3-2 7 0,2 0-6 16,4-1-2-16,1-1 15 0,-1 0-5 0,3 0 13 15,-1 0 16-15,0 2 7 0,-3 2-3 0,1 3 13 0,-8-1 0 16,-1 7 4-16,-6-1 5 0,1 2-2 0,-8 0 0 16,0 4 8-16,-6-1 3 0,0 0 0 0,-4 3 16 0,0-2 4 15,-3 2 13-15,-3 0 9 0,1 0 2 0,-1-2 1 16,-1 1 9-16,3-2-4 0,1 1-13 0,0-2-3 0,3 0-18 16,1 0-6-16,2-2-2 0,1 2-9 0,3-1-8 15,0 1 2-15,0-1-3 0,2 1-2 0,-1-2 2 0,3 2 2 16,-1-1-3-16,0 1-2 0,2 0 1 0,0 0-1 15,-1 0 2-15,2 1-5 0,1-1 6 0,-4 0-3 0,2 2 0 16,0-2 7-16,-2 1-6 0,1-1 0 0,-1 0 3 16,-3 0 2-16,2 0-5 0,0 1-2 0,-1 1 2 0,1 1-1 15,-2 1 2-15,3 1-5 0,0 2 2 0,1 3 1 16,2 5 5-16,3 2-3 0,-1 2 2 0,2 6-2 16,2 6 1-16,-1 2 7 0,2 6-10 0,-2 2 5 0,0 6-1 15,-3 0 7-15,3 7-8 0,-5-1 6 0,1-3-5 16,-1-3-2-16,-4 0 8 0,2-2-2 0,-4-7 5 0,-4-1 5 15,-1-8 9-15,-1-3 4 0,-4-3 12 0,-1-2 4 16,-5-5 5-16,2-5-7 0,-5-4-4 0,-1-4-8 0,0-4-5 16,-3-5-8-16,-3-6-11 0,-2-6-4 0,3-1-7 0,1-4 9 15,0-2-5-15,4 1 1 0,2-9-2 0,4 2-2 16,6-5 3-16,5-4 2 0,3-4-1 0,5-2-2 0,6-9 1 16,4-4-4-16,8 3 1 0,2-1 2 0,5 3 1 15,2 4 3-15,1 6 0 0,2 7 19 0,1 3 22 0,0 9 4 16,-4 8 4-16,1 5 0 0,-3 3 0 0,-1 7-6 15,-7 5-2-15,3 5-18 0,-7 1-20 0,-2 5-1 0,-4 0-5 16,-4 3-2-16,-3 0-2 0,-2 0 0 0,-3 1 5 16,-3-2-6-16,0 1-5 0,-4-1-23 0,1 0-22 15,-5-3-37-15,1 0-50 0,1-1-61 0,-5 1-76 0,-4-3-73 16,1 1-80-16</inkml:trace>
  <inkml:trace contextRef="#ctx0" brushRef="#br0" timeOffset="-80085.44">2092 15631 1249 0,'-7'1'15'0,"1"1"22"0,1-4 13 0,0 2 28 16,-2 0-32-16,0-1 46 0,4 1-29 0,-2 0 10 15,0 1 4-15,2-1-14 0,0 3-14 0,-1-3-16 0,1 0 39 16,1 3-41-16,2-3 33 0,0 1-6 0,2-2-19 0,-1 2-5 0,1-2 7 16,4 2-9-16,-2-1-4 0,3 1 0 0,-1-1 6 0,5 1 5 15,2 1-2-15,0-2 5 0,4 3 3 0,-1-2 4 16,1-1 3-16,5 0-4 0,-4 0-9 0,2-1-2 0,1-2-1 16,-5 3-8-16,4-3-7 0,-4 2-7 0,-2-3-7 0,-1 1 3 0,-1 1-4 15,-2-1-3-15,-2 0 3 0,0 1-5 0,0 1 1 16,-5 0 1-16,2 0 5 0,-2-1-2 0,-3 2 10 0,-2-2 4 15,1 4 9-15,-3-2 4 0,1 2 4 0,0-1-2 0,-4 0-3 16,-2 0-6-16,-2 4-7 0,-1-2-6 0,-3 1-13 0,-2 1 2 16,-2-1-8-16,-5 1 3 0,1 2-7 0,-1 0 8 0,2-3 2 15,-2 3 3-15,2-3 0 0,1 0-1 0,1 0 3 0,1-3-1 16,1 2 3-16,1-2-9 0,1-1 3 0,0 0-1 0,4-1 3 0,-1-2-8 16,5 2 4-16,0 0 3 0,3-1-2 0,2 1 9 15,1-2-6-15,2 2 0 0,2-1 0 0,0 0 3 0,1 1-2 16,3-4-4-16,1 4 4 0,1-1-4 0,3 0-2 0,0-1-6 15,3-2-35-15,2 3-27 0,1-2-42 0,-4 4-70 0,4-1-59 16,1 1-63-16</inkml:trace>
  <inkml:trace contextRef="#ctx0" brushRef="#br0" timeOffset="-70536.61">2829 15579 938 0,'1'-6'22'0,"-1"1"22"0,0 1 22 0,-3-1 21 0,1-3 31 0,2 3-19 0,-1-1 7 16,1 2 29-16,0-2-14 0,0 3-3 0,1 0-7 0,-1 1-14 15,0 0-21-15,-3 2 26 0,3-1-11 0,3 1-27 0,-3 0-10 16,4 1-15-16,-6-1-18 0,5 2-2 0,-3 0-1 0,5 2 3 16,1 1 9-16,-1 3 6 0,-4 1 1 0,6 1-1 0,-2 1 5 15,-2 2-3-15,0 0-8 0,2 1-9 0,-5-1-3 0,4 3-10 16,-2-2 5-16,-2-1-4 0,1 4-2 0,3-2-2 16,-6 1 0-16,2 1-1 0,0-3 0 0,-2-1 4 0,2 2-8 15,-1-1 2-15,1-1 2 0,-3 2-2 0,3-4-1 0,-3 4 1 16,1-5-2-16,1 4-3 0,-1-5 2 0,0 4 0 15,1-6-7-15,-1 2 1 0,2-1 6 0,-1-2-7 0,-1 0-5 16,0-4-3-16,1 2-8 0,-1-2-12 0,2 0-2 16,-3 0-15-16,1-2-21 0,-1 0-20 0,3 5-18 0,-6-7-26 15,9-1-21-15,0-1 18 0,-1 2-30 0,-2-4-18 0,3 0-18 16,2-3-5-16,-2-2 0 0</inkml:trace>
  <inkml:trace contextRef="#ctx0" brushRef="#br0" timeOffset="-70257.48">2807 15788 924 0,'-10'-10'10'0,"0"1"20"0,-5-1 19 0,3-3 13 0,-5-1 22 0,4-5 6 16,4 3 19-16,-2-4-27 0,8 0 44 0,-4-2-54 0,6 0-5 16,-1-2 5-16,-1-1-18 0,3 1-2 0,0-3-4 15,0 3 38-15,0 1-42 0,8 0 44 0,0 3-2 0,6 1-9 16,7 4 8-16,3 0 3 0,4 4-7 0,5 2-6 0,4 3-16 16,0 2-8-16,1 5-14 0,-1 2-7 0,-1 4-12 0,-3 4-5 15,-1 1-7-15,-2 3-7 0,-3 1 4 0,-2 2-2 0,-7-1 4 16,-1 2-2-16,-6 0 4 0,2-1-4 0,-10 1-1 15,0 0 2-15,-3-2-1 0,-5-1 4 0,0 2-1 0,-7-3-1 16,1 1 0-16,-5-1-1 0,0 2 0 0,-7-3 3 0,-1 1-2 16,0-3-9-16,-5 0 0 0,1 0 0 0,0-1-5 0,-2-4-6 15,-1 1-5-15,5-3-21 0,-3 1-9 0,4-5-14 0,3-1-11 16,1 0-33-16,1-1-5 0,10-3-19 0,2-3-25 16,3-4 32-16,3-1-16 0,2-3-9 0,5 2-21 0,5-5 2 15,5-1-23-15</inkml:trace>
  <inkml:trace contextRef="#ctx0" brushRef="#br0" timeOffset="-69553.46">3260 15560 1649 0,'-1'0'37'0,"-1"0"-5"16,5-1 17-16,-6-1 21 0,3 2 17 0,0-2 12 16,2-2 11-16,-1 2 1 0,2-1-39 0,2 0 7 0,0-2-16 15,6-2-20-15,0 1-17 0,6 3-6 0,-2-3-8 0,5 1 6 16,4 2 5-16,-3 1 3 0,4 2 3 0,-2 3 0 0,1 1-3 15,-1 0-2-15,-3 3-6 0,0 1-5 0,-2 3-4 0,-1-2-4 16,-4 3-7-16,-1 0 4 0,-2-1-1 0,-2 2-1 16,-3-2 3-16,2 0-8 0,-7-1 1 0,0 1-6 0,-4-1 1 15,1-1-4-15,-4-1-2 0,1-1 0 0,-4 0-2 0,-5 1-1 16,0-3 0-16,-2-1 3 0,1 0 5 0,-3 0 0 0,-1-1 3 16,2-2-3-16,1-2 6 0,1-2 2 0,2 2 2 0,3-3 1 15,3-1-3-15,-1 0-1 0,4 0-3 0,3-3 2 0,2-1-2 0,2-4 1 16,3 2-4-16,5-3-6 0,2 0-2 15,2-2-7-15,3 1-5 0,2-1-13 0,4 5-17 0,0-1-7 16,4 0-19-16,-3 2-6 0,2 4-4 0,-3-3-10 0,2 2 42 16,0 5-35-16,-4-4 40 0,0 5 6 0,-6 2 12 0,3 1-3 15,-3 2 5-15,-2-2 19 0,0 5-37 0,-5-3 49 16,1 1-22-16,-2 0 0 0,2-1 12 0,-6-3 17 0,3 3 3 16,-2-2 18-16,-1-2 5 0,-3 0 11 0,3 0 21 15,0-2-26-15,0-1 55 0,-1 1-40 0,-1 2 8 0,1-3 3 16,-2 3-2-16,3-4-2 0,-3 4-7 0,-3-2 41 0,6-1-54 15,-6 0 46-15,3-4-5 0,0 4-11 0,-3-3 0 0,1 2-6 16,-2 0-20-16,2-1-8 0,1 0-3 0,-1 2-6 0,0 2-6 16,1 1-5-16,-1 0-9 0,0 0 2 0,-1 4 6 0,0-2-6 15,0 3-2-15,-2 3 0 0,-1 1 1 0,1-2-4 0,-1 5 6 16,-1 1-2-16,3 1 0 0,-4 1 0 0,5-1-1 0,1 0 4 16,-1 2-2-16,3-5 2 0,-2 2 2 0,6-1 5 15,-3-2-5-15,2-1 11 0,3 0 5 0,2-3-3 0,-1 2 2 16,1-4 1-16,3-2-1 0,0 2-5 0,0-4 0 0,3 0-4 15,2-2-8-15,-2-1 0 0,2-2-2 0,1-3 0 0,1 1-1 16,-1-1-1-16,-1-3-2 0,0 3-10 0,1-1 2 0,-1-2-5 16,-3 1-6-16,-1 1-1 0,0-2-7 0,-2 1-2 0,-3-1 1 15,-1 1 7-15,-3 1-2 0,-3-2 4 0,-3 1 6 0,0-1-3 16,-5 3 4-16,-1 0 4 0,-1 3 4 0,-3-2-3 16,-1 4 3-16,-2-2-5 0,-1 5 2 0,-2 0 9 0,2 0-1 15,-2 0-7-15,1 0 6 0,-1 3-5 0,5-2 5 0,-3 0 5 16,4 1-1-16,1-1-7 0,3 0 4 0,3 1 2 0,3-1-3 15,1 2 1-15,2-1-3 0,2 0-3 0,1 3-6 16,3-2 1-16,1 3-16 0,4-3-22 0,-2 3-19 0,4-1-30 16,4-3-33-16,5 0-4 0,1-1-30 0,2 2-49 0,2-3-24 0</inkml:trace>
  <inkml:trace contextRef="#ctx0" brushRef="#br0" timeOffset="-69303.14">4375 15560 1711 0,'3'-3'-9'0,"-1"-3"73"0,-2 1-36 0,0 0 14 0,-3-3 10 0,1 2 17 16,0-2 11-16,-1-2 12 0,0 5 18 0,3-6-63 0,-2 2 45 16,1-2 4-16,2 4-5 0,-4-2-11 0,5 2-10 0,-6 1-8 15,2 2 5-15,-3 0-8 0,2 2-9 0,-2 1-18 16,0 1-5-16,-3 3-5 0,-1 1-4 0,-1 1-1 0,-1 3-15 16,-3 2-2-16,0 3 2 0,-2 0-1 0,3 2 1 0,-1-2 2 15,1 3-1-15,4 1 4 0,0-1 6 0,2-1-3 0,4 1 1 16,0 0 2-16,3-1 1 0,0 0 0 0,1-1 3 15,4 1-9-15,0-5-1 0,0 2 1 0,4-1-4 0,-1-1 0 16,3 1 1-16,5-2-5 0,-3-3 1 0,6-1-31 0,2-1-23 16,-1 1-47-16,0-1-45 0,2 1-43 0,-1-5-60 15,1 2-36-15,-3-4-57 0</inkml:trace>
  <inkml:trace contextRef="#ctx0" brushRef="#br0" timeOffset="-68394.69">4661 15643 1759 0,'0'3'35'0,"-3"-3"25"0,3 0 16 0,-5-3 17 16,2 1 12-16,0 1 6 0,-2 0 10 0,-1 1 8 0,3-5-31 16,1 3-21-16,-2 0-13 0,2 0-18 0,0 1-10 0,2 1-7 15,0-3-7-15,0 3-9 0,0 0-3 0,2 0-5 0,-2-2-2 16,3 2 1-16,-1 0 1 0,-1-1-5 0,3 1 2 0,-1 0 0 16,3 1 2-16,0-1-1 0,-1 0-2 0,3 2 1 15,1-4-2-15,9 2 5 0,-10-1-3 0,1 0-2 16,-3 0 3-16,2-3-1 0,-1 2-1 0,-1 0 3 0,-1 2-2 15,1-5-1-15,-1 0-2 0,0-1 0 0,0 1 1 16,0-1 0-16,2-1 0 0,-4-2-3 0,2 1 2 0,-2-2 3 16,0 1-1-16,-1-1-4 0,-2 1-3 0,0 0 1 0,-3 0 4 15,0-1 0-15,-2 3-5 0,0 2 0 0,-2-3 3 16,0 4 2-16,-1 0 3 0,0 2-1 0,-3 1-2 0,1 2 0 16,1 1 1-16,-5 2 2 0,-1 2-4 0,0 2 2 15,0 2-3-15,0 0-1 0,2 3 0 0,-2 0 5 0,2 1-3 16,1-1-2-16,0 1 5 0,4 1 0 0,3-1 3 0,0-1-4 15,2-2 2-15,3 3-1 0,2-4 7 0,1 1-2 0,3 0-3 16,1-4 1-16,3 0 2 0,3 1 6 0,0-5-3 16,4 1 1-16,-1 0 0 0,5-3-3 0,-1 0 4 0,-2-2-5 15,4 0-2-15,-2-1-5 0,-2 0 4 0,1-3-5 0,-3 1-4 16,-1-1 3-16,-2 1-3 0,1-2 3 0,-4 1-2 0,-2-1 3 16,1 1-5-16,-3-2 2 0,-2-2 0 0,-1 4-2 15,0-6-4-15,0 1 4 0,-3-1 0 0,0-3 1 0,0-1 0 16,0 0 1-16,0 0 0 0,0 0 9 0,0 2-2 0,3-2-2 15,1 4 2-15,0 0-1 0,2 2-2 0,1 2 3 16,3 1 1-16,-3 1-7 0,3 5 3 0,-1 0-1 0,-1 0 0 16,1 5 0-16,-2 1 4 0,1 1-6 0,-3 2 2 0,2 1 0 15,0 2 2-15,-4-3 1 0,3 3-1 0,-4 1 1 0,1-1-1 16,-1-2 3-16,-2 1 0 0,0 1-3 0,3-3-2 16,-3 2 4-16,0-1 0 0,0-1-3 0,0 0 3 0,0 1-4 15,4-3 3-15,-4 2 2 0,2-2 1 0,-1 1-3 16,3-3-1-16,-3 0 1 0,1 2-2 0,-2-3 4 0,3-2-5 15,-3 2 3-15,0-2-1 0,-3 0 0 0,3-1 1 0,-2 0-4 16,-1 2-1-16,0-3 1 0,-3 0-3 0,0-3-2 0,-1 3 2 0,-4-2-1 16,2 0 1-16,-1-2 3 0,-1-1-2 0,0-2 1 15,3 0 1-15,-2 2 4 0,4-2-1 0,0-2-3 16,3 4 0-16,1-4 3 0,2 5-2 0,2-3 2 0,1 2 1 16,3-2-7-16,4 0 2 0,-1 0 4 0,5-4-4 0,2 3-1 15,-2-2 4-15,6-1-2 0,0 2 3 0,0-2 1 16,-2-2 1-16,2 4-3 0,0-2 3 0,-2 2 1 0,1-2-3 15,-3 0 3-15,-2 3-2 0,-2 0 1 0,-3 2-2 0,-4 1 3 16,2-1-2-16,-7 2-1 0,0 2 7 0,-1-1-2 16,-3 1-1-16,-1 0 5 0,3 2 0 0,-4 0-6 0,1 0 2 15,-3 0 1-15,-1 4-2 0,1-1-4 0,0 1 0 0,-5 2-1 16,4 1-1-16,-1-1 3 0,-1 4 3 0,3-2-3 0,0 2-7 16,2 0 6-16,1-1 1 0,2 0-2 0,0 1 4 15,3 1-5-15,3-2 1 0,2 1 1 0,1 1 9 0,0 2-4 16,4-1-1-16,1 1 3 0,0-2-1 0,2 1 4 0,1 1-6 0,-1-1 4 15,2-1-1-15,-3 0-5 0,0 0 1 0,-4-2-3 16,0 2-2-16,-3-5 2 0,0 3 0 0,-4-1 3 0,-1-3 1 16,-1 2 7-16,-1 0 1 0,-6-2-1 0,0 0-7 15,-6 0-13-15,0 0-1 0,-5-1-24 0,1 1-28 0,-6 0-43 16,-1-1-31-16,0 1-46 0,6-6 8 0,-3 1-37 16,0 0-48-16,6-4-49 0</inkml:trace>
  <inkml:trace contextRef="#ctx0" brushRef="#br0" timeOffset="-67846.31">6096 15748 1688 0,'-11'-2'-10'0,"-1"-4"41"0,0 1-35 0,10-6 34 0,-11 2-36 0,5-2 35 16,-4 2-34-16,6-1 53 0,-6-1-24 0,0 1-22 0,6-1 38 16,-6-2-21-16,2 0 58 0,-3-1-31 0,3 1 53 15,-1 0-51-15,2-3 44 0,-1 2-15 0,-1 0 3 0,3 3-13 16,0 1-18-16,-1 1-9 0,-2 4-14 0,1 1-4 0,-4 4-10 16,1 0-5-16,0 2-7 0,-4 3-1 0,2 1 0 15,-3 4 3-15,1 1 2 0,1 1 12 0,0 0 4 0,2 3 9 16,0 0-3-16,3 1 6 0,3-2 2 0,3 3 8 15,-1-3 7-15,6-1-6 0,-2 2-2 0,4-2-5 0,2 1 6 0,1-4-8 16,3 1 3-16,0 0-5 0,3-3-13 0,0-1-7 16,5-1 2-16,1-1 0 0,4-2-4 0,-2-1 3 0,1-4-9 15,4 2-3-15,-5-5 1 0,3 0-1 0,-3 0-2 16,0-3-6-16,0-3 2 0,-3 2 1 0,-2-4 0 0,-1-1-4 16,-1 0-3-16,0-1-3 0,-6-2-3 0,2-2 2 15,-4-2-7-15,0 0-6 0,-3-4 1 0,-1-1 4 16,-3-2 5-16,1-1 2 0,-3 0 1 0,0-3 3 0,-2 2 5 0,2 0 6 15,-1 3 1-15,0 3-4 0,3 5 1 0,0 1-4 16,-1 8 1-16,3 1-3 0,1 7-5 0,0 2 3 16,0 2 0-16,1 8-1 0,1 2 3 0,1 6 2 0,-1 2 2 15,1 6 5-15,1 1 4 0,-2 0 0 0,1 4-2 16,2 0 6-16,-2 0-7 0,0 0 1 0,4-1 2 0,0-2-6 0,1 0-5 16,0-2-16-16,2-1-47 0,-2-1-45 0,3-1-42 15,3-6-17-15,2 1-52 0,-3-3-55 0,6-3-38 16</inkml:trace>
  <inkml:trace contextRef="#ctx0" brushRef="#br0" timeOffset="-67303.6">6459 15643 1586 0,'5'-13'36'0,"-2"-2"-22"0,-1 1 31 0,-2 3 6 0,-5-2 13 16,2 0 16-16,1 1 9 0,-4 3 2 0,-1-2-32 0,-2 1 29 15,1 1-22-15,-1 2-5 0,-1-1-8 0,-1 2-14 0,2 1-6 16,-4 0 3-16,2 1-5 0,1 3-2 0,0 1-4 15,0 1 2-15,0 3-5 0,1 3 1 0,-2 0 2 0,5 1-1 16,-1 4-2-16,-2-1-1 0,4 2-5 0,-1 2-3 16,3-3 4-16,-1 2-3 0,4 0-6 0,-3-1-5 0,6 0-1 15,-3-2 2-15,5 0-1 0,0 0 0 0,0-3 1 0,2 2-2 16,1-4 0-16,2 0 6 0,1 0-1 0,0-2-2 16,0-3 3-16,3 1-3 0,-1 0-3 0,1-2-4 0,-1-2-4 15,0-1-3-15,-1 2 4 0,-1-2-5 0,-3 2 1 16,1-2 2-16,-2 2-2 0,-4 0 4 0,0 1 6 0,-1 0-2 15,-2 0 1-15,2 1 0 0,-4-1-6 0,2 1 3 0,-2-1 3 16,2 3-1-16,-3-3 1 0,3 1 1 0,0-1-6 16,-1 0 8-16,-1 2 0 0,2-2-1 0,0 0 4 0,2 0-2 15,-2 0 2-15,0 0 2 0,1-2 6 0,-1 2-1 16,3-1 2-16,-1-2 1 0,0 3-5 0,-2 0 12 16,0 0-6-16,26-8-14 15,-26 8-21 1,0 0-11-16,32-23 8 15,-32 23 3-15,0 0-9 0,0 0-9 0,0 0 1 16,0 0 1-16,0 0 3 0,0 0-5 0,27-89 4 0,-27 89 4 16,0 0 5-16,0 0-7 0,-3-162 16 15,1 138 11-15,0 2 3 0,1 0-6 0,1 3 2 16,0 4 4-16,0 15-16 16,9 46 22 15,-9-46 16-31,32 130 3 0,-25-100 7 0,2 2 1 0,-1-2-6 15,0-2 2-15,1-2-1 0,0 3-4 0,1-4-8 16,-2-2-8-16,0-1-31 0,0-4-24 0,-2 2-22 0,1-6-32 16,-7-14-33-16,0 0-26 0,0 0 11 0,0 0-40 15,0 0-26-15,0 0-7 0</inkml:trace>
  <inkml:trace contextRef="#ctx0" brushRef="#br0" timeOffset="-66832.2">6611 15647 1531 0,'0'0'16'0,"0"0"26"0,0 0-26 0,0 0 50 0,0 0-45 0,-19-23-1 16,19 23 5-16,0 0 3 0,0 0 2 16,0 0-55-16,0 0 47 0,29-7 2 0,-29 7 0 15,0 0-3-15,126-19 4 0,-99 15-18 0,0 2 0 16,3-1 0-16,0 0-3 0,-5-2-2 0,0 1-1 0,-4 0 5 16,1-1-3-16,-5 3-2 0,-17 2 21 15,0 0-4-15,0 0 17 16,0 0 8-16,0 0-3 0,0 0 4 0,20-28 0 0,-20 28-4 15,0 0 0-15,0 0-11 0,0 0-4 16,-43-93-18-16,-47 38-21 31,83 61 14-31,1 2 4 0,-2 3 3 0,2 2 14 0,1 4 4 16,0 2 10-16,2 1 11 0,3 2 7 0,-3 2 7 16,6 1 0-16,0-4-4 0,2 1-8 0,0-1-5 0,3-2-6 15,1-3-10-15,-1 2 0 0,3-6-8 0,0-1-2 16,-1-1-2-16,-1 0-2 0,5-4 4 0,-1 0-8 0,3-1 2 0,-3-5-12 15,1 0-7-15,-2 0-4 0,0-3-11 16,-2 0-9-16,-3-3-20 0,-1-1 4 0,1-1-6 0,-1-2 6 16,0 0 11-16,-3-1 1 0,4-1 11 0,-2-2 12 0,1 1 9 15,3-1 3-15,-6 1 3 0,-1-3 3 0,3 1 7 16,-2 2 6-16,-3 1 8 0,3 3 0 0,-3-1 3 0,3 5 0 16,-1 1-2-16,0 2-8 0,-2 4-4 0,1 1-2 15,1 2-2-15,-2 4-3 0,4 0-1 0,-4 3 3 0,3 3 3 0,1 0 1 16,-1 4-4-16,0-2-3 0,2 2-6 0,0 0 0 15,1 0-13-15,-2 0-46 0,0 3-53 0,-1-5-66 16,5-1-42-16,-2-1-78 0</inkml:trace>
  <inkml:trace contextRef="#ctx0" brushRef="#br0" timeOffset="-66537.13">7794 15594 1839 0,'-5'-11'-19'0,"0"-4"34"0,5-3 9 0,-8 1 24 0,6 1 20 0,2 0 19 0,0 0 30 15,2 1 8-15,1 0 50 0,2 2-29 0,-3 2-4 0,4 0-21 16,-4 6-21-16,4-1-18 0,-2 6-28 0,0 0-5 15,-2 6-27-15,-1 1 1 0,2 4 1 0,-3 1 0 16,2 9-4-16,0 0 5 0,1 5 0 0,-3 1-2 0,0 3-5 16,0-2-6-16,0 1-5 0,0-1-1 0,-2-2 4 15,2-2-7-15,2-2-1 0,-1-3-13 0,3-4-28 0,-3-1-45 16,1-1-57-16,-2-3-64 0,1-7-74 0,1 1-49 0</inkml:trace>
  <inkml:trace contextRef="#ctx0" brushRef="#br0" timeOffset="-66395.23">7776 15100 625 0,'-9'11'2'0,"3"-5"1"0,4 4 0 16,-3 4 0-16,2-1-7 0,3 6-31 0</inkml:trace>
  <inkml:trace contextRef="#ctx0" brushRef="#br0" timeOffset="-66051.62">7949 15557 1887 0,'0'0'-23'0,"2"-5"23"16,2 3 13-16,-4 2 1 0,0-1 6 0,2 1 24 16,1 1 8-16,3 0 13 0,-4 3 32 0,3-2-16 0,1 1-3 15,0 1 7-15,5 3 2 0,-1-1-20 0,-2 3-8 0,0-3-15 16,3 5-5-16,-2-3-7 0,-2 2-10 0,0 0-9 15,-2 0-10-15,0 1-2 0,-2-1 1 0,0-2 0 0,-3 0-2 16,0-1 0-16,0 1 1 0,-3-2-2 0,0-2 2 16,1-2-3-16,-3 1 2 0,2-3 0 0,-3 0-4 0,2 0-1 15,0-4-6-15,-1-1 4 0,1-1 0 0,0-2 1 0,1 0-4 16,3-3-5-16,0-3 3 0,0 0-5 0,0-4 7 16,3-2-6-16,1-2 3 0,0 1-1 0,1-5 5 0,5 3 2 15,1 2 0-15,0 0 6 0,1 5-2 0,4 2 8 16,-3 3 4-16,1 6 8 0,2 3 3 0,-2 6 7 0,2 1 1 15,-2 4 2-15,-1 5 11 0,-1 2 6 0,-4 3-2 0,-1 2-3 16,1 3-2-16,-2 1-9 0,-3-3 2 0,-3 2-1 16,0-1-17-16,3 0-28 0,-3-3-30 0,-3 3-66 0,1-4-67 15,4-4-82-15,-2 1-54 0</inkml:trace>
  <inkml:trace contextRef="#ctx0" brushRef="#br0" timeOffset="-65145.18">8769 15573 1182 0,'-2'-13'43'0,"2"0"42"0,2-1-17 0,-2 0 31 0,2-1 30 0,-4-2 18 0,6 1 20 16,0 5 16-16,-2 0-27 0,3 0-40 0,-4 4 21 0,3 1-32 16,-4 4-30-16,1 2-16 0,-1 1-20 0,0 6-10 15,-1 0-7-15,-3 5 4 0,0 4 9 0,0 0 4 0,1 6 5 16,-2 1-1-16,-2 2 15 0,2 2 4 0,0 2-2 16,0-2 1-16,5 2-9 0,-3-3-4 0,6-1 0 0,-1-1 2 15,6-4-13-15,-1-1-10 0,6-1-8 0,0-4-5 16,4-1-4-16,0-2 2 0,5-2 0 0,-2-2-3 0,4-3-8 15,1-1-5-15,-3-3-5 0,3-1-7 0,-4-5-17 0,1-1-18 16,0-2-12-16,0-1-5 0,-6-4 1 0,0 1-12 16,-2-6-3-16,-1 4 0 0,-2-7 8 0,-5 2 8 0,1-2-1 15,-4-3-1-15,-3-1 2 0,0-1 15 0,-3 0 11 0,-2 0 4 16,3 1 7-16,-4 2 13 0,3 1 7 0,-2 3 4 16,5 20-12-1,0 0 5 1,-28 57 24-1,31-44-13-15,0 0 4 0,3-2-4 0,-1 0-1 16,3 0-2-16,1-1-5 0,1 1-23 0,1-3-33 16,0-3-35-16,4 2-24 0,0-4 4 0,0 1-36 0,0-2-42 15,0-2-15-15,-2 0 2 0,5-2 8 0,-4-2 27 16,-14 4 20-16,0 0-2 0,0 0 41 0,0 0 38 0,0 0 36 16,0 0 69-16,0 0 42 0,0 0 21 15,21-21 27-15,-1-8 17 0,-24 21 29 0,0 0 17 16,0 0-37-16,-2 3 48 0,2-1-47 0,1 0-12 0,2 1-10 0,-3 3-9 15,3-1-22-15,-1 2-25 0,1 1 23 0,-1 1-52 16,2 2 33-16,0-1 0 0,2 3 1 0,-1 2-1 0,1 2-5 16,3 0 2-16,-4 4-2 0,2 4-2 0,1 2 2 15,-1 2 0-15,1 3-15 0,-1 0-6 0,-1 3-1 0,1 3-3 16,-1 0-1-16,1-2-11 0,-1 2-11 0,-1 0-4 16,1-3-5-16,1 1-2 0,0-3 1 0,3-1-1 0,-1-2-6 15,-3 0 7-15,2-4-4 0,0-2-2 0,-1-2 2 0,-3-1-4 16,3-4-1-16,-3-2 5 0,0 0 1 0,0-6-3 15,0-1-1-15,0 0-5 0,-3-5-4 0,3-2 0 0,-5-4-9 16,2-2-10-16,-2-4-5 0,0-1-9 0,-2-5-3 16,0 0 9-16,1-5-3 0,1-1 1 0,-4-3 8 0,4 0 4 15,2-4 9-15,-2-1 9 0,2 2 3 0,1-4-5 0,2 3 3 16,2-2 6-16,1 3-3 0,2 1 1 0,1 0 1 16,5 6 1-16,-3 0-2 0,3 2 3 0,2 4-2 15,1 3-3-15,0 6 7 0,-1-1 1 0,4 7-4 0,-4 2 1 16,1 4 2-16,0 2 0 0,-1 4 4 0,3 5 4 15,-5 1-1-15,3 5-3 0,-3 0 7 0,-1 5-3 0,-1 1 6 0,-3 1 9 16,-1 2 5-16,-5-1 1 0,0 1 4 0,-3-1-1 16,0 1-4-16,-4-3-2 0,-2-2 1 0,-2-1-12 0,-2 0-6 15,-1-3-4-15,1-2-7 0,-1-1-17 0,-2-3-14 16,-1 1-21-16,4-1-47 0,-4-1-40 0,6-1-44 0,1-6-17 16,1 0-56-16,-1-2-37 0</inkml:trace>
  <inkml:trace contextRef="#ctx0" brushRef="#br0" timeOffset="-64724.49">9644 15528 1672 0,'-3'8'36'0,"-2"-4"7"0,4-6 18 0,-1 7 16 0,-1-2 7 0,0 0 12 0,0 0 3 0,-1 2 6 0,4-5-29 0,-3 0 3 0,3 0-3 15,0 0-7-15,3 2 1 0,-3-1 7 0,2 3 0 0,1 2 0 16,0 2-1-16,2 3-10 0,-2 1-12 0,7 2-6 15,-6 3-1-15,1 4-15 0,2 0 1 0,-4 2-3 0,3 3-6 16,-3-1 4-16,0 2-1 0,0-1-9 0,2 2 0 16,0-3-5-16,-3-1-4 0,-1-1-6 0,1-2 0 0,0-3-4 15,-2-3 1-15,0-1 4 0,-2-5-7 0,0 1 3 16,2-4 0-16,-1-3 5 0,-1 0 1 0,2-3-3 0,0-3-11 16,-2-2-12-16,1-2-13 0,-1-1-3 0,1-6-11 0,-3 1-17 15,1-5-14-15,2 0 2 0,-3-6 1 0,1 4 4 16,1-7 2-16,-2 2-7 0,3-3 8 0,-3-3 12 0,3-1 10 15,-1-3 3-15,2 0 6 0,0-2 2 0,3 0 17 16,1 1 7-16,1 2-1 0,2 0 4 0,-1 6-1 0,2 4 4 16,1 1-3-16,3 8 11 0,-3 1-10 0,1 5 3 0,2 4 2 15,3 2-1-15,-1 3 2 0,-1 4-5 0,2 3 8 16,-2 1-4-16,-2 4 6 0,2 3-2 0,-4 1 5 0,-2 0-1 16,-4 3 7-16,1 3 1 0,-5-2-1 0,-2 2 3 15,-2-1-1-15,0-1 0 0,-3-1-3 0,0 2-4 0,-4-2-1 16,2-3-1-16,-5 1-9 0,2-2-16 0,-2 3-42 15,0-2-45-15,-1-4-67 0,0 1-28 0,2-3-82 0</inkml:trace>
  <inkml:trace contextRef="#ctx0" brushRef="#br0" timeOffset="-64366.45">9955 15615 1720 0,'-3'5'32'0,"-4"-4"10"0,4 2 12 0,6-6 4 0,-5 4 2 0,2-1-1 16,0 2-3-16,-5 1 2 0,5-2-28 0,0 1-9 0,0-2-4 16,2 1 2-16,0-1 11 0,2 1 7 0,2-1 4 0,-1 2 1 15,3-4-1-15,2 2 2 0,-3-1-9 0,6 1-5 16,-2-1-13-16,2-1-6 0,-4-2-2 0,5 4-2 0,-4-3-4 16,1 1-4-16,0-4-2 0,-3 4 1 0,0-5-12 15,-1 0-15-15,-3 0-4 0,-1-2-2 0,0 1 2 0,-1-5-5 16,-2 4 2-16,-2-4-1 0,-1 0 12 0,-3-1 14 15,-4 0 1-15,2-1 4 0,-4 2-2 0,-4-1 5 0,2 3 0 16,-2 3 0-16,-1 3 1 0,2-1 4 0,0 5 0 0,0 2 5 16,0 5 1-16,5 3 11 0,-3 2 9 0,7 2 6 15,-2 5 10-15,5 0 6 0,0 2 16 0,1 3-5 0,2 0 4 16,0 0-6-16,0-1-8 0,0 1-8 0,0 0-8 0,5-3-9 16,0 0-13-16,4-4 0 0,2 3-6 0,2-5-4 15,6-1-21-15,1-3-28 0,0 2-53 0,-2-5-47 16,8-3-15-16,-7 0-68 0,8-3-76 0</inkml:trace>
  <inkml:trace contextRef="#ctx0" brushRef="#br0" timeOffset="-64065.55">10191 15436 1895 0,'-1'-8'-30'0,"-1"5"63"0,-1-4-47 15,8 7 16-15,-5 0 2 0,1 4 5 0,5-2 1 0,2 7 1 16,-3 1 29-16,6 2-45 0,-1 2 67 0,2 1 7 0,4 2 7 15,-2 2 7-15,1 1 11 0,1-1 4 0,2 0 2 16,-5 0-16-16,4-1-21 0,-5-1-20 0,0-1-7 0,-1 0-15 16,-4-3-11-16,-3 0-4 0,-2-4-4 0,1 0 1 0,-6-4-4 15,1 0 2-15,-2 0-1 0,-3-4 4 0,-2-2-4 16,1-1-1-16,-2-2 4 0,-2-1-2 0,2-4 2 0,-1 0-5 16,0-3 3-16,5 0-1 0,1-4 2 0,2-3 0 15,1-1 0-15,4-3-4 0,3-1 4 0,1-3 3 0,6-1-9 16,0-3 2-16,3 4 0 0,1 0-3 0,3 3 1 15,0 5 1-15,0 4-3 0,-1 3 3 0,-1 7 2 0,0 3-1 16,-4 2-3-16,0 7 9 0,-2-2-8 0,-2 5-16 0,-4 2-36 16,0 1-54-16,-5 1-69 0,0-2-59 0,0 0-84 15</inkml:trace>
  <inkml:trace contextRef="#ctx0" brushRef="#br0" timeOffset="-63258.13">11325 15445 2265 0,'0'0'-36'0,"3"-44"40"16,-3 44 35-16,5-94-28 16,-8 79-15-16,0 1 6 0,-1 2-6 0,-2 0 2 15,-2 3 2-15,-4 0 6 0,2 5 0 0,-7 1 9 0,2 3 8 16,-5 3 4-16,-2 5 4 0,3 3 4 0,-3 4 13 0,1-1 8 15,-1 5 1-15,1 2-4 0,3 2 2 0,0 1 3 16,1 0 9-16,4 0 4 0,1 3-12 0,2 0-15 0,5-3 6 16,2 0 4-16,3-1-2 0,3 1-6 0,2-4-3 15,6 2-6-15,3-6-3 0,2 2 5 0,3-3-10 0,6 0-1 16,4-3-8-16,1-1-6 0,3-1-14 0,-2-5-26 0,1 2-9 16,-2-4-24-16,3 0-21 0,-3-3-27 0,-3-1-15 15,-4-1-27-15,-3-3-10 0,4 4 5 0,-5-6 8 0,5 1 12 0,-4-1 6 16,-1-4 12-16,2 2 23 0,-4-4 26 15,2 0 14-15,-5-3 17 0,-1-1 3 0,-5 1 12 0,1-4 15 16,-6 0 9-16,-1-4-2 0,-4 0 19 0,-1 2 15 0,-2-2-2 16,-4 1 5-16,1 0 5 0,-3 0 6 0,2 3 8 15,-4 0 4-15,2 2-13 0,-2 1-12 0,4 3 11 0,-1 1-4 16,1 1 3-16,2 6-2 0,-1 2-5 0,-1 4 4 16,3 3 7-16,-1 2 13 0,1 5-2 0,-2 1-4 0,-3 2-3 0,6 4 2 15,-6 1 8-15,6 1 3 0,-5 2-13 16,3 1-7-16,-1 0-1 0,3 0 0 0,1-1-3 0,1-1-4 15,0-1-12-15,1 0-14 0,2-2 0 0,0-2-3 0,3-2-4 16,0-1-3-16,-1-1 2 0,7-3-2 0,-4 1 0 16,3-4 6-16,0 0-7 0,4-1-1 0,0-3-5 0,2 1-3 15,0-5-14-15,3 2-21 0,-1-5-4 0,3 2-9 16,-1-5 2-16,-1 2-3 0,-3-5 4 0,0 3-2 0,-1-6 7 0,-2-1 23 16,0 2 3-16,-4-5 7 0,-1-2 4 0,2 1 0 15,-4-1-1-15,-2 0 2 0,-2 2 9 0,0 2 2 16,0 2 1-16,-2 1 0 0,1 5 0 0,-1 0 0 0,1 4 6 15,-4 5 5-15,4 2 1 0,-1 2-3 0,2 3 7 16,-3 2-2-16,0 3 15 0,-1 2 12 0,1 5 6 0,0-3-1 16,1 6-4-16,1-2 1 0,1 3-5 0,0-3 0 0,1 2-16 15,1-3-13-15,1 0-8 0,2-3-4 0,0 3-3 16,1-6-12-16,5 2-30 0,-6-1-38 0,4-3-34 0,-4 0-34 16,9-2-51-16,-3-3-5 0,3-2-44 0,-4-1-24 15,6-1-25-15</inkml:trace>
  <inkml:trace contextRef="#ctx0" brushRef="#br0" timeOffset="-62191.99">12038 15477 1855 0,'5'-11'-9'0,"-3"0"28"0,1-4 22 0,-3 2 10 0,-2 1 12 0,-1-2 14 0,0 3-2 0,-4-1 9 16,0 3 14-16,-3 1-21 0,2 1-18 0,0 1-12 16,-3 3-5-16,2 3-11 0,-3 2 6 0,2 2-6 0,0 0 1 15,0 3-3-15,0 0 0 0,0 1 11 0,0 4 6 0,3-1 5 16,0 4-3-16,1-2 1 0,0 4-5 0,2 0 1 15,1 3-2-15,-1-2-1 0,4 1-9 0,0 0-3 0,4-2 0 16,-1-1 4-16,5 0-2 0,0-2-4 0,-1-2 1 16,5 2-7-16,0-3-4 0,1-3-4 0,2 0-2 0,2-3-9 15,-1 2 2-15,5-3-19 0,0-2-23 0,0-1-26 16,1-2-28-16,-1 1-30 0,0-2-35 0,-1-2-31 0,-1 0-32 16,0-3-1-16,0-2 23 0,-5-2 21 0,2 0-7 15,-5-2 11-15,1-6 5 0,-2 0 22 0,-3-3 9 0,-4-1 12 16,0 1-24-16,0-6-6 0,-3-1 41 0,0-3 19 0,0-3 25 15,-3 0 16-15,3-4 22 0,-2 1 14 0,2 0 40 16,0 2 9-16,2 7 12 0,1-6 20 0,1 9 13 0,3-1 20 16,-1 8 14-16,-1 5 1 0,0 1-8 0,-2 4 20 15,2 2-1-15,-1 13-48 0,-2-1 43 0,1 5-51 0,-3 11-11 16,3-1-5-16,-6 7 11 0,3 3-14 0,-3 8-11 16,-1-3 48-16,-1 3-38 0,0 8 42 0,4-5 14 0,-3 2 7 15,3-3-8-15,-1 0-1 0,2-5-6 0,3-3-18 16,-1-4-18-16,1-1-13 0,0-5-13 0,-1-2-16 0,3-3-7 15,-1-3-8-15,2-4 2 0,-2 0-2 0,1-7 3 16,-1 3 1-16,0-6-4 0,0 0-6 0,2-3-22 0,-3-1-9 16,4-3-19-16,-1-1-10 0,2 1-10 0,2-6-12 0,-1-2-14 15,-1-1 7-15,1-3 18 0,1-2-1 0,-2-1 12 16,4-2 7-16,-4-1 7 0,0 1 7 0,1 1 17 0,0 1 0 16,-1 3-1-16,-4 3 12 0,3 5 7 0,-4 4 7 15,0 5 18-15,0 2 9 0,-3 5 10 0,0 6 16 0,-3 1 11 16,2 4 5-16,-2 0 9 0,-1 2 9 0,3 1-12 0,-1 0-4 15,2-2 6-15,2 2-1 0,3-3-8 0,-1 0-6 16,4-2-6-16,2 1-9 0,-1-4-4 0,3 0-3 0,-2-2-19 16,3-2-9-16,1 1-1 0,0-2-1 0,2-4-3 15,-2-1-2-15,2-1 0 0,-1 0-2 0,0-2 0 0,-2-3-2 16,4-1-6-16,-4 0 2 0,2-1-1 0,-2 0-6 0,0 0 1 16,-4-2 2-16,1 0-1 0,-4-1-1 0,2 1 6 15,-2 0 0-15,-1 0-3 0,0-1 8 0,1-1-5 0,-1 2 3 0,1-1 1 16,1 2 0-16,-1-1-5 0,-6 2-2 15,3-4 4-15,1 3 0 0,-4-2-1 0,0 0 2 0,-4 0-1 16,1 0-1-16,1-1 5 0,1 0 1 0,-4 1-1 16,0 1 1-16,-1 2 0 0,1 1-4 0,2 0 0 0,-3 5 4 15,3 1 2-15,-1 1 5 0,4 3-1 0,-3 3 7 0,0 1 16 16,-5 3 7-16,5 1 7 0,-3 3 0 0,-1 1-2 16,-2 1-2-16,-2 0 2 0,5 2-2 0,2-2-9 0,-1-1-2 15,1 2 5-15,-1-1-2 0,5-4 3 0,2 0 4 16,2-1-2-16,1-1-10 0,0-4-1 0,3 1-3 0,0-1-12 0,1-3-5 15,1 2-4-15,-4-5 0 0,8-1-4 0,-3 0-3 16,-1-1-9-16,6-3-15 0,0 0-14 0,4-2 2 16,4 1-7-16,2-1 1 0,-3-3-7 0,2 2-16 0,0-1 2 15,-1-2 10-15,-3 1 14 0,-1-1 1 0,-1-1 2 16,-3-2-4-16,1-1 11 0,-5-2 19 0,-3-1 2 0,2-1 7 16,-5 2 0-16,-2-5-3 0,-1 2 8 0,-3-2-4 15,-2 2-3-15,1 2 3 0,-3-2 5 0,1 1-6 0,0 4 0 16,-2 0 7-16,-1 2-5 0,3 5 6 0,1-1-4 0,-1 5 1 15,0 1-4-15,1 2 1 0,-1 4 7 0,2 0-5 16,-1 1-2-16,-1 2 5 0,1 1 7 0,0 3-2 0,-2 0 5 16,4 1 2-16,-3-1-5 0,3 0 2 0,0 2 12 15,0-2 2-15,0 0 9 0,0-1 3 0,3-2 5 0,1 1 1 16,1 1 4-16,0-2 7 0,0 1-1 0,1 0-1 16,3 1-8-16,1-3-5 0,3 2-4 0,-1-1 3 0,1 2-3 15,0 0-8-15,-1 1 3 0,1 1 4 0,1 0 0 0,-6 2-2 16,2 0 5-16,-3-1-4 0,1 0-3 0,-4-1 3 15,-3-2-6-15,-1 2-9 0,-3-4-4 0,-2-1 4 0,-7-1-8 16,-3-1-15-16,-5-4-26 0,-1-1-49 0,-9-4-67 0,-6 2-80 16,-2-7-93-16,-5-1-78 0</inkml:trace>
  <inkml:trace contextRef="#ctx0" brushRef="#br0" timeOffset="-41240.27">2104 16663 569 0,'0'0'24'0,"0"0"-17"16,0 0 13-16,-3 17-13 15,3-17 8 17,0 0 10-32,0 0-6 15,0 0 6-15,0 0 1 0,0 0 5 0,0 0 0 0,0 0-9 16,0 0 3-16,-28 6-19 16,28-6 14-16,0 0-3 15,0 0 5-15,0 0 8 0,0 0-1 0,-31 8 8 0,31-8 0 16,0 0-1-16,0 0 13 0,0 0-4 0,0 0-6 0,0 0-1 15,0 0 3-15,-23 4 6 0,23-4-4 0,0 0-5 16,0 0-2-16,0 0 2 0,0 0 9 0,0 0 20 16,0 0-64-16,0 0 38 0,0 0-22 0,0 0 15 15,0 0-16-15,0 0 43 0,0 0-42 0,0 0 40 0,0 0-32 16,0 0 29-16,0 0 5 0,0 0 1 0,0 0-4 0,0 0-11 16,84 18 3-16,-65-22-1 0,1 1 2 0,1 1-4 0,-2-3-3 15,5 1-15-15,-1 0-2 0,-1-1-3 0,-1-3-4 0,-1 4 0 16,1 1-8-16,-4-4-5 0,-1 3-6 0,-2 2 6 0,-2-2-1 15,-2 2-5-15,0 0-4 0,-3 0-2 0,0 2 2 16,-4-2 0-16,0 4 6 0,-1-2-5 0,-2 0-4 0,0 2 6 0,0-1 3 16,-2 1-3-16,1-1 2 0,-1 3-4 0,1-3 1 15,-5 2 2-15,-1 2 1 0,-1 1-1 0,-1-1-2 0,-7 3 3 16,0 0-4-16,-4 0 5 0,-4 3-2 0,0-4 1 0,2 2-3 16,-5-1-2-16,0-1 3 0,2 0-2 0,-2-2-2 0,2-1 6 15,-1 2-5-15,0-1 0 0,0-1 3 0,1 0 0 16,-2-1-2-16,5 0 2 0,0 0 2 0,1-1-3 0,4 1 2 15,0-3 2-15,2 2-3 0,1-4 4 0,4 2 4 0,4 0-3 16,0 0 7-16,3-3-3 0,1 1 8 0,2 0 3 0,2 1 7 16,0-1 0-16,2 1 0 0,-1-2 1 0,0 2-2 0,-3-1 5 15,5 1-7-15,-2-3-2 0,1 4-2 0,-3-4-4 0,6 3-5 16,0-4-3-16,1 2 1 0,0 0-9 0,0-1 3 0,1 1-1 16,1 0-4-16,-4 0-1 0,-1 1 3 0,1 2-2 0,-4 2-11 15,-1 0-23-15,1 1-37 0,-4 2-44 0,1-1-66 16,4 0-44-16,-5 2-90 0</inkml:trace>
  <inkml:trace contextRef="#ctx0" brushRef="#br0" timeOffset="-30661.06">2903 16672 1317 0,'9'-9'28'0,"1"-1"12"0,10-3 16 0,-7-2-35 0,1-4 54 0,2 5-23 0,-5-4 12 15,5 3 20-15,-6-3-23 0,7 5 12 0,-6-1-1 0,5 0 62 0,0 4-35 16,-2-3 43-16,0 2-6 0,-3-1-3 0,3 4 12 0,-7 1-23 0,2-2-8 15,-4 0-18-15,-4 0 0 0,-1 3-13 0,-1-3-2 0,-1 7-17 0,-4-5-15 16,3 5-3-16,-3 1-7 0,-1 1-12 0,-1 1-16 0,-1 1-5 16,-1 0-6-16,1 5 2 0,-5 1-3 0,-6 0 14 0,-3 3 4 15,-1 6 0-15,-9 2 3 0,3 2-3 0,-3 6 7 0,-2 1-4 16,-2 1 4-16,7 6-12 0,2 0-1 0,4 0 1 0,7 0-4 16,-1 0 4-16,7-1-8 0,2-1 7 0,4-1-8 0,0-4 5 15,5-2-6-15,-1 0 0 0,1-5 2 0,1-1-3 0,3-1 3 16,2-3-4-16,2-3 5 0,4-1-2 0,0 0 1 15,6-5 0-15,1 0-2 0,1-2 0 0,2-2 1 0,3-1 1 0,-3-2-3 16,2-2 1-16,3-1-3 0,-2-2-2 0,3-1-5 0,-4-1-2 16,2-2-5-16,-3-1 0 0,-1 1 0 0,-4-3-10 0,2 0 3 15,-7-1 0-15,1 0 5 0,-4-2-1 0,-1 1 1 16,-4-1-7-16,-4-1 3 0,-2-2 7 0,-1 1 5 0,-4 1 0 0,0 1-2 16,-4 1 1-16,0 1 4 0,-2 2-1 0,1 2-2 0,1 4-1 15,-2 0-4-15,-1 2 0 0,2 3-2 0,0 0 1 16,1 3 2-16,-2 2 2 0,1 0 2 0,-2 2-1 0,2 2-1 0,3 0 5 15,-3 2 2-15,2 0-1 0,2 0 4 0,-1 2 1 0,5 0-2 16,0-2-1-16,-1 2 5 0,2 0-5 0,2-3-1 0,2 1 2 16,2-2-13-16,-1-1-6 0,3 0-3 0,1 0-23 15,3-3-21-15,0-1-13 0,0 3-26 0,1-3-39 0,0 0-37 16,2-4-39-16,6-2-17 0,-2 1-25 0,-1-4-43 0</inkml:trace>
  <inkml:trace contextRef="#ctx0" brushRef="#br0" timeOffset="-30251.04">3360 16565 1477 0,'2'-17'24'0,"-2"1"-4"0,4 1 65 0,1 7-22 0,-5-3 5 0,0 5 14 0,0 0 5 0,0 6 1 16,-2 0-23-16,-1 4 2 0,2 0-64 0,-1-6 33 0,1 7 3 0,1-2-7 16,0 5-6-16,-2 3 9 0,2-2 10 0,0 4 6 15,0 1-2-15,0 1-8 0,0 2-3 0,0-2 3 0,0 2 0 16,-3-2-9-16,3 0-9 0,-2 1-6 0,2-1 5 15,0-3-5-15,0 3-3 0,2-4-10 0,1-1-1 0,-1 2 1 16,1-4 0-16,3-1 1 0,-1-1-2 0,1 0 3 0,2-4 0 16,-2-1-3-16,5 1 5 0,-3-4-3 0,4 1-4 0,-2-4 3 15,3 0-2-15,1-3-2 0,-3 0-2 0,2 0 6 16,1-4-3-16,-3-2 3 0,0 3-4 0,0-4 3 0,-3-1-2 16,2 2 3-16,-2-3 0 0,-2 0 9 0,-1 1 5 0,0 1 23 15,-2 1 11-15,0 2-1 0,-3 1 2 0,4 6 0 0,-4-4 2 16,0 9-15-16,0-1-8 0,0 2-19 0,0 1-10 15,0 5-4-15,-4 2 2 0,1 4-4 0,-2 1 5 0,0 5 3 16,-1 1 5-16,-1 6-4 0,-3-1 6 0,0 3-1 16,2-1-2-16,-1 0 2 0,-1 0-6 0,4 1 2 0,-1-2-6 15,0-1 4-15,0 0-17 0,4-4-37 0,3 1-15 0,0-6-35 16,0 6-40-16,0-4-59 0,3-4-57 0,1-1-51 0,-1-3-85 16</inkml:trace>
  <inkml:trace contextRef="#ctx0" brushRef="#br0" timeOffset="-30004.38">3733 16816 1720 0,'0'-7'0'0,"0"3"21"0,3-3 23 0,3 0 15 0,-4-2 20 0,-2 9 17 0,0 0 17 0,0 0 23 15,0 0 15-15,0 0-2 0,0 0-4 0,0 0-10 0,0 0-7 0,43-74-5 16,-43 74-10-16,0 0-20 0,0 0-16 0,0 0-18 16,0 0-19-16,0 0-9 0,0 0-5 0,0 0-13 0,27 4-10 31,-27-4-37-15,0 0-9-16,0 0-39 0,0 0-25 0,88 22-34 15,-80-19-52-15,2 2-51 0,5-4-34 0,-5 3-58 0</inkml:trace>
  <inkml:trace contextRef="#ctx0" brushRef="#br0" timeOffset="-29537.42">4136 16531 2443 0,'0'0'50'0,"0"0"34"15,0 0 20-15,-38-45 15 0,38 45 14 0,0 0 6 0,0 0-1 16,0 0 4-16,0 0-52 0,0 0-36 0,0 0-19 15,0 0-14-15,0 0-35 16,10 69 23 15,-10 85-3-15,-3-131-6-16,-4-1 2 0,4-2-2 0,-2-3 1 16,0-2 0-16,1-1 2 0,1-1-2 0,-2-2 0 0,4-3 1 15,-3-2-3-15,4-1-2 0,0-2 5 0,0 0-1 0,0-1-1 16,0-2 2-16,4-2-2 0,-3 0 0 0,1-2 1 15,1-3 2-15,4-2-5 0,0-2 4 0,1-2-1 0,0-4-3 16,-1-1 3-16,0-1-2 0,1 0-1 0,3 0 0 0,0 1 4 16,-1 3-8-16,-1 2 1 0,0 3 1 0,3 2-4 15,-3 4 3-15,4 2 1 0,-5 2-1 0,-2 4-2 0,2 1 2 16,-2 2 4-16,1 5-2 0,-3 3 5 0,1 4 0 16,-2 0-1-16,-1 3 3 0,0 2-2 0,-1 0 2 0,-4 0-2 15,1-2 2-15,-1-1-2 0,-2-2-1 0,-1 0 3 16,-1-3-3-16,-2-2 2 0,3-1-3 0,-2 0 4 0,1-4-1 15,-2-2 0-15,1-1-13 0,3-3-12 0,2 1-16 0,-2-4-3 16,4 0-3-16,-5-2-42 0,6 2-35 0,-5-5-29 0,2 2-19 16,-2-3-5-16,0-1-17 0,2-4-32 0,0-2 6 15,1-2 0-15,-4-1 4 0,6-3-4 0,5-2 4 16,1-5-2-16,4 4 23 0,-4 4 34 0</inkml:trace>
  <inkml:trace contextRef="#ctx0" brushRef="#br0" timeOffset="-29349.23">4296 16725 604 0,'17'-2'3'0,"-5"-2"32"16,5 4 17-16,-9-1 22 0,7 1 21 0,-7 0 27 0,2 0 11 15,1-2-6-15,-3 2 65 0,0 0-57 0,-5 2-9 16,2-2 6-16,1 3-9 0,-3-1-11 0,0 0 2 0,-1 1 24 16,3 0-57-16,1-2 32 0,-3-1-10 0,8 2-26 0,-8-1-7 15,7 1-17-15,-5 3-10 0,1-2-16 0,0 3-13 16,1 2-6-16,-1 2 0 0,0-1 3 0,1 2-6 16,0 1 0-16,0 0-2 0,-1 3 0 0,1-3 1 0,-1 3 0 15,0-1 2-15,0 1-1 0,-1-4 0 0,-2 0-5 0,1 0-11 16,-1-2-30-16,-3 1-31 0,-2-2-36 0,1 2-38 15,-6-5-45-15,7-1-16 0,-9-1-52 0,1 1-49 0</inkml:trace>
  <inkml:trace contextRef="#ctx0" brushRef="#br0" timeOffset="-29161.6">4494 16459 1751 0,'-4'0'37'0,"1"1"19"0,-1-1 17 15,2 0 5-15,1 0 3 0,-3 0 3 0,1 0-5 0,0 0 0 16,3 0-37-16,-3 0-20 0,1 0-15 0,2 0-8 16,0 0-9-16,0 6-20 0,-3-5-12 0,5 4-4 15,-2 1-14-15,3 1-20 0,0 2-36 0,2-3 2 0,1 5-33 16,0-3-18-16,2 1-15 0,0-5-39 0</inkml:trace>
  <inkml:trace contextRef="#ctx0" brushRef="#br0" timeOffset="-28973.51">4799 16463 1625 0,'6'0'33'0,"-1"0"-14"0,1 0 33 16,-4 0 15-16,-2-3 13 0,0 3 8 0,0 0 2 15,0 0 0-15,0 3-34 0,0-3 16 0,0 4-12 0,0 4-2 16,0 2-6-16,3 3-4 0,-3 3 9 0,2 2 2 16,-1 6 1-16,5 1-5 0,-4 1-18 0,1 3-12 0,0 0-5 15,-1 0-7-15,1 0-5 0,-1-1-4 0,1-1-3 0,0 1 7 16,-3-1-4-16,2-2-30 0,-1 3-32 0,-2-2-37 15,-1 1-42-15,2-6-52 0,-3 1-30 0,-5-4-81 0</inkml:trace>
  <inkml:trace contextRef="#ctx0" brushRef="#br0" timeOffset="-28804.54">4818 16740 2050 0,'-3'0'34'0,"3"-3"25"0,-2 3 8 15,7-3 5-15,-2-3-3 0,0 3 6 0,5-1 3 0,0-1-2 16,3-2-36-16,3 0-24 0,2-1-10 0,1 3-3 0,0-3-8 16,1 7-27-16,1-4-32 0,-3 4-50 0,1-3-42 0,-4 4-49 15,0 0-86-15</inkml:trace>
  <inkml:trace contextRef="#ctx0" brushRef="#br0" timeOffset="-23742.35">5634 16885 1524 0,'-11'-23'28'0,"11"23"40"0,0 0-35 0,0 0 20 0,0 0 16 0,0 0 24 16,0 0 12-16,-25-47-13 0,25 47 43 0,0 0-43 0,0 0 40 16,0 0-4-16,0 0 3 0,0 0-20 0,0 0-7 15,15-27-4-15,-15 27-16 0,0 0-8 0,0 0-6 0,0 0-12 16,0 0-21-16,0 0 0 0,0 0-2 0,75-52-11 15,-75 52-1-15,0 0-5 0,147-42-6 0,-122 39-6 16,0-2-9-16,-1 0 5 0,1 4-3 0,-3-3 1 16,-4 2-3-16,-1-2 4 0,-4 4-2 0,-13 0-20 15,0 0-16 1,0 0 3-16,0 0-16 0,0 0-28 0,0 0-31 16,0 0-37-16,0 0-67 0,-30 37-47 0,17-28-45 0,-6-2-68 0</inkml:trace>
  <inkml:trace contextRef="#ctx0" brushRef="#br0" timeOffset="-23367.4">6429 16485 982 0,'0'-4'19'15,"0"4"17"-15,4-3 13 0,-1 0 21 0,-3 2 8 0,3-3 20 16,3 1-20-16,-3 2 58 0,2-2-50 0,-3 6 2 16,-2-3 2-16,0 1-4 0,0-1 6 0,-2 0-4 15,0 0 33-15,1 0-44 0,1 0 45 0,0-4-13 16,3 4-13-16,-3-3-16 0,3 3-9 0,-3 0-19 0,0 0-11 15,0 0-14-15,0 3-2 0,0-3 8 0,0 3 3 16,0 5 3-16,-3-1-6 0,1 2 2 0,-1 6 16 0,0 2 16 0,1 2-12 16,-2 2-8-16,-1 2-6 0,4 1-4 0,-3 2 5 15,1 0-1-15,1-2-21 0,1 0-10 0,-1 1-4 16,1-3-5-16,-1 0 1 0,2-2 1 0,0 2-8 16,2-3 6-16,-1-2 0 0,2 1-2 0,-1-5-20 0,1 3-37 15,1-4-52-15,-6 3-74 0,0-4-70 0,2 2-84 16</inkml:trace>
  <inkml:trace contextRef="#ctx0" brushRef="#br0" timeOffset="-21576.32">7073 16517 1264 0,'-7'-6'29'0,"4"0"31"0,5 1-22 0,-4-3 64 0,-2 1-35 15,1 3 20-15,-1-2 22 0,1 2 15 0,2 0-14 0,-1 3-19 16,-6 1 36-16,3-3-46 0,5 3 47 0,0-5-20 16,5 5-15-16,-5-1-6 0,3 1-12 0,-1 0-12 15,1 0-18-15,-3 1-15 0,-3-1-11 0,0 1-1 16,-4 0-4-16,7 5-5 0,-4 2-5 0,-3 4 7 0,-1 2 11 15,-1 8 0-15,-2-1 2 0,1 6-2 0,-3 4-2 16,-2-2-6-16,0 2 4 0,1-1-7 0,3-2-8 0,3 1-2 16,1-3 0-16,3-2 1 0,3 2 3 0,2-6 0 15,4-1 0-15,4 0 0 0,-2-3-1 0,4-3-1 0,1 0-3 16,1-5 5-16,4-1-3 0,-5-2 3 0,2-5-7 16,2 0 2-16,0-3 2 0,-1 0-2 0,4-4 3 0,-3-2-2 15,5-1-1-15,1-2-2 0,-2-1 3 0,1 0-1 16,-5-3 2-16,4 2 2 0,-7-1-4 0,1-1 2 0,-6-1 0 15,-3 2 1-15,0-3-4 0,-1 3 5 0,-4-1-4 16,-3 0 0-16,0 5 5 0,0 0-8 0,-2 6 1 0,2-3 3 16,-2 7-2-16,2-3-1 0,1 4 2 0,-1 1-4 15,0 2 1-15,2 0-3 0,-1 3-1 0,-1 2 1 0,1 2 9 16,-1 1-6-16,0 3-2 0,1 1 4 0,-4 1-5 16,6 0 7-16,-2 1 1 0,2 0 1 0,-1-1-9 0,-1-1 5 15,4 1 4-15,1-1-2 0,0-3-2 0,0-1-35 16,-3 2-17-16,2-5-37 0,-4 3-29 0,6-2-50 15,-3-4-52-15,7-2-18 0,-6 1-51 0,7-4-27 0</inkml:trace>
  <inkml:trace contextRef="#ctx0" brushRef="#br0" timeOffset="-21038.9">7386 16689 1279 0,'-10'-9'26'0,"4"-1"43"0,0 1-17 0,4 1 27 0,-7 0 9 0,4 1 24 0,0-1 17 0,2 4 9 16,2 2-24-16,1 2-35 0,-7 0 17 0,7 1-28 15,0-1-8-15,0 1-28 0,4 2-15 0,0 0 3 16,2 0 16-16,-1 2-4 0,2 2 0 0,-3 0 0 0,4 1 5 16,0 0 2-16,0 3-2 0,-5 0-8 0,2 2-11 15,-2 0-4-15,0 3-1 0,2-2 1 0,-4 1-1 0,-1 3-2 16,0-1 3-16,0 0-6 0,-1 1-8 0,-4-2 3 16,2 1 3-16,0-1-2 0,1 0-1 0,-1-2-1 0,0 2 0 15,0-4 3-15,-1 2-2 0,3-5 1 0,-1 1-5 16,1-1 2-16,-1-2-1 0,2-1 2 0,0-1-1 15,0-3 0-15,0-1-1 0,2 1-1 0,-2-2 3 0,1 0 0 16,-1 0 4-16,2-2 1 0,-2 1-1 0,1-1 1 16,1 2-2-16,-2-2 5 0,2-1-1 0,-1 3 0 0,1-2 0 15,1-1-2-15,-3 0-3 0,3 0 1 0,1-3 4 0,0 1-7 16,1-2-2-16,-2 1 0 0,0 0 1 0,0-1 1 16,2-2 0-16,-2 2 1 0,1-4-6 0,-1 3 1 15,0 0 4-15,1-3 0 0,0 2-7 0,-1 0-1 0,2 0 6 16,-1-1 2-16,0 1-1 0,-1 1 1 0,4 1-2 15,-3 0 0-15,2 0 2 0,-1 1 0 0,0-1-6 0,3 0 2 16,-1 2-6-16,1 1 6 0,-1-2-1 0,5 2-1 16,-4-1-1-16,2 3 0 0,1-1 1 0,1 3-3 0,0 0 8 15,1 3-6-15,0-1-1 0,1 6 3 0,-4 1 2 16,3 1 1-16,-2 2 3 0,-2 0 1 0,-1 5-1 16,-3-1 4-16,1 1 10 0,-3-2 7 0,-1 2-3 0,-4 0 4 15,-1-3 1-15,-3 2 5 0,0-4-2 0,-4 3-3 16,-1-4-5-16,-2 0-4 0,-7 0 0 0,4-3-4 0,-4 2-2 15,0-3-7-15,-3-1 3 0,-1-2-2 0,4 1-1 16,0-5-7-16,0 0 1 0,2-3-8 0,4 0-6 0,-2-5-25 16,4 3-10-16,1-6-29 0,-2 4-26 0,5-5-35 15,-1 0-27-15,4-2-29 0,6-3-3 0,1 2-28 0,-2-1-35 16,8 0-16-16</inkml:trace>
  <inkml:trace contextRef="#ctx0" brushRef="#br0" timeOffset="-20505.22">7770 16835 1026 0,'0'-10'32'0,"0"3"34"0,2-4 33 0,2 2-15 0,-2 0 36 0,-4 1 17 0,4-1 24 16,-4 4 0-16,2-1-15 0,0 4-31 0,0 4-27 0,-4-1 24 16,2 0-21-16,2 5-11 0,-3-1-22 0,3 4 4 0,-3 4-20 15,1 1 1-15,-1 4-3 0,2 1 8 0,-1 1-11 16,2 6-4-16,2-2 10 0,1-1 3 0,0 3 1 16,0 0-1-16,2-1-6 0,1-2-15 0,0 2-3 0,-1-2-4 15,0-2-13-15,1-2-5 0,2 0 5 0,-5-2-6 16,4 1 3-16,-1-3-3 0,-3-4 4 0,2-1 2 0,-2 0-1 15,0-3-1-15,-1-2-9 0,-1-2 11 0,-1-1 0 16,0-2 3-16,0 0-8 0,-1-3 0 0,-4-2 0 0,2-1 3 16,-2-4 2-16,2-2-7 0,-3-3 0 0,-1-4 1 15,0-1-2-15,0-6 0 0,4 0 2 0,-2-2 0 0,2-2 0 16,1-2 1-16,2 0-6 0,0 0 5 0,2 0 0 16,3 4-2-16,1 2 0 0,-1 2-2 0,4 5 2 0,1 1 3 15,-2 2-1-15,3 4-4 0,-2 2 4 0,1 5 3 16,2 0-2-16,-2 2-1 0,1 3 0 0,1-1-1 0,0 2 5 15,-3 4-7-15,2 1 3 0,-1-1 0 0,-2 2 0 16,1 1 1-16,-4-1 0 0,0 2-1 0,-1 2 1 16,-2-2 1-16,-2 1 0 0,-2 0 1 0,1-1 2 0,-4 2-3 15,0-2-1-15,-4 0-4 0,1 1 6 0,-3-1 0 16,-2 0-7-16,2-1-7 0,-2 0-27 0,-2 0-5 0,-4-1-33 16,1 2-25-16,-2 1-45 0,1-4-35 0,0 0-36 15,2-2 7-15,2 3-16 0,-2-5-47 0,9 0-20 0</inkml:trace>
  <inkml:trace contextRef="#ctx0" brushRef="#br0" timeOffset="-20113.08">8189 16880 1887 0,'13'-6'-1'0,"-1"-1"14"0,-2-4 19 0,1 2 10 0,-2-3 9 0,-4 1 1 0,3-1 6 0,-3 1 5 0,-2-4 4 0,1 3-14 16,-3-4-12-16,-1 0-2 0,0 2-5 0,0-2-4 15,-3 2 0-15,1-1-4 0,-1 2-4 0,0 1 2 0,0 7-10 16,-2-3-7-16,-2 3-4 0,-2 3 1 0,1 4-2 16,-3-2-5-16,0 7 1 0,-2 0-1 0,2 0 3 15,-3 2-6-15,3 2 6 0,0-1-1 0,2-1-3 0,-1 4 4 16,5-3 1-16,-1-1-6 0,3 2 4 0,3 0 6 16,3-2 2-16,3 2 20 0,2-2 7 0,3 4-3 0,2-4 0 15,1 2 7-15,3-2-5 0,1 4-3 0,2-4-6 16,1 2-15-16,-2-2-9 0,0 1 2 0,0-1 2 0,0 0-6 15,-5 0 1-15,2-2 6 0,-5-1-2 0,-2-1-3 16,-2 1 18-16,-4-2 8 0,-5 2 2 0,-1-3-1 0,-3 3 3 16,-7-2-1-16,-1 3 2 0,-2-2-6 0,-7 0-10 15,0 0-8-15,-4 0-7 0,-1-2 5 0,0-2-5 0,-1-1 1 16,2-1-3-16,-1-2 5 0,7-2-7 0,-1 0-17 16,5-3-15-16,4 2-19 0,3-4-21 0,0 2-26 0,3 0-39 15,4-3-34-15,6-2-49 0,0-1-7 0,8 4-42 16,0-3-51-16</inkml:trace>
  <inkml:trace contextRef="#ctx0" brushRef="#br0" timeOffset="-19693.48">8767 16667 1839 0,'10'-18'7'0,"-3"4"37"0,-2-5 24 0,7-3 23 0,-7 2 26 0,0-3 7 15,3 0 25-15,-3 7 17 0,-2 1-6 0,-2 3-28 16,5 2-22-16,-7 2-24 0,1 4-23 0,-5 4-11 0,-1 3-25 16,1 8-13-16,-5-2-1 0,0 11-3 0,-2 3 0 0,0 7 4 15,-2 4-4-15,-2 8 11 0,-3 3 2 0,3 0-2 16,-1 2-3-16,2 1-6 0,0-2 0 0,2 0-2 15,-1-3 2-15,4-3-7 0,0-3-4 0,3-1-1 0,0-4 1 16,4-4-37-16,0-2-38 0,-2-5-54 0,-4 2-56 16,6-4-83-16,3-1-50 0</inkml:trace>
  <inkml:trace contextRef="#ctx0" brushRef="#br0" timeOffset="-19335.23">9209 16973 2512 0,'5'-11'41'16,"3"-2"22"-16,-2-1-3 0,2-12 2 0,-3 7 3 15,-2 0 3-15,5 3-6 0,-5-1 5 0,0 3-45 0,-1-1-21 16,-2 2 2-16,-2-1-6 0,1 1-2 0,-7 0-6 16,1 0 7-16,-5 4-3 0,1-2-2 0,-2 4-1 0,-3 0 2 15,-1 5 5-15,-4 0-3 0,1 5 4 0,-4 2 0 16,2 5 1-16,-2-1 6 0,-3 6-1 0,-1-1-3 0,1 3 1 15,3 1 14-15,0-2-2 0,7 3 2 0,1-1-1 16,4-1 2-16,7 2 8 0,3-1 17 0,4-1 11 16,6-1 1-16,6 2-1 0,2-4 9 0,9 2 10 0,-3 0-5 15,10-2 0-15,1 0-12 0,4-2-13 0,2 2-8 0,0-5-2 16,-2 3-10-16,-2-4-9 0,-2 1 3 0,-8-1-10 16,-3-3-3-16,-7-1-1 0,-7-1 3 0,-5 0 4 15,-6-1-4-15,-10 2 1 0,-11-1-12 0,-11 1-27 0,-8 0-38 16,-17 0-53-16,-12 6-76 0,-21 0-103 0,-9 4-93 15</inkml:trace>
  <inkml:trace contextRef="#ctx0" brushRef="#br0" timeOffset="569.09">19986 10469 910 0,'0'0'31'0,"0"0"-11"0,0 0 8 0,0 0 1 0,-10-18 13 0,10 18 10 15,0 0 9-15,0 0-12 0,0 0 8 0,0 0-2 16,0 0-1-16,0 0 10 0,0 0-2 0,0 0-15 16,0 0-13-16,0 0 1 0,0 0-12 15,0 0 5-15,0 0 12 0,0 0-11 0,0 0 10 16,0 0-15-16,0 0-48 0,0 0 44 0,0 0-70 16,0 0 118-16,0 0-120 0,0 0 102 15,0 0-3-15,0 0-103 0,0 0 110 16,0 0-52-1,0 0 10 1,0 0-28 0,0 0 19-1,0 0-14 17,0 0 21-17,0 0-57 16,0 0 106-31,0 0-111 0,0 0 109 0,0 0-118 0,0 0 115 16,0 0-113-16,0 0 113 0,0 0-56 0,0 0-14 31,0 0 13-31,0 0 15 32,0 0 0-17,0 0-7 16,0 0-20-15,0 0 14 15,0 0 7-15,0 0-64 0,2-13 116-16,-2 13-115 0,0 0 111 0,0 0-110 0,0 0 112 15,0 0-109-15,0 0 106 0,0 0-105 16,0 0 113-16,0 0-115 0,0 0 107 0,0 0-108 0,0 0 109 15,0 0-105-15,0 0 101 0,0 0-105 0,0 0 86 16,0 0-64-16,0 0 45 0,0 0 9 16,0 0-53-16,0 0 52 0,0 0 13 0,0 0-59 15,0 0 59-15,0 0-3 0,0 0 10 0,0 0-5 0,0 0 10 16,0 0 3-16,0 0-5 0,0 0-4 0,0 0-9 0,0 0 4 16,0 0-4-16,0 0 2 0,0 0-7 0,0 0-5 0,0 0 13 15,0 0-11-15,0 0 0 0,0 0 2 16,0 0 1-16,0 0 0 0,0 0 4 0,0 0-4 0,0 0-2 15,0 0-3-15,38 5 6 0,-38-5-10 0,0 0 3 16,0 0 3-16,0 0 7 0,0 0 6 0,0 0-9 16,0 0 8-16,109 0-3 0,-109 0-5 0,0 0-3 0,0 0-4 15,0 0-2-15,0 0 3 16,136-1-14-16,-60 2-3 31,-54 7-1-15,-22-8-35-1,0 0-5-15,0 0-19 0,0 0-22 16,0 0-32-16,-23 13-48 0,23-13-8 0,0 0-63 16,0 0-46-16</inkml:trace>
  <inkml:trace contextRef="#ctx0" brushRef="#br0" timeOffset="1937.35">16234 9007 1400 0,'-2'-4'16'0,"2"1"23"0,-2 3-30 0,2-4 64 15,0 3-54-15,-3 0 62 0,5 2-43 0,-5-2 3 0,4 3-17 16,-4-2-20-16,5 1 27 0,-4 2-61 0,2-1 57 0,0-1-64 16,0 3 44-16,-2 2 2 0,2-1 1 0,0 6-2 15,0 1 6-15,-1-2-3 0,1 7-2 0,-2-1 3 0,-1 4-1 16,3-2-2-16,-1 3-3 0,-1-2 2 0,1 1-3 0,-1 2 1 15,2-3 2-15,0 2-1 0,0-3-2 0,-2 1-3 0,2-1 5 16,0 1-20-16,0-4-30 0,0-2 21 0,-1-4-85 16,4 3 6-16,-3-3-36 0</inkml:trace>
  <inkml:trace contextRef="#ctx0" brushRef="#br0" timeOffset="2228.78">16197 9442 1355 0,'-3'-1'16'16,"0"-5"21"-16,-8 1 2 0,8 2-43 0,-5 1 47 15,4 0-46-15,1-1 47 0,2 3-45 0,1-1 33 0,0 1-73 16,3 0 47-16,0 1-2 0,5-1 2 0,4 0-5 0,1 0-2 16,8-1 6-16,3 1-5 0,9-2 15 0,9-1-7 0,5 3 5 15,13-6 1-15,6 3 4 0,11-2 25 0,7 0-6 16,8 5-30-16,-5-4 38 0,20 4-44 0,-1-3 43 0,15 4-50 15,2-1 46-15,7 1-71 0,-1-1 45 0,10 0-11 16,7 1-3-16,-12-1 5 0,-6 0-4 0,-11 0 0 0,-11 0-1 16,-9 2-4-16,-10-2 3 0,-7 2-5 0,-12-2 2 0,-6 3 0 15,-7-2-2-15,-2-1 3 0,-4 1-1 0,-11 2 4 0,-3-3-4 16,-9 0 3-16,-2 0 0 0,-10 0-30 0,2 0 43 16,-13 0-70-16,7 0 17 0,-12-4-21 0,4 5-29 0</inkml:trace>
  <inkml:trace contextRef="#ctx0" brushRef="#br0" timeOffset="3088.92">16317 8903 1041 0,'-5'-1'7'0,"-4"1"14"0,6 0 2 0,-3-2 12 0,4 4 1 0,0-2 4 0,4 0 1 0,1 0 2 16,2 1-14-16,5 1-9 0,2-2 8 0,6 2-5 0,9-2 1 15,4 1 3-15,8-1-5 0,11-1 6 0,7 1 6 16,11 0 4-16,6-2-45 0,8 0 41 0,0 2-45 0,10-1 35 15,3-1-41-15,11 2 36 0,4 0-34 0,7 2 48 0,2-1-19 16,11-1 8-16,7 2-15 0,2 1 20 0,-7-2-14 16,-6 1 10-16,-6 2-22 0,-7-1-9 0,-7-1 4 0,-7 1-9 15,-12 1 12-15,-7-4-16 0,-5 3 13 0,-4 1-14 16,-1 0 17-16,-11-1-8 0,-3-2 13 0,-7 2-19 0,-6 1 13 16,-6-4-5-16,-6 2 6 0,-9-1 3 0,-4 0-5 0,-6 0 3 15,-4-1-6-15,-4 0 15 0,-3 2-4 0,-2-4 15 0,-3 2-14 16,-2-1 9-16,-4 1-8 0,1-1 13 0,-2 0-11 15,0-1 14-15,-5 2-20 0,2-3 8 0,-2 2 10 0,2-1-46 16,-2 1 58-16,3 1-54 0,2-1 53 0,0-1-54 0,3 1 58 16,2 1-66-16,-2-2 43 0,5 0-5 0,0 2-7 15,0 0-1-15,3 0 4 0,0 0-6 0,0 0 0 0,0 0 2 16,0 0-1-16,1 0 1 0,-1 0-1 0,2 0-2 0,-1 0-3 16,-1 0 4-16,0 0 1 0,2 0-1 0,-2 0 0 0,0 2-4 15,0-2 6-15,-2 0 4 0,2 0-3 0,0 0-2 16,-1 0 0-16,1 2-1 0,0-1 4 0,0 1 3 0,-2 0-3 15,1 1-6-15,1 0 6 0,0 0 1 0,0 1 1 0,-4 0-2 16,4-2-1-16,0 3-4 0,0-3 2 0,0 2 4 16,0 1-4-16,0-2 0 0,0 2-3 0,0 1 7 0,4-2-1 15,-4 3 0-15,0 1 0 0,0-1 2 0,0 1-2 0,0 0 1 16,0 1-2-16,0 3 0 0,0-2-2 0,0 1 6 16,0 1-4-16,0 2-1 0,0-5 4 0,0 4-1 0,-4 2 5 15,4-1-4-15,0-2 4 0,-3 0-9 0,3-1 2 0,0 0 3 16,0 1-2-16,-2-1-2 0,4-2 0 0,-2 0 3 0,0 1-2 15,0-1 5-15,0 0 2 0,3-3-7 0,-3 4 3 16,4-3 3-16,-4-1-5 0,0-1 1 0,1 4 0 0,1-4 1 16,-1 0-2-16,1 0 0 0,-2-1-3 0,2 1 1 0,-2-2 4 15,0 0-5-15,0-2 0 0,-2 1-5 0,-1 0-10 16,0-1-23-16,-1-1 21 0,-2-1-72 0,3 1-9 0</inkml:trace>
  <inkml:trace contextRef="#ctx0" brushRef="#br0" timeOffset="3903.57">16441 9130 1159 0,'-4'0'3'0,"0"-1"9"0,4 1 16 0,-5-1 0 0,4 1 13 16,-3-2 20-16,4 2 7 0,0 0-31 0,-3 0 49 15,6 2-50-15,-6-2 50 0,6 2-58 0,-3-1 42 0,4 3-71 16,-4-4 45-16,3 2-10 0,0-1-47 0,5-1 44 0,1 0-69 16,-1 0 58-16,5 0-53 0,-4-1 52 0,4 1-54 15,4 1 45-15,-4-1-10 0,1 0 1 0,-1 0 3 0,1 1-1 16,-3-1-4-16,0-1 1 0,0 1 1 0,-3 0-2 0,2-1 2 16,-1 1-2-16,-1 0 1 0,-3-2-2 0,0 2-28 0,-2-4 31 15,0 3-66-15,-1-1 23 0,4 0-40 0,-6 0-34 16</inkml:trace>
  <inkml:trace contextRef="#ctx0" brushRef="#br0" timeOffset="4183.2">16907 9104 1174 0,'0'0'36'16,"0"0"-8"-16,0 0 6 0,0 0 8 15,0 0 2-15,0 0-4 0,0 0 5 0,0 0 9 0,0 0-56 16,0 0 54-16,0 0 14 0,0 0 5 16,0 0-14-16,15 18-5 0,-15-18-26 15,0 0-53-15,0 0 53 0,0 0-59 0,0 0 49 16,0 0-54-16,43 6 40 0,-43-6 19 15,47 0-21 1,-47 0-32-16,0 0-55 0,0 0 24 0,0 0-30 16,0 0-23-16</inkml:trace>
  <inkml:trace contextRef="#ctx0" brushRef="#br0" timeOffset="4446.03">17231 9139 1019 0,'0'0'20'0,"35"4"8"16,-35-4-12-16,0 0 22 0,0 0-13 16,0 0 4-16,0 0 9 0,0 0-3 0,30 1 4 0,-30-1 2 15,0 0-6-15,0 0-10 0,0 0-2 0,62 0-8 16,17-2-19 15,-3 1-38-15,-76 1-4-16,0 0-11 15,0 0-26-15,0 0 6 0</inkml:trace>
  <inkml:trace contextRef="#ctx0" brushRef="#br0" timeOffset="4761.79">17734 9123 1159 0,'0'0'11'16,"0"0"-9"15,0 0 20-15,24 7-8-16,6-3-2 31,25-4-15-15,17 0 4 15,-72 0-32-31,0 0-22 0</inkml:trace>
  <inkml:trace contextRef="#ctx0" brushRef="#br0" timeOffset="5071.56">18229 9131 1041 0,'0'0'27'0,"0"0"10"0,0 0 10 16,39 11 4-16,-39-11 4 0,0 0 4 0,0 0 11 0,0 0 10 16,127 8-18-16,-108-8-66 0,2 0 45 0,1 3-54 15,-3-3 47-15,-2-3-59 0,-1 3 38 0,-3 0-3 16,4 0-10-16,-6 0-3 0,2 0 0 0,-3 0 2 0,5 3-1 15,-4-3 1-15,5 0-5 0,-3 0 1 0,-4 2 2 0,2-2 1 16,-3 0 7-16,-3 0-4 0,-2 0-4 0,3 0-1 16,-4 2 1-16,-1-2-4 0,-1 0-7 0,8 0 20 0,-11 0-69 15,6 0 25-15,-6 1-58 0,2-1 25 0</inkml:trace>
  <inkml:trace contextRef="#ctx0" brushRef="#br0" timeOffset="6290.63">16895 8730 1041 0,'-3'0'10'0,"-4"-2"9"0,4 0 10 0,-4 1 4 0,4-1 21 0,-6 2-3 15,4-2 7-15,-3 0 1 0,3 1-3 0,1 0 3 0,-2 1-57 16,2-2 56-16,1 2-78 0,0 0 53 0,3 0-49 0,0 0 43 15,3 0-46-15,0 2 31 0,1-2 7 0,3 1-19 16,4 0 27-16,4 1 16 0,2 0-21 0,8 0 28 0,4-1-19 16,2 3 14-16,-1-4-20 0,10 0 15 0,-2 0-26 0,13 0-8 15,-7 0 4-15,11 0-19 0,-3 0 2 0,13 0 4 16,3-2-2-16,-1 0 4 0,2 1-5 0,1-1 1 0,-1-2-2 16,-9 2 7-16,2-2-2 0,-7 2-1 0,-4-1 2 0,-7 0 2 15,-3 0 1-15,-9 0 0 0,-5 3 1 0,-8-4 2 16,0 3-6-16,-8-1-3 0,0 1 3 0,-8-1 1 0,0 2-4 15,-3-1-16-15,0 1-13 0,0 0-48 0,0 0 45 0,-4 0-93 16,-1 1 31-16</inkml:trace>
  <inkml:trace contextRef="#ctx0" brushRef="#br0" timeOffset="6573.94">18055 8537 1393 0,'-12'-3'9'0,"2"-1"10"0,-4 0 11 0,3 4 8 15,1-1-47-15,2 1 56 0,-1 1-38 0,3-1 58 16,2 2-58-16,3 0 60 0,2-1-63 0,-2-1-8 0,4 3 51 16,-1 1-54-16,7-1 42 0,-1-1-56 0,5 5 48 0,2 0-72 15,3 0 54-15,4 0 2 0,0 3-6 0,2-2-1 16,0 2-10-16,-1 0 5 0,-2-1-2 0,-5 1 2 0,-1 0-8 15,-2 0 1-15,-5 1 5 0,-1 2 3 0,-3-2-1 0,-3 0-7 16,-5 0 7-16,-4 2-2 0,-5-1 8 0,-4 1-1 0,-4 1-6 16,-7-2-3-16,-4 2-3 0,-7-2-26 0,1 0 8 15,1-1-35-15,-4-2-40 0</inkml:trace>
  <inkml:trace contextRef="#ctx0" brushRef="#br0" timeOffset="9048.79">16433 9789 1256 0,'-2'-12'20'0,"4"6"10"0,-2-2 15 0,0 3 8 0,0 2-54 0,0 2 49 0,-2 2 1 0,2 1 3 16,0 4-55-16,-3 2 60 0,3 3-67 0,-3 3 59 0,1 4-3 15,-1 3 10-15,6 4-40 0,-7 3 2 0,4 3 33 0,-2 1-69 16,2 4 53-16,2 0-67 0,-2 2 57 0,0-1-61 16,-2 2 44-16,2 0-5 0,0-1 1 0,-2 0 1 0,1-1 1 15,-1-2-3-15,0 0 3 0,-1-2 5 0,3-1 2 0,-4 1 11 16,2-3 7-16,1 0 0 0,-1-2-4 0,2-4 2 15,0 3-2-15,0-3-4 0,0 0-5 0,2-2-13 0,-1-1-5 16,1-1-1-16,2 0-1 0,-1-1 1 0,-3-2 0 0,4 1 3 16,-3-2-3-16,1-3 3 0,0 4-3 0,-2-3 2 0,1-2 1 15,-1 1 2-15,0 1-5 0,-1-2 2 0,1 0 0 16,0 0-6-16,0-1 5 0,-2 0 0 0,2-1 0 0,0-1 0 16,0-4 2-16,0 2-3 0,0-4 1 0,0-1 7 0,0 1-7 15,2-3 0-15,-2 0 0 0,0-1-2 0,0-1 6 16,0 0 0-16,0-1-1 0,1-1-4 0,-1 0 4 0,3-1-1 15,1-5 1-15,2 2 0 0,2-1-4 0,1-2 1 0,2 1 2 16,5 1 0-16,0 2-3 0,1-2 2 0,5 2-5 0,1 1 4 16,2 1-4-16,0 2 3 0,4 1-2 0,1-3-1 15,-2 3 2-15,2 1-1 0,3 0 4 0,-3 1-1 0,0 0-2 16,-3 0 3-16,2 1-2 0,-4 0 2 0,-3-1 1 0,0 2 3 16,-4 0 2-16,-2-2-8 0,-5 0 6 0,0 3-6 15,-3-6 4-15,-4 6 1 0,0-3 0 0,-1 0-10 0,-3 0 5 16,0 0 1-16,0 0-4 0,-2-3 6 0,-21-2-18 31,-52-21 17-15,67 17 3-16,-1 1-2 0,3 0 1 15,-1-3-3-15,-1-1-1 0,3-3-3 0,-1 1 4 16,1-4-4-16,2-1 0 0,0-2 2 0,0 0-3 0,1-3 2 16,1 1 1-16,-3-3-1 0,1-2-2 0,-3 0 1 0,1 0 1 15,-1-2-2-15,0-2 5 0,-1-1 0 0,1 1-4 0,1-3 0 16,-1 3-1-16,1-5 6 0,4 2-7 0,-3 0 1 15,4-1 2-15,4 2-2 0,-4-1 4 0,1 0 1 0,2-4-2 16,1 8 0-16,-3-1 4 0,4 2-5 0,-2 1 2 0,3 2-1 16,-3 3 2-16,1 2-3 0,-3 7 4 0,1-1-4 0,-1 5 2 15,1-1 3-15,-2 5-3 0,0 2 2 0,0 5-19 32,0 0 2-17,0 0 11-15,0 0-9 31,-36 4 7-15,-43 6 0 0,64-9-2-16,-5 1-1 0,1 0-1 15,-3 0-2-15,-2 0 3 0,0-1-7 0,3-1 5 16,0 2 1-16,-1-2 6 0,2 1-1 0,1-1 3 0,-1-1 4 16,7 1-7-16,-4 0 5 0,4 0 0 0,3 0 2 0,-2-2-9 15,4 2 4-15,5-1-9 0,-2 1-14 0,0 0 52 0,8 0-62 16,-6-2 51-16,8 4-58 0,-3-1 48 0,4-1-54 15,1 2 46-15,3 0-48 0,0-2-27 0,4 4 46 0,4-2-84 16</inkml:trace>
  <inkml:trace contextRef="#ctx0" brushRef="#br0" timeOffset="9961.78">16953 9875 1041 0,'8'-5'5'0,"-2"0"-4"0,-1 0 2 0,-2 5-2 0,0-3 1 0,2 3-2 0,-2 3 7 16,1-1-5-16,-3 5 6 0,4 1 22 0,-5 4 2 0,0 2 11 16,0 3-7-16,0 2 17 0,0 4 11 0,0 3 13 0,0 4-64 15,-5-1 39-15,4 4-51 0,-3 2 54 0,4 0-40 0,-4 0 31 16,4-1-67-16,-7 2 46 0,6-2 7 0,-4-2-14 0,1 0 0 15,0-2-12-15,-1-2-8 0,4 1 17 0,-2-4-14 16,-1 1 5-16,1-2-4 0,3-1 6 0,0-2-7 0,0 0 12 16,0-2-6-16,0-1 9 0,0 0 18 0,3 4-59 0,-3-6 52 15,4 2-52-15,-4-3 51 0,3 1-62 0,-2-4 62 16,4 4-69-16,-5-7 46 0,4 0-1 0,0-1-2 16,-3-2 0-16,3-1 3 0,-3 0 1 0,2 0-4 0,1-2-1 0,-4 0 0 15,1-2 0-15,1 1 3 0,1-2-1 0,-3 2-1 16,0-2 2-16,2 0 1 0,-2 0-1 0,0-2 1 0,-2 2-1 15,2 0 0-15,0 0 1 0,-2-2 2 0,2 1-2 0,0 1-6 16,0 0 5-16,0 0-3 0,0 1-1 0,0 1 1 0,0-4 4 16,0 2-3-16,0 2-1 0,0-4 6 0,2 2-3 15,1-1-1-15,2-1 6 0,-2 2-8 0,3-1-2 0,-1 0 5 16,3-1-2-16,3 0-1 0,-2 2 3 0,3-3-1 0,-2 1-2 16,-2 2 6-16,-8 0-25 15,59 0 16 1,50 5-15-1,-12-5 11 17,-52 0 4-17,-48-17 19 17,-57-47-11-1,3-65 5-16,29-60-12 1,28 155 0-16,-2 0 3 16,1-2-1-16,1-1-1 0,-2 1 3 0,2-2-5 0,2 0 4 15,-1 2-2-15,1 2-4 0,-1 0 4 0,4 7-4 0,-5-1 5 16,4 6-3-16,0 2 2 0,-1 2-1 0,0 5-1 16,0-2 1-16,6 5 48 0,-8 1-41 0,6 1-7 0,-6 0 5 15,5 4-4-15,-3 0 2 0,0 0 1 0,-3 2-1 0,0 1 3 16,2 1-8-16,0 0-3 0,-4 1 54 0,2-1-54 15,0 2 59-15,0-1-58 0,-2 0 60 0,-4-1-111 0,6 2 109 16,0-1-53-16,0 0 4 0,0-1-7 0,0 0 8 0,-3 2-7 16,3-2 3-16,-3 3 0 0,2-3-4 0,-3-3 4 15,4 3 3-15,-3 3 0 0,2-3-5 0,-3 0 5 0,1 0 1 16,-2-3-2-16,-1 3 4 0,-5-2-4 0,1 2-5 0,-7-1 12 16,4 1-64-16,4 1 119 0,-12-1-117 0,8 0 59 0,-2 0-2 15,-1 2 0-15,-1-2-3 0,7 0-6 0,-9 0 57 16,3 0-115-16,-1 3 113 0,-2-3-52 0,2 1-5 0,4 3 6 15,-4-3-2-15,1 2-4 0,3 0 0 0,0-2-8 0,3 1 0 16,3 2-3-16,1-3-13 0,-1 0 3 0,6 2-8 16,-4 1 10-16,5-3-7 0,2 3 17 0,1-2-6 0,-2 2 3 15,2-1 13-15,4 1-9 0,-1-2-6 0,1 1 37 0,0 1-55 16,3-2 23-16,0 0-68 0,-4-1 34 0</inkml:trace>
  <inkml:trace contextRef="#ctx0" brushRef="#br0" timeOffset="10994.54">17575 9869 917 0,'1'-3'4'0,"3"2"13"0,-3-3-1 16,3 3 11-16,-2 1 4 0,3 0-6 0,-2 0 6 0,0 0 5 0,-1 1 2 15,3 4-3-15,-4-2-3 0,4 3-6 0,-5 3 1 0,6 0 17 0,-3 2 2 16,0 4-6-16,-1 1-6 0,-2 5-9 0,0 0 9 16,0 6-4-16,0 1 3 0,-2 4 8 0,1 0-43 0,-4 2 63 15,1 4-62-15,2-2 60 0,-1 5-65 0,0-5 64 0,1 4-69 16,-3-1 53-16,5-3-9 0,-5 1-65 0,4-3 65 15,-6-2-60-15,6 0 55 0,-5-4-63 0,6 4 61 0,-7-6-71 16,7-1 42-16,0 1 3 0,0-3 1 0,2 0-3 0,0-1 6 16,-1-3 1-16,1 0 0 0,1-3-1 0,-3 0 1 15,3-5-3-15,-2 0-4 0,1 2 1 0,0-6-3 0,-1 0 1 16,2 0-1-16,-3-1-2 0,0-1 8 0,2-2-2 0,-2 1 2 16,3 0-2-16,-3-3 0 0,0 2-1 0,2-3-1 0,-1 0 6 15,-1 0-7-15,2 0-1 0,0-1 3 0,-2-1 5 16,0 2 3-16,1-1-2 0,-1 0 0 0,2-1-4 0,0-1 1 15,-1 1 3-15,3-1-3 0,0-2-2 0,0-1 0 0,1 1-1 16,-2-1 1-16,4 1-2 0,-4 0 1 0,3 0 3 16,-1 0-3-16,-2 2 2 0,2 1-3 0,0-3 1 0,0 3 2 15,-1 0 4-15,1 0-8 0,1 1 1 0,1 1 5 0,-1-4-5 16,0 3 2-16,5 1-5 0,-3-1 3 0,3 1-3 16,3 0 8-16,-4 1-3 0,7-1-4 0,-1 0 0 0,1 1 4 15,0-2 4-15,1 1-6 0,0 1 1 0,2-1 1 0,2 0-1 16,-6 4-1-16,3-4 2 0,-3 0 1 0,0 1 0 15,-5-1 3-15,1 0 0 0,-4 2-3 0,1-2 0 0,0-2 1 0,-6 2-1 16,0 0-4-16,2 0 1 0,-3-1 0 0,-1 1-5 16,-1 0 9-16,0 0-2 0,0 0 0 0,0-4 2 0,0 2-3 15,0 2 0-15,2-2 0 0,-1 0 5 0,1-2-10 0,1 1 4 16,-1 1 4-16,-1-3-4 0,1 2 3 0,0-2 2 16,0 0 1-16,1 1-3 0,-1-1 3 0,0-2-3 0,-1 0 0 15,1-1 0-15,-2 0 0 0,0 0-5 0,-2-1-1 16,1-4 3-16,-3 4-1 0,1-3 1 0,-1-1-2 0,1-1 4 15,-4-2-2-15,4 1 5 0,-3-3-4 0,-1 0 1 0,1-2 1 16,-2 1 2-16,2-4 0 0,-1 0-3 0,3-1 2 0,-5-2-3 16,2 1 0-16,2-1-1 0,0-1 2 0,1-2-1 15,-2-1-2-15,1 1 3 0,2 0-5 0,-1-3 5 0,4 1 2 16,0 1 1-16,4-1-3 0,2 2-3 0,-3-1 2 0,6 2-1 16,-1 2 5-16,1 3-5 0,0 1 2 0,-1 3-6 0,-4 2 1 15,5 5 2-15,-3 0 5 0,0 2-1 0,0 2-1 16,-1 2 0-16,-3 2-5 0,3 0 9 0,-2 3 1 0,0-1-2 15,-3 2-7-15,2-2 2 0,-2 4 3 0,-2 0-2 0,2-1 2 16,0-1-1-16,0 0-1 0,0 2 0 0,-2 0 2 0,2 0 1 16,-1-1-4-16,-1 0 4 0,1 1-1 0,1-1-5 15,-2 1 3-15,-1-1 2 0,3 0 1 0,-2 1-4 0,2-2 1 16,-1 2 2-16,1-2 4 0,-2 0 0 0,0 0-5 0,1 3 2 16,-1-6-4-16,0 3 0 0,1 0 0 0,-2-2-2 15,-3 2 1-15,-1-3 0 0,-1 2 5 0,0-2-1 0,-2 1-2 16,-3-2 5-16,-3 2 2 0,0 0-7 0,-4-3-1 0,-1 2 3 15,-5-1-5-15,-4 0-2 0,0 0 8 0,-4 0-4 16,-4 0-1-16,0-2 4 0,0 2 2 0,0 2-4 0,3-1 6 16,-3-1 1-16,8 2-4 0,3 0-4 0,3 2 2 0,3 0-2 15,4 0 0-15,3 0 1 0,3 2 1 0,2-2-1 0,3 2-21 16,7-2 65-16,-2 3-70 0,7 1 61 0,-6-2-68 0,12 2 44 16,-7 1-59-16,8 0 42 0,-4 0-37 0,3-1-36 15,-4 2 47-15,4 0-85 0,1-3 51 0</inkml:trace>
  <inkml:trace contextRef="#ctx0" brushRef="#br0" timeOffset="11885.88">18319 9846 1226 0,'0'-6'5'0,"0"1"5"0,0 3 0 0,0-1 1 0,0 1-7 0,2 2 0 0,-2 0 1 16,2 2 2-16,-2 3-8 0,1-2 0 0,-1 1 19 15,-1 7 8-15,1 1 10 0,-2 3 12 0,2 2 13 0,-2 5-47 16,-1 2 75-16,0 6-60 0,1 1 39 0,-1 3-68 0,2 3 62 16,-3 0-78-16,1 4 49 0,-3 0-16 0,5 1-7 0,-6-2-8 15,4 0 4-15,-2-2-2 0,4 0-4 0,-3-1 1 16,-1-4-1-16,4-2 4 0,-5-2-2 0,4-1-2 0,-1-2-1 15,3-2 4-15,-3-4 0 0,1-1 1 0,1-3 4 0,-1 0-7 16,1-2-4-16,1-1 9 0,0-4 19 0,0 1 0 16,0 0-59-16,1-6 60 0,-1-4-60 0,0 0 64 0,0 0-64 15,0 0 56-15,0 0-77 0,0 0 70 32,22-4-22-17,7-2 4 16,32-8 15-15,25 0-16 15,6 6 10-15,-13 5-18 15,-79 3 35-15,0 0 4-16,0 0 13 0,42-6-5 15,-42 6 9-15,0 0 9 0,0 0 6 0,0 0-6 16,0 0-17-16,0 0-8 0,0 0-9 0,22-14 2 0,-22 14-3 16,-26-89-9-1,19 74-6-15,-1-2-1 0,2 0-7 0,-2-2 4 16,7-2 0-16,-3-1 2 0,1-2 1 0,3-3-2 0,0 0-3 16,3-3 6-16,1 0-1 0,-1-2-2 0,0 1-2 15,3-2 2-15,0 4-6 0,-1-4 0 0,3 6 3 0,0 0 2 16,1-1-2-16,-1 5 1 0,2 1-2 0,-2 5 2 0,1-2 5 15,1 3 1-15,0 0-5 0,-5 4-3 0,0 1 3 0,2 0 0 0,-2 4 3 16,-1-2-7-16,0 4 0 0,-3 0 4 16,1 0 0-16,-1 2-1 0,-1 2 1 0,3-2-1 0,-6 1-6 15,3 1 7-15,-1 1 0 0,1-1-2 0,0 1-1 0,-3-2 4 16,3 0-2-16,-4 2 0 0,4-2 4 0,-3 2-4 0,2-1-1 16,-1-1-2-16,-1 0 5 0,1 2-4 0,0 0 3 15,2-4-2-15,-4 4 3 0,0-1 2 0,2-1-1 0,-1 0-1 16,-4 1 0-16,4-1-3 0,-4-1 6 0,3 0-3 0,-5-1 0 15,2 2 2-15,-3-4 4 0,1 2-2 0,-2-1-5 16,-2-2 7-16,-1 2-7 0,-2-2 1 0,1 0 5 0,0 2-4 16,-2-3-4-16,-1 0 4 0,-4 1 13 0,2 0 2 0,-1 0 6 15,1 2 2-15,-6-2-7 0,1 5 2 0,-1-1 0 0,1 1 2 16,0 2-13-16,3 0-5 0,1 4-5 0,2-1 2 16,-1 4 2-16,6 0-1 0,1 3-2 0,2 1 0 0,1 4 4 15,5 3-32-15,0-2-15 0,-2 3-35 0,6 1-52 0,2 0-4 16,-1-2-52-16</inkml:trace>
  <inkml:trace contextRef="#ctx0" brushRef="#br0" timeOffset="20026.65">17802 10983 1144 0,'0'-2'7'0,"6"1"9"0,-6-1 13 0,4 2 9 0,-4-2 7 0,3-2 14 16,-3 1 14-16,-2 1-35 0,4-3 41 0,-5 2-55 16,4 1 45-16,-2-1-57 0,2 3 54 0,-4 0-73 0,5 0 45 15,-2 2-27-15,1-1 19 0,-1 0-22 0,0 2 6 0,-1 0-11 16,-3 2-2-16,4-5 11 0,-4 3-7 0,-2 2 8 0,-1 1-11 16,1 0 16-16,-1 4-67 0,1-2 108 0,-2 1-104 15,-3 4 51-15,3 3-52 0,-3-4 51 0,5-2-52 0,0 4 49 16,-2-2 0-16,-2-3-47 0,4 1 46 0,0-2-2 0,2-1 3 15,-1-1 1-15,2 0-1 0,0-4 4 0,-3 1 1 16,6-2-1-16,-1 0 0 0,-1-1-1 0,2-1-4 0,0 1 3 16,0-4 2-16,0 1-6 0,2-1 8 0,-2-3-4 0,1 3-1 15,-1-5 3-15,3-1 0 0,2 1-5 0,-1-2 0 0,1-1 3 16,2-1-11-16,-1 1 10 0,2-3-1 0,-2 3-5 16,1 0 4-16,-1 4 2 0,0-1-7 0,2 1 5 0,-2 5 5 15,-1-3-9-15,0 4 0 0,-2-1 2 0,2 3 0 0,1-2 0 16,-3 0-1-16,0-1-1 0,4 2-4 0,-4 1 4 0,4 1-1 15,0 1-4-15,-1-1-3 0,1 1 2 0,-1 0 3 16,2 3 0-16,1-2 0 0,-2 1-1 0,-1-2 2 0,1 1 6 16,0 2 0-16,-2 0-1 0,2 2 2 0,-3 1-2 15,0-1 1-15,0 3 1 0,2-4-1 0,-2 5-1 0,-3-5 1 0,2 1-2 16,-1 0 4-16,1-3-3 0,-3-1 4 0,0-1 2 16,0 0-7-16,0 0-22 0,0 0 36 0,0-2-60 0,0-2 32 15,3 4-10-15,-3-4-20 0,4 2-12 0,-4-2-8 16,1 0 12-16,-2-1-44 0,1-1 59 0,-4 1-37 0,1-3 9 15,2-1 18-15,-6 1 14 0,6-2 14 0,-3-1 13 0,0 1 2 16,1-1 2-16,0 2 5 0,-1-1-1 0,1 3 3 0,2-1-2 16,-4 2-2-16,1 1 0 0,1-1 23 0,-1-1 6 15,-1 1 7-15,4-2 17 0,-3 1 7 0,4 1 2 0,-3-3 23 16,-2 7-47-16,2-4 32 0,-2 6-44 0,5 0 30 0,-7-2-52 16,7 2 31-16,-3 1-52 0,3 1 50 0,0 1 4 0,0 0 1 15,0-2-4-15,3 1-33 0,1 3 40 0,-1 0-32 16,0 1 62-16,6 2-70 0,-5 0 44 0,4 5-48 0,1-1 40 15,-4 3-6-15,3 0 5 0,-3 2-12 0,4 0-14 0,-5 0 2 16,2-1-2-16,-3-1-3 0,4 0 1 0,-6 0-2 0,4-1-2 16,-3 2 2-16,-1-4-1 0,4-1-1 0,-4-1-3 15,1 0 0-15,-1-2-3 0,1-1 5 0,-2 2-5 0,0-4 2 16,2 0-2-16,-1 0 1 0,-1-2 3 0,0 0 2 16,0 0 2-16,0-2-3 0,0-2 1 0,0 1-3 0,-1-2-2 15,1-2 5-15,-2 2-6 0,0-1-1 0,2-2-3 0,-1-2-2 16,-1 0-16-16,1-2-11 0,-4 0-8 0,2-3-32 0,3 0 34 15,-3-2-72-15,4-2 31 0,-2 4-28 0,2-1-16 0</inkml:trace>
  <inkml:trace contextRef="#ctx0" brushRef="#br0" timeOffset="20430.75">17842 11000 1070 0,'6'-8'12'0,"-6"4"9"0,7-1 11 0,-7 3 3 0,3 1 13 0,-2-1 3 0,1 2 8 0,-2 0 12 16,0 0 0-16,0 0-52 0,0 0 31 0,0 0-38 0,-2 0 31 15,2 0-44-15,-1 0 41 0,1 0-61 0,-2 0 36 16,2 0-3-16,0 0 3 0,-1 0-9 0,1 0-6 0,1 0-1 16,-1 0-5-16,0 0 6 0,2 0-4 0,-4 2 2 15,4-2-1-15,-2 0-1 0,0 0 4 0,-2 0 0 0,2 1 3 16,0 1-2-16,0-2 8 0,2 3 3 0,-4 0 17 0,2 0-2 15,-1 4-40-15,1-1 43 0,-4 4-45 0,4 1 57 0,0-3-49 16,0 8 41-16,-3-1-61 0,6 4 48 0,-3 0 0 16,4 1 2-16,-4 3 18 0,3 2-9 0,-2 2-2 0,1 0 0 15,-2 1 3-15,4 0 1 0,-1 0 3 0,-3-2 5 0,4 3-11 16,-4-2 5-16,0 0 0 0,1 0 4 0,-1-2 0 16,0 0-4-16,2-1-4 0,-2 2-9 0,0-6-7 15,2 1-8-15,-2-2 1 0,1-4-4 0,-1 1-4 0,0-2 5 16,0-1-2-16,3-2-1 0,-3-2-2 0,0-2-2 15,4-1 2-15,-4-2 1 0,0-3 2 0,0-1 0 16,0 2-19-16,0-4-33 0,-4 1-36 0,4-6-55 0,0-1-22 16,-3-3-78-16</inkml:trace>
  <inkml:trace contextRef="#ctx0" brushRef="#br0" timeOffset="20851.81">17825 10978 823 0,'0'0'37'0,"0"0"-10"0,0 0 8 0,0 0 15 0,0 0 7 0,0 0 16 0,0 0 9 16,0 0-12-16,0 0 0 0,0 0 1 0,0 0 0 15,0 0-61-15,0 0 43 0,0 0-28 16,18-1 17-1,-18 1 3-15,0 0 6 0,0 0-10 16,0 0 1-16,59 111-53 0,-53-87 39 0,-3 0-67 16,2 0 40-16,0-2-3 0,-2 0 5 0,2-1-2 15,-1-2-1-15,0-3 0 0,-3 0 3 0,1-3 0 0,-1 0-2 16,-1-4 1-16,0 2-26 0,0-6 19 0,0-1-92 16,0-1-31-16</inkml:trace>
  <inkml:trace contextRef="#ctx0" brushRef="#br0" timeOffset="21214.68">17752 10967 1004 0,'1'-3'9'15,"1"6"6"-15,-2-5 10 0,0 4 11 0,-2-2 9 16,4-3 2-16,-4 4 9 0,2-2-1 0,2 1-8 16,-2-2-4-16,0 4-9 0,0-4-12 0,0 4-7 15,0-1-4-15,0 1-6 0,-2 0-4 0,2-1 1 0,-1 1-1 16,-3 0 0-16,1 1 2 0,2-2-2 0,-4 1-1 15,0-1-2-15,-1 1 10 0,1 3-5 0,0 3-3 0,1-3 4 16,-4 4-9-16,3-3 3 0,2 4 4 0,-2-4-2 16,4-1-2-16,-3-2 2 0,1 2-3 0,3-3-1 0,-2-2 7 15,2 3-2-15,-1-2-22 0,1-1-15 0,-2 1-23 16,2-3-37-16,0-1-23 0</inkml:trace>
  <inkml:trace contextRef="#ctx0" brushRef="#br0" timeOffset="21555.42">17715 10964 745 0,'0'-3'13'0,"0"1"12"15,-1 1 9-15,-1 0 3 0,0 0 11 0,2-3 6 0,0 2 10 16,2 0 4-16,-2 2-1 0,2-3-7 16,-1 1-7-16,-1 2-4 0,3 0-5 0,1-2 1 0,-1 4-11 15,0-2 8-15,3 0-8 0,2 0 5 0,2 3-51 16,-4 1 49-16,6 2-39 0,0-3 51 0,-3 2-49 0,4 0 43 15,-1-4-63-15,0 5 53 0,0-2-11 0,-1-3 12 16,3 3-28-16,-2 2 6 0,-3-1-12 0,4 4 12 16,-5-1 12-16,1 6-56 0,-1-4 60 0,1 0-58 0,-1 1 57 15,-1-2-61-15,-1 2 63 0,2-4-68 0,-2 3 47 16,-1-4-10-16,0 1 1 0,0-1 2 0,-2-2 2 16,1 1 0-16,-1-1-3 0,-1-2 0 0,0 0 0 0,-1 1 4 15,1-2-3-15,-1-1 4 0,-1 0-4 0,-1 1-2 16,1-2 3-16,-2 1 0 0,2 0-4 0,-1-2 5 0,1 0-3 15,-2 0-4-15,0 2 6 0,2-2 0 0,0 2 0 16,-1 0-12-16,1-2-25 0,0 2-4 0,-2 0-41 16,1 0-52-16</inkml:trace>
  <inkml:trace contextRef="#ctx0" brushRef="#br0" timeOffset="22588.53">17674 10032 1048 0,'0'0'25'0,"0"0"-7"0,0 0 14 16,0 0 17-16,0 0 4 0,0 0 6 0,0 0-1 15,0 0 2-15,0 0 9 0,0 0-49 0,0 0 33 16,27 1-51-16,-27-1 37 0,63-3-42 15,-52 0 14-15,-4 3 0 0,-3-3-9 0,1 2 0 0,0 0-4 16,4-2 4-16,-9 3-38 31,0 0 1-31,0 0-43 16,0 0 22-16,0 0-65 0</inkml:trace>
  <inkml:trace contextRef="#ctx0" brushRef="#br0" timeOffset="22818.61">17644 10135 1070 0,'14'22'14'0,"-14"-22"8"0,0 0 7 0,0 0 9 15,0 0 9-15,0 0 3 0,0 0 2 0,0 0 1 0,34 4-14 16,-34-4-10-16,0 0-3 0,0 0-8 15,33-3-24 1,-33 3-36-16,0 0-23 0,0 0-20 16</inkml:trace>
  <inkml:trace contextRef="#ctx0" brushRef="#br0" timeOffset="22988.52">17745 10260 759 0,'0'0'17'16,"10"22"-1"0,-10-22-38-16</inkml:trace>
  <inkml:trace contextRef="#ctx0" brushRef="#br0" timeOffset="23151.92">17663 10483 1454 0,'0'2'4'0,"2"1"6"0,-1-8-8 0,4 5 2 15,-2-3 4-15,6 1 0 0,1 1-3 0,1-1 1 16,7-2-8-16,-4 0-3 0,6 1 10 0,2-1-4 15,-2 0-7-15,3 0-22 0,-2 2-28 0,-2 2-30 0</inkml:trace>
  <inkml:trace contextRef="#ctx0" brushRef="#br0" timeOffset="23339.74">17666 10701 1264 0,'2'3'14'0,"1"1"7"16,0-5 2-16,5 1 0 0,-2 0 2 0,4-1 2 16,1 2-4-16,2-2 3 0,-1 1-17 0,6 0-13 15,-4 1 7-15,2-1-6 0,-2 0-1 0,0 0-22 0,1 0-34 16</inkml:trace>
  <inkml:trace contextRef="#ctx0" brushRef="#br0" timeOffset="25447.55">16583 9023 1011 0,'-6'-8'10'0,"-1"-4"1"0,6 4 1 0,-12 1-1 0,4 0-3 0,-3 6-7 16,-1-1 4-16,-4 2-1 0,0 2-8 0,0 1-1 0,-4 3 13 16,1 1 3-16,0 2 12 0,-1 0 8 15,0 1-3-15,3 3 19 0,1-1-1 0,4-1-2 0,0 4-1 16,1-2 10-16,4 3 2 0,-1-1-29 0,6 3 43 15,1-2-55-15,4 0 67 0,1 3-38 0,6-3-12 16,-1 3-10-16,4-5-3 0,3 2 28 0,1-4-38 0,6 4 35 16,-2-9-67-16,3 1 44 0,1-3 1 0,2-4-7 15,-2 3-3-15,4-4 4 0,-1 0-8 0,-3-5-2 0,0 0 2 16,-2 0-2-16,-4-2 0 0,-1-3 4 0,-3 1-2 16,-1-1 0-16,-5 0-3 0,-3-2 3 0,-2 1-4 15,-3-2-3-15,-2-1-4 0,-3 3-3 0,-3-4-7 16,-1 4-9-16,-5-3 1 0,-2 1 1 0,-3 4-1 0,-2-2 0 15,2 4 0-15,-4-1-11 0,2 0 48 0,-1 4-56 16,1-2 40-16,2 5-46 0,3 0 38 0,-1 0-53 16,6 2 42-16,4 1-1 0,-2 4-60 0,6-2 54 0,2 2-56 15,4-1 34-15,0 0-56 0,8 5 37 0</inkml:trace>
  <inkml:trace contextRef="#ctx0" brushRef="#br0" timeOffset="25929.28">17042 9034 773 0,'3'-5'8'0,"3"-3"-7"0,0 2 2 0,-1-2 4 0,-2 1 18 0,0 2 3 0,1 0 14 0,-3 3-2 16,-1-1-3-16,0 1 14 0,-1 0 4 0,-1 2-6 0,0 0-18 16,-2 4 2-16,-3-1-17 0,0 1 5 0,-5 1-4 15,-5 5-7-15,4-1-2 0,-4 1 3 0,0 4 4 16,-2-3-4-16,3 2 9 0,-1 0-7 0,4 1 3 0,0-1 17 16,2-3-2-16,3 2 3 0,-1-3-2 0,2 2-4 15,4-2 1-15,-2-1 21 0,2 1-37 0,2-1 53 16,4 1-63-16,0 1 58 0,3-3-52 0,1 0 53 0,5 2-54 15,3-3-17-15,2-1 36 0,1-1-69 0,0 1 62 16,3-3-61-16,-2-2 51 0,1 0-53 0,1-4 54 0,-4 1-4 16,-1-3-4-16,0-2 1 0,-2 2-3 0,2-3-1 15,-4 0 2-15,0-1 1 0,-3 1-4 0,0-2 1 16,1 0 5-16,-5 1-7 0,-2-1-1 0,-4-2-5 0,-3 0-9 16,1 1 59-16,-7-2-70 0,0-2 63 0,0 5-63 15,2-2 69-15,-3 0-74 0,-2 2 62 0,0 1-53 16,-5 1-20-16,2 2 17 0,0 1-8 0,-3 2 4 0,0 2-17 15,4 0 26-15,-2 4-24 0,5 1 54 0,3 1-51 16,0 2 55-16,4-2-65 0,0 3 46 0,2 1-51 16,3 0 31-16,3 0-46 0,2 1-23 0</inkml:trace>
  <inkml:trace contextRef="#ctx0" brushRef="#br0" timeOffset="26430.42">17477 9060 902 0,'1'-2'3'0,"-2"4"5"0,-6-4 7 0,1 2 0 0,-3-2-1 0,1 1 6 0,-5 1 3 0,0 0 0 0,-1 1 10 16,-3 1 3-16,1 0-7 0,-5 2 14 0,5 0 0 15,-3 0 7-15,1 1-7 0,3 1 2 0,0-1-12 16,3 3 3-16,3 0 0 0,-4-1-5 0,7 2-3 0,-1 1 15 16,7 1-41-16,-4-3 46 0,5 3-45 0,-1-1 35 15,3 2-43-15,1-2 61 0,2 2-59 0,1-3 40 16,2 1-20-16,-1-2 17 0,1 1-21 0,5-3 17 0,-1 3-17 15,4-5-12-15,-1-1 2 0,5 0-8 0,-1 0 7 16,1-6-4-16,1 3 9 0,-2-1-7 0,0-2 7 16,-2-2-1-16,2-1 2 0,-5 1-2 0,1-3-12 0,2 1-10 15,-6-3-1-15,1 1-4 0,-4-2-3 0,0 1-13 16,-2 0 16-16,-2-1-22 0,-4-1 25 0,-1-1-6 16,-3 3 12-16,0-4-11 0,-3 1 19 0,-4 0-4 0,1-1 1 15,-4 3 11-15,1 0-4 0,-6 1-1 0,2-1-3 16,-1 6 10-16,-1 0-5 0,-2 2 4 0,2 2-7 15,-4 2 2-15,2 2-1 0,2 1 7 0,1-1-8 0,1 5-25 16,1-2 32-16,3 1-61 0,2 0 31 0,3 0-68 16,2 0 15-16,9 2-71 0</inkml:trace>
  <inkml:trace contextRef="#ctx0" brushRef="#br0" timeOffset="26963.64">17908 9092 831 0,'0'4'18'0,"-3"-4"6"0,1 1 7 0,-1-1 2 16,2 5-1-16,-7-5 4 0,2 0 7 0,-6 2 3 16,0-2-6-16,-1 2-2 0,0 1-11 0,-4-1 14 15,3-2 6-15,-2 5 2 0,2-2-2 0,-2 1-2 0,3-1-14 16,2 2 10-16,0 2 17 0,3-1-52 0,-3 0 38 16,7 2-51-16,-3-1 41 0,6 0-45 0,-3 1 78 15,4-2-65-15,4 7-9 0,-1-8 37 0,2 5-40 0,1-2 47 16,3 1-47-16,4 0 45 0,3 1-77 0,-2-5 55 15,3-1-10-15,3-1-1 0,-2 0-3 0,3-3-1 0,-4 3 2 16,0-6-1-16,0 3 5 0,0-1-6 0,-4-2 5 16,1-1 1-16,-5 0-3 0,-2 1-9 0,1-5-16 15,-2 3 59-15,-3-2-65 0,0-3 53 0,-1 1-53 0,-4 0 52 0,0-3-53 16,-1 4 55-16,-3-4-30 0,1 2-14 16,-3-1 14-16,-3 3-5 0,0-3 7 0,-3 1-9 0,-2 1 12 15,2 2-5-15,-3 0-1 0,1 4 3 0,0 0 4 16,3 0-3-16,-1 3 2 0,3 0 7 0,1 3-6 15,-2 1-4-15,4 0 4 0,2 1-5 0,-1 2-1 16,2 0 2-16,1-2-8 0,2 2-19 0,2 2 32 0,0-4-53 16,2 4 27-16,2-2-75 0,1-1 17 0</inkml:trace>
  <inkml:trace contextRef="#ctx0" brushRef="#br0" timeOffset="27446.51">18376 9088 938 0,'0'4'13'0,"0"-4"4"0,-1 3 12 0,-3-3 10 0,1 1 0 16,2-1-8-16,-6 0 5 0,-2 0 1 0,1-1-16 16,-2 1 9-16,-4 0-6 0,2 1-4 0,-2-1-1 0,-2 1 18 15,0-1-1-15,2 5 0 0,-4-3 2 0,6 1-11 16,-2 4-6-16,2-2-2 0,1-1-4 0,0 3-6 16,7 1 3-16,-3-3-4 0,5 2 5 0,-1 1 1 0,3-1 5 15,-1-2-36-15,2 2 56 0,2 1-48 0,-1-1 46 16,5 0-51-16,-3 0 50 0,4-2-57 0,-2 2 54 15,6-2-21-15,-2 2 1 0,2-4-10 0,0 1 4 0,6-4-3 16,-6 3 9-16,6-1-9 0,-2-2 5 0,1 0-8 16,-3-2 10-16,2 1-9 0,-3-1 10 0,1-2-8 15,-5 2-3-15,-1-3 3 0,1 2 2 0,-5-1-5 0,0-1 4 16,-2 0-4-16,0 0-2 0,-1 0 0 0,-4-4 2 16,0 3-5-16,-4-3-6 0,0-1 8 0,-3 2-11 15,-3-1 10-15,0 0-13 0,0 1 16 0,-5 3-13 16,2-1 12-16,-1 2-8 0,1-1 4 0,-1 5-2 0,2-2 4 15,0 2-7-15,2 2 2 0,2-2-5 0,3 3 8 16,0-1-16-16,5 1 6 0,1 1-6 0,1 1 1 16,4-2-8-16,0 4 35 0,0-2-59 0,4 0 26 0,-1 2-58 15,5-2 31-15,2 1-79 0</inkml:trace>
  <inkml:trace contextRef="#ctx0" brushRef="#br0" timeOffset="27837.76">18591 9094 1041 0,'-5'-2'8'0,"-3"-3"14"0,8 2 7 0,-4-3 0 0,1 4 11 0,-3-2 12 0,4 1-4 0,0 2 4 0,-1-2-6 15,3 3-15-15,-2 0-7 0,1 2 6 0,-2-1-19 16,1 3-4-16,-1-1-1 0,0 0-10 0,2 4 3 0,-1-1 4 15,2 0 1-15,-5 1-11 0,2 3 7 16,-2-2-4-16,2 1-1 0,-2 2 16 0,0-3 0 0,1 2 17 16,-1-1-56-16,3-1 69 0,2 3-37 0,2-4 61 15,3 2-50-15,-1-2 60 0,3 2-67 0,-3-1 40 0,1-1-4 16,3 0-3-16,1-3-20 0,4 0-7 0,-1-1-6 16,3 0-10-16,0-3 8 0,0 0-62 0,4-3 111 15,-1 0-112-15,-3-2 112 0,0 2-111 0,-6-4 113 0,4 2-106 16,-7-2 50-16,2 1 4 0,-1 0-54 0,-6-1 53 15,1 2-58-15,2-5 107 0,-8 3-103 0,2-5 46 16,-3 0 53-16,0 0-51 0,-3 0 54 0,-4 1-55 16,1-1 61-16,-5 5-107 0,-1-1 47 0,-1 3 59 0,2 2-98 15,-4 3 46-15,5 0-54 0,0 3 39 0,-1 0-40 16,-3 2-23-16,3 0 9 0,-3 2-104 0</inkml:trace>
  <inkml:trace contextRef="#ctx0" brushRef="#br0" timeOffset="34853.63">21016 10316 1767 0,'-4'-7'19'0,"1"4"12"0,0-6 0 0,0 4 0 0,-1 2-5 0,0 1-3 0,3 0-1 15,-1 4-4-15,0 3-18 0,2 1-9 0,0 3-2 16,-1 4-2-16,-1 0 4 0,1 3 3 0,-3 2 1 0,1 2 6 15,3 1-3-15,-2 0-1 0,1 0-1 0,-1 0 3 16,1 2 7-16,2-2-4 0,1 1 2 0,-1 0 0 0,1-1-2 16,-2-2-1-16,3 1 4 0,1-4 1 0,-1 1-4 0,0-1 3 15,0-2 1-15,1-3-4 0,-4 0 3 0,4-3 2 0,-4-2-2 16,0-3 1-16,0 2-2 0,0-4 3 0,0-1 0 16,-4 0 2-16,4-1-16 0,0-3-21 0,0 0-19 0,-4-6 51 15,4 3-68-15,0-3 41 0,-3-1-49 0,1-3 41 0,-1-1-26 16,-2-3 56-16,0 0-20 0,1 0-10 0,-4-1 31 0,0-2-9 15,0-2 8-15,2-3-5 0,-5 1 9 0,1-2 1 16,2-5-5-16,3 4 0 0,-4-6-1 0,4 0 2 0,1 1 2 16,2-2 1-16,2 1 1 0,2 1 24 0,2 3-1 0,0 2 12 15,3 5-2-15,3 4-38 0,0 1 40 0,0 7-35 16,3 1 35-16,3 5-61 0,-2 1 40 0,6 2-49 0,-3 5 42 16,1 1-2-16,0 4-3 0,2 4-2 0,-3 1-2 0,1 4 0 15,-1 3 3-15,-2 5-2 0,-2-4-1 0,-3 7 0 16,2-3 3-16,-7 3 0 0,-1 1 0 0,1-2 1 0,-5 0 0 15,-2-3 1-15,-4 2-4 0,1-2 4 0,-4-4 0 0,-1 3-4 16,-4-3 3-16,1-2-1 0,-4-1 1 0,-1-2-1 0,0-2 2 16,-4-1 0-16,-1 0-3 0,1-2 5 0,-1-5-1 15,-4 2-3-15,4-2 1 0,0-2-3 0,-1-2 5 0,4-2-3 16,2-2-3-16,2-1 2 0,5-2-3 0,3-1 3 0,1 0-1 16,3-4-2-16,6-1-6 0,4 0 2 0,0 0 2 15,6-2-5-15,1 3 0 0,2 1-4 0,2 0 2 0,2 5 0 16,2 1 2-16,-1 4-1 0,3 1 7 0,-3 4 10 0,4 2 11 15,-5 1-3-15,1 3-1 0,1 3 8 0,-2-1-3 0,1 1 0 16,-3 2-5-16,0-2-9 0,-1 3-9 0,-1-1 4 16,-2 2 2-16,1-2-9 0,-3 0 6 0,2-1 1 0,-5-1-2 15,3 0 1-15,-3 0 0 0,1 1-1 0,-1-2 0 0,-1-2 5 16,2 1-4-16,-3-1-30 0,1-3-19 0,-1 0-36 16,2-4 2-16,0-3-48 0,-2 0-38 0</inkml:trace>
  <inkml:trace contextRef="#ctx0" brushRef="#br0" timeOffset="35696.06">21534 10464 1751 0,'-2'-13'-34'0,"2"2"73"0,0 4-47 0,-1 1 9 0,-10 3 1 0,8 2-2 0,-16 1 3 0,10 1 2 0,-4 4 30 0,1 1-69 16,2 2 43-16,-3 0-5 0,0 3-5 0,2-2 6 0,3 4-3 15,-1 1 3-15,4-1 3 0,0 2 1 0,1-3 2 0,-1 3 1 16,5-2 20-16,-2 1-4 0,4-3 4 0,-2 1-3 15,1 0 3-15,4-1 1 0,2 2-3 0,-4-4-3 0,4 0-21 16,-2 0 3-16,2-1 0 0,1-1-2 0,2-3-9 0,2 1 0 16,-1-4 4-16,4 1-4 0,0-2 2 0,4 0 0 15,-5 0-5-15,0-3 4 0,-1 0 5 0,-2-2-6 0,-2 2 1 16,-1-3 6-16,-3-1-4 0,-2 2 2 0,2-2-1 0,-5-1 2 16,-5-1-5-16,2 0 3 0,-5-2-1 0,0 0-3 0,-3 2 3 15,-1-4-2-15,-1 2 1 0,-4-3-6 0,4 1 5 16,-5-2 0-16,6 4-1 0,-2-4 2 0,4 1 2 0,0 1-2 15,4 2 1-15,2 0-1 0,0 0-2 0,4 3 0 16,0 0 5-16,-3 2-5 0,3 1-2 0,0 2 4 0,-1 1 1 16,1 0 0-16,0 1 3 0,0 2 0 0,0-1-5 0,0 2 0 15,1 0 6-15,-1-1-6 0,0 3-1 0,3-1 1 16,4 1 1-16,4 2-2 0,1-2-1 0,6 1 4 0,1-2-2 16,8 2 2-16,1-1 1 0,4 0-2 0,-1 0-7 0,3-1 4 15,-1 1 4-15,-1 0 1 0,-4-2-3 0,-3 1-3 0,-3-1-4 16,-3 1 8-16,-5-3 4 0,-2 1-2 0,-6 0 1 15,2-1-4-15,-7 2 1 0,-1-2 3 0,-1 1 3 0,-4 0-2 16,1 3-2-16,-3-1 1 0,-1 0-5 0,0 3 3 16,-3 0-1-16,0 3-1 0,-1-2 1 0,2 1-2 0,-3 3-3 15,1 0 2-15,2-2 1 0,0 5-3 0,-2-2 4 0,3 1 0 16,2 2-3-16,-1 0 3 0,4 1 7 0,2-1 0 0,2-1-1 16,6-1 2-16,2 2-2 0,0-2 1 0,5-1 2 0,1-2-2 15,2 0-3-15,3-2 0 0,1-1 3 0,-4-1 3 0,6-2-4 16,-3-2 0-16,-1-1 1 0,0-1 2 0,-1-1-4 15,1-2 3-15,-2-1-5 0,0-1 2 0,-2-4 2 0,2 2-3 16,-2-4 1-16,-1 1-2 0,0-2 3 0,-4 0-2 0,4-2 2 16,-4 1-4-16,-1-1 2 0,0-2-2 0,-2 0-2 0,-3-1 1 15,1-1-3-15,-1 0 2 0,-1 1-2 0,-2 2 0 16,0-3-2-16,0 9 6 0,0-2-4 0,-2 4-3 0,2 2 1 16,0 4-8-16,-2 1 5 0,1 5 1 0,-1 0-3 15,0 2-4-15,2 2 6 0,0 1-1 0,-3 3 4 0,6 1 4 0,-3 2-1 16,4-1-2-16,1-1 2 0,-1 0 4 0,7 3-1 15,-3-4 1-15,3 1-1 0,5-2 1 0,-2 0 0 0,4-1 3 16,-2-2 5-16,2 0-4 0,4 0-1 0,-1-4 3 16,1 0 4-16,0 0-2 0,3-2 0 0,0-1 1 0,-2-2-7 15,4-2 0-15,-3-1 5 0,2 0-2 0,-3-1-4 0,1-3 1 16,-4 1 4-16,-4-1-2 0,0 0 0 0,-5-1 1 16,-1-3-4-16,-6 2-3 0,1-4 3 0,-5 1-1 0,-2 0-5 15,-4-3-2-15,0-1 2 0,-6 1 2 0,-2-1-1 0,-2 2-2 16,-1-2-1-16,-2 4-4 0,-1 1 2 0,-6 2 3 0,1 1 0 15,3 1-5-15,-4 2 2 0,1 1 4 0,2 3-2 16,0-1 5-16,1 0-7 0,3 2 1 0,3 2-1 0,2 0-5 16,1 1-23-16,5 0-15 0,-1 1-31 0,8-3 27 15,2 2-80-15,7 1-3 0</inkml:trace>
  <inkml:trace contextRef="#ctx0" brushRef="#br0" timeOffset="36089.79">23180 10559 1751 0,'0'-9'-23'0,"5"-3"72"0,-5-4-45 0,-10 2 1 0,6 2 3 0,-9-4 4 0,7 5-1 0,-8-2 8 0,4 0 24 0,-3-1-70 0,-1 5 45 16,2-1 0-16,-6 1-2 0,1 2-4 0,-4 2 4 15,-1 3-7-15,3 1-2 0,-1 1-1 0,-1 0 3 0,4 3 0 16,0 2-3-16,4 2 4 0,5 0-4 0,-3 0-1 0,8 2-2 15,-1 4 4-15,4-1-5 0,0 1 7 0,4 0 8 0,4-1-4 16,-1 0-1-16,4 4-2 0,2-1 3 0,4 0-3 16,1-1 1-16,3 0-8 0,1-1-7 0,-1 2-1 0,4-1 7 15,-2-2-3-15,2 0 2 0,2 0-3 0,-2 1 1 0,-2-2 3 0,1 2 1 16,-6-2 2-16,-2 2-6 0,-2-4 2 0,-6 0-1 16,-3-1 2-16,-2 0 1 0,-6-2-1 0,-2-1 0 15,-3-1-2-15,-6-1 2 0,-2 2 3 0,-4-1 1 0,-4-1 0 16,-4-2 4-16,-1 2-1 0,-4-5-4 0,2 1 2 15,2-2 3-15,-6-2 2 0,5-1-6 0,6 1 4 16,2-1-8-16,7-5-12 0,0 4-14 0,9-5-25 16,-1-2-41-16,7 1 17 0,0-2-37 0,0-1-44 0,7-1-35 15</inkml:trace>
  <inkml:trace contextRef="#ctx0" brushRef="#br0" timeOffset="36308.47">23416 10403 1234 0,'13'-9'22'0,"-4"1"29"0,-2-1 15 0,2-8 69 16,-6 10-70-16,-1-1 7 0,-2 3 5 16,1-1-19-16,-1 5-28 0,-1-2-19 0,1 5 28 0,-2-1-63 15,0 1 33-15,2 3-7 0,-1 2-5 0,-1 3-6 16,2 2 1-16,0 2 10 0,-1 3 5 0,1 3 1 16,0 2 8-16,0 1 4 0,1 3-1 0,1 0 2 0,-1 2 0 15,1-4-5-15,0 4 1 0,-1-2-2 0,1-1-6 16,-1 0-5-16,3-5 2 0,-4 2 1 0,0-4 1 15,0-2 0-15,1-2-5 0,-1-1 2 0,2-4-20 0,-2 1-19 16,1-5-24-16,4 1 25 0,0-6-72 0,1 0 6 16,0 0-29-16,-1-2-37 0,3-3-19 0</inkml:trace>
  <inkml:trace contextRef="#ctx0" brushRef="#br0" timeOffset="37324.34">23459 10596 1204 0,'-14'-11'30'0,"1"6"27"0,-3 1 13 16,3 1-31-16,0 1 67 0,1 0-38 0,4 2-2 15,-2 2 3-15,5 0-30 0,1 1-29 0,3-2-9 16,2 3 38-16,3-1-67 0,5 1 40 0,0-1 4 0,8 2 2 16,1-1 2-16,7 1-2 0,1-2 0 0,4 1-5 15,3 1-3-15,2-3-1 0,-2-1-4 0,5 3-1 16,-5-2-7-16,5-2 4 0,-3 1-2 0,0-2-4 0,-5 1 8 16,0-2 0-16,-4 1 1 0,-5-2-1 0,0 2 6 15,-5-3 3-15,-4-1 6 0,-4-1 10 0,-3-1-10 16,-2 1 2-16,-3-3-2 0,-1 0 0 0,-4 2 0 0,0-2-6 15,-3 2-6-15,-4 2-9 0,-1-2 7 0,-3 3-2 16,0 1-4-16,-4 3 3 0,0 0-3 0,2 4 0 16,-4-1 4-16,2 5-4 0,3-1-1 0,-1 4 2 0,0-2 4 15,2 2-3-15,3 1 0 0,2 0 1 0,0 0 1 16,3 1 6-16,3 0-1 0,2-2 2 0,2 2-2 16,2-2 2-16,2 1 6 0,5-3-2 0,1 1 0 0,4-3-3 15,-1 0-6-15,3-2 3 0,1-1 3 0,1-3-2 16,0 1-4-16,1-2 3 0,-2-2-4 0,3-1 1 0,-2-3 0 15,-4 4-12-15,4-6-4 0,-4-1 0 0,-1 3-2 16,-2-3-8-16,-2 1 5 0,-3-1-5 0,0 1 7 16,-2-3 4-16,-3 0 4 0,-3-1-2 0,0-2 4 15,0 2 8-15,-4-3-5 0,1 3 6 0,-2 0-5 0,2 1 1 16,-1 3 3-16,4-1 2 0,-2 3-4 0,4 2-3 16,-3 2 2-16,4 0-2 0,0 2 2 0,5 0 2 0,0 0-5 15,1 2 2-15,3 0-1 0,4-2 0 0,2 4 0 16,4 0 3-16,3 2 0 0,-1-1-1 0,1 2 4 15,3 0-4-15,0 2 1 0,-1-1 0 0,0-1 0 0,-2 2-1 16,0-2 2-16,-5 1-2 0,2 0-4 0,-6 1 4 16,1 1 4-16,-4-2 0 0,-1 0-2 0,-2-1 2 15,-1-1-9-15,-5 1 7 0,2-1 2 0,-3 0-6 0,-3 0-1 16,3-4 2-16,-7 2 1 0,0-1-7 0,2 1 11 16,-3-3-2-16,2-1-2 0,-5 0 4 0,3-1-4 15,-1-4-1-15,-1 3 2 0,1-6 3 0,1 2 0 0,1 0-3 16,-2-2 2-16,8-2-5 0,-3 0 3 0,4-2 2 15,4 2-5-15,-3-4 7 0,7 0-5 0,1-2 2 16,1 0-1-16,1-3 2 0,2 3 0 0,-1-1-3 0,2 3-1 16,3-1-4-16,-4 5 1 0,0 1 5 0,1 4-5 15,-2 1 5-15,-3 2-4 0,0 2 2 0,-1 4 6 0,4-2-4 16,-3 3-5-16,0 1-11 0,-1-1-17 0,6 4-12 16,2 0-1-16,0-2-13 0,2 1 53 0,-4-1-63 15,2 2 66-15,-5-4-57 0,3 0 92 0,-6-2-60 16,2 4 63-16,-5-6-43 0,0 3 1 0,-1-1 9 0,-1-3 1 15,-3 1 4-15,0 0-5 0,0 1 25 0,-2 1-58 16,1-3 58-16,-3 0-53 0,1 2 72 0,-2-2-58 0,3 3 65 16,-6-3-65-16,4 0 49 0,1 2-3 0,0 0-1 15,0 1-7-15,-1-2-11 0,3 2 0 0,-1-1-9 16,1 2-2-16,1 1-4 0,0-3 2 0,0 2-2 0,3 0 2 16,-2-1-3-16,3-1 1 0,-1 2 5 0,2-2 3 15,0-2 1-15,1 3 2 0,1-1 4 0,3-2 1 16,-3 0 4-16,2 0-9 0,2-2 0 0,-1-1-4 0,-1 1-2 15,4-3 1-15,-4 0-1 0,-1-2-6 0,3 0-1 16,-5 1 4-16,4-3 1 0,-2 2-2 0,-4-4 1 0,1 0 0 16,-2 0-1-16,-3 2 0 0,4-3 1 0,-4 0-3 15,-4-1-3-15,0-1 3 0,-4 3-2 0,-1-2-2 16,0 1 1-16,-3 1-3 0,-4 3-5 0,2 2 2 0,-4 1 3 16,0 4-8-16,-2 1 7 0,0 4-2 0,1 3 2 15,-2 2 17-15,-1 5-1 0,5 2 11 0,-1 3 7 0,6 1 21 16,-2-2 5-16,2 6 27 0,4-3 14 15,8 3 2-15,-1-1 22 0,2 0-5 0,6-1-6 0,2 0-16 16,5-2-10-16,1-3-25 0,-1 2-19 0,3-7-10 16,5 2-22-16,1-5-5 0,2-2-38 0,2-2-45 15,3-2-61-15,0-3-46 0,7-3-63 0,1-2-47 0</inkml:trace>
  <inkml:trace contextRef="#ctx0" brushRef="#br0" timeOffset="37786.62">25421 10471 1602 0,'-8'-6'99'0,"3"-1"-50"0,4-4 12 0,-7 4 1 0,3-2 1 0,4 2 6 0,1 3 3 15,-2-2 2-15,4 5-102 0,-1-2 51 0,3 3-16 16,0 1 5-16,2 4-4 0,1 1-4 0,-1 1-1 16,4 4-3-16,-1 0 1 0,1 3 3 0,-2 1 6 0,2 4 19 15,3 2 10-15,-1 1 2 0,0 0-7 0,1 2 7 16,1-2-1-16,-2 1 2 0,1-2-2 0,1-1-25 0,-2-3-11 16,0-1 2-16,1-4 2 0,-4 0-4 0,1-4 5 15,-2-1-4-15,-2-3-4 0,-3-1-1 0,0-3 4 16,1 0-1-16,0-3 1 0,-2-1 0 0,-1-1-1 0,1-2-2 15,-1-2 6-15,-1-2-2 0,0-2-1 0,0-1-9 16,0-3 5-16,-3-2-1 0,0-3-4 0,-1-1 2 16,0-1 0-16,1-1 2 0,-2-1 0 0,2 0 2 0,2 1-2 15,1 1-2-15,0 2 2 0,0 3 1 0,0 4-6 16,0 4 3-16,0 2 4 0,0 5-1 0,1 1-4 16,-1 2 6-16,2 2-3 0,1 2-1 0,0 1 3 0,0 2-6 15,1 0-29-15,2 0-27 0,-2 4-27 0,6-2-39 16,0-1 2-16,0 1-58 0,0-1-71 0</inkml:trace>
  <inkml:trace contextRef="#ctx0" brushRef="#br0" timeOffset="38120.49">25961 10420 787 0,'-2'-4'1'0,"0"3"-4"0,6-3 3 0,-4 4-6 15,-5 0 4-15,2 0-1 0,-1 2-2 0,4-2 4 0,-1 2-6 16,-1-1 14-16,-1 1 9 0,1 2 25 0,1-3-5 16,4 0 26-16,-5-1 20 0,6 0 7 0,-4 0 31 15,4 0-41-15,0 3 59 0,-1-3-60 0,3 0 12 0,-2 0-16 16,3 0-2-16,-2 0-1 0,0-3-23 0,1 3 36 16,1-1-61-16,0-2 46 0,-4-1 3 0,5 1-7 15,-1-2-11-15,2 0 5 0,-4 0 1 0,-4-1 6 0,6 3 9 16,-6-3 3-16,2 3-10 0,-3-1-6 0,0 1-6 15,-1 3-12-15,1 0-5 0,-3 4-10 0,-1 0-21 16,-4 2-10-16,-2 3-6 0,-2 3 11 0,-1 4-4 0,-5 3 3 16,-1 2-3-16,-4 3 1 0,3 3 4 0,0-1 5 15,0 2-4-15,3-1 0 0,3 0 3 0,-2-2-9 16,7 0 6-16,2-3 0 0,1 0-1 0,5-3-7 0,2-1-18 16,3-4-44-16,-4 0-42 0,7-1-33 0,1-5-61 15,2-2-24-15,-1-1-75 0</inkml:trace>
  <inkml:trace contextRef="#ctx0" brushRef="#br0" timeOffset="38495.36">26123 10631 2358 0,'0'-2'-36'0,"2"4"15"0,-1-6 13 0,6 3 12 15,-6-2 12-15,7 0 7 0,-4 0 4 0,6-2 8 16,2 1 41-16,-3-4-3 0,7 0-13 0,-3 1-3 15,2-1-14-15,0 0 3 0,0-2-6 0,-2 1-7 0,1 0-2 16,-4-1-12-16,-2 1 5 0,-2 2-8 0,-2 0 0 16,-4 3-14-16,-5-1 5 0,-2 2-2 0,-6 3-6 0,-4 0 3 15,-5 3-5-15,-2 1-2 0,-8 1 3 0,2 2 3 16,-1 0-3-16,-4 1 3 0,5 0 1 0,1 0-3 16,4-1 0-16,5 1 2 0,4 0-2 0,3-4 4 0,5 4 5 15,7 2 2-15,2-4 15 0,3 3 10 0,2 0 5 16,6 3-4-16,6-2 1 0,6 1-3 0,-1-2-4 15,7 4-3-15,3-2-15 0,4 1-7 0,-1-3-4 16,1 3-1-16,-4 0 1 0,0-2-1 0,-6 0 3 0,-3 1-5 16,-7 0-1-16,-3-5 0 0,-7 1 3 0,-3 0 1 15,-4 0 1-15,-7-3-2 0,-3 0-2 0,-7-1 5 16,-3 0 4-16,-3-2-5 0,-5 3-13 0,-3-4-32 0,-2-4-21 16,-3 0-32-16,-1 4-41 0,4 0-47 0,0-5-63 15,3 3-30-15</inkml:trace>
  <inkml:trace contextRef="#ctx0" brushRef="#br0" timeOffset="39059.08">26916 10234 1641 0,'17'-8'96'0,"4"-6"-44"0,7-2 5 0,-4-3 14 0,-4-1 6 0,-1 0 2 15,2-2 3-15,-3 2 0 0,0-3-91 0,-5 1 46 16,-5 0 3-16,-4 4-16 0,-2 2-5 0,-4-1-5 15,-2 8-4-15,-10 1-1 0,-6 4-1 0,-3 5-3 0,-11 4-8 16,1 6 2-16,-11 3-2 0,-2 7 5 0,-4 3 1 16,0 2 14-16,2 6 10 0,-2 0 7 0,6 3 12 15,5 1 11-15,2-2 11 0,7 2-4 0,7-2 6 16,5 1 9-16,10-5-5 0,4 2-1 0,7-2-14 0,3-2-12 16,11 0-3-16,4-3-2 0,1 0-9 0,7-5-16 15,2 1-10-15,3-4-8 0,6-1 3 0,0-1-4 16,1-6-47-16,3 0-33 0,-2-2-27 0,-1-1-45 0,3-2-42 15,-5-4-42-15,0-3 5 0,-5-1-35 0,-5 1 10 16</inkml:trace>
  <inkml:trace contextRef="#ctx0" brushRef="#br0" timeOffset="39415.99">27252 10467 1703 0,'-1'-11'-30'0,"-2"-2"78"0,-1 4-38 0,1-1 22 16,-8 2 15-16,7 2 7 0,-3-1 10 0,1 4 6 15,-5-1 31-15,6 4-78 0,-1-2 40 0,1 0-24 0,3 4-15 16,1 0-3-16,-1 0-13 0,2 3-6 0,-2-1 0 15,2 3 4-15,-3 1 2 0,3-1 14 0,-4 2 6 16,4 3 4-16,0 0 3 0,0 1 0 0,3-1 8 0,-3-1 4 16,3 4-1-16,-3-4-11 0,3 2-1 0,-3-1 0 15,5-3-2-15,1 2 2 0,2-3-6 0,5-1-11 16,0 0-1-16,4-1-2 0,0-2-5 0,4-1-7 16,-1-2-1-16,-1-1-2 0,2-1 2 0,-1-2 0 0,-4 1 0 15,5-4-1-15,-8 1-1 0,4-1-1 0,-4 0 6 16,0-4 0-16,-3 3-8 0,-3-2 3 0,-3-2 1 15,-2 1-4-15,-2-2-2 0,-5-1 3 0,-1-2-2 0,-6 3-3 16,2-1 3-16,-3 0 0 0,-1 2-5 0,-2 0 5 16,-1 0 4-16,1 4-3 0,-5 1-2 0,7 2 7 15,-3-1 0-15,2 5-4 0,0-2 5 0,3 4-5 0,-2-2-7 16,8 4 5-16,0 0 2 0,1 0-6 0,1 2-1 16,3 0 4-16,1 1-2 0,5 1 6 0,0 0 3 0,4-1 0 15,3 0-3-15,3-2 3 0,5 2-14 0,1-1-24 16,4-4-19-16,2 1-33 0,-2 0-26 0,4-3-41 15,3-5 5-15,-2 2-32 0,-4-3-19 0,3 2-8 16,-3-3 4-16</inkml:trace>
  <inkml:trace contextRef="#ctx0" brushRef="#br0" timeOffset="39587.18">27674 10340 1249 0,'-7'-14'16'16,"2"-4"16"-16,-3-1 14 0,3 0 12 0,-1-2-33 0,0-2 74 16,3 1-39-16,-1 1 6 0,1 2-8 0,0 5-2 15,0 3-10-15,3 3-11 0,-3 3 31 0,1 5-74 0,0 3 39 16,2 5-3-16,0 4-5 0,4 3-7 0,-1 2 3 15,0 5 2-15,0 2 9 0,4 4 17 0,0 2 4 16,1 1 9-16,0 3 2 0,0-3-13 0,5 3-1 0,-5-4-3 16,3 0-6-16,0-2-18 0,0-2-4 0,-1-2-7 15,0-4-22-15,0 0-28 0,-4-1-39 0,2-3-51 16,3-5-6-16,-3 1-59 0</inkml:trace>
  <inkml:trace contextRef="#ctx0" brushRef="#br0" timeOffset="39961.16">27849 10386 1625 0,'1'-3'85'0,"1"0"-57"15,1-5 4-15,0 7-2 0,-2 1-1 0,-1 1-4 16,0 5 2-16,0-1 23 0,4 1-76 0,-4 3 59 16,0 0-9-16,3 0 19 0,-3 4 13 0,1 0 10 0,3 1-2 15,-3-1-19-15,2 2-6 0,2 0 1 0,-1-1 3 16,1 2-15-16,-1-3-12 0,0 3-4 0,0-1 1 15,0-2-4-15,1 1 1 0,2-2-2 0,0 0 0 16,1-2-3-16,2 0 3 0,1-2-2 0,2 0-2 0,-1-2 2 16,6-1-2-16,-1-3-2 0,-1-1 3 0,-1-1 2 15,1-1-1-15,0-2 0 0,-3-1-3 0,0-5 2 0,-4 3-1 16,-3-3 1-16,1 0-4 0,-2-4 1 0,-4-1 3 16,-1-1-5-16,-3 0 1 0,-2-3-4 0,-1-2 0 0,-2 0 1 15,-3-2-1-15,0 1 2 0,-3 2-3 0,1-2 1 16,0 4-4-16,1 3 8 0,0 2-7 0,-2 3-2 15,5 3 2-15,2 2-5 0,1 4 2 0,-2 3 4 16,5 1-2-16,0 2-2 0,1 0 8 0,1 3-5 0,2 1 8 0,1 1-1 16,1 0-4-16,5 1-17 0,1 3-23 15,1-2-40-15,6-1-36 0,0-1 8 0,2-2-52 16,2 1-40-16,2-3-37 0</inkml:trace>
  <inkml:trace contextRef="#ctx0" brushRef="#br0" timeOffset="40540.71">28297 10494 1562 0,'-4'-14'20'0,"-1"3"-28"0,4-1 69 0,-2 2-40 15,3 0 7-15,0 0 5 0,0 5 16 0,3-3 10 16,3 7-12-16,-3-4 30 0,2 5-73 0,1 0 42 0,1 0-6 16,-1 2-4-16,5 2-17 0,-2 2-12 0,3 1-3 15,0 3-3-15,1 3 6 0,1 1 3 0,-1 2 0 0,-4 2 3 16,4 2 6-16,-5 0-2 0,-2-1-6 0,-3 2 7 15,2-2-6-15,-2 1-5 0,-3-2 0 0,0-1-1 16,0-3-3-16,-3 1-1 0,-2-3 1 0,4 1-4 16,-3-4 4-16,0-2 1 0,0-2 3 0,1-1-4 0,0-1 1 15,0-2 7-15,0-2 0 0,-2 0 2 0,2-5-4 16,1 5 0-16,-1-7 0 0,2 2-5 0,1-5 1 16,-4 0-4-16,4 0 2 0,0-4-3 0,4-1 4 0,-3-1-4 15,6-3-3-15,2 0 5 0,-3-2-5 0,4 2 1 16,4-3-1-16,-1 1 1 0,-4 1-7 0,7 2 3 15,-5 4 7-15,1 0-6 0,1 5 1 0,-1 2-3 0,-3 5 0 16,-1 1 1-16,-2 5 2 0,1-1 1 0,-2 6-6 16,2-1 7-16,-2 5-4 0,0-1 8 0,1 2-1 0,-1 0-2 15,1 3 3-15,0-1-2 0,-4 1 1 0,1-1-5 16,-1 0 4-16,-1-3-2 0,1 1-2 0,-2-2 2 16,0 0-1-16,0-3 1 0,0-1 4 0,0-2 0 0,0 0 2 15,0 0-1-15,0-2 0 0,0-1 0 0,0-2-1 16,0 3 2-16,0-3 5 0,0-3-1 0,0 3-6 0,0-2 5 15,0-1 4-15,0-2-4 0,0 0 4 0,0 0-5 16,0-4-6-16,0-1 4 0,3-4-2 0,0 1-3 0,3-2-2 16,1-2 1-16,1 2-2 0,1-3 0 0,0 3 2 15,-1 0-5-15,2 6 4 0,-2-2-3 0,0 5 1 0,-4 4 2 16,-2 1-1-16,1 2-3 0,2 3 1 0,-2 2 3 16,-3 3 2-16,0 0-1 0,4 2 2 0,-4 4 0 15,1 1 1-15,-2-1 4 0,1 3-3 0,0 0-1 0,-4-1 0 16,4 1 3-16,-1-1-1 0,-1-1 0 0,2-3-1 15,-1 1 1-15,1-1 1 0,0-2 3 0,-2 0-39 0,2-4-60 16,0-3-16-16,-2-1-86 0</inkml:trace>
  <inkml:trace contextRef="#ctx0" brushRef="#br0" timeOffset="41040.5">28946 10526 1355 0,'-8'-8'16'0,"2"1"19"0,6-8 13 0,0 4-28 0,-3-1 75 16,3 1-42-16,0-1 9 0,4 0 24 0,0 3-12 15,0-5-13-15,2 6-2 0,-1-1 30 0,5 3-71 0,-2 0 42 16,3 0-10-16,0 4-25 0,-1 2-2 0,3 2-8 15,-3 2-10-15,0 4-2 0,-1 0-4 0,-3 3 1 0,2 2 3 16,-1 3-2-16,-3 1 3 0,2 3 3 0,-2-1-2 16,1 3 5-16,-2-1 1 0,2 1 3 0,-1-2 1 15,2 2 2-15,-1-5-7 0,0 2 0 0,1-4 1 0,-1-1-2 16,0-2-3-16,-1-2-5 0,0-1-1 0,-1-4 2 16,-3-1 7-16,1 0-4 0,-1-4-1 0,-1 0 2 0,-2-4 0 15,-1 2 5-15,-2-5-5 0,0 1-3 0,-2-3 0 16,0-1 1-16,-3-2 0 0,5 1-1 0,-2-1-2 0,1-3-1 15,0-1 1-15,5-1 1 0,2-1-6 0,2 2 3 16,2-4-7-16,4 0 5 0,2-1 0 0,2 2 2 0,3 0-2 16,-1 4-5-16,6-1 7 0,1 3 0 0,-3 4 2 15,2 2-6-15,0 3 3 0,0 2-6 0,-3 6 5 0,-1 0 3 16,1 1-5-16,-4 5-1 0,1-1 4 0,-5 5 1 16,1 0-4-16,-2 3 7 0,-4-1 16 0,1 3 13 0,-5-1-2 15,0 1 6-15,-1-2 3 0,-4 1 2 0,2-3 5 16,-5 0-3-16,2-1-18 0,1 0-10 0,-3-2 7 15,1-1-8-15,0-2-4 0,0 0-21 0,3 1-51 0,-4-2-56 16,0 0-50-16,2-2-37 0,-1-1-83 0</inkml:trace>
  <inkml:trace contextRef="#ctx0" brushRef="#br0" timeOffset="42623.31">19913 11712 2207 0,'-20'2'-25'0,"1"-4"11"0,3-1 19 0,4-3 7 0,-3 3 10 0,5-1 8 15,0 1 12-15,3-1 7 0,4 2 24 0,3-2-8 16,6 2-19-16,4-2-5 0,9 1-10 0,3-2-9 0,5 1-10 16,4 0-11-16,7-1 1 0,4 2 0 0,2 0-6 15,0 1 0-15,-3 1 0 0,0 2 1 0,-4-1-1 16,-4 2 0-16,-8 1-3 0,-6-1-19 0,-6 3-13 0,-8-3-27 16,-7 5-44-16,-4-4-67 0,-10 2-34 0</inkml:trace>
  <inkml:trace contextRef="#ctx0" brushRef="#br0" timeOffset="45552.15">21072 11809 1056 0,'-6'-13'18'0,"0"0"18"0,0 0 25 0,-1 3 26 0,2-1-28 16,1-2 65-16,-1 4-34 0,3 1 19 0,0 3-1 15,-2 0-18-15,4 3-23 0,0 2-27 0,-1 0 28 0,2 2-61 16,-1 0 37-16,0 2-14 0,0 3-12 0,0 3 6 0,0 1-1 15,0 6 3-15,0 1 2 0,4 1 0 16,-4 5-2-16,0 0-5 0,-4-2-2 0,4 3-8 0,0-1-3 16,-1-1 2-16,-1-1-2 0,-1-1-5 0,0-1-2 15,-1-3 4-15,1-1-3 0,0-1 0 0,0-2 6 0,-1-2-9 16,4-3 0-16,-4-1 2 0,3-1 1 0,-1-3-1 16,0-2-1-16,1-2 2 0,-1-2-4 0,1-2-19 15,1-3-12-15,-4-1-5 0,8-5-10 0,-4-3-14 16,1-4-5-16,2 0-4 0,2-6 5 0,3 0 18 15,1-4 16-15,-1-4-4 0,1 1 17 0,1-5 8 0,1 0 4 16,3-4 5-16,-2 1-2 0,3 1 1 0,0 4-2 16,-2 1 7-16,0 4-4 0,0 8-3 0,1 5 5 15,-2 8 0-15,-1 4 1 0,0 7 4 0,-2 7 10 0,1 4 5 16,1 6 3-16,0 4 5 0,-1 5 2 0,2 4 6 16,-1 2-4-16,0 4 3 0,-2 0-10 0,1 2-7 0,0-3-3 15,-1 3-1-15,1-2-4 0,-4-5-7 0,3 1 5 16,-3-3-11-16,-4-2 3 0,1-1 1 0,-1-3-16 15,-4-2-29-15,-1-2-40 0,-2-4-8 0,-1-3-52 0,-2-1-53 16</inkml:trace>
  <inkml:trace contextRef="#ctx0" brushRef="#br0" timeOffset="46681.25">21042 11848 1500 0,'0'-6'26'0,"0"2"-46"0,4-1 46 0,-3 4-44 16,2 2 50-16,2-1-47 0,3 2 46 0,1 1-42 15,4-2 15-15,4 3 10 0,1-1-5 0,6 0 5 16,1-1-9-16,3 3-1 0,4-3 8 0,1 2-2 0,2-1 5 16,-5-1-15-16,7 0 8 0,-1-1-6 0,3 1 2 15,-1-1-3-15,4-1-7 0,-3-1 3 0,-1-1-2 16,0 1 4-16,0-2-6 0,-5 1 5 0,-3-4 0 0,-5 1 8 16,-6-2-1-16,0 0 11 0,-5 0 15 0,-4-2 5 15,-7-2-43-15,1-1 44 0,-8 0-41 0,1 0 44 16,-7-4-46-16,0 2 30 0,-3 0-60 0,-4 2 43 0,-1 1 2 15,-1 3-3-15,0 3-2 0,-3 1 0 0,-2 4 1 16,1 0 2-16,2 4-4 0,-1 0 2 0,-2 4 1 0,6 1 2 16,0 1 4-16,2 4 5 0,0-1 5 0,5 2 3 15,0 0 4-15,5 1 1 0,2 0-5 0,1 1 1 0,3-1 1 16,3-1-11-16,4-2-3 0,4 1-9 0,-2-5-1 16,4 3-4-16,1-4 4 0,2 1 0 0,5-3-4 15,-3-1 3-15,0-3-2 0,2 1 1 0,-3-2 3 16,0-2 1-16,-3-2-5 0,2 0-2 0,-3-1 0 0,-3-4-1 15,0 3 3-15,-2-4 3 0,-2 1-1 0,2-2-2 16,-5 0-4-16,0-2 7 0,-1 0-3 0,-2-3-2 0,0 1 2 16,-2 1-2-16,-1-1-1 0,3-1 2 15,0 3 6-15,0 2-13 0,3 2 1 0,2 2 4 0,2 1-5 16,-1 5 3-16,3 2-2 0,1 4 3 0,-1 0 0 16,2 7 6-16,2 1 0 0,-2 3-1 0,2 5 2 0,-4 0-3 15,5 3 3-15,-1 1-2 0,-2 1 1 0,2 2-3 16,-4-3 4-16,1 2-1 0,-1 0 3 0,-2-1 0 15,-3-2-1-15,-4 0-2 0,-3 0 0 0,2-2 2 0,-6-1-6 16,-2-5 1-16,-1 2 0 0,-3-3 1 0,0-1 0 16,0-4 2-16,-4-4-3 0,4 2-10 0,-4-2-20 0,2-6-7 15,1 0-10-15,0-5-22 0,4-1 39 0,-4-7-48 16,4 2 36-16,-2-9-49 0,4 4 61 0,-2-7 4 16,4 2 6-16,0-3 21 0,1 1-39 0,7 0 42 0,-1 1-31 15,7 3 55-15,-2-1-35 0,6 3 0 0,1 2 4 16,2 4-3-16,2-1 1 0,2 3 9 0,0 2 0 15,3 1 13-15,1 1 4 0,0-3 1 0,4 3-1 16,3 0 6-16,0 1-52 0,7-2 51 0,-2 2-55 0,3-4 40 16,1 3-55-16,-1-1 51 0,1-2-51 0,0-1 48 0,-4-1-4 15,-1 3 1-15,-6-2 2 0,2-1 2 0,-7-1-4 16,-3 0 3-16,-4 0-1 0,-2-2 5 0,-6 1 16 16,-3-2-7-16,-2-1 4 0,-6-1-12 0,-3-1 15 15,-4 2-14-15,-4-2 10 0,-2 3-3 0,-5 2-11 0,2-2 9 16,-4 7-12-16,-6-2 15 0,4 5-14 0,-2 1 12 15,2 2-10-15,1 3 7 0,0 3-7 0,2 1 3 16,5 1 0-16,1 4 7 0,5 0-7 0,2 2 4 0,4 2-5 16,5-3 0-16,1 3 2 0,3 1-4 0,6-4 3 15,0 3-8-15,1-2 9 0,6-1 0 0,2 0 2 16,0-4-6-16,0 0 3 0,2 0-54 0,1-3 54 0,0 1-57 16,0-3 105-16,-3 0-107 0,-1-4 56 0,-2 1-55 15,-2-2 52-15,-2-1 2 0,-2-4 0 0,-2 1 5 16,-4-1-57-16,0-1 53 0,-4-1-1 0,0 0 2 0,-2-1-2 15,-1-1-1-15,0 1-6 0,-5-2 3 0,3 2 2 16,4-1-6-16,-3 3 2 0,1-1-2 0,2 3-2 16,1 2-2-16,1 1 4 0,2 0 51 0,1 4-53 0,2-1 52 15,2 3-49-15,0 1-1 0,1 4 59 0,4 0-53 16,-4 3-2-16,4 3-3 0,0 2 12 0,-2 2-44 16,3 3 48-16,-1 2 5 0,-4 0-58 0,2 1 53 0,-1 1 5 15,-4 2-48-15,-1-3 41 0,-3 2-4 0,2-5-2 16,-7 0 0-16,0-2 8 0,0-1 1 0,-2-1 11 15,-2 0 3-15,1-4 3 0,-2-1 0 0,-1 0 1 0,-1-1-4 16,-1-1-7-16,0-3 3 0,0-1-13 0,-1-5-8 0,0 1 0 16,-1-3-5-16,1-3 4 0,-1-2-1 15,1 0-2-15,1-5 1 0,-1-3-4 0,3-2 3 0,1-3 0 16,2-2 0-16,-1-2 1 0,4-2 4 0,-1 0-3 16,2 1-2-16,2 1 3 0,0 3-4 0,2 3 1 15,-1 2 1-15,2 6-4 0,-3 3-5 0,3 1 4 0,1 1-1 16,-3 3 1-16,1 4 3 0,-1 1-4 0,1-2 3 15,1 3 3-15,0 1 2 0,1-1 0 0,-3 2 1 16,5 0-1-16,1 0-2 0,1 0 5 0,0-2-32 0,2 1-36 16,3-7-5-16,-1 3-56 0,1-1-63 0</inkml:trace>
  <inkml:trace contextRef="#ctx0" brushRef="#br0" timeOffset="46851.97">22758 11979 2451 0,'-3'0'-35'0,"0"0"20"0,0-2 10 0,12 2 10 0,-10-4 8 0,1 3-1 0,0-2 0 0,1 1-3 15,-1 1 38-15,4 0-19 0,-4 1-8 0,0 0-12 0,3 0-12 16,1 0-4-16,-1 1-38 0,0 3-47 0,1-2-67 16,-1 1-34-16</inkml:trace>
  <inkml:trace contextRef="#ctx0" brushRef="#br0" timeOffset="47749.03">23437 11795 823 0,'0'0'26'0,"0"0"1"0,0 0 5 0,0 0-3 0,0 0 2 16,47-132-4-16,-42 121 1 0,-4 4-2 0,1 0-25 0,-1 4-4 15,1 0-24-15,-2 3-4 0,-2 2-17 16,1 2-13-16,-2-1-6 0,1 3-4 0,-3 0-18 0</inkml:trace>
  <inkml:trace contextRef="#ctx0" brushRef="#br0" timeOffset="48902.74">23446 11769 759 0,'0'0'29'0,"0"2"7"0,-3-2 21 0,3 0 17 0,-3 0 17 16,1-1 4-16,1 0 22 0,1-3-37 0,0 4 21 15,0-3-35-15,0 1 34 0,0 2-47 0,0-2-16 16,0 1 2-16,-4-2-15 0,4 6 45 0,0-6-44 0,0 6 32 16,-1-6-56-16,1 6 37 0,1-3-4 0,-1 1-3 15,4 1-2-15,-3-2 3 0,4 5 1 0,3-1 1 16,0 3 2-16,0 0-2 0,1 5 4 0,2-2-2 0,-1 6 3 15,-1-2-7-15,2 4-10 0,-3-1 3 0,0 2-3 16,-1-1-1-16,5 20 13 0,-7-19-21 16,-4-3-6-16,3 0 5 0,-3 0-8 0,1-2-1 0,-1-1 1 15,-1-4-3-15,0 2 4 0,0-4-4 0,0 0 4 16,-1-1-5-16,1-3-4 0,0 0 7 0,-2-3-2 16,2 1 0-16,0-5 6 0,0 2-4 0,0-4-4 0,0-1 1 15,2-2 7-15,-2-2-7 0,3-2 0 0,0-3 1 16,0-2-7-16,0-2 3 0,2 1 2 0,1-2-3 15,-1-1 3-15,2-3-2 0,0 1 3 0,1-2-2 0,0-1 1 16,0 3-1-16,3 1-1 0,-1 0-1 0,-1 4 0 16,0 3 2-16,-1 1-6 0,2 6 1 0,-2 1 3 15,1 3 0-15,-2 5-1 0,-2 2 6 0,-1 3-10 0,3 2 7 16,0 1 3-16,-4 5-2 0,2 0 2 0,-1 4 2 16,-3 1 1-16,2-2-4 0,1 5 8 0,-3-1-6 0,1-1 4 15,-1 1 1-15,2-1-6 0,0 0-1 0,-3-3 4 16,4 1-1-16,-1-2-3 0,0-3 0 0,0 1 0 0,0-4 1 15,1-2 3-15,-1 1-3 0,1-3-2 16,-2-2 3-16,3 0 2 0,-4-3-3 0,2 0 3 0,2-3-1 16,2-1-7-16,-2-2 3 0,4-1 1 0,-1-2 2 15,0-3-2-15,-2 1 2 0,5-3-5 0,-2-1-2 0,-2-1 8 16,4-2 0-16,-5-2-1 0,1-2-5 0,1 2-3 0,1 1 4 16,-1 0-1-16,-2 4 0 0,4 4-6 15,-3 2 1-15,3 4-3 0,-4 4 3 0,1 4 6 0,-1 2-3 16,-1 6-1-16,-2 3 5 0,0-1 2 0,-1 3 3 15,-1 3 5-15,1 2-2 0,-1-1-6 0,3-1 4 0,-1 1 3 16,3 0-5-16,-5-2 2 0,6-2-1 0,-1-1-3 16,1 0 6-16,3-4-3 0,-2 1 2 0,2-4-2 15,1 1-1-15,2-3 3 0,-2-2-1 0,0-2-3 0,2-2-5 16,-5 0 5-16,1-1-1 0,0-3 0 0,-2-1 0 16,-1-2-24-16,2-1-15 0,-2 0-19 0,2-6 5 15,-1 3-4-15,-3-5-9 0,4 1 6 0,-5-5-2 16,0 2 19-16,1-2 14 0,-4-1 19 0,0 0 1 0,0-1 1 15,0 2 6-15,0 1-1 0,-4 5 1 0,4 0 1 16,0 3 0-16,-3 3-2 0,3 3-1 0,0 2-2 0,0 2 1 16,-1 1 0-16,1 4 1 0,-2-1-1 0,-2 5 2 15,4 1 2-15,-4 2 0 0,1 2 8 0,3 2 1 16,-1 4-3-16,2 0 8 0,-1-1 8 0,3 4 6 16,3-2 4-16,-1 0 2 0,2-4 1 0,-1 4-8 0,4-5 4 15,-3-1-7-15,6-1-7 0,-5 1-6 0,4-6-4 16,-2 0-1-16,-3-3-2 0,2 1 4 0,-5-5-5 0,1 2-1 15,-1-6 0-15,0 2 2 0,0-5-13 0,0 1-3 16,2-3-1-16,-3-3-5 0,4 0 3 0,-2-3-2 16,-4 0 2-16,3-4-3 0,-4 0 12 0,0-2 3 0,0-1-1 15,-4-1 3-15,3-1-1 0,-1 2 0 0,1 1-2 16,-1 1 2-16,0 5-1 0,2 2-5 0,2 4 2 16,0 3-1-16,-2 5-1 0,3 5 3 0,-2 0-2 0,3 1 2 15,-1 7 0-15,2 1 6 0,1 1-1 0,-2 2 7 0,3 2-2 16,-1 1 13-16,5 0 6 0,-3 2 0 15,2-2 7-15,-1 2 3 0,-1-4-2 0,3 1-3 0,-3-5 5 16,1 4-15-16,-1-3-8 0,-1-6-4 0,1 2-1 16,1-3-2-16,-1 0 1 0,-2-3-7 0,4 0-6 0,-4-3-17 15,4 1-15-15,-6-3-23 0,8-3-26 0,-3 0-4 16,0-5-22-16,4-2 58 0,-5 1-60 0,5-5 62 16,-4-4-25-16,4 4 67 0,-9-7-22 0,5 2 42 15,-5-2-22-15,4 2-13 0,-3 1 23 0,-4 0 2 0,6 1 3 16,-7 1-5-16,0 2 10 0,0 5 36 0,-4 2-10 15,1 0-31-15,0 2 39 0,-4 1-37 0,0 4 38 0,1-3-39 16,-1 5 39-16,1-2-68 0,-2 0 58 0,0 1-3 16,3 1 8-16,-1 0-6 0,1 2 5 0,-1-1 7 15,3-1-11-15,-2 4 2 0,2-2-5 0,1 3 5 0,2-1 1 16,0 1-1-16,2 1 3 0,0 2-2 0,-1-2 7 16,2 4-5-16,1-3-1 0,2 3-8 0,-5-1-6 15,4 2 0-15,-2-2-7 0,4 2-3 0,-2 1-6 16,-1-2 0-16,2 1-2 0,1-1-5 0,-3-4 1 0,0 6-26 15,1-2-50-15,-1-4-43 0,0-1-25 0,-2-2-58 16</inkml:trace>
  <inkml:trace contextRef="#ctx0" brushRef="#br0" timeOffset="49715.74">24718 11823 1362 0,'-4'-7'11'0,"1"3"11"0,0-1 19 0,-3 3-35 0,-3-5 47 16,4 6-33-16,-7-1 70 0,4 2-41 0,-6 3-10 15,5 2-7-15,-6 4-8 0,0 0 48 0,2 2-38 0,-3 0 38 16,8 4-72-16,-1 0 50 0,4 0 9 0,0 1 4 15,5-2-4-15,0 3-9 0,5-1-8 0,1 0 1 16,2-1 2-16,0-1-6 0,0 1-8 0,6-3-10 0,-1 0-5 16,7-3-2-16,-3 0 0 0,3 0-8 0,0-4 0 15,3 1-1-15,0-2-12 0,1-4-36 0,0 5-44 16,-3-8-43-16,1-3-12 0,-2-2-52 0,-2-2-56 16</inkml:trace>
  <inkml:trace contextRef="#ctx0" brushRef="#br0" timeOffset="50087.96">24860 11611 1056 0,'-12'-6'9'0,"3"2"12"0,3-1 0 15,1 5-1-15,-1 0-3 0,2 3 4 0,0 3 20 16,4-2 2-16,0 5 4 0,3 1 9 0,2 3-28 16,-2 2 74-16,3 3-33 0,-1 1 1 0,6 3-14 0,-5 1 16 0,4-1-9 15,-4 1-15-15,-1-3 28 0,3 3-70 16,-2-3 31-16,-1-1-3 0,-3-2-10 0,2-2-12 0,0 1-4 15,-1-2-6-15,3-1-1 0,-5-2-4 0,1 2 5 16,1-5-1-16,-1 0 6 0,-1-2-9 0,1-1 0 16,0-3 1-16,-1-2-2 0,-1 3 4 0,0-6 2 0,2 3 3 15,1-2-5-15,0-3 1 0,1 1-2 0,0-3 2 16,-1-3-1-16,2 0 2 0,1-3-6 0,-1-2 0 0,2 0 0 16,2-1 3-16,0-3-2 0,1 4-4 0,2-1 9 15,0 3-6-15,1 1 3 0,0 3-4 0,0 2 1 16,0 7-2-16,-2 0 4 0,-2 7 0 0,2 0-4 15,-1 4 6-15,-4 2-1 0,2 2 1 0,-3 3 3 0,-4 1 4 16,2 1-4-16,-3 0 4 0,0-2-1 0,4 1-5 0,-4 0-2 16,-4-3-46-16,8-2-67 0,-3-1-40 15</inkml:trace>
  <inkml:trace contextRef="#ctx0" brushRef="#br0" timeOffset="50447.53">26005 11653 1056 0,'-9'-28'18'0,"4"-1"17"0,-3-5 15 0,3-2 35 0,2 2-34 0,-2-5 76 0,-3 1-49 0,3-2 14 16,2 1 3-16,-3 3-4 0,-1 2-13 0,2 4-36 0,-5 5 38 16,3 5-79-16,-4 3 52 0,0 9-15 15,2 4-24-15,-3 6-12 0,-2 7 0 0,3 5 0 0,-3 7-3 16,0 6 4-16,1 4-4 0,1 7-1 0,-1 6 8 16,4 5-7-16,1 2 3 0,3 1 12 0,-2 5 13 0,6 0 9 15,2 3 16-15,-1-3 9 0,5 1-2 0,-3-4 4 16,3 3-4-16,-2-6-10 0,4 2-12 0,-4-4-11 15,2-3-12-15,-3-3-5 0,1-2-7 0,0 1 2 0,-3-10-4 16,0-4 3-16,-1-5-18 0,-1-3-25 0,-3-2-30 16,4-5-10-16,-6-5-24 0,3-5-33 0,1-1 14 15,0-2-41-15,-1-2-20 0,1-2-9 0</inkml:trace>
  <inkml:trace contextRef="#ctx0" brushRef="#br0" timeOffset="50940.54">25738 11904 1711 0,'1'-12'-48'0,"7"5"54"0,-4 0-44 0,5 5 42 16,-1-2-35-16,5 2 39 0,4 1-44 0,1 1 47 16,8 1 3-16,-1 1-13 0,4 2 3 0,6-3 31 0,4 4-22 15,-3-2 22-15,7 0-7 0,-1-2 2 0,0 2-2 16,1-3 7-16,1 1-6 0,-5-1-74 0,-2-4 111 0,-4 1-117 16,-5-1 108-16,-1-1-92 0,-6 1 53 0,-5 0-50 15,-6-1 47-15,-3-5-3 0,-4 5-53 0,-3-5 55 16,-2 1-52-16,-6-5 41 0,1-2-7 0,-3 0 6 0,-3 1-5 15,-1-3 8-15,-2 2-4 0,-1-2 3 0,4 7 4 16,-2-2-1-16,0 3 4 0,0 3-5 0,0 3 2 0,3 2-2 16,2 4 11-16,-1 0 5 0,-1 5-6 0,2 1 5 15,4 3 2-15,-3 0 5 0,0 3 1 0,5 0-1 16,0 4-4-16,0-4-13 0,0 4 5 0,4-2-8 16,0 0-6-16,0-2-2 0,0 2 2 0,4-3 1 0,-1-2-5 15,-2 0 5-15,6-1-4 0,-2-1 2 0,2-1-4 16,0-1 0-16,1-1 5 0,0-1-5 0,1-1 2 15,-1-2 1-15,2-2 1 0,-2 0 0 0,4 0 2 0,-1 0 0 16,1 0-8-16,1-4 8 0,-1 2-7 0,0-2 0 16,-1 1 3-16,-3-1 1 0,1-1 0 0,1-1-1 15,-4-1 2-15,1 1-3 0,0-1 2 0,-2 2 5 0,2-2-4 16,-3 2-1-16,3 0 1 0,-1 3-1 0,-1 1 5 16,1-1-4-16,0 2 4 0,1 2-4 0,0-1-3 15,3 1 0-15,0 3 5 0,-4 0 0 0,3 0-5 0,-1 1 3 16,-1 1 0-16,-1-2-3 0,2 2 1 0,-3-1 0 15,-1 1 0-15,1 0-37 0,2-1-25 0,2-2 19 0,0-4-65 16,1 3 10-16,2-1-32 0,1-2-25 0</inkml:trace>
  <inkml:trace contextRef="#ctx0" brushRef="#br0" timeOffset="51198.12">26778 11815 1196 0,'3'-15'18'0,"0"2"9"0,0-3 6 0,1-1 21 0,-3 4 5 16,1-5-49-16,0 3 60 0,1 0-41 0,-2 3 22 0,-1 0-43 15,0 1 32-15,-3 1-65 0,0 4 38 0,0 2 9 16,-1 1-15-16,-2 2-4 0,0 1 8 0,-4 2-10 16,2 3 26-16,0 1-9 0,2-1 20 0,-3 4-3 0,4 0-39 15,0 4 49-15,2-1-37 0,5 2 51 0,1 0-56 16,2 1 56-16,5-2-63 0,3 1 44 0,0-3-6 0,3 2 2 16,1-2-13-16,4 0-5 0,-1-1-10 0,-1 1-1 15,3-2-2-15,-1-1-4 0,-2 1 3 0,-2 0-5 16,-1-1-3-16,-2-3 4 0,-4 1 1 0,-4 1-1 0,-1 0-1 15,-10-2 3-15,1 2-3 0,-8-3 3 0,-2 4-1 16,-2-3-3-16,-6-1 2 0,1 0 0 0,-4-1-2 16,0-1-1-16,1 1 2 0,-1-2-40 0,6-1-20 0,-2-6 17 15,7 3-74-15,0-3 8 0,3 1-32 0</inkml:trace>
  <inkml:trace contextRef="#ctx0" brushRef="#br0" timeOffset="51401.65">27063 11470 1516 0,'0'-4'9'0,"4"2"4"0,-4 2 1 0,-4 1 17 15,4 4-48-15,-5 1 52 0,1 3-36 0,-1 5 74 0,1-1-63 16,3 5 7-16,2 2 0 0,-1 2-16 0,4-1 55 16,3 5-39-16,3-2 41 0,-1 3-70 0,0-1 57 15,3 0-13-15,-3 1 3 0,5-5-7 0,-1 3-4 0,-3 0-13 16,1-3-9-16,-3 0-29 0,0-3-42 0,-2-4 13 15,-2 1-39-15,0-2-36 0</inkml:trace>
  <inkml:trace contextRef="#ctx0" brushRef="#br0" timeOffset="52055.52">27071 11851 1287 0,'1'-9'17'0,"2"2"1"0,2-1-1 0,3 2 1 0,0 0 1 16,5-2 1-16,-3 4-1 0,3-2 2 0,0 3-16 15,1-2-4-15,-1 3 3 0,6-2-7 0,-4 2-2 16,1-1 5-16,3 1 8 0,0-1-2 0,3 1 2 16,0 0-1-16,-1 1 0 0,1-2 8 0,-1 3-2 0,-4-2-2 15,0-1-9-15,-2 3-5 0,-3-3 2 0,0-3 5 16,-4 4-3-16,-3-6 1 0,0 3 1 0,-1-1-4 16,-4-2 5-16,-2 0 20 0,2 1-51 0,-3-4 49 0,-1 3-44 15,-1-1 49-15,0 2-48 0,2-2 48 0,-2 4-47 16,-2-1 36-16,2 1-5 0,-4 3-1 0,5-1-4 0,-1 3-6 15,-2 0 3-15,2 1 0 0,0 3-4 0,0-3-4 16,-2 6 12-16,2-1 9 0,1 2-3 0,-1-3 22 16,-1 4-8-16,3 3 10 0,-1-1 13 0,1 0-48 0,3 2 42 15,0 0-58-15,3-2 66 0,2 4-65 0,3-6 66 16,-2 7-57-16,2-7 31 0,5 0 4 0,-1 0-3 16,3-3-6-16,-1 0-9 0,0 2-3 0,4-3-9 15,-2 0-2-15,-1 2 4 0,-2-1-4 0,-1-3-2 0,0 3 8 16,-3-1-8-16,0 1-1 0,-2-1 2 0,-2-2-2 0,-4 1-1 15,1-1 6-15,0-2-2 0,-2 3-3 16,0-3 7-16,-2-1-1 0,0 2 0 0,1-2-2 0,1 2 4 16,-4-2-7-16,4 0 5 0,0-2 2 0,0 2-3 15,4 0 1-15,-4-2-5 0,0 2 7 0,1 0-4 0,1 0 3 16,1 0-2-16,-1 0-1 0,-1 0-1 0,3 0 0 0,0 0 4 16,-3 0-8-16,3 0 4 0,-1 0 2 15,-2-1-4-15,3 1 1 0,-1-2 4 0,-1 2-2 0,1 0 0 16,2-2 0-16,-4 1-2 0,3-1 1 0,1 1 5 15,-1 0-4-15,-1-2-5 0,2 0 4 0,-1-1 2 16,0-1 4-16,0 0-3 0,2-1-1 0,-1 1-2 0,-2-1 3 16,1-1 2-16,0-1-4 0,0 0 0 0,-3-1-2 15,4-1 2-15,-1-1 1 0,1 1-1 0,-2-3-2 16,2 0 3-16,0 1-4 0,0-4 1 0,2 5 0 0,0-4 3 16,1 0-3-16,-2 3 0 0,-1-2 1 0,3 3 0 15,-4 1 4-15,0 2-7 0,-3 1-2 0,1 3-4 16,-4 2-4-16,1-2 0 0,-3 6 1 0,-2 2-1 0,-3 0-2 15,1 1 3-15,0 4 4 0,-3 0 4 0,1 2 2 16,1 2 1-16,2 2-11 0,0-1-24 0,4-3 21 16,-1 5-70-16,3-3-5 0,2 2-52 0</inkml:trace>
  <inkml:trace contextRef="#ctx0" brushRef="#br0" timeOffset="52493.34">27739 11630 1470 0,'-10'-7'27'0,"6"-1"-48"0,1-2 50 0,11 2-46 0,-4 2 47 0,4 3-48 0,4-1 51 0,3 6-31 15,1 0 36-15,1 2-11 0,1 3 17 0,3 1 9 16,1 8-46-16,-3-4 52 0,1 3-46 0,1 4 39 15,-4 0-59-15,0 1 63 0,0 2-66 0,-5-3 41 0,1 2-5 16,-5-2-3-16,-2 1-3 0,-3 0-6 0,-3-3-8 16,-2-1-6-16,-4-1 5 0,2 0-4 0,-4-3 6 15,-4-1-4-15,0-4-2 0,1 0 2 0,-2-1 1 0,1-4 6 16,-1 0-7-16,-1-4-3 0,1 0 2 0,-3-2 4 16,5-1 0-16,0-1-4 0,-2-2 3 0,4-2-5 15,1-1 1-15,-1-2 2 0,4 1-4 0,0-3-2 16,2-1-1-16,3 0 2 0,1-5 2 0,4 4-1 0,2-4 2 15,2-4-1-15,2-1 1 0,3-2 0 0,5 0 0 16,2 0 0-16,0-1-1 0,4 0 4 0,-2 2 3 0,2 5 4 16,1 3 6-16,-4 5 3 0,0 5 5 0,2 3 4 15,-5 6-1-15,0 6 0 0,0 3-7 0,-2 1-2 16,0 6-6-16,-2 3-3 0,-3 1-2 0,-2-1-7 0,0 3-2 16,-6-1-29-16,-4 2-36 0,2-3-59 0,-4-1-28 15,-4-3-67-15</inkml:trace>
  <inkml:trace contextRef="#ctx0" brushRef="#br0" timeOffset="54026.93">19855 13105 2091 0,'-9'-1'40'0,"2"0"27"0,2-10 9 0,0 8 4 0,10-1 0 0,-1-1-1 15,11-2 8-15,3 3 12 0,2-2-40 0,5 2-21 16,7 0-3-16,6-1 5 0,2 2 8 0,5-1 5 16,0 2-6-16,-1 0-12 0,0-1-1 0,-2 3-6 0,-3 0-5 15,-10 0-15-15,-6 0-5 0,-4 3-6 0,-8-3-8 16,-6 4-15-16,-3-2-11 0,-5 3-43 0,-7 0-66 15,-5 1-81-15,-3 0-74 0</inkml:trace>
  <inkml:trace contextRef="#ctx0" brushRef="#br0" timeOffset="58604.81">21330 13192 1508 0,'0'0'96'0,"0"0"-28"0,0 0 13 0,0 0 15 0,-9-61 13 0,9 61 1 0,0 0 7 16,0 0-7-16,0 0-92 0,0 0 29 0,0 0-17 0,0 0-11 15,-8-50-12-15,0 3-2 0,10 52-4 0,0 4 7 16,0 2-5-16,1 3 1 0,-1 2 9 0,1 2-5 16,-1 2 0-16,3 0 0 0,-4 3-1 0,2-1-2 0,1 0-2 15,-1-1 1-15,-2 1-18 0,2-1-17 0,-3 2-24 16,0-4-33-16,-4-1-21 0,2-1 15 0,-1-3-70 16,-2 1 0-16,4 0-34 0</inkml:trace>
  <inkml:trace contextRef="#ctx0" brushRef="#br0" timeOffset="58935.47">21347 13296 1385 0,'-69'-187'32'0,"69"187"13"16,0 0 46-16,0 0-49 0,0 0 7 0,0 0 0 15,-82-283 4-15,85 257-32 0,2 1-9 0,4 1 42 16,4 3-55-16,3 1 41 0,4 2 2 0,4 4 5 15,1 4 10-15,1-1 10 0,1 5-4 0,6 4-5 0,0 4-10 16,6 4-3-16,-2 3-8 0,-1 3-6 0,1 2-15 16,-3 5-13-16,1 1 0 0,-8 3-3 0,-5 1 4 15,-6 2-5-15,-7-1 1 0,-4 2 4 0,-6-2-2 0,-4-1 5 16,-8 1 0-16,-3-3-3 0,-4 0 1 0,-8-3 2 16,-3 0-2-16,-2-4-1 0,0-1 7 0,1-1-10 15,1-4 2-15,1 1-1 0,0-3-9 0,3-2-12 0,4 0-19 16,1-3-8-16,4-2-34 0,-2 0-8 0,6-2-27 15,0-3 29-15,7 1-67 0,-2-1 17 0,8-3-9 16,1-1-32-16</inkml:trace>
  <inkml:trace contextRef="#ctx0" brushRef="#br0" timeOffset="59354.59">21979 13259 1400 0,'18'3'15'0,"-3"-9"8"0,2 1 8 15,-7-1 0-15,-1-1-2 0,4-1 3 0,-5-2 2 16,1 1-52-16,-1-2 29 0,-3 0-1 0,-2 0-12 0,-1 1 1 16,-2-4 6-16,0 1-50 0,-4 0 47 0,-5-1 7 15,4 1 0-15,-4 1-49 0,-1-1 51 0,-2 0-45 16,-3 4 40-16,1 0 7 0,-3 3-12 0,-1 3 5 16,-1 3-2-16,0 0 4 0,-1 7 0 0,1 0 8 0,-5 6 5 15,2 1-5-15,1 4 27 0,-4-1-4 0,5 5-36 16,-4-1 41-16,6 3-49 0,1-2 36 0,4 1-50 15,1-2 48-15,7-1-64 0,0-1 47 0,7 0-2 0,1-4-2 16,6-1 3-16,3-1-1 0,5-4-4 0,4-1 0 16,2-3 0-16,4-1-9 0,1-2-1 0,2-4-2 0,0-2 0 15,0-1-3-15,1-3 3 0,-1 0 0 0,-5-3-2 16,1 0 4-16,-5-3-1 0,1 1-5 0,-5-1-1 16,-4 0 6-16,-3-3 5 0,0 0-3 0,-7 1 3 15,-1-2-1-15,-4 1-2 0,0 1 14 0,-2 0 0 0,-3 0-3 16,2 5 0-16,-4 1 10 0,4 4-4 0,-1 0 0 15,0 4 6-15,1 5-2 0,-3 2 3 0,3 1-2 0,2 7-1 16,-2 0-5-16,2 1-1 0,1 4 6 0,2 1-8 16,4-3-2-16,2 3-4 0,1-3 4 0,5 3-5 15,-1-4-1-15,3-1 2 0,1 0-18 0,0-1-8 16,3-2-14-16,-1-5-27 0,-1 1 25 0,3-2-78 0,-3-1 9 16,-1-2-24-16,3-1-16 0,-4-2-19 0</inkml:trace>
  <inkml:trace contextRef="#ctx0" brushRef="#br0" timeOffset="59727.74">22297 13194 1129 0,'-7'-21'24'0,"2"0"11"0,2 3 26 0,2 1 12 0,1 3-29 15,0 0 65-15,3 3-38 0,3 2 8 0,2 3-20 16,1 6-5-16,1 0-11 0,1 5-3 0,2 0 29 16,3 4-59-16,-2 4 36 0,2 1-4 0,1 0-4 0,-1 4-7 15,3-2-17-15,-1 1-8 0,-1 1-2 0,-5 1-3 16,2-1 3-16,-2-4-5 0,-3 1 1 0,-1 0-3 15,-3-4 5-15,-2-1 1 0,-2-1-1 0,-1-2-1 0,-3-2-4 16,2-2 0-16,-6-1-1 0,-1-2 6 0,-1 0-4 16,-1-4-14-16,-4-1-6 0,-2-2-10 0,-1-1-1 15,1-3 0-15,-3-1 2 0,2 1 0 0,-1-5-1 0,6 1 13 16,-2 0 7-16,6-3 6 0,1 1 8 0,6-1-1 16,2 2 1-16,6 0-9 0,1 3 8 0,6 0-8 0,2 4 3 15,1 0 8-15,6 2-8 0,-2 0 1 0,5 3-1 16,-3 2 11-16,2 1 5 0,0 2 13 0,1 0-3 15,-4 4-1-15,2-1 2 0,-5 1 3 0,-2 3-1 0,2 0-8 16,-6 1-6-16,1 1-8 0,-3 0-1 0,-1-1-4 16,-4 2-23-16,2-1-8 0,-2 1-27 0,-6-5 14 15,3 1-45-15,-3 1-27 0,-3-5-39 0,6 1-33 16</inkml:trace>
  <inkml:trace contextRef="#ctx0" brushRef="#br0" timeOffset="59912.48">22814 12950 1056 0,'1'-23'30'0,"6"-1"23"0,2 4 32 0,-5 6-46 0,0 4 46 16,-1 5-30-16,0 4 57 0,0 5-55 0,1 5 34 15,-1 3-78-15,-3 6 29 0,3 4-7 0,-3 2 7 16,4 3-8-16,-4 3-53 0,0 5 52 0,0-3-60 0,0 3 65 16,0 0-69-16,0-1 56 0,0-1-49 0,0-3 37 15,0-1-4-15,4-2-5 0,-3-1-27 0,2-7 1 16,2 1-75-16,-5-5-2 0,3 0-38 0,-3-6-42 0</inkml:trace>
  <inkml:trace contextRef="#ctx0" brushRef="#br0" timeOffset="60223.14">22758 13192 1500 0,'-3'-8'28'0,"1"2"-44"0,1 4 48 0,-1 2-41 15,2-3 49-15,2 4-42 0,4-1 48 0,2 3-49 16,5-1 23-16,1 1-5 0,2 0-7 0,3 1-4 15,1 1-4-15,6-2-4 0,-1 0-16 0,2 0 0 0,-3-1-29 16,-2-1 39-16,5 1-52 0,-9-2 33 0,2 3-54 16,-6-3 41-16,-2 0-40 0,-5-3 57 0,-1 3-31 15,-1-3 15-15,-4 1 10 0,-1 0 13 0,-1-3 14 0,-5-2 17 16,-1 2 17-16,-1-3 6 0,0 1 20 0,1-2 18 16,-5-1-35-16,8 3 54 0,-6 0-42 0,7 2 58 0,-5 1-61 15,7 1-10-15,-1 2-6 0,0 1-17 0,2 4 39 16,-1 2-45-16,1 2 48 0,-2 1-65 0,4 3 51 15,-4 4 6-15,4 2-10 0,-4 0-3 0,5 1-1 0,-1 2-10 16,0 1-14-16,1-2-2 0,-2-3-5 0,4 2-3 16,-4 0 3-16,2-3-2 0,1-1-7 0,-1 0-31 15,-1-3-37-15,7-1-5 0,-4-4-49 0,-1 0-51 16</inkml:trace>
  <inkml:trace contextRef="#ctx0" brushRef="#br0" timeOffset="60368.16">23100 12920 1500 0,'-2'-5'64'0,"-1"2"-59"15,-2-5 62-15,5 8-67 0,0 1 61 0,-1 2-57 16,2 3 62-16,-4 0-63 0,3 6-3 0,-2-2 1 0,2 0-5 16,0 4 6-16,0-3-38 0,4 0-22 0,-8 1-81 15,8-4 4-15</inkml:trace>
  <inkml:trace contextRef="#ctx0" brushRef="#br0" timeOffset="60592.96">23253 12939 1555 0,'0'-7'69'16,"-1"2"-41"-16,1-7 0 0,0 11 1 0,0 2 10 0,0 7 17 15,-2 1 2-15,2 5 7 0,-2 2-60 0,4 7 57 16,-2 4 17-16,2 0 2 0,-1 7 3 0,2-2-14 15,2 4-3-15,0-1-3 0,-1 0-13 0,1-3-15 16,2 1-14-16,-6-4-5 0,6 1-30 0,-4-3-31 0,1-1-27 16,-1-1-52-16,1-6 6 0,-1-1-57 0,-3-2-56 15</inkml:trace>
  <inkml:trace contextRef="#ctx0" brushRef="#br0" timeOffset="60883.42">23150 13276 1570 0,'-5'0'18'16,"4"0"-26"-16,1-9 54 0,6 6-56 0,-3 1 52 16,4 4-52-16,1-2 53 0,4 0-51 0,1 3 29 15,3-1-22-15,-2 0-4 0,8 3 7 0,0-3-6 16,1-2 4-16,0 5-11 0,2-2 5 0,1 0-20 0,-4-3 1 16,2 0-25-16,-2 0 36 0,-3 0-67 0,-7-3 42 15,3 3-59-15,-6-2 48 0,1 1-26 0,-9-5 45 0,3 2-32 16,-4 0 20-16,-2-3 31 0,-1-1 21 15,-2-3 30-15,-2 3 17 0,3-5 15 0,-4 4 13 0,2-3-24 16,1 3 54-16,-2-2-43 0,6 3 0 0,-1 3-16 16,1-3-16-16,1 6-13 0,1 1 7 0,2 5 40 0,1 0-60 15,0 5 35-15,0 2-12 0,0 4-1 0,3 4 3 16,0 2-3-16,0 1-18 0,-1 0-9 0,2 2-4 16,-2 0 0-16,4-1 1 0,-4 0 1 0,2-2-10 0,0-2-24 15,0-3-23-15,-2-4-41 0,4 0 0 0,-3-1-53 16,2-6-36-16</inkml:trace>
  <inkml:trace contextRef="#ctx0" brushRef="#br0" timeOffset="61042.08">23562 12900 1664 0,'-2'-8'50'15,"0"4"-36"-15,7 0-5 0,-6 4 6 0,-1 4 2 0,2 2 5 16,0 4-1-16,-2 1-1 0,2 2-50 0,2 2 35 15,0 3 5-15,1-2-12 0,0 1-34 0,3-3-8 16,0 5-59-16,-1-2-74 0</inkml:trace>
  <inkml:trace contextRef="#ctx0" brushRef="#br0" timeOffset="61996.48">23859 13246 1727 0,'-4'-8'-9'0,"-1"0"70"0,0 0-55 16,8-3 18-16,-10 3 13 0,4 3 5 0,0 3 3 0,-2 0 1 16,0 2 25-16,-2-2-51 0,0 4 68 0,-1 2-8 15,0-1-5-15,-1 7 8 0,1-5 15 0,0 8 4 16,3-4-16-16,-1 5-14 0,2 1-14 0,4 1-8 0,-4-2-15 16,4 4-8-16,4-2-16 0,-3 0-8 0,5-1 2 15,-3 1-7-15,5-3 0 0,-3 0-1 0,5-2 5 0,-3 0-3 16,3-2 2-16,0-2-2 0,4 1 1 0,-5-4 0 15,4-3-4-15,-1 4-5 0,3-5-12 0,-1 0-17 16,-1-5-16-16,1 5 4 0,-3-2-6 0,-3-3-6 16,3 2-2-16,-5-3 5 0,-1 1 5 0,-2-1 15 0,2-2 9 15,-5-1-5-15,-2-3 6 0,-2-1 3 0,-1-2 5 16,-3-2 0-16,-3-3 5 0,0-1 5 0,-3-1 5 16,-1 0 3-16,2 2-4 0,-4 0 5 0,8 2 1 0,-5 3 2 15,2 3 1-15,3 2-1 0,0 5-2 0,1 1 1 16,0 7 2-16,4-2-2 0,-3 4 8 0,4 0-1 15,-1 5 4-15,1-2 0 0,2 1 1 0,-1 4 6 0,2-3 3 16,0 1 3-16,3-1-2 0,0-1-3 0,2 1 2 16,3-1-2-16,-3-1 0 0,4 0 6 0,-1-2-7 0,1-2 1 15,1-1-2-15,0 0-2 0,0-3-1 0,0 1-2 16,1-2 0-16,2-1-9 0,-4-2 0 0,6 0-3 16,-3-2-2-16,-1 1 5 0,2-3-5 0,0 0 0 15,-1-3 1-15,1 1-2 0,-2 1 5 0,1-3 1 0,1 1 2 16,0-1-2-16,3 2-3 0,-3 1 6 0,-1-1-7 15,1 5 5-15,-1 1-8 0,-1 3 4 0,-3 2-1 0,0 3 0 16,2 3-1-16,-6 1-2 0,1 4 5 0,-2 1-2 16,-1 2 4-16,0-1-3 0,-2 2 0 0,1 2-2 15,-1-1 5-15,0-1 0 0,0 0-4 0,0-3-1 0,0 1 3 16,0-3 2-16,0-1-3 0,0-2 5 0,0-1-6 16,3 1 1-16,-3-4-1 0,0-1 4 0,5 1-5 15,-5-3-2-15,1 1 4 0,3-2-2 0,-3-3 3 0,2-1 0 16,1 1 1-16,-1-2 0 0,3-2 2 0,-3 0-3 15,5-1-1-15,-2-2 0 0,1 0 0 0,3 1 0 16,-3-4 2-16,-1 1-4 0,4 2 1 0,-2-3 0 0,1 5-2 16,1-3 4-16,-4 6-2 0,2-1 2 0,-2 4-7 15,-3 2 7-15,1 4-4 0,-3 0 3 0,1 4 7 16,-2 0-7-16,2 6 3 0,-2-2-3 0,0 2 5 0,0 3-3 16,0-1 3-16,0 0-2 0,0 2-2 0,0-5 1 15,0 2-4-15,1-2 3 0,2-2 5 0,2 1-3 16,0-3 0-16,6-1 3 0,-2-3-4 0,3 1 2 0,2-4 3 15,0 0-6-15,5-2-1 0,-2-2 0 0,1 0-12 16,-1-1-9-16,-3-2-10 0,2-2-7 0,-2 0-6 16,-2-4-8-16,0 6-10 0,-4-8-7 0,3 3 7 0,-6-8 9 15,3 5 13-15,-4-5 5 0,-4 2 6 0,2-6 12 16,-4 2 5-16,-1 1 8 0,2 1 2 0,-6 0 2 0,1 3-4 16,1 3 2-16,-1-1 0 0,1 7-1 0,2 1-1 15,-4 2 5-15,3 5-3 0,3 1 5 0,-4 3 2 16,0 2 3-16,3 0 2 0,1 4 7 0,-1 0 11 0,2 3-1 15,2-3 13-15,-1 4-1 0,4-5 11 0,3 5 8 16,1-2 5-16,3-1 10 0,2-1 1 0,-2 1-1 16,0-4-8-16,2 2-10 0,-3-2-10 0,3-2-12 0,-5-1-6 15,4-1-13-15,-2-1-10 0,-1 0-3 0,-1-4-4 16,4 2-3-16,-5-1-23 0,-2-1-11 0,2 0-34 16,-4-3-32-16,1 3-35 0,0-2-39 0,-2-3 2 0,-1-1-34 15,0 2-24-15</inkml:trace>
  <inkml:trace contextRef="#ctx0" brushRef="#br0" timeOffset="62182.95">24620 12904 1625 0,'-9'-3'4'0,"5"3"-2"0,-1-7 0 0,3 9 6 0,2 3-52 0,-1 1 46 15,1 5-9-15,0-1-25 0,0 1-48 0,1 5-47 16</inkml:trace>
  <inkml:trace contextRef="#ctx0" brushRef="#br0" timeOffset="62995.63">24825 13262 1847 0,'3'0'-31'0,"-1"-4"63"15,3 5-39-15,-5-1 3 0,0 3 11 0,3-3 16 16,-2 2 4-16,1-1 12 0,0 3 46 0,-2 0-53 0,1 1 49 16,2 3 8-16,-2-2-7 0,3 6-13 0,-1-5-3 15,0 5-10-15,2-4-16 0,-2 1-10 0,2 2-10 16,0-3-11-16,1 0-6 0,-3 2 2 0,0-5-5 16,0 2-1-16,1-3 1 0,-4 0 1 0,1-2 1 0,1 0-1 15,-2-2-1-15,1 0-3 0,1-2 4 0,0-1-5 16,-2 0 6-16,1-4-2 0,1 1-4 0,-1 0 1 0,4-2 5 15,-5-1 3-15,3 2-5 0,-1-3 4 0,1 2-5 16,-2 3 0-16,1 1 3 0,1-3-2 0,-3 6 0 16,0-1-2-16,2 2 0 0,-2 0-1 0,1 3 2 0,-1 1-1 15,2 2 0-15,0-1 4 0,-1 2-3 0,1 2 2 16,2-2 0-16,-2 1-1 0,1-1 5 0,0 2-5 16,0-1 1-16,2-3 1 0,0 1 2 0,2-1-3 0,0-3 5 15,3 2-3-15,1-3-3 0,1 1 4 0,1 0 1 16,4-4-5-16,-2 0-4 0,4 1 4 0,-3-3-7 15,-1 1 1-15,1-1-2 0,-2-2-2 0,-3 1-1 0,2-1 1 16,-4-1 2-16,-2 0-4 0,-1-1 5 0,1 0 2 16,-1-2 5-16,-2 2 0 0,0-1-1 0,-1-1 1 15,0-2-1-15,0 2-2 0,1 0 3 0,-1 0 0 0,1 3-4 16,-1 0 3-16,-3 2 0 0,3 2-7 0,-3 0-1 16,0 2 2-16,0 2-4 0,-3 2 1 0,2-1 2 0,-5 3 1 15,3 1 0-15,-4 1 6 0,1 0 3 0,-4 0-3 16,3-1 5-16,-1 2-1 0,-1-2-1 0,5-1-4 15,-4 0 2-15,3-2 2 0,4 1-4 0,1-1 6 0,0 0-5 16,0-2 1-16,1 0 1 0,-1 0-2 0,5-1-3 16,1 0-6-16,-3-1 2 0,4 0-9 0,1 0 2 15,0-2-5-15,2 0-5 0,0-1 0 0,0 1 0 16,0 0 5-16,0-2 3 0,1 1 3 0,-1 0 4 0,-2-1 2 16,-4 2 2-16,3-3 5 0,-1 0-2 0,-1 2 4 15,-5 0-1-15,3 0-1 0,-2 1-4 0,-1 3 1 16,2 0 5-16,-2 3 3 0,-2 1 9 0,1 0-3 0,-2 7 5 15,-1-1 7-15,3 4 2 0,-4 4-1 0,2 1 2 16,2 3 7-16,1 8-2 0,3 2 2 0,3 5 3 16,0 3 5-16,4 5 7 0,0-1 4 0,3 4-3 0,-1 1-7 15,2 2-6-15,-2-4-3 0,-3 3-6 0,1-4-9 16,-5-1-6-16,-2-2-3 0,-3-3 0 0,-3-8-2 0,-2-5 7 16,-2-3 0-16,-3-6 1 0,-3-5 3 0,-1-6-1 15,0-2-5-15,-3-7-2 0,1-4 4 0,-5-5-5 0,1-5-2 16,0-5-11-16,0-5 3 0,0-4-2 0,4-2 0 15,-1-4 2-15,4-4-9 0,1 1 4 0,7-2-2 0,5-5 4 16,4 3-5-16,2-6 0 0,10 2 3 0,5-1-1 16,5 2 4-16,4 0-5 0,4 4 7 0,-1 3-4 0,5 7 6 15,-1 10 1-15,-1 1 2 0,-2 12 0 0,0 4-1 16,-4 6 2-16,-6 4-8 0,-2 6 11 0,-5 2-4 16,-4 5-6-16,-7 2-34 0,-6 1-36 0,-5 0-55 0,-4 6-55 15,-7-3-12-15,-2 5-68 0</inkml:trace>
  <inkml:trace contextRef="#ctx0" brushRef="#br0" timeOffset="66657.95">16007 12740 1174 0,'8'-21'6'0,"2"2"6"0,-7 5 11 0,5-1 9 0,-3 6 6 0,-1 0 0 15,0 3 5-15,-4 2-5 0,0 3 6 0,0 2 5 16,-4 2 0-16,0 4-41 0,-1 6 62 0,-3 3-31 16,-1 8 7-16,-1 5 28 0,-1 6 0 0,-2 8 2 15,2 5-3-15,2 6 35 0,-1 2-63 0,4 4 30 0,1 4-9 16,3-1-21-16,2 3-6 0,4-1-9 0,0 3-2 15,1 1-5-15,5-3 4 0,-3-1 8 0,1 1 8 0,1 3 5 16,-1 1 0-16,-3 0-2 0,2-3 0 0,-4-3 0 16,0 0-9-16,1-1-6 0,-4-4-11 0,-4-8-9 0,4-4-2 15,-3-6-7-15,0-3-3 0,0-6 0 0,-1-1 0 16,-3-6 0-16,4 0 0 0,-4-4-2 0,4-3-1 16,-2-4 6-16,2-3-2 0,1-2 0 0,-2-4-1 0,3 1 3 15,-1-4 2-15,0-2-3 0,2-2 0 0,-1-1-7 0,1-3 3 16,-2-1-5-16,0 1 4 0,-1-3-5 0,3 0-4 15,0 0 7-15,-3 0-2 0,3 4 4 0,0-3 0 16,0 3 3-16,0 1-2 0,0 2-2 0,0 0 2 0,-2 0-5 16,2 2 0-16,-1 0 3 0,-1 0-3 0,2 0 2 15,-3 2 0-15,3-2 4 0,-2 2-1 0,2-2 2 0,0 0 0 16,0 1 0-16,0-1 1 0,0 0 1 0,2 0-1 16,1 1 3-16,0-1 3 0,5 2-1 0,2-2 1 0,7 2-3 15,5-2 1-15,10 3-4 0,8-3 1 0,15 2-9 16,8 0 0-16,13 0 5 0,11 2 0 0,8-1 0 15,6 3 2-15,11-1-2 0,-1 3-1 0,-2-1 2 0,0 2 0 16,-1 0-8-16,-1 0-2 0,-4 0 0 0,-2 1-3 16,-9 2 3-16,3-2 3 0,-5-1 0 0,-1 1 4 0,-12-5 2 15,-3 2 2-15,-6-2 0 0,-7 0 2 0,-9-3 0 16,-5 1 2-16,-9-3-1 0,-3 0-2 0,-8 0 0 0,-5-3 2 16,-5 1-3-16,-7-1 1 0,-4-2-4 0,-6 1-8 15,-3-2-3-15,-2 2-11 0,-3-3-22 0,-6 0-29 0,1 3-34 16,-7-5-28-16,0 2 14 0,-5-3-46 0,-3 3-59 0,1-3-48 15</inkml:trace>
  <inkml:trace contextRef="#ctx0" brushRef="#br0" timeOffset="67932.58">16175 12606 946 0,'-1'-6'7'0,"-4"1"6"0,1 3-4 0,-2-2-1 0,3 4 4 0,-1 0-2 0,5 3 14 15,3 0 8-15,4-1-3 0,1 1-1 0,8 0 9 16,0 2 6-16,7 2 2 0,8-2 2 0,4-1-4 0,8 2-4 0,9 0-2 15,8-2 0-15,7 0 4 0,13 1-7 16,7-3-1-16,2 2-5 0,8-2-23 0,4-1-7 16,7 3-1-16,0-2-14 0,1 2-5 0,2 1 2 0,-2 0-9 15,4 1 7-15,-5-1 16 0,-6 2 3 0,-1 0 0 16,-3-2 11-16,-9 2-1 0,-8-2-3 0,-5-1 6 16,-12 1-6-16,-3-1-1 0,-7-2-2 0,-5 1-1 0,-7 1-4 15,-4-3 1-15,-9-1 0 0,0 3-1 0,-4-3 1 16,-2 1 3-16,-8-1 4 0,-2-1-5 0,-6 1 3 15,-1 0-2-15,-6-3 5 0,-1 3-3 0,-1-1 3 0,-4-1-3 16,-2 0-5-16,-3-1 10 0,0-1-8 0,0 0 7 16,-4 1-4-16,1 1 4 0,0-1-1 0,1-1-1 0,3 4 6 15,-4-4-5-15,7 3 3 0,-1-1-1 0,4 2-4 16,2 0 0-16,-1 0 0 0,2 0 2 0,0 0-6 16,2 0 2-16,-1 0-2 0,2 0-3 0,-3 0 12 0,4 0-4 15,-4 2 3-15,1-2 3 0,1 0 0 0,1 1 7 16,0-1-51-16,-3 0 53 0,6 2-59 0,-4-2 56 15,1 0-58-15,-3 2 44 0,3-2-42 0,-3 0 44 0,0 0-2 16,0 0 5-16,0 0 5 0,0 0-13 0,0 0 20 16,0 0-12-16,-1 0 10 0,1 0-13 0,0 0 13 15,0 2-19-15,0 1 14 0,-2 0 5 0,2-2-12 16,0 4 16-16,2-1-11 0,-2 3 19 0,0 0-13 0,0 3 27 16,0-1-10-16,0 5-40 0,-2 3 45 0,4 2-48 15,-4 2 53-15,5 3-53 0,-4 1 66 0,2 7-57 16,-1 0 42-16,3 6-6 0,-3 0 11 0,4 3-6 0,-4 1 8 15,0 6-3-15,1-2 4 0,-1 2 6 0,2 4 8 16,-4-4 2-16,4 5 4 0,-4 1 16 0,4 3-9 0,-4-6 3 16,4 6-14-16,-5 1-11 0,3-1-7 0,-4 2 3 15,1-3-3-15,2 0-10 0,-3-2-1 0,3 3 1 0,-3-6-3 16,4-1 1-16,-4-3 0 0,8-3-1 0,-4-3-14 16,0-2-2-16,0-5-7 0,0-2-6 0,0-1 1 0,2-3-2 15,0-3-1-15,-2-3-1 0,0-3 2 0,0-1-2 0,0-2 3 16,0-3-3-16,0-1 1 0,-2-2-2 0,0-4-5 15,2 1 1-15,0-3 3 0,0-2-6 0,0 3 6 16,-4-5-1-16,4 0 1 0,0 1 1 0,0-1 4 16,0 0-3-16,0-1-2 0,-3 1 3 0,3 0-4 0,-2 0 3 0,1-2-4 15,-1 2 1-15,1 0 0 0,-3 0 1 0,4 0 2 16,-3 2 1-16,2-2-6 0,-3 0 0 0,3 0 5 16,-1 1-1-16,-1-1-2 0,0 2-1 0,3-2-4 15,0 0-2 16,0 0 0-15,0 0 11 15,0 0-16 1,0 0 22-17,-73 9 2 16,73-9-66-31,-270-11-9 16,200 3-40-16,-12 0-47 0,-9-4-44 0,-8-4-54 16,-5 3-19-16,-13-2-71 0</inkml:trace>
  <inkml:trace contextRef="#ctx0" brushRef="#br0" timeOffset="69024.57">17340 12738 1378 0,'-6'-3'7'0,"12"-1"-3"0,-9 3-7 0,6 1 7 15,-9 5 9-15,5-2 22 0,-4 8 16 0,-6 2-35 0,4 5 63 16,-7 5-33-16,8 6 12 0,-7 3 12 0,10 5 2 0,-5 4-20 15,5 2-3-15,6 6 44 0,-3-3-60 0,9 7 50 16,-9 1 6-16,5 2-9 0,-8 4-2 0,6 4 19 0,-3 1-2 16,3 3 16-16,-3 0-3 0,-3 0-7 0,6 2-9 15,1-1-11-15,-3 1-5 0,3-10-22 0,-3 1-6 0,-1-2-19 16,0-5-9-16,3-3-6 0,-3-5-2 0,0-8 0 16,4-1-6-16,-4-6 6 0,0-2-5 0,1-6-9 0,1-3 3 15,0-5-1-15,-2-3-7 0,2-3-11 0,-2-5-31 16,3 1-43-16,0-8-52 0,-9-1-52 0,6-7-65 0,-2 0-15 15,-2-4-74-15</inkml:trace>
  <inkml:trace contextRef="#ctx0" brushRef="#br0" timeOffset="69462.53">15775 13404 1294 0,'0'4'14'16,"-5"-1"4"-16,15-7 8 0,-3 5 5 0,-2 0-2 0,2 3 2 0,2-4 0 0,5 4-2 0,2-1-14 15,6 1-4-15,4-1 4 0,4 1 1 0,1-3-27 0,12 2 54 16,8 1-39-16,5-2 59 0,12 3-31 0,10-5 3 16,16 4 8-16,10-4 5 0,11 5 34 0,2-5-54 15,11 7 35-15,6-3-53 0,4 4 29 0,1 1 5 16,1 0-24-16,-6 5-13 0,-7-3-5 0,2 3 1 0,-15-1 3 15,-3 0-4-15,-16-2-3 0,-9 1 0 0,-13-2 0 16,-8-2 3-16,-10-2 5 0,-7 2-4 0,-9-3-1 16,-7 0 0-16,-7-4 6 0,-6 0-6 0,-3 2 1 15,-8-3 1-15,-2 3-10 0,-2-3-2 0,-3 0-36 0,-1-3-35 16,-3-1-5-16,-5 0-55 0,0 2-69 0</inkml:trace>
  <inkml:trace contextRef="#ctx0" brushRef="#br0" timeOffset="70977.95">16123 13241 1226 0,'0'0'20'0,"0"0"16"0,0 0 16 0,0 0 7 0,0 0-35 0,0 0 43 0,-35-3-36 16,35 3 66-16,0 0-55 0,0 0-10 0,0 0 1 16,0 0 10-16,0 0 45 0,0 0-19 0,0 0 51 15,0 0-49-15,0 0 42 0,0 0 11 0,0 0-3 0,0 0-14 16,0 0-6-16,0 0-20 0,34 20-12 0,-34-20-15 15,0 0-6-15,0 0-15 0,110 33-16 0,-88-32-6 16,-3 1 0-16,-2 0 2 0,1-2-7 0,-1 0-2 0,-2 0-3 16,-1 0 1-16,-1 1 2 0,-6-1-3 0,1 0-3 15,-3 0-8-15,-2-1-7 0,0 1-8 0,1-2-11 0,-4 0-20 16,-4 2-38-16,1-3-36 0,3 3-43 0,-1 0 12 16,-3-4-88-16,-1 2-14 0</inkml:trace>
  <inkml:trace contextRef="#ctx0" brushRef="#br0" timeOffset="71321.93">16324 13397 1370 0,'-62'11'20'16,"62"-11"21"-16,0 0 41 0,0 0-60 0,0 0 56 15,0 0-29-15,0 0 1 0,-35 3 6 0,35-3-12 16,0 0 50-16,0 0-39 0,0 0 59 0,0 0-45 0,0 0 36 16,0 0 3-16,16 7-18 0,14 2-6 0,-13-9-18 15,0 2-24-15,-4-2-7 0,0 3-12 0,1 0-5 16,-2 1-8-16,-3-4-7 0,0 2-7 0,-2-2-1 0,-1 1 0 15,-6-1-34-15,0 0-10 0,0 0-34 16,0 0-32-16,0 0-41 0,0 0-12 0,0 0-46 0</inkml:trace>
  <inkml:trace contextRef="#ctx0" brushRef="#br0" timeOffset="71629.48">16599 13327 1500 0,'0'0'25'15,"0"0"41"-15,0 0-30 0,0 0 8 0,0 0 26 16,-24 1 7-16,24-1 18 0,0 0-10 0,0 0 47 15,0 0-51-15,0 0 46 0,0 0-5 0,0 0-19 0,0 0-5 16,0 0-19-16,0 0-13 0,0 0-21 0,0 0-13 16,0 0-16-16,141 6-6 0,-119-8-7 0,-1 1 0 0,-3 1-3 15,-2 0-3-15,-3 1-4 0,0-1-1 0,-7 2-12 16,0-1-17-16,-1-1-11 0,0 2-25 0,-5-2-31 16,-2 2-37-16,-1-2-32 0,-2 0-3 0,-1-1-39 0,0 3-37 0</inkml:trace>
  <inkml:trace contextRef="#ctx0" brushRef="#br0" timeOffset="71836.59">16667 13431 1500 0,'-8'3'20'0,"0"-3"15"0,5-8-33 0,6 6 61 16,-4 0-52-16,2 6 52 0,2-3-30 0,0-1 2 15,2 1 0-15,0-1-3 0,5 4 39 0,0-4-62 0,3 2 54 16,0-2-55-16,2 1 31 0,3 1-3 0,-2 0-20 16,1 0-13-16,-3-1-22 0,-1 2-20 0,0-3-29 15,-1 1 23-15,-2-1-67 0,-6 0 11 0,3 2-34 0,-4-2-30 16,0 0-16-16</inkml:trace>
  <inkml:trace contextRef="#ctx0" brushRef="#br0" timeOffset="72260.89">17004 13334 1485 0,'-7'-2'86'0,"1"-3"-43"16,3-4 30-16,5 2 6 0,-7 3 9 0,3 1 6 15,1 0 4-15,2-1-1 0,1 4-81 0,3-1 41 0,1-1-29 16,-3 0-6-16,3-1-7 0,-1 3-6 0,5 0-8 16,-3-3 7-16,3 3-9 0,-2 0 4 0,3-1-1 15,-3 2-1-15,0 2-1 0,1-3 0 0,-5 0 1 0,3 0-6 16,-4 3-15-16,0-1-15 0,-3 1-30 0,2-3-33 16,-2 0 18-16,0 0-50 0,0 3-40 0,0-3-47 0</inkml:trace>
  <inkml:trace contextRef="#ctx0" brushRef="#br0" timeOffset="72386.11">16970 13418 1370 0,'-3'2'35'0,"5"-5"27"0,4 1-26 0,1 5 71 16,1-3-53-16,2 2 8 0,3-2 3 0,3 4 7 16,-2-4-40-16,3 3-23 0,3-3 23 0,0 1-75 15,0-1 41-15,1-1-36 0,3 1 15 0,0-5-91 0,-7 5-22 16</inkml:trace>
  <inkml:trace contextRef="#ctx0" brushRef="#br0" timeOffset="75931.93">17532 13246 873 0,'-5'-1'16'0,"2"2"10"0,-2-2 13 0,4 1 10 0,-2 0 12 0,1-2 11 16,0 2 16-16,1-2 11 0,4 2-13 15,-3-1-40-15,2 1 30 0,-2 0-47 0,1 1 45 0,1 1-63 16,-1-2 42-16,-1 2-53 0,0-1 41 0,0 3-2 15,0-4-39-15,0 1 42 0,-1-1-49 0,1 0 68 16,-3-1-49-16,4 2 53 0,-2-1-28 0,4-1 46 0,-2 2 11 16,5-1 3-16,-1 3 4 0,2-3-3 0,1 4 0 15,1-4-6-15,4 4-17 0,-2-1-7 0,3-1-7 16,0 0-5-16,3-2-10 0,0 2-13 0,1-2-9 16,-2 0-6-16,3 0 0 0,2-2-7 0,-4 2-6 0,0 0-6 15,-4 0-2-15,1 0-2 0,-1 0 1 0,-3 0-4 16,-3 0 1-16,0 0-4 0,-3-2-9 0,-2 2-1 0,-2 0-13 15,0-2-19-15,0 2-19 0,-3 0-14 0,-4 0-29 16,7 0-39-16,0 0-41 0,0 0-6 0,0 0-34 16,0 0-29-16</inkml:trace>
  <inkml:trace contextRef="#ctx0" brushRef="#br0" timeOffset="76210.48">17601 13353 1439 0,'0'0'24'16,"-1"29"13"-16,1-29 42 0,0 0-42 0,0 0 5 0,0 0 2 15,0 0 10-15,0 0-9 0,0 0-2 16,0 0 26-16,0 0-48 0,0 0 43 0,0 0 6 0,0 0 4 16,0 0-3-16,0 0-4 0,22-2-9 0,-22 2 3 15,0 0-5-15,0 0-13 0,0 0-16 0,0 0-4 16,0 0-3-16,38 0-12 0,14 6-13 15,-52-6-14 17,0 0-6-32,0 0-16 15,0 0-22-15,0 0-31 0,0 0-23 0,0 0 5 16,0 0-75-16,0 0-37 0</inkml:trace>
  <inkml:trace contextRef="#ctx0" brushRef="#br0" timeOffset="76618.65">17945 13316 1680 0,'-4'-1'-18'0,"1"-4"81"0,2 5-31 0,-3-3 22 0,3 0 17 0,1 2 15 0,0-1 10 0,0 1 8 0,0-2 22 15,1 3-75-15,1-5 33 0,1 7-24 0,0-5-14 0,4 3-16 16,-1-2-8-16,5 2-7 0,-1 0-7 0,4-3-4 16,-2 3-2-16,3-1 0 0,-1 0-4 0,-1 1 2 15,2 0-1-15,-3 0-3 0,0 0-4 0,-1 0-20 0,-4 2-19 16,-1-2-19-16,0 5-33 0,-3-7-34 0,0 2 12 16,-1 0-33-16,-2 3-41 0,-2-3-16 0,1 2-11 15</inkml:trace>
  <inkml:trace contextRef="#ctx0" brushRef="#br0" timeOffset="76806.38">17908 13446 1578 0,'-5'2'20'0,"4"-4"-22"0,4 1 70 16,-1 1-40-16,-1 0 26 0,2 0 6 0,1-3 1 15,2 3 11-15,2-1-9 0,3-1 28 0,0-3-60 16,5 0 36-16,0 4-26 0,2-3-4 0,1 0-1 0,1 4-15 15,-2-2-9-15,-3 1-6 0,0 1-21 0,-3 1-18 16,-3 1-18-16,-1 0-27 0,-2 0-34 0,-3-2 20 16,-1 2-45-16,0 0-37 0,-2 1-27 0</inkml:trace>
  <inkml:trace contextRef="#ctx0" brushRef="#br0" timeOffset="77202.96">18248 13369 2050 0,'-1'0'-30'0,"1"-2"36"16,3-3 15-16,-3 5 16 0,1 0 15 0,1 0 11 16,0 0 4-16,-1 0 0 0,-1 0 35 0,3-3-36 0,2 6-16 15,4-7-15-15,-2 4-15 0,2-1-11 0,1 1-5 16,2-2 3-16,0 2-8 0,2 0-3 0,-5-1 0 0,-1 2-12 15,1 1-13-15,-2 0-35 0,-1-2-24 0,-1 5-36 16,0-5 9-16,-2 2-81 0,1-2-15 0,-2 1-42 16</inkml:trace>
  <inkml:trace contextRef="#ctx0" brushRef="#br0" timeOffset="77352.95">18303 13502 1727 0,'-3'0'23'16,"-1"2"24"-16,8-7 19 0,-4 5 8 0,0 0 8 16,3 0 7-16,1-2 12 0,0 1 0 0,1 2-22 15,3-6-21-15,1 5-16 0,8-2-9 0,0 2-11 0,0 0-3 16,5-2-15-16,0 4-30 0,3-2-42 0,-5 0-68 16,0 0-22-16,-5 3-80 0</inkml:trace>
  <inkml:trace contextRef="#ctx0" brushRef="#br0" timeOffset="78602.48">15942 13865 1048 0,'4'-6'20'0,"-1"3"18"0,-2 2 6 0,-4 1 9 0,5 0 23 0,-4 1 6 0,1 2-32 16,1 2 69-16,-2-2-75 0,2 4 43 0,-2-4-44 0,4 0-6 15,-2 0-22-15,-2 0 20 0,7 2 44 0,-2-3-51 0,5 5 70 16,2-3-51-16,7 1 53 0,4 2 6 0,7 0-6 16,10-2-19-16,5-1-10 0,9 0-14 0,8-1-15 15,11 0-3-15,1 2-12 0,8-2-5 0,2 0 7 0,1 4-6 16,-1-4-5-16,0 3-2 0,-6-1 1 0,-9 1-10 15,-11-3-2-15,-4 2-4 0,-10 0-5 0,-6-5 1 0,-9 3 3 16,-5-1 0-16,-9 0-7 0,1-2 10 0,-5 0-1 16,-4 0-1-16,-3-2 0 0,-4 2 0 0,-1-3-2 15,-3 1-5-15,-4 2 2 0,-1-4-8 0,0 3-8 0,-3-2-5 16,3 0-23-16,-2 1-20 0,-1 0-30 0,1-2-32 0,1 2-50 16,0-1-15-16,3-1-71 0</inkml:trace>
  <inkml:trace contextRef="#ctx0" brushRef="#br0" timeOffset="79101.96">16510 13666 723 0,'-3'-5'15'0,"-2"-1"18"0,-1 8 4 0,-2-5 17 0,0 3 9 0,0-3 9 0,-1 2 12 0,1 1 7 0,2 0-2 0,-2 1-11 0,0-2 9 16,-2 8-58-16,6-3 36 0,-3 1-47 0,2-1 43 16,-2 5-58-16,0 0 46 0,4-1-55 0,0 0 42 0,0-4 6 15,1 2-39-15,0-4 38 0,2 7-46 16,0-7 58-16,4 3-47 0,-3-4 48 0,4 5-47 0,2 1 40 16,-1-3-10-16,1 3-1 0,3-6-6 0,1 6-8 0,2-5-13 15,1 3 3-15,0-5-12 0,1 2 0 0,-1-6 0 16,0 1 2-16,2-2-2 0,-3-1 0 0,-1 0 0 15,1-1-1-15,-4 1-2 0,-1-1-2 0,3 2 7 0,-4-1-1 16,-3 1 1-16,0-3-9 0,-3 2 8 0,-1-5-6 0,-3 3 7 16,0-3-2-16,-4 4-2 0,-2-2 2 0,-2 4-4 15,0 0 11-15,-5 4-5 0,-2 2 2 0,1 1-10 16,0 3-21-16,-1 3-16 0,2 3-41 0,-2-3-4 16,2 3-64-16</inkml:trace>
  <inkml:trace contextRef="#ctx0" brushRef="#br0" timeOffset="81040.71">17257 13939 968 0,'-4'-5'5'0,"4"3"-1"0,-8 1 10 0,4 1 7 15,-1 0 5-15,5 0 4 0,0 0 14 0,0 0 10 16,0 0 11-16,0 0 22 0,0 0-35 0,0 0 58 0,0 0-41 15,17 11 1-15,-17-11-10 0,0 0-8 0,0 0-21 16,0 0 15-16,0 0-72 0,328 27 36 16,-260-22-11-16,1 3-5 0,4-1 7 0,1 0-1 0,-2 1-3 15,-3 2 0-15,1-2 4 0,-2 1-3 0,-7-1 3 16,-3 0 0-16,-2 2-2 0,-7-4 6 0,-7 1-3 16,-4 1 1-16,-8-2-3 0,-8-1 0 0,-4 1-1 0,-8-3 2 15,-10-3 20 1,0 0 1-16,0 0-1 15,0 0-48-15,0 0 11 16,0 0-82-16,0 0-9 0,-8 0-46 0</inkml:trace>
  <inkml:trace contextRef="#ctx0" brushRef="#br0" timeOffset="81684.91">17875 14334 910 0,'2'-4'3'0,"-1"3"29"0,-1-2 15 0,0 3 12 0,-1 0 4 0,2-5 2 0,-2 5 9 16,-1-3 15-16,2 0 3 0,-2 0-62 0,2 2 21 16,-3-3-39-16,1 1 27 0,2 3-33 0,-3-2 40 0,-1 2-59 15,1 0 46-15,0 0-10 0,-1 2 15 0,0 1-5 16,-3-1-26-16,2 4 34 0,-5-3-36 0,3 5 49 0,-3-2-42 15,4 5 48-15,-5-6-50 0,6 5 33 0,1-1 0 16,-3 1 7-16,6 1-2 0,-1-3-1 0,4 3-8 0,-1-5 0 16,6 1 8-16,-4 0 5 0,7-1 0 0,-1-2-8 15,0 1-12-15,3-2-1 0,1-1-3 0,4-2-4 0,-4 0-7 16,0-4-7-16,5 0-5 0,-6 0-1 0,6-3-2 16,-6-1-3-16,1 0-4 0,1-3 8 0,-2 4-8 0,-2-5 5 15,0 2-5-15,-4 0 0 0,1-2 7 0,-4 2-5 16,0-1 6-16,-3 1-7 0,0 0 0 0,-6 0 1 15,-1 3 3-15,1 0 1 0,-5 0-9 0,-2 4 1 0,0 0-4 16,-4 4-7-16,3 1-11 0,-3 2-27 0,1 1-21 16,2 3-45-16,-1-1 11 0,1 3-61 0,1-1-55 0</inkml:trace>
  <inkml:trace contextRef="#ctx0" brushRef="#br0" timeOffset="83618.91">17813 13767 1026 0,'-14'-20'21'0,"14"20"15"0,0 0 17 0,0 0 26 0,0 0-1 0,0 0 20 15,0 0-35-15,0 0 57 0,-8-15-51 0,8 15-12 0,0 0-15 16,0 0-25-16,0 0 3 0,0 0 32 16,0 0-19-16,0 0 7 0,0 0 10 0,0 0 10 15,0 0 4-15,0 0 5 0,0 0-8 0,0 0-5 16,0 0-7-16,0 0-5 0,-3 25-6 0,6-15-13 0,1-1-8 15,-3 0-6-15,2-2 2 0,0 0 1 0,0-2-7 16,0 1-1-16,-1-4-1 0,1 2 3 0,-1-2-2 16,-1 0 6-16,1-2-3 0,1 1 4 0,-3-1-4 0,4 0 3 15,-3-1-2-15,2 1-2 0,0-2 1 0,0 0-4 0,0 2 4 16,1-4-7-16,-1 2 0 0,0-1 0 0,4 0 5 16,-4-2 9-16,0 0 13 0,4 1 0 0,-3 0 3 15,1 1 0-15,-4-2 9 0,6 1-3 0,-4 0-7 16,3 1-6-16,-5-2-11 0,4 1-2 0,-2 3-8 0,-1-3 5 15,1 3-7-15,0 1 3 0,-3-1 1 0,4 1-5 0,-4 1 1 16,0-1 0-16,1 1 1 0,1 2-6 0,-1-1 2 16,3 1-1-16,-3 1 1 0,4-2 5 0,-5 1-3 0,3 3 2 15,2-1 1-15,-2 3 4 0,0-3 0 0,0 5-7 16,2-3 7-16,-2 0-9 0,2 1 3 0,-1-3 0 0,1 1-4 16,-2-3 3-16,1 3-1 0,1-3 7 0,-2-1-7 15,0 1-1-15,0-3 7 0,0 1-3 0,-2 0 6 16,1-1-4-16,0 0 1 0,-2-2-1 0,1 2-1 0,1-3 8 15,-1 0-11-15,3 0 3 0,-1-5-4 0,0 0 3 0,2 0-3 16,-1 3-2-16,-1-4 5 0,2 0-7 0,-1 1 5 16,-3 1-5-16,4-1 2 0,0 3-4 0,-2 2 2 15,4 1 0-15,0-1 0 0,-4 6 3 0,4-1-3 0,-1 1 6 16,1 5-5-16,0 0 2 0,-2 3 2 0,1 0 1 16,-1 2-8-16,1 1-12 0,-1-1-50 0,0 0-64 0,-4 3-96 15,2-5-66-15</inkml:trace>
  <inkml:trace contextRef="#ctx0" brushRef="#br0" timeOffset="98807.7">16129 12649 954 0,'2'-3'6'0,"1"0"0"0,-2 0 0 0,1-1 1 0,-2 3 0 0,3-3 2 0,-3 1 1 0,2 2-3 16,-2 0-9-16,0-1 3 0,1 2 2 0,-1 0 2 0,0 0-6 15,2-1-2-15,-2 1 2 0,2 0 2 0,-2-1 2 16,1 1 0-16,1 0-9 0,0-2 7 0,-2 1 2 0,4 1 0 15,-3-2-3-15,1 1-1 0,1 0 0 0,-1 1 2 16,-1-1 5-16,1-2-15 0,0 3 7 0,-1-2 1 0,1 2-2 0,0-1 5 16,-1 1-4-16,-1 0-9 0,2 0 11 0,-1 0 3 15,-1 0-4-15,2 0-2 0,-2 0 2 0,2 0 3 0,-2 0 2 16,0 0 7-16,0 0-10 0,0 0-1 0,-2-1-2 0,2 1 6 16,2 1-3-16,-2-2-2 0,0 1-1 0,0 0-1 15,0-1 2-15,0 1 2 0,0-2 2 0,1 1-3 0,1-1 0 16,0 2-5-16,0-1 0 0,0-1 7 0,-2 2-3 0,1-1-2 15,1 1 5-15,-2 0-3 0,0-1-1 0,-2 1 5 16,2 0 1-16,0 0 1 0,-1 1 9 0,1-2 7 0,-2 1 0 16,2-1-2-16,-2 1 11 0,2 1-1 0,-4-2 17 0,4-1-5 15,-1 1-16-15,-1 1 1 0,-3 0-4 0,2-3 1 0,-4 3-11 16,1 0 0-16,-3 0-9 0,-1 0-9 0,2 0 6 16,-2 0-2-16,-2 0 3 0,3 3-4 0,0-2 9 0,-1 1-1 15,3 0-7-15,-1-1 3 0,-1 1 10 0,4 1-9 0,1-2-4 16,-3 3 2-16,4-1-9 0,0 1 5 0,1-3 3 0,0 2 0 15,-2-2-8-15,1 2 5 0,3-3 2 0,0 0 2 16,-2 1 5-16,1-1-8 0,-1 2-9 0,2-2 6 0,2 0-13 16,-2 0-16-16,3 0-23 0</inkml:trace>
  <inkml:trace contextRef="#ctx0" brushRef="#br0" timeOffset="108773.42">19996 14292 1129 0,'0'0'30'0,"0"0"9"0,0 0 9 0,0 0 9 0,0 0 12 0,0 0-34 16,0 0 50-16,0 0-48 0,0 0 61 0,0 0-74 0,0 0 53 15,0 0-56-15,0 0-4 0,0 0 38 0,0 0 16 16,0 0-33-16,0 0-11 16,0 0 8-16,0 0-3 0,0 0 7 0,0 0-3 0,0 0 6 15,0 0 6-15,0 0-4 0,-10-22 5 0,10 22 5 0,0 0 1 16,0 0-9-16,0 0-7 0,0 0-7 0,0 0 2 15,0 0 0-15,0 0-9 0,0 0-9 0,0 0 7 0,0 0 9 16,0 0-16-16,0 0 12 0,25-12-17 16,-25 12 5-16,114-18-4 15,-92 17-5-15,0 1-4 0,2-2-1 0,-1 2 0 16,-3-2-3-16,2 0 5 0,-4 2-6 0,-1-1 1 0,-3 0 0 16,2 0 4-16,-5 1-5 0,-3 0 5 0,-8 0 16 15,0 0-11 1,0 0 9-1,0 0-17 1,0 0-3 0,0 0 9 15,0 0-25-15,0 0-10-16,0 0-4 0,0 0-9 15,0 0-15-15,0 0-9 0,0 0-13 0,0 0-12 0,0 0-13 16,0 0-5-16,0 0-23 0,0 0 5 0,0 0-46 15,0 0-36-15</inkml:trace>
  <inkml:trace contextRef="#ctx0" brushRef="#br0" timeOffset="110102.98">21337 14176 1743 0,'-3'-6'-29'0,"-1"2"89"0,4-5-40 0,0 3 22 0,-3 4 0 0,2-3-2 0,1 5 6 0,0 0-2 16,0 0 32-16,1 2-78 0,-1 3 48 0,3 2-20 0,1 5 5 15,3-1 10-15,-1 5-4 0,1 1 4 0,-1 4-2 16,2 0-8-16,2 4-7 0,-2-2 0 0,0 3-6 0,-2 2-8 16,-2-4-4-16,1 3 0 0,0-1-3 0,-2-1 0 15,-3-2 5-15,3 0-6 0,-3-1-1 0,0-3 1 0,0 0-15 16,0-1-25-16,0-4-14 0,0 1-37 0,0-4-31 16,0-2 18-16,0-2-94 0,0 2-23 0</inkml:trace>
  <inkml:trace contextRef="#ctx0" brushRef="#br0" timeOffset="110430.58">21221 14372 1462 0,'-24'-24'32'16,"2"-3"-21"-16,5-2 72 0,-2-1-43 0,4 3 13 0,-2 0 17 16,8 0 8-16,0 4 0 0,2 0-27 0,2-1 34 15,7 2-66-15,1 3 44 0,0 4 1 0,8 2-11 16,2-1 4-16,4 6 11 0,6 0 6 0,3 5 1 0,6 3 0 15,5 3 3-15,2 5-10 0,2 3-6 0,2 2-14 0,6 6-8 16,-1 2-12-16,2 3-11 0,-2 1-3 0,-1 2-8 16,0-1-5-16,-4 4 2 0,-7 0-2 0,-3-3 2 0,-6 1 3 15,-6-1-2-15,-7-1-2 0,-5-3 5 0,-2 0 3 16,-11 0-3-16,-2-4 5 0,-6 0 0 0,-6-1-5 16,-6-1-2-16,-2-3 3 0,-6 1-1 0,-1-5 1 0,-7 2 1 15,-1-2-7-15,-2-4-10 0,5-1-5 0,-1-2-2 0,3 0-1 16,-1-3-5-16,6 0 0 0,1-3-4 0,6 0-6 15,5 0-11-15,-2-4-13 0,8 1-20 0,3 1-32 16,5-7-30-16,5 2-42 0,3 0 29 0,5-2-70 0,1-1 24 16,4 6-19-16,4-2-2 0</inkml:trace>
  <inkml:trace contextRef="#ctx0" brushRef="#br0" timeOffset="110865.9">21975 14496 1743 0,'-4'0'0'16,"-4"-6"13"-16,0 0 31 0,-2 3 4 0,1 0 18 0,-4 2 10 16,2-2 11-16,-2-1 7 0,4 4 8 0,1 0-11 15,2-1-31-15,6 1-4 0,-7 0-15 0,10 0-4 16,-3 1-2-16,7-1 1 0,-1 0-4 0,7 4 0 0,-2-4 2 16,3 3 2-16,4-2-2 0,-1-1-7 0,5 0-12 0,0 0-8 15,3 0-3-15,0-1-1 0,-2-2-2 16,1-1-5-16,1 4 1 0,-4-2 2 0,1-2 2 0,-3 2 3 15,-5-2-4-15,-2 1-2 0,-4-2 0 0,-1 2-3 0,-4-3-9 16,-3-2-7-16,0 2-8 0,-6-4 0 0,-1 2 1 16,-3-2 0-16,-3-1-3 0,-3-2 7 0,-5 0 12 0,1-1 4 15,-4 1 6-15,2 2 0 0,-4-1 0 0,1 1 3 16,3 2-2-16,0 2 0 0,1 3-4 0,3 1 2 16,2 3 2-16,0 0-1 0,3 3-1 0,3 2-1 0,1 1 7 15,1 3-2-15,5 1 8 0,0 0 6 0,1 4 8 16,2 1 4-16,2 1 1 0,4 3 7 0,-1-3 0 0,7 3 4 15,-2 0-11-15,5 0-2 0,0-3-7 0,6 2-7 16,-1-3 1-16,2-1-3 0,4-2-6 0,-1-1-3 0,1-3-3 16,0 1-24-16,3-4-20 0,-4-2-14 0,0 2-24 15,0-5-26-15,-4 2-14 0,1-7-21 0,-3 3-31 0,-3-4 27 16,0 1-18-16,-3-3-20 0,-4 1-11 0,4-3-2 16</inkml:trace>
  <inkml:trace contextRef="#ctx0" brushRef="#br0" timeOffset="111039.87">22319 14264 938 0,'-7'-31'13'0,"1"0"21"0,2 1 20 0,-1 0 12 16,5 3 28-16,0 5-28 0,1 0 55 0,5 8-50 0,-4 3 46 16,3 3-71-16,-4 5 37 0,4 4-47 0,1 5-18 15,-2-2 40-15,0 9-46 0,-1 4 56 0,4 2-57 16,-1 2 68-16,4 5-43 0,-3 2 43 0,1 2 6 0,3 3-8 16,-1-1 3-16,4 0-6 0,-3-3-4 0,2 0-15 15,0-2-14-15,-4 0-7 0,2-4-17 0,-1-1-1 0,-4-6-13 16,0 3 1-16,-1-5-11 0,0 0-12 0,-1-1-31 15,0-4-27-15,-3 2-36 0,1-7-40 0,1 0-30 0,-1-1-81 16</inkml:trace>
  <inkml:trace contextRef="#ctx0" brushRef="#br0" timeOffset="111509.95">22709 14128 1656 0,'-8'-4'90'0,"4"-3"-36"0,0-4 3 0,3 7 17 0,-2 0 4 15,1 4 8-15,2 0 24 0,-2 6 13 0,2-2-65 16,2 7 51-16,0 3 1 0,-2 4-1 0,1 4 7 0,1 2-2 16,-1 3-19-16,4 2 0 0,3-1-18 0,-2 2-10 15,-1-2-5-15,3 0-17 0,-1-1-9 0,2 2-6 0,-1-5-4 16,-2-1-11-16,1 3-8 0,2-7-3 0,-1-1 1 16,-5-1-14-16,3 1-24 0,-2-7-18 0,0 0-29 0,1-3-41 15,-4-1-47-15,-1 0-52 0,0-3-41 0,0-4 2 16,0 0-17-16,-3 0-21 0,-1-3-12 0</inkml:trace>
  <inkml:trace contextRef="#ctx0" brushRef="#br0" timeOffset="112010.46">22614 14465 1332 0,'-11'-2'25'0,"3"-5"24"16,3 6-30-16,-1 1 72 0,-1-1-36 0,5 1 2 0,-1 0 6 16,4 0 6-16,1 0-18 0,1 1-16 0,6-1 38 15,3 0-69-15,1 0 34 0,8-1 1 0,0 1 3 0,7-2 2 16,2 0-2-16,3 2-6 0,-3 0-9 0,0 0 2 15,4 0 3-15,1 0-3 0,-1 0-6 0,0 0-15 16,-4 2 1-16,5-2-4 0,-1 2 2 0,0-2-2 0,-4 0-2 16,-3 0 19-16,-2 0 7 0,-3-2 9 0,-5 0 9 0,1 2 22 15,-6-3 1-15,-3 1 5 0,0-1 0 0,-6-2-13 16,0 0-6-16,-6-3-3 0,0-2-16 0,-6 1-19 16,0-2-1-16,-3-2-4 0,0 1-3 0,-2-2-5 0,0 4 2 15,-3 0 1-15,4 1 6 0,-3 4 4 0,2 0 1 16,-3 4 4-16,1 2 2 0,-2 4 3 0,2 2-3 0,-2 3 3 15,-1 0-1-15,3 5-4 0,-5 2 2 0,5 0 4 16,-3 2 5-16,7 1-5 0,-2 0 4 0,4 1-8 0,0-2 3 16,4 0-3-16,3-2-4 0,3 0-8 0,2-3-8 15,3-1 3-15,2-1-7 0,1-2 7 0,2-3-11 0,1 0 4 16,1-2 2-16,6-2-1 0,-1-1 0 0,2-2-6 16,-3-2 7-16,5 1-6 0,-3-4 7 0,2 2-4 15,-2-3-6-15,-3-1-2 0,0-2 4 0,-2 0 6 0,1 0-4 16,-4-4-1-16,1 2 0 0,-3-3 0 0,0 1 2 0,-3-2 1 15,-1 0 1-15,1-1-5 0,-2 4 0 0,3 0 2 16,-1 1-3-16,-2 4-1 0,1-1 0 0,-3 7 1 16,4-3 1-16,-2 4 2 0,0 4 1 0,1-3-3 0,-4 6 6 15,4-1 4-15,-1 4-1 0,0 1 0 0,-3 0 0 16,4 3-1-16,-4 1-1 0,1 3 4 0,1-2-2 0,1 2-6 16,0 0 2-16,0 0 3 0,2-1-3 0,1-1-5 15,4-2-33-15,-1-3-38 0,5 3-36 0,-4-7-47 0,0 6-58 16,4-7-65-16,0 2-20 0,2-4-76 0</inkml:trace>
  <inkml:trace contextRef="#ctx0" brushRef="#br0" timeOffset="112401.96">23630 14501 1656 0,'12'-5'76'0,"2"-4"-33"0,8 0 11 0,-5 0-2 0,5 1 10 0,-1-1 7 15,0 0 4-15,1 1 2 0,2-3-74 0,-4 3 41 16,0-1-10-16,-5-1 19 0,0 1 2 0,-1 1 0 0,-5-3-5 16,-4 4-4-16,0-2-1 0,-3 1-7 0,-6 1-3 15,0-1-15-15,-5 4-12 0,-3-1-6 0,-1 2 0 0,-5 1 8 16,-2 2 7-16,-2 3 10 0,-1 2 5 0,-3 1 7 16,2 3 4-16,1 0 3 0,-1 1 3 0,1 1-5 0,3 1-6 15,5 1-6-15,-14 9 26 0,23-10-27 16,-1 1-3-16,7 0 3 0,0-2-1 0,5 5 1 0,3-4-8 15,3 4-2-15,2-2-6 0,4 1-3 0,1-1-1 16,4 2-4-16,0-4-1 0,0 3-2 0,3-2 4 0,1-1-4 16,-3 1-1-16,2-2-1 0,-5-1 3 0,-2 1-2 15,-1-2 1-15,-4 1-1 0,-4-5-2 0,-3 2 4 16,-3-3 0-16,-4 1 0 0,-6 1-4 0,-1-3 1 0,-6 1-4 16,-2-1 5-16,-4 0 0 0,-4-1-8 0,-2-1-7 0,0-2-28 15,-5-1-2-15,5-4-19 0,-3 0-25 0,4-1-35 16,-2-1-30-16,6 0-35 0,1-3-28 0,7-2 8 15,-1-3-43-15,8 3-39 0</inkml:trace>
  <inkml:trace contextRef="#ctx0" brushRef="#br0" timeOffset="113851.61">24006 14252 1871 0,'16'-2'-10'0,"-3"-2"25"15,0-5 16-15,-3 4 24 0,-3 1 15 0,-3 3 17 16,1-3 4-16,-2 2 3 0,0 0 20 0,-1 2-15 0,-1 0-7 15,3 2-21-15,-1-2-12 0,2 2-13 0,-1 3 10 0,4-1 15 16,-2 3-3-16,1 1-7 0,-1 6-9 0,5-2-1 16,-1 7 1-16,-4 0 6 0,5 4-14 0,-5-2-15 0,1 6 4 15,2 1 0-15,0 3 5 0,-1-3-2 0,-1 1-2 16,-1-2-9-16,5 0-2 0,-5-2 0 0,2 1-11 16,1-5-10-16,-5-1-1 0,2-1-3 0,-3-4-13 0,1 1-15 15,-3-5-12-15,3 0-9 0,-4-3-27 0,0-1-4 16,0-6-29-16,-2 5-17 0,2-5-15 0,0 0-10 0,-2 2-2 15,1-1-18-15,1-1 17 0,-4-4-17 0,4 0 65 16,0-2-28-16,0-1 66 0,-3-3-20 0,3-4 46 0,-3 2-4 16,5-3 47-16,-2 2-10 0,1 1-4 0,6-4 11 15,-2 3 1-15,-1-1 9 0,3-1 1 0,0 2 0 0,-4 0 23 16,2 0-6-16,-1 1 27 0,-4 2-9 0,-2 3-25 16,-1-2 59-16,3 3-33 0,-7 0 45 0,3 3-50 15,-2-1 58-15,-1 3-59 0,1 0 50 0,-2 0-3 0,-1 0-22 16,0 0-3-16,1 3-14 0,5-1-6 0,-4 1-17 0,4-1-4 15,-1 3 7-15,3-2 11 0,-3 1 0 0,3-2 4 16,1 4 2-16,1-4 4 0,1 4 12 0,0-1 10 16,3 0-7-16,-2-2-16 0,4 2 2 0,3-1-2 0,0 0 1 15,0-2-8-15,-2 0-10 0,4 0-9 0,-2-2-9 16,6 0-2-16,5 0-6 0,-5-1 2 0,6 1-8 0,1 0 2 16,4 0 3-16,2-3-2 0,0 2 0 0,-4 0-2 15,25-6 6-15,-29 6-2 0,-2-6-1 16,-2 3 0-16,-2 0 2 0,-3-3 3 0,-3 2-4 0,-4-2-2 15,0 0-3-15,-5 0 4 0,0-1 1 0,-1 2-4 0,-4-3-3 16,-2 2 4-16,-7 1 2 0,5 2-1 0,-6-2 0 16,0 3-2-16,-6 1 1 0,4-1 3 0,-4 3 2 0,-1-4-7 15,5 8 3-15,-7-4 3 0,5 4 1 0,-2 0-1 16,3 2 2-16,0-1 1 0,2 3-5 0,3 0 2 16,1-1-2-16,2 2 0 0,6-1 3 0,-1 1-3 0,1-2-4 15,1 2 4-15,2-2-1 0,1-1 2 0,1 3 6 0,2 0 2 16,2-2 1-16,3 0 5 0,0-1 5 0,5-1-5 15,0 0 5-15,4-1-2 0,2 0-8 0,1-1-1 16,2-2-1-16,3 0-4 0,-2 0-5 0,2-1-2 0,-1-1 3 16,0 1-1-16,-3-1 4 0,0 0-7 0,-4-2-1 15,0 0 7-15,-4 2-1 0,-3-2-1 0,0 0-1 0,-4 0-2 16,-2 1 2-16,0-2 0 0,-4-1 0 0,0 0-2 16,-3 0 1-16,2 0 2 0,-3-2-6 0,1 2 8 0,-2-2-5 15,4 1 2-15,-2 0 2 0,-1-1-3 0,4 0-2 16,0 2 2-16,0-1 2 0,4 2-4 0,2-1 5 0,0 2-1 15,5-1-6-15,-1 0 2 0,3 2 7 0,-3 1-10 16,3 1 5-16,4 1-2 0,-4-1 2 0,1 2 0 16,1 1 2-16,-4-1 0 0,3 2-5 0,-1 0 7 0,1 3 0 15,-5-1-1-15,3 0-4 0,-3 2 0 0,2 1 6 0,-3-1-1 16,1 0-2-16,-4 1 5 0,0 0-5 0,0-1 0 16,-4-2 3-16,1-1 1 0,-2 1-6 0,-2-2 4 0,2 2-1 15,-1-3-1-15,-4 2-1 0,2-1-1 0,-2-2 0 16,-3 1 6-16,0 1-2 0,0-4-2 0,0 3 3 15,-3-3-2-15,3 0 4 0,-1 0 1 0,0-3 4 0,1 3-9 16,1-4 4-16,1 0 0 0,2 0-4 0,-1 0 4 16,3-4-3-16,4 1 1 0,-1-1-8 0,3-1 6 0,1-4-2 15,5 2-5-15,-2 0 1 0,3 0 4 0,2-2-3 16,0 4-5-16,0-1 2 0,2 2 0 0,-1 1 3 0,-1 2 5 16,1 1 1-16,-2 1-11 0,2 3 3 0,-1 0-6 15,-3 0 4-15,1 3-5 0,2 1-9 0,-4 0-18 0,0-1-12 16,3 2 4-16,-4-1 3 0,2 3 8 0,2-3-3 15,-4 3 2-15,1-3 7 0,-3 2 16 0,2-3 13 16,-1 3 3-16,2-3-5 0,-6-1 5 0,3 1-1 0,-2-1 0 16,-1-1-1-16,-2-1 3 0,3 2 0 0,-3-2-4 0,-1-2 4 15,0 2-3-15,0-1 1 0,0-2 2 0,0 1 2 16,0 0-2-16,0-1-3 0,0-1 5 0,0 2-1 16,0-1-1-16,0 1 4 0,0 2 1 0,0-3 1 0,0 2 1 15,0 0 1-15,0 1-2 0,0 0 1 0,0-1 0 0,0 2 0 16,0-2-4-16,0 1-2 0,0 0 1 0,0 0-4 15,0 0 2-15,4 0-1 0,-4 0-1 0,0 0-4 16,1-2 6-16,2 2-1 0,-2-1-3 0,1-2 0 0,0 3 6 16,-1-3-4-16,2 1-1 0,-3 0 3 0,4-1-3 15,-4 1 0-15,1-1 2 0,1 3 5 0,0-3-9 0,-1 1 3 16,1 1 0-16,-1-1 0 0,3 0-2 0,-3 1 3 16,3-1-2-16,1 1-5 0,-2 0 1 0,1-1 2 0,1 0 3 15,-2 2 0-15,2 0 1 0,-2-3-2 0,1 3 1 16,-1-2 5-16,0 2-3 0,1-3-2 0,-3 0 1 0,1 2-1 15,1-1 0-15,-3-2-1 0,3 2 5 0,1-2-5 16,-4 1 3-16,1-2 0 0,2 0-1 0,-1 2-1 16,1-3 1-16,-3 1-2 0,0 0-2 0,-3-1 1 0,0-1-1 15,0 2 1-15,-1-2-1 0,-2 1-1 0,-1 1 2 16,-5 1 3-16,3-2-6 0,-6 3 7 0,0 1-7 0,-2 0 2 16,-1 0-1-16,-3 4 11 0,5 0 17 0,-3 1 3 15,2 0 3-15,0 5-2 0,2-2 11 0,3 3 20 0,-1 1 8 16,2 4-1-16,2-1 2 0,5 1 2 0,-2 2 9 15,4 1 18-15,1 1 10 0,4 0-9 0,2 2-11 16,3-3-2-16,4 1-8 0,3 0 5 0,5 1 3 0,-1-3-19 16,10 2-18-16,1-3-10 0,1-2 4 0,3-1-11 0,3-2-15 15,0-2-43-15,-1-3-23 0,0-2-44 0,-2-3-31 16,-4-2-74-16,-2-4-74 0,-7 0-75 0,-2-4-90 0,-7-4-58 16</inkml:trace>
  <inkml:trace contextRef="#ctx0" brushRef="#br0" timeOffset="139438.51">20023 15674 1524 0,'-4'1'19'0,"1"-1"-28"0,-3 0 66 0,6 0-38 15,-4 0 16-15,-6 2 6 0,10-1 20 0,-4-2 10 0,6 2-6 16,-7 2 44-16,8-3-56 0,-3 0 53 0,4-4-2 16,2 5 10-16,2-4-11 0,6 3 2 0,-2-2-12 0,9 1-14 15,-2-1 2-15,6-2-8 0,-1 4-12 0,3-4-16 16,0 4-9-16,1-3-5 0,1 3-5 0,-1-2-1 0,-1 0-10 16,2 1-6-16,-3 1-2 0,-3 0-1 0,0 0 0 0,-4 0-10 15,-1 0 1-15,-3 0 4 0,-2 0-4 0,-3 1-2 16,-2-1 0-16,-5 2 5 0,0-2-2 0,-1 2 3 0,-2-2-2 15,0 0-5-15,-2 0-22 0,0 0-9 0,-1 0-34 16,-2 3-52-16,-1-1-61 0,2-2-62 0,-3 2-58 0</inkml:trace>
  <inkml:trace contextRef="#ctx0" brushRef="#br0" timeOffset="142260.49">21164 15681 1167 0,'2'-3'26'0,"-1"2"33"0,-1-2 12 0,-1 2-17 0,1-2 73 0,-2-1-34 0,4 0 22 0,-2 1 22 15,1-1-7-15,-2 2-17 0,1-3-2 0,0 5 23 0,0 0-65 16,0 0 35-16,-2-1-21 0,2 1-20 0,0 1-21 16,3 3 1-16,1 1-1 0,-1 0-2 0,2 6 7 0,-2 0 8 15,4 4 2-15,-2 1 3 0,0 4 1 0,0 0-18 16,0 6-8-16,-4-2-4 0,5-1-16 0,-3 1-9 0,-1-1 0 16,0 0-3-16,1-1 1 0,0-2-2 0,0-2-1 0,-1 0 1 15,1-3 1-15,-1-2-1 0,-2-1-2 0,1-3-3 16,1-2 1-16,-2-1-1 0,2-1 8 0,-1-2-3 0,-1-2 17 15,-1-2 16-15,1-2 2 0,1 1 2 0,-1-1-2 16,0-7 5-16,0 2-10 0,-1-3-2 0,-1-1-12 0,2-4-18 16,-3-2-2-16,3-1 0 0,-4-2-2 0,3-3-3 15,-1-3 1-15,1-1 5 0,-1-1-5 0,0-5 0 0,1-1-2 16,1-3-5-16,0-3 4 0,0 4 2 0,1-1-1 0,1-2-4 16,3 4 0-16,0 2 6 0,0 3 3 0,2 4 3 15,1 4-5-15,3 4 3 0,2 3-2 0,1 4 3 0,2 5-2 16,-2 3-1-16,3 3 1 0,-1 2 3 0,2 1-1 15,-6 4-1-15,-2 4 2 0,1-1 1 0,-2 3 4 0,1 2-6 16,-2 2-3-16,0 0 0 0,0 3 4 0,-2 0 0 0,5 2 2 16,-5-2-2-16,-3 3-2 0,-1-1 8 0,-2-3-2 15,-2 1-5-15,-2-2-2 0,-4 0 5 0,0-2 0 0,-2-2-2 16,4 1-8-16,-8-2-19 0,1-2 3 0,0 0 3 16,-4-3-2-16,1 0-5 0,-4-3-4 0,-4-1 2 0,1-1 7 15,2-1 11-15,-1-2 4 0,3-1 2 0,4 0 1 0,1-2-1 16,6 0 3-16,2 0-2 0,3-2 2 0,3 1 4 15,3 0-7-15,3 1-1 0,2 0 0 0,3 1 6 0,4 3-1 16,0 0 0-16,0 3 2 0,5 1-1 0,0 1 4 16,-2 3-2-16,4 2 11 0,-4-1-8 0,-1 4 4 0,-1 0-1 15,0 2 4-15,-4-3-2 0,2 3-2 0,1 0 1 0,-1-1-9 16,0 0 4-16,3-1-1 0,-2 1 2 0,2-3-7 16,-2 2-6-16,0-3-33 0,-2 2-23 0,-2-2-31 0,-2 1-28 15,-2 1-25-15,-2-3-37 0,1-3-30 0,2-1 8 16,-4 3-6-16,0-6-5 0,-1 3 2 0,5-3-5 0</inkml:trace>
  <inkml:trace contextRef="#ctx0" brushRef="#br0" timeOffset="142651.93">21702 15825 816 0,'0'-20'17'0,"-3"-2"21"0,3-2 30 16,-3 0 18-16,1 2 22 0,4 1-20 0,-2-1 74 0,1 6-35 0,1 3 7 0,-2 3-15 16,1 6-31-16,-2-1-18 0,-1 7-22 0,-3 1 42 15,7 4-52-15,-2 0 47 0,2 4-19 0,1 1-2 0,2 2 19 16,-1 2 9-16,2 2 5 0,1 2-19 0,-4 2-18 15,2-3-10-15,-4 0-2 0,4 1-2 0,-3-1-18 0,1 0-7 16,1-2-2-16,-1-3-1 0,-1 0 3 0,1-2 5 16,2-1-5-16,-3-3-2 0,3 0 4 0,-4-2-4 0,1-1-2 15,-1-1-2-15,1-3-5 0,-2-1-6 0,2 0 3 16,-2-1-5-16,0-3 2 0,2-1 2 0,-2-1-6 0,2-3 3 16,0-2-3-16,-1-2 0 0,2-3-6 0,-1-3 4 0,1-4-3 15,-1-3-3-15,1-3 7 0,0-4-3 0,0 4 1 0,1-5-3 16,3-1 3-16,0 0-1 0,1 3-1 0,1 1-2 15,4 2 0-15,0 3 1 0,0 6-4 0,0 2 7 0,1 7-2 16,-2 0 7-16,-1 9 19 0,-1 0 2 0,0 6-2 16,0 3 5-16,1 5 19 0,-3 2 2 0,1 5 10 0,-1 1 2 15,1 4-15-15,-1 2 2 0,1 2 5 0,-5 0-6 16,5 3-12-16,-4-3-5 0,2 3-6 0,-2-3-8 0,3 1-1 16,-3-4-3-16,0-1-8 0,2 1 3 0,1-5 0 15,-3 2-5-15,4-4-33 0,-3-1-26 0,2-3-51 0,-1 2-38 16,-3-3-51-16,1 0-43 0,-2-7-55 0,-1 2 2 0,-1-4-16 15,-2-1-8-15,-1-3 10 0</inkml:trace>
  <inkml:trace contextRef="#ctx0" brushRef="#br0" timeOffset="143226.41">21860 15741 1500 0,'-13'0'30'0,"2"2"-5"16,-1-4 11-16,5 5 10 0,-2-3 10 0,-1 2 10 0,7-2 7 15,3 4 13-15,0-4-26 0,5 4 7 0,4-3-6 16,6 3-16-16,0 0-7 0,8-3-9 0,4 4-5 0,3-5-15 15,1 2-5-15,2 0-2 0,2-1-7 0,3-1 8 16,-2 1-27-16,-1 1-14 0,2-2-22 0,-4 0-10 0,0-2-17 16,0-2 31-16,-6 2-42 0,0-4 18 0,-3 2 27 0,-5-1 10 15,-2-2 22-15,-6 0 9 0,2 2 20 0,-7-3-30 16,-3-1 41-16,1-1-21 0,-4 1-1 0,0-5 9 0,-4 2-25 16,1-2 65-16,0-2-31 0,0 3 4 0,-5 0 20 0,3 2 19 15,4-1 4-15,-3 4 13 0,0-1 27 0,2 3-55 16,-1 2 29-16,1 1-6 0,2 3-13 0,-1 2-21 0,1 2 6 15,0 2-4-15,1 2-2 0,-1 3-3 0,2 2 1 16,-2 3 3-16,1 3 14 0,1 2 13 0,0 1-7 0,-1 4-15 16,2-3-2-16,1 3 6 0,1 1 13 0,0-3 4 15,2 3-16-15,-1-4-11 0,2 0-4 0,1-1-3 0,-2-3 0 16,3 0-9-16,-4-1-10 0,5-3-6 0,-5-1 2 0,1-2-5 16,-4-2 4-16,2 0-2 0,-4-3 3 0,2 0-7 15,-3-4-3-15,0-1 4 0,0 2-7 0,-3-4 7 0,2 0 0 16,-3-1 1-16,0-2-2 0,0-2 2 0,-2-1-6 15,-1-3-29-15,-2-2 5 0,1-4-10 0,0 3-8 0,-2-8-10 16,2 1-5-16,-2-3 1 0,-1-1 3 0,5 0 26 16,-2-3-4-16,0 2 10 0,1-3 1 0,3 3 13 0,1-3 6 15,3 4 0-15,0-3 2 0,0 3 2 0,3-1 1 0,4 2-1 16,0 1 2-16,2 4-1 0,0 0-1 0,3 4 2 16,1 1 1-16,4 4-2 0,-1 4 6 0,1 2 18 0,7 2 8 15,-5 3 5-15,5 3 4 0,1 4 12 0,-2 0 11 16,3 4 11-16,3 0-2 0,-3 4-18 0,1 0 3 0,-2 4-3 15,-1-3-6-15,-5 1-4 0,-2-4-6 0,-4 3-5 0,1-3 7 16,-7 0 5-16,-4-4-7 0,-3 0 10 0,-2-3 6 16,-3 0-7-16,-1-2-9 0,-8 0-2 0,0-2-13 0,-7-2-6 15,-2-2-1-15,-3 0-36 0,1-2-39 0,-5-3-46 0,-2 2-44 16,-1 1-66-16,-1-1-70 0,3-3-52 0,1 0-82 16</inkml:trace>
  <inkml:trace contextRef="#ctx0" brushRef="#br0" timeOffset="143885">22809 15839 895 0,'-4'3'10'0,"1"-6"17"0,3 6 30 0,-1-6 12 0,1 1 28 15,0-1-28-15,0-4 65 0,0 3-28 0,1-1-4 0,-1-1-10 16,0 2-7-16,0-3-9 0,0 3-28 0,3-3 31 0,1 0-55 15,-4-2 41-15,0-2 1 0,0 2-1 0,0-6-22 16,3 2-2-16,-1-1 2 0,-1-1-6 0,2-1-5 0,1 1-20 16,0-3-3-16,2 2 12 0,1 1 7 0,-1 1-1 15,-3 1 3-15,4 1-2 0,0 2 4 0,1 2 20 0,0 3 7 16,4 1-17-16,0 2-6 0,3 0 6 0,0 2-3 16,3 3 13-16,-3 4 5 0,1-4-9 0,-2 8-6 0,-1-1 0 15,-1 4 4-15,-3 2-3 0,2 0 4 0,-4 3 0 16,3 1-7-16,-5 0 6 0,3 3-2 0,-3 0 2 0,1-1 0 15,-3 1-1-15,3 0-1 0,-4 0-7 0,3-3-3 0,-4 3-8 16,2-1 2-16,-3-5 0 0,2 2-4 0,-2 0-3 16,-2-2-3-16,2-1-2 0,-1-1-6 0,1 0-4 0,0-1-6 15,0-1-4-15,0 1 3 0,0-3-2 0,0 2 2 0,0-2-4 16,0 0 10-16,1-2-5 0,1 2 0 0,0-3 4 16,-2-2-3-16,1 2 0 0,4-3-14 0,-2-1-30 15,0-2-32-15,0 1-38 0,-1-3-50 0,-1 2-65 0,1-5-64 16,5-1-14-16,-7-5-69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8:59:11.624"/>
    </inkml:context>
    <inkml:brush xml:id="br0">
      <inkml:brushProperty name="width" value="0.1" units="cm"/>
      <inkml:brushProperty name="height" value="0.1" units="cm"/>
      <inkml:brushProperty name="color" value="#FFC114"/>
    </inkml:brush>
  </inkml:definitions>
  <inkml:trace contextRef="#ctx0" brushRef="#br0">68 36 6753 0 0,'-1'0'63'0'0,"-1"0"0"0"0,0 0 1 0 0,0-1-1 0 0,0 1 1 0 0,0-1-1 0 0,0 1 1 0 0,1-1-1 0 0,-1 0 1 0 0,0 0-1 0 0,0 1 0 0 0,1-1 1 0 0,-4-2-1 0 0,-7-5 1150 0 0,16 10-293 0 0,-3-2-905 0 0,0 0 0 0 0,0 0 0 0 0,0 0-1 0 0,0 1 1 0 0,-1-1 0 0 0,1 0 0 0 0,0 1 0 0 0,0-1-1 0 0,-1 0 1 0 0,1 1 0 0 0,0-1 0 0 0,-1 1 0 0 0,1-1 0 0 0,0 1-1 0 0,-1 0 1 0 0,1-1 0 0 0,-1 1 0 0 0,1-1 0 0 0,-1 1-1 0 0,1 0 1 0 0,-1 0 0 0 0,1-1 0 0 0,-1 1 0 0 0,0 0 0 0 0,1 0-1 0 0,-1-1 1 0 0,0 1 0 0 0,0 0 0 0 0,0 0 0 0 0,0 0-1 0 0,1 1 1 0 0,-1 0-3 0 0,0 1 0 0 0,0 0 0 0 0,-1 0 0 0 0,1-1 1 0 0,-1 1-1 0 0,1 0 0 0 0,-1 0 0 0 0,0-1 0 0 0,0 1 0 0 0,0-1 0 0 0,0 1 0 0 0,0-1 0 0 0,0 1 0 0 0,-1-1 0 0 0,0 1 0 0 0,1-1 0 0 0,-1 0 0 0 0,0 0 0 0 0,0 0 0 0 0,0 0 0 0 0,0 0 0 0 0,0-1 0 0 0,-1 1 0 0 0,1-1 0 0 0,0 1 1 0 0,-1-1-1 0 0,-2 2 0 0 0,5-3-10 0 0,-1 0 0 0 0,1 0 0 0 0,0 0 0 0 0,0 0 0 0 0,0 0 0 0 0,-1 0 0 0 0,1 0 0 0 0,0 0 0 0 0,0 0 0 0 0,-1 0 0 0 0,1 0 0 0 0,0 0 0 0 0,0 0 0 0 0,-1 0 0 0 0,1 0 0 0 0,0 0 0 0 0,0 0 0 0 0,0 0 0 0 0,-1 0 0 0 0,1 0 0 0 0,0 0 0 0 0,0 0 0 0 0,-1 0 0 0 0,1-1 0 0 0,0 1 0 0 0,0 0 0 0 0,0 0 0 0 0,-1 0 0 0 0,1 0 0 0 0,0 0 0 0 0,0-1 0 0 0,0 1 0 0 0,0 0 0 0 0,0 0 0 0 0,-1 0 0 0 0,1-1 0 0 0,0 1 0 0 0,-2-13 71 0 0,6-12 0 0 0,-1 19-71 0 0,1 0 0 0 0,-1 0 1 0 0,1 1-1 0 0,1-1 0 0 0,-1 1 1 0 0,8-7-1 0 0,-10 11-11 0 0,-1-1 0 0 0,1 0 0 0 0,0 1 0 0 0,0 0 0 0 0,-1-1 0 0 0,1 1 0 0 0,0 0 0 0 0,0 0 0 0 0,1 0 0 0 0,-1 0 0 0 0,0 1 0 0 0,0-1 0 0 0,0 0 0 0 0,0 1 0 0 0,1 0 0 0 0,-1-1 0 0 0,0 1 1 0 0,1 0-1 0 0,-1 0 0 0 0,0 0 0 0 0,0 1 0 0 0,4 0 0 0 0,-4 0-137 0 0,0 1 0 0 0,0 0 1 0 0,-1-1-1 0 0,1 1 1 0 0,-1 0-1 0 0,0 0 0 0 0,1 0 1 0 0,-1 0-1 0 0,0 0 0 0 0,0 0 1 0 0,0 0-1 0 0,-1 1 1 0 0,1-1-1 0 0,0 3 0 0 0,0-2-262 0 0,3 7-540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0:27.691"/>
    </inkml:context>
    <inkml:brush xml:id="br0">
      <inkml:brushProperty name="width" value="0.1" units="cm"/>
      <inkml:brushProperty name="height" value="0.1" units="cm"/>
      <inkml:brushProperty name="color" value="#FFC114"/>
    </inkml:brush>
  </inkml:definitions>
  <inkml:trace contextRef="#ctx0" brushRef="#br0">60 262 9265 0 0,'0'0'3'0'0,"0"-1"0"0"0,0 1 0 0 0,1 0 0 0 0,-1 0 0 0 0,0 0 0 0 0,0 0 1 0 0,0 0-1 0 0,0 0 0 0 0,1 0 0 0 0,-1-1 0 0 0,0 1 0 0 0,0 0 0 0 0,0 0 0 0 0,0 0 0 0 0,0 0 0 0 0,1 0 1 0 0,-1-1-1 0 0,0 1 0 0 0,0 0 0 0 0,0 0 0 0 0,0 0 0 0 0,0-1 0 0 0,0 1 0 0 0,0 0 0 0 0,0 0 0 0 0,0 0 1 0 0,0-1-1 0 0,0 1 0 0 0,0 0 0 0 0,0 0 0 0 0,0 0 0 0 0,0-1 0 0 0,0 1 0 0 0,0 0 0 0 0,0 0 0 0 0,0 0 1 0 0,0-1-1 0 0,0 1 0 0 0,0 0 0 0 0,0 0 0 0 0,0 0 0 0 0,-1-1 0 0 0,1 1 0 0 0,0 0 0 0 0,0 0 0 0 0,0 0 1 0 0,0 0-1 0 0,0 0 0 0 0,-1-1 0 0 0,1 1 0 0 0,0 0 0 0 0,0 0 0 0 0,0 0 0 0 0,0 0 0 0 0,-1 0 0 0 0,1 0 1 0 0,0 0-1 0 0,0 0 0 0 0,0-1 0 0 0,-1 1 0 0 0,1 0 0 0 0,0 0 0 0 0,8-1 2352 0 0,0 1-1642 0 0,23 2-297 0 0,-24-2-418 0 0,-1 1 1 0 0,1-1-1 0 0,-1 0 1 0 0,1 0-1 0 0,0 0 1 0 0,-1-1-1 0 0,1 0 1 0 0,-1-1-1 0 0,0 0 1 0 0,1 0-1 0 0,8-4 1 0 0,-1-1 2 0 0,0-2 0 0 0,0 0-1 0 0,14-12 1 0 0,-26 20-1 0 0,-1 0 0 0 0,0 0 1 0 0,1 0-1 0 0,-1 0 0 0 0,0 0 0 0 0,0 0 0 0 0,0 0 0 0 0,0-1 0 0 0,0 1 1 0 0,0 0-1 0 0,0-1 0 0 0,0 1 0 0 0,0 0 0 0 0,-1-1 0 0 0,1 1 0 0 0,0-1 0 0 0,-1 1 1 0 0,0-1-1 0 0,1 0 0 0 0,-1 1 0 0 0,0-1 0 0 0,0 1 0 0 0,1-1 0 0 0,-1 0 0 0 0,-1 1 1 0 0,1-1-1 0 0,0 1 0 0 0,0-1 0 0 0,-1 0 0 0 0,0-2 0 0 0,-1-4 0 0 0,1-1-3 0 0,-1 0-1 0 0,0 1 1 0 0,0 0 0 0 0,-1-1-1 0 0,0 1 1 0 0,0 0-1 0 0,-1 1 1 0 0,0-1-1 0 0,0 0 1 0 0,-1 1 0 0 0,0 0-1 0 0,0 0 1 0 0,-1 1-1 0 0,0-1 1 0 0,-7-5 0 0 0,10 10 3 0 0,1 1 0 0 0,-1-1 0 0 0,0 1 0 0 0,1 0 0 0 0,-1 0 0 0 0,0 0 0 0 0,0 0 0 0 0,0 0 0 0 0,0 1 0 0 0,0 0 0 0 0,0-1 0 0 0,0 1 0 0 0,0 0 0 0 0,0 0 0 0 0,0 0 0 0 0,0 1 0 0 0,0-1 0 0 0,0 1 0 0 0,0 0 0 0 0,0 0 1 0 0,1 0-1 0 0,-1 0 0 0 0,0 0 0 0 0,0 1 0 0 0,1-1 0 0 0,-1 1 0 0 0,-2 2 0 0 0,-6 3 7 0 0,1 1 0 0 0,0 0 0 0 0,0 1-1 0 0,1 0 1 0 0,-9 11 0 0 0,11-11 5 0 0,0 0 0 0 0,1 1 0 0 0,0 0 0 0 0,1 0 0 0 0,0 0-1 0 0,0 1 1 0 0,1-1 0 0 0,1 1 0 0 0,0 0 0 0 0,0 0 0 0 0,1 0 0 0 0,1 0 0 0 0,-1 1-1 0 0,2 13 1 0 0,0-17-4 0 0,1 0-1 0 0,0 1 1 0 0,0-1 0 0 0,0 0-1 0 0,1 0 1 0 0,1 0-1 0 0,0 0 1 0 0,0-1 0 0 0,0 1-1 0 0,1-1 1 0 0,0 1-1 0 0,0-1 1 0 0,1-1-1 0 0,0 1 1 0 0,0 0 0 0 0,0-1-1 0 0,1 0 1 0 0,0-1-1 0 0,0 1 1 0 0,8 5 0 0 0,-3-5-128 0 0,0 0 0 0 0,0-1 0 0 0,0 0 0 0 0,1-1 0 0 0,-1 0 1 0 0,1 0-1 0 0,0-2 0 0 0,23 4 0 0 0,-15-5-559 0 0,1 0 0 0 0,-1-1 0 0 0,0-1 0 0 0,33-5 0 0 0,-18-3-673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0:28.077"/>
    </inkml:context>
    <inkml:brush xml:id="br0">
      <inkml:brushProperty name="width" value="0.1" units="cm"/>
      <inkml:brushProperty name="height" value="0.1" units="cm"/>
      <inkml:brushProperty name="color" value="#FFC114"/>
    </inkml:brush>
  </inkml:definitions>
  <inkml:trace contextRef="#ctx0" brushRef="#br0">297 125 6313 0 0,'0'0'2632'0'0,"-1"-13"-1995"0"0,-2-42-31 0 0,3 41 1254 0 0,-23 6-1574 0 0,-71-23-58 0 0,92 30-211 0 0,-1 1-1 0 0,1-1 1 0 0,0 1-1 0 0,0-1 1 0 0,-1 1-1 0 0,1 0 0 0 0,0 0 1 0 0,-1 0-1 0 0,1 0 1 0 0,0 0-1 0 0,-1 1 0 0 0,1-1 1 0 0,0 1-1 0 0,0-1 1 0 0,-1 1-1 0 0,1 0 0 0 0,0 0 1 0 0,0 0-1 0 0,0 0 1 0 0,0 0-1 0 0,0 1 0 0 0,0-1 1 0 0,1 0-1 0 0,-4 4 1 0 0,-3 2 96 0 0,-2 0 8 0 0,1 0-1 0 0,0 1 1 0 0,0 0 0 0 0,1 1-1 0 0,0 0 1 0 0,1 0 0 0 0,-1 1-1 0 0,2 0 1 0 0,0 0 0 0 0,0 1 0 0 0,1-1-1 0 0,-6 16 1 0 0,9-20-76 0 0,0 1 0 0 0,1 0 0 0 0,-1 0 0 0 0,1-1 0 0 0,1 1 0 0 0,-1 0 0 0 0,1 0 0 0 0,0 0 0 0 0,1 0 0 0 0,0 0 0 0 0,0 0 0 0 0,0 0 0 0 0,1-1 0 0 0,0 1 0 0 0,0 0 0 0 0,1-1 0 0 0,0 0 0 0 0,0 0 0 0 0,0 1 0 0 0,1-2-1 0 0,0 1 1 0 0,7 8 0 0 0,-5-8-64 0 0,0 0 0 0 0,0 0 0 0 0,0-1-1 0 0,1 0 1 0 0,-1-1 0 0 0,1 1 0 0 0,0-1-1 0 0,1 0 1 0 0,-1-1 0 0 0,1 0 0 0 0,9 3-1 0 0,-7-4-497 0 0,-1 0 0 0 0,1 0 0 0 0,0-1 0 0 0,1 0 0 0 0,10-1 0 0 0,-1-1-914 0 0</inkml:trace>
  <inkml:trace contextRef="#ctx0" brushRef="#br0" timeOffset="1">655 349 12241 0 0,'-6'4'220'0'0,"4"-3"136"0"0,-5-3 72 0 0,12 2 56 0 0,-8-3 4 0 0,1 3-4 0 0,0 0 8 0 0,0-1-12 0 0,2-2-324 0 0,2 1-248 0 0,2-1-276 0 0,-1 2-352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0:29.341"/>
    </inkml:context>
    <inkml:brush xml:id="br0">
      <inkml:brushProperty name="width" value="0.1" units="cm"/>
      <inkml:brushProperty name="height" value="0.1" units="cm"/>
      <inkml:brushProperty name="color" value="#FFC114"/>
    </inkml:brush>
  </inkml:definitions>
  <inkml:trace contextRef="#ctx0" brushRef="#br0">59 510 6125 0 0,'-6'-4'848'0'0,"0"0"1"0"0,0 0 0 0 0,0 0 0 0 0,1-1 0 0 0,0 0 0 0 0,-6-6 0 0 0,9 9-701 0 0,0-1-1 0 0,1 0 1 0 0,-1 1 0 0 0,1-1 0 0 0,0 0 0 0 0,0 0 0 0 0,0 0 0 0 0,0 0-1 0 0,0 0 1 0 0,1 0 0 0 0,-1 0 0 0 0,1 0 0 0 0,0 0 0 0 0,0 0 0 0 0,0 0-1 0 0,0 0 1 0 0,1 0 0 0 0,0-5 0 0 0,5-14-63 0 0,0 0 1 0 0,1 1-1 0 0,0 0 0 0 0,2 0 0 0 0,1 1 1 0 0,1 0-1 0 0,0 1 0 0 0,1 0 1 0 0,1 1-1 0 0,1 0 0 0 0,1 1 0 0 0,0 1 1 0 0,1 0-1 0 0,1 1 0 0 0,0 1 1 0 0,1 0-1 0 0,1 2 0 0 0,0 0 0 0 0,0 1 1 0 0,1 1-1 0 0,30-11 0 0 0,-29 13-80 0 0,-1 1-1 0 0,1 2 1 0 0,37-7-1 0 0,-51 11-4 0 0,-1 1 0 0 0,0 0-1 0 0,0 0 1 0 0,0 0-1 0 0,0 1 1 0 0,0-1-1 0 0,0 1 1 0 0,0 1 0 0 0,0-1-1 0 0,0 1 1 0 0,-1 0-1 0 0,1 1 1 0 0,-1-1-1 0 0,1 1 1 0 0,-1 0 0 0 0,0 1-1 0 0,0-1 1 0 0,6 6-1 0 0,5 7 13 0 0,-1-1-1 0 0,-1 2 0 0 0,0 0 1 0 0,-1 1-1 0 0,-1 0 0 0 0,11 24 1 0 0,-16-28-5 0 0,-1 1 0 0 0,-1 0 0 0 0,0 0-1 0 0,-1 0 1 0 0,-1 0 0 0 0,0 1 0 0 0,-1-1 0 0 0,-1 1 0 0 0,0 23 0 0 0,-3-24-232 0 0,0 0 1 0 0,-1 1-1 0 0,-8 26 0 0 0,6-20-5011 0 0,5-28 3589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0:29.834"/>
    </inkml:context>
    <inkml:brush xml:id="br0">
      <inkml:brushProperty name="width" value="0.1" units="cm"/>
      <inkml:brushProperty name="height" value="0.1" units="cm"/>
      <inkml:brushProperty name="color" value="#FFC114"/>
    </inkml:brush>
  </inkml:definitions>
  <inkml:trace contextRef="#ctx0" brushRef="#br0">98 119 7841 0 0,'-1'0'6'0'0,"0"0"0"0"0,1 0 0 0 0,-1 0 1 0 0,0 0-1 0 0,0 0 0 0 0,1 0 0 0 0,-1 0 1 0 0,0-1-1 0 0,1 1 0 0 0,-1 0 0 0 0,0-1 1 0 0,1 1-1 0 0,-1 0 0 0 0,1-1 0 0 0,-1 1 1 0 0,1 0-1 0 0,-1-1 0 0 0,0 1 0 0 0,1-1 1 0 0,0 0-1 0 0,-1 1 0 0 0,1-1 0 0 0,-1 1 0 0 0,1-1 1 0 0,0 1-1 0 0,-1-1 0 0 0,1 0 0 0 0,0 1 1 0 0,-1-1-1 0 0,1 0 0 0 0,0 1 0 0 0,0-1 1 0 0,0 0-1 0 0,0 0 0 0 0,0 1 0 0 0,0-1 1 0 0,0 0-1 0 0,0 1 0 0 0,0-1 0 0 0,0 0 1 0 0,0 1-1 0 0,0-1 0 0 0,1 0 0 0 0,-1 0 1 0 0,0 0-1 0 0,1-1 73 0 0,-1 0 0 0 0,1-1 0 0 0,0 1 0 0 0,0 0 0 0 0,0 0 0 0 0,0 0 0 0 0,0 0 0 0 0,0 0 0 0 0,1 0 0 0 0,-1 0 0 0 0,0 1 0 0 0,1-1 0 0 0,0 0 0 0 0,2-1 1 0 0,0 0 31 0 0,0 1 0 0 0,1 0 0 0 0,-1 1 0 0 0,0-1 1 0 0,1 1-1 0 0,-1 0 0 0 0,1 0 0 0 0,0 0 0 0 0,-1 0 1 0 0,1 1-1 0 0,0 0 0 0 0,7 1 0 0 0,-10-1-90 0 0,-1 0 0 0 0,1 0-1 0 0,0 1 1 0 0,-1-1 0 0 0,1 0-1 0 0,-1 1 1 0 0,1 0 0 0 0,0-1-1 0 0,-1 1 1 0 0,0 0 0 0 0,1 0 0 0 0,-1 0-1 0 0,1 0 1 0 0,-1 0 0 0 0,0 0-1 0 0,0 0 1 0 0,1 0 0 0 0,-1 1-1 0 0,0-1 1 0 0,0 0 0 0 0,0 1 0 0 0,0-1-1 0 0,-1 0 1 0 0,1 1 0 0 0,0 0-1 0 0,-1-1 1 0 0,1 1 0 0 0,-1-1-1 0 0,1 1 1 0 0,-1 0 0 0 0,0-1-1 0 0,0 1 1 0 0,1 0 0 0 0,-1-1 0 0 0,0 1-1 0 0,-1 0 1 0 0,1-1 0 0 0,-1 4-1 0 0,1-2-16 0 0,-1 0 0 0 0,0 0 0 0 0,1 0-1 0 0,-1 0 1 0 0,-1 0 0 0 0,1-1 0 0 0,0 1-1 0 0,-1 0 1 0 0,1-1 0 0 0,-1 1-1 0 0,0-1 1 0 0,0 1 0 0 0,0-1 0 0 0,0 0-1 0 0,0 0 1 0 0,-1 0 0 0 0,1 0 0 0 0,0 0-1 0 0,-1 0 1 0 0,0-1 0 0 0,1 1-1 0 0,-1-1 1 0 0,0 0 0 0 0,0 0 0 0 0,0 0-1 0 0,0 0 1 0 0,0 0 0 0 0,0-1 0 0 0,-5 1-1 0 0,2 0-2 0 0,-1-1 0 0 0,1 1-1 0 0,0-2 1 0 0,-1 1-1 0 0,1-1 1 0 0,0 0 0 0 0,0 0-1 0 0,0 0 1 0 0,-1-1 0 0 0,1 0-1 0 0,1 0 1 0 0,-1-1-1 0 0,-9-5 1 0 0,12 6-2 0 0,-1-1 0 0 0,1 1-1 0 0,0-1 1 0 0,-1 0 0 0 0,1 0 0 0 0,1 0 0 0 0,-1-1 0 0 0,0 1-1 0 0,1-1 1 0 0,0 1 0 0 0,-4-8 0 0 0,6 9 1 0 0,-1 0 1 0 0,0 0 0 0 0,1 0 0 0 0,-1 0-1 0 0,1-1 1 0 0,0 1 0 0 0,0 0-1 0 0,0-1 1 0 0,0 1 0 0 0,0 0 0 0 0,0 0-1 0 0,1-1 1 0 0,-1 1 0 0 0,1 0-1 0 0,0 0 1 0 0,-1 0 0 0 0,1 0 0 0 0,0-1-1 0 0,0 1 1 0 0,0 0 0 0 0,1 1-1 0 0,-1-1 1 0 0,3-3 0 0 0,0 1-7 0 0,-1 0 1 0 0,0 1 0 0 0,1 0 0 0 0,0 0-1 0 0,-1 0 1 0 0,1 0 0 0 0,0 1 0 0 0,1-1-1 0 0,-1 1 1 0 0,0 0 0 0 0,1 0 0 0 0,-1 1-1 0 0,1-1 1 0 0,-1 1 0 0 0,1 0-1 0 0,0 1 1 0 0,8-2 0 0 0,-3 3-188 0 0,-1-1 0 0 0,1 1 0 0 0,-1 1 0 0 0,1 0 0 0 0,-1 0-1 0 0,0 0 1 0 0,15 7 0 0 0,19 7-1423 0 0,-22-7 587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0:30.177"/>
    </inkml:context>
    <inkml:brush xml:id="br0">
      <inkml:brushProperty name="width" value="0.1" units="cm"/>
      <inkml:brushProperty name="height" value="0.1" units="cm"/>
      <inkml:brushProperty name="color" value="#FFC114"/>
    </inkml:brush>
  </inkml:definitions>
  <inkml:trace contextRef="#ctx0" brushRef="#br0">80 137 6221 0 0,'-1'0'37'0'0,"1"0"0"0"0,-1 0 0 0 0,1-1 0 0 0,-1 1 1 0 0,1 0-1 0 0,-1-1 0 0 0,1 1 0 0 0,0 0 0 0 0,-1-1 1 0 0,1 1-1 0 0,-1 0 0 0 0,1-1 0 0 0,0 1 1 0 0,-1-1-1 0 0,1 1 0 0 0,0-1 0 0 0,0 1 0 0 0,0-1 1 0 0,-1 1-1 0 0,1-1 0 0 0,0 1 0 0 0,0-1 0 0 0,0 1 1 0 0,0-1-1 0 0,0 0 0 0 0,0 1-9 0 0,0-1 0 0 0,0 1 0 0 0,0 0-1 0 0,0 0 1 0 0,0-1 0 0 0,0 1 0 0 0,0 0 0 0 0,0 0-1 0 0,0-1 1 0 0,0 1 0 0 0,0 0 0 0 0,0 0 0 0 0,0-1-1 0 0,-1 1 1 0 0,1 0 0 0 0,0 0 0 0 0,0-1 0 0 0,0 1-1 0 0,0 0 1 0 0,0 0 0 0 0,0 0 0 0 0,-1-1 0 0 0,1 1-1 0 0,0 0 1 0 0,0 0 0 0 0,0 0 0 0 0,-1-1 0 0 0,1 1-1 0 0,0 0 1 0 0,0 0 0 0 0,0 0 0 0 0,-1 0 0 0 0,1 0-1 0 0,0 0 1 0 0,0 0 0 0 0,-1 0 0 0 0,1-1 0 0 0,0 1-1 0 0,0 0 1 0 0,-1 0 0 0 0,1 0 0 0 0,0 0 0 0 0,0 0-1 0 0,-1 0 1 0 0,1 0 0 0 0,0 0 0 0 0,0 1 0 0 0,-1-1-1 0 0,1 0 1 0 0,0 0 0 0 0,0 0 0 0 0,-1 0 0 0 0,1 0-1 0 0,0 0 1 0 0,0 0 0 0 0,0 0 0 0 0,-1 1 0 0 0,1-1-1 0 0,0 0 1 0 0,9 12 527 0 0,-8-11-554 0 0,-1 1 0 0 0,1-1 0 0 0,0 0 1 0 0,-1 1-1 0 0,1-1 0 0 0,-1 1 0 0 0,1-1 0 0 0,-1 1 0 0 0,0-1 1 0 0,0 1-1 0 0,1-1 0 0 0,-1 1 0 0 0,0-1 0 0 0,0 1 0 0 0,-1 0 1 0 0,1-1-1 0 0,0 1 0 0 0,0-1 0 0 0,-1 1 0 0 0,1-1 1 0 0,-1 0-1 0 0,1 1 0 0 0,-1-1 0 0 0,0 1 0 0 0,0-1 0 0 0,1 0 1 0 0,-1 1-1 0 0,0-1 0 0 0,0 0 0 0 0,0 0 0 0 0,0 0 0 0 0,0 0 1 0 0,-1 0-1 0 0,1 0 0 0 0,0 0 0 0 0,0 0 0 0 0,-1 0 1 0 0,1-1-1 0 0,-2 2 0 0 0,2-2-1 0 0,0 1 0 0 0,-1 0 0 0 0,1-1-1 0 0,0 1 1 0 0,0-1 0 0 0,-1 0 0 0 0,1 1 0 0 0,0-1 0 0 0,-1 0 0 0 0,1 0 0 0 0,0 1 0 0 0,-1-1 0 0 0,1 0-1 0 0,-1-1 1 0 0,1 1 0 0 0,0 0 0 0 0,-1 0 0 0 0,1 0 0 0 0,0-1 0 0 0,0 1 0 0 0,-1-1 0 0 0,1 1-1 0 0,0-1 1 0 0,0 1 0 0 0,-1-1 0 0 0,1 0 0 0 0,0 0 0 0 0,0 0 0 0 0,0 1 0 0 0,0-1 0 0 0,0 0 0 0 0,0 0-1 0 0,0 0 1 0 0,1 0 0 0 0,-1-1 0 0 0,0 1 0 0 0,1 0 0 0 0,-1 0 0 0 0,0 0 0 0 0,1-1 0 0 0,-1-1 0 0 0,-1-7 4 0 0,0 0 0 0 0,1 0 0 0 0,0 0 0 0 0,0-1 1 0 0,1 1-1 0 0,1 0 0 0 0,1-11 0 0 0,-1 17-6 0 0,-1 0 0 0 0,1 0 0 0 0,0 0 0 0 0,0 1 0 0 0,0-1 0 0 0,1 0 0 0 0,-1 1 0 0 0,1-1 0 0 0,0 1-1 0 0,0-1 1 0 0,0 1 0 0 0,1 0 0 0 0,-1 0 0 0 0,1 0 0 0 0,-1 0 0 0 0,1 1 0 0 0,0-1 0 0 0,0 0 0 0 0,0 1 0 0 0,0 0 0 0 0,5-2 0 0 0,-4 3-122 0 0,0 1 1 0 0,-1 0-1 0 0,1 0 1 0 0,0 0-1 0 0,0 0 1 0 0,0 1-1 0 0,0-1 1 0 0,0 1 0 0 0,0 0-1 0 0,-1 0 1 0 0,1 0-1 0 0,0 1 1 0 0,-1 0-1 0 0,6 3 1 0 0,3 1-714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0:30.517"/>
    </inkml:context>
    <inkml:brush xml:id="br0">
      <inkml:brushProperty name="width" value="0.1" units="cm"/>
      <inkml:brushProperty name="height" value="0.1" units="cm"/>
      <inkml:brushProperty name="color" value="#FFC114"/>
    </inkml:brush>
  </inkml:definitions>
  <inkml:trace contextRef="#ctx0" brushRef="#br0">1662 313 5388 0 0,'0'0'856'0'0,"-54"-27"-529"0"0,-162-78 45 0 0,162 79 586 0 0,-15 24-470 0 0,-220-3-33 0 0,271 5-388 0 0,1 0 1 0 0,0 2-1 0 0,0 0 0 0 0,0 1 0 0 0,0 0 1 0 0,-21 8-1 0 0,-20 10 194 0 0,1 2 0 0 0,1 3 0 0 0,1 2 0 0 0,2 3 0 0 0,-98 74 0 0 0,115-75-205 0 0,1 1-1 0 0,2 2 1 0 0,2 1-1 0 0,1 1 1 0 0,1 2-1 0 0,2 1 1 0 0,2 1-1 0 0,-32 68 1 0 0,37-64-45 0 0,3 1 0 0 0,1 0 1 0 0,3 1-1 0 0,1 1 0 0 0,2 0 0 0 0,3 1 0 0 0,-4 74 0 0 0,11-94-5 0 0,2 0-1 0 0,1 0 1 0 0,0 0-1 0 0,2 0 0 0 0,1-1 1 0 0,11 30-1 0 0,-9-35 3 0 0,1-1-1 0 0,1 0 1 0 0,1-1-1 0 0,0 0 1 0 0,2-1 0 0 0,0 0-1 0 0,1-1 1 0 0,21 21-1 0 0,-9-15 4 0 0,1-1 1 0 0,1-1-1 0 0,1-2 0 0 0,1-1 0 0 0,0-1 0 0 0,1-2 0 0 0,1-1 0 0 0,1-1 0 0 0,0-2 0 0 0,39 8 0 0 0,-16-7 13 0 0,2-2-1 0 0,-1-3 1 0 0,1-3 0 0 0,0-2-1 0 0,76-7 1 0 0,-83-1-46 0 0,0-2-1 0 0,-1-2 1 0 0,0-2 0 0 0,0-3 0 0 0,-2-1-1 0 0,0-3 1 0 0,-1-2 0 0 0,0-2 0 0 0,72-48 0 0 0,-84 46-91 0 0,0-1 1 0 0,-2-2 0 0 0,-1-1-1 0 0,-2-2 1 0 0,-1-1 0 0 0,-1-1-1 0 0,-1-1 1 0 0,-3-2 0 0 0,0 0-1 0 0,-3-2 1 0 0,33-76 0 0 0,-34 56-83 0 0,-2-2 1 0 0,-2 0 0 0 0,-4 0-1 0 0,10-118 1 0 0,-19 128 84 0 0,-3 0 0 0 0,-2 1 1 0 0,-2-1-1 0 0,-3 1 0 0 0,-1 0 0 0 0,-23-74 0 0 0,23 100 92 0 0,-1 0-1 0 0,-1 1 1 0 0,-1 1-1 0 0,0-1 1 0 0,-2 2-1 0 0,0 0 0 0 0,-2 0 1 0 0,0 1-1 0 0,-19-18 1 0 0,20 24 18 0 0,0 1 0 0 0,-1 0 0 0 0,0 1 1 0 0,-1 1-1 0 0,0 0 0 0 0,-1 2 1 0 0,0-1-1 0 0,0 2 0 0 0,-1 0 1 0 0,0 1-1 0 0,0 1 0 0 0,-21-3 0 0 0,6 4-11 0 0,0 2 0 0 0,0 1 0 0 0,0 1 0 0 0,0 2-1 0 0,0 2 1 0 0,-43 9 0 0 0,-7 8-344 0 0,-100 38 0 0 0,63-13-295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0:39.241"/>
    </inkml:context>
    <inkml:brush xml:id="br0">
      <inkml:brushProperty name="width" value="0.1" units="cm"/>
      <inkml:brushProperty name="height" value="0.1" units="cm"/>
      <inkml:brushProperty name="color" value="#FFC114"/>
    </inkml:brush>
  </inkml:definitions>
  <inkml:trace contextRef="#ctx0" brushRef="#br0">1 937 4964 0 0,'0'-10'467'0'0,"0"20"704"0"0,0-9-1054 0 0,1 0 0 0 0,-1 0-1 0 0,1 0 1 0 0,0 0 0 0 0,0 0 0 0 0,0 1 0 0 0,0-1-1 0 0,0 0 1 0 0,0-1 0 0 0,0 1 0 0 0,0 0 0 0 0,2 1-1 0 0,-2-1-1 0 0,5 3 161 0 0,-1-1 0 0 0,1 0 0 0 0,0-1 0 0 0,0 1-1 0 0,0-1 1 0 0,0 0 0 0 0,0 0 0 0 0,0-1 0 0 0,1 0-1 0 0,-1 0 1 0 0,12-1 0 0 0,16 4 591 0 0,-14 0-478 0 0,0-2 1 0 0,0 0-1 0 0,35-3 0 0 0,-45 1-301 0 0,-1-1 0 0 0,1-1 0 0 0,-1 0 0 0 0,1 0 0 0 0,-1-1-1 0 0,0 0 1 0 0,0 0 0 0 0,0-1 0 0 0,15-10 0 0 0,13-14-13 0 0,-1-2-1 0 0,55-59 1 0 0,-26 22-32 0 0,-20 24-81 0 0,-1-3 1 0 0,-3-2-1 0 0,-2-1 1 0 0,-2-2 0 0 0,-2-1-1 0 0,-3-2 1 0 0,45-102-1 0 0,-76 152 33 0 0,12-25-35 0 0,-1-1-1 0 0,-2 0 0 0 0,-2-1 0 0 0,9-53 1 0 0,-16 82 22 0 0,-1 0 1 0 0,0 0 0 0 0,0 0-1 0 0,0 0 1 0 0,0 0-1 0 0,0 0 1 0 0,-1 0 0 0 0,1 0-1 0 0,-1 0 1 0 0,1 0 0 0 0,-1 0-1 0 0,-1-2 1 0 0,2 4 8 0 0,0-1 1 0 0,0 1-1 0 0,-1 0 1 0 0,1 0 0 0 0,0 0-1 0 0,0-1 1 0 0,0 1-1 0 0,-1 0 1 0 0,1 0-1 0 0,0 0 1 0 0,-1 0-1 0 0,1-1 1 0 0,0 1 0 0 0,0 0-1 0 0,-1 0 1 0 0,1 0-1 0 0,0 0 1 0 0,-1 0-1 0 0,1 0 1 0 0,0 0-1 0 0,0 0 1 0 0,-1 0-1 0 0,1 0 1 0 0,0 0 0 0 0,-1 0-1 0 0,1 0 1 0 0,-1 0-1 0 0,-12 10-122 0 0,8-5 70 0 0,-13 18 26 0 0,18-23 27 0 0,-1 1 1 0 0,1-1-1 0 0,0 1 0 0 0,0 0 1 0 0,-1-1-1 0 0,1 1 0 0 0,0-1 1 0 0,0 1-1 0 0,0 0 0 0 0,0-1 1 0 0,0 1-1 0 0,0 0 0 0 0,0-1 1 0 0,0 1-1 0 0,0-1 0 0 0,0 1 1 0 0,0 0-1 0 0,0-1 0 0 0,0 1 1 0 0,1-1-1 0 0,-1 1 0 0 0,0 0 1 0 0,0-1-1 0 0,1 1 0 0 0,-1-1 1 0 0,0 1-1 0 0,1-1 0 0 0,-1 1 1 0 0,1-1-1 0 0,-1 1 0 0 0,1-1 1 0 0,-1 0-1 0 0,0 1 0 0 0,1-1 1 0 0,-1 0-1 0 0,1 1 0 0 0,0-1 1 0 0,-1 0-1 0 0,1 1 0 0 0,0-1 1 0 0,5 1-326 0 0,-1 0 1 0 0,0-1 0 0 0,0 1 0 0 0,1-1 0 0 0,-1 0 0 0 0,0-1 0 0 0,1 0 0 0 0,-1 1-1 0 0,0-2 1 0 0,0 1 0 0 0,1 0 0 0 0,7-5 0 0 0,-3 2-732 0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0:39.619"/>
    </inkml:context>
    <inkml:brush xml:id="br0">
      <inkml:brushProperty name="width" value="0.1" units="cm"/>
      <inkml:brushProperty name="height" value="0.1" units="cm"/>
      <inkml:brushProperty name="color" value="#FFC114"/>
    </inkml:brush>
  </inkml:definitions>
  <inkml:trace contextRef="#ctx0" brushRef="#br0">25 448 7037 0 0,'1'0'-66'0'0,"3"-3"82"0"0,-19 1 87 0 0,2-2-75 0 0,13 4-23 0 0,-1-1 0 0 0,1 1 0 0 0,0 0 1 0 0,0 0-1 0 0,0 0 0 0 0,0 0 0 0 0,0-1 0 0 0,0 1 0 0 0,0 0 0 0 0,-1 0 0 0 0,1 0 0 0 0,0-1 0 0 0,0 1 0 0 0,0 0 0 0 0,0 0 0 0 0,0 0 0 0 0,0-1 0 0 0,0 1 0 0 0,0 0 0 0 0,0 0 0 0 0,0-1 0 0 0,0 1 0 0 0,0 0 0 0 0,0 0 0 0 0,0 0 0 0 0,0-1 1 0 0,0 1-1 0 0,1 0 0 0 0,-1 0 0 0 0,0 0 0 0 0,0-1 0 0 0,0 1 0 0 0,0 0 0 0 0,22-20 540 0 0,-10 11-321 0 0,35-34 549 0 0,48-56 0 0 0,-85 86-714 0 0,-1 0 0 0 0,-1 0 0 0 0,0-1 0 0 0,0 0 0 0 0,-2 0 0 0 0,9-27 0 0 0,-10 27 40 0 0,0 0 0 0 0,0 0 0 0 0,1 1 0 0 0,1 0 1 0 0,1 0-1 0 0,0 1 0 0 0,0 0 0 0 0,11-12 0 0 0,-18 23-79 0 0,1 0-1 0 0,0 0 0 0 0,0 0 1 0 0,0 0-1 0 0,0 0 1 0 0,0 0-1 0 0,0 1 0 0 0,0-1 1 0 0,0 1-1 0 0,0-1 1 0 0,0 1-1 0 0,0 0 0 0 0,0 0 1 0 0,0 0-1 0 0,0 0 0 0 0,0 0 1 0 0,0 0-1 0 0,0 1 1 0 0,0-1-1 0 0,0 0 0 0 0,0 1 1 0 0,0 0-1 0 0,0 0 1 0 0,0-1-1 0 0,0 1 0 0 0,0 0 1 0 0,0 1-1 0 0,1 0 0 0 0,7 4 23 0 0,-1 0 0 0 0,0 0 0 0 0,-1 1 0 0 0,10 9 0 0 0,21 27 112 0 0,-2 1 0 0 0,51 79 0 0 0,-51-69-324 0 0,-34-49 33 0 0,0 0 0 0 0,-1 0 0 0 0,1 0 0 0 0,-1 1 0 0 0,0-1 0 0 0,1 6 0 0 0,3 10-1006 0 0,2-6 152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0:41.197"/>
    </inkml:context>
    <inkml:brush xml:id="br0">
      <inkml:brushProperty name="width" value="0.1" units="cm"/>
      <inkml:brushProperty name="height" value="0.1" units="cm"/>
      <inkml:brushProperty name="color" value="#FFC114"/>
    </inkml:brush>
  </inkml:definitions>
  <inkml:trace contextRef="#ctx0" brushRef="#br0">5 12 5388 0 0,'0'0'13'0'0,"1"0"-1"0"0,-1 0 1 0 0,0 0-1 0 0,1 0 1 0 0,-1 0-1 0 0,1 0 0 0 0,-1 0 1 0 0,1 0-1 0 0,-1 0 1 0 0,1 0-1 0 0,-1 0 0 0 0,1 0 1 0 0,-1 0-1 0 0,0-1 1 0 0,1 1-1 0 0,-1 0 0 0 0,1 0 1 0 0,-1 0-1 0 0,0-1 1 0 0,1 1-1 0 0,-1 0 0 0 0,1 0 1 0 0,-1-1-1 0 0,0 1 1 0 0,1 0-1 0 0,-1-1 1 0 0,0 1-1 0 0,0 0 0 0 0,1-1 1 0 0,-1 1-1 0 0,0 0 1 0 0,0-1-1 0 0,1 1 0 0 0,-1-1 1 0 0,0 1-1 0 0,0-1 1 0 0,0 1 1 0 0,0-1 1 0 0,0 1-1 0 0,-1 0 1 0 0,1 0-1 0 0,0-1 1 0 0,0 1-1 0 0,-1 0 1 0 0,1 0-1 0 0,0-1 1 0 0,-1 1-1 0 0,1 0 1 0 0,0 0-1 0 0,0 0 1 0 0,-1 0-1 0 0,1 0 1 0 0,0-1 0 0 0,-1 1-1 0 0,1 0 1 0 0,0 0-1 0 0,-1 0 1 0 0,1 0-1 0 0,0 0 1 0 0,-1 0-1 0 0,1 0 1 0 0,0 0-1 0 0,-1 0 1 0 0,1 0-1 0 0,0 0 1 0 0,-1 0-1 0 0,1 1 1 0 0,0-1-1 0 0,-1 0 1 0 0,1 0-1 0 0,0 0 1 0 0,-1 0-1 0 0,1 0 1 0 0,0 1-1 0 0,-1-1 1 0 0,1 0 0 0 0,0 0-1 0 0,0 1 1 0 0,-1-1-1 0 0,1 0 1 0 0,0 1 2 0 0,-1-1 0 0 0,1 0 0 0 0,0 0 0 0 0,0 0 1 0 0,-1 0-1 0 0,1 1 0 0 0,0-1 0 0 0,0 0 0 0 0,-1 0 1 0 0,1 1-1 0 0,0-1 0 0 0,0 0 0 0 0,0 1 0 0 0,-1-1 0 0 0,1 0 1 0 0,0 0-1 0 0,0 1 0 0 0,0-1 0 0 0,0 0 0 0 0,0 1 1 0 0,0-1-1 0 0,0 0 0 0 0,0 1 0 0 0,0-1 0 0 0,0 1 1 0 0,6 20 125 0 0,-1-8-116 0 0,-4-10-34 0 0,0 1 1 0 0,1-1-1 0 0,-1 0 0 0 0,1 1 1 0 0,0-1-1 0 0,0 0 0 0 0,2 3 1 0 0,-3-5 72 0 0,4 8 0 0 0,0-1-51 0 0,1 5 19 0 0,2-1 0 0 0,14 18-1 0 0,-19-26 128 0 0,2-10-210 0 0,6-5 36 0 0,0-1 1 0 0,-1 0 0 0 0,0 0-1 0 0,14-26 1 0 0,4-7-122 0 0,-25 44 129 0 0,1 11 12 0 0,16 42 7 0 0,-19-49-6 0 0,1 0 0 0 0,-1 1 0 0 0,1-1 0 0 0,0 0 0 0 0,-1 0 0 0 0,2 0 0 0 0,-1 0 0 0 0,5 5 0 0 0,-6-7-6 0 0,0-1-1 0 0,0 1 0 0 0,0 0 1 0 0,0 0-1 0 0,0-1 1 0 0,0 1-1 0 0,0-1 0 0 0,0 1 1 0 0,0-1-1 0 0,1 0 0 0 0,-1 1 1 0 0,0-1-1 0 0,0 0 1 0 0,0 0-1 0 0,1 0 0 0 0,-1 0 1 0 0,0 0-1 0 0,2 0 0 0 0,1-1-3 0 0,1-1 0 0 0,-1 0 0 0 0,1 0 0 0 0,-1 0-1 0 0,0 0 1 0 0,0-1 0 0 0,0 0 0 0 0,0 1 0 0 0,0-2 0 0 0,5-4-1 0 0,44-44-39 0 0,-37 38-12 0 0,-14 14 53 0 0,0-1 1 0 0,0 1-1 0 0,0 0 1 0 0,0 0-1 0 0,0 0 1 0 0,0 0 0 0 0,0 0-1 0 0,0 1 1 0 0,0-1-1 0 0,0 0 1 0 0,0 1-1 0 0,0 0 1 0 0,0-1-1 0 0,0 1 1 0 0,0 0 0 0 0,-1 0-1 0 0,1 0 1 0 0,0 0-1 0 0,-1 0 1 0 0,1 1-1 0 0,-1-1 1 0 0,1 0-1 0 0,-1 1 1 0 0,1-1 0 0 0,-1 1-1 0 0,2 2 1 0 0,2 2-111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0:41.836"/>
    </inkml:context>
    <inkml:brush xml:id="br0">
      <inkml:brushProperty name="width" value="0.1" units="cm"/>
      <inkml:brushProperty name="height" value="0.1" units="cm"/>
      <inkml:brushProperty name="color" value="#FFC114"/>
    </inkml:brush>
  </inkml:definitions>
  <inkml:trace contextRef="#ctx0" brushRef="#br0">0 41 5268 0 0,'6'-11'56'0'0,"-1"10"109"0"0,-3 15 221 0 0,-4 7-78 0 0,2-15-306 0 0,-1 0 1 0 0,1 0 0 0 0,0 0-1 0 0,1 9 1 0 0,0-13 0 0 0,-1 0 0 0 0,1 0-1 0 0,-1 0 1 0 0,1 0 0 0 0,0 0 0 0 0,0 0 0 0 0,0 0 0 0 0,0-1 0 0 0,0 1-1 0 0,0 0 1 0 0,1-1 0 0 0,-1 1 0 0 0,0-1 0 0 0,1 1 0 0 0,-1-1 0 0 0,1 1-1 0 0,3 1 1 0 0,-3-2 8 0 0,1 1 0 0 0,-1 0-1 0 0,1-1 1 0 0,-1 0 0 0 0,1 0 0 0 0,0 0-1 0 0,-1 0 1 0 0,4 1 0 0 0,-5-2-8 0 0,0 0 0 0 0,0 0 0 0 0,0 0 0 0 0,-1-1 0 0 0,1 1 0 0 0,0 0 1 0 0,0 0-1 0 0,0-1 0 0 0,-1 1 0 0 0,1-1 0 0 0,0 1 0 0 0,-1-1 0 0 0,1 1 0 0 0,0-1 0 0 0,-1 1 0 0 0,1-1 0 0 0,0 1 1 0 0,-1-1-1 0 0,1 0 0 0 0,-1 1 0 0 0,1-1 0 0 0,-1 0 0 0 0,1 1 0 0 0,-1-1 0 0 0,0 0 0 0 0,1 0 0 0 0,-1 0 0 0 0,0 1 1 0 0,1-2-1 0 0,30-69-2 0 0,-29 63-4 0 0,-1 4-1 0 0,0 0 0 0 0,0 0 0 0 0,0 1-1 0 0,0-1 1 0 0,1 0 0 0 0,0 1 0 0 0,0-1-1 0 0,0 1 1 0 0,0-1 0 0 0,0 1 0 0 0,0 0-1 0 0,1 0 1 0 0,3-3 0 0 0,7 32-37 0 0,-12-24 34 0 0,18 26-24 0 0,-18-27 33 0 0,0 1 1 0 0,0-1-1 0 0,0 0 1 0 0,0 0 0 0 0,0 1-1 0 0,1-1 1 0 0,-1 0-1 0 0,0 0 1 0 0,0 0-1 0 0,1 0 1 0 0,-1-1-1 0 0,1 1 1 0 0,-1 0-1 0 0,1 0 1 0 0,-1-1-1 0 0,3 1 1 0 0,20-26 70 0 0,-21 22-45 0 0,0-1 47 0 0,1-1 1 0 0,0 2-1 0 0,1-1 1 0 0,-1 0-1 0 0,1 1 1 0 0,-1 0-1 0 0,11-5 1 0 0,-14 8-66 0 0,0-1 0 0 0,1 1 0 0 0,-1 0 0 0 0,0-1 0 0 0,1 1 0 0 0,-1 0 0 0 0,1 0 0 0 0,-1 0 0 0 0,0 0 0 0 0,1 1 0 0 0,-1-1 0 0 0,0 0 0 0 0,1 0 0 0 0,-1 1 0 0 0,2 0 0 0 0,-1 0-27 0 0,1 1 1 0 0,-1-1 0 0 0,1 1-1 0 0,-1 0 1 0 0,0-1 0 0 0,0 1-1 0 0,0 0 1 0 0,0 0 0 0 0,3 5-1 0 0,3 6-104 0 0,-6-10 86 0 0,0 1 0 0 0,0-1 0 0 0,0 0 0 0 0,0 0 1 0 0,1 0-1 0 0,-1-1 0 0 0,1 1 0 0 0,4 3 0 0 0,9 5-254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8:59:11.963"/>
    </inkml:context>
    <inkml:brush xml:id="br0">
      <inkml:brushProperty name="width" value="0.1" units="cm"/>
      <inkml:brushProperty name="height" value="0.1" units="cm"/>
      <inkml:brushProperty name="color" value="#FFC114"/>
    </inkml:brush>
  </inkml:definitions>
  <inkml:trace contextRef="#ctx0" brushRef="#br0">117 54 7937 0 0,'0'0'9'0'0,"0"0"0"0"0,0 0 0 0 0,0 0 0 0 0,0 0 0 0 0,0 0-1 0 0,0 1 1 0 0,0-1 0 0 0,0 0 0 0 0,1 0 0 0 0,-1 0 0 0 0,0 0 0 0 0,0 0 0 0 0,0 0 0 0 0,0 0 0 0 0,0 0 0 0 0,0 0 0 0 0,0 0 0 0 0,0 0 0 0 0,0 0 0 0 0,0 1 0 0 0,0-1 0 0 0,1 0 0 0 0,-1 0 0 0 0,0 0 0 0 0,0 0 0 0 0,0 0 0 0 0,0 0 0 0 0,0 0 0 0 0,0 0 0 0 0,0 0 0 0 0,0 0-1 0 0,1 0 1 0 0,-1 0 0 0 0,0 0 0 0 0,0 0 0 0 0,0 0 0 0 0,0 0 0 0 0,0 0 0 0 0,0 0 0 0 0,0 0 0 0 0,0-1 0 0 0,1 1 0 0 0,-1 0 0 0 0,0 0 0 0 0,0 0 0 0 0,0 0 0 0 0,0 0 0 0 0,0 0 0 0 0,0 0 0 0 0,0 0 0 0 0,0 0 0 0 0,0 0 0 0 0,0 0 0 0 0,0 0 0 0 0,0-1 0 0 0,1 1-1 0 0,-1 0 1 0 0,0 0 0 0 0,0 0 0 0 0,0 0 0 0 0,0 0 0 0 0,0 0 0 0 0,0 0 0 0 0,0 0 0 0 0,0 0 0 0 0,0-1 0 0 0,-5-6 525 0 0,5 7-528 0 0,-1 0 0 0 0,1-1 0 0 0,-1 1 0 0 0,0 0 0 0 0,1-1 0 0 0,-1 1 0 0 0,0 0 0 0 0,1 0-1 0 0,-1 0 1 0 0,0-1 0 0 0,1 1 0 0 0,-1 0 0 0 0,0 0 0 0 0,1 0 0 0 0,-1 0 0 0 0,0 0-1 0 0,0 1 1 0 0,1-1 0 0 0,-1 0 0 0 0,0 0 0 0 0,1 0 0 0 0,-1 0 0 0 0,0 1 0 0 0,1-1 0 0 0,-1 0-1 0 0,1 1 1 0 0,-1-1 0 0 0,0 0 0 0 0,1 1 0 0 0,-1-1 0 0 0,1 1 0 0 0,-1-1 0 0 0,0 2-1 0 0,-21 25 203 0 0,7-8-138 0 0,14-18-61 0 0,-1 1 1 0 0,1-1-1 0 0,-1 0 1 0 0,0 0-1 0 0,0 1 1 0 0,0-1-1 0 0,0 0 0 0 0,0 0 1 0 0,0-1-1 0 0,0 1 1 0 0,0 0-1 0 0,0-1 1 0 0,0 1-1 0 0,-1-1 1 0 0,1 0-1 0 0,0 0 0 0 0,0 0 1 0 0,-3 0-1 0 0,4 0-2 0 0,0 0 0 0 0,0 0 0 0 0,1-1 0 0 0,-1 1 0 0 0,0 0-1 0 0,0-1 1 0 0,0 1 0 0 0,1 0 0 0 0,-1-1 0 0 0,0 1 0 0 0,1-1-1 0 0,-1 1 1 0 0,0-1 0 0 0,1 0 0 0 0,-1 1 0 0 0,1-1 0 0 0,-1 0-1 0 0,1 1 1 0 0,-1-2 0 0 0,0 0-1 0 0,1 0 1 0 0,-1 1-1 0 0,1-1 1 0 0,-1 0-1 0 0,1 1 1 0 0,0-1-1 0 0,0 0 0 0 0,0 1 1 0 0,0-1-1 0 0,0 0 1 0 0,0 0-1 0 0,1 1 0 0 0,0-3 1 0 0,1-3 64 0 0,0 0 0 0 0,0 0 0 0 0,1 0 0 0 0,0 1 0 0 0,5-9 0 0 0,-7 14-75 0 0,0-1 1 0 0,0 0 0 0 0,0 1-1 0 0,0-1 1 0 0,0 1 0 0 0,0-1-1 0 0,0 1 1 0 0,1 0 0 0 0,-1-1 0 0 0,0 1-1 0 0,1 0 1 0 0,-1 0 0 0 0,1 0-1 0 0,-1 0 1 0 0,1 0 0 0 0,0 1-1 0 0,-1-1 1 0 0,1 0 0 0 0,0 1-1 0 0,0-1 1 0 0,0 1 0 0 0,-1-1-1 0 0,1 1 1 0 0,0 0 0 0 0,3 0-1 0 0,-4 1-84 0 0,0 0-1 0 0,1 0 1 0 0,-1 0-1 0 0,0 0 1 0 0,0 0-1 0 0,0 0 1 0 0,-1 0-1 0 0,1 0 1 0 0,0 0-1 0 0,0 0 1 0 0,-1 1-1 0 0,1-1 1 0 0,0 0-1 0 0,-1 1 1 0 0,1-1-1 0 0,-1 0 1 0 0,0 1-1 0 0,1-1 0 0 0,-1 1 1 0 0,0 1-1 0 0,2 11-869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0:42.686"/>
    </inkml:context>
    <inkml:brush xml:id="br0">
      <inkml:brushProperty name="width" value="0.1" units="cm"/>
      <inkml:brushProperty name="height" value="0.1" units="cm"/>
      <inkml:brushProperty name="color" value="#FFC114"/>
    </inkml:brush>
  </inkml:definitions>
  <inkml:trace contextRef="#ctx0" brushRef="#br0">0 38 5481 0 0,'8'-1'45'0'0,"-8"0"-32"0"0,1 1-1 0 0,-1 0 1 0 0,1-1 0 0 0,-1 1-1 0 0,1 0 1 0 0,-1 0 0 0 0,1 0 0 0 0,-1-1-1 0 0,1 1 1 0 0,-1 0 0 0 0,1 0-1 0 0,-1 0 1 0 0,1 0 0 0 0,-1 0 0 0 0,1 0-1 0 0,-1 0 1 0 0,1 0 0 0 0,-1 0 0 0 0,1 0-1 0 0,-1 0 1 0 0,1 0 0 0 0,-1 0-1 0 0,1 0 1 0 0,-1 1 0 0 0,1-1 0 0 0,-1 0-1 0 0,1 0 1 0 0,-1 1 0 0 0,0-1-1 0 0,1 0 1 0 0,-1 1 0 0 0,1-1 0 0 0,-1 0-1 0 0,0 1 1 0 0,1-1 0 0 0,-1 0-1 0 0,1 1 1 0 0,-1 1 15 0 0,-1 0 0 0 0,1-1 0 0 0,-1 1 0 0 0,1-1 0 0 0,-1 1 0 0 0,1 0 0 0 0,-1-1 0 0 0,0 0 0 0 0,1 1 0 0 0,-1-1 0 0 0,0 1 0 0 0,0-1 0 0 0,-3 3 0 0 0,2 1 174 0 0,18-6 244 0 0,-9-2-437 0 0,1 1 1 0 0,-1-1-1 0 0,0-1 1 0 0,0 0 0 0 0,-1 0-1 0 0,1 0 1 0 0,11-11-1 0 0,-5 6-53 0 0,-11 7 44 0 0,0 0 0 0 0,1 0 0 0 0,-1 1 0 0 0,1-1-1 0 0,0 0 1 0 0,0 1 0 0 0,-1 0 0 0 0,1 0 0 0 0,0 0-1 0 0,0 0 1 0 0,0 0 0 0 0,0 1 0 0 0,5-1 0 0 0,-10 2 24 0 0,-9 7-134 0 0,11-8 110 0 0,0 0 0 0 0,0 1 1 0 0,0-1-1 0 0,0 0 0 0 0,0 1 1 0 0,0-1-1 0 0,-1 0 0 0 0,1 1 1 0 0,0-1-1 0 0,0 1 0 0 0,0-1 1 0 0,0 0-1 0 0,0 1 0 0 0,0-1 1 0 0,0 0-1 0 0,0 1 1 0 0,0-1-1 0 0,1 0 0 0 0,-1 1 1 0 0,0-1-1 0 0,0 1 0 0 0,0-1 1 0 0,0 0-1 0 0,0 0 0 0 0,1 1 1 0 0,-1-1-1 0 0,0 0 0 0 0,0 1 1 0 0,1-1-1 0 0,-1 0 0 0 0,0 0 1 0 0,0 1-1 0 0,1-1 0 0 0,-1 0 1 0 0,0 0-1 0 0,1 1 1 0 0,-1-1-1 0 0,0 0 0 0 0,1 0 1 0 0,-1 0-1 0 0,1 0 0 0 0,0 1 3 0 0,1 0-1 0 0,-1 0 1 0 0,1 0 0 0 0,-1 0-1 0 0,1-1 1 0 0,-1 1-1 0 0,1-1 1 0 0,-1 1 0 0 0,1-1-1 0 0,0 1 1 0 0,-1-1-1 0 0,1 0 1 0 0,0 0-1 0 0,-1 0 1 0 0,4 0 0 0 0,-5 0-2 0 0,4 0-1 0 0,-3 0 14 0 0,0 0 0 0 0,0 0 0 0 0,1 0 0 0 0,-1 0-1 0 0,0 0 1 0 0,0 0 0 0 0,1 0 0 0 0,-1 0 0 0 0,0-1 0 0 0,0 1 0 0 0,0 0 0 0 0,1-1 0 0 0,-1 1 0 0 0,0-1 0 0 0,0 1 0 0 0,0-1 0 0 0,0 1 0 0 0,0-1-1 0 0,0 0 1 0 0,0 0 0 0 0,0 0 0 0 0,0 1 0 0 0,0-1 0 0 0,0-2 0 0 0,2 2-5 0 0,0 0 0 0 0,0 0 0 0 0,0 1-1 0 0,0-1 1 0 0,0 0 0 0 0,0 1 0 0 0,5 0 0 0 0,7-2-408 0 0,0 1-50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1:00.532"/>
    </inkml:context>
    <inkml:brush xml:id="br0">
      <inkml:brushProperty name="width" value="0.1" units="cm"/>
      <inkml:brushProperty name="height" value="0.1" units="cm"/>
      <inkml:brushProperty name="color" value="#FFC114"/>
    </inkml:brush>
  </inkml:definitions>
  <inkml:trace contextRef="#ctx0" brushRef="#br0">521 538 7421 0 0,'-4'-33'90'0'0,"3"30"-5"0"0,0-1 0 0 0,0 0 0 0 0,0-1 0 0 0,1 1 0 0 0,0 0 0 0 0,0 0 0 0 0,0 0 0 0 0,0 0 0 0 0,1 0 0 0 0,-1 0 0 0 0,1 0 0 0 0,2-7-1 0 0,72-130 4288 0 0,-76 141-4350 0 0,1 0 1 0 0,0 0-1 0 0,0 0 1 0 0,0 0-1 0 0,0 1 1 0 0,0-1-1 0 0,0 0 1 0 0,0 0-1 0 0,-1 0 1 0 0,1 0-1 0 0,0 0 1 0 0,0 0-1 0 0,0 0 1 0 0,0 0-1 0 0,0 0 1 0 0,0 0 0 0 0,0 0-1 0 0,-1-1 1 0 0,1 1-1 0 0,0 0 1 0 0,0 0-1 0 0,0 0 1 0 0,0 0-1 0 0,0 0 1 0 0,0 0-1 0 0,0 0 1 0 0,0 0-1 0 0,-1 0 1 0 0,1 0-1 0 0,0 0 1 0 0,0 0-1 0 0,0 0 1 0 0,0-1-1 0 0,0 1 1 0 0,0 0 0 0 0,0 0-1 0 0,0 0 1 0 0,0 0-1 0 0,0 0 1 0 0,0 0-1 0 0,0 0 1 0 0,0 0-1 0 0,0-1 1 0 0,0 1-1 0 0,0 0 1 0 0,0 0-1 0 0,0 0 1 0 0,0 0-1 0 0,0 0 1 0 0,0 0-1 0 0,0-1 1 0 0,0 1 0 0 0,0 0-1 0 0,0 0 1 0 0,0 0-1 0 0,0 0 1 0 0,0 0-1 0 0,0 0 1 0 0,0 0-1 0 0,0 0 1 0 0,0-1-1 0 0,0 1 1 0 0,0 0-1 0 0,0 0 1 0 0,0 0-1 0 0,0 0 1 0 0,1 0-1 0 0,-17 6 434 0 0,-18 15-395 0 0,-13 13-43 0 0,1 2-1 0 0,-68 69 0 0 0,110-99-17 0 0,-1 0-1 0 0,1 0 1 0 0,0 1-1 0 0,0-1 1 0 0,1 1-1 0 0,0 0 1 0 0,0 0-1 0 0,1 0 1 0 0,-3 12-1 0 0,4-16 2 0 0,1 0-1 0 0,-1 1 1 0 0,1-1-1 0 0,0 0 1 0 0,0 0-1 0 0,0 0 1 0 0,1 0-1 0 0,-1 1 1 0 0,1-1-1 0 0,0 0 1 0 0,1 4-1 0 0,-1-6 2 0 0,-1 1 0 0 0,1 0-1 0 0,0-1 1 0 0,0 1-1 0 0,1-1 1 0 0,-1 1 0 0 0,0-1-1 0 0,0 0 1 0 0,1 1-1 0 0,-1-1 1 0 0,1 0 0 0 0,-1 0-1 0 0,1 0 1 0 0,0 0-1 0 0,-1 0 1 0 0,1 0 0 0 0,0-1-1 0 0,-1 1 1 0 0,1-1-1 0 0,3 1 1 0 0,0 0 3 0 0,0-1 0 0 0,0 1 0 0 0,0-1-1 0 0,0-1 1 0 0,0 1 0 0 0,0-1 0 0 0,0 0 0 0 0,0 0 0 0 0,0 0 0 0 0,-1 0-1 0 0,1-1 1 0 0,0 0 0 0 0,-1 0 0 0 0,1-1 0 0 0,6-3 0 0 0,6-6 6 0 0,0-1 1 0 0,19-18-1 0 0,-32 28-11 0 0,103-82 12 0 0,-57 46-9 0 0,-27 10-49 0 0,-15 16 10 0 0,-7 12 22 0 0,-3 3 5 0 0,-18 36-75 0 0,8-11 69 0 0,10-23 13 0 0,0 0 0 0 0,1 1 0 0 0,-1-1 0 0 0,1 1-1 0 0,0-1 1 0 0,0 1 0 0 0,1-1 0 0 0,-1 1 0 0 0,1 0-1 0 0,0-1 1 0 0,1 1 0 0 0,-1 0 0 0 0,1-1 0 0 0,1 9 0 0 0,-1-11 4 0 0,-1 0 0 0 0,1 0 0 0 0,0-1 0 0 0,-1 1 1 0 0,1 0-1 0 0,0 0 0 0 0,0-1 0 0 0,0 1 0 0 0,0-1 1 0 0,1 1-1 0 0,-1-1 0 0 0,0 1 0 0 0,0-1 0 0 0,1 0 1 0 0,-1 0-1 0 0,1 1 0 0 0,0-1 0 0 0,-1 0 1 0 0,1 0-1 0 0,0-1 0 0 0,-1 1 0 0 0,1 0 0 0 0,0 0 1 0 0,0-1-1 0 0,0 1 0 0 0,-1-1 0 0 0,1 0 0 0 0,0 0 1 0 0,0 1-1 0 0,0-1 0 0 0,0 0 0 0 0,0-1 0 0 0,0 1 1 0 0,0 0-1 0 0,-1 0 0 0 0,1-1 0 0 0,0 1 1 0 0,2-2-1 0 0,12-4 18 0 0,-1-1 0 0 0,1-1 1 0 0,-1 0-1 0 0,-1-1 0 0 0,0 0 0 0 0,21-19 1 0 0,-16 13-12 0 0,-11 9-9 0 0,0-1-1 0 0,0 0 1 0 0,-1-1 0 0 0,-1 1 0 0 0,1-1-1 0 0,-1-1 1 0 0,0 1 0 0 0,-1-1-1 0 0,0 0 1 0 0,0 0 0 0 0,-1-1 0 0 0,0 1-1 0 0,-1-1 1 0 0,3-14 0 0 0,-3 11-5 0 0,-2 0 0 0 0,1-1 1 0 0,-2 1-1 0 0,0 0 0 0 0,0 0 0 0 0,-1 0 1 0 0,-1-1-1 0 0,0 1 0 0 0,-1 1 1 0 0,-7-22-1 0 0,6 22-3 0 0,-1 1 1 0 0,-1-1-1 0 0,0 1 1 0 0,0 0-1 0 0,-1 1 1 0 0,0-1 0 0 0,-1 1-1 0 0,0 1 1 0 0,-1-1-1 0 0,0 2 1 0 0,-11-10-1 0 0,12 12 1 0 0,0 1-1 0 0,-1-1 1 0 0,1 2-1 0 0,-1-1 1 0 0,0 1 0 0 0,-1 1-1 0 0,1-1 1 0 0,-1 2-1 0 0,1-1 1 0 0,-1 1-1 0 0,0 1 1 0 0,0 0 0 0 0,0 0-1 0 0,0 1 1 0 0,-11 1-1 0 0,-9 2-3 0 0,1 2 0 0 0,-1 2 0 0 0,1 0 0 0 0,0 2 0 0 0,-40 18 0 0 0,17-3 13 0 0,-93 60-1 0 0,115-63 5 0 0,0 1-1 0 0,1 1 1 0 0,-31 33 0 0 0,50-45-3 0 0,-1 0 0 0 0,1 1-1 0 0,1 1 1 0 0,0 0 0 0 0,1 0 0 0 0,0 1 0 0 0,1 0 0 0 0,1 0-1 0 0,0 1 1 0 0,-4 17 0 0 0,8-23 32 0 0,0 0-1 0 0,1 0 1 0 0,0 0-1 0 0,1 0 1 0 0,0 0-1 0 0,1 0 1 0 0,-1 0-1 0 0,2 0 1 0 0,-1-1-1 0 0,1 1 1 0 0,1 0-1 0 0,4 10 1 0 0,-2-8 66 0 0,0 0 1 0 0,1-1 0 0 0,1 1 0 0 0,0-1-1 0 0,0-1 1 0 0,1 1 0 0 0,0-1-1 0 0,12 10 1 0 0,-2-4 44 0 0,1-1-1 0 0,0-1 1 0 0,1-1 0 0 0,0-1-1 0 0,1-1 1 0 0,0 0 0 0 0,1-1 0 0 0,0-2-1 0 0,25 6 1 0 0,-12-6-168 0 0,0-2 0 0 0,0-1 0 0 0,1-1 0 0 0,-1-3 0 0 0,1 0 0 0 0,-1-3 0 0 0,0 0 0 0 0,40-11 0 0 0,-51 9-423 0 0,-1-1 1 0 0,0-2-1 0 0,-1 0 0 0 0,1-2 1 0 0,-1 0-1 0 0,-1-1 0 0 0,0-1 0 0 0,-1-1 1 0 0,0-1-1 0 0,-1-1 0 0 0,-1-1 0 0 0,31-32 1 0 0,-25 15-1061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1:00.873"/>
    </inkml:context>
    <inkml:brush xml:id="br0">
      <inkml:brushProperty name="width" value="0.1" units="cm"/>
      <inkml:brushProperty name="height" value="0.1" units="cm"/>
      <inkml:brushProperty name="color" value="#FFC114"/>
    </inkml:brush>
  </inkml:definitions>
  <inkml:trace contextRef="#ctx0" brushRef="#br0">24 50 7293 0 0,'-2'-3'109'0'0,"0"0"72"0"0,0-1 0 0 0,1 1-1 0 0,-1 0 1 0 0,1-1 0 0 0,0 1 0 0 0,0-1-1 0 0,0 0 1 0 0,-1-4 0 0 0,2 8-144 0 0,0-1 0 0 0,0 1 0 0 0,0 0 0 0 0,-1 0 0 0 0,1-1 0 0 0,0 1 0 0 0,0 0 0 0 0,0-1 0 0 0,0 1 0 0 0,0 0 0 0 0,0-1 0 0 0,0 1 0 0 0,0 0-1 0 0,0 0 1 0 0,0-1 0 0 0,0 1 0 0 0,0 0 0 0 0,0-1 0 0 0,0 1 0 0 0,0 0 0 0 0,0 0 0 0 0,1-1 0 0 0,-1 1 0 0 0,0 0 0 0 0,0-1 0 0 0,0 1 0 0 0,0 0 0 0 0,0 0 0 0 0,1-1 0 0 0,-1 1 0 0 0,0 0 0 0 0,0 0 0 0 0,1 0 0 0 0,-1-1 0 0 0,0 1 0 0 0,0 0 0 0 0,1 0 0 0 0,-1 0 0 0 0,0 0 0 0 0,0 0 0 0 0,1-1 0 0 0,-1 1 0 0 0,0 0 0 0 0,1 0 0 0 0,-1 0 0 0 0,0 0 0 0 0,0 0 0 0 0,1 0 0 0 0,-1 0 0 0 0,0 0 0 0 0,1 0 0 0 0,-1 0 0 0 0,0 0 0 0 0,1 0-1 0 0,-1 0 1 0 0,0 1 0 0 0,0-1 0 0 0,1 0 0 0 0,-1 0 0 0 0,0 0 0 0 0,0 0 0 0 0,1 0 0 0 0,-1 0 0 0 0,0 1 0 0 0,0-1 0 0 0,1 0 0 0 0,-1 0 0 0 0,0 1 0 0 0,1-1 0 0 0,0 1 26 0 0,1 1-1 0 0,-1-1 0 0 0,0 1 1 0 0,1-1-1 0 0,-1 1 1 0 0,0 0-1 0 0,0-1 0 0 0,0 1 1 0 0,1 3-1 0 0,4 21 56 0 0,-2 1 0 0 0,-1 0-1 0 0,-1 0 1 0 0,-3 43 0 0 0,0-27-90 0 0,3 36 28 0 0,0-30-42 0 0,-8 83 0 0 0,1-109-817 0 0,0 0 0 0 0,-1-1 1 0 0,-11 25-1 0 0,12-34-21 0 0,-1 3-470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1:01.211"/>
    </inkml:context>
    <inkml:brush xml:id="br0">
      <inkml:brushProperty name="width" value="0.1" units="cm"/>
      <inkml:brushProperty name="height" value="0.1" units="cm"/>
      <inkml:brushProperty name="color" value="#FFC114"/>
    </inkml:brush>
  </inkml:definitions>
  <inkml:trace contextRef="#ctx0" brushRef="#br0">24 242 6409 0 0,'-5'-7'96'0'0,"2"-1"0"0"0,-1 1 1 0 0,1-1-1 0 0,0 0 1 0 0,-2-9-1 0 0,54 6 726 0 0,60-8-703 0 0,-72 14-117 0 0,-1-1 0 0 0,1-2 1 0 0,62-23-1 0 0,-97 30 6 0 0,0 1 1 0 0,0-1-1 0 0,0 0 0 0 0,0-1 1 0 0,0 1-1 0 0,0 0 1 0 0,-1 0-1 0 0,1-1 1 0 0,0 1-1 0 0,-1-1 0 0 0,1 0 1 0 0,-1 1-1 0 0,0-1 1 0 0,1 0-1 0 0,-1 0 1 0 0,0 0-1 0 0,1-3 0 0 0,0 0 153 0 0,-1 0 0 0 0,0 0-1 0 0,-1 0 1 0 0,1 0-1 0 0,-1-10 1 0 0,2-23 1314 0 0,2 126-701 0 0,-4-47-772 0 0,-1-3 19 0 0,1 0-1 0 0,3 0 1 0 0,12 70-1 0 0,-13-97-132 0 0,3 8-2471 0 0,-3-16 1542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1:01.551"/>
    </inkml:context>
    <inkml:brush xml:id="br0">
      <inkml:brushProperty name="width" value="0.1" units="cm"/>
      <inkml:brushProperty name="height" value="0.1" units="cm"/>
      <inkml:brushProperty name="color" value="#FFC114"/>
    </inkml:brush>
  </inkml:definitions>
  <inkml:trace contextRef="#ctx0" brushRef="#br0">28 40 5817 0 0,'-10'-8'56'0'0,"3"-1"20"0"0,3-1-8 0 0,-2 4-12 0 0,6 2-96 0 0,0 2-180 0 0,0 1-181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1:02.189"/>
    </inkml:context>
    <inkml:brush xml:id="br0">
      <inkml:brushProperty name="width" value="0.1" units="cm"/>
      <inkml:brushProperty name="height" value="0.1" units="cm"/>
      <inkml:brushProperty name="color" value="#FFC114"/>
    </inkml:brush>
  </inkml:definitions>
  <inkml:trace contextRef="#ctx0" brushRef="#br0">154 417 6501 0 0,'-3'-5'93'0'0,"0"0"-1"0"0,0-1 1 0 0,1 1 0 0 0,0-1 0 0 0,0 1 0 0 0,0-1 0 0 0,1 0 0 0 0,0 1 0 0 0,0-1 0 0 0,0-10 0 0 0,1 12 114 0 0,0-1 0 0 0,0 0 1 0 0,0 0-1 0 0,0 1 0 0 0,1-1 0 0 0,0 0 0 0 0,0 1 1 0 0,1-1-1 0 0,-1 1 0 0 0,1-1 0 0 0,0 1 0 0 0,0 0 0 0 0,4-6 1 0 0,-6 9-168 0 0,0 1 0 0 0,1-1 0 0 0,-1 1 0 0 0,0-1 0 0 0,1 1 0 0 0,-1-1 0 0 0,0 1 0 0 0,1 0 0 0 0,-1-1 0 0 0,1 1 1 0 0,-1 0-1 0 0,1-1 0 0 0,-1 1 0 0 0,1 0 0 0 0,-1 0 0 0 0,1-1 0 0 0,-1 1 0 0 0,1 0 0 0 0,-1 0 0 0 0,1 0 0 0 0,-1 0 0 0 0,1 0 1 0 0,0-1-1 0 0,0 2-39 0 0,-1-1 0 0 0,0 1 1 0 0,0-1-1 0 0,0 0 0 0 0,0 1 1 0 0,0-1-1 0 0,0 1 0 0 0,0-1 1 0 0,0 0-1 0 0,0 1 0 0 0,0-1 1 0 0,0 1-1 0 0,0-1 0 0 0,-1 0 1 0 0,1 1-1 0 0,0-1 0 0 0,0 0 1 0 0,0 1-1 0 0,0-1 0 0 0,-1 1 1 0 0,1-1-1 0 0,0 0 0 0 0,0 0 1 0 0,-1 1-1 0 0,1-1 0 0 0,0 0 1 0 0,0 1-1 0 0,-1-1 0 0 0,1 0 1 0 0,0 0-1 0 0,-1 1 0 0 0,-24 27 5 0 0,1 1 0 0 0,1 1 0 0 0,-34 61 0 0 0,53-82 64 0 0,-1 1 1 0 0,1 0 0 0 0,1-1 0 0 0,-1 2-1 0 0,2-1 1 0 0,-1 0 0 0 0,2 1 0 0 0,-1-1-1 0 0,1 1 1 0 0,1-1 0 0 0,1 12 0 0 0,-1-18-50 0 0,0 0 1 0 0,1 0-1 0 0,-1 0 1 0 0,1 0-1 0 0,0 0 1 0 0,0 0 0 0 0,1 0-1 0 0,-1 0 1 0 0,1 0-1 0 0,0-1 1 0 0,0 1-1 0 0,0 0 1 0 0,0-1-1 0 0,1 0 1 0 0,0 0 0 0 0,-1 0-1 0 0,1 0 1 0 0,0 0-1 0 0,0 0 1 0 0,1-1-1 0 0,-1 1 1 0 0,0-1-1 0 0,1 0 1 0 0,-1 0 0 0 0,1 0-1 0 0,0-1 1 0 0,0 1-1 0 0,0-1 1 0 0,0 0-1 0 0,0 0 1 0 0,4 0 0 0 0,-1 0-2 0 0,1-1 0 0 0,-1-1 1 0 0,0 1-1 0 0,0-1 1 0 0,1-1-1 0 0,-1 1 1 0 0,0-1-1 0 0,0-1 1 0 0,0 1-1 0 0,-1-1 1 0 0,1 0-1 0 0,-1 0 1 0 0,11-8-1 0 0,-9 6-7 0 0,1-1 0 0 0,-1-1 0 0 0,0 1 0 0 0,0-1-1 0 0,-1-1 1 0 0,0 0 0 0 0,-1 0 0 0 0,1 0 0 0 0,5-10 0 0 0,-8 9-5 0 0,0-1 1 0 0,0 0 0 0 0,-1 0-1 0 0,0 0 1 0 0,-1 0-1 0 0,2-14 1 0 0,1-65 0 0 0,-3 38-33 0 0,-5-172-1 0 0,-1 97-245 0 0,1 244 95 0 0,1 45 182 0 0,3-144-29 0 0,11 169 148 0 0,-9-167-184 0 0,1 1 0 0 0,1-1-1 0 0,1 0 1 0 0,1 0 0 0 0,1-1-1 0 0,16 31 1 0 0,-15-31-484 0 0,-8-18 362 0 0,-1 1 0 0 0,1-1 0 0 0,0 0 0 0 0,0 0 0 0 0,0 1 0 0 0,0-1 0 0 0,0 0 0 0 0,0 0 0 0 0,1 0 0 0 0,-1 0 0 0 0,1-1 0 0 0,-1 1 0 0 0,1 0 0 0 0,0-1 0 0 0,0 1 0 0 0,0-1 0 0 0,2 2 0 0 0,0-1-989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1:02.825"/>
    </inkml:context>
    <inkml:brush xml:id="br0">
      <inkml:brushProperty name="width" value="0.1" units="cm"/>
      <inkml:brushProperty name="height" value="0.1" units="cm"/>
      <inkml:brushProperty name="color" value="#FFC114"/>
    </inkml:brush>
  </inkml:definitions>
  <inkml:trace contextRef="#ctx0" brushRef="#br0">25 262 6249 0 0,'-2'-2'327'0'0,"-2"5"407"0"0,4-2-672 0 0,0-1 0 0 0,-1 1 1 0 0,1-1-1 0 0,0 1 0 0 0,-1-1 1 0 0,1 1-1 0 0,-1-1 0 0 0,1 0 1 0 0,-1 1-1 0 0,1-1 0 0 0,-1 1 1 0 0,1-1-1 0 0,-1 0 0 0 0,1 1 1 0 0,-1-1-1 0 0,0 0 0 0 0,1 0 1 0 0,-1 0-1 0 0,0 1 0 0 0,1-1 1 0 0,-1 0-1 0 0,1 0 0 0 0,-1 0 1 0 0,0 0-1 0 0,1 0 0 0 0,-1 0 1 0 0,0 0-1 0 0,1 0 0 0 0,-1 0 1 0 0,0-1-1 0 0,0 1 0 0 0,4-2 553 0 0,11 2 3 0 0,29 5 440 0 0,-18-3-607 0 0,0 0-339 0 0,-1-1-1 0 0,1-2 0 0 0,-1 0 1 0 0,26-6-1 0 0,-41 6-113 0 0,0-1-1 0 0,0 0 1 0 0,0-1-1 0 0,-1 0 1 0 0,1 0-1 0 0,-1-1 1 0 0,0 0-1 0 0,0-1 1 0 0,0 1-1 0 0,0-1 1 0 0,-1-1-1 0 0,0 0 1 0 0,0 0-1 0 0,6-7 1 0 0,-11 10 3 0 0,0 0 0 0 0,0 0 0 0 0,0-1 0 0 0,0 1 0 0 0,0 0 0 0 0,-1-1 0 0 0,0 0 0 0 0,0 1 0 0 0,0-1 0 0 0,0 0 0 0 0,0 1 0 0 0,-1-1 0 0 0,1 0 0 0 0,-1 0 0 0 0,0 1 0 0 0,-1-1 0 0 0,1 0 0 0 0,0 0 0 0 0,-1 1 0 0 0,0-1 0 0 0,0 0 0 0 0,0 1 0 0 0,0-1 0 0 0,-1 1 0 0 0,0-1 0 0 0,1 1 0 0 0,-5-5 0 0 0,3 3-3 0 0,0 0 1 0 0,0 1 0 0 0,-1 0 0 0 0,0 0 0 0 0,0 0-1 0 0,0 0 1 0 0,0 1 0 0 0,0-1 0 0 0,-1 1 0 0 0,0 0 0 0 0,1 0-1 0 0,-1 1 1 0 0,0 0 0 0 0,0 0 0 0 0,-1 0 0 0 0,1 0 0 0 0,0 1-1 0 0,-8-2 1 0 0,3 3 1 0 0,-1 0-1 0 0,1 1 0 0 0,0 0 1 0 0,-1 1-1 0 0,1 0 1 0 0,0 0-1 0 0,0 1 0 0 0,0 1 1 0 0,1-1-1 0 0,-1 2 1 0 0,1-1-1 0 0,0 1 0 0 0,0 1 1 0 0,-11 8-1 0 0,11-8 1 0 0,0 1 0 0 0,1 0-1 0 0,0 1 1 0 0,1 0 0 0 0,0 0 0 0 0,0 1-1 0 0,0 0 1 0 0,1 0 0 0 0,1 0 0 0 0,-1 1-1 0 0,2 0 1 0 0,-1 0 0 0 0,-4 16-1 0 0,8-20 20 0 0,-1 0-1 0 0,1 0 0 0 0,1 0 0 0 0,-1 0 0 0 0,1 0 0 0 0,0 1 0 0 0,0-1 0 0 0,1 0 1 0 0,0 0-1 0 0,0 0 0 0 0,0 0 0 0 0,1 0 0 0 0,0 0 0 0 0,0 0 0 0 0,1 0 0 0 0,-1-1 1 0 0,1 1-1 0 0,0-1 0 0 0,7 9 0 0 0,-5-9 4 0 0,-1 0-1 0 0,1-1 1 0 0,1 1 0 0 0,-1-1 0 0 0,1 0 0 0 0,0 0-1 0 0,0-1 1 0 0,0 0 0 0 0,0 0 0 0 0,0 0 0 0 0,1-1-1 0 0,-1 1 1 0 0,1-2 0 0 0,0 1 0 0 0,-1-1 0 0 0,1 0-1 0 0,12 0 1 0 0,0-1-7 0 0,0-2 0 0 0,0 0 0 0 0,0-1 0 0 0,0-1 0 0 0,-1 0 0 0 0,0-1 0 0 0,32-15 0 0 0,-27 10-8 0 0,0-2 0 0 0,-1-1 0 0 0,0-1-1 0 0,-1 0 1 0 0,25-23 0 0 0,-36 27-1 0 0,-1 1 0 0 0,-1-1 0 0 0,0 0-1 0 0,-1-1 1 0 0,0 0 0 0 0,0 0 0 0 0,-1-1 0 0 0,-1 0 0 0 0,5-12 0 0 0,-7 17-9 0 0,-1 0 1 0 0,0 0 0 0 0,0 0-1 0 0,-1-1 1 0 0,0 1 0 0 0,0 0 0 0 0,0-1-1 0 0,-1 1 1 0 0,0 0 0 0 0,-1-1-1 0 0,0 1 1 0 0,0 0 0 0 0,0 0-1 0 0,-1-1 1 0 0,0 1 0 0 0,0 0 0 0 0,-5-9-1 0 0,6 15 0 0 0,0 1 1 0 0,1-1-1 0 0,-1 1 0 0 0,1-1 0 0 0,-1 0 0 0 0,0 1 0 0 0,1-1 1 0 0,-1 1-1 0 0,0 0 0 0 0,1-1 0 0 0,-1 1 0 0 0,0 0 1 0 0,0-1-1 0 0,0 1 0 0 0,1 0 0 0 0,-1 0 0 0 0,0 0 0 0 0,0 0 1 0 0,0 0-1 0 0,0-1 0 0 0,1 2 0 0 0,-1-1 0 0 0,0 0 1 0 0,0 0-1 0 0,0 0 0 0 0,1 0 0 0 0,-1 0 0 0 0,0 1 0 0 0,0-1 1 0 0,0 0-1 0 0,1 1 0 0 0,-1-1 0 0 0,0 0 0 0 0,1 1 0 0 0,-1-1 1 0 0,0 1-1 0 0,0 0 0 0 0,-26 21-75 0 0,24-18 72 0 0,-1 0 1 0 0,1 0 0 0 0,-1 0-1 0 0,1 1 1 0 0,0 0-1 0 0,1-1 1 0 0,-1 1-1 0 0,1 0 1 0 0,0 0-1 0 0,0 0 1 0 0,1 1-1 0 0,-1-1 1 0 0,1 0-1 0 0,0 1 1 0 0,1-1 0 0 0,-1 0-1 0 0,2 10 1 0 0,-1-8 7 0 0,2-1 0 0 0,-1 0 1 0 0,1 0-1 0 0,0 1 1 0 0,0-1-1 0 0,1 0 0 0 0,-1-1 1 0 0,1 1-1 0 0,1 0 0 0 0,-1-1 1 0 0,1 0-1 0 0,0 0 0 0 0,0 0 1 0 0,9 8-1 0 0,6 3 15 0 0,1-1-1 0 0,1-1 0 0 0,0-1 1 0 0,1-1-1 0 0,33 14 0 0 0,17 9 40 0 0,-70-34-54 0 0,-1-1 0 0 0,1 1 0 0 0,0 0 0 0 0,-1 0 0 0 0,1 0 0 0 0,-1 0 0 0 0,1 0 0 0 0,-1 0 1 0 0,1 1-1 0 0,-1-1 0 0 0,0 0 0 0 0,0 1 0 0 0,0-1 0 0 0,0 1 0 0 0,0-1 0 0 0,0 1 0 0 0,0-1 1 0 0,0 1-1 0 0,-1 0 0 0 0,1-1 0 0 0,0 4 0 0 0,-1-4 1 0 0,-1 1 0 0 0,1-1 1 0 0,-1 1-1 0 0,1 0 0 0 0,-1-1 0 0 0,0 1 0 0 0,1-1 0 0 0,-1 0 1 0 0,0 1-1 0 0,0-1 0 0 0,0 0 0 0 0,-1 1 0 0 0,1-1 0 0 0,0 0 1 0 0,0 0-1 0 0,-1 0 0 0 0,1 0 0 0 0,0 0 0 0 0,-1 0 1 0 0,1 0-1 0 0,-1-1 0 0 0,1 1 0 0 0,-3 0 0 0 0,-14 7-9 0 0,0 0-1 0 0,0-2 0 0 0,0 0 1 0 0,-1-2-1 0 0,0 0 0 0 0,0-1 1 0 0,-27 1-1 0 0,38-4-183 0 0,-1-1 1 0 0,0 0-1 0 0,0-1 1 0 0,1 0 0 0 0,-1 0-1 0 0,1-1 1 0 0,0 0-1 0 0,0 0 1 0 0,0-1-1 0 0,-9-5 1 0 0,15 7-8 0 0,0-1 0 0 0,-1 1 0 0 0,1-1 0 0 0,0 0 1 0 0,0 0-1 0 0,1 0 0 0 0,-1 0 0 0 0,1 0 0 0 0,-1 0 1 0 0,1 0-1 0 0,0 0 0 0 0,0 0 0 0 0,0-1 0 0 0,1 1 0 0 0,-1 0 1 0 0,1-1-1 0 0,0 1 0 0 0,0 0 0 0 0,0-6 0 0 0,7-10-923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1:03.163"/>
    </inkml:context>
    <inkml:brush xml:id="br0">
      <inkml:brushProperty name="width" value="0.1" units="cm"/>
      <inkml:brushProperty name="height" value="0.1" units="cm"/>
      <inkml:brushProperty name="color" value="#FFC114"/>
    </inkml:brush>
  </inkml:definitions>
  <inkml:trace contextRef="#ctx0" brushRef="#br0">0 1 6625 0 0,'19'-1'3795'0'0,"-19"1"-3700"0"0,28 82 3316 0 0,2 46-3307 0 0,-27-116-176 0 0,-2-11-41 0 0,-1 1 1 0 0,1-1-1 0 0,-1 0 1 0 0,1 0-1 0 0,-1 0 1 0 0,0 0-1 0 0,0 1 1 0 0,1-1-1 0 0,-1 0 1 0 0,0 0-1 0 0,0 1 1 0 0,0-1-1 0 0,0 0 1 0 0,0 1-1 0 0,0-1 0 0 0,-1 0 1 0 0,1 0-1 0 0,0 0 1 0 0,-1 1-1 0 0,1-1 1 0 0,-1 0-1 0 0,1 0 1 0 0,-1 0-1 0 0,1 0 1 0 0,-1 0-1 0 0,0 0 1 0 0,-1 2-1 0 0,-2 0-1069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1:03.495"/>
    </inkml:context>
    <inkml:brush xml:id="br0">
      <inkml:brushProperty name="width" value="0.1" units="cm"/>
      <inkml:brushProperty name="height" value="0.1" units="cm"/>
      <inkml:brushProperty name="color" value="#FFC114"/>
    </inkml:brush>
  </inkml:definitions>
  <inkml:trace contextRef="#ctx0" brushRef="#br0">35 147 7741 0 0,'-9'-108'736'0'0,"1"84"-159"0"0,8 23-517 0 0,0 1 0 0 0,0-1 0 0 0,0 0 0 0 0,0 1 0 0 0,0-1 1 0 0,0 1-1 0 0,-1-1 0 0 0,1 0 0 0 0,0 1 0 0 0,0-1 0 0 0,-1 1 0 0 0,1-1 0 0 0,-1 1 1 0 0,1-1-1 0 0,0 1 0 0 0,-1-1 0 0 0,1 1 0 0 0,-1-1 0 0 0,1 1 0 0 0,-1-1 1 0 0,1 1-1 0 0,-1 0 0 0 0,1-1 0 0 0,-1 1 0 0 0,0 0 0 0 0,1 0 0 0 0,-1-1 0 0 0,1 1 1 0 0,-2 0-1 0 0,1 1-53 0 0,0 0 1 0 0,1 0 0 0 0,-1 0 0 0 0,1 0 0 0 0,-1 0-1 0 0,1 0 1 0 0,-1 0 0 0 0,1 1 0 0 0,0-1 0 0 0,-1 0-1 0 0,1 0 1 0 0,0 0 0 0 0,0 1 0 0 0,0-1-1 0 0,0 2 1 0 0,1 22-188 0 0,-1-24 164 0 0,0 17-340 0 0,3 14-847 0 0,1-14 309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1:03.823"/>
    </inkml:context>
    <inkml:brush xml:id="br0">
      <inkml:brushProperty name="width" value="0.1" units="cm"/>
      <inkml:brushProperty name="height" value="0.1" units="cm"/>
      <inkml:brushProperty name="color" value="#FFC114"/>
    </inkml:brush>
  </inkml:definitions>
  <inkml:trace contextRef="#ctx0" brushRef="#br0">202 271 7709 0 0,'7'-6'-40'0'0,"-5"3"61"0"0,1 1 0 0 0,-1 0 0 0 0,0-1 0 0 0,0 1 0 0 0,0-1-1 0 0,0 0 1 0 0,0 0 0 0 0,0 0 0 0 0,-1 1 0 0 0,1-2 0 0 0,0-2-1 0 0,3-1 70 0 0,15 0 22 0 0,64-9 174 0 0,-83 15-267 0 0,1 1-1 0 0,-1 0 0 0 0,1-1 0 0 0,-1 1 1 0 0,1-1-1 0 0,-1 1 0 0 0,0-1 0 0 0,1 0 1 0 0,-1 0-1 0 0,0 0 0 0 0,1 1 1 0 0,-1-1-1 0 0,0 0 0 0 0,0-1 0 0 0,2-1 1 0 0,-3 3 4 0 0,1-1 0 0 0,-1 0 0 0 0,0 0 1 0 0,0 0-1 0 0,1 0 0 0 0,-1 0 0 0 0,0 0 1 0 0,0 0-1 0 0,0 0 0 0 0,0 0 0 0 0,0 0 1 0 0,0 1-1 0 0,0-1 0 0 0,-1-2 1 0 0,1-3 135 0 0,0-3 36 0 0,0-2 100 0 0,0 0 0 0 0,-1 1 1 0 0,0-1-1 0 0,-4-18 1 0 0,4 28-282 0 0,1 0 0 0 0,0 0 0 0 0,-1 0 0 0 0,0 0 0 0 0,1 0 0 0 0,-1 0 0 0 0,0 0 0 0 0,1 0 0 0 0,-1 0 0 0 0,0 0 0 0 0,0 0 0 0 0,0 1 0 0 0,0-1 0 0 0,0 0 0 0 0,0 1 0 0 0,0-1 0 0 0,0 1 0 0 0,0-1 0 0 0,0 1 0 0 0,0-1 0 0 0,0 1 0 0 0,0 0 0 0 0,0-1 0 0 0,0 1 0 0 0,0 0 0 0 0,-3 0 0 0 0,-80-16 282 0 0,83 16-277 0 0,-1 0-1 0 0,0 0 1 0 0,0-1 0 0 0,1 1-1 0 0,-1-1 1 0 0,0 1-1 0 0,0-1 1 0 0,1 1-1 0 0,-1-1 1 0 0,1 0-1 0 0,-1 0 1 0 0,1 0-1 0 0,-1 0 1 0 0,1 0-1 0 0,-1 0 1 0 0,1 0 0 0 0,0-1-1 0 0,0 1 1 0 0,0 0-1 0 0,-1-1 1 0 0,1 1-1 0 0,1-1 1 0 0,-3-2-1 0 0,-4-7 137 0 0,6 10-145 0 0,-1-1-1 0 0,0 1 1 0 0,0 0-1 0 0,0 0 0 0 0,0-1 1 0 0,0 1-1 0 0,0 1 0 0 0,0-1 1 0 0,-1 0-1 0 0,1 0 0 0 0,0 1 1 0 0,0-1-1 0 0,-1 1 1 0 0,1 0-1 0 0,0 0 0 0 0,-5 0 1 0 0,3 0-13 0 0,-1 1 1 0 0,1 0 0 0 0,-1 0-1 0 0,1 0 1 0 0,-1 1 0 0 0,1-1 0 0 0,0 1-1 0 0,-5 3 1 0 0,0 1-8 0 0,-1 0 0 0 0,1 1 0 0 0,0 0 0 0 0,1 1 1 0 0,0 0-1 0 0,-9 11 0 0 0,11-11 6 0 0,0 1 0 0 0,0 0-1 0 0,1 0 1 0 0,0 0 0 0 0,0 1 0 0 0,2-1 0 0 0,-1 1 0 0 0,1 0 0 0 0,-3 15-1 0 0,5-21 6 0 0,1 0-1 0 0,-1 1 0 0 0,1-1 0 0 0,0 0 0 0 0,0 1 0 0 0,0-1 0 0 0,0 1 0 0 0,1-1 0 0 0,0 0 0 0 0,0 1 0 0 0,0-1 0 0 0,0 0 0 0 0,1 0 0 0 0,0 0 0 0 0,0 0 0 0 0,0 0 0 0 0,0 0 0 0 0,1 0 0 0 0,-1-1 0 0 0,1 1 0 0 0,0-1 0 0 0,0 0 0 0 0,0 0 0 0 0,0 0 0 0 0,5 3 0 0 0,-4-3 6 0 0,0-1 0 0 0,0 0 0 0 0,0 0 1 0 0,0 0-1 0 0,0 0 0 0 0,1-1 0 0 0,-1 0 0 0 0,0 0 0 0 0,1 0 0 0 0,-1 0 0 0 0,1-1 1 0 0,-1 0-1 0 0,1 0 0 0 0,-1 0 0 0 0,1 0 0 0 0,-1-1 0 0 0,1 1 0 0 0,-1-1 0 0 0,1 0 0 0 0,-1-1 1 0 0,0 1-1 0 0,0-1 0 0 0,1 0 0 0 0,-1 0 0 0 0,7-5 0 0 0,-5 3 0 0 0,-1 0 0 0 0,0 0-1 0 0,1-1 1 0 0,-1 0 0 0 0,-1 0 0 0 0,1 0-1 0 0,-1-1 1 0 0,0 1 0 0 0,0-1 0 0 0,-1 0-1 0 0,1 0 1 0 0,-1 0 0 0 0,-1-1 0 0 0,1 1-1 0 0,-1-1 1 0 0,2-9 0 0 0,5-28-49 0 0,-1 88-146 0 0,13 82 195 0 0,-18-79 2 0 0,1-14 17 0 0,-2 0 1 0 0,-2 0-1 0 0,0 0 0 0 0,-9 53 0 0 0,8-81-19 0 0,0 0 0 0 0,-1 0 0 0 0,1 0 0 0 0,-1-1 0 0 0,0 1 0 0 0,0-1 0 0 0,-1 1-1 0 0,0-1 1 0 0,1 0 0 0 0,-7 7 0 0 0,7-9-4 0 0,1-1 1 0 0,-1 0-1 0 0,1 0 0 0 0,-1 0 0 0 0,1 0 0 0 0,-1 0 1 0 0,0 0-1 0 0,1-1 0 0 0,-1 1 0 0 0,0 0 0 0 0,0-1 1 0 0,1 0-1 0 0,-1 1 0 0 0,0-1 0 0 0,0 0 0 0 0,0 0 1 0 0,0 0-1 0 0,0 0 0 0 0,1 0 0 0 0,-1 0 0 0 0,0 0 1 0 0,0-1-1 0 0,0 1 0 0 0,0-1 0 0 0,1 1 0 0 0,-1-1 1 0 0,0 0-1 0 0,1 0 0 0 0,-1 0 0 0 0,0 0 0 0 0,1 0 1 0 0,-3-2-1 0 0,-8-6-2 0 0,1 0 0 0 0,0 0 0 0 0,1-1 0 0 0,0-1 0 0 0,0 0-1 0 0,1 0 1 0 0,1-1 0 0 0,-12-20 0 0 0,15 23-9 0 0,1 0 0 0 0,0 0 0 0 0,0 0 0 0 0,1 0 0 0 0,0-1 0 0 0,1 1 0 0 0,0-1 0 0 0,0 0 0 0 0,1 1 0 0 0,0-1 0 0 0,1 0 0 0 0,0 0 0 0 0,3-16-1 0 0,-2 25-662 0 0,3 6-155 0 0,6 8-1263 0 0,-4-8 1070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8:59:12.819"/>
    </inkml:context>
    <inkml:brush xml:id="br0">
      <inkml:brushProperty name="width" value="0.1" units="cm"/>
      <inkml:brushProperty name="height" value="0.1" units="cm"/>
      <inkml:brushProperty name="color" value="#FFC114"/>
    </inkml:brush>
  </inkml:definitions>
  <inkml:trace contextRef="#ctx0" brushRef="#br0">2 159 8001 0 0,'-1'-3'157'0'0,"1"-1"1"0"0,-1 0 0 0 0,1 0-1 0 0,0 0 1 0 0,0 1 0 0 0,1-6-1 0 0,-1 7-29 0 0,0 1 0 0 0,0-1 0 0 0,1 1 1 0 0,-1-1-1 0 0,0 1 0 0 0,1-1 0 0 0,-1 1 0 0 0,1 0 0 0 0,-1-1 0 0 0,1 1 0 0 0,0 0 0 0 0,-1-1 0 0 0,1 1 0 0 0,0 0 0 0 0,0 0 1 0 0,0-1-1 0 0,2-1 0 0 0,-3 4-94 0 0,1-1 0 0 0,-1 0 0 0 0,1 0 1 0 0,0 0-1 0 0,-1 0 0 0 0,1 1 0 0 0,-1-1 1 0 0,1 0-1 0 0,-1 0 0 0 0,0 1 0 0 0,1-1 1 0 0,-1 0-1 0 0,1 1 0 0 0,-1-1 0 0 0,0 1 1 0 0,1-1-1 0 0,-1 0 0 0 0,0 1 0 0 0,1-1 1 0 0,-1 1-1 0 0,0-1 0 0 0,1 1 0 0 0,-1-1 0 0 0,0 1 1 0 0,0 0-1 0 0,9 19 335 0 0,-7-15-253 0 0,14 31 187 0 0,-2-1 0 0 0,-2 2-1 0 0,-1 0 1 0 0,-2 0 0 0 0,-2 1 0 0 0,-1 0-1 0 0,1 74 1 0 0,-9 2-662 0 0,-22 155 0 0 0,21-256 136 0 0,1 5-1527 0 0,6-28-682 0 0,43-164-1663 0 0,3-91 4030 0 0,10-90 6823 0 0,-50 335-6424 0 0,29-56-65 0 0,-29 56 112 0 0,4 20-316 0 0,0 1-1 0 0,0 0 1 0 0,1 0 0 0 0,16 5 0 0 0,-25-4-38 0 0,-1-1 0 0 0,0 0-1 0 0,-1 1 1 0 0,1 0 0 0 0,-1 0-1 0 0,0 0 1 0 0,0 0-1 0 0,1 1 1 0 0,-2 0 0 0 0,1 0-1 0 0,0 0 1 0 0,0 0-1 0 0,-1 1 1 0 0,0-1 0 0 0,0 1-1 0 0,0 0 1 0 0,0 0-1 0 0,0 0 1 0 0,3 7 0 0 0,6 7 117 0 0,16 26 383 0 0,36 69 1 0 0,-2-1-78 0 0,-37-71-919 0 0,-2 1 1 0 0,35 87-1 0 0,-36-42-3069 0 0,-21-82 1991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1:04.150"/>
    </inkml:context>
    <inkml:brush xml:id="br0">
      <inkml:brushProperty name="width" value="0.1" units="cm"/>
      <inkml:brushProperty name="height" value="0.1" units="cm"/>
      <inkml:brushProperty name="color" value="#FFC114"/>
    </inkml:brush>
  </inkml:definitions>
  <inkml:trace contextRef="#ctx0" brushRef="#br0">13 98 6721 0 0,'-1'-1'189'0'0,"0"-1"0"0"0,-1 0 0 0 0,1 0 1 0 0,0 0-1 0 0,0 0 0 0 0,0 0 0 0 0,0 0 1 0 0,0 0-1 0 0,1 0 0 0 0,-1 0 0 0 0,1 0 1 0 0,-1-4-1 0 0,1 15-70 0 0,1-1 0 0 0,0 1 1 0 0,0-1-1 0 0,1 0 0 0 0,0 1 1 0 0,1-1-1 0 0,-1 0 0 0 0,2 0 0 0 0,4 8 1 0 0,5 8 225 0 0,27 33 1 0 0,-37-53-336 0 0,2 2 8 0 0,-1 0 0 0 0,0 0-1 0 0,0 0 1 0 0,-1 1 0 0 0,1-1 0 0 0,-1 1-1 0 0,-1 0 1 0 0,1 0 0 0 0,-1 0 0 0 0,-1 0 0 0 0,2 14-1 0 0,-3-21-15 0 0,0 0-1 0 0,0 0 0 0 0,0 0 0 0 0,-1 0 0 0 0,1 0 1 0 0,0 0-1 0 0,0 0 0 0 0,0 1 0 0 0,-1-1 0 0 0,1 0 1 0 0,0 0-1 0 0,0 0 0 0 0,-1 0 0 0 0,1 0 1 0 0,0 0-1 0 0,0 0 0 0 0,0 0 0 0 0,-1 0 0 0 0,1 0 1 0 0,0 0-1 0 0,0 0 0 0 0,-1-1 0 0 0,1 1 0 0 0,0 0 1 0 0,0 0-1 0 0,0 0 0 0 0,-1 0 0 0 0,1 0 1 0 0,0 0-1 0 0,0 0 0 0 0,0-1 0 0 0,-1 1 0 0 0,1 0 1 0 0,0 0-1 0 0,0 0 0 0 0,0 0 0 0 0,0-1 0 0 0,0 1 1 0 0,-1 0-1 0 0,1 0 0 0 0,0 0 0 0 0,0-1 0 0 0,0 1 1 0 0,0 0-1 0 0,0 0 0 0 0,0 0 0 0 0,0-1 1 0 0,0 1-1 0 0,0 0 0 0 0,0 0 0 0 0,0-1 0 0 0,0 1 1 0 0,0 0-1 0 0,0-1 0 0 0,-7-63-23 0 0,9 46 49 0 0,0 1 1 0 0,1 0-1 0 0,1-1 0 0 0,0 1 0 0 0,1 0 1 0 0,1 1-1 0 0,16-31 0 0 0,-17 38 22 0 0,0 1 1 0 0,1 0-1 0 0,0 0 0 0 0,0 0 0 0 0,1 1 0 0 0,13-12 1 0 0,-15 15-12 0 0,0 0 1 0 0,0 1 0 0 0,1-1 0 0 0,-1 1-1 0 0,1 1 1 0 0,0-1 0 0 0,0 1 0 0 0,0 0-1 0 0,0 0 1 0 0,0 1 0 0 0,10-2-1 0 0,-12 3-21 0 0,0 0-1 0 0,0 0 0 0 0,0 0 0 0 0,1 0 0 0 0,-1 1 0 0 0,0 0 0 0 0,0 0 0 0 0,0 0 0 0 0,0 0 0 0 0,0 0 0 0 0,0 1 0 0 0,0 0 0 0 0,-1 0 0 0 0,1 0 0 0 0,4 3 0 0 0,-3-1-3 0 0,0 1 1 0 0,-1-1-1 0 0,1 1 1 0 0,-1 0-1 0 0,0 1 0 0 0,0-1 1 0 0,0 1-1 0 0,5 11 1 0 0,-3-5 4 0 0,-2 1 0 0 0,1-1 1 0 0,-1 1-1 0 0,-1 1 1 0 0,-1-1-1 0 0,1 0 0 0 0,-2 1 1 0 0,0 24-1 0 0,-1-23-119 0 0,-2-1 0 0 0,1 0 1 0 0,-1 0-1 0 0,-1-1 0 0 0,-1 1 0 0 0,0 0 0 0 0,-1-1 0 0 0,0 0 0 0 0,-1 0 0 0 0,0 0 0 0 0,-1-1 1 0 0,0 0-1 0 0,-1 0 0 0 0,-1-1 0 0 0,0 0 0 0 0,0-1 0 0 0,-1 1 0 0 0,-15 10 0 0 0,-11 6-1216 0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1:06.633"/>
    </inkml:context>
    <inkml:brush xml:id="br0">
      <inkml:brushProperty name="width" value="0.1" units="cm"/>
      <inkml:brushProperty name="height" value="0.1" units="cm"/>
      <inkml:brushProperty name="color" value="#FFC114"/>
    </inkml:brush>
  </inkml:definitions>
  <inkml:trace contextRef="#ctx0" brushRef="#br0">0 123 7069 0 0,'11'-31'57'0'0,"-7"20"419"0"0,0 0 0 0 0,10-20 0 0 0,-12 27-295 0 0,1 1 0 0 0,-1 0 0 0 0,1-1 0 0 0,0 1 1 0 0,-1 0-1 0 0,1 0 0 0 0,1 1 0 0 0,-1-1 0 0 0,0 1 0 0 0,1-1 1 0 0,-1 1-1 0 0,5-2 0 0 0,-8 4-159 0 0,1 0 0 0 0,-1 0-1 0 0,1 0 1 0 0,-1 0 0 0 0,1 0 0 0 0,-1 0-1 0 0,1 0 1 0 0,-1 0 0 0 0,1 0 0 0 0,-1 0-1 0 0,1 1 1 0 0,-1-1 0 0 0,1 0 0 0 0,-1 0-1 0 0,1 0 1 0 0,-1 1 0 0 0,1-1 0 0 0,-1 0-1 0 0,1 1 1 0 0,-1-1 0 0 0,0 0 0 0 0,1 1-1 0 0,-1-1 1 0 0,0 0 0 0 0,1 1 0 0 0,-1-1-1 0 0,0 1 1 0 0,1-1 0 0 0,-1 0 0 0 0,0 1 0 0 0,0-1-1 0 0,0 1 1 0 0,1-1 0 0 0,-1 1 0 0 0,0-1-1 0 0,0 1 1 0 0,0 0 0 0 0,7 22 316 0 0,-7-19-263 0 0,17 81 222 0 0,-5 2-1 0 0,-3-1 1 0 0,-4 123-1 0 0,-5-200-660 0 0,0 1 0 0 0,0-1 0 0 0,-1 0 0 0 0,-1 0 0 0 0,1-1 0 0 0,-1 1 0 0 0,-1 0 0 0 0,0 0 0 0 0,0-1 0 0 0,-1 0 0 0 0,0 1 0 0 0,-8 11 0 0 0,5-13-734 0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1:06.987"/>
    </inkml:context>
    <inkml:brush xml:id="br0">
      <inkml:brushProperty name="width" value="0.1" units="cm"/>
      <inkml:brushProperty name="height" value="0.1" units="cm"/>
      <inkml:brushProperty name="color" value="#FFC114"/>
    </inkml:brush>
  </inkml:definitions>
  <inkml:trace contextRef="#ctx0" brushRef="#br0">0 3 5881 0 0,'0'0'3'0'0,"0"0"0"0"0,0 0 0 0 0,0 0 0 0 0,0-1 0 0 0,0 1 0 0 0,0 0 1 0 0,0 0-1 0 0,0 0 0 0 0,0 0 0 0 0,1 0 0 0 0,-1 0 0 0 0,0 0 0 0 0,0 0 1 0 0,0 0-1 0 0,0-1 0 0 0,0 1 0 0 0,0 0 0 0 0,0 0 0 0 0,0 0 1 0 0,0 0-1 0 0,0 0 0 0 0,0 0 0 0 0,0 0 0 0 0,0 0 0 0 0,0 0 0 0 0,1 0 1 0 0,-1 0-1 0 0,0 0 0 0 0,0 0 0 0 0,0 0 0 0 0,0-1 0 0 0,0 1 0 0 0,0 0 1 0 0,0 0-1 0 0,0 0 0 0 0,1 0 0 0 0,-1 0 0 0 0,0 0 0 0 0,0 0 0 0 0,0 0 1 0 0,0 0-1 0 0,0 0 0 0 0,0 0 0 0 0,0 0 0 0 0,0 0 0 0 0,1 1 1 0 0,-1-1-1 0 0,0 0 0 0 0,0 0 0 0 0,0 0 0 0 0,0 0 0 0 0,0 0 0 0 0,0 0 1 0 0,0 0-1 0 0,0 0 0 0 0,0 0 0 0 0,0 0 0 0 0,0 0 0 0 0,1 0 0 0 0,-1 0 1 0 0,9 8 122 0 0,8 13 180 0 0,16 68 174 0 0,-25-64-292 0 0,1 0 0 0 0,1-1 1 0 0,1 0-1 0 0,1-1 0 0 0,17 25 1 0 0,-26-44-183 0 0,0 0 0 0 0,0-1 0 0 0,1 1 0 0 0,0-1 0 0 0,-1 1 0 0 0,1-1 0 0 0,0 0 0 0 0,1 0 0 0 0,-1-1 0 0 0,0 1 0 0 0,1-1 0 0 0,0 0 0 0 0,-1 0 0 0 0,1-1 0 0 0,0 1 0 0 0,0-1 0 0 0,0 0 0 0 0,0-1 0 0 0,0 1 1 0 0,0-1-1 0 0,9 0 0 0 0,-5-1-2 0 0,0-1 1 0 0,-1 0 0 0 0,0 0 0 0 0,1 0-1 0 0,-1-1 1 0 0,0-1 0 0 0,0 1 0 0 0,0-1-1 0 0,-1-1 1 0 0,1 1 0 0 0,11-11 0 0 0,10-11-35 0 0,30-34 0 0 0,2-4 1165 0 0,-60 67-604 0 0,-5 8-378 0 0,-6 13-156 0 0,-1-6-114 0 0,-1-1 0 0 0,0 0-1 0 0,-2-1 1 0 0,-20 20 0 0 0,11-11-670 0 0,6-7 12 0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1:07.499"/>
    </inkml:context>
    <inkml:brush xml:id="br0">
      <inkml:brushProperty name="width" value="0.1" units="cm"/>
      <inkml:brushProperty name="height" value="0.1" units="cm"/>
      <inkml:brushProperty name="color" value="#FFC114"/>
    </inkml:brush>
  </inkml:definitions>
  <inkml:trace contextRef="#ctx0" brushRef="#br0">1364 199 5236 0 0,'10'-16'151'0'0,"-3"6"13"0"0,-1 0-1 0 0,-1 0 0 0 0,1 0 1 0 0,4-16-1 0 0,-9 23-144 0 0,0 1 0 0 0,-1-1-1 0 0,1 1 1 0 0,-1-1 0 0 0,1 0-1 0 0,-1 1 1 0 0,0-1-1 0 0,0 1 1 0 0,0-1 0 0 0,-1 0-1 0 0,1 1 1 0 0,0-1 0 0 0,-1 1-1 0 0,0-1 1 0 0,0 1 0 0 0,0-1-1 0 0,0 1 1 0 0,0-1 0 0 0,0 1-1 0 0,0 0 1 0 0,-1 0 0 0 0,1 0-1 0 0,-1 0 1 0 0,0 0 0 0 0,-2-2-1 0 0,-3-2 30 0 0,0 1 0 0 0,0 0 0 0 0,-1 0 0 0 0,0 1 0 0 0,0 0 0 0 0,-1 0 0 0 0,1 1 0 0 0,-1 0 0 0 0,1 0 0 0 0,-1 1 0 0 0,0 0 0 0 0,-12 0 0 0 0,-7 0 161 0 0,1 1-1 0 0,-51 5 1 0 0,25 3 76 0 0,0 2 0 0 0,0 2 0 0 0,1 3 0 0 0,-81 33 0 0 0,62-16 219 0 0,2 3-1 0 0,-106 70 1 0 0,128-72-245 0 0,1 3 1 0 0,3 1-1 0 0,0 2 0 0 0,3 3 0 0 0,1 0 1 0 0,2 3-1 0 0,2 1 0 0 0,-49 85 1 0 0,72-110-146 0 0,2 0-1 0 0,1 1 1 0 0,0 0 0 0 0,2 0 0 0 0,-10 40 0 0 0,16-52-72 0 0,0 0-1 0 0,0 0 1 0 0,1 0-1 0 0,0 0 1 0 0,0 0-1 0 0,1 0 1 0 0,0-1-1 0 0,1 1 1 0 0,0 0-1 0 0,0 0 0 0 0,1-1 1 0 0,0 1-1 0 0,0-1 1 0 0,1 0-1 0 0,0 0 1 0 0,1 0-1 0 0,8 11 1 0 0,0-4 4 0 0,0-1 1 0 0,1-1-1 0 0,1 0 1 0 0,0-1-1 0 0,1-1 1 0 0,0 0-1 0 0,0-1 1 0 0,1-1 0 0 0,24 10-1 0 0,24 6 6 0 0,87 21 0 0 0,-81-26-2 0 0,39 7-17 0 0,0-4-1 0 0,1-5 1 0 0,2-5-1 0 0,-1-5 1 0 0,174-9-1 0 0,-189-6-35 0 0,0-5-1 0 0,-1-4 1 0 0,-1-4-1 0 0,0-4 1 0 0,168-67-1 0 0,-205 66-6 0 0,0-3 0 0 0,-2-2-1 0 0,-2-2 1 0 0,0-3 0 0 0,57-50 0 0 0,-80 58 2 0 0,-1-1 0 0 0,-2-2 0 0 0,-1 0 0 0 0,-1-2 0 0 0,-1-1 0 0 0,-3-1 0 0 0,0-1 0 0 0,-2-1 0 0 0,17-44 0 0 0,-30 63 1 0 0,-1-1 0 0 0,0 0 0 0 0,-2 1 0 0 0,0-2 1 0 0,-1 1-1 0 0,1-26 0 0 0,-4 35 5 0 0,0 0-1 0 0,-1 0 1 0 0,0 0 0 0 0,-1 0 0 0 0,0 0-1 0 0,0 0 1 0 0,-1 0 0 0 0,0 1-1 0 0,0-1 1 0 0,-1 1 0 0 0,0 0 0 0 0,-1 0-1 0 0,1 0 1 0 0,-12-12 0 0 0,5 8-3 0 0,-1 1 0 0 0,0 0-1 0 0,-1 1 1 0 0,0 1 0 0 0,-1 0 0 0 0,0 0 0 0 0,0 2 0 0 0,-1 0 0 0 0,0 0 0 0 0,-24-6 0 0 0,-13-2-19 0 0,-97-12 1 0 0,27 12-578 0 0,0 6-1 0 0,-1 5 1 0 0,-242 23-1 0 0,300-11-277 0 0,0 3 0 0 0,0 3 0 0 0,-66 23 0 0 0,91-21-20 0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1:08.601"/>
    </inkml:context>
    <inkml:brush xml:id="br0">
      <inkml:brushProperty name="width" value="0.1" units="cm"/>
      <inkml:brushProperty name="height" value="0.1" units="cm"/>
      <inkml:brushProperty name="color" value="#FFC114"/>
    </inkml:brush>
  </inkml:definitions>
  <inkml:trace contextRef="#ctx0" brushRef="#br0">144 302 7905 0 0,'-1'-1'-20'0'0,"0"1"22"0"0,1 0 1 0 0,0 0-1 0 0,0 0 1 0 0,0 0-1 0 0,-1 0 0 0 0,1 0 1 0 0,0 0-1 0 0,0 0 1 0 0,0 0-1 0 0,-1 0 0 0 0,1-1 1 0 0,0 1-1 0 0,0 0 1 0 0,0 0-1 0 0,0 0 1 0 0,-1 0-1 0 0,1 0 0 0 0,0 0 1 0 0,0-1-1 0 0,0 1 1 0 0,0 0-1 0 0,0 0 0 0 0,-1 0 1 0 0,1 0-1 0 0,0-1 1 0 0,0 1-1 0 0,0 0 1 0 0,0 0-1 0 0,0 0 0 0 0,0-1 1 0 0,0 1-1 0 0,0 0 1 0 0,0 0-1 0 0,0 0 0 0 0,0-1 1 0 0,0 1-1 0 0,0 0 1 0 0,0 0-1 0 0,0-1 1 0 0,0 1-1 0 0,0 0 0 0 0,0 0 1 0 0,0 0-1 0 0,0-1 1 0 0,0 1-1 0 0,0 0 0 0 0,0 0 1 0 0,0 0-1 0 0,0 0 1 0 0,1-1-1 0 0,-1 1 1 0 0,0 0-1 0 0,0 0 0 0 0,5-3 5 0 0,-4 2-8 0 0,1 0 0 0 0,0 1-1 0 0,-1-1 1 0 0,1 0 0 0 0,0 1 0 0 0,0-1-1 0 0,-1 1 1 0 0,1-1 0 0 0,0 1-1 0 0,3 0 1 0 0,11 2-19 0 0,-13-2 1362 0 0,-5-35 956 0 0,2 32-2223 0 0,-17 14-134 0 0,-48 34 61 0 0,61-42 4 0 0,1-1 0 0 0,-1 1 0 0 0,1 0 0 0 0,-1 0 0 0 0,1 0 0 0 0,0 1 0 0 0,-3 3 0 0 0,-51 60 61 0 0,43-50 490 0 0,14 42 2 0 0,12-55-484 0 0,10 3-57 0 0,2-1 1 0 0,-1-1-1 0 0,40 3 0 0 0,-60-8-17 0 0,0 0 1 0 0,1-1-1 0 0,-1 1 0 0 0,0-1 1 0 0,1 0-1 0 0,-1 0 0 0 0,0 0 1 0 0,0 0-1 0 0,0-1 0 0 0,0 1 1 0 0,0-1-1 0 0,0 0 0 0 0,0 0 0 0 0,-1 0 1 0 0,1 0-1 0 0,-1 0 0 0 0,1-1 1 0 0,-1 1-1 0 0,2-4 0 0 0,2 0 0 0 0,4-6-9 0 0,0 0 0 0 0,-1 0 0 0 0,0-1 0 0 0,-1-1 0 0 0,-1 1 0 0 0,0-1 0 0 0,-1-1 0 0 0,0 1 0 0 0,-1-1 0 0 0,-1 0 0 0 0,0 0 0 0 0,2-23 0 0 0,-3 9-12 0 0,-1 0 1 0 0,-2-1 0 0 0,-1 1 0 0 0,-1 0 0 0 0,-10-51 0 0 0,11 76 11 0 0,0-1 0 0 0,-1 0 0 0 0,1 1 1 0 0,-1-1-1 0 0,-3-6 0 0 0,5 11 7 0 0,0-1 0 0 0,0 1 0 0 0,-1 0 0 0 0,1 0-1 0 0,0-1 1 0 0,0 1 0 0 0,0 0 0 0 0,-1 0 0 0 0,1-1 0 0 0,0 1 0 0 0,0 0 0 0 0,-1 0 0 0 0,1 0 0 0 0,0-1 0 0 0,0 1 0 0 0,-1 0 0 0 0,1 0-1 0 0,0 0 1 0 0,0 0 0 0 0,-1 0 0 0 0,1 0 0 0 0,0 0 0 0 0,-1 0 0 0 0,1-1 0 0 0,0 1 0 0 0,-1 0 0 0 0,1 0 0 0 0,0 0 0 0 0,-1 0 0 0 0,1 1-1 0 0,0-1 1 0 0,0 0 0 0 0,-1 0 0 0 0,0 1-1 0 0,0 0 0 0 0,0 0 0 0 0,0 0-1 0 0,0 0 1 0 0,0 0 0 0 0,1 0 0 0 0,-1 0 0 0 0,0 0-1 0 0,1 0 1 0 0,-1 1 0 0 0,0-1 0 0 0,1 0 0 0 0,-1 2 0 0 0,-12 35 10 0 0,2 1 0 0 0,1 1 0 0 0,2-1 1 0 0,1 1-1 0 0,3 1 0 0 0,1-1 0 0 0,4 68 1 0 0,1-93-43 0 0,0-1 1 0 0,1 0 0 0 0,0 0 0 0 0,1-1 0 0 0,0 1 0 0 0,2-1 0 0 0,6 14 0 0 0,-9-21-171 0 0,0-1 1 0 0,1 1-1 0 0,-1 0 1 0 0,1-1-1 0 0,1 0 1 0 0,-1 0-1 0 0,1 0 1 0 0,0 0-1 0 0,0-1 1 0 0,0 0-1 0 0,0 0 1 0 0,1 0-1 0 0,0-1 1 0 0,0 0-1 0 0,0 0 1 0 0,12 4-1 0 0,7-2-979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1:08.960"/>
    </inkml:context>
    <inkml:brush xml:id="br0">
      <inkml:brushProperty name="width" value="0.1" units="cm"/>
      <inkml:brushProperty name="height" value="0.1" units="cm"/>
      <inkml:brushProperty name="color" value="#FFC114"/>
    </inkml:brush>
  </inkml:definitions>
  <inkml:trace contextRef="#ctx0" brushRef="#br0">53 120 7681 0 0,'-2'1'21'0'0,"0"0"1"0"0,0 0 0 0 0,0 0 0 0 0,0 0-1 0 0,0 0 1 0 0,0 0 0 0 0,0 1 0 0 0,0-1-1 0 0,0 1 1 0 0,0-1 0 0 0,1 1 0 0 0,-1 0-1 0 0,1-1 1 0 0,-1 1 0 0 0,1 0 0 0 0,0 0-1 0 0,-1 0 1 0 0,0 4 0 0 0,-10 11 637 0 0,12-16-635 0 0,-1-1 0 0 0,1 0 0 0 0,0 0 0 0 0,0 0-1 0 0,0 1 1 0 0,-1-1 0 0 0,1 0 0 0 0,0 0 0 0 0,0 1 0 0 0,0-1 0 0 0,0 0 0 0 0,0 1 0 0 0,-1-1 0 0 0,1 0 0 0 0,0 0 0 0 0,0 1 0 0 0,0-1 0 0 0,0 0 0 0 0,0 1-1 0 0,0-1 1 0 0,0 0 0 0 0,0 0 0 0 0,0 1 0 0 0,0-1 0 0 0,0 0 0 0 0,0 1 0 0 0,0-1 0 0 0,1 0 0 0 0,-1 1 0 0 0,0-1 0 0 0,0 0 0 0 0,0 0 0 0 0,0 1 0 0 0,0-1 0 0 0,1 0-1 0 0,-1 1 1 0 0,13 6 506 0 0,18 0 58 0 0,-14-6-543 0 0,0 0 1 0 0,0-1-1 0 0,0 0 0 0 0,31-6 0 0 0,-41 5-34 0 0,1-1 0 0 0,-1 0 0 0 0,0 0 0 0 0,0 0 0 0 0,-1-1 1 0 0,1 0-1 0 0,0 0 0 0 0,-1-1 0 0 0,0 1 0 0 0,0-2 0 0 0,0 1 0 0 0,0-1 0 0 0,9-9 0 0 0,-14 12-11 0 0,1 0-1 0 0,-1-1 1 0 0,1 1 0 0 0,-1-1 0 0 0,0 0-1 0 0,0 1 1 0 0,0-1 0 0 0,0 0 0 0 0,-1 0-1 0 0,1 0 1 0 0,-1 1 0 0 0,0-1-1 0 0,1 0 1 0 0,-1 0 0 0 0,-1 0 0 0 0,1 0-1 0 0,0 0 1 0 0,-1 1 0 0 0,1-1-1 0 0,-1 0 1 0 0,0 0 0 0 0,0 1 0 0 0,0-1-1 0 0,0 0 1 0 0,0 1 0 0 0,-1-1 0 0 0,1 1-1 0 0,-3-3 1 0 0,1 0-1 0 0,-1 0-1 0 0,1 1 1 0 0,-1 0-1 0 0,0 0 1 0 0,0 0-1 0 0,-1 0 1 0 0,1 1 0 0 0,-1-1-1 0 0,0 1 1 0 0,0 0-1 0 0,0 0 1 0 0,0 1-1 0 0,-7-3 1 0 0,5 4-4 0 0,0 0-1 0 0,0 0 0 0 0,1 1 1 0 0,-1 0-1 0 0,0 0 1 0 0,0 1-1 0 0,0 0 1 0 0,1 0-1 0 0,-1 0 1 0 0,0 1-1 0 0,1 0 1 0 0,-1 0-1 0 0,1 1 1 0 0,0 0-1 0 0,0 0 1 0 0,0 0-1 0 0,0 1 1 0 0,1 0-1 0 0,-1 0 1 0 0,1 1-1 0 0,0-1 1 0 0,-5 7-1 0 0,5-7 10 0 0,1 1 0 0 0,0-1-1 0 0,0 1 1 0 0,0 1 0 0 0,0-1 0 0 0,1 0-1 0 0,0 1 1 0 0,0 0 0 0 0,1-1-1 0 0,-1 1 1 0 0,1 0 0 0 0,1 1 0 0 0,-1-1-1 0 0,1 0 1 0 0,0 0 0 0 0,0 1 0 0 0,1-1-1 0 0,0 1 1 0 0,0-1 0 0 0,0 0-1 0 0,1 1 1 0 0,0-1 0 0 0,3 12 0 0 0,-1-12-24 0 0,1 0 1 0 0,-1 0-1 0 0,1-1 0 0 0,-1 1 1 0 0,1-1-1 0 0,1 0 1 0 0,-1 0-1 0 0,1-1 1 0 0,0 1-1 0 0,0-1 1 0 0,0 0-1 0 0,1 0 0 0 0,-1-1 1 0 0,1 0-1 0 0,0 0 1 0 0,0 0-1 0 0,0-1 1 0 0,8 3-1 0 0,1-1-387 0 0,1 0-1 0 0,0 0 1 0 0,0-2-1 0 0,0 0 0 0 0,1 0 1 0 0,19-2-1 0 0,-2-2-590 0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1:09.318"/>
    </inkml:context>
    <inkml:brush xml:id="br0">
      <inkml:brushProperty name="width" value="0.1" units="cm"/>
      <inkml:brushProperty name="height" value="0.1" units="cm"/>
      <inkml:brushProperty name="color" value="#FFC114"/>
    </inkml:brush>
  </inkml:definitions>
  <inkml:trace contextRef="#ctx0" brushRef="#br0">65 122 5665 0 0,'-3'-3'30'0'0,"1"-1"1"0"0,-1 1-1 0 0,0-1 1 0 0,0 1-1 0 0,0 0 1 0 0,-1 0-1 0 0,1 0 1 0 0,-1 1-1 0 0,1-1 1 0 0,-1 1-1 0 0,0 0 1 0 0,0 0-1 0 0,0 0 1 0 0,-8-2 0 0 0,11 4-11 0 0,1 0 0 0 0,-1 1 1 0 0,1-1-1 0 0,0 1 0 0 0,-1-1 1 0 0,1 0-1 0 0,0 1 0 0 0,-1-1 1 0 0,1 1-1 0 0,0-1 1 0 0,0 1-1 0 0,-1-1 0 0 0,1 1 1 0 0,0-1-1 0 0,0 1 0 0 0,0-1 1 0 0,0 1-1 0 0,0-1 0 0 0,0 1 1 0 0,0 0-1 0 0,0-1 1 0 0,0 1-1 0 0,0-1 0 0 0,0 1 1 0 0,0-1-1 0 0,0 1 0 0 0,0-1 1 0 0,0 1-1 0 0,1 0 0 0 0,2 21 280 0 0,-2-20-278 0 0,3 18 274 0 0,1 0 0 0 0,1-1 0 0 0,1 0 0 0 0,0 0 1 0 0,2 0-1 0 0,19 32 0 0 0,-20-40-211 0 0,-1-1 1 0 0,1 1-1 0 0,1-1 1 0 0,0 0-1 0 0,0-1 1 0 0,1 0-1 0 0,0-1 1 0 0,0 0-1 0 0,1 0 1 0 0,0-1-1 0 0,19 9 1 0 0,-28-15-85 0 0,0 0 0 0 0,0-1 1 0 0,0 1-1 0 0,0 0 0 0 0,0-1 1 0 0,0 1-1 0 0,1-1 0 0 0,-1 0 1 0 0,0 0-1 0 0,0 0 1 0 0,0 0-1 0 0,0 0 0 0 0,0 0 1 0 0,0 0-1 0 0,0-1 0 0 0,1 1 1 0 0,-1-1-1 0 0,0 1 0 0 0,0-1 1 0 0,2-1-1 0 0,-2 1 1 0 0,-1-1 0 0 0,1 1 0 0 0,0-1 0 0 0,-1 0 0 0 0,1 0 0 0 0,-1 1 0 0 0,1-1 0 0 0,-1 0 0 0 0,0 0 0 0 0,0 0 0 0 0,0-1 0 0 0,0 1 0 0 0,0 0 0 0 0,0 0 0 0 0,-1 0 0 0 0,1-1 0 0 0,-1 1 0 0 0,1-4 0 0 0,4-58 321 0 0,-4-109 1 0 0,-2 81-275 0 0,3 66-21 0 0,-1 20-61 0 0,0 18-133 0 0,1 39-1439 0 0,-2-30 642 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1:18.110"/>
    </inkml:context>
    <inkml:brush xml:id="br0">
      <inkml:brushProperty name="width" value="0.1" units="cm"/>
      <inkml:brushProperty name="height" value="0.1" units="cm"/>
      <inkml:brushProperty name="color" value="#FFC114"/>
    </inkml:brush>
  </inkml:definitions>
  <inkml:trace contextRef="#ctx0" brushRef="#br0">2111 86 4164 0 0,'11'-7'1013'0'0,"-8"4"-853"0"0,1 1-1 0 0,-1-1 1 0 0,1 1-1 0 0,-1 0 1 0 0,1 0-1 0 0,0 0 1 0 0,0 1-1 0 0,0-1 1 0 0,0 1-1 0 0,7-2 1 0 0,-10 4-150 0 0,-1-1 0 0 0,0 0-1 0 0,1 1 1 0 0,-1-1 0 0 0,0 0 0 0 0,1 1 0 0 0,-1-1-1 0 0,0 1 1 0 0,0-1 0 0 0,1 0 0 0 0,-1 1 0 0 0,0-1-1 0 0,0 1 1 0 0,0-1 0 0 0,0 1 0 0 0,0-1 0 0 0,1 1-1 0 0,-1-1 1 0 0,0 0 0 0 0,0 1 0 0 0,0-1 0 0 0,0 1 0 0 0,0-1-1 0 0,-1 1 1 0 0,1-1 0 0 0,0 1 0 0 0,0-1 0 0 0,0 1-1 0 0,0-1 1 0 0,0 1 0 0 0,-1-1 0 0 0,1 0 0 0 0,0 1-1 0 0,0-1 1 0 0,-1 1 0 0 0,1-1 0 0 0,0 0 0 0 0,0 1-1 0 0,-1-1 1 0 0,1 0 0 0 0,-1 1 0 0 0,1-1 0 0 0,0 0-1 0 0,-1 0 1 0 0,1 1 0 0 0,-1-1 0 0 0,1 0 0 0 0,0 0 0 0 0,-1 0-1 0 0,1 0 1 0 0,-1 1 0 0 0,1-1 0 0 0,-1 0 0 0 0,0 0-1 0 0,0 0-4 0 0,-14 6 614 0 0,15-6-594 0 0,-1 0 1 0 0,1 0 0 0 0,0 1-1 0 0,0-1 1 0 0,-1 0 0 0 0,1 0-1 0 0,0 0 1 0 0,-1 0-1 0 0,1 0 1 0 0,0 0 0 0 0,-1 0-1 0 0,1 0 1 0 0,0 0-1 0 0,-1 0 1 0 0,1 0 0 0 0,0 0-1 0 0,-1 0 1 0 0,1 0 0 0 0,0 0-1 0 0,0 0 1 0 0,-1 0-1 0 0,1 0 1 0 0,0 0 0 0 0,-1 0-1 0 0,1-1 1 0 0,0 1 0 0 0,0 0-1 0 0,-1 0 1 0 0,1 0-1 0 0,0-1 1 0 0,0 1 0 0 0,-1 0-1 0 0,1 0 1 0 0,0 0 0 0 0,0-1-1 0 0,0 1 1 0 0,-1 0-1 0 0,1-1 1 0 0,0 1 0 0 0,0 0-1 0 0,0 0 1 0 0,0-1 0 0 0,-1 0-1 0 0,-2 0 162 0 0,-1 0-1 0 0,1 0 1 0 0,-1 1 0 0 0,1-1-1 0 0,-1 1 1 0 0,0-1-1 0 0,-4 1 1 0 0,-3-1 69 0 0,-70 1 723 0 0,-147-5-470 0 0,44 1-538 0 0,-282-18 20 0 0,-452-10 969 0 0,703 40-898 0 0,243-7 20 0 0,-16 1-95 0 0,1-1 0 0 0,0 0 0 0 0,23-3 0 0 0,-32 1-31 0 0,10-1-1024 0 0,1-2 0 0 0,17-5-1 0 0,-27 7-70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1:18.448"/>
    </inkml:context>
    <inkml:brush xml:id="br0">
      <inkml:brushProperty name="width" value="0.1" units="cm"/>
      <inkml:brushProperty name="height" value="0.1" units="cm"/>
      <inkml:brushProperty name="color" value="#FFC114"/>
    </inkml:brush>
  </inkml:definitions>
  <inkml:trace contextRef="#ctx0" brushRef="#br0">645 137 8069 0 0,'2'-14'331'0'0,"0"-1"1"0"0,1 0 0 0 0,1 1 0 0 0,0-1-1 0 0,10-22 1 0 0,-7 13 573 0 0,-12 22-537 0 0,-9 6-325 0 0,-10 10-41 0 0,0 0-1 0 0,1 2 1 0 0,0 0 0 0 0,2 1 0 0 0,-30 32-1 0 0,27-27-2 0 0,0 0 0 0 0,-2-1 0 0 0,-39 25-1 0 0,31-28-5 0 0,-1-2-1 0 0,-67 22 0 0 0,-76 9 194 0 0,177-47-165 0 0,1 0 0 0 0,0 0 1 0 0,-1 0-1 0 0,1 0 0 0 0,0 0 0 0 0,0 0 0 0 0,-1 0 1 0 0,1 0-1 0 0,0 0 0 0 0,-1 0 0 0 0,1 1 0 0 0,0-1 0 0 0,0 0 1 0 0,-1 0-1 0 0,1 0 0 0 0,0 0 0 0 0,0 0 0 0 0,-1 1 1 0 0,1-1-1 0 0,0 0 0 0 0,0 0 0 0 0,0 1 0 0 0,-1-1 1 0 0,1 0-1 0 0,0 0 0 0 0,0 1 0 0 0,0-1 0 0 0,0 0 0 0 0,0 0 1 0 0,-1 1-1 0 0,1-1 0 0 0,0 0 0 0 0,0 1 0 0 0,0-1 1 0 0,8 10 576 0 0,21 7 158 0 0,-24-15-659 0 0,243 115 1315 0 0,-220-104-1551 0 0,48 27-1501 0 0,-41-22 152 0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1:19.939"/>
    </inkml:context>
    <inkml:brush xml:id="br0">
      <inkml:brushProperty name="width" value="0.1" units="cm"/>
      <inkml:brushProperty name="height" value="0.1" units="cm"/>
      <inkml:brushProperty name="color" value="#FFC114"/>
    </inkml:brush>
  </inkml:definitions>
  <inkml:trace contextRef="#ctx0" brushRef="#br0">1110 54 4696 0 0,'0'-1'135'0'0,"-1"1"-106"0"0,1-1-1 0 0,0 1 1 0 0,0 0 0 0 0,0-1 0 0 0,0 1-1 0 0,0 0 1 0 0,0-1 0 0 0,0 1 0 0 0,0 0-1 0 0,0 0 1 0 0,0-1 0 0 0,0 1 0 0 0,0 0-1 0 0,0-1 1 0 0,0 1 0 0 0,0 0-1 0 0,0-1 1 0 0,0 1 0 0 0,1 0 0 0 0,-1 0-1 0 0,0-1 1 0 0,0 1 0 0 0,0 0 0 0 0,0 0-1 0 0,1-1 1 0 0,-1 1 0 0 0,0 0 0 0 0,0 0-1 0 0,0-1 1 0 0,1 1 0 0 0,-1 0 0 0 0,0 0-1 0 0,0 0 1 0 0,1 0 0 0 0,-1-1 0 0 0,0 1-1 0 0,1 0 1 0 0,-1 0 0 0 0,0 0 0 0 0,0 0-1 0 0,1 0 1 0 0,-1 0 0 0 0,0 0 0 0 0,1 0-1 0 0,-1 0 1 0 0,0 0 0 0 0,1 0 0 0 0,27-12-67 0 0,-21 9-50 0 0,5 1 134 0 0,2-2-51 0 0,-4 1 19 0 0,-1 1 0 0 0,1 0 0 0 0,-1 0 0 0 0,11 0 0 0 0,28-3 59 0 0,-36 4 317 0 0,-4 0-232 0 0,23-2 29 0 0,-23 3 1711 0 0,-32 1-1753 0 0,-264 21 94 0 0,-498-2 1398 0 0,541-29-1182 0 0,283 18-462 0 0,-29-6-12 0 0,0 0 0 0 0,0-1 0 0 0,11 1 1 0 0,-5 1-445 0 0,-15-4 436 0 0,0 0 0 0 0,0 0 0 0 0,1 0 0 0 0,-1 0 1 0 0,0 0-1 0 0,0 0 0 0 0,0 1 0 0 0,0-1 0 0 0,0 0 0 0 0,0 0 0 0 0,0 0 0 0 0,0 0 0 0 0,1 1 0 0 0,-1-1 0 0 0,0 0 0 0 0,0 0 0 0 0,0 0 0 0 0,0 1 0 0 0,0-1 0 0 0,0 0 1 0 0,0 0-1 0 0,0 0 0 0 0,0 0 0 0 0,0 1 0 0 0,0-1 0 0 0,0 0 0 0 0,0 0 0 0 0,0 0 0 0 0,0 1 0 0 0,0-1 0 0 0,-1 0 0 0 0,1 0 0 0 0,0 0 0 0 0,0 0 0 0 0,0 1 0 0 0,0-1 1 0 0,0 0-1 0 0,0 0 0 0 0,0 0 0 0 0,-1 0 0 0 0,1 0 0 0 0,0 1 0 0 0,0-1 0 0 0,0 0 0 0 0,0 0 0 0 0,0 0 0 0 0,-1 0 0 0 0,1 0-32 0 0,0 1 0 0 0,0-1-1 0 0,0 0 1 0 0,1 0 0 0 0,-1 0-1 0 0,0 0 1 0 0,0 1 0 0 0,0-1-1 0 0,0 0 1 0 0,0 0 0 0 0,0 0-1 0 0,1 0 1 0 0,-1 1 0 0 0,0-1-1 0 0,0 0 1 0 0,0 0 0 0 0,1 0-1 0 0,-1 0 1 0 0,0 0 0 0 0,0 0 0 0 0,0 0-1 0 0,1 0 1 0 0,-1 0 0 0 0,0 0-1 0 0,0 0 1 0 0,0 0 0 0 0,1 0-1 0 0,-1 0 1 0 0,0 0 0 0 0,0 0-1 0 0,0 0 1 0 0,1 0 0 0 0,-1 0-1 0 0,0 0 1 0 0,0-2-772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8:59:13.315"/>
    </inkml:context>
    <inkml:brush xml:id="br0">
      <inkml:brushProperty name="width" value="0.1" units="cm"/>
      <inkml:brushProperty name="height" value="0.1" units="cm"/>
      <inkml:brushProperty name="color" value="#FFC114"/>
    </inkml:brush>
  </inkml:definitions>
  <inkml:trace contextRef="#ctx0" brushRef="#br0">189 347 5881 0 0,'-31'-18'345'0'0,"-95"-51"-74"0"0,95 52 1221 0 0,32 9-1523 0 0,5-10 14 0 0,-3 14 17 0 0,0 0-1 0 0,0 1 1 0 0,0-1-1 0 0,1 0 1 0 0,-1 1-1 0 0,8-5 1 0 0,24-15 1 0 0,65-31 1 0 0,-51 34 1 0 0,-26 17 0 0 0,-7 2 0 0 0,21-3-20 0 0,56 1 0 0 0,6 1 245 0 0,-98 1-146 0 0,0 1 0 0 0,1-1 1 0 0,-1 1-1 0 0,0-1 0 0 0,0 1 0 0 0,0-1 0 0 0,0 0 0 0 0,0 0 0 0 0,0 1 1 0 0,0-1-1 0 0,0 0 0 0 0,1-1 0 0 0,10-7 2090 0 0,-12 10-2118 0 0,1-1 0 0 0,-1 0 0 0 0,1 1 0 0 0,-1-1 0 0 0,1 0 0 0 0,0 1 0 0 0,-1-1 0 0 0,1 1 0 0 0,-1-1 0 0 0,0 0 0 0 0,1 1 0 0 0,-1-1 0 0 0,1 1 0 0 0,-1 0 0 0 0,0-1 0 0 0,1 1 0 0 0,-1-1-1 0 0,0 1 1 0 0,1 0 0 0 0,-1-1 0 0 0,0 1 0 0 0,0-1 0 0 0,0 1 0 0 0,0 0 0 0 0,0-1 0 0 0,0 2 0 0 0,3 8 95 0 0,1 0 0 0 0,0 0 1 0 0,0 0-1 0 0,1-1 0 0 0,1 0 0 0 0,-1 0 0 0 0,1 0 0 0 0,1-1 0 0 0,9 11 1 0 0,54 66-24 0 0,-70-85-129 0 0,0 0-1 0 0,0 0 1 0 0,0 0 0 0 0,0 1 0 0 0,0-1 0 0 0,0 0 0 0 0,0 0 0 0 0,0 0 0 0 0,1 0-1 0 0,-1 1 1 0 0,0-1 0 0 0,0 0 0 0 0,0 0 0 0 0,0 0 0 0 0,0 0 0 0 0,1 0 0 0 0,-1 1 0 0 0,0-1-1 0 0,0 0 1 0 0,0 0 0 0 0,0 0 0 0 0,1 0 0 0 0,-1 0 0 0 0,0 0 0 0 0,0 0 0 0 0,0 0 0 0 0,1 0-1 0 0,-1 0 1 0 0,0 0 0 0 0,0 0 0 0 0,0 0 0 0 0,1 0 0 0 0,-1 0 0 0 0,0 0 0 0 0,0 0-1 0 0,0 0 1 0 0,1 0 0 0 0,-1 0 0 0 0,0 0 0 0 0,1-11-116 0 0,-10-29-51 0 0,3 10 157 0 0,5 23 12 0 0,2-1 0 0 0,-1 1 0 0 0,1-1 0 0 0,1 1 0 0 0,-1-1 0 0 0,1 1 0 0 0,0 0 0 0 0,1-1 0 0 0,0 1 0 0 0,0 0 0 0 0,1 1 0 0 0,-1-1 0 0 0,1 1 1 0 0,1-1-1 0 0,8-9 0 0 0,-9 11 3 0 0,1 0 1 0 0,0 0 0 0 0,-1 0 0 0 0,2 1 0 0 0,-1 0 0 0 0,0 0 0 0 0,1 0 0 0 0,0 1-1 0 0,0-1 1 0 0,0 2 0 0 0,0-1 0 0 0,0 0 0 0 0,0 1 0 0 0,1 1 0 0 0,-1-1 0 0 0,1 1 0 0 0,0 0-1 0 0,6 0 1 0 0,-9 1 3 0 0,1 0-1 0 0,-1 1 1 0 0,0-1 0 0 0,0 1-1 0 0,0 0 1 0 0,0 1-1 0 0,-1-1 1 0 0,1 1 0 0 0,0-1-1 0 0,0 1 1 0 0,-1 0-1 0 0,1 1 1 0 0,-1-1 0 0 0,0 1-1 0 0,0-1 1 0 0,1 1-1 0 0,-2 0 1 0 0,1 0 0 0 0,0 0-1 0 0,-1 0 1 0 0,1 1-1 0 0,-1-1 1 0 0,2 5 0 0 0,3 7 5 0 0,-1 0-1 0 0,0 1 1 0 0,-1 0 0 0 0,4 23 0 0 0,0 0-217 0 0,-7-10-1278 0 0,-1-4-1183 0 0,3-15 1233 0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1:20.266"/>
    </inkml:context>
    <inkml:brush xml:id="br0">
      <inkml:brushProperty name="width" value="0.1" units="cm"/>
      <inkml:brushProperty name="height" value="0.1" units="cm"/>
      <inkml:brushProperty name="color" value="#FFC114"/>
    </inkml:brush>
  </inkml:definitions>
  <inkml:trace contextRef="#ctx0" brushRef="#br0">313 66 5665 0 0,'0'-1'15'0'0,"12"-36"571"0"0,-12 36-518 0 0,1 0 0 0 0,-1 0 0 0 0,0 0 0 0 0,1 0 0 0 0,-1 0-1 0 0,0-1 1 0 0,0 1 0 0 0,0 0 0 0 0,0 0 0 0 0,0 0 0 0 0,0 0 0 0 0,0-1 0 0 0,0 1 0 0 0,0 0 0 0 0,-1 0 0 0 0,1 0-1 0 0,0 0 1 0 0,-1 0 0 0 0,1 0 0 0 0,-1 0 0 0 0,0-2 0 0 0,9 3 961 0 0,-8 0-1015 0 0,0 0 1 0 0,1-1-1 0 0,-1 1 1 0 0,1 0 0 0 0,-1 0-1 0 0,1 0 1 0 0,-1 0-1 0 0,1 0 1 0 0,-1 0-1 0 0,1 0 1 0 0,-1 0-1 0 0,1 0 1 0 0,-1 0-1 0 0,0 0 1 0 0,1 0 0 0 0,-1 0-1 0 0,1 1 1 0 0,-1-1-1 0 0,1 0 1 0 0,-1 0-1 0 0,1 0 1 0 0,-1 1-1 0 0,0-1 1 0 0,1 0-1 0 0,-1 0 1 0 0,0 1 0 0 0,1-1-1 0 0,-1 0 1 0 0,0 1-1 0 0,1-1 1 0 0,-1 0-1 0 0,0 1 1 0 0,1-1-1 0 0,-1 1 1 0 0,0-1-1 0 0,0 0 1 0 0,0 1 0 0 0,0-1-1 0 0,1 1 1 0 0,-1-1-1 0 0,0 1 1 0 0,0-1-1 0 0,0 1 1 0 0,1 3 8 0 0,-1 0-1 0 0,1-1 1 0 0,-1 1 0 0 0,0 0 0 0 0,0-1 0 0 0,0 1-1 0 0,0 0 1 0 0,-1 0 0 0 0,1-1 0 0 0,-1 1 0 0 0,0 0-1 0 0,0-1 1 0 0,0 1 0 0 0,-1-1 0 0 0,0 0 0 0 0,1 1-1 0 0,-1-1 1 0 0,0 0 0 0 0,0 0 0 0 0,-1 0-1 0 0,-4 5 1 0 0,-6 6-31 0 0,-1-1-1 0 0,0-1 0 0 0,-17 12 0 0 0,21-17 28 0 0,-13 9-20 0 0,0-2 0 0 0,-30 13 0 0 0,1 0-2 0 0,48-25 4 0 0,-1 0-1 0 0,1 0 1 0 0,0 0-1 0 0,-1-1 1 0 0,1 1-1 0 0,-1-1 1 0 0,-7 0-1 0 0,9 0-2 0 0,1-1 0 0 0,0 0 0 0 0,0 0 0 0 0,0 0-1 0 0,-1-1 1 0 0,1 1 0 0 0,0 0 0 0 0,0-1 0 0 0,0 1 0 0 0,0-1-1 0 0,0 0 1 0 0,0 0 0 0 0,0 0 0 0 0,0 0 0 0 0,0 0-1 0 0,0 0 1 0 0,0 0 0 0 0,-2-2 0 0 0,4 2 3 0 0,0 1-1 0 0,-1-1 1 0 0,1 1 0 0 0,0-1-1 0 0,-1 1 1 0 0,1-1 0 0 0,0 1-1 0 0,-1-1 1 0 0,1 0 0 0 0,0 1-1 0 0,0-1 1 0 0,0 1 0 0 0,0-1 0 0 0,-1 0-1 0 0,1 1 1 0 0,0-1 0 0 0,0 0-1 0 0,0 1 1 0 0,0-1 0 0 0,1 1-1 0 0,-1-1 1 0 0,0 0 0 0 0,0 1-1 0 0,0-1 1 0 0,0 1 0 0 0,1-1-1 0 0,-1 0 1 0 0,0 1 0 0 0,0-1-1 0 0,1 1 1 0 0,-1-1 0 0 0,0 1 0 0 0,1-1-1 0 0,-1 1 1 0 0,1-1 0 0 0,-1 1-1 0 0,1 0 1 0 0,-1-1 0 0 0,1 1-1 0 0,-1-1 1 0 0,1 1 0 0 0,-1 0-1 0 0,1 0 1 0 0,-1-1 0 0 0,1 1-1 0 0,0 0 1 0 0,-1 0 0 0 0,2-1 0 0 0,1 0 12 0 0,1-1 1 0 0,0 0 0 0 0,0 1-1 0 0,0 0 1 0 0,0 0 0 0 0,4 0-1 0 0,-4 1-3 0 0,-1 0 0 0 0,1 0 0 0 0,-1 1 0 0 0,1 0 0 0 0,-1-1 0 0 0,1 1 0 0 0,-1 1 0 0 0,1-1 0 0 0,-1 0 0 0 0,0 1 0 0 0,0 0 1 0 0,0 0-1 0 0,6 4 0 0 0,36 35-3 0 0,-36-32-9 0 0,-1-1-1 0 0,8 7-123 0 0,0 1 0 0 0,-2 0 0 0 0,0 1 0 0 0,18 28 0 0 0,-17-11-457 0 0,6 1-122 0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1:22.474"/>
    </inkml:context>
    <inkml:brush xml:id="br0">
      <inkml:brushProperty name="width" value="0.1" units="cm"/>
      <inkml:brushProperty name="height" value="0.1" units="cm"/>
      <inkml:brushProperty name="color" value="#FFC114"/>
    </inkml:brush>
  </inkml:definitions>
  <inkml:trace contextRef="#ctx0" brushRef="#br0">326 218 5541 0 0,'8'-4'99'0'0,"-1"0"1"0"0,1 0 0 0 0,-1-1 0 0 0,0 0-1 0 0,0 0 1 0 0,0 0 0 0 0,8-10 0 0 0,-14 14-57 0 0,-1-1 0 0 0,1 1 0 0 0,-1-1 0 0 0,1 1 0 0 0,-1-1 1 0 0,0 1-1 0 0,1-1 0 0 0,-1 1 0 0 0,0-1 0 0 0,0 0 0 0 0,0 1 1 0 0,0-1-1 0 0,-1 1 0 0 0,1-1 0 0 0,0 1 0 0 0,-1-1 0 0 0,1 1 0 0 0,-1-1 1 0 0,0-2-1 0 0,0 2 33 0 0,0 0 1 0 0,1 1-1 0 0,-1-1 1 0 0,1 0-1 0 0,-1 0 1 0 0,1 0 0 0 0,0 0-1 0 0,0 0 1 0 0,0 0-1 0 0,0 0 1 0 0,0 0-1 0 0,1-4 1 0 0,0 4 0 0 0,1 0 0 0 0,-1 0 0 0 0,1 1 0 0 0,0-1 0 0 0,0 0 0 0 0,0 1 0 0 0,0-1 0 0 0,0 1 0 0 0,0 0 0 0 0,0-1 0 0 0,0 1 0 0 0,0 0 0 0 0,1 0 0 0 0,-1 1 0 0 0,4-2 0 0 0,33-5 824 0 0,-39 52-317 0 0,-1-43-555 0 0,0 1 1 0 0,0-1 0 0 0,0 0 0 0 0,0 0-1 0 0,0 0 1 0 0,0 0 0 0 0,-1-1 0 0 0,1 1 0 0 0,-1 0-1 0 0,1 0 1 0 0,-1-1 0 0 0,0 1 0 0 0,1-1-1 0 0,-1 0 1 0 0,0 1 0 0 0,0-1 0 0 0,0 0-1 0 0,0 0 1 0 0,-4 1 0 0 0,-5 2 109 0 0,0 0-1 0 0,-19 3 1 0 0,16-4-2 0 0,-64 13 275 0 0,39-9-149 0 0,-53 16 0 0 0,82-20-187 0 0,0 1 0 0 0,0 0 0 0 0,0 1 1 0 0,0 0-1 0 0,1 1 0 0 0,-1-1 0 0 0,2 2 0 0 0,-1 0 0 0 0,-13 13 0 0 0,17-13-48 0 0,0 1 0 0 0,0-1 0 0 0,1 1 1 0 0,1 0-1 0 0,-1 0 0 0 0,1 1 0 0 0,1-1 1 0 0,-1 1-1 0 0,0 8 0 0 0,-2 2-8 0 0,3-8 7 0 0,1 0-1 0 0,1-1 1 0 0,0 1 0 0 0,0 0 0 0 0,1-1 0 0 0,0 1 0 0 0,1-1 0 0 0,0 1 0 0 0,6 18 0 0 0,-2-8 50 0 0,-4-16-58 0 0,0 1-1 0 0,0-1 1 0 0,1 1-1 0 0,-1-1 0 0 0,1 0 1 0 0,1 0-1 0 0,-1 0 1 0 0,1-1-1 0 0,0 1 1 0 0,0-1-1 0 0,0 0 0 0 0,0 0 1 0 0,1 0-1 0 0,0-1 1 0 0,-1 1-1 0 0,1-1 1 0 0,1 0-1 0 0,6 3 1 0 0,7 2 14 0 0,1-1 1 0 0,0-1-1 0 0,0 0 1 0 0,20 2-1 0 0,42 5-2 0 0,1-3 1 0 0,97-3-1 0 0,170-24-41 0 0,-32-30 27 0 0,-262 34 1 0 0,0-2 1 0 0,-1-3-1 0 0,81-38 0 0 0,-115 46-6 0 0,0-2 1 0 0,-1-1-1 0 0,0 0 1 0 0,19-18 0 0 0,-31 24 6 0 0,0-1 0 0 0,0 0 0 0 0,0 0 0 0 0,-1-1 0 0 0,0 0 0 0 0,-1-1 0 0 0,0 1 0 0 0,-1-1 0 0 0,0 0 0 0 0,6-17 0 0 0,-9 23-8 0 0,-1-1 0 0 0,0 0 0 0 0,-1 1 0 0 0,1-1 1 0 0,-1 0-1 0 0,0 0 0 0 0,0 0 0 0 0,0 1 0 0 0,-1-1 0 0 0,1 0 0 0 0,-1 0 1 0 0,0 1-1 0 0,-1-1 0 0 0,-1-5 0 0 0,-1 3-2 0 0,1 0 0 0 0,-1 0 0 0 0,0 1 0 0 0,-1 0 0 0 0,0 0 0 0 0,0 0 0 0 0,0 0 0 0 0,-7-5 0 0 0,-5-3-10 0 0,-1 1 1 0 0,-1 1-1 0 0,0 1 0 0 0,0 0 1 0 0,-28-10-1 0 0,-10-1-13 0 0,-2 3-1 0 0,0 2 1 0 0,-103-15-1 0 0,57 20 11 0 0,-140 1 0 0 0,232 11 7 0 0,-145 5-4 0 0,137-3-5 0 0,0 1 0 0 0,0 0 0 0 0,1 2 0 0 0,-1 1 0 0 0,-27 11 0 0 0,41-14-9 0 0,0 1 0 0 0,0 0 0 0 0,0 0 0 0 0,0 0 0 0 0,1 1 0 0 0,-1 0 0 0 0,1 1 0 0 0,1-1 0 0 0,-6 8 0 0 0,8-10-108 0 0,0 1-1 0 0,1 0 1 0 0,-1 0-1 0 0,1 0 1 0 0,0 0-1 0 0,1 0 1 0 0,-1 0-1 0 0,1 1 1 0 0,-1-1-1 0 0,1 1 1 0 0,0-1-1 0 0,1 1 1 0 0,-1-1-1 0 0,1 1 1 0 0,0-1-1 0 0,1 9 1 0 0,0-6-186 0 0,0-5 184 0 0,-1 0-1 0 0,0 0 1 0 0,1-1 0 0 0,-1 1 0 0 0,0 0 0 0 0,0 0-1 0 0,0 0 1 0 0,-1 0 0 0 0,1-1 0 0 0,-1 4 0 0 0,1-3 38 0 0,-1-1 1 0 0,1 0 0 0 0,0 0-1 0 0,0 1 1 0 0,0-1-1 0 0,0 0 1 0 0,1 0 0 0 0,-1 0-1 0 0,0 1 1 0 0,0-1 0 0 0,1 0-1 0 0,-1 0 1 0 0,0 0-1 0 0,1 0 1 0 0,0 1 0 0 0,-1-1-1 0 0,1 0 1 0 0,-1 0-1 0 0,1 0 1 0 0,0 0 0 0 0,0-1-1 0 0,0 1 1 0 0,0 0 0 0 0,-1 0-1 0 0,1 0 1 0 0,2 1-1 0 0,5 6-535 0 0,0 4-472 0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1:22.921"/>
    </inkml:context>
    <inkml:brush xml:id="br0">
      <inkml:brushProperty name="width" value="0.1" units="cm"/>
      <inkml:brushProperty name="height" value="0.1" units="cm"/>
      <inkml:brushProperty name="color" value="#FFC114"/>
    </inkml:brush>
  </inkml:definitions>
  <inkml:trace contextRef="#ctx0" brushRef="#br0">85 34 7937 0 0,'-3'-1'-1'0'0,"0"0"1"0"0,0 1-1 0 0,-1-1 1 0 0,1 0-1 0 0,0-1 1 0 0,0 1-1 0 0,-4-3 1 0 0,6 4 7 0 0,0-1 1 0 0,0 1 0 0 0,0-1 0 0 0,0 0 0 0 0,0 1 0 0 0,0-1 0 0 0,0 0 0 0 0,0 0 0 0 0,0 0 0 0 0,0 0 0 0 0,1 0 0 0 0,-1 0-1 0 0,0 0 1 0 0,0 0 0 0 0,1 0 0 0 0,-1 0 0 0 0,1 0 0 0 0,-1 0 0 0 0,1 0 0 0 0,-1-2 0 0 0,1 3-5 0 0,1 0 0 0 0,-1 0 0 0 0,0-1 0 0 0,0 1 0 0 0,0 0 0 0 0,0 0 0 0 0,0 0 0 0 0,0 0 0 0 0,0-1 0 0 0,0 1 0 0 0,0 0 0 0 0,1 0 0 0 0,-1 0 0 0 0,0 0 0 0 0,0 0 0 0 0,0 0 0 0 0,0 0 0 0 0,0 0 0 0 0,1-1 0 0 0,-1 1 0 0 0,0 0 0 0 0,0 0 0 0 0,0 0 1 0 0,0 0-1 0 0,1 0 0 0 0,-1 0 0 0 0,0 0 0 0 0,0 0 0 0 0,0 0 0 0 0,0 0 0 0 0,1 0 0 0 0,-1 0 0 0 0,0 0 0 0 0,0 0 0 0 0,0 0 0 0 0,1 0 0 0 0,-1 0 0 0 0,0 0 0 0 0,0 0 0 0 0,0 1 0 0 0,0-1 0 0 0,1 0 0 0 0,13 6 108 0 0,13 12 183 0 0,-22-11-193 0 0,0 0 0 0 0,-1 0-1 0 0,0 1 1 0 0,0-1 0 0 0,0 1-1 0 0,-1 0 1 0 0,-1 0 0 0 0,1 1-1 0 0,-1-1 1 0 0,-1 0 0 0 0,1 1-1 0 0,-1-1 1 0 0,-1 13 0 0 0,0 13 131 0 0,-3 0 0 0 0,-6 34 1 0 0,7-50-182 0 0,-34 208 354 0 0,-13 98-248 0 0,43-280-134 0 0,-13 154 82 0 0,16-152-64 0 0,3-1-1 0 0,7 60 1 0 0,-7-104-41 0 0,7 29 21 0 0,-7-30-17 0 0,0 1 0 0 0,0-1 0 0 0,0 1 0 0 0,1 0 0 0 0,-1-1 0 0 0,0 1 0 0 0,1-1 0 0 0,-1 1 0 0 0,0-1 0 0 0,1 1 0 0 0,-1-1 0 0 0,1 1 1 0 0,-1-1-1 0 0,1 1 0 0 0,-1-1 0 0 0,1 0 0 0 0,-1 1 0 0 0,1-1 0 0 0,-1 0 0 0 0,1 1 0 0 0,-1-1 0 0 0,1 0 0 0 0,0 0 0 0 0,-1 1 0 0 0,1-1 1 0 0,-1 0-1 0 0,1 0 0 0 0,0 0 0 0 0,-1 0 0 0 0,1 0 0 0 0,0 0 0 0 0,-1 0 0 0 0,1 0 0 0 0,0 0 0 0 0,-1 0 0 0 0,1 0 0 0 0,-1-1 1 0 0,1 1-1 0 0,0 0 0 0 0,0-1 0 0 0,79-42 162 0 0,-60 30-165 0 0,1 1 0 0 0,45-18 0 0 0,-30 19 0 0 0,1 2-1 0 0,1 1 1 0 0,59-5-1 0 0,117 5 19 0 0,-208 8-17 0 0,186 3 3 0 0,168-9-28 0 0,-332 2-1470 0 0,-29 4 1317 0 0,0-1 0 0 0,1 0 0 0 0,-1 1 0 0 0,1-1 0 0 0,-1 1 0 0 0,1-1 0 0 0,0 0 0 0 0,-1 1 0 0 0,1-1 1 0 0,0 0-1 0 0,-1 0 0 0 0,1 1 0 0 0,0-1 0 0 0,0 0 0 0 0,0 0 0 0 0,-1 1 0 0 0,1-2 0 0 0,0-4-853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1:23.247"/>
    </inkml:context>
    <inkml:brush xml:id="br0">
      <inkml:brushProperty name="width" value="0.1" units="cm"/>
      <inkml:brushProperty name="height" value="0.1" units="cm"/>
      <inkml:brushProperty name="color" value="#FFC114"/>
    </inkml:brush>
  </inkml:definitions>
  <inkml:trace contextRef="#ctx0" brushRef="#br0">215 131 6501 0 0,'-19'-37'124'0'0,"10"19"90"0"0,-1 0 1 0 0,-17-24-1 0 0,26 40-178 0 0,0 1-1 0 0,0 0 1 0 0,0 0 0 0 0,0 0-1 0 0,0-1 1 0 0,0 1 0 0 0,-1 0 0 0 0,1 0-1 0 0,0 1 1 0 0,-1-1 0 0 0,1 0-1 0 0,0 0 1 0 0,-1 1 0 0 0,-2-2-1 0 0,3 2 2 0 0,0 0-1 0 0,1 0 1 0 0,-1 0 0 0 0,0 0-1 0 0,1 0 1 0 0,-1 0-1 0 0,0 1 1 0 0,0-1-1 0 0,1 0 1 0 0,-1 0-1 0 0,0 1 1 0 0,1-1-1 0 0,-1 0 1 0 0,1 1-1 0 0,-1-1 1 0 0,0 0-1 0 0,1 1 1 0 0,-1-1-1 0 0,1 1 1 0 0,-1-1-1 0 0,1 1 1 0 0,0-1-1 0 0,-1 2 1 0 0,-1 1 105 0 0,0 1 0 0 0,0 0 0 0 0,0 0 1 0 0,1-1-1 0 0,0 1 0 0 0,-1 0 0 0 0,2 0 1 0 0,-1 1-1 0 0,0 4 0 0 0,-1 35 805 0 0,2 1 0 0 0,6 51 0 0 0,1 48 304 0 0,-12-61-544 0 0,-4 0 1 0 0,-30 133-1 0 0,33-188-650 0 0,-35 177 449 0 0,35-167-558 0 0,3 0 1 0 0,1 0-1 0 0,5 56 0 0 0,0-70-3723 0 0,-4-29 2187 0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1:23.762"/>
    </inkml:context>
    <inkml:brush xml:id="br0">
      <inkml:brushProperty name="width" value="0.1" units="cm"/>
      <inkml:brushProperty name="height" value="0.1" units="cm"/>
      <inkml:brushProperty name="color" value="#FFC114"/>
    </inkml:brush>
  </inkml:definitions>
  <inkml:trace contextRef="#ctx0" brushRef="#br0">22 145 6409 0 0,'-4'-145'3988'0'0,"-3"352"-2765"0"0,1 54-485 0 0,4-195-694 0 0,1-48-31 0 0,0 1 0 0 0,1-1-1 0 0,1 0 1 0 0,6 35 0 0 0,2-101 17 0 0,-6 31-37 0 0,1 0-1 0 0,0 0 0 0 0,2 1 1 0 0,0-1-1 0 0,0 1 0 0 0,2 0 1 0 0,0 1-1 0 0,0 0 0 0 0,2 0 1 0 0,0 1-1 0 0,0 0 0 0 0,25-25 0 0 0,-33 38 8 0 0,-1 0 0 0 0,0 0-1 0 0,1 0 1 0 0,-1 0-1 0 0,0 0 1 0 0,1 0-1 0 0,-1 0 1 0 0,1 0 0 0 0,0 0-1 0 0,-1 0 1 0 0,1 1-1 0 0,0-1 1 0 0,-1 1-1 0 0,1 0 1 0 0,0-1 0 0 0,0 1-1 0 0,-1 0 1 0 0,1 0-1 0 0,0 0 1 0 0,0 0-1 0 0,2 0 1 0 0,-2 1-1 0 0,0 0 0 0 0,0 0 0 0 0,0 0 0 0 0,0 0 0 0 0,0 1 0 0 0,0-1 0 0 0,-1 0 0 0 0,1 1 0 0 0,0-1 0 0 0,-1 1 0 0 0,1 0 0 0 0,-1-1 0 0 0,0 1 0 0 0,3 3 0 0 0,0 4 3 0 0,1 1 0 0 0,-1-1-1 0 0,0 1 1 0 0,-1 0-1 0 0,0 0 1 0 0,1 11 0 0 0,-2-11-15 0 0,4 25-167 0 0,4 66 0 0 0,-10-96-63 0 0,0 0 1 0 0,1 1-1 0 0,0-1 0 0 0,0 0 0 0 0,0 1 0 0 0,1-1 1 0 0,-1 0-1 0 0,1 0 0 0 0,0 0 0 0 0,1 0 0 0 0,5 8 1 0 0,-1-1-871 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1:24.180"/>
    </inkml:context>
    <inkml:brush xml:id="br0">
      <inkml:brushProperty name="width" value="0.1" units="cm"/>
      <inkml:brushProperty name="height" value="0.1" units="cm"/>
      <inkml:brushProperty name="color" value="#FFC114"/>
    </inkml:brush>
  </inkml:definitions>
  <inkml:trace contextRef="#ctx0" brushRef="#br0">325 504 6625 0 0,'0'-19'216'0'0,"-1"1"0"0"0,-1-1 1 0 0,-1 1-1 0 0,0-1 0 0 0,-12-33 0 0 0,13 45-119 0 0,-1-1-1 0 0,0 1 1 0 0,-1 0-1 0 0,0 0 1 0 0,0 0-1 0 0,0 0 1 0 0,-1 1-1 0 0,0-1 1 0 0,0 1-1 0 0,-1 1 1 0 0,0-1-1 0 0,0 1 1 0 0,0 0-1 0 0,0 0 1 0 0,-1 1-1 0 0,-10-6 1 0 0,13 8-36 0 0,0 1-1 0 0,0-1 1 0 0,0 1 0 0 0,0 0 0 0 0,0 0-1 0 0,-1 1 1 0 0,1-1 0 0 0,0 1 0 0 0,0 0-1 0 0,-1 0 1 0 0,1 0 0 0 0,0 0-1 0 0,0 1 1 0 0,-1 0 0 0 0,-3 1 0 0 0,2 0 12 0 0,0 1 1 0 0,0-1-1 0 0,0 1 1 0 0,1 1-1 0 0,-1-1 1 0 0,1 1-1 0 0,0 0 1 0 0,0 0 0 0 0,-6 7-1 0 0,3-2 22 0 0,1 0 0 0 0,0 1 0 0 0,0-1 0 0 0,1 2 0 0 0,0-1 0 0 0,1 1 1 0 0,0 0-1 0 0,0 0 0 0 0,1 0 0 0 0,-3 17 0 0 0,4-13-41 0 0,1-1 1 0 0,0 1-1 0 0,1 0 1 0 0,1-1-1 0 0,0 1 1 0 0,3 17-1 0 0,-3-29-48 0 0,1 1 0 0 0,0-1 0 0 0,0 1 0 0 0,0 0 0 0 0,0-1 0 0 0,1 1 0 0 0,-1-1 0 0 0,1 0 0 0 0,0 0 0 0 0,0 0 0 0 0,0 1 0 0 0,0-2 0 0 0,1 1 0 0 0,-1 0 0 0 0,1 0 0 0 0,-1-1 0 0 0,1 1 0 0 0,0-1 0 0 0,0 0 0 0 0,0 0 0 0 0,1 0 0 0 0,-1-1 0 0 0,0 1 0 0 0,1-1 0 0 0,-1 1 0 0 0,1-1 0 0 0,-1 0 0 0 0,1 0 0 0 0,5 0 0 0 0,-2 0-7 0 0,0-1 0 0 0,0 0 0 0 0,0 0 1 0 0,0-1-1 0 0,0 0 0 0 0,0 0 1 0 0,0-1-1 0 0,0 1 0 0 0,-1-1 1 0 0,1-1-1 0 0,-1 1 0 0 0,1-1 1 0 0,-1-1-1 0 0,0 1 0 0 0,0-1 1 0 0,0 0-1 0 0,-1 0 0 0 0,1 0 1 0 0,-1-1-1 0 0,0 0 0 0 0,-1 0 1 0 0,1-1-1 0 0,5-7 0 0 0,-1-1-21 0 0,0-1-1 0 0,-1 0 0 0 0,0 0 0 0 0,-1-1 0 0 0,-1 0 0 0 0,-1 0 0 0 0,0 0 0 0 0,4-27 0 0 0,2-54-14 0 0,-2-159 0 0 0,-11 238 27 0 0,-5 26-15 0 0,-5 28-1 0 0,2 5 45 0 0,3 0 0 0 0,1 1 0 0 0,2 0-1 0 0,1-1 1 0 0,3 1 0 0 0,1 0 0 0 0,2 0 0 0 0,2 0-1 0 0,17 64 1 0 0,-19-94-135 0 0,1 0 0 0 0,1-1 0 0 0,9 19 0 0 0,-12-26-81 0 0,0 0 0 0 0,1-1-1 0 0,-1 1 1 0 0,0-1 0 0 0,1 1 0 0 0,0-1-1 0 0,0 0 1 0 0,0-1 0 0 0,0 1 0 0 0,0 0-1 0 0,1-1 1 0 0,-1 1 0 0 0,1-1-1 0 0,6 2 1 0 0,2-1-966 0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1:24.519"/>
    </inkml:context>
    <inkml:brush xml:id="br0">
      <inkml:brushProperty name="width" value="0.1" units="cm"/>
      <inkml:brushProperty name="height" value="0.1" units="cm"/>
      <inkml:brushProperty name="color" value="#FFC114"/>
    </inkml:brush>
  </inkml:definitions>
  <inkml:trace contextRef="#ctx0" brushRef="#br0">59 206 6881 0 0,'-2'-1'80'0'0,"1"1"-46"0"0,1 0 0 0 0,-1-1 1 0 0,1 1-1 0 0,-1 0 0 0 0,1 0 0 0 0,-1 0 0 0 0,1 0 0 0 0,-1 0 0 0 0,1 0 1 0 0,-1 0-1 0 0,1 0 0 0 0,-1 0 0 0 0,1 0 0 0 0,-1 1 0 0 0,1-1 0 0 0,-1 0 0 0 0,1 0 1 0 0,0 0-1 0 0,-1 0 0 0 0,1 1 0 0 0,-1-1 0 0 0,1 0 0 0 0,-1 1 0 0 0,1-1 0 0 0,0 0 1 0 0,-1 1-1 0 0,1-1 0 0 0,0 0 0 0 0,-1 1 0 0 0,1-1 0 0 0,-1 1 0 0 0,-3 4 90 0 0,0-1-1 0 0,0 1 0 0 0,0 0 1 0 0,1 0-1 0 0,0 0 0 0 0,0 1 1 0 0,0-1-1 0 0,0 1 0 0 0,1-1 1 0 0,0 1-1 0 0,0 0 0 0 0,1 0 1 0 0,0 0-1 0 0,0 0 1 0 0,0 0-1 0 0,0 0 0 0 0,1 0 1 0 0,0 1-1 0 0,1-1 0 0 0,1 9 1 0 0,-1-8-146 0 0,0 0 1 0 0,0 1-1 0 0,1-1 1 0 0,0 0-1 0 0,0 0 1 0 0,1 0-1 0 0,0 0 1 0 0,0 0-1 0 0,1-1 1 0 0,-1 1-1 0 0,2-1 1 0 0,-1 0-1 0 0,1 0 1 0 0,-1-1-1 0 0,2 1 1 0 0,8 7-1 0 0,-12-12-94 0 0,0 0-1 0 0,0 0 1 0 0,0 0-1 0 0,0 0 1 0 0,0 0-1 0 0,1 0 1 0 0,-1-1-1 0 0,0 1 1 0 0,0-1-1 0 0,4 1 1 0 0,7-2-760 0 0</inkml:trace>
  <inkml:trace contextRef="#ctx0" brushRef="#br0" timeOffset="1">235 91 7613 0 0,'-2'-24'-88'0'0,"0"1"148"0"0,4 3 28 0 0,-4 11 4 0 0,-2 0-24 0 0,2 3 16 0 0,-1 9 12 0 0,3 2-24 0 0,-2 5 92 0 0,0 2-152 0 0,2 6-56 0 0,0 2-132 0 0,0 5-148 0 0,0 7-108 0 0,-2 2-296 0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1:25.686"/>
    </inkml:context>
    <inkml:brush xml:id="br0">
      <inkml:brushProperty name="width" value="0.1" units="cm"/>
      <inkml:brushProperty name="height" value="0.1" units="cm"/>
      <inkml:brushProperty name="color" value="#FFC114"/>
    </inkml:brush>
  </inkml:definitions>
  <inkml:trace contextRef="#ctx0" brushRef="#br0">390 126 5360 0 0,'0'-10'361'0'0,"-1"1"-1"0"0,0 0 0 0 0,-1 0 0 0 0,-4-14 0 0 0,5 18-220 0 0,-1 1-1 0 0,1 0 1 0 0,-1 0-1 0 0,0 0 1 0 0,0 0 0 0 0,0 0-1 0 0,0 1 1 0 0,-1-1-1 0 0,0 1 1 0 0,1-1 0 0 0,-7-5-1 0 0,5 7-57 0 0,0 0-1 0 0,0 0 0 0 0,0 1 1 0 0,0-1-1 0 0,-1 1 0 0 0,1 0 1 0 0,0 0-1 0 0,-1 0 1 0 0,1 1-1 0 0,0-1 0 0 0,-1 1 1 0 0,1 0-1 0 0,-1 0 1 0 0,1 1-1 0 0,-1-1 0 0 0,1 1 1 0 0,0 0-1 0 0,0 0 0 0 0,-1 1 1 0 0,1-1-1 0 0,0 1 1 0 0,-5 3-1 0 0,-8 4 165 0 0,1 0 0 0 0,0 1 0 0 0,-26 22 0 0 0,26-18-19 0 0,0 1 0 0 0,2 0 0 0 0,0 1 1 0 0,0 0-1 0 0,-18 31 0 0 0,25-35-97 0 0,1 0-1 0 0,0 0 1 0 0,0 0-1 0 0,1 0 1 0 0,1 1-1 0 0,0 0 1 0 0,1 0-1 0 0,0 0 1 0 0,1 0-1 0 0,0 16 1 0 0,2-23-71 0 0,0 1 1 0 0,1-1-1 0 0,0 0 0 0 0,0 1 0 0 0,0-1 1 0 0,1 0-1 0 0,0 0 0 0 0,0 0 1 0 0,0 0-1 0 0,1 0 0 0 0,0-1 0 0 0,0 1 1 0 0,1-1-1 0 0,-1 0 0 0 0,1 0 0 0 0,0 0 1 0 0,9 8-1 0 0,-5-6 4 0 0,1 0 1 0 0,1-1-1 0 0,-1 0 0 0 0,1-1 0 0 0,0 0 0 0 0,0-1 1 0 0,0 1-1 0 0,1-2 0 0 0,17 4 0 0 0,3-1-35 0 0,0-1-1 0 0,0-2 0 0 0,0-1 0 0 0,36-2 0 0 0,125-22-1766 0 0,-125 9 400 0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1:26.804"/>
    </inkml:context>
    <inkml:brush xml:id="br0">
      <inkml:brushProperty name="width" value="0.1" units="cm"/>
      <inkml:brushProperty name="height" value="0.1" units="cm"/>
      <inkml:brushProperty name="color" value="#FFC114"/>
    </inkml:brush>
  </inkml:definitions>
  <inkml:trace contextRef="#ctx0" brushRef="#br0">225 229 7613 0 0,'0'-4'137'0'0,"1"-1"1"0"0,0 1-1 0 0,0 0 0 0 0,0 0 1 0 0,1 0-1 0 0,-1 0 1 0 0,1 0-1 0 0,4-7 1 0 0,21-29 1410 0 0,-27 39-1529 0 0,24-28 556 0 0,-15 19-429 0 0,0-1 0 0 0,9-15 0 0 0,-16 23-92 0 0,0 0 0 0 0,-1 0 1 0 0,1 0-1 0 0,-1 0 0 0 0,0-1 0 0 0,0 1 1 0 0,0 0-1 0 0,0-1 0 0 0,-1 1 0 0 0,1-1 0 0 0,-1 1 1 0 0,0-1-1 0 0,0-6 0 0 0,-1 9-43 0 0,1 1 0 0 0,-1-1 0 0 0,1 0 0 0 0,-1 0-1 0 0,1 0 1 0 0,-1 0 0 0 0,1 0 0 0 0,-1 1 0 0 0,0-1 0 0 0,0 0 0 0 0,1 1-1 0 0,-1-1 1 0 0,0 0 0 0 0,0 1 0 0 0,0-1 0 0 0,0 1 0 0 0,0-1 0 0 0,1 1-1 0 0,-1-1 1 0 0,0 1 0 0 0,0 0 0 0 0,0 0 0 0 0,0-1 0 0 0,0 1 0 0 0,0 0-1 0 0,0 0 1 0 0,0 0 0 0 0,0 0 0 0 0,0 0 0 0 0,0 0 0 0 0,0 0 0 0 0,0 1 0 0 0,0-1-1 0 0,-2 1 1 0 0,-37 9-1 0 0,21-2 23 0 0,1 0 0 0 0,0 2 0 0 0,0 0 0 0 0,1 1 0 0 0,1 1-1 0 0,0 0 1 0 0,0 2 0 0 0,-19 20 0 0 0,25-23 69 0 0,0 1 0 0 0,1 0 0 0 0,0 1 0 0 0,0 0 0 0 0,2 0 1 0 0,-1 1-1 0 0,2 0 0 0 0,0 0 0 0 0,1 1 0 0 0,0-1 0 0 0,-4 26 0 0 0,8-33-65 0 0,0-1 0 0 0,1 1-1 0 0,-1 0 1 0 0,2 0 0 0 0,-1 0 0 0 0,1 0-1 0 0,0-1 1 0 0,0 1 0 0 0,1 0 0 0 0,0-1 0 0 0,0 1-1 0 0,4 7 1 0 0,-4-11-25 0 0,0 0-1 0 0,0 0 0 0 0,0 0 1 0 0,1 0-1 0 0,-1 0 1 0 0,1 0-1 0 0,0-1 0 0 0,-1 1 1 0 0,1-1-1 0 0,0 0 1 0 0,0 0-1 0 0,1 0 0 0 0,-1 0 1 0 0,0 0-1 0 0,1-1 1 0 0,-1 0-1 0 0,1 1 0 0 0,-1-1 1 0 0,1-1-1 0 0,0 1 1 0 0,-1 0-1 0 0,1-1 1 0 0,0 0-1 0 0,3 0 0 0 0,5 0-11 0 0,0-1 0 0 0,0-1-1 0 0,0 0 1 0 0,-1 0 0 0 0,1-1-1 0 0,-1-1 1 0 0,0 0 0 0 0,0 0-1 0 0,0-1 1 0 0,0-1-1 0 0,-1 1 1 0 0,0-2 0 0 0,0 0-1 0 0,13-11 1 0 0,-15 10-18 0 0,0 1 0 0 0,-1-1 0 0 0,0 0 1 0 0,0-1-1 0 0,-1 1 0 0 0,0-1 0 0 0,0-1 0 0 0,-1 1 0 0 0,-1-1 0 0 0,1 0 0 0 0,-2 0 0 0 0,1 0 1 0 0,-1-1-1 0 0,-1 1 0 0 0,0-1 0 0 0,1-13 0 0 0,-4-126-76 0 0,1 149 52 0 0,-2 4 21 0 0,0 8 4 0 0,1 7 5 0 0,-5 32-1 0 0,4-39-46 0 0,0 1 0 0 0,0-1 0 0 0,2 1 0 0 0,-1-1 0 0 0,1 1 1 0 0,3 18-1 0 0,-1-19-204 0 0,-2-8 96 0 0,1 0 0 0 0,-1-1-1 0 0,0 1 1 0 0,1 0 0 0 0,0 0 0 0 0,-1 0 0 0 0,1 0 0 0 0,0-1-1 0 0,0 1 1 0 0,1 0 0 0 0,-1-1 0 0 0,1 1 0 0 0,-1-1 0 0 0,1 1 0 0 0,0-1-1 0 0,0 0 1 0 0,0 0 0 0 0,0 0 0 0 0,0 0 0 0 0,4 3 0 0 0,5 3-1083 0 0,0-1-141 0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1:27.162"/>
    </inkml:context>
    <inkml:brush xml:id="br0">
      <inkml:brushProperty name="width" value="0.1" units="cm"/>
      <inkml:brushProperty name="height" value="0.1" units="cm"/>
      <inkml:brushProperty name="color" value="#FFC114"/>
    </inkml:brush>
  </inkml:definitions>
  <inkml:trace contextRef="#ctx0" brushRef="#br0">13 49 6657 0 0,'-1'-14'341'0'0,"1"11"-256"0"0,0 0-1 0 0,0 0 0 0 0,0 0 0 0 0,0 0 0 0 0,-1 0 0 0 0,1 1 0 0 0,-1-1 0 0 0,0 0 0 0 0,-2-5 0 0 0,2 9-14 0 0,1 0-1 0 0,-1 0 1 0 0,0 0 0 0 0,1 0-1 0 0,-1 0 1 0 0,1 0-1 0 0,0 0 1 0 0,-1 1-1 0 0,1-1 1 0 0,0 0-1 0 0,-1 0 1 0 0,1 0 0 0 0,0 1-1 0 0,0-1 1 0 0,0 2-1 0 0,1 19 470 0 0,2 0-1 0 0,5 25 1 0 0,-4-25-315 0 0,-1 0 1 0 0,1 27-1 0 0,-10 15-193 0 0,22-92-40 0 0,-12 18-3 0 0,19-46-16 0 0,53-89-1 0 0,-75 143 28 0 0,0 0 0 0 0,0 1-1 0 0,1-1 1 0 0,-1 0 0 0 0,1 1-1 0 0,-1-1 1 0 0,1 1 0 0 0,-1-1-1 0 0,1 1 1 0 0,0 0 0 0 0,0 0 0 0 0,0 0-1 0 0,0 0 1 0 0,0 0 0 0 0,4-1-1 0 0,-5 2 3 0 0,0 0-1 0 0,0 0 0 0 0,-1 0 1 0 0,1 0-1 0 0,0 0 0 0 0,0 0 1 0 0,0 0-1 0 0,0 1 1 0 0,0-1-1 0 0,0 0 0 0 0,0 1 1 0 0,-1-1-1 0 0,1 0 0 0 0,0 1 1 0 0,0-1-1 0 0,0 1 0 0 0,-1 0 1 0 0,1-1-1 0 0,0 1 0 0 0,-1-1 1 0 0,1 1-1 0 0,-1 0 1 0 0,1 0-1 0 0,0-1 0 0 0,-1 1 1 0 0,0 0-1 0 0,1 0 0 0 0,-1 0 1 0 0,1 0-1 0 0,-1-1 0 0 0,0 1 1 0 0,0 0-1 0 0,1 0 1 0 0,-1 0-1 0 0,0 0 0 0 0,0 0 1 0 0,0 2-1 0 0,2 21-71 0 0,-1 2 1 0 0,0-1-1 0 0,-2 0 0 0 0,-1 0 1 0 0,-7 34-1 0 0,5-33-584 0 0,3 0-1471 0 0,1-17 1097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8:59:13.657"/>
    </inkml:context>
    <inkml:brush xml:id="br0">
      <inkml:brushProperty name="width" value="0.1" units="cm"/>
      <inkml:brushProperty name="height" value="0.1" units="cm"/>
      <inkml:brushProperty name="color" value="#FFC114"/>
    </inkml:brush>
  </inkml:definitions>
  <inkml:trace contextRef="#ctx0" brushRef="#br0">38 95 8101 0 0,'-6'-11'396'0'0,"6"10"-323"0"0,-1 0-1 0 0,1 0 1 0 0,0 1 0 0 0,0-1 0 0 0,-1 0-1 0 0,1 0 1 0 0,-1 0 0 0 0,1 1 0 0 0,-1-1-1 0 0,1 0 1 0 0,-1 1 0 0 0,1-1 0 0 0,-1 0-1 0 0,1 1 1 0 0,-1-1 0 0 0,0 1 0 0 0,0-1-1 0 0,1 1 1 0 0,-1-1 0 0 0,0 1 0 0 0,0-1-1 0 0,1 1 1 0 0,-1 0 0 0 0,0-1-1 0 0,0 1 1 0 0,-1 0 0 0 0,2 0-27 0 0,-1 0-1 0 0,1 0 1 0 0,0 0-1 0 0,-1 0 1 0 0,1 0 0 0 0,0 0-1 0 0,-1 0 1 0 0,1 0-1 0 0,-1 0 1 0 0,1 0-1 0 0,0 1 1 0 0,-1-1 0 0 0,1 0-1 0 0,0 0 1 0 0,0 0-1 0 0,-1 1 1 0 0,1-1 0 0 0,0 0-1 0 0,-1 0 1 0 0,1 1-1 0 0,0-1 1 0 0,0 0 0 0 0,0 1-1 0 0,-1-1 1 0 0,1 0-1 0 0,0 1 1 0 0,0-1 0 0 0,0 0-1 0 0,0 1 1 0 0,-1-1-1 0 0,1 0 1 0 0,0 1 0 0 0,0-1-1 0 0,0 0 1 0 0,0 1-1 0 0,0 0 1 0 0,-1 4 17 0 0,-1 5 113 0 0,1-1 0 0 0,0 1 0 0 0,1 0 0 0 0,0-1 0 0 0,0 1 0 0 0,1 0 1 0 0,0-1-1 0 0,1 1 0 0 0,0-1 0 0 0,1 0 0 0 0,-1 0 0 0 0,2 1 0 0 0,-1-2 0 0 0,6 10 0 0 0,-5-11-111 0 0,0-1 1 0 0,0 1-1 0 0,0-1 1 0 0,1 0-1 0 0,0-1 0 0 0,0 1 1 0 0,0-1-1 0 0,1 0 0 0 0,0 0 1 0 0,0 0-1 0 0,0-1 1 0 0,0 0-1 0 0,1-1 0 0 0,8 5 1 0 0,-3-4-47 0 0,0 0 0 0 0,1 0-1 0 0,0-1 1 0 0,0-1 0 0 0,0 0 0 0 0,0-1 0 0 0,18 0 0 0 0,-25-1-25 0 0,0 0 0 0 0,0 0 0 0 0,0-1 0 0 0,0 1 0 0 0,0-2 0 0 0,0 1 0 0 0,0-1 0 0 0,0 1 0 0 0,9-6 0 0 0,-13 6-3 0 0,1-1 0 0 0,-1 0 0 0 0,1 0 0 0 0,-1 0 0 0 0,0 0 0 0 0,0 0 0 0 0,0-1 0 0 0,0 1 0 0 0,0-1 0 0 0,0 1 0 0 0,-1-1 0 0 0,1 0 0 0 0,-1 0 0 0 0,0 0 1 0 0,0 1-1 0 0,0-1 0 0 0,0 0 0 0 0,-1 0 0 0 0,1 0 0 0 0,-1 0 0 0 0,1-4 0 0 0,0-15-33 0 0,0 0 0 0 0,-1 1 0 0 0,-6-41 0 0 0,4 51 30 0 0,0 0 1 0 0,0 0-1 0 0,-2 1 1 0 0,1-1-1 0 0,-1 1 1 0 0,-1 0-1 0 0,0 0 0 0 0,0 0 1 0 0,-10-13-1 0 0,14 21 4 0 0,0 1-1 0 0,0 0 0 0 0,-1-1 1 0 0,1 1-1 0 0,0 0 0 0 0,-1 0 1 0 0,1 0-1 0 0,-1 0 1 0 0,0 0-1 0 0,1 0 0 0 0,-1 0 1 0 0,0 0-1 0 0,1 1 0 0 0,-1-1 1 0 0,0 0-1 0 0,0 1 0 0 0,0 0 1 0 0,1-1-1 0 0,-1 1 0 0 0,0 0 1 0 0,0 0-1 0 0,0 0 0 0 0,0 0 1 0 0,0 1-1 0 0,1-1 0 0 0,-1 0 1 0 0,-3 1-1 0 0,-2 2-211 0 0,-1 1-1 0 0,1-1 1 0 0,0 1 0 0 0,0 0-1 0 0,-7 6 1 0 0,0-1-767 0 0,13-8 774 0 0,0-1 0 0 0,0 1 0 0 0,0 0 0 0 0,0-1 1 0 0,1 1-1 0 0,-1 0 0 0 0,0 0 0 0 0,0 0 0 0 0,1 0 0 0 0,-1 0 0 0 0,0-1 0 0 0,1 1 1 0 0,-1 0-1 0 0,1 0 0 0 0,0 1 0 0 0,-1-1 0 0 0,1 0 0 0 0,0 0 0 0 0,-1 0 0 0 0,1 0 1 0 0,0 2-1 0 0,6 3-947 0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1:27.516"/>
    </inkml:context>
    <inkml:brush xml:id="br0">
      <inkml:brushProperty name="width" value="0.1" units="cm"/>
      <inkml:brushProperty name="height" value="0.1" units="cm"/>
      <inkml:brushProperty name="color" value="#FFC114"/>
    </inkml:brush>
  </inkml:definitions>
  <inkml:trace contextRef="#ctx0" brushRef="#br0">43 152 6437 0 0,'-13'-67'856'0'0,"10"67"-45"0"0,-2 7-450 0 0,-4 10 61 0 0,6-9-304 0 0,0 0-1 0 0,1 0 0 0 0,1 0 0 0 0,-1 1 0 0 0,1-1 0 0 0,1 1 0 0 0,-1-1 0 0 0,1 1 0 0 0,1-1 0 0 0,0 1 0 0 0,0-1 0 0 0,1 1 1 0 0,0-1-1 0 0,5 16 0 0 0,-4-17-73 0 0,0 0 0 0 0,0-1 0 0 0,0 1 1 0 0,1-1-1 0 0,0 1 0 0 0,0-1 0 0 0,1 0 0 0 0,-1-1 1 0 0,1 1-1 0 0,1-1 0 0 0,-1 0 0 0 0,1 0 1 0 0,0-1-1 0 0,0 1 0 0 0,0-1 0 0 0,1-1 0 0 0,10 6 1 0 0,-13-8-41 0 0,0 0 0 0 0,0 1 0 0 0,0-1 0 0 0,0-1 0 0 0,1 1 1 0 0,-1-1-1 0 0,0 0 0 0 0,1 0 0 0 0,-1 0 0 0 0,0 0 0 0 0,1-1 0 0 0,-1 1 1 0 0,0-1-1 0 0,0 0 0 0 0,0-1 0 0 0,5-1 0 0 0,-3 0-1 0 0,-1 0 0 0 0,1-1 0 0 0,-1 1-1 0 0,1-1 1 0 0,-1-1 0 0 0,0 1 0 0 0,-1-1-1 0 0,1 1 1 0 0,6-11 0 0 0,-4 5-5 0 0,-1 0-1 0 0,0-1 1 0 0,0 0-1 0 0,-1 0 1 0 0,-1 0-1 0 0,0 0 1 0 0,0 0 0 0 0,-2-1-1 0 0,1 0 1 0 0,-1 0-1 0 0,0-16 1 0 0,-2 15-6 0 0,-1-1 0 0 0,-1 0 0 0 0,-5-24 1 0 0,6 34 4 0 0,0-1 0 0 0,-1 1 1 0 0,1-1-1 0 0,-1 1 0 0 0,0-1 1 0 0,0 1-1 0 0,0 0 0 0 0,-1 0 1 0 0,0 0-1 0 0,1 0 0 0 0,-2 0 1 0 0,1 1-1 0 0,0-1 0 0 0,-6-3 1 0 0,8 6-3 0 0,-1 0 1 0 0,-1 0-1 0 0,1 0 0 0 0,0 1 1 0 0,0-1-1 0 0,0 0 1 0 0,0 1-1 0 0,0 0 0 0 0,-1 0 1 0 0,1-1-1 0 0,0 1 1 0 0,0 0-1 0 0,-1 1 0 0 0,1-1 1 0 0,0 0-1 0 0,0 1 1 0 0,0-1-1 0 0,0 1 0 0 0,-1 0 1 0 0,1-1-1 0 0,0 1 1 0 0,0 0-1 0 0,0 0 0 0 0,0 1 1 0 0,-1 0-1 0 0,-6 5-297 0 0,1-1 0 0 0,0 1 0 0 0,-13 15 0 0 0,18-19 105 0 0,-15 16-847 0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1:10.578"/>
    </inkml:context>
    <inkml:brush xml:id="br0">
      <inkml:brushProperty name="width" value="0.1" units="cm"/>
      <inkml:brushProperty name="height" value="0.1" units="cm"/>
      <inkml:brushProperty name="color" value="#FFC114"/>
    </inkml:brush>
  </inkml:definitions>
  <inkml:trace contextRef="#ctx0" brushRef="#br0">214 415 6785 0 0,'24'-82'1011'0'0,"-10"-13"2339"0"0,-13 75-2375 0 0,-1 12 65 0 0,1 20-705 0 0,5 128-262 0 0,-6-92-30 0 0,7 61 0 0 0,6 0 11 0 0,10-180 99 0 0,-8 26-170 0 0,-3 12 4 0 0,10-39-27 0 0,-20 65 33 0 0,-1 0 1 0 0,0 0-1 0 0,0 0 1 0 0,-1 0-1 0 0,0 0 1 0 0,0 0-1 0 0,-1 0 1 0 0,-1-9-1 0 0,2 14 7 0 0,-1 1-1 0 0,1 0 1 0 0,0 0 0 0 0,-1 0-1 0 0,1-1 1 0 0,0 1-1 0 0,-1 0 1 0 0,0 0 0 0 0,1 0-1 0 0,-1 0 1 0 0,1 0-1 0 0,-1 0 1 0 0,0 0 0 0 0,0 0-1 0 0,0 0 1 0 0,0 0-1 0 0,-1-1 1 0 0,1 2-1 0 0,1 0 1 0 0,-1-1-1 0 0,0 1 1 0 0,1 0-1 0 0,-1 0 1 0 0,0 0-1 0 0,1 0 1 0 0,-1 0-1 0 0,0 0 1 0 0,1 0-1 0 0,-1 1 1 0 0,0-1-1 0 0,1 0 1 0 0,-1 0-1 0 0,0 0 1 0 0,1 1-1 0 0,-1-1 1 0 0,1 0-1 0 0,-1 1 1 0 0,1-1-1 0 0,-1 0 1 0 0,0 1 0 0 0,0 0-1 0 0,-4 4-3 0 0,0 0 0 0 0,1 1 0 0 0,-1-1 0 0 0,-6 12 0 0 0,7-11 3 0 0,-6 10 10 0 0,0 1-1 0 0,1 0 1 0 0,1 1-1 0 0,0-1 0 0 0,-8 35 1 0 0,5-6 18 0 0,-4 56 1 0 0,14-93 21 0 0,1-9-33 0 0,6-37-21 0 0,40-211-1050 0 0,-33 164 912 0 0,-10 67 129 0 0,4-24 0 0 0,-1 0 0 0 0,-2 0 0 0 0,-1-1 0 0 0,-5-54-1 0 0,2 96 14 0 0,0 0 0 0 0,0-1 0 0 0,0 1 0 0 0,0 0-1 0 0,0 0 1 0 0,0-1 0 0 0,0 1 0 0 0,0 0-1 0 0,0-1 1 0 0,0 1 0 0 0,0 0 0 0 0,0-1-1 0 0,0 1 1 0 0,0 0 0 0 0,0 0 0 0 0,-1-1-1 0 0,1 1 1 0 0,0 0 0 0 0,0 0 0 0 0,0-1 0 0 0,0 1-1 0 0,-1 0 1 0 0,1 0 0 0 0,0-1 0 0 0,0 1-1 0 0,0 0 1 0 0,-1 0 0 0 0,1 0 0 0 0,0-1-1 0 0,0 1 1 0 0,-1 0 0 0 0,1 0 0 0 0,0 0-1 0 0,-1 0 1 0 0,1 0 0 0 0,0 0 0 0 0,-1 0 0 0 0,-8 8-32 0 0,-5 18 8 0 0,9-7 41 0 0,2 0-1 0 0,0 0 1 0 0,1 0 0 0 0,1 0 0 0 0,2 21-1 0 0,-1-20 11 0 0,0-20-26 0 0,0 1 0 0 0,0-1 0 0 0,0 1 0 0 0,0-1 0 0 0,0 0 0 0 0,0 1 0 0 0,0-1 0 0 0,0 1 0 0 0,0-1 0 0 0,0 1 0 0 0,0-1 0 0 0,0 0 0 0 0,0 1 0 0 0,0-1 0 0 0,0 1 0 0 0,0-1 0 0 0,-1 0 0 0 0,1 1 0 0 0,0-1 0 0 0,0 1 1 0 0,0-1-1 0 0,-1 0 0 0 0,1 1 0 0 0,0-1 0 0 0,0 0 0 0 0,-1 1 0 0 0,1-1 0 0 0,0 0 0 0 0,-1 0 0 0 0,1 1 0 0 0,0-1 0 0 0,-1 0 0 0 0,1 0 0 0 0,-1 0 0 0 0,1 1 0 0 0,0-1 0 0 0,-1 0 0 0 0,1 0 0 0 0,-1 0 0 0 0,1 0 0 0 0,-1 0 0 0 0,1 0 0 0 0,0 0 0 0 0,-1 0 0 0 0,1 0 0 0 0,-1 0 0 0 0,1 0 0 0 0,-1 0 0 0 0,1 0 0 0 0,0 0 1 0 0,-1 0-1 0 0,1-1 0 0 0,-1 1 0 0 0,1 0 0 0 0,0 0 0 0 0,-1 0 0 0 0,1-1 0 0 0,0 1 0 0 0,-1 0 0 0 0,1 0 0 0 0,0-1 0 0 0,-1 0 0 0 0,-1 0 0 0 0,1 0 0 0 0,-1 0 0 0 0,1 0 0 0 0,-1-1 1 0 0,1 1-1 0 0,0-1 0 0 0,0 1 0 0 0,-1-1 0 0 0,1 1 0 0 0,0-1 0 0 0,0 0 0 0 0,0 1 1 0 0,1-1-1 0 0,-2-3 0 0 0,1-24 11 0 0,1 25-10 0 0,1 0 0 0 0,-1 0 0 0 0,0-1 0 0 0,0 1 0 0 0,-1 0 0 0 0,1 0 0 0 0,-1 0 0 0 0,0 0 0 0 0,0 0 0 0 0,0 1 0 0 0,-1-1 0 0 0,1 0 0 0 0,-4-5-1 0 0,5 9 0 0 0,0 0 0 0 0,-1 0 0 0 0,1-1 0 0 0,-1 1 0 0 0,1 0-1 0 0,-1 0 1 0 0,1 0 0 0 0,-1 0 0 0 0,1 0 0 0 0,-1 0 0 0 0,1-1-1 0 0,-1 1 1 0 0,1 0 0 0 0,-1 0 0 0 0,1 1 0 0 0,-1-1 0 0 0,1 0-1 0 0,-1 0 1 0 0,1 0 0 0 0,-1 0 0 0 0,1 0 0 0 0,-1 0 0 0 0,1 1-1 0 0,-1-1 1 0 0,1 0 0 0 0,0 0 0 0 0,-1 1 0 0 0,1-1 0 0 0,-1 0-1 0 0,1 1 1 0 0,-16 13-9 0 0,11-10 8 0 0,-92 94-2 0 0,47-45-2 0 0,37-35-6 0 0,10-11 20 0 0,6-11 16 0 0,37-32 45 0 0,-7-1-72 0 0,64-75-6 0 0,-90 103 9 0 0,27-33 11 0 0,-32 40-13 0 0,0 1-1 0 0,-1-1 1 0 0,1 0 0 0 0,0 1 0 0 0,0 0 0 0 0,0-1-1 0 0,0 1 1 0 0,0 0 0 0 0,0 0 0 0 0,0 0 0 0 0,1 0-1 0 0,-1 0 1 0 0,0 1 0 0 0,0-1 0 0 0,1 1-1 0 0,-1-1 1 0 0,0 1 0 0 0,4 0 0 0 0,-5 0 0 0 0,1 1-1 0 0,-1-1 1 0 0,0 1 0 0 0,0-1 0 0 0,0 1 0 0 0,0 0 0 0 0,0-1-1 0 0,-1 1 1 0 0,1 0 0 0 0,0 0 0 0 0,0 0 0 0 0,0 0 0 0 0,-1 0-1 0 0,1 0 1 0 0,0 0 0 0 0,-1 0 0 0 0,1 0 0 0 0,-1 0 0 0 0,1 1-1 0 0,10 27-12 0 0,-7-15 14 0 0,2 0 10 0 0,0 0 0 0 0,1 0 0 0 0,16 24 0 0 0,-18-32-30 0 0,0 0 0 0 0,0 0 0 0 0,1-1 1 0 0,-1 1-1 0 0,1-1 0 0 0,1-1 0 0 0,-1 1 0 0 0,0-1 1 0 0,13 6-1 0 0,-12-7-93 0 0,0 1-226 0 0,1-1-1 0 0,-1 0 1 0 0,1 0-1 0 0,-1-1 1 0 0,11 2-1 0 0,1-2-903 0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1:11.134"/>
    </inkml:context>
    <inkml:brush xml:id="br0">
      <inkml:brushProperty name="width" value="0.1" units="cm"/>
      <inkml:brushProperty name="height" value="0.1" units="cm"/>
      <inkml:brushProperty name="color" value="#FFC114"/>
    </inkml:brush>
  </inkml:definitions>
  <inkml:trace contextRef="#ctx0" brushRef="#br0">1233 96 5633 0 0,'-1'-5'31'0'0,"0"0"0"0"0,-1 0 1 0 0,0 1-1 0 0,0-1 0 0 0,0 0 1 0 0,-1 1-1 0 0,1-1 0 0 0,-1 1 1 0 0,0 0-1 0 0,0 0 0 0 0,0 0 1 0 0,-1 1-1 0 0,0-1 1 0 0,1 1-1 0 0,-1-1 0 0 0,-1 1 1 0 0,1 0-1 0 0,0 1 0 0 0,-1-1 1 0 0,1 1-1 0 0,-1 0 0 0 0,0 0 1 0 0,1 0-1 0 0,-1 1 1 0 0,0 0-1 0 0,-7-1 0 0 0,-14-1 151 0 0,-1 2 0 0 0,1 0 0 0 0,0 2 0 0 0,-38 6 0 0 0,-105 28 614 0 0,115-23-481 0 0,-25 5-16 0 0,-190 49 938 0 0,232-54-993 0 0,1 2 0 0 0,0 1 0 0 0,1 1 0 0 0,1 2 0 0 0,-33 23 0 0 0,55-32-168 0 0,0 0-1 0 0,1 0 1 0 0,1 1 0 0 0,0 1 0 0 0,0 0 0 0 0,1 0 0 0 0,0 1-1 0 0,1 0 1 0 0,0 0 0 0 0,1 1 0 0 0,1 0 0 0 0,-8 20 0 0 0,9-15 18 0 0,0 1 0 0 0,1-1 0 0 0,1 1 0 0 0,0 0-1 0 0,2 0 1 0 0,0-1 0 0 0,1 1 0 0 0,1 0 0 0 0,4 21 0 0 0,-1-16 16 0 0,1-1 0 0 0,1 0 0 0 0,1-1 0 0 0,1 0 0 0 0,1 0 0 0 0,1 0 0 0 0,1-1 0 0 0,0-1 0 0 0,2 0 0 0 0,18 22-1 0 0,-12-20-58 0 0,1 0-1 0 0,1-2 0 0 0,1 0 0 0 0,1-2 0 0 0,0 0 0 0 0,1-2 0 0 0,51 27 0 0 0,-10-14-32 0 0,2-2-1 0 0,1-3 0 0 0,1-3 0 0 0,1-4 1 0 0,77 10-1 0 0,-21-11 17 0 0,256-3 0 0 0,-271-18-28 0 0,0-5 1 0 0,112-24-1 0 0,-141 16-40 0 0,-2-4 0 0 0,0-3 0 0 0,101-47 0 0 0,-132 49-49 0 0,-1-2-1 0 0,-1-3 1 0 0,-2-2 0 0 0,64-54-1 0 0,-89 67 44 0 0,-1-1 0 0 0,0-1 0 0 0,-2 0 0 0 0,0-2-1 0 0,-2 0 1 0 0,0-1 0 0 0,-1 0 0 0 0,-2-1 0 0 0,0 0 0 0 0,-1-1-1 0 0,10-34 1 0 0,-18 46 35 0 0,-1 1 0 0 0,0-1 0 0 0,0 0 0 0 0,-1 0 0 0 0,-1 0 0 0 0,0 0 0 0 0,0 0 0 0 0,-1 0 0 0 0,-1 0 0 0 0,0 0 0 0 0,0 0 0 0 0,-2 1 0 0 0,-4-14 0 0 0,2 11 4 0 0,-1 1 0 0 0,0 0 0 0 0,-1 1 0 0 0,-1 0 0 0 0,0 0 0 0 0,0 1 0 0 0,-1 0 0 0 0,0 0 0 0 0,-1 1 0 0 0,-17-12 0 0 0,3 5 3 0 0,-1 0 0 0 0,-1 2 1 0 0,-1 1-1 0 0,0 1 0 0 0,-35-10 0 0 0,-155-34 6 0 0,86 33-9 0 0,-184-9 0 0 0,-138 25-617 0 0,244 19-478 0 0,177-7 387 0 0,0 1 0 0 0,0 2 0 0 0,1 1 0 0 0,-41 16-1 0 0,38-8-502 0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1:11.647"/>
    </inkml:context>
    <inkml:brush xml:id="br0">
      <inkml:brushProperty name="width" value="0.1" units="cm"/>
      <inkml:brushProperty name="height" value="0.1" units="cm"/>
      <inkml:brushProperty name="color" value="#FFC114"/>
    </inkml:brush>
  </inkml:definitions>
  <inkml:trace contextRef="#ctx0" brushRef="#br0">260 404 7421 0 0,'4'-5'-5'0'0,"1"0"0"0"0,0 0 0 0 0,1 0 0 0 0,-1 1 0 0 0,1 0 0 0 0,0 0 0 0 0,0 0 0 0 0,0 0 1 0 0,0 1-1 0 0,1 0 0 0 0,10-3 0 0 0,21-11 29 0 0,-37 17-13 0 0,0-1 0 0 0,0 0 0 0 0,0 1 0 0 0,0-1 0 0 0,0 0 0 0 0,0 0 0 0 0,0 0 0 0 0,0 0 0 0 0,0 0 0 0 0,-1 0 0 0 0,1 0 0 0 0,0-1 0 0 0,-1 1 0 0 0,1 0 0 0 0,-1 0 0 0 0,1 0 0 0 0,-1-1 0 0 0,1 1 0 0 0,-1 0 0 0 0,0 0 0 0 0,0-1 0 0 0,0 1 0 0 0,0 0 0 0 0,0-1 0 0 0,0 1-1 0 0,0 0 1 0 0,0-1 0 0 0,0 1 0 0 0,0 0 0 0 0,-1 0 0 0 0,1-1 0 0 0,-1 1 0 0 0,1 0 0 0 0,-2-2 0 0 0,1 1 21 0 0,0-1-1 0 0,0 1 0 0 0,0 0 0 0 0,-1 0 1 0 0,1 0-1 0 0,-1 0 0 0 0,0 0 0 0 0,0 0 1 0 0,1 0-1 0 0,-1 0 0 0 0,0 0 0 0 0,-1 1 1 0 0,1-1-1 0 0,0 1 0 0 0,0 0 0 0 0,-1 0 1 0 0,-3-2-1 0 0,-3 1 19 0 0,0 1 0 0 0,0 0 1 0 0,0 0-1 0 0,0 1 0 0 0,0 0 0 0 0,0 1 1 0 0,-1 0-1 0 0,1 0 0 0 0,0 1 1 0 0,-9 2-1 0 0,-14 7 138 0 0,-43 19 0 0 0,25-9 96 0 0,36-16-197 0 0,9-4-1 0 0,0 1 1 0 0,0-1-1 0 0,0 1 0 0 0,0 1 0 0 0,0-1 0 0 0,0 1 0 0 0,0-1 0 0 0,1 1 0 0 0,0 1 0 0 0,-1-1 0 0 0,1 0 0 0 0,0 1 0 0 0,-5 7 0 0 0,8-10-66 0 0,1-1-1 0 0,0 1 1 0 0,0 0-1 0 0,0-1 1 0 0,-1 1-1 0 0,1 0 1 0 0,0-1-1 0 0,0 1 1 0 0,0 0-1 0 0,0-1 1 0 0,0 1-1 0 0,0-1 1 0 0,1 1-1 0 0,-1 0 1 0 0,0-1-1 0 0,0 1 1 0 0,0 0-1 0 0,1-1 1 0 0,-1 1-1 0 0,0-1 1 0 0,0 1-1 0 0,1-1 1 0 0,-1 1-1 0 0,1 0 1 0 0,-1-1-1 0 0,0 0 1 0 0,1 1-1 0 0,-1-1 1 0 0,1 1-1 0 0,-1-1 1 0 0,1 1-1 0 0,-1-1 1 0 0,1 0-1 0 0,0 1 1 0 0,-1-1-1 0 0,1 0 1 0 0,-1 0-1 0 0,1 0 1 0 0,0 1-1 0 0,-1-1 1 0 0,1 0-1 0 0,0 0 1 0 0,-1 0-1 0 0,2 0 1 0 0,1 1 45 0 0,1 0 1 0 0,0 0-1 0 0,0-1 1 0 0,0 1-1 0 0,0-1 1 0 0,5-1-1 0 0,41-7 82 0 0,0-2 0 0 0,67-24-1 0 0,-103 29-146 0 0,0 0 0 0 0,0-1 0 0 0,-1-1-1 0 0,0 0 1 0 0,0-1 0 0 0,0 0-1 0 0,-1-1 1 0 0,0 0 0 0 0,18-20-1 0 0,-24 23 0 0 0,-1-1-1 0 0,1 0 1 0 0,-2 0 0 0 0,1-1-1 0 0,-1 1 1 0 0,0-1 0 0 0,-1 0-1 0 0,1 0 1 0 0,-2 0 0 0 0,1 0-1 0 0,-1 0 1 0 0,0-1-1 0 0,-1 1 1 0 0,0-1 0 0 0,0 1-1 0 0,-1-1 1 0 0,0 0 0 0 0,-2-13-1 0 0,0 13 6 0 0,0-1 0 0 0,0 1 0 0 0,-5-12 1 0 0,6 18-3 0 0,0 0-1 0 0,0 0 1 0 0,-1 0 0 0 0,1 1 0 0 0,-1-1 0 0 0,0 0 0 0 0,0 1 0 0 0,0-1 0 0 0,0 1 0 0 0,0 0 0 0 0,-1 0 0 0 0,1 0 0 0 0,-5-3 0 0 0,5 4-3 0 0,1 1 0 0 0,-1-1 1 0 0,1 1-1 0 0,-1 0 0 0 0,1 0 0 0 0,-1 0 0 0 0,1 0 0 0 0,-1 0 1 0 0,1 0-1 0 0,-1 0 0 0 0,0 0 0 0 0,1 1 0 0 0,-1-1 0 0 0,1 0 1 0 0,-1 1-1 0 0,1-1 0 0 0,0 1 0 0 0,-1 0 0 0 0,1 0 0 0 0,0-1 1 0 0,-1 1-1 0 0,1 0 0 0 0,0 0 0 0 0,0 0 0 0 0,-2 2 0 0 0,-3 2-1 0 0,2 0 1 0 0,-1 1-1 0 0,0-1 0 0 0,-4 8 0 0 0,1 1 4 0 0,1 0 1 0 0,0 1-1 0 0,1 0 1 0 0,1 0 0 0 0,0 1-1 0 0,1 0 1 0 0,1-1-1 0 0,0 1 1 0 0,0 19-1 0 0,2-15-4 0 0,1-1 0 0 0,0 0 0 0 0,2 1 0 0 0,0-1-1 0 0,2 0 1 0 0,0 0 0 0 0,8 24 0 0 0,-7-29-271 0 0,0-1 0 0 0,1 0 1 0 0,1 0-1 0 0,-1 0 0 0 0,2-1 0 0 0,0 0 1 0 0,0 0-1 0 0,2-1 0 0 0,9 10 0 0 0,3-3-780 0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1:12.001"/>
    </inkml:context>
    <inkml:brush xml:id="br0">
      <inkml:brushProperty name="width" value="0.1" units="cm"/>
      <inkml:brushProperty name="height" value="0.1" units="cm"/>
      <inkml:brushProperty name="color" value="#FFC114"/>
    </inkml:brush>
  </inkml:definitions>
  <inkml:trace contextRef="#ctx0" brushRef="#br0">38 120 9165 0 0,'-1'-1'47'0'0,"0"0"1"0"0,-1-1 0 0 0,1 1-1 0 0,0 0 1 0 0,-1-1 0 0 0,1 1-1 0 0,-1 0 1 0 0,1 0-1 0 0,-1 0 1 0 0,0 0 0 0 0,1 1-1 0 0,-1-1 1 0 0,0 0-1 0 0,0 1 1 0 0,0-1 0 0 0,1 1-1 0 0,-1 0 1 0 0,0-1-1 0 0,0 1 1 0 0,0 0 0 0 0,-2 0-1 0 0,17 1 193 0 0,-1 0 1 0 0,1 1-1 0 0,19 6 0 0 0,24 3-202 0 0,0-8-40 0 0,-52-3 3 0 0,0 0 0 0 0,0-1 0 0 0,0 1 0 0 0,1-1 0 0 0,-1 0 0 0 0,-1 0 0 0 0,1-1 0 0 0,0 1 0 0 0,0-1 1 0 0,0 0-1 0 0,5-3 0 0 0,-9 4-2 0 0,0 0 0 0 0,1 0 0 0 0,-1 1 0 0 0,0-1 1 0 0,0 0-1 0 0,0 0 0 0 0,0 0 0 0 0,0 1 0 0 0,-1-1 0 0 0,1 0 1 0 0,0 0-1 0 0,0 0 0 0 0,0 1 0 0 0,-1-1 0 0 0,1 0 1 0 0,0 0-1 0 0,-1 1 0 0 0,1-1 0 0 0,-1 0 0 0 0,1 1 0 0 0,-1-1 1 0 0,1 1-1 0 0,-1-1 0 0 0,1 0 0 0 0,-1 1 0 0 0,0-1 1 0 0,0 0-1 0 0,-23-23-20 0 0,18 19 14 0 0,-1-3 6 0 0,0 1 0 0 0,-1 0-1 0 0,0 0 1 0 0,-1 1 0 0 0,0 0 0 0 0,1 1-1 0 0,-15-6 1 0 0,21 10 0 0 0,0 0 0 0 0,0 0 0 0 0,0 1 0 0 0,0-1 0 0 0,-1 1 0 0 0,1-1 0 0 0,0 1 0 0 0,0 0-1 0 0,-1 0 1 0 0,1 0 0 0 0,0 0 0 0 0,0 0 0 0 0,-1 0 0 0 0,1 1 0 0 0,0-1 0 0 0,0 1 0 0 0,0 0 0 0 0,-1-1 0 0 0,1 1 0 0 0,0 0 0 0 0,0 0 0 0 0,0 1 0 0 0,0-1-1 0 0,1 0 1 0 0,-1 1 0 0 0,0-1 0 0 0,0 1 0 0 0,1-1 0 0 0,-1 1 0 0 0,1 0 0 0 0,-1-1 0 0 0,1 1 0 0 0,0 0 0 0 0,0 0 0 0 0,0 0 0 0 0,0 0 0 0 0,0 0-1 0 0,0 1 1 0 0,0 2 0 0 0,-1 1 6 0 0,1 0 0 0 0,-1 0 0 0 0,1 0-1 0 0,1 0 1 0 0,-1 0 0 0 0,1 0-1 0 0,0 0 1 0 0,1 0 0 0 0,-1 0 0 0 0,1 0-1 0 0,0 0 1 0 0,1-1 0 0 0,-1 1 0 0 0,1 0-1 0 0,0-1 1 0 0,1 1 0 0 0,0-1-1 0 0,-1 1 1 0 0,1-1 0 0 0,1 0 0 0 0,-1 0-1 0 0,7 6 1 0 0,-5-5-141 0 0,1 0-1 0 0,0 0 1 0 0,0 0-1 0 0,0-1 0 0 0,1 0 1 0 0,-1 0-1 0 0,1-1 1 0 0,0 0-1 0 0,1 0 1 0 0,-1 0-1 0 0,1-1 1 0 0,0-1-1 0 0,0 1 1 0 0,-1-1-1 0 0,2 0 1 0 0,8 0-1 0 0,10-1-795 0 0,0-2-173 0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1:12.330"/>
    </inkml:context>
    <inkml:brush xml:id="br0">
      <inkml:brushProperty name="width" value="0.1" units="cm"/>
      <inkml:brushProperty name="height" value="0.1" units="cm"/>
      <inkml:brushProperty name="color" value="#FFC114"/>
    </inkml:brush>
  </inkml:definitions>
  <inkml:trace contextRef="#ctx0" brushRef="#br0">16 229 6437 0 0,'-1'-4'42'0'0,"-3"-10"81"0"0,0 1 0 0 0,-1-16 0 0 0,4 26-59 0 0,1 0 0 0 0,0 0-1 0 0,0 0 1 0 0,-1 1 0 0 0,2-1 0 0 0,-1 0-1 0 0,0 0 1 0 0,1 1 0 0 0,-1-1-1 0 0,1 0 1 0 0,0 0 0 0 0,0 1-1 0 0,0-1 1 0 0,0 1 0 0 0,0-1-1 0 0,0 1 1 0 0,4-5 0 0 0,-4 6-24 0 0,0 0 1 0 0,-1 0 0 0 0,1 1-1 0 0,0-1 1 0 0,0 0 0 0 0,0 0-1 0 0,0 1 1 0 0,1-1 0 0 0,-1 0-1 0 0,0 1 1 0 0,0-1 0 0 0,0 1-1 0 0,0 0 1 0 0,1-1-1 0 0,-1 1 1 0 0,0 0 0 0 0,0 0-1 0 0,1 0 1 0 0,-1 0 0 0 0,0 0-1 0 0,0 0 1 0 0,3 0 0 0 0,-2 1 13 0 0,0 0 0 0 0,0 0 1 0 0,0 0-1 0 0,0 0 0 0 0,0 0 0 0 0,0 0 1 0 0,0 1-1 0 0,0-1 0 0 0,-1 1 0 0 0,1-1 1 0 0,2 4-1 0 0,2 4 126 0 0,0-1-1 0 0,0 1 1 0 0,-1 1-1 0 0,5 11 1 0 0,12 34 546 0 0,-16-38-625 0 0,1 0 0 0 0,0 0 1 0 0,1 0-1 0 0,0-1 1 0 0,2-1-1 0 0,19 27 0 0 0,-27-41-92 0 0,-1 1-1 0 0,0-1 0 0 0,1 1 0 0 0,-1-1 1 0 0,1 0-1 0 0,-1 0 0 0 0,1 0 0 0 0,-1 0 1 0 0,1 0-1 0 0,0 0 0 0 0,0 0 0 0 0,-1 0 1 0 0,1 0-1 0 0,0-1 0 0 0,0 1 1 0 0,0-1-1 0 0,0 0 0 0 0,0 1 0 0 0,0-1 1 0 0,3 0-1 0 0,-3-1-1 0 0,0 0-1 0 0,0 1 1 0 0,0-1 0 0 0,0 0 0 0 0,0 0 0 0 0,-1 0-1 0 0,1 0 1 0 0,0 0 0 0 0,-1-1 0 0 0,1 1 0 0 0,0-1-1 0 0,-1 1 1 0 0,0-1 0 0 0,1 1 0 0 0,-1-1 0 0 0,0 0-1 0 0,0 1 1 0 0,0-1 0 0 0,1-3 0 0 0,10-17 34 0 0,-2 0 1 0 0,-1-1 0 0 0,10-35-1 0 0,-13 33 158 0 0,-2 0 0 0 0,0-1 0 0 0,-2 1 0 0 0,0-1 0 0 0,-2 0 0 0 0,-5-45 0 0 0,1 57 21 0 0,1 12-204 0 0,-4 20-516 0 0,0 4-429 0 0,-1-4-196 0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1:33.340"/>
    </inkml:context>
    <inkml:brush xml:id="br0">
      <inkml:brushProperty name="width" value="0.1" units="cm"/>
      <inkml:brushProperty name="height" value="0.1" units="cm"/>
      <inkml:brushProperty name="color" value="#FFC114"/>
    </inkml:brush>
  </inkml:definitions>
  <inkml:trace contextRef="#ctx0" brushRef="#br0">3805 25 2808 0 0,'21'-17'10321'0'0,"-28"15"-10324"0"0,-1 0-4 0 0,0 1 1 0 0,1 0-1 0 0,-1 0 1 0 0,0 0-1 0 0,-8 1 1 0 0,-105 8-14 0 0,-117 20 77 0 0,-529-9 770 0 0,283-15-88 0 0,325 5-576 0 0,-242 46 0 0 0,-148 71 4 0 0,441-93-154 0 0,-18 4 44 0 0,105-32-51 0 0,0-1 0 0 0,0-1 0 0 0,-1-1 0 0 0,-22-1 0 0 0,-91-15 8 0 0,86 7 11 0 0,-54 0 0 0 0,-25-3-74 0 0,43 2 28 0 0,52 5 37 0 0,11 1-29 0 0,0 1 0 0 0,-25 2 0 0 0,31 0 26 0 0,14-2-14 0 0,-1 1 1 0 0,1 0-1 0 0,-1 0 0 0 0,0 0 1 0 0,1 0-1 0 0,-1 0 1 0 0,1 0-1 0 0,-1 1 0 0 0,1 0 1 0 0,-1-1-1 0 0,1 1 0 0 0,-1 0 1 0 0,1 0-1 0 0,-4 2 0 0 0,6-3-11 0 0,0-2 2 0 0,0 2 4 0 0,7-1 96 0 0,17-15-2797 0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1:33.729"/>
    </inkml:context>
    <inkml:brush xml:id="br0">
      <inkml:brushProperty name="width" value="0.1" units="cm"/>
      <inkml:brushProperty name="height" value="0.1" units="cm"/>
      <inkml:brushProperty name="color" value="#FFC114"/>
    </inkml:brush>
  </inkml:definitions>
  <inkml:trace contextRef="#ctx0" brushRef="#br0">363 71 5513 0 0,'2'-3'11'0'0,"2"-6"137"0"0,1 2 1 0 0,-1-1-1 0 0,9-10 1 0 0,-11 16-69 0 0,0 0 1 0 0,0 1 0 0 0,-1-1 0 0 0,1 0-1 0 0,1 1 1 0 0,-1-1 0 0 0,0 1 0 0 0,0 0-1 0 0,1-1 1 0 0,-1 1 0 0 0,0 0 0 0 0,1 0 0 0 0,-1 1-1 0 0,1-1 1 0 0,-1 1 0 0 0,5-1 0 0 0,0-1 207 0 0,-6 2-219 0 0,0-1 0 0 0,0 1-1 0 0,-1 0 1 0 0,1-1 0 0 0,0 1 0 0 0,0 0 0 0 0,0 0 0 0 0,-1 0 0 0 0,1-1 0 0 0,0 1-1 0 0,0 0 1 0 0,0 0 0 0 0,0 0 0 0 0,0 0 0 0 0,-1 1 0 0 0,1-1 0 0 0,0 0-1 0 0,0 0 1 0 0,0 0 0 0 0,0 1 0 0 0,-1-1 0 0 0,3 1 0 0 0,-22 17 1127 0 0,-9 26-1048 0 0,-1-2 1 0 0,-2-1-1 0 0,-2-1 0 0 0,-1-2 1 0 0,-59 50-1 0 0,60-62-141 0 0,-1-2 1 0 0,-1-1-1 0 0,-43 21 0 0 0,64-38 12 0 0,23-11 55 0 0,23-12 123 0 0,-15 12-32 0 0,0 0-1 0 0,0 1 0 0 0,0 1 0 0 0,0 0 1 0 0,1 1-1 0 0,20 1 0 0 0,-28 1-68 0 0,0 1 1 0 0,0 0-1 0 0,-1 1 1 0 0,1 0-1 0 0,0 1 0 0 0,-1 0 1 0 0,1 0-1 0 0,-1 1 1 0 0,0 0-1 0 0,0 1 0 0 0,-1 0 1 0 0,12 8-1 0 0,2 7-128 0 0,0 1 0 0 0,-1 0-1 0 0,-2 2 1 0 0,0 0 0 0 0,-1 1-1 0 0,-1 1 1 0 0,14 29 0 0 0,-17-17-2696 0 0,-9-28 1260 0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1:34.211"/>
    </inkml:context>
    <inkml:brush xml:id="br0">
      <inkml:brushProperty name="width" value="0.1" units="cm"/>
      <inkml:brushProperty name="height" value="0.1" units="cm"/>
      <inkml:brushProperty name="color" value="#FFC114"/>
    </inkml:brush>
  </inkml:definitions>
  <inkml:trace contextRef="#ctx0" brushRef="#br0">288 35 6813 0 0,'22'-33'6212'0'0,"-23"33"-6103"0"0,1 1 1 0 0,-1-1-1 0 0,1 0 0 0 0,-1 0 0 0 0,1 0 0 0 0,-1 0 0 0 0,1 0 0 0 0,-1 1 0 0 0,1-1 0 0 0,-1 0 0 0 0,1 0 1 0 0,0 0-1 0 0,-1 0 0 0 0,1-1 0 0 0,-1 1 0 0 0,1 0 0 0 0,-1 0 0 0 0,1 0 0 0 0,-1 0 0 0 0,1 0 0 0 0,-1 0 1 0 0,1-1-1 0 0,-1 1 0 0 0,1 0 0 0 0,0 0 0 0 0,-1-1 0 0 0,0 0 0 0 0,-1 3-86 0 0,-1-1-1 0 0,0 0 1 0 0,1 1 0 0 0,-1 0-1 0 0,1 0 1 0 0,0-1 0 0 0,-1 1-1 0 0,1 1 1 0 0,0-1 0 0 0,-3 4-1 0 0,-4 3-2 0 0,-148 144-8 0 0,57-64 29 0 0,110-97 182 0 0,0 0-1 0 0,1 1 0 0 0,1 0 1 0 0,-1 1-1 0 0,1 0 0 0 0,0 1 1 0 0,15-4-1 0 0,-21 7-119 0 0,0 0 1 0 0,1 1-1 0 0,-1 0 0 0 0,0 0 1 0 0,1 0-1 0 0,-1 1 0 0 0,0 0 0 0 0,1 0 1 0 0,-1 1-1 0 0,0 0 0 0 0,0 0 1 0 0,1 0-1 0 0,-1 1 0 0 0,0 0 1 0 0,0 0-1 0 0,0 0 0 0 0,0 1 1 0 0,7 5-1 0 0,4 5-86 0 0,-1 1 0 0 0,-1 1 0 0 0,0 0 1 0 0,19 27-1 0 0,-5-8-937 0 0,-6-5-389 0 0,-6 4-491 0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1:36.192"/>
    </inkml:context>
    <inkml:brush xml:id="br0">
      <inkml:brushProperty name="width" value="0.1" units="cm"/>
      <inkml:brushProperty name="height" value="0.1" units="cm"/>
      <inkml:brushProperty name="color" value="#FFC114"/>
    </inkml:brush>
  </inkml:definitions>
  <inkml:trace contextRef="#ctx0" brushRef="#br0">634 237 5236 0 0,'-1'-1'27'0'0,"1"0"-1"0"0,0-1 0 0 0,0 1 0 0 0,0-1 0 0 0,0 1 0 0 0,0-1 0 0 0,0 1 1 0 0,0-1-1 0 0,0 1 0 0 0,1-1 0 0 0,-1 1 0 0 0,0-1 0 0 0,1 1 0 0 0,-1 0 1 0 0,1-1-1 0 0,0 1 0 0 0,0 0 0 0 0,-1 0 0 0 0,1-1 0 0 0,0 1 0 0 0,0 0 1 0 0,0 0-1 0 0,1-1 0 0 0,-1 2 12 0 0,-1-1 0 0 0,0 1 0 0 0,1-1 0 0 0,-1 1 0 0 0,1 0 0 0 0,-1-1 0 0 0,0 1 0 0 0,0-1 0 0 0,1 1 0 0 0,-1-1 0 0 0,0 1 0 0 0,0-1 0 0 0,1 1 0 0 0,-1-1 0 0 0,0 1 0 0 0,0-1 0 0 0,0 1 0 0 0,0-1 0 0 0,0 0-1 0 0,0 1 1 0 0,0-1 0 0 0,0 1 0 0 0,0-1 0 0 0,0 1 0 0 0,0-1 0 0 0,0 1 0 0 0,0-1 0 0 0,-1 1 0 0 0,1-1 0 0 0,0 1 0 0 0,0-1 0 0 0,-1 1 0 0 0,1-1 0 0 0,0 1 0 0 0,0-1 0 0 0,-1 1 0 0 0,1-1 0 0 0,0 1 0 0 0,-1 0 0 0 0,1-1 0 0 0,-1 1 0 0 0,1 0 0 0 0,-1-1 0 0 0,0 1 0 0 0,1-1-13 0 0,-1 1 1 0 0,0-1-1 0 0,1 1 1 0 0,-1-1-1 0 0,1 1 0 0 0,-1-1 1 0 0,1 0-1 0 0,-1 1 1 0 0,1-1-1 0 0,0 1 1 0 0,-1-1-1 0 0,1 0 0 0 0,0 0 1 0 0,-1 1-1 0 0,1-1 1 0 0,0 0-1 0 0,0 1 0 0 0,0-1 1 0 0,0 0-1 0 0,0 0 1 0 0,-1 1-1 0 0,1-1 0 0 0,1 0 1 0 0,-1 0-1 0 0,0 1 1 0 0,0-1-1 0 0,0 0 0 0 0,0 0 1 0 0,0 1-1 0 0,1-1 1 0 0,-1-1-1 0 0,3-1 116 0 0,-1 0-1 0 0,1 1 1 0 0,0-1-1 0 0,0 0 1 0 0,0 1-1 0 0,0 0 1 0 0,0 0-1 0 0,1 0 1 0 0,-1 0-1 0 0,1 0 1 0 0,-1 1 0 0 0,1-1-1 0 0,0 1 1 0 0,-1 0-1 0 0,1 0 1 0 0,0 0-1 0 0,0 1 1 0 0,6-1-1 0 0,-49 11 480 0 0,37-10-622 0 0,-168 34 6 0 0,129-23 123 0 0,1 1-1 0 0,-45 19 1 0 0,-5 8 185 0 0,-98 47 624 0 0,183-84-890 0 0,1 0 1 0 0,0 1 0 0 0,-1 0-1 0 0,1 0 1 0 0,1 0-1 0 0,-1 0 1 0 0,0 1 0 0 0,-5 7-1 0 0,7-9-27 0 0,1-1 0 0 0,0 1 0 0 0,1-1 0 0 0,-1 1 0 0 0,0 0 0 0 0,0-1 0 0 0,1 1 0 0 0,-1 0 0 0 0,1 0 0 0 0,0-1 0 0 0,-1 1 0 0 0,1 0 0 0 0,0 0 0 0 0,0 0 0 0 0,0 0-1 0 0,0-1 1 0 0,0 1 0 0 0,1 0 0 0 0,-1 0 0 0 0,1 0 0 0 0,-1-1 0 0 0,1 1 0 0 0,-1 0 0 0 0,1 0 0 0 0,0-1 0 0 0,0 1 0 0 0,2 2 0 0 0,1 2 25 0 0,1-1 1 0 0,0 0-1 0 0,0 0 1 0 0,0-1-1 0 0,1 1 0 0 0,-1-1 1 0 0,1 0-1 0 0,0 0 1 0 0,0-1-1 0 0,1 0 0 0 0,-1 0 1 0 0,1-1-1 0 0,-1 1 1 0 0,8 0-1 0 0,14 4 64 0 0,1-2 0 0 0,31 1-1 0 0,-39-4-76 0 0,93 6 41 0 0,0-5-1 0 0,222-23 1 0 0,-164-5-135 0 0,208-58-1 0 0,-304 64 54 0 0,-35 10 7 0 0,-1-1-1 0 0,-1-3 0 0 0,0 0 1 0 0,46-25-1 0 0,-80 36 3 0 0,0-1-1 0 0,-1 0 1 0 0,1-1-1 0 0,-1 1 1 0 0,1-1-1 0 0,-1 0 1 0 0,-1 1-1 0 0,1-2 1 0 0,0 1-1 0 0,-1 0 1 0 0,0-1-1 0 0,0 0 1 0 0,0 0-1 0 0,-1 0 1 0 0,4-9-1 0 0,-5 10-1 0 0,0 0-1 0 0,-1 0 1 0 0,1 0 0 0 0,-1 0-1 0 0,0 0 1 0 0,0-1 0 0 0,0 1-1 0 0,0 0 1 0 0,-1 0-1 0 0,0 0 1 0 0,0 0 0 0 0,0 0-1 0 0,0 1 1 0 0,-1-1 0 0 0,1 0-1 0 0,-1 0 1 0 0,0 1 0 0 0,0-1-1 0 0,0 1 1 0 0,-1-1-1 0 0,-4-4 1 0 0,-4-3-11 0 0,0 1 0 0 0,0 1 0 0 0,-1 0 0 0 0,0 0 0 0 0,0 1 0 0 0,-1 1 0 0 0,0 0 0 0 0,0 1 0 0 0,-1 0 0 0 0,0 1 1 0 0,-18-5-1 0 0,-12 0-15 0 0,1 2 0 0 0,-65-3 0 0 0,40 7-87 0 0,1 4 0 0 0,-1 2 1 0 0,1 3-1 0 0,0 3 0 0 0,0 3 0 0 0,-77 23 0 0 0,131-30-186 0 0,0 1 0 0 0,0 1 0 0 0,0 0 0 0 0,0 0-1 0 0,1 1 1 0 0,1 1 0 0 0,-1 0 0 0 0,1 1 0 0 0,0 0-1 0 0,1 0 1 0 0,0 1 0 0 0,-14 19 0 0 0,8-7-762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8:59:14.060"/>
    </inkml:context>
    <inkml:brush xml:id="br0">
      <inkml:brushProperty name="width" value="0.1" units="cm"/>
      <inkml:brushProperty name="height" value="0.1" units="cm"/>
      <inkml:brushProperty name="color" value="#FFC114"/>
    </inkml:brush>
  </inkml:definitions>
  <inkml:trace contextRef="#ctx0" brushRef="#br0">21 73 9129 0 0,'-21'-73'2683'0'0,"32"97"-392"0"0,9 14-2223 0 0,63 121-18 0 0,-67-129-5 0 0,22 55-1 0 0,-30-63-25 0 0,15 36 25 0 0,-21-53 25 0 0,0 12-8 0 0,3 51-20 0 0,-4-66-35 0 0,-1 0-1 0 0,0 0 1 0 0,1 0-1 0 0,-1 0 1 0 0,0 0-1 0 0,0 0 1 0 0,-1 0 0 0 0,1 0-1 0 0,0-1 1 0 0,-1 4-1 0 0,-5 9 6 0 0,4-18-5 0 0,4-30-2 0 0,-2 27-5 0 0,4-10-19 0 0,16-19-4 0 0,72-124 10 0 0,-67 124 11 0 0,-14 30 0 0 0,-8 5 4 0 0,0 1-1 0 0,1 0 1 0 0,-1 0-1 0 0,0 0 1 0 0,1 0 0 0 0,-1 1-1 0 0,0-1 1 0 0,0 1-1 0 0,0 0 1 0 0,1 0-1 0 0,-1 0 1 0 0,0 0-1 0 0,0 1 1 0 0,0-1-1 0 0,-1 1 1 0 0,1-1-1 0 0,0 1 1 0 0,-1 0 0 0 0,1 0-1 0 0,-1 1 1 0 0,1-1-1 0 0,-1 0 1 0 0,0 1-1 0 0,0 0 1 0 0,2 2-1 0 0,2 4-2 0 0,-1-1 0 0 0,0 1 0 0 0,-1 0 0 0 0,0 1 0 0 0,0-1 0 0 0,3 15 0 0 0,-6-20-86 0 0,-8 28-1626 0 0,-25 106 1077 0 0,28-123 448 0 0,-1 0-1 0 0,0 0 0 0 0,-7 15 1 0 0,12-29 157 0 0,0-1 1 0 0,-1 1-1 0 0,1-1 1 0 0,0 1 0 0 0,0-1-1 0 0,0 1 1 0 0,-1-1-1 0 0,1 1 1 0 0,0-1 0 0 0,-1 1-1 0 0,1-1 1 0 0,0 1-1 0 0,-1-1 1 0 0,1 0 0 0 0,0 1-1 0 0,-1-1 1 0 0,1 0-1 0 0,-1 1 1 0 0,1-1 0 0 0,-1 0-1 0 0,1 1 1 0 0,-1-1-1 0 0,1 0 1 0 0,-1 0 0 0 0,1 0-1 0 0,-1 0 1 0 0,1 1-1 0 0,-1-1 1 0 0,0 0-1 0 0,1 0 1 0 0,-1 0 0 0 0,1 0-1 0 0,-1 0 1 0 0,1 0-1 0 0,-1 0 1 0 0,0 0 0 0 0,1-1-1 0 0,-1 1 1 0 0,1 0-1 0 0,-1 0 1 0 0,1 0 0 0 0,-1-1-1 0 0,0 1 1 0 0,-11-16-1034 0 0,11 15 961 0 0,-3-5-279 0 0,-6-14-1072 0 0,6 0 477 0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1:36.692"/>
    </inkml:context>
    <inkml:brush xml:id="br0">
      <inkml:brushProperty name="width" value="0.1" units="cm"/>
      <inkml:brushProperty name="height" value="0.1" units="cm"/>
      <inkml:brushProperty name="color" value="#FFC114"/>
    </inkml:brush>
  </inkml:definitions>
  <inkml:trace contextRef="#ctx0" brushRef="#br0">168 62 5725 0 0,'1'-5'117'0'0,"-1"0"0"0"0,-1-1 0 0 0,1 1 0 0 0,-1 0 1 0 0,1 0-1 0 0,-2 0 0 0 0,1 0 0 0 0,-2-4 0 0 0,2 8-101 0 0,0 0 0 0 0,1 1 0 0 0,-1-1-1 0 0,0 1 1 0 0,0-1 0 0 0,1 1 0 0 0,-1 0 0 0 0,0-1-1 0 0,0 1 1 0 0,0 0 0 0 0,0 0 0 0 0,0-1 0 0 0,1 1 0 0 0,-1 0-1 0 0,0 0 1 0 0,0 0 0 0 0,0 0 0 0 0,0 0 0 0 0,-1 0-1 0 0,-52-3 356 0 0,48 0 786 0 0,7 3-1126 0 0,0 1 0 0 0,-1-1 0 0 0,1 1 0 0 0,-1-1 0 0 0,1 0 0 0 0,-1 1 0 0 0,1-1 0 0 0,-1 1 0 0 0,1-1 0 0 0,-1 1 0 0 0,0 0 0 0 0,1-1 0 0 0,-1 1 0 0 0,0-1 1 0 0,1 1-1 0 0,-1 0 0 0 0,0-1 0 0 0,0 1 0 0 0,0 0 0 0 0,1-1 0 0 0,-1 1 0 0 0,0 0 0 0 0,0-1 0 0 0,0 1 0 0 0,0 0 0 0 0,0-1 0 0 0,0 1 0 0 0,0 0 0 0 0,-1 0 0 0 0,0 28 314 0 0,-2-1-1 0 0,-7 30 1 0 0,1-4-90 0 0,-2 22-125 0 0,-33 273 51 0 0,35-235 68 0 0,6 125-1 0 0,29 77 227 0 0,-25-307-463 0 0,1 1-1 0 0,0 0 1 0 0,1-1 0 0 0,0 1 0 0 0,0-1-1 0 0,1 0 1 0 0,0 0 0 0 0,6 9 0 0 0,-8-14-2 0 0,1 0 1 0 0,0-1 0 0 0,0 1 0 0 0,0-1 0 0 0,0 1-1 0 0,1-1 1 0 0,0 0 0 0 0,-1 0 0 0 0,1 0 0 0 0,0-1 0 0 0,0 1-1 0 0,0-1 1 0 0,1 0 0 0 0,-1 0 0 0 0,1 0 0 0 0,-1-1-1 0 0,1 0 1 0 0,7 2 0 0 0,5-2 17 0 0,0 0-1 0 0,1-2 1 0 0,-1 1-1 0 0,1-2 1 0 0,29-7 0 0 0,87-29 205 0 0,-72 18-18 0 0,597-150 1756 0 0,-628 162-2035 0 0,-34 13-175 0 0,5-6-377 0 0,-2 1 566 0 0,0 0-1 0 0,0 0 1 0 0,0-1 0 0 0,1 1 0 0 0,-1 0-1 0 0,0 0 1 0 0,0 0 0 0 0,0-1 0 0 0,0 1-1 0 0,0 0 1 0 0,0 0 0 0 0,0-1 0 0 0,0 1-1 0 0,0 0 1 0 0,0 0 0 0 0,0-1 0 0 0,0 1-1 0 0,0 0 1 0 0,0 0 0 0 0,0-1 0 0 0,0 1-1 0 0,0 0 1 0 0,0 0 0 0 0,0 0 0 0 0,0-1-1 0 0,-1 1 1 0 0,1 0 0 0 0,0 0 0 0 0,0 0-1 0 0,0-1 1 0 0,0 1 0 0 0,0 0 0 0 0,-1 0-1 0 0,1 0 1 0 0,0-1 0 0 0,0 1 0 0 0,0 0-1 0 0,-1 0 1 0 0,1 0 0 0 0,0 0 0 0 0,-1 0-1 0 0,9-10-1918 0 0,1 4 763 0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1:37.306"/>
    </inkml:context>
    <inkml:brush xml:id="br0">
      <inkml:brushProperty name="width" value="0.1" units="cm"/>
      <inkml:brushProperty name="height" value="0.1" units="cm"/>
      <inkml:brushProperty name="color" value="#FFC114"/>
    </inkml:brush>
  </inkml:definitions>
  <inkml:trace contextRef="#ctx0" brushRef="#br0">681 87 5116 0 0,'-8'-76'894'0'0,"3"66"426"0"0,-2 16 213 0 0,3-1-1124 0 0,4-2-185 0 0,-1-1 0 0 0,0 1 1 0 0,1 0-1 0 0,0-1 1 0 0,0 1-1 0 0,0 0 1 0 0,0 0-1 0 0,0-1 0 0 0,1 6 1 0 0,0 7 342 0 0,-10 157 1892 0 0,1-59-1631 0 0,3-12-120 0 0,-2 255 1383 0 0,14-206-1337 0 0,5 202 187 0 0,-9-321-830 0 0,0-21 237 0 0,1-19 865 0 0,3-15-711 0 0,-4 14-481 0 0,0 0-1 0 0,0 0 1 0 0,1-15 0 0 0,-4 24-26 0 0,1-1 0 0 0,-1 1 0 0 0,0-1 1 0 0,0 1-1 0 0,0-1 0 0 0,0 1 0 0 0,0-1 1 0 0,-1 1-1 0 0,1-1 0 0 0,0 1 0 0 0,-1-1 0 0 0,1 1 1 0 0,-1-1-1 0 0,0 1 0 0 0,1-1 0 0 0,-1 1 0 0 0,0 0 1 0 0,0-1-1 0 0,0 1 0 0 0,0 0 0 0 0,0 0 1 0 0,0 0-1 0 0,0 0 0 0 0,0 0 0 0 0,0 0 0 0 0,0 0 1 0 0,-1 0-1 0 0,-1-1 0 0 0,-8-2-38 0 0,0 0 0 0 0,0 1 0 0 0,0 0 0 0 0,0 1 0 0 0,-1 1 0 0 0,1-1 0 0 0,-1 2 0 0 0,1 0 0 0 0,-1 0 0 0 0,1 1 0 0 0,-12 2 0 0 0,-10 4 28 0 0,0 2-1 0 0,-45 18 1 0 0,62-21 39 0 0,-130 42 231 0 0,124-42-281 0 0,1-1 0 0 0,-1-2 0 0 0,0 0 0 0 0,-42 0 0 0 0,60-3-34 0 0,1 0 0 0 0,-1-1 0 0 0,0 1 0 0 0,1-1 0 0 0,-1 0 0 0 0,1 0 0 0 0,0 0 0 0 0,-5-2 0 0 0,7 3-4 0 0,1-1-1 0 0,-1 1 1 0 0,0-1-1 0 0,1 1 1 0 0,-1-1-1 0 0,0 0 1 0 0,1 1 0 0 0,-1-1-1 0 0,1 1 1 0 0,-1-1-1 0 0,1 0 1 0 0,-1 0 0 0 0,1 1-1 0 0,0-1 1 0 0,-1 0-1 0 0,1 0 1 0 0,0 0 0 0 0,-1 1-1 0 0,1-1 1 0 0,0 0-1 0 0,0 0 1 0 0,0 0-1 0 0,0 0 1 0 0,0 0 0 0 0,0 1-1 0 0,0-1 1 0 0,0 0-1 0 0,0 0 1 0 0,1 0 0 0 0,-1 0-1 0 0,0 1 1 0 0,0-1-1 0 0,1 0 1 0 0,-1 0-1 0 0,0 1 1 0 0,1-2 0 0 0,0 1-98 0 0,-1 0 105 0 0,0 1 0 0 0,1 0 0 0 0,-1 0 0 0 0,0-1-1 0 0,0 1 1 0 0,0 0 0 0 0,0-1 0 0 0,0 1 0 0 0,1 0 0 0 0,-1-1-1 0 0,0 1 1 0 0,0 0 0 0 0,0-1 0 0 0,0 1 0 0 0,0 0 0 0 0,0 0 0 0 0,0-1-1 0 0,0 1 1 0 0,0 0 0 0 0,0-1 0 0 0,0 1 0 0 0,0 0 0 0 0,-1-1 0 0 0,1 1-1 0 0,0 0 1 0 0,0-1 0 0 0,0 1 0 0 0,0 0 0 0 0,0 0 0 0 0,-1-1 0 0 0,1 1-1 0 0,0 0 1 0 0,0 0 0 0 0,0-1 0 0 0,-1 1 0 0 0,1 0 0 0 0,0 0-1 0 0,0-1 1 0 0,-1 1 0 0 0,-9-4-1684 0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1:38.382"/>
    </inkml:context>
    <inkml:brush xml:id="br0">
      <inkml:brushProperty name="width" value="0.1" units="cm"/>
      <inkml:brushProperty name="height" value="0.1" units="cm"/>
      <inkml:brushProperty name="color" value="#FFC114"/>
    </inkml:brush>
  </inkml:definitions>
  <inkml:trace contextRef="#ctx0" brushRef="#br0">271 331 7453 0 0,'9'-15'1558'0'0,"-4"13"-1216"0"0,-1 0 0 0 0,1 1-1 0 0,0-2 1 0 0,0 1 0 0 0,-1 0-1 0 0,1-1 1 0 0,-1 0-1 0 0,0 0 1 0 0,0 0 0 0 0,0 0-1 0 0,0-1 1 0 0,-1 0-1 0 0,4-4 1 0 0,-2 1-183 0 0,0 0 1 0 0,0 0-1 0 0,-1-1 0 0 0,0 0 0 0 0,-1 1 1 0 0,0-1-1 0 0,4-15 0 0 0,-5 14-146 0 0,0 0-1 0 0,0 0 1 0 0,-1-1 0 0 0,0 1-1 0 0,-1-1 1 0 0,0 1 0 0 0,-1 0-1 0 0,0-1 1 0 0,0 1 0 0 0,-1 0-1 0 0,0-1 1 0 0,0 1 0 0 0,-1 0-1 0 0,-1 0 1 0 0,-5-12 0 0 0,7 18-5 0 0,0 1 0 0 0,0-1 0 0 0,0 0 0 0 0,0 1 0 0 0,0 0 0 0 0,-1-1 0 0 0,1 1 0 0 0,-1 0 0 0 0,1 0 0 0 0,-1 1 0 0 0,0-1 0 0 0,1 0 0 0 0,-1 1 0 0 0,0 0 0 0 0,0-1 1 0 0,0 1-1 0 0,-4 0 0 0 0,2 0-6 0 0,-1 0 1 0 0,1 1 0 0 0,0 0 0 0 0,0 0-1 0 0,0 1 1 0 0,-1-1 0 0 0,1 1 0 0 0,0 0-1 0 0,-9 3 1 0 0,-1 2 11 0 0,0 1 0 0 0,0 0 0 0 0,1 1 0 0 0,0 1 0 0 0,-23 19 0 0 0,20-14 85 0 0,0 1-1 0 0,2 0 0 0 0,0 1 1 0 0,-24 33-1 0 0,34-42-39 0 0,1 0 0 0 0,-1 1 0 0 0,1 0 0 0 0,1 0 0 0 0,-1 0 0 0 0,1 0-1 0 0,1 0 1 0 0,-1 1 0 0 0,2-1 0 0 0,-1 1 0 0 0,1-1 0 0 0,0 1 0 0 0,1 0 0 0 0,0-1 0 0 0,1 11 0 0 0,0-15-19 0 0,0 1 0 0 0,0-1 0 0 0,0 0 0 0 0,1 1 0 0 0,-1-1 0 0 0,1 0 0 0 0,0 0 0 0 0,1 0 0 0 0,-1 0 1 0 0,1 0-1 0 0,-1-1 0 0 0,1 1 0 0 0,0-1 0 0 0,1 1 0 0 0,6 4 0 0 0,-4-3-13 0 0,0-2 0 0 0,0 1 0 0 0,1-1 0 0 0,0 0 0 0 0,0 0 0 0 0,0 0 0 0 0,0-1 0 0 0,0 0 0 0 0,10 1-1 0 0,-5-2-17 0 0,1 0 0 0 0,-1 0 0 0 0,1-1 0 0 0,0-1 0 0 0,-1 0 0 0 0,1-1 0 0 0,-1 0-1 0 0,0-1 1 0 0,0 0 0 0 0,0-1 0 0 0,17-8 0 0 0,-19 7-8 0 0,0-1-1 0 0,0-1 1 0 0,-1 0-1 0 0,0 0 1 0 0,0-1-1 0 0,-1 1 1 0 0,0-2-1 0 0,-1 0 1 0 0,1 0-1 0 0,-2 0 1 0 0,12-20 0 0 0,-8 8-6 0 0,-1-1 1 0 0,-1 1 0 0 0,-1-1 0 0 0,8-45 0 0 0,-7 20-13 0 0,-5 25-5 0 0,10-41 0 0 0,-5 92-72 0 0,1 126 34 0 0,-6-143-147 0 0,0 1 1 0 0,8 23 0 0 0,-7-25-359 0 0,0-1-1 0 0,-1 1 1 0 0,-1 0 0 0 0,2 13 0 0 0,-4-22 331 0 0,1 0 0 0 0,-1 0 0 0 0,1 0-1 0 0,-1 1 1 0 0,1-1 0 0 0,0 0 0 0 0,0 0-1 0 0,-1 0 1 0 0,2 0 0 0 0,-1 0 0 0 0,2 2-1 0 0,2 5-1208 0 0,-2-3-199 0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1:38.751"/>
    </inkml:context>
    <inkml:brush xml:id="br0">
      <inkml:brushProperty name="width" value="0.1" units="cm"/>
      <inkml:brushProperty name="height" value="0.1" units="cm"/>
      <inkml:brushProperty name="color" value="#FFC114"/>
    </inkml:brush>
  </inkml:definitions>
  <inkml:trace contextRef="#ctx0" brushRef="#br0">5 196 8229 0 0,'-1'-15'146'0'0,"-1"0"477"0"0,1-1-1 0 0,1 0 0 0 0,2-27 0 0 0,1 34 1831 0 0,-1 20-1635 0 0,0 21-536 0 0,0 4 192 0 0,7 44 0 0 0,-2-35-296 0 0,-2-4-85 0 0,0-7-26 0 0,1 42 0 0 0,-6-75-28 0 0,0-17 147 0 0,8-32-200 0 0,3 1-1 0 0,1 1 0 0 0,3 0 0 0 0,26-58 0 0 0,-33 86-3 0 0,1-1 0 0 0,14-20-1 0 0,-21 34 15 0 0,1 1 0 0 0,0 0-1 0 0,1-1 1 0 0,-1 1 0 0 0,1 1-1 0 0,-1-1 1 0 0,1 1 0 0 0,0-1-1 0 0,0 1 1 0 0,1 0 0 0 0,-1 0-1 0 0,1 1 1 0 0,-1-1 0 0 0,7-1-1 0 0,-9 4 3 0 0,0-1 0 0 0,1 1 0 0 0,-1 0 0 0 0,0 0 0 0 0,0 0 0 0 0,0 1-1 0 0,1-1 1 0 0,-1 1 0 0 0,0-1 0 0 0,0 1 0 0 0,0-1 0 0 0,0 1 0 0 0,0 0 0 0 0,0 0-1 0 0,0 0 1 0 0,0 0 0 0 0,0 1 0 0 0,0-1 0 0 0,-1 0 0 0 0,1 1 0 0 0,0-1-1 0 0,-1 1 1 0 0,1 0 0 0 0,-1-1 0 0 0,0 1 0 0 0,1 0 0 0 0,-1 0 0 0 0,0 0-1 0 0,0 0 1 0 0,1 3 0 0 0,3 6 5 0 0,0 0 0 0 0,-1 1 0 0 0,5 24 0 0 0,-2 2 66 0 0,-3 1 0 0 0,1 51 1 0 0,4 41-1548 0 0,-12-118 414 0 0,1 0-525 0 0,2-13 1511 0 0,1 0 1 0 0,-1 1-1 0 0,0-1 0 0 0,0 0 0 0 0,1 0 0 0 0,-1 1 0 0 0,0-1 0 0 0,0 0 1 0 0,1 0-1 0 0,-1 0 0 0 0,0 1 0 0 0,1-1 0 0 0,-1 0 0 0 0,0 0 0 0 0,0 0 1 0 0,1 0-1 0 0,-1 0 0 0 0,0 0 0 0 0,1 0 0 0 0,-1 0 0 0 0,0 0 0 0 0,1 0 1 0 0,-1 0-1 0 0,1 0 0 0 0,-1 0 0 0 0,0 0 0 0 0,1 0 0 0 0,-1 0 0 0 0,0 0 1 0 0,1 0-1 0 0,-1 0 0 0 0,0 0 0 0 0,0 0 0 0 0,1-1 0 0 0,0 1 0 0 0,6-2-1346 0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1:39.218"/>
    </inkml:context>
    <inkml:brush xml:id="br0">
      <inkml:brushProperty name="width" value="0.1" units="cm"/>
      <inkml:brushProperty name="height" value="0.1" units="cm"/>
      <inkml:brushProperty name="color" value="#FFC114"/>
    </inkml:brush>
  </inkml:definitions>
  <inkml:trace contextRef="#ctx0" brushRef="#br0">198 308 7741 0 0,'1'0'41'0'0,"-1"-1"-1"0"0,1 1 1 0 0,0-1 0 0 0,-1 0 0 0 0,1 1 0 0 0,0-1 0 0 0,-1 0 0 0 0,1 0 0 0 0,-1 1 0 0 0,1-1-1 0 0,-1 0 1 0 0,1 0 0 0 0,-1 0 0 0 0,0 0 0 0 0,1-1 0 0 0,7-11 1273 0 0,-5 9-990 0 0,1 0 1 0 0,-1 0-1 0 0,-1 0 0 0 0,1 0 1 0 0,-1-1-1 0 0,1 1 1 0 0,-1-1-1 0 0,0 0 0 0 0,-1 1 1 0 0,1-1-1 0 0,-1 0 0 0 0,0 0 1 0 0,0 0-1 0 0,-1 0 0 0 0,1-10 1 0 0,-2-10-186 0 0,-5-48 0 0 0,5 62-3 0 0,0 2-125 0 0,-1-1 0 0 0,0 1 0 0 0,-1 0 0 0 0,0 0 1 0 0,-1 0-1 0 0,1 0 0 0 0,-7-9 0 0 0,10 18-10 0 0,0-1-1 0 0,-1 1 1 0 0,1-1-1 0 0,-1 0 1 0 0,1 1-1 0 0,-1-1 1 0 0,1 1-1 0 0,-1 0 0 0 0,0-1 1 0 0,1 1-1 0 0,-1-1 1 0 0,0 1-1 0 0,1 0 1 0 0,-1-1-1 0 0,0 1 1 0 0,1 0-1 0 0,-1 0 1 0 0,0 0-1 0 0,0 0 1 0 0,1 0-1 0 0,-1-1 1 0 0,0 1-1 0 0,1 0 1 0 0,-1 1-1 0 0,0-1 1 0 0,0 0-1 0 0,1 0 1 0 0,-1 0-1 0 0,0 0 1 0 0,1 0-1 0 0,-1 1 1 0 0,0-1-1 0 0,1 0 1 0 0,-1 1-1 0 0,0-1 1 0 0,1 0-1 0 0,-1 1 1 0 0,0-1-1 0 0,1 1 1 0 0,-1-1-1 0 0,0 2 1 0 0,-27 23 48 0 0,25-21-40 0 0,-15 15 104 0 0,0 2 0 0 0,2 0-1 0 0,0 0 1 0 0,-22 42-1 0 0,31-48 2 0 0,0 0-1 0 0,1 1 0 0 0,0 0 1 0 0,1 0-1 0 0,1 0 1 0 0,0 0-1 0 0,2 1 0 0 0,-2 28 1 0 0,3-41-83 0 0,1-1 1 0 0,1 1 0 0 0,-1-1-1 0 0,0 0 1 0 0,1 1-1 0 0,-1-1 1 0 0,1 1-1 0 0,0-1 1 0 0,0 0 0 0 0,1 0-1 0 0,-1 1 1 0 0,1-1-1 0 0,-1 0 1 0 0,1 0 0 0 0,0 0-1 0 0,0-1 1 0 0,1 1-1 0 0,-1 0 1 0 0,0-1-1 0 0,1 1 1 0 0,-1-1 0 0 0,1 0-1 0 0,0 0 1 0 0,0 0-1 0 0,0 0 1 0 0,3 1-1 0 0,-2-2-23 0 0,0 0-1 0 0,1 0 1 0 0,-1 0 0 0 0,0 0-1 0 0,0-1 1 0 0,0 1-1 0 0,1-1 1 0 0,-1 0-1 0 0,0-1 1 0 0,0 1 0 0 0,0-1-1 0 0,1 0 1 0 0,-1 0-1 0 0,0 0 1 0 0,0 0-1 0 0,0-1 1 0 0,0 0-1 0 0,0 0 1 0 0,-1 0 0 0 0,1 0-1 0 0,4-3 1 0 0,-2 0-12 0 0,0 1 0 0 0,1-1 0 0 0,-1-1 0 0 0,-1 1 0 0 0,1-1 1 0 0,-1 0-1 0 0,0 0 0 0 0,0 0 0 0 0,-1-1 0 0 0,0 1 0 0 0,0-1 1 0 0,-1 0-1 0 0,1-1 0 0 0,-1 1 0 0 0,-1-1 0 0 0,3-11 0 0 0,-3 6 6 0 0,0-1-1 0 0,-1 1 1 0 0,0-1-1 0 0,-1 0 0 0 0,-1 0 1 0 0,0 1-1 0 0,0-1 1 0 0,-6-17-1 0 0,13 83-20 0 0,0-29 301 0 0,2 1 1 0 0,0-1-1 0 0,1-1 0 0 0,17 30 1 0 0,-22-46-185 0 0,0 0 1 0 0,0 0-1 0 0,1 0 1 0 0,0 0-1 0 0,0-1 1 0 0,1 0 0 0 0,-1 0-1 0 0,9 5 1 0 0,-10-8-77 0 0,0 1 1 0 0,0-1 0 0 0,1 0 0 0 0,-1-1 0 0 0,1 1 0 0 0,-1-1 0 0 0,1 0 0 0 0,0 0 0 0 0,0 0-1 0 0,-1-1 1 0 0,1 1 0 0 0,0-1 0 0 0,0 0 0 0 0,5-1 0 0 0,-5 0-188 0 0,0 0 0 0 0,0-1 0 0 0,0 1 0 0 0,0-1 0 0 0,-1 0 0 0 0,1 0 0 0 0,0-1 0 0 0,-1 0 0 0 0,0 1 0 0 0,1-1 0 0 0,-1-1 0 0 0,6-5 0 0 0,-7 6-170 0 0,-1 1 0 0 0,0-1 0 0 0,0 0 0 0 0,0 0 0 0 0,0 1 0 0 0,0-1-1 0 0,-1-1 1 0 0,1 1 0 0 0,-1 0 0 0 0,0 0 0 0 0,0 0 0 0 0,1-6 0 0 0,2-8-1565 0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1:47.088"/>
    </inkml:context>
    <inkml:brush xml:id="br0">
      <inkml:brushProperty name="width" value="0.1" units="cm"/>
      <inkml:brushProperty name="height" value="0.1" units="cm"/>
      <inkml:brushProperty name="color" value="#FFC114"/>
    </inkml:brush>
  </inkml:definitions>
  <inkml:trace contextRef="#ctx0" brushRef="#br0">546 190 3464 0 0,'0'-38'456'0'0,"-7"-47"0"0"0,7 82-400 0 0,0 0 0 0 0,-1-1 0 0 0,0 1 0 0 0,0 0 0 0 0,0 0 0 0 0,0-1 1 0 0,-1 1-1 0 0,1 0 0 0 0,-1 0 0 0 0,1 0 0 0 0,-1 1 0 0 0,0-1 0 0 0,-1 0 1 0 0,1 1-1 0 0,0-1 0 0 0,-1 1 0 0 0,1 0 0 0 0,-1 0 0 0 0,1 0 0 0 0,-6-3 0 0 0,6 4-10 0 0,-1 0 0 0 0,0 0 0 0 0,0 0-1 0 0,0 1 1 0 0,0-1 0 0 0,0 1-1 0 0,0 0 1 0 0,0 0 0 0 0,0 0-1 0 0,0 0 1 0 0,0 0 0 0 0,0 0 0 0 0,0 1-1 0 0,1 0 1 0 0,-1-1 0 0 0,0 1-1 0 0,0 0 1 0 0,0 1 0 0 0,1-1-1 0 0,-1 0 1 0 0,0 1 0 0 0,1-1 0 0 0,-5 4-1 0 0,-32 26 208 0 0,1 1-1 0 0,1 2 1 0 0,2 1-1 0 0,1 2 1 0 0,-53 76-1 0 0,84-109-205 0 0,0 1-1 0 0,0 0 0 0 0,0 0 1 0 0,1 0-1 0 0,0 1 1 0 0,0-1-1 0 0,0 0 1 0 0,1 1-1 0 0,-2 9 0 0 0,3-12-12 0 0,0-1 0 0 0,0 1 0 0 0,0 0 0 0 0,1 0-1 0 0,-1-1 1 0 0,1 1 0 0 0,-1-1 0 0 0,1 1 0 0 0,0 0-1 0 0,0-1 1 0 0,0 1 0 0 0,1-1 0 0 0,-1 0-1 0 0,0 1 1 0 0,1-1 0 0 0,0 0 0 0 0,-1 0 0 0 0,1 0-1 0 0,0 0 1 0 0,0 0 0 0 0,0-1 0 0 0,3 3 0 0 0,14 8 136 0 0,0 0 1 0 0,38 17 0 0 0,-41-23-138 0 0,0 2 1 0 0,0 0-1 0 0,-1 1 0 0 0,0 1 0 0 0,-1 0 0 0 0,18 16 0 0 0,-27-21-6 0 0,0 0-1 0 0,-1 0 1 0 0,0 1-1 0 0,0-1 1 0 0,0 1-1 0 0,-1 0 1 0 0,0 0-1 0 0,0 0 1 0 0,-1 0-1 0 0,1 0 1 0 0,-1 1 0 0 0,-1-1-1 0 0,1 1 1 0 0,0 10-1 0 0,-2-8 10 0 0,0 0-1 0 0,0 0 0 0 0,-1 0 1 0 0,-1 0-1 0 0,1 0 1 0 0,-2-1-1 0 0,1 1 1 0 0,-1 0-1 0 0,-7 14 1 0 0,0-5-10 0 0,-1 1 0 0 0,-1-1 0 0 0,-1-1 0 0 0,0 0 0 0 0,-1-1 0 0 0,-1 0 0 0 0,-1-1 0 0 0,-23 17 0 0 0,14-14-12 0 0,0-1-1 0 0,-2-1 1 0 0,0-1-1 0 0,-1-2 1 0 0,0 0-1 0 0,-50 13 1 0 0,77-25-13 0 0,-1-1 0 0 0,1 1 0 0 0,0-1 0 0 0,0 0-1 0 0,0 0 1 0 0,-1 1 0 0 0,1-1 0 0 0,0 0 0 0 0,0 0 0 0 0,0 0 0 0 0,-1 0 0 0 0,1-1 0 0 0,0 1 0 0 0,0 0 0 0 0,-2-1 0 0 0,3 1 0 0 0,-1 0 0 0 0,1-1 0 0 0,0 1 0 0 0,0 0 0 0 0,0-1 0 0 0,-1 1 1 0 0,1 0-1 0 0,0-1 0 0 0,0 1 0 0 0,0-1 0 0 0,0 1 0 0 0,0 0 0 0 0,0-1 0 0 0,0 1 0 0 0,0 0 0 0 0,0-1 0 0 0,0 1 0 0 0,0-1 0 0 0,0 1 1 0 0,0 0-1 0 0,0-1 0 0 0,0 1 0 0 0,0 0 0 0 0,1-1 0 0 0,-1 1 0 0 0,0 0 0 0 0,0-1 0 0 0,0 1 0 0 0,1 0 0 0 0,-1-1 0 0 0,4-5 10 0 0,0 0 0 0 0,0 1 0 0 0,10-10 0 0 0,75-78 22 0 0,-69 71-33 0 0,-7 9-16 0 0,26-22-1 0 0,-36 32 14 0 0,1 0 0 0 0,0 1-1 0 0,0-1 1 0 0,0 1 0 0 0,0 0 0 0 0,0 0-1 0 0,0 1 1 0 0,0-1 0 0 0,1 1-1 0 0,-1 0 1 0 0,1 0 0 0 0,7 0 0 0 0,-10 1 2 0 0,-1 0 1 0 0,0 0 0 0 0,0 0-1 0 0,1 0 1 0 0,-1 1 0 0 0,0-1-1 0 0,1 0 1 0 0,-1 1 0 0 0,0-1-1 0 0,0 1 1 0 0,0 0 0 0 0,1-1 0 0 0,-1 1-1 0 0,0 0 1 0 0,0 0 0 0 0,0-1-1 0 0,0 1 1 0 0,0 0 0 0 0,1 2-1 0 0,0 0 4 0 0,0 0 1 0 0,-1 0-1 0 0,1 0 0 0 0,-1 0 0 0 0,0 0 1 0 0,0 0-1 0 0,2 6 0 0 0,-1 2 20 0 0,-1 1 1 0 0,0-1-1 0 0,-1 19 0 0 0,-2-2 96 0 0,-1 0-1 0 0,-1 0 0 0 0,-14 46 0 0 0,-36 78 500 0 0,7-20 31 0 0,35-97-434 0 0,3-8 27 0 0,-6 27-1 0 0,13-45-148 0 0,1-1-1 0 0,0 1 0 0 0,0 0 1 0 0,1-1-1 0 0,0 1 0 0 0,1 0 0 0 0,2 13 1 0 0,-2-19-45 0 0,-1 0 1 0 0,1-1 0 0 0,0 1 0 0 0,1 0-1 0 0,-1 0 1 0 0,0-1 0 0 0,1 1 0 0 0,-1-1-1 0 0,1 1 1 0 0,0-1 0 0 0,0 1 0 0 0,0-1-1 0 0,0 0 1 0 0,5 3 0 0 0,-3-2 6 0 0,1 0-1 0 0,0 0 1 0 0,-1-1 0 0 0,1 0-1 0 0,0 0 1 0 0,1 0 0 0 0,8 2-1 0 0,7-1 27 0 0,0-1 0 0 0,0-1-1 0 0,29-1 1 0 0,-24-1-52 0 0,201 4-1023 0 0,-226-3 924 0 0,-1 0 0 0 0,0-1 0 0 0,1 1 0 0 0,-1 0 0 0 0,1 0 1 0 0,-1 0-1 0 0,1 0 0 0 0,-1 0 0 0 0,1 0 0 0 0,-1 0 0 0 0,1 0 0 0 0,-1 0 1 0 0,1 0-1 0 0,-1 0 0 0 0,1 0 0 0 0,-1 0 0 0 0,1 1 0 0 0,-1-1 0 0 0,0 0 1 0 0,1 0-1 0 0,-1 0 0 0 0,1 1 0 0 0,-1-1 0 0 0,1 0 0 0 0,-1 1 0 0 0,0-1 1 0 0,1 0-1 0 0,-1 1 0 0 0,0-1 0 0 0,1 0 0 0 0,-1 1 0 0 0,0-1 0 0 0,0 1 1 0 0,1-1-1 0 0,-1 0 0 0 0,0 1 0 0 0,0-1 0 0 0,0 1 0 0 0,0-1 0 0 0,1 1 1 0 0,-1-1-1 0 0,0 1 0 0 0,0-1 0 0 0,0 1 0 0 0,0-1 0 0 0,0 1 0 0 0,0-1 1 0 0,0 1-1 0 0,0-1 0 0 0,-1 0 0 0 0,1 1 0 0 0,0-1 0 0 0,0 1 0 0 0,0-1 1 0 0,0 1-1 0 0,-1-1 0 0 0,1 1 0 0 0,-5 7-1460 0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1:48.022"/>
    </inkml:context>
    <inkml:brush xml:id="br0">
      <inkml:brushProperty name="width" value="0.1" units="cm"/>
      <inkml:brushProperty name="height" value="0.1" units="cm"/>
      <inkml:brushProperty name="color" value="#FFC114"/>
    </inkml:brush>
  </inkml:definitions>
  <inkml:trace contextRef="#ctx0" brushRef="#br0">436 310 6001 0 0,'4'-32'350'0'0,"16"-59"0"0"0,-8 43 82 0 0,-2 10 18 0 0,-6 23-110 0 0,0 1 0 0 0,-1-2 0 0 0,0 1-1 0 0,0-18 1 0 0,-3 33-327 0 0,0 0 0 0 0,0 0-1 0 0,0-1 1 0 0,0 1 0 0 0,0 0 0 0 0,0 0-1 0 0,0 0 1 0 0,0-1 0 0 0,0 1 0 0 0,0 0 0 0 0,0 0-1 0 0,0-1 1 0 0,0 1 0 0 0,0 0 0 0 0,0 0-1 0 0,0-1 1 0 0,0 1 0 0 0,0 0 0 0 0,0 0-1 0 0,0 0 1 0 0,-1-1 0 0 0,1 1 0 0 0,0 0-1 0 0,0 0 1 0 0,0 0 0 0 0,0-1 0 0 0,-1 1-1 0 0,1 0 1 0 0,0 0 0 0 0,0 0 0 0 0,0 0-1 0 0,-1 0 1 0 0,1-1 0 0 0,0 1 0 0 0,0 0-1 0 0,0 0 1 0 0,-1 0 0 0 0,1 0 0 0 0,0 0 0 0 0,-1 0-1 0 0,-10 6 130 0 0,-13 18-204 0 0,21-21 97 0 0,-12 13-36 0 0,-115 134 38 0 0,112-127-10 0 0,1 1 1 0 0,2 1-1 0 0,0 1 1 0 0,-19 47-1 0 0,31-64 9 0 0,0 0 0 0 0,0 1 0 0 0,1-1 0 0 0,0 0 0 0 0,1 1 1 0 0,0 0-1 0 0,0-1 0 0 0,1 1 0 0 0,1 0 0 0 0,0-1 0 0 0,0 1 0 0 0,0 0 0 0 0,6 15 0 0 0,-3-14 19 0 0,1 0 0 0 0,0 0 0 0 0,0-1 0 0 0,1 0 0 0 0,1 0 0 0 0,-1 0 0 0 0,2-1 0 0 0,-1 0 0 0 0,1-1 0 0 0,1 1 0 0 0,9 6 0 0 0,10 6 104 0 0,61 34 0 0 0,-61-39-33 0 0,0 1 0 0 0,41 32 0 0 0,-65-45-95 0 0,1 0 0 0 0,-1 1 0 0 0,0-1 1 0 0,0 1-1 0 0,0 0 0 0 0,-1 0 0 0 0,0 0 0 0 0,5 10 1 0 0,-7-13-20 0 0,0 1 0 0 0,-1-1 0 0 0,1 0 0 0 0,0 1 0 0 0,-1 0 1 0 0,0-1-1 0 0,1 1 0 0 0,-1-1 0 0 0,0 1 0 0 0,-1-1 0 0 0,1 1 1 0 0,0-1-1 0 0,-1 1 0 0 0,1-1 0 0 0,-1 1 0 0 0,0-1 0 0 0,0 1 1 0 0,0-1-1 0 0,0 0 0 0 0,0 0 0 0 0,0 1 0 0 0,-1-1 0 0 0,-1 3 0 0 0,-6 4 10 0 0,1-1-1 0 0,-1 0 0 0 0,0 0 1 0 0,-1-1-1 0 0,1 0 0 0 0,-2 0 0 0 0,1-1 1 0 0,-1 0-1 0 0,0-1 0 0 0,-12 4 0 0 0,-19 5 9 0 0,-61 12-1 0 0,72-19-11 0 0,-16 4 29 0 0,-1-3 0 0 0,0-1 1 0 0,-52 0-1 0 0,76-11 8 0 0,21-1-72 0 0,13-2-68 0 0,-4 4 57 0 0,1 1 1 0 0,0 0-1 0 0,0 1 1 0 0,-1 0-1 0 0,1 0 1 0 0,0 0-1 0 0,0 1 1 0 0,8 1-1 0 0,57 7-23 0 0,-61-7 71 0 0,-1 2-1 0 0,1-1 0 0 0,-1 1 0 0 0,0 1 0 0 0,0 0 0 0 0,0 0 0 0 0,0 1 0 0 0,-1 0 0 0 0,0 1 0 0 0,0 0 0 0 0,0 1 0 0 0,-1-1 0 0 0,0 2 0 0 0,0-1 0 0 0,-1 1 0 0 0,0 0 0 0 0,0 0 0 0 0,-1 1 0 0 0,0 0 0 0 0,-1 0 0 0 0,0 1 0 0 0,0 0 0 0 0,-1-1 0 0 0,0 2 0 0 0,0-1 0 0 0,-2 0 0 0 0,1 1 0 0 0,-1-1 0 0 0,-1 1 0 0 0,0 0 0 0 0,0-1 0 0 0,-1 1 0 0 0,-2 17 0 0 0,-3 0 87 0 0,-2 0 0 0 0,-1 0 1 0 0,-19 44-1 0 0,13-35 5 0 0,14-36-102 0 0,-1 1 0 0 0,0-1 0 0 0,1 1 1 0 0,-1 0-1 0 0,1-1 0 0 0,0 1 0 0 0,0 0 1 0 0,-1-1-1 0 0,1 1 0 0 0,0 0 0 0 0,0-1 1 0 0,1 1-1 0 0,-1 0 0 0 0,1 2 0 0 0,-1-3 7 0 0,1 0-1 0 0,-1 0 0 0 0,1 0 0 0 0,-1-1 1 0 0,1 1-1 0 0,-1 0 0 0 0,1-1 1 0 0,0 1-1 0 0,-1 0 0 0 0,1-1 0 0 0,0 1 1 0 0,0-1-1 0 0,0 1 0 0 0,-1-1 1 0 0,1 1-1 0 0,0-1 0 0 0,0 0 0 0 0,0 1 1 0 0,1-1-1 0 0,4 1 36 0 0,-1 0 1 0 0,1-1-1 0 0,-1 0 0 0 0,1 0 0 0 0,0 0 1 0 0,-1-1-1 0 0,9-2 0 0 0,113-18 73 0 0,-123 20-156 0 0,0 1 1 0 0,0 0-1 0 0,0 0 0 0 0,-1 0 1 0 0,1 1-1 0 0,0 0 1 0 0,0 0-1 0 0,0 0 0 0 0,0 0 1 0 0,-1 0-1 0 0,1 1 1 0 0,7 3-1 0 0,-7-1-1418 0 0,-13-1-1662 0 0,5-2 1717 0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2:04.951"/>
    </inkml:context>
    <inkml:brush xml:id="br0">
      <inkml:brushProperty name="width" value="0.1" units="cm"/>
      <inkml:brushProperty name="height" value="0.1" units="cm"/>
      <inkml:brushProperty name="color" value="#FFC114"/>
    </inkml:brush>
  </inkml:definitions>
  <inkml:trace contextRef="#ctx0" brushRef="#br0">53 69 3844 0 0,'1'-6'23'0'0,"1"0"-1"0"0,-1 0 0 0 0,1 0 1 0 0,0 0-1 0 0,6-10 0 0 0,2-2 48 0 0,-7 14-60 0 0,-2 5-26 0 0,-17 133-87 0 0,7-45 140 0 0,6-72-32 0 0,-37 259 61 0 0,25-196-93 0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2:17.404"/>
    </inkml:context>
    <inkml:brush xml:id="br0">
      <inkml:brushProperty name="width" value="0.1" units="cm"/>
      <inkml:brushProperty name="height" value="0.1" units="cm"/>
      <inkml:brushProperty name="color" value="#FFC114"/>
    </inkml:brush>
  </inkml:definitions>
  <inkml:trace contextRef="#ctx0" brushRef="#br0">606 564 6941 0 0,'19'-5'347'0'0,"0"-1"0"0"0,-1-1 0 0 0,29-15 0 0 0,-28 13 182 0 0,-14 6-340 0 0,-1 0 0 0 0,1 0 0 0 0,0-1 0 0 0,-1 1 0 0 0,0-1 0 0 0,0 0 0 0 0,0 0 0 0 0,0 0 0 0 0,0 0 0 0 0,-1-1 0 0 0,0 1 0 0 0,0-1 0 0 0,0 0 0 0 0,-1 0 0 0 0,0 0 0 0 0,0-1 0 0 0,0 1 0 0 0,1-7-1 0 0,-1 6-136 0 0,-1-1-1 0 0,0 1 0 0 0,0-1 0 0 0,-1 0 1 0 0,0 1-1 0 0,0-1 0 0 0,-1 0 0 0 0,1 1 0 0 0,-1-1 1 0 0,-1 0-1 0 0,0 1 0 0 0,1 0 0 0 0,-2-1 0 0 0,1 1 1 0 0,-6-9-1 0 0,6 12-46 0 0,0 0 0 0 0,-1 0 0 0 0,0 0 0 0 0,1 0 0 0 0,-1 0 0 0 0,0 1 0 0 0,-1-1 0 0 0,1 1 0 0 0,0 0 0 0 0,-1 0 0 0 0,1 0 0 0 0,-1 1 0 0 0,1-1 0 0 0,-1 1 0 0 0,0 0 1 0 0,0 0-1 0 0,1 0 0 0 0,-1 0 0 0 0,0 1 0 0 0,0 0 0 0 0,0 0 0 0 0,0 0 0 0 0,-7 1 0 0 0,-5 0-2 0 0,0 2 0 0 0,0 0-1 0 0,0 1 1 0 0,-22 8 0 0 0,-9 7 19 0 0,1 2-1 0 0,2 2 1 0 0,0 2-1 0 0,2 2 0 0 0,-63 51 1 0 0,74-52 16 0 0,-43 46 0 0 0,64-61-28 0 0,1 0-1 0 0,0 0 0 0 0,1 1 1 0 0,0 0-1 0 0,1 1 0 0 0,1 0 0 0 0,-10 25 1 0 0,15-36-8 0 0,0 0 1 0 0,1 1-1 0 0,-1-1 0 0 0,0 0 1 0 0,1 1-1 0 0,0-1 1 0 0,-1 1-1 0 0,1-1 1 0 0,0 1-1 0 0,0-1 1 0 0,1 1-1 0 0,-1-1 1 0 0,0 0-1 0 0,1 1 1 0 0,-1-1-1 0 0,1 1 1 0 0,0-1-1 0 0,0 0 1 0 0,0 1-1 0 0,0-1 0 0 0,0 0 1 0 0,1 0-1 0 0,-1 0 1 0 0,1 0-1 0 0,-1 0 1 0 0,1 0-1 0 0,0 0 1 0 0,-1-1-1 0 0,1 1 1 0 0,0-1-1 0 0,0 1 1 0 0,0-1-1 0 0,0 0 1 0 0,1 0-1 0 0,-1 1 1 0 0,0-1-1 0 0,0-1 1 0 0,5 2-1 0 0,4 1 7 0 0,0-1 1 0 0,0 0-1 0 0,0-1 0 0 0,0 0 0 0 0,0-1 1 0 0,0 0-1 0 0,16-3 0 0 0,0-1-7 0 0,1-2-1 0 0,-1-1 1 0 0,0-1-1 0 0,0-2 1 0 0,-1 0-1 0 0,29-17 1 0 0,-23 9-4 0 0,-2-1 0 0 0,0-1 0 0 0,-1-2 0 0 0,36-34 1 0 0,-56 47 3 0 0,0 0 0 0 0,0-1 0 0 0,12-19 0 0 0,-19 26-2 0 0,-1 0 0 0 0,1 1 0 0 0,0-1 0 0 0,-1 0 1 0 0,0 0-1 0 0,1-1 0 0 0,-1 1 0 0 0,0 0 0 0 0,-1 0 0 0 0,1-1 1 0 0,0 1-1 0 0,-1 0 0 0 0,0 0 0 0 0,0-1 0 0 0,0 1 0 0 0,0-1 0 0 0,-1 1 1 0 0,1 0-1 0 0,-2-6 0 0 0,1 8-1 0 0,0 0 0 0 0,0 0 0 0 0,1 0 0 0 0,-1 1 0 0 0,0-1 0 0 0,0 0 0 0 0,0 0 0 0 0,0 1 0 0 0,0-1 0 0 0,0 1 0 0 0,0-1 0 0 0,0 1 0 0 0,0-1 0 0 0,0 1 0 0 0,0 0 0 0 0,0-1 0 0 0,0 1 0 0 0,0 0 0 0 0,0 0 0 0 0,0 0 0 0 0,0 0 0 0 0,0 0-1 0 0,-1 0 1 0 0,1 0 0 0 0,0 0 0 0 0,0 0 0 0 0,0 1 0 0 0,0-1 0 0 0,0 0 0 0 0,0 1 0 0 0,0-1 0 0 0,-2 2 0 0 0,-33 15-35 0 0,25-10 38 0 0,1 1 0 0 0,0-1 0 0 0,0 2 0 0 0,1 0 0 0 0,0 0 0 0 0,0 1 0 0 0,1 0 0 0 0,0 0 0 0 0,1 1 0 0 0,0-1 0 0 0,1 2 0 0 0,0-1 0 0 0,1 1 0 0 0,0 0 0 0 0,1 0 0 0 0,0 0 0 0 0,-3 23 0 0 0,6-30-1 0 0,0-1-1 0 0,1 0 1 0 0,0 0 0 0 0,0 1 0 0 0,0-1-1 0 0,1 0 1 0 0,-1 1 0 0 0,1-1 0 0 0,0 0-1 0 0,0 0 1 0 0,1 0 0 0 0,-1 0-1 0 0,1 0 1 0 0,0 0 0 0 0,0 0 0 0 0,0 0-1 0 0,0-1 1 0 0,1 1 0 0 0,0-1 0 0 0,-1 0-1 0 0,1 1 1 0 0,1-1 0 0 0,-1-1-1 0 0,0 1 1 0 0,1 0 0 0 0,-1-1 0 0 0,5 3-1 0 0,-1-2 6 0 0,1 0 0 0 0,-1 0 0 0 0,0-1 0 0 0,1 0 0 0 0,0 0 0 0 0,-1-1 0 0 0,1 0-1 0 0,0-1 1 0 0,0 1 0 0 0,-1-1 0 0 0,1-1 0 0 0,0 0 0 0 0,0 0 0 0 0,9-2 0 0 0,3-3-5 0 0,0-1 0 0 0,-1-1 0 0 0,0 0 0 0 0,0-2 0 0 0,-1 0 0 0 0,0-1 0 0 0,-1 0 0 0 0,0-2 0 0 0,-1 0 0 0 0,-1-1 1 0 0,0 0-1 0 0,0-1 0 0 0,-2-1 0 0 0,0 0 0 0 0,-1-1 0 0 0,13-23 0 0 0,-12 18-37 0 0,-1-1 0 0 0,-2 0 0 0 0,0-1 0 0 0,-1 0 0 0 0,-2-1 0 0 0,0 0 0 0 0,-1 0 0 0 0,-2-1 0 0 0,-1 1 0 0 0,-1-1 0 0 0,-1 0 0 0 0,-4-43 0 0 0,2 57 9 0 0,-1-1 1 0 0,0 1-1 0 0,-1 0 0 0 0,-1 0 1 0 0,0 0-1 0 0,0 1 1 0 0,-1 0-1 0 0,-8-13 1 0 0,10 18 20 0 0,-1 1-1 0 0,0-1 1 0 0,-1 1-1 0 0,1 0 1 0 0,-1 1 0 0 0,0-1-1 0 0,-1 1 1 0 0,1-1-1 0 0,-1 2 1 0 0,1-1 0 0 0,-1 1-1 0 0,0 0 1 0 0,-1 0-1 0 0,1 0 1 0 0,0 1 0 0 0,-8-2-1 0 0,-14-1 4 0 0,1 1 1 0 0,-1 1-1 0 0,0 1 0 0 0,1 1 0 0 0,-1 2 1 0 0,0 1-1 0 0,-54 11 0 0 0,39-3 0 0 0,1 1 1 0 0,1 3-1 0 0,0 1 1 0 0,-54 29-1 0 0,68-29 32 0 0,1 1 0 0 0,0 2 1 0 0,1 0-1 0 0,1 2 0 0 0,0 1 1 0 0,2 0-1 0 0,0 2 0 0 0,2 0 0 0 0,-29 44 1 0 0,36-47-4 0 0,1 1 0 0 0,1 0 0 0 0,1 1 0 0 0,1 0 0 0 0,1 1 0 0 0,0-1 0 0 0,2 2 0 0 0,1-1 0 0 0,1 0 0 0 0,1 1 0 0 0,1 0 0 0 0,1 0 0 0 0,2 27 0 0 0,0-36 8 0 0,2 0 1 0 0,0 0 0 0 0,0-1 0 0 0,1 1-1 0 0,1-1 1 0 0,0 0 0 0 0,1 0 0 0 0,1-1-1 0 0,0 1 1 0 0,1-1 0 0 0,0-1 0 0 0,1 0-1 0 0,0 0 1 0 0,1-1 0 0 0,0 0 0 0 0,1 0-1 0 0,1-1 1 0 0,-1-1 0 0 0,1 0 0 0 0,1 0-1 0 0,0-2 1 0 0,25 13 0 0 0,-4-6-49 0 0,1-2 0 0 0,0-1 0 0 0,0-2 0 0 0,1-1 0 0 0,0-2 0 0 0,0-1 0 0 0,1-2 0 0 0,38-2 0 0 0,-29-3-567 0 0,-1-2-1 0 0,1-2 0 0 0,-1-2 0 0 0,0-2 0 0 0,-1-2 0 0 0,45-18 0 0 0,-29 7-786 0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2:18.881"/>
    </inkml:context>
    <inkml:brush xml:id="br0">
      <inkml:brushProperty name="width" value="0.1" units="cm"/>
      <inkml:brushProperty name="height" value="0.1" units="cm"/>
      <inkml:brushProperty name="color" value="#FFC114"/>
    </inkml:brush>
  </inkml:definitions>
  <inkml:trace contextRef="#ctx0" brushRef="#br0">251 722 8265 0 0,'28'-9'1550'0'0,"-27"10"-1528"0"0,-1 0 1 0 0,0 0-1 0 0,1 0 0 0 0,-1-1 1 0 0,0 1-1 0 0,0 0 0 0 0,0 0 1 0 0,0 0-1 0 0,0 0 0 0 0,0 0 1 0 0,0 0-1 0 0,0 0 0 0 0,0 0 1 0 0,0 0-1 0 0,0-1 0 0 0,-1 1 1 0 0,1 2-1 0 0,-9 24-27 0 0,4-10 23 0 0,-36 134 22 0 0,-20 104 23 0 0,60-254-37 0 0,-1-6-8 0 0,-4-19-1 0 0,-4-30-13 0 0,-24-328-42 0 0,31 283 0 0 0,19-183 1 0 0,-12 249 23 0 0,2 0 0 0 0,1 0 0 0 0,17-46 0 0 0,-20 69 8 0 0,0 0 1 0 0,1 0-1 0 0,0 0 0 0 0,0 0 1 0 0,1 1-1 0 0,0 0 0 0 0,1 0 1 0 0,0 0-1 0 0,0 1 0 0 0,1 0 1 0 0,0 1-1 0 0,0-1 1 0 0,1 2-1 0 0,11-8 0 0 0,-11 10 4 0 0,0 1 0 0 0,0 0 1 0 0,0 0-1 0 0,0 1 0 0 0,0 0 0 0 0,0 1 0 0 0,1 0 0 0 0,-1 0 0 0 0,1 1 0 0 0,-1 0 0 0 0,1 1 0 0 0,-1 0 0 0 0,0 0 0 0 0,1 1 0 0 0,-1 0 1 0 0,0 1-1 0 0,15 6 0 0 0,-4 0 7 0 0,-1 0 1 0 0,0 1-1 0 0,0 1 1 0 0,-1 1-1 0 0,0 0 1 0 0,26 26-1 0 0,-31-26 9 0 0,-1 1 0 0 0,-1 0-1 0 0,0 1 1 0 0,-1 0-1 0 0,0 0 1 0 0,-1 1 0 0 0,-1 1-1 0 0,7 17 1 0 0,-11-22 14 0 0,0 0-1 0 0,-1 0 1 0 0,0 0-1 0 0,-1 1 1 0 0,0-1-1 0 0,-1 1 1 0 0,-1-1 0 0 0,1 1-1 0 0,-2-1 1 0 0,0 1-1 0 0,0-1 1 0 0,-1 1-1 0 0,-3 12 1 0 0,-2-4 18 0 0,-1 0 0 0 0,-1 0 0 0 0,-1-1-1 0 0,0 0 1 0 0,-1-1 0 0 0,-1 0 0 0 0,-1-1 0 0 0,0-1 0 0 0,-1 0-1 0 0,-1 0 1 0 0,-1-1 0 0 0,0-1 0 0 0,-26 17 0 0 0,-5-1-3 0 0,-2-1 1 0 0,-1-3-1 0 0,-101 37 0 0 0,103-47-49 0 0,-54 12 0 0 0,96-27 6 0 0,1 1 1 0 0,0-1 1 0 0,0 0-1 0 0,0 0 0 0 0,0 0 0 0 0,0-1 1 0 0,0 1-1 0 0,0-1 0 0 0,0 0 0 0 0,0-1 0 0 0,-8-1 1 0 0,12 1-2 0 0,0 1 0 0 0,0-1 0 0 0,1 0 1 0 0,-1 0-1 0 0,0 1 0 0 0,1-1 0 0 0,-1 0 1 0 0,1 0-1 0 0,-1 0 0 0 0,1 0 0 0 0,0 0 0 0 0,-1 0 1 0 0,1 0-1 0 0,0 0 0 0 0,0 0 0 0 0,-1 0 1 0 0,1 0-1 0 0,0 0 0 0 0,0 0 0 0 0,0 0 0 0 0,0 0 1 0 0,0 0-1 0 0,1 0 0 0 0,-1 0 0 0 0,0 0 1 0 0,0 0-1 0 0,1 0 0 0 0,-1 0 0 0 0,1-1 1 0 0,13-28 0 0 0,-6 18-7 0 0,1 0 1 0 0,1 1-1 0 0,0 0 1 0 0,0 0-1 0 0,1 1 0 0 0,23-16 1 0 0,-25 21-3 0 0,-1 0 0 0 0,1 0 0 0 0,-1 1 0 0 0,1 0 0 0 0,0 1 0 0 0,0 0 0 0 0,1 1 0 0 0,-1 0 0 0 0,1 0 0 0 0,-1 1 0 0 0,19-1 0 0 0,-20 3 7 0 0,0-1-1 0 0,-1 1 1 0 0,1 1-1 0 0,0-1 1 0 0,-1 1-1 0 0,0 1 1 0 0,1 0-1 0 0,-1 0 1 0 0,0 0-1 0 0,0 0 1 0 0,-1 1-1 0 0,1 1 1 0 0,-1-1-1 0 0,12 11 1 0 0,-11-7 17 0 0,1 0 1 0 0,-1 0-1 0 0,0 1 0 0 0,-1 0 1 0 0,0 1-1 0 0,0-1 0 0 0,-1 1 1 0 0,-1 0-1 0 0,7 21 0 0 0,-1 6 81 0 0,-2 0 0 0 0,3 56-1 0 0,-5-42-18 0 0,-6-47-71 0 0,1 0 1 0 0,0 1-1 0 0,0-1 0 0 0,0 0 1 0 0,0 1-1 0 0,1-1 1 0 0,-1 0-1 0 0,1 0 0 0 0,0 0 1 0 0,0 0-1 0 0,1 0 0 0 0,-1-1 1 0 0,1 1-1 0 0,0-1 1 0 0,5 5-1 0 0,-6-6-13 0 0,1 0 0 0 0,0 0-1 0 0,1 0 1 0 0,-1-1 0 0 0,0 1 0 0 0,0-1-1 0 0,1 0 1 0 0,-1 0 0 0 0,1 0 0 0 0,-1-1-1 0 0,1 1 1 0 0,-1-1 0 0 0,1 0 0 0 0,-1 0-1 0 0,1 0 1 0 0,-1 0 0 0 0,1-1 0 0 0,-1 1-1 0 0,7-3 1 0 0,8-2-151 0 0,0-2-1 0 0,0 0 1 0 0,0-1-1 0 0,-1 0 1 0 0,-1-1-1 0 0,1-2 1 0 0,-1 1 0 0 0,-1-2-1 0 0,0 0 1 0 0,-1-1-1 0 0,0 0 1 0 0,-1-1-1 0 0,18-24 1 0 0,-16 16 132 0 0,0 1 1 0 0,-2-2-1 0 0,0 0 0 0 0,-2 0 1 0 0,-1-1-1 0 0,0-1 1 0 0,-2 0-1 0 0,-1 0 0 0 0,6-36 1 0 0,-12 56 58 0 0,-1 0 0 0 0,1-1 0 0 0,-1 1 0 0 0,0 0 0 0 0,0 0 0 0 0,-1 0 0 0 0,1 0 0 0 0,-1 0 0 0 0,-1 0 0 0 0,-2-9 0 0 0,4 13-11 0 0,-1 0-1 0 0,0 0 1 0 0,1 0 0 0 0,-1-1 0 0 0,0 1 0 0 0,0 0 0 0 0,0 0-1 0 0,0 0 1 0 0,0 0 0 0 0,0 0 0 0 0,0 1 0 0 0,0-1-1 0 0,0 0 1 0 0,0 0 0 0 0,-1 1 0 0 0,1-1 0 0 0,-2 0 0 0 0,1 1 6 0 0,0-1 1 0 0,-1 1-1 0 0,1 0 1 0 0,0 0 0 0 0,0 0-1 0 0,-1 0 1 0 0,1 0 0 0 0,0 1-1 0 0,0-1 1 0 0,-1 1-1 0 0,1-1 1 0 0,0 1 0 0 0,-4 1-1 0 0,0 2 24 0 0,0 0 1 0 0,-1 0-1 0 0,1 0 0 0 0,1 0 0 0 0,-1 1 0 0 0,1 0 1 0 0,0 0-1 0 0,0 1 0 0 0,0-1 0 0 0,1 1 0 0 0,-1 0 0 0 0,2 0 1 0 0,-6 10-1 0 0,2-1 19 0 0,1 0 1 0 0,0 0-1 0 0,0 0 1 0 0,2 1-1 0 0,-3 16 1 0 0,6-26-55 0 0,0 0 1 0 0,0 1-1 0 0,0-1 1 0 0,1 1-1 0 0,0-1 1 0 0,1 0 0 0 0,-1 1-1 0 0,1-1 1 0 0,0 1-1 0 0,1-1 1 0 0,0 0-1 0 0,0 0 1 0 0,0 0-1 0 0,0 0 1 0 0,1 0-1 0 0,0 0 1 0 0,0-1 0 0 0,1 0-1 0 0,0 1 1 0 0,0-1-1 0 0,0 0 1 0 0,0-1-1 0 0,1 1 1 0 0,0-1-1 0 0,0 0 1 0 0,0 0-1 0 0,0 0 1 0 0,1-1-1 0 0,-1 0 1 0 0,1 0 0 0 0,0 0-1 0 0,0-1 1 0 0,0 0-1 0 0,0 0 1 0 0,0 0-1 0 0,12 1 1 0 0,-5-1-5 0 0,1-1 1 0 0,-1 0-1 0 0,0-1 1 0 0,0-1-1 0 0,0 0 1 0 0,0 0 0 0 0,0-1-1 0 0,20-7 1 0 0,-27 7-14 0 0,0 0 0 0 0,0-1 0 0 0,-1 0 0 0 0,1 0 0 0 0,-1 0 0 0 0,0-1 1 0 0,0 1-1 0 0,0-1 0 0 0,-1 0 0 0 0,1-1 0 0 0,-1 1 0 0 0,0-1 0 0 0,0 0 1 0 0,-1 0-1 0 0,1 0 0 0 0,-1 0 0 0 0,0-1 0 0 0,-1 1 0 0 0,1-1 0 0 0,1-6 0 0 0,3-12-37 0 0,-1 0-1 0 0,-1 0 0 0 0,-1 0 1 0 0,1-43-1 0 0,-5 73 25 0 0,-1 0 1 0 0,-1 0-1 0 0,1 1 0 0 0,-3 6 0 0 0,-3 11 35 0 0,3-1-14 0 0,-1 1 14 0 0,1 1 0 0 0,-1 25 0 0 0,5-43-18 0 0,0 0 0 0 0,0 0 0 0 0,1 0-1 0 0,0 1 1 0 0,0-1 0 0 0,1 0 0 0 0,0 0-1 0 0,0-1 1 0 0,1 1 0 0 0,0 0 0 0 0,5 10-1 0 0,-6-15-8 0 0,-1 0-1 0 0,0 0 0 0 0,1 0 1 0 0,0 0-1 0 0,-1-1 0 0 0,1 1 1 0 0,0 0-1 0 0,0-1 0 0 0,0 1 0 0 0,0-1 1 0 0,0 1-1 0 0,0-1 0 0 0,0 0 1 0 0,0 0-1 0 0,1 0 0 0 0,-1 0 0 0 0,0-1 1 0 0,1 1-1 0 0,2 0 0 0 0,-1-1-43 0 0,-1 0-1 0 0,1 0 0 0 0,0 0 0 0 0,-1-1 0 0 0,1 1 1 0 0,0-1-1 0 0,-1 0 0 0 0,1 0 0 0 0,-1 0 0 0 0,1-1 0 0 0,4-2 1 0 0,0-1-44 0 0,0 0 1 0 0,0 0 0 0 0,-1-1-1 0 0,0 0 1 0 0,0 0-1 0 0,0-1 1 0 0,-1 0 0 0 0,0 0-1 0 0,7-11 1 0 0,-3-2 76 0 0,-1-1-1 0 0,-1 0 1 0 0,0-1 0 0 0,-2 0-1 0 0,0 0 1 0 0,-2 0 0 0 0,0-1-1 0 0,0-31 1 0 0,1 16-48 0 0,-10 172 32 0 0,6-108 58 0 0,0-1 0 0 0,2 0-1 0 0,0 0 1 0 0,13 42 0 0 0,-16-65-25 0 0,1 0 1 0 0,-1-1-1 0 0,0 1 0 0 0,1-1 1 0 0,0 1-1 0 0,-1-1 0 0 0,1 0 0 0 0,0 1 1 0 0,-1-1-1 0 0,1 1 0 0 0,0-1 1 0 0,0 0-1 0 0,0 0 0 0 0,0 0 1 0 0,1 1-1 0 0,-1-1 0 0 0,0 0 1 0 0,0 0-1 0 0,1-1 0 0 0,-1 1 1 0 0,0 0-1 0 0,1 0 0 0 0,-1-1 0 0 0,2 2 1 0 0,-1-3 1 0 0,0 1 0 0 0,-1 0 0 0 0,1-1 0 0 0,0 1 0 0 0,-1-1 0 0 0,1 1 0 0 0,-1-1 0 0 0,1 0 0 0 0,-1 1 0 0 0,1-1 1 0 0,-1 0-1 0 0,1 0 0 0 0,-1 0 0 0 0,0 0 0 0 0,0-1 0 0 0,1 1 0 0 0,-1 0 0 0 0,0 0 0 0 0,0-1 0 0 0,0 1 0 0 0,0 0 0 0 0,0-3 0 0 0,20-37 11 0 0,-16 31-26 0 0,0-1-1 0 0,0 1 0 0 0,1-1 1 0 0,11-12-1 0 0,-16 21 9 0 0,1 0 0 0 0,0 0 1 0 0,0 0-1 0 0,1 0 0 0 0,-1 0 0 0 0,0 0 0 0 0,1 1 0 0 0,-1-1 0 0 0,1 1 0 0 0,-1 0 1 0 0,1 0-1 0 0,-1 0 0 0 0,1 0 0 0 0,0 0 0 0 0,0 0 0 0 0,-1 1 0 0 0,1-1 1 0 0,0 1-1 0 0,0 0 0 0 0,0 0 0 0 0,0 0 0 0 0,0 0 0 0 0,2 1 0 0 0,-1 0 3 0 0,-1 0 1 0 0,0 0-1 0 0,0 0 0 0 0,1 0 0 0 0,-1 1 0 0 0,0-1 0 0 0,-1 1 0 0 0,1 0 1 0 0,0 0-1 0 0,0 0 0 0 0,-1 0 0 0 0,1 1 0 0 0,-1-1 0 0 0,4 5 0 0 0,2 4 20 0 0,0 1-1 0 0,8 17 0 0 0,7 10 35 0 0,-20-35-44 0 0,0-1 0 0 0,0 1-1 0 0,0-1 1 0 0,0 0-1 0 0,0 0 1 0 0,1 0 0 0 0,-1 0-1 0 0,1-1 1 0 0,0 0 0 0 0,7 4-1 0 0,-9-5-3 0 0,0-1-1 0 0,-1 1 1 0 0,1-1-1 0 0,0 0 1 0 0,0 1 0 0 0,0-1-1 0 0,-1 0 1 0 0,1 0-1 0 0,0 0 1 0 0,0-1-1 0 0,0 1 1 0 0,-1 0 0 0 0,1-1-1 0 0,0 1 1 0 0,-1-1-1 0 0,1 1 1 0 0,0-1-1 0 0,-1 0 1 0 0,1 0-1 0 0,0 0 1 0 0,-1 1 0 0 0,1-2-1 0 0,-1 1 1 0 0,0 0-1 0 0,1 0 1 0 0,-1 0-1 0 0,0-1 1 0 0,0 1-1 0 0,2-3 1 0 0,5-7-5 0 0,-1-1-1 0 0,-1 1 1 0 0,0-1-1 0 0,0 0 1 0 0,-1 0 0 0 0,-1-1-1 0 0,0 1 1 0 0,4-26-1 0 0,-2-3-137 0 0,-1-62-1 0 0,-3 36-59 0 0,-3-84-125 0 0,-2 62 201 0 0,1 121 115 0 0,-1 1 0 0 0,-2 0-1 0 0,-11 39 1 0 0,8-42 1 0 0,2 0 0 0 0,1 1-1 0 0,1 0 1 0 0,1 31 0 0 0,4-36-58 0 0,2-1 1 0 0,0 1 0 0 0,2-1 0 0 0,9 29-1 0 0,-2-8-1428 0 0,-8-35 759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8:59:15.086"/>
    </inkml:context>
    <inkml:brush xml:id="br0">
      <inkml:brushProperty name="width" value="0.1" units="cm"/>
      <inkml:brushProperty name="height" value="0.1" units="cm"/>
      <inkml:brushProperty name="color" value="#FFC114"/>
    </inkml:brush>
  </inkml:definitions>
  <inkml:trace contextRef="#ctx0" brushRef="#br0">22 209 6845 0 0,'1'-1'76'0'0,"-1"1"0"0"0,0-1 0 0 0,1 1 0 0 0,-1-1 0 0 0,0 0 0 0 0,0 1 0 0 0,1-1 0 0 0,-1 1 0 0 0,0-1 0 0 0,0 0 0 0 0,0 1 0 0 0,0-1 0 0 0,0 0 0 0 0,0 1 0 0 0,0-1 0 0 0,0 1 0 0 0,0-1 0 0 0,0 0 0 0 0,0 1 0 0 0,-1-1 0 0 0,1 0 0 0 0,0 1 0 0 0,0-1 0 0 0,0 1 0 0 0,-1-1 0 0 0,1 1 0 0 0,0-1 0 0 0,-1 1 0 0 0,1-1 0 0 0,-1 1 0 0 0,1-1 0 0 0,0 1 0 0 0,-1-1 0 0 0,1 1 0 0 0,-1-1 0 0 0,1 1 0 0 0,-1 0 0 0 0,1-1 0 0 0,-1 1 0 0 0,0 0 0 0 0,1 0 0 0 0,-1-1 0 0 0,1 1 0 0 0,-1 0 0 0 0,0 0 0 0 0,1 0 0 0 0,-1 0 0 0 0,1 0 1 0 0,-1 0-1 0 0,0 0 0 0 0,1 0 0 0 0,-1 0 0 0 0,0 0 0 0 0,1 0 0 0 0,-1 0 0 0 0,1 0 0 0 0,-1 0 0 0 0,0 1 0 0 0,1-1 0 0 0,-2 1 0 0 0,2-1-43 0 0,0 0 0 0 0,-1 1 0 0 0,1-1 1 0 0,0 0-1 0 0,0 1 0 0 0,0-1 0 0 0,0 1 1 0 0,-1-1-1 0 0,1 0 0 0 0,0 1 0 0 0,0-1 1 0 0,0 1-1 0 0,0-1 0 0 0,0 0 0 0 0,0 1 1 0 0,0-1-1 0 0,0 1 0 0 0,0-1 0 0 0,0 0 1 0 0,0 1-1 0 0,0-1 0 0 0,0 1 0 0 0,0-1 1 0 0,1 0-1 0 0,-1 1 0 0 0,0-1 0 0 0,0 1 1 0 0,0-1-1 0 0,0 0 0 0 0,1 1 0 0 0,-1-1 1 0 0,0 0-1 0 0,0 1 0 0 0,1-1 0 0 0,-1 0 1 0 0,0 0-1 0 0,1 1 0 0 0,10 13 374 0 0,-11-14-401 0 0,12 16 175 0 0,-1-1 1 0 0,-1 1-1 0 0,0 1 1 0 0,-1 0-1 0 0,-1 0 0 0 0,0 1 1 0 0,7 26-1 0 0,-4 0-82 0 0,12 90 0 0 0,-21-119-107 0 0,-1-1 0 0 0,0 1 0 0 0,-1 0 1 0 0,-1 0-1 0 0,-1 0 0 0 0,1-1 0 0 0,-2 1 0 0 0,-4 14 1 0 0,3-25-459 0 0,4-14 142 0 0,1-19-49 0 0,-1 28 358 0 0,4-31-127 0 0,2 1 1 0 0,1-1 0 0 0,21-55-1 0 0,-25 76 134 0 0,2 0 0 0 0,-1 1 0 0 0,2-1 0 0 0,-1 1 0 0 0,1 0 0 0 0,11-12 0 0 0,-16 19 3 0 0,1 1 1 0 0,0 0 0 0 0,0 0 0 0 0,1 0-1 0 0,-1 0 1 0 0,0 0 0 0 0,1 0-1 0 0,-1 0 1 0 0,1 1 0 0 0,0-1-1 0 0,0 1 1 0 0,-1 0 0 0 0,1 0 0 0 0,0 0-1 0 0,0 0 1 0 0,0 0 0 0 0,0 1-1 0 0,0-1 1 0 0,0 1 0 0 0,0 0 0 0 0,0 0-1 0 0,0 0 1 0 0,0 0 0 0 0,0 1-1 0 0,0-1 1 0 0,0 1 0 0 0,0-1-1 0 0,0 1 1 0 0,4 2 0 0 0,-1 0 4 0 0,1 0-1 0 0,-1 1 1 0 0,0 0 0 0 0,0 0 0 0 0,0 0 0 0 0,-1 1-1 0 0,1 0 1 0 0,-1 0 0 0 0,7 10 0 0 0,0 2 10 0 0,20 37 0 0 0,-26-41-11 0 0,1-1 0 0 0,1 0-1 0 0,0 0 1 0 0,0 0 0 0 0,1-1 0 0 0,17 17-1 0 0,-24-27 2 0 0,0 0-1 0 0,0 1 0 0 0,1-1 1 0 0,-1 0-1 0 0,1 0 1 0 0,-1 0-1 0 0,0 0 1 0 0,1-1-1 0 0,0 1 0 0 0,-1-1 1 0 0,1 1-1 0 0,-1-1 1 0 0,1 0-1 0 0,-1 0 1 0 0,1 0-1 0 0,0 0 0 0 0,-1-1 1 0 0,1 1-1 0 0,-1-1 1 0 0,1 1-1 0 0,-1-1 1 0 0,1 0-1 0 0,-1 0 0 0 0,4-2 1 0 0,7-4-25 0 0,0 0-1 0 0,-1-1 1 0 0,15-12 0 0 0,-9 7 3 0 0,-6 5 4 0 0,13-9-1 0 0,-1-1-1 0 0,28-26 1 0 0,-46 38 19 0 0,0 0-1 0 0,-1-1 1 0 0,1 1 0 0 0,-2-1-1 0 0,1 0 1 0 0,-1 0-1 0 0,0-1 1 0 0,0 1 0 0 0,-1-1-1 0 0,0 0 1 0 0,0 0-1 0 0,-1 0 1 0 0,2-9-1 0 0,-4 12 2 0 0,1 1-1 0 0,-2-1 0 0 0,1 1 0 0 0,-1 0 0 0 0,1-1 0 0 0,-1 1 0 0 0,0-1 0 0 0,-1 1 0 0 0,1 0 0 0 0,-1 0 0 0 0,0 0 0 0 0,0 0 0 0 0,0 0 0 0 0,0 0 0 0 0,-1 0 0 0 0,1 1 0 0 0,-1-1 0 0 0,0 1 0 0 0,0 0 0 0 0,0 0 0 0 0,-1 0 0 0 0,1 0 0 0 0,-1 0 0 0 0,-6-2 0 0 0,7 2 0 0 0,-1 1 0 0 0,1 0 0 0 0,-1 1 0 0 0,0-1 0 0 0,0 1 1 0 0,0 0-1 0 0,0-1 0 0 0,0 2 0 0 0,0-1 0 0 0,0 0 0 0 0,0 1 0 0 0,0 0 0 0 0,0 0 0 0 0,0 0 1 0 0,-1 0-1 0 0,1 1 0 0 0,0 0 0 0 0,0-1 0 0 0,0 2 0 0 0,0-1 0 0 0,0 0 0 0 0,1 1 0 0 0,-1 0 0 0 0,0-1 1 0 0,0 1-1 0 0,-4 5 0 0 0,1-1 1 0 0,2 0-1 0 0,-1 1 1 0 0,1 0 0 0 0,-1 0 0 0 0,2 0 0 0 0,-1 1 0 0 0,1 0-1 0 0,1 0 1 0 0,-1 0 0 0 0,1 0 0 0 0,1 0 0 0 0,-1 1 0 0 0,1-1-1 0 0,1 1 1 0 0,-1 13 0 0 0,1-8 24 0 0,0 0-1 0 0,1-1 1 0 0,1 1-1 0 0,0 0 1 0 0,1-1 0 0 0,0 1-1 0 0,1-1 1 0 0,1 0 0 0 0,7 17-1 0 0,-10-27-19 0 0,0 0 1 0 0,0 0-1 0 0,1-1 0 0 0,-1 1 1 0 0,1-1-1 0 0,-1 1 0 0 0,1-1 0 0 0,0 1 1 0 0,0-1-1 0 0,0 0 0 0 0,1 0 1 0 0,-1 0-1 0 0,0 0 0 0 0,1 0 0 0 0,-1-1 1 0 0,1 1-1 0 0,0-1 0 0 0,-1 0 1 0 0,1 1-1 0 0,0-1 0 0 0,0 0 1 0 0,0-1-1 0 0,4 2 0 0 0,-3-2-24 0 0,0 0 0 0 0,1-1 0 0 0,-1 1 1 0 0,0-1-1 0 0,1 0 0 0 0,-1 0 0 0 0,0 0 0 0 0,0-1 0 0 0,0 1 0 0 0,0-1 0 0 0,0 0 0 0 0,0 0 1 0 0,-1-1-1 0 0,1 1 0 0 0,4-5 0 0 0,3-3-44 0 0,0 0 0 0 0,-1-1 1 0 0,0 0-1 0 0,-1-1 0 0 0,0 0 1 0 0,-1-1-1 0 0,0 0 0 0 0,-1 0 1 0 0,-1 0-1 0 0,0-1 0 0 0,0 0 1 0 0,-2 0-1 0 0,0-1 0 0 0,0 1 1 0 0,-1-1-1 0 0,-1 0 0 0 0,-1 1 1 0 0,0-22-1 0 0,-1 30 63 0 0,0-16-25 0 0,0 15-12 0 0,-2 11-26 0 0,1 4 77 0 0,0 0 0 0 0,0 0 1 0 0,0 1-1 0 0,1-1 1 0 0,1 0-1 0 0,-1 0 0 0 0,3 10 1 0 0,-3-15-83 0 0,1-1 0 0 0,0 1 1 0 0,0 0-1 0 0,0 0 0 0 0,0-1 1 0 0,0 1-1 0 0,1 0 0 0 0,-1-1 0 0 0,1 1 1 0 0,0-1-1 0 0,0 0 0 0 0,0 0 1 0 0,0 1-1 0 0,0-1 0 0 0,0-1 0 0 0,0 1 1 0 0,1 0-1 0 0,-1 0 0 0 0,1-1 0 0 0,-1 0 1 0 0,1 1-1 0 0,0-1 0 0 0,3 1 1 0 0,-5-2-34 0 0,1 0 1 0 0,0 0-1 0 0,0 0 1 0 0,-1 0-1 0 0,1 0 1 0 0,0-1-1 0 0,-1 1 1 0 0,1-1-1 0 0,0 1 1 0 0,-1-1-1 0 0,1 0 1 0 0,-1 1-1 0 0,1-1 1 0 0,-1 0-1 0 0,1 0 1 0 0,-1 0 0 0 0,0 0-1 0 0,3-2 1 0 0,21-23-1178 0 0,-20 17 1230 0 0,0 1-1 0 0,0-1 1 0 0,-1 0 0 0 0,0 0-1 0 0,-1 0 1 0 0,0-1-1 0 0,0 1 1 0 0,-1-1-1 0 0,2-18 1 0 0,-2 10 440 0 0,-2 0-1 0 0,0 0 1 0 0,0 0 0 0 0,-6-28-1 0 0,1 30 32 0 0,4 14-111 0 0,3 9-135 0 0,8 21-46 0 0,2-1 1 0 0,1 0 0 0 0,1 0-1 0 0,1-2 1 0 0,22 29-1 0 0,-22-35-61 0 0,1 0-1 0 0,0-1 0 0 0,2-1 1 0 0,0 0-1 0 0,0-2 0 0 0,38 24 1 0 0,-51-36-51 0 0,0 0 0 0 0,0 0 1 0 0,0-1-1 0 0,0 0 0 0 0,1 0 1 0 0,-1 0-1 0 0,1-1 0 0 0,-1 1 1 0 0,1-1-1 0 0,0-1 0 0 0,-1 1 1 0 0,1-1-1 0 0,0 0 0 0 0,6-1 1 0 0,-9 0 5 0 0,1 0 0 0 0,-1 0-1 0 0,1 0 1 0 0,-1-1 0 0 0,0 1 0 0 0,0-1 0 0 0,0 0 0 0 0,0 0 0 0 0,0 0 0 0 0,0 0 0 0 0,0 0 0 0 0,-1-1 0 0 0,1 1 0 0 0,-1-1 0 0 0,1 0 0 0 0,-1 0 0 0 0,0 1 0 0 0,0-2 0 0 0,-1 1 0 0 0,1 0 0 0 0,-1 0-1 0 0,1 0 1 0 0,1-6 0 0 0,4-16 44 0 0,-1-1-1 0 0,-2 0 0 0 0,0 0 0 0 0,-1 0 1 0 0,-2 0-1 0 0,-1-1 0 0 0,0 1 0 0 0,-2 0 1 0 0,-2 0-1 0 0,-9-43 0 0 0,11 61-2 0 0,0 1 0 0 0,-1 0 0 0 0,0-1 0 0 0,0 1 0 0 0,0 0 0 0 0,-6-7 0 0 0,8 12-59 0 0,0 1 1 0 0,0-1-1 0 0,0 1 1 0 0,0 0-1 0 0,0-1 1 0 0,-1 1-1 0 0,1 0 1 0 0,-1 0-1 0 0,1 0 1 0 0,-1 0-1 0 0,1 0 1 0 0,-1 0-1 0 0,1 1 1 0 0,-1-1-1 0 0,0 0 1 0 0,0 1-1 0 0,1-1 1 0 0,-1 1-1 0 0,0 0 1 0 0,0-1-1 0 0,1 1 1 0 0,-1 0-1 0 0,0 0 1 0 0,0 0 0 0 0,0 1-1 0 0,1-1 1 0 0,-1 0-1 0 0,0 1 1 0 0,0-1-1 0 0,1 1 1 0 0,-3 0-1 0 0,-9 5-275 0 0,0 1-1 0 0,1 0 1 0 0,-1 1 0 0 0,1 1-1 0 0,-14 12 1 0 0,14-11-256 0 0,-9 9-648 0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2:19.254"/>
    </inkml:context>
    <inkml:brush xml:id="br0">
      <inkml:brushProperty name="width" value="0.1" units="cm"/>
      <inkml:brushProperty name="height" value="0.1" units="cm"/>
      <inkml:brushProperty name="color" value="#FFC114"/>
    </inkml:brush>
  </inkml:definitions>
  <inkml:trace contextRef="#ctx0" brushRef="#br0">17 63 5909 0 0,'-14'-4'618'0'0,"11"0"-168"0"0,19-4 55 0 0,33-2-316 0 0,223-17-1377 0 0,-266 26 1113 0 0,2 0 310 0 0,-16-6 330 0 0,20 31 867 0 0,-4-10-1275 0 0,-2 0 0 0 0,1 0 0 0 0,-2 1-1 0 0,1 0 1 0 0,-2 0 0 0 0,0 0 0 0 0,-1 0 0 0 0,1 19-1 0 0,0 130 6 0 0,-5-101-151 0 0,-8-15-1685 0 0,9-43 905 0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2:19.580"/>
    </inkml:context>
    <inkml:brush xml:id="br0">
      <inkml:brushProperty name="width" value="0.1" units="cm"/>
      <inkml:brushProperty name="height" value="0.1" units="cm"/>
      <inkml:brushProperty name="color" value="#FFC114"/>
    </inkml:brush>
  </inkml:definitions>
  <inkml:trace contextRef="#ctx0" brushRef="#br0">0 7 4340 0 0,'5'-3'4'0'0,"9"0"8"0"0,-11 2-12 0 0,7 2-4 0 0,-4 3 16 0 0,-1 0 8 0 0,-1 2-20 0 0,0 0-12 0 0,0 4-108 0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2:20.077"/>
    </inkml:context>
    <inkml:brush xml:id="br0">
      <inkml:brushProperty name="width" value="0.1" units="cm"/>
      <inkml:brushProperty name="height" value="0.1" units="cm"/>
      <inkml:brushProperty name="color" value="#FFC114"/>
    </inkml:brush>
  </inkml:definitions>
  <inkml:trace contextRef="#ctx0" brushRef="#br0">5 224 7133 0 0,'-4'0'232'0'0,"5"-3"-102"0"0,1 0 0 0 0,-1 0 1 0 0,1 0-1 0 0,0 0 0 0 0,0 0 0 0 0,0 1 1 0 0,0-1-1 0 0,1 1 0 0 0,-1 0 0 0 0,1 0 1 0 0,-1-1-1 0 0,1 2 0 0 0,0-1 1 0 0,0 0-1 0 0,0 0 0 0 0,0 1 0 0 0,0 0 1 0 0,0 0-1 0 0,0-1 0 0 0,0 2 1 0 0,7-2-1 0 0,-7 1-113 0 0,0 1 1 0 0,0-1-1 0 0,-1 1 1 0 0,1 0 0 0 0,0 0-1 0 0,0 0 1 0 0,0 0-1 0 0,0 0 1 0 0,0 1-1 0 0,0-1 1 0 0,-1 1-1 0 0,1 0 1 0 0,0 0-1 0 0,0 0 1 0 0,-1 0-1 0 0,1 0 1 0 0,-1 1-1 0 0,1-1 1 0 0,-1 1 0 0 0,1 0-1 0 0,-1 0 1 0 0,0 0-1 0 0,0 0 1 0 0,0 0-1 0 0,0 0 1 0 0,2 3-1 0 0,-2 1 23 0 0,1 0-1 0 0,-1 1 0 0 0,0-1 0 0 0,0 1 0 0 0,0 0 0 0 0,-1 0 1 0 0,0-1-1 0 0,-1 1 0 0 0,0 0 0 0 0,0 12 0 0 0,-2 3 101 0 0,-9 43-1 0 0,-17 41-133 0 0,24-97 24 0 0,1-15-15 0 0,4-18-10 0 0,56-159-26 0 0,-44 150 6 0 0,1 0 1 0 0,1 0-1 0 0,26-39 0 0 0,-39 69 8 0 0,0 0 0 0 0,0 0 0 0 0,1 0 0 0 0,-1 1 0 0 0,1-1 0 0 0,0 1 0 0 0,0-1 0 0 0,-1 1 0 0 0,2 0 0 0 0,-1 0 0 0 0,5-2 0 0 0,-7 3 5 0 0,0 1 0 0 0,0 0-1 0 0,0-1 1 0 0,0 1 0 0 0,0 0-1 0 0,0 0 1 0 0,1 0 0 0 0,-1 0-1 0 0,0 0 1 0 0,0 0 0 0 0,0 1-1 0 0,0-1 1 0 0,0 0 0 0 0,0 0-1 0 0,0 1 1 0 0,0-1 0 0 0,1 1-1 0 0,-1-1 1 0 0,0 1 0 0 0,-1-1-1 0 0,1 1 1 0 0,0 0 0 0 0,0-1-1 0 0,0 1 1 0 0,0 0-1 0 0,0 0 1 0 0,-1 0 0 0 0,1-1-1 0 0,0 1 1 0 0,-1 0 0 0 0,1 0-1 0 0,-1 0 1 0 0,1 0 0 0 0,-1 0-1 0 0,1 0 1 0 0,-1 0 0 0 0,1 1-1 0 0,-1-1 1 0 0,0 0 0 0 0,0 1-1 0 0,4 15 8 0 0,-1 0 0 0 0,0 1 0 0 0,-2-1 0 0 0,0 0 0 0 0,-1 1 0 0 0,-3 22 0 0 0,1 13 22 0 0,2-48-20 0 0,0 1-1 0 0,1 0 1 0 0,-1-1 0 0 0,1 1 0 0 0,0-1 0 0 0,1 0 0 0 0,-1 1 0 0 0,1-1-1 0 0,4 9 1 0 0,-5-13-4 0 0,0 1 0 0 0,0-1 0 0 0,0 0-1 0 0,0 1 1 0 0,0-1 0 0 0,0 0 0 0 0,0 0 0 0 0,1 0-1 0 0,-1 0 1 0 0,0 0 0 0 0,1 0 0 0 0,-1-1-1 0 0,1 1 1 0 0,-1 0 0 0 0,1-1 0 0 0,-1 1 0 0 0,1-1-1 0 0,-1 1 1 0 0,1-1 0 0 0,0 0 0 0 0,-1 0-1 0 0,1 1 1 0 0,0-1 0 0 0,-1 0 0 0 0,1-1 0 0 0,-1 1-1 0 0,1 0 1 0 0,0 0 0 0 0,-1-1 0 0 0,1 1-1 0 0,-1-1 1 0 0,1 1 0 0 0,-1-1 0 0 0,1 0-1 0 0,-1 1 1 0 0,3-3 0 0 0,1 0-2 0 0,1 0 0 0 0,-1 0 0 0 0,1-1-1 0 0,-1 0 1 0 0,0 0 0 0 0,0 0 0 0 0,-1 0 0 0 0,1-1 0 0 0,-1 0 0 0 0,0 0-1 0 0,3-6 1 0 0,1-4-17 0 0,0 0 1 0 0,10-28-1 0 0,1-4-10 0 0,-19 46 23 0 0,0 0-1 0 0,0 0 1 0 0,0 1 0 0 0,1-1 0 0 0,-1 0 0 0 0,0 0 0 0 0,1 1-1 0 0,-1-1 1 0 0,1 0 0 0 0,-1 1 0 0 0,1-1 0 0 0,-1 0 0 0 0,1 1-1 0 0,-1-1 1 0 0,1 1 0 0 0,0-1 0 0 0,-1 1 0 0 0,1-1-1 0 0,0 1 1 0 0,0-1 0 0 0,0 1 1 0 0,-1 1 0 0 0,1-1-1 0 0,-1 0 1 0 0,0 1 0 0 0,1-1 0 0 0,-1 0 0 0 0,0 1-1 0 0,1-1 1 0 0,-1 1 0 0 0,0-1 0 0 0,0 1 0 0 0,1-1-1 0 0,-1 1 1 0 0,0-1 0 0 0,0 1 0 0 0,0-1 0 0 0,0 0-1 0 0,0 1 1 0 0,0 0 0 0 0,1-1 0 0 0,-1 1-1 0 0,0 0 1 0 0,1 35-42 0 0,-8 34 67 0 0,3-45-1 0 0,2 1 0 0 0,0 0 0 0 0,5 49 0 0 0,-3-73-19 0 0,0 1 0 0 0,0 0 1 0 0,1-1-1 0 0,-1 1 0 0 0,1-1 0 0 0,0 1 0 0 0,0-1 0 0 0,-1 1 0 0 0,2-1 1 0 0,-1 1-1 0 0,0-1 0 0 0,1 0 0 0 0,-1 0 0 0 0,1 0 0 0 0,-1 0 1 0 0,1 0-1 0 0,0 0 0 0 0,0 0 0 0 0,0 0 0 0 0,0-1 0 0 0,0 1 1 0 0,0-1-1 0 0,1 1 0 0 0,-1-1 0 0 0,0 0 0 0 0,1 0 0 0 0,2 1 1 0 0,0-1-2 0 0,0-1 1 0 0,-1 0 0 0 0,1 0 0 0 0,0 0 0 0 0,0 0 0 0 0,0-1 0 0 0,-1 1 0 0 0,1-1 0 0 0,0-1 0 0 0,-1 1 0 0 0,1-1 0 0 0,-1 1 0 0 0,9-6 0 0 0,10-6-3 0 0,0-1 0 0 0,-1-2 0 0 0,-1 0 0 0 0,0-1 0 0 0,-2-1 0 0 0,31-36 0 0 0,-3-5 0 0 0,43-69-1 0 0,-67 90-10 0 0,30-67-1 0 0,-53 104 12 0 0,1 1 1 0 0,-1 0-1 0 0,0-1 1 0 0,1 1-1 0 0,-1-1 1 0 0,0 1-1 0 0,0 0 0 0 0,0-1 1 0 0,1 1-1 0 0,-1-1 1 0 0,0 1-1 0 0,0-1 1 0 0,0 1-1 0 0,0-1 0 0 0,0 1 1 0 0,0-1-1 0 0,0 1 1 0 0,0 0-1 0 0,0-1 1 0 0,0 1-1 0 0,0-1 0 0 0,0 1 1 0 0,0-1-1 0 0,0 1 1 0 0,-1-1-1 0 0,1 1 1 0 0,0-1-1 0 0,-12 5 6 0 0,-18 19 12 0 0,27-21-12 0 0,0 1 1 0 0,-118 106 462 0 0,109-96-333 0 0,1-1 1 0 0,0 1-1 0 0,1 1 0 0 0,0 0 0 0 0,1 0 0 0 0,1 1 0 0 0,-10 24 0 0 0,16-32-54 0 0,0 0-1 0 0,0 0 1 0 0,1 0 0 0 0,-1 0-1 0 0,2 0 1 0 0,-1 0 0 0 0,1 0-1 0 0,0 0 1 0 0,0 0-1 0 0,1 0 1 0 0,0 0 0 0 0,0 0-1 0 0,1 0 1 0 0,0 0 0 0 0,0 0-1 0 0,1-1 1 0 0,-1 1 0 0 0,2-1-1 0 0,-1 1 1 0 0,1-1 0 0 0,-1 0-1 0 0,2-1 1 0 0,-1 1 0 0 0,1-1-1 0 0,-1 0 1 0 0,2 0 0 0 0,-1 0-1 0 0,0 0 1 0 0,7 3 0 0 0,0 0-4 0 0,0 0-1 0 0,1-1 1 0 0,0-1 0 0 0,0 0 0 0 0,1 0 0 0 0,-1-1-1 0 0,1-1 1 0 0,0-1 0 0 0,1 0 0 0 0,-1 0-1 0 0,0-1 1 0 0,1-1 0 0 0,19-1 0 0 0,-20-1-69 0 0,0-1 1 0 0,-1 0-1 0 0,1-1 1 0 0,-1-1-1 0 0,1 0 1 0 0,-1-1-1 0 0,0 0 1 0 0,18-10-1 0 0,-23 10-106 0 0,1-1 0 0 0,-1 0 0 0 0,0 0 0 0 0,-1 0 0 0 0,0-1 0 0 0,0 0 0 0 0,0 0 0 0 0,-1-1 0 0 0,0 0 0 0 0,0 0 0 0 0,-1-1 0 0 0,7-13 0 0 0,-11 19-69 0 0,0 0 0 0 0,0-1-1 0 0,-1 1 1 0 0,1 0-1 0 0,-1 0 1 0 0,0 0-1 0 0,0 0 1 0 0,0 0-1 0 0,0-1 1 0 0,-1 1 0 0 0,1 0-1 0 0,-1 0 1 0 0,0 0-1 0 0,1 0 1 0 0,-2 0-1 0 0,1 0 1 0 0,0 0 0 0 0,-3-5-1 0 0,-8-11-1351 0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2:21.705"/>
    </inkml:context>
    <inkml:brush xml:id="br0">
      <inkml:brushProperty name="width" value="0.1" units="cm"/>
      <inkml:brushProperty name="height" value="0.1" units="cm"/>
      <inkml:brushProperty name="color" value="#FFC114"/>
    </inkml:brush>
  </inkml:definitions>
  <inkml:trace contextRef="#ctx0" brushRef="#br0">395 388 4904 0 0,'3'-9'46'0'0,"-1"0"0"0"0,1 0 0 0 0,-1 0 0 0 0,-1 0 0 0 0,1 0 0 0 0,-1-15 0 0 0,-6-58 312 0 0,2 30-9 0 0,2 42-264 0 0,1 1 0 0 0,-1 0-1 0 0,-1-1 1 0 0,0 1 0 0 0,0 0-1 0 0,-1 0 1 0 0,-5-11 0 0 0,7 18-54 0 0,0-1 1 0 0,0 1 0 0 0,0 0 0 0 0,0 0-1 0 0,-1 0 1 0 0,1 0 0 0 0,-1 0 0 0 0,1 1 0 0 0,-1-1-1 0 0,0 0 1 0 0,0 1 0 0 0,0-1 0 0 0,0 1-1 0 0,0 0 1 0 0,0-1 0 0 0,0 1 0 0 0,0 0-1 0 0,-1 0 1 0 0,1 1 0 0 0,0-1 0 0 0,-1 0-1 0 0,1 1 1 0 0,0-1 0 0 0,-1 1 0 0 0,1 0 0 0 0,-1 0-1 0 0,1 0 1 0 0,0 0 0 0 0,-1 0 0 0 0,1 1-1 0 0,-1-1 1 0 0,1 1 0 0 0,-4 1 0 0 0,-3 1 78 0 0,1 1 1 0 0,-1 0 0 0 0,1 0 0 0 0,0 1 0 0 0,0 0-1 0 0,1 1 1 0 0,0 0 0 0 0,-12 11 0 0 0,-2 6 299 0 0,-24 31 1 0 0,15-15 146 0 0,-45 78 0 0 0,65-100-440 0 0,2 0 0 0 0,0 1 0 0 0,2 0-1 0 0,0 0 1 0 0,0 1 0 0 0,2-1 0 0 0,-4 36 0 0 0,8-46-69 0 0,-1 0 0 0 0,2 0 0 0 0,-1 0-1 0 0,1 0 1 0 0,0 0 0 0 0,1 0 0 0 0,0 0 0 0 0,0 0 0 0 0,1 0 0 0 0,0-1 0 0 0,0 1 0 0 0,1-1 0 0 0,0 0 0 0 0,0 0 0 0 0,1 0 0 0 0,0-1 0 0 0,0 0-1 0 0,0 1 1 0 0,1-2 0 0 0,0 1 0 0 0,0-1 0 0 0,0 0 0 0 0,1 0 0 0 0,-1 0 0 0 0,1-1 0 0 0,1 0 0 0 0,-1-1 0 0 0,0 1 0 0 0,1-2 0 0 0,0 1 0 0 0,-1-1-1 0 0,1 0 1 0 0,0 0 0 0 0,12 0 0 0 0,-2-1-35 0 0,0-1 0 0 0,0 0 0 0 0,-1-1 0 0 0,1-1 0 0 0,0-1 1 0 0,-1 0-1 0 0,0-2 0 0 0,0 0 0 0 0,0-1 0 0 0,0 0 0 0 0,-1-1 0 0 0,23-14 0 0 0,-24 12-22 0 0,0-1-1 0 0,0 0 1 0 0,-2-1-1 0 0,1-1 1 0 0,-1 0 0 0 0,-1 0-1 0 0,0-1 1 0 0,-1-1 0 0 0,0 0-1 0 0,-1-1 1 0 0,-1 0 0 0 0,12-25-1 0 0,-14 21-14 0 0,0 0 0 0 0,-2 0 0 0 0,0 0 0 0 0,-1-1 0 0 0,-1 1 0 0 0,-1-1 0 0 0,-1 0 0 0 0,0 0 0 0 0,-4-33 0 0 0,1 39-27 0 0,0 1 1 0 0,-1-1-1 0 0,-1 1 0 0 0,0 0 0 0 0,-1 0 1 0 0,0 0-1 0 0,0 1 0 0 0,-2-1 0 0 0,0 1 1 0 0,0 1-1 0 0,-1-1 0 0 0,0 1 0 0 0,-1 1 1 0 0,-18-18-1 0 0,20 22-35 0 0,-2 0 1 0 0,1 1-1 0 0,-1 0 1 0 0,1 0-1 0 0,-1 1 1 0 0,-1 0-1 0 0,1 0 1 0 0,0 1 0 0 0,-1 0-1 0 0,0 1 1 0 0,0 0-1 0 0,1 1 1 0 0,-1 0-1 0 0,0 0 1 0 0,0 1-1 0 0,0 1 1 0 0,0-1-1 0 0,0 1 1 0 0,0 1-1 0 0,0 0 1 0 0,0 1-1 0 0,-14 5 1 0 0,12-4-153 0 0,0 1 1 0 0,0 1-1 0 0,0 0 1 0 0,1 0-1 0 0,-1 1 1 0 0,2 1-1 0 0,-1 0 0 0 0,1 0 1 0 0,0 1-1 0 0,1 0 1 0 0,0 1-1 0 0,1 0 1 0 0,0 0-1 0 0,0 1 0 0 0,1 0 1 0 0,-10 21-1 0 0,7 5-578 0 0,7-1-9 0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2:22.183"/>
    </inkml:context>
    <inkml:brush xml:id="br0">
      <inkml:brushProperty name="width" value="0.1" units="cm"/>
      <inkml:brushProperty name="height" value="0.1" units="cm"/>
      <inkml:brushProperty name="color" value="#FFC114"/>
    </inkml:brush>
  </inkml:definitions>
  <inkml:trace contextRef="#ctx0" brushRef="#br0">282 1 5573 0 0,'-3'4'150'0'0,"1"0"0"0"0,0-1 1 0 0,-1 1-1 0 0,0 0 1 0 0,-5 5-1 0 0,4-6 66 0 0,0 1 0 0 0,1 0 0 0 0,0 0-1 0 0,-6 9 1 0 0,-14 39 377 0 0,-24 79-1 0 0,-14 33-620 0 0,-37 78 144 0 0,97-236-121 0 0,-1-2 27 0 0,1 0 0 0 0,-1 1-1 0 0,2-1 1 0 0,-1 0 0 0 0,0 1 0 0 0,0 4 0 0 0,1-8-14 0 0,1-1-1 0 0,-1 1 1 0 0,0-1 0 0 0,0 1-1 0 0,0-1 1 0 0,0 1 0 0 0,0-1-1 0 0,0 1 1 0 0,1-1 0 0 0,-1 0-1 0 0,0 1 1 0 0,0-1-1 0 0,1 1 1 0 0,-1-1 0 0 0,0 1-1 0 0,1-1 1 0 0,-1 0 0 0 0,0 1-1 0 0,1-1 1 0 0,-1 0 0 0 0,1 1-1 0 0,0-1 1 0 0,0 1 7 0 0,0-1 0 0 0,0 0 0 0 0,0 0 0 0 0,1 1 0 0 0,-1-1-1 0 0,0 0 1 0 0,0 0 0 0 0,0 0 0 0 0,1 0 0 0 0,-1-1 0 0 0,0 1 0 0 0,0 0 0 0 0,0 0 0 0 0,2-1 0 0 0,34-12 273 0 0,61-30 0 0 0,-7 2-90 0 0,-43 23-123 0 0,1 1-1 0 0,74-14 1 0 0,-102 28-63 0 0,-7 0 16 0 0,0 0 1 0 0,22 0-1 0 0,-38-3 168 0 0,0 0 0 0 0,0 0 0 0 0,1 0 0 0 0,-1-7 0 0 0,-3-35-163 0 0,-13-80-39 0 0,15 114 5 0 0,0 0-1 0 0,-2 1 1 0 0,1 0-1 0 0,-1 0 1 0 0,-1 0-1 0 0,-14-23 1 0 0,17 32 2 0 0,1 1 0 0 0,-1-1 1 0 0,0 1-1 0 0,0 0 0 0 0,0 0 0 0 0,0 0 0 0 0,-1 0 0 0 0,1 0 0 0 0,-1 1 1 0 0,0-1-1 0 0,-5-1 0 0 0,7 3-8 0 0,0 1 1 0 0,0-1-1 0 0,0 1 1 0 0,0-1-1 0 0,0 1 1 0 0,0 0-1 0 0,0 0 1 0 0,0 0-1 0 0,0 0 1 0 0,0 0-1 0 0,0 1 0 0 0,0-1 1 0 0,0 1-1 0 0,0-1 1 0 0,0 1-1 0 0,0 0 1 0 0,0-1-1 0 0,0 1 1 0 0,1 0-1 0 0,-1 0 1 0 0,0 1-1 0 0,0-1 1 0 0,1 0-1 0 0,-1 1 0 0 0,1-1 1 0 0,-2 3-1 0 0,-3 1-208 0 0,0 1 0 0 0,1 0-1 0 0,-1 0 1 0 0,1 0 0 0 0,1 1-1 0 0,-1-1 1 0 0,1 1 0 0 0,1 0-1 0 0,-4 8 1 0 0,1 2-711 0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2:22.660"/>
    </inkml:context>
    <inkml:brush xml:id="br0">
      <inkml:brushProperty name="width" value="0.1" units="cm"/>
      <inkml:brushProperty name="height" value="0.1" units="cm"/>
      <inkml:brushProperty name="color" value="#FFC114"/>
    </inkml:brush>
  </inkml:definitions>
  <inkml:trace contextRef="#ctx0" brushRef="#br0">323 421 6657 0 0,'46'-223'342'0'0,"-22"116"-96"0"0,-23 101-230 0 0,1 0 24 0 0,-1 0-1 0 0,1 0 0 0 0,-1 0 1 0 0,-1-1-1 0 0,1 1 0 0 0,-1 0 1 0 0,0 0-1 0 0,0-1 0 0 0,-1 1 1 0 0,-1-7-1 0 0,1 12-24 0 0,0 0 0 0 0,0 1 0 0 0,0-1 0 0 0,1 0-1 0 0,-1 0 1 0 0,0 1 0 0 0,0-1 0 0 0,0 1 0 0 0,0-1 0 0 0,-1 1 0 0 0,1-1 0 0 0,0 1 0 0 0,0-1-1 0 0,0 1 1 0 0,0 0 0 0 0,0 0 0 0 0,0 0 0 0 0,-1-1 0 0 0,1 1 0 0 0,0 0 0 0 0,0 0 0 0 0,0 1-1 0 0,0-1 1 0 0,-1 0 0 0 0,1 0 0 0 0,0 1 0 0 0,0-1 0 0 0,0 0 0 0 0,-2 2 0 0 0,-34 13 108 0 0,37-15-122 0 0,-35 19 271 0 0,1 1-1 0 0,1 2 0 0 0,-46 38 0 0 0,64-47-98 0 0,0 1 0 0 0,0 1-1 0 0,2 0 1 0 0,0 1-1 0 0,0 0 1 0 0,2 1 0 0 0,0 1-1 0 0,-13 28 1 0 0,21-39-114 0 0,1 0 1 0 0,-1 0-1 0 0,1 1 1 0 0,0 0 0 0 0,1-1-1 0 0,0 1 1 0 0,0 0-1 0 0,1-1 1 0 0,0 1-1 0 0,0 0 1 0 0,1 0 0 0 0,0 0-1 0 0,0-1 1 0 0,4 13-1 0 0,-3-14-11 0 0,1-1 0 0 0,-1 1 0 0 0,1-1 0 0 0,0 0-1 0 0,1 0 1 0 0,-1 0 0 0 0,1 0 0 0 0,0-1-1 0 0,0 1 1 0 0,0-1 0 0 0,1 0 0 0 0,0-1 0 0 0,-1 1-1 0 0,1-1 1 0 0,1 0 0 0 0,-1 0 0 0 0,0 0 0 0 0,1-1-1 0 0,8 3 1 0 0,5 0-10 0 0,0 0 0 0 0,0-1-1 0 0,0-2 1 0 0,1 0 0 0 0,0-1 0 0 0,-1 0 0 0 0,23-4-1 0 0,-7-1-36 0 0,0-1-1 0 0,0-2 0 0 0,38-13 1 0 0,-57 14-4 0 0,1 0 0 0 0,-1-1 0 0 0,0-1 1 0 0,0 0-1 0 0,-1-1 0 0 0,0-1 0 0 0,-1 0 1 0 0,0-1-1 0 0,0-1 0 0 0,18-21 0 0 0,-25 26-2 0 0,-2 0-1 0 0,1-1 1 0 0,-1 0 0 0 0,0 0-1 0 0,-1-1 1 0 0,0 1-1 0 0,0-1 1 0 0,0 0-1 0 0,-2 0 1 0 0,1 0-1 0 0,-1 0 1 0 0,0-1 0 0 0,-1 1-1 0 0,0 0 1 0 0,0-1-1 0 0,-1 1 1 0 0,-1-1-1 0 0,1 1 1 0 0,-2-1-1 0 0,1 1 1 0 0,-5-14 0 0 0,4 15-38 0 0,-1 0 0 0 0,0 1 1 0 0,-1-1-1 0 0,0 0 1 0 0,0 1-1 0 0,-1 0 0 0 0,0 0 1 0 0,0 0-1 0 0,0 1 1 0 0,-1-1-1 0 0,0 2 1 0 0,0-1-1 0 0,-1 0 0 0 0,1 1 1 0 0,-1 0-1 0 0,0 1 1 0 0,-1 0-1 0 0,1 0 1 0 0,-1 0-1 0 0,0 1 0 0 0,0 0 1 0 0,0 0-1 0 0,0 1 1 0 0,0 0-1 0 0,0 1 1 0 0,-1 0-1 0 0,1 0 0 0 0,-1 1 1 0 0,1 0-1 0 0,-1 0 1 0 0,1 1-1 0 0,-1 0 1 0 0,1 0-1 0 0,-16 6 0 0 0,12-4-112 0 0,1 1 0 0 0,0 0 0 0 0,0 1-1 0 0,0 1 1 0 0,0-1 0 0 0,1 2 0 0 0,0-1 0 0 0,0 2-1 0 0,-10 9 1 0 0,14-11-39 0 0,1-1-1 0 0,1 1 1 0 0,-1 0-1 0 0,1 1 1 0 0,0-1-1 0 0,0 1 1 0 0,1-1-1 0 0,0 1 0 0 0,0 0 1 0 0,1 1-1 0 0,0-1 1 0 0,0 0-1 0 0,0 1 1 0 0,1-1-1 0 0,0 13 1 0 0,4 9-698 0 0,7 1-52 0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2:23.128"/>
    </inkml:context>
    <inkml:brush xml:id="br0">
      <inkml:brushProperty name="width" value="0.1" units="cm"/>
      <inkml:brushProperty name="height" value="0.1" units="cm"/>
      <inkml:brushProperty name="color" value="#FFC114"/>
    </inkml:brush>
  </inkml:definitions>
  <inkml:trace contextRef="#ctx0" brushRef="#br0">162 65 6377 0 0,'-1'-2'40'0'0,"-1"0"1"0"0,1-1-1 0 0,1 1 1 0 0,-1 0-1 0 0,0 0 1 0 0,0-1 0 0 0,1 1-1 0 0,-1 0 1 0 0,1-1-1 0 0,0-2 1 0 0,0 3 29 0 0,0 1 1 0 0,0-1-1 0 0,0 0 1 0 0,-1 0-1 0 0,1 0 1 0 0,0 1-1 0 0,-1-1 1 0 0,1 0-1 0 0,-1 1 1 0 0,0-1-1 0 0,1 0 1 0 0,-1 1-1 0 0,0-1 1 0 0,0 1-1 0 0,0-1 1 0 0,0 1-1 0 0,0-1 1 0 0,-2-1-1 0 0,2 3-55 0 0,1 0 0 0 0,0 0 1 0 0,-1 0-1 0 0,1 0 0 0 0,0 0 0 0 0,-1 0 0 0 0,1 0 0 0 0,0 0 1 0 0,-1 0-1 0 0,1 0 0 0 0,0 0 0 0 0,-1 0 0 0 0,1 0 0 0 0,0 0 1 0 0,-1 1-1 0 0,1-1 0 0 0,0 0 0 0 0,-1 0 0 0 0,1 0 0 0 0,0 0 1 0 0,0 1-1 0 0,-1-1 0 0 0,1 0 0 0 0,0 0 0 0 0,0 0 0 0 0,-1 1 1 0 0,1-1-1 0 0,0 0 0 0 0,0 1 0 0 0,0-1 0 0 0,0 0 0 0 0,-1 0 1 0 0,1 1-1 0 0,0-1 0 0 0,0 0 0 0 0,0 1 0 0 0,0-1 0 0 0,0 0 1 0 0,0 1-1 0 0,0-1 0 0 0,-6 20 62 0 0,5-14-58 0 0,-16 60 1 0 0,11-37 14 0 0,-12 31-1 0 0,-64 171 31 0 0,85-231 282 0 0,9-6 15 0 0,-6 3-259 0 0,0 0-1 0 0,-1 0 1 0 0,2 0 0 0 0,-1 1-1 0 0,0 0 1 0 0,0 0-1 0 0,9-1 1 0 0,-9 3-48 0 0,-1 1-1 0 0,0-1 1 0 0,1 1-1 0 0,-1 1 1 0 0,0-1-1 0 0,0 0 1 0 0,1 1 0 0 0,-1 0-1 0 0,0 1 1 0 0,5 2-1 0 0,4 5 73 0 0,26 20-1 0 0,-30-21-88 0 0,1 0 1 0 0,0-1-1 0 0,19 11 0 0 0,-28-18-13 0 0,0-1 1 0 0,0 1 0 0 0,0 0-1 0 0,-1-1 1 0 0,1 1-1 0 0,0-1 1 0 0,0 1 0 0 0,0-1-1 0 0,0 0 1 0 0,0 0-1 0 0,0 0 1 0 0,0 0 0 0 0,-1 0-1 0 0,1-1 1 0 0,0 1-1 0 0,0 0 1 0 0,0-1 0 0 0,0 0-1 0 0,3-1 1 0 0,-2 0 5 0 0,1 0 1 0 0,-1 0-1 0 0,0-1 1 0 0,0 1-1 0 0,0-1 1 0 0,0 0-1 0 0,0 0 0 0 0,-1 0 1 0 0,3-3-1 0 0,3-8 33 0 0,0 1-1 0 0,-1-1 0 0 0,10-26 1 0 0,-10 21-44 0 0,-2 1-1 0 0,0-1 1 0 0,-1 0 0 0 0,0-1-1 0 0,-2 1 1 0 0,0-1 0 0 0,-2 1 0 0 0,0-1-1 0 0,-1 1 1 0 0,-1-1 0 0 0,0 1-1 0 0,-2 0 1 0 0,0 0 0 0 0,-1 0-1 0 0,-14-32 1 0 0,15 44-33 0 0,1 1 0 0 0,-1 0-1 0 0,0 0 1 0 0,0 1 0 0 0,-1-1-1 0 0,-9-8 1 0 0,14 16-11 0 0,-1-1 0 0 0,1 0 0 0 0,0 1 0 0 0,0-1 0 0 0,0 0 0 0 0,0 1 0 0 0,-1-1 0 0 0,2 0-1 0 0,-1 1 1 0 0,0-1 0 0 0,0 0 0 0 0,1 3 0 0 0,2 5-463 0 0,1 0 0 0 0,1 0-1 0 0,-1-1 1 0 0,1 1 0 0 0,11 13 0 0 0,-5-9-805 0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2:23.672"/>
    </inkml:context>
    <inkml:brush xml:id="br0">
      <inkml:brushProperty name="width" value="0.1" units="cm"/>
      <inkml:brushProperty name="height" value="0.1" units="cm"/>
      <inkml:brushProperty name="color" value="#FFC114"/>
    </inkml:brush>
  </inkml:definitions>
  <inkml:trace contextRef="#ctx0" brushRef="#br0">183 320 4936 0 0,'6'-16'262'0'0,"1"0"0"0"0,1 1 0 0 0,9-16 1 0 0,-10 20-74 0 0,0 0 1 0 0,-1 0-1 0 0,-1 0 1 0 0,0-1 0 0 0,-1 0-1 0 0,6-23 1 0 0,-4-26 391 0 0,-6 57-495 0 0,0-1 1 0 0,0 1 0 0 0,-1-1-1 0 0,0 1 1 0 0,1-1-1 0 0,-1 1 1 0 0,-1-1 0 0 0,1 1-1 0 0,-1 0 1 0 0,1-1 0 0 0,-4-3-1 0 0,4 7-68 0 0,1 0 0 0 0,-1 0 0 0 0,0 0 0 0 0,0 1 0 0 0,0-1 0 0 0,0 0 0 0 0,0 1 0 0 0,0-1-1 0 0,0 0 1 0 0,0 1 0 0 0,0-1 0 0 0,0 1 0 0 0,0 0 0 0 0,-1-1 0 0 0,1 1 0 0 0,0 0 0 0 0,0 0 0 0 0,0 0 0 0 0,0 0 0 0 0,-1 0 0 0 0,1 0-1 0 0,0 0 1 0 0,0 0 0 0 0,0 0 0 0 0,-1 0 0 0 0,1 1 0 0 0,0-1 0 0 0,0 0 0 0 0,0 1 0 0 0,0-1 0 0 0,-2 2 0 0 0,-5 2-2 0 0,1 0 1 0 0,0 0 0 0 0,-9 8 0 0 0,11-9-8 0 0,-14 12 13 0 0,-1 0 1 0 0,2 2 0 0 0,0 0 0 0 0,-18 23 0 0 0,28-30 26 0 0,0 0 1 0 0,1 1-1 0 0,0 0 1 0 0,1 0-1 0 0,1 0 1 0 0,0 1 0 0 0,0-1-1 0 0,1 1 1 0 0,0 0-1 0 0,-2 15 1 0 0,5-22-3 0 0,1 0 0 0 0,-1 0 0 0 0,1 0 0 0 0,0 1 0 0 0,1-1 0 0 0,-1 0 0 0 0,1 0 0 0 0,0 0 0 0 0,0 0 0 0 0,0 0 0 0 0,1 0 0 0 0,0 0 0 0 0,0 0 0 0 0,0 0 0 0 0,1-1 0 0 0,-1 1 0 0 0,1-1 0 0 0,0 0 0 0 0,1 0 0 0 0,-1 0 0 0 0,1 0 0 0 0,-1 0 0 0 0,1-1 0 0 0,0 0-1 0 0,0 1 1 0 0,6 2 0 0 0,-1-2-24 0 0,0 1 0 0 0,0-1-1 0 0,1 0 1 0 0,0-1-1 0 0,-1-1 1 0 0,1 1-1 0 0,0-1 1 0 0,0-1-1 0 0,0 0 1 0 0,1 0-1 0 0,-1-1 1 0 0,15-2-1 0 0,-3 0-24 0 0,-1-1-1 0 0,1-1 0 0 0,-1-1 0 0 0,-1-1 0 0 0,1-1 0 0 0,32-16 0 0 0,-46 19 2 0 0,1-1-1 0 0,0 0 0 0 0,-1 0 1 0 0,0-1-1 0 0,0 0 0 0 0,-1 0 1 0 0,0 0-1 0 0,7-9 0 0 0,-10 10-1 0 0,1-1-1 0 0,-1 1 0 0 0,0-1 0 0 0,0 0 0 0 0,-1 0 1 0 0,0 0-1 0 0,0 0 0 0 0,0 0 0 0 0,-1 0 0 0 0,0-1 0 0 0,0 1 1 0 0,0-11-1 0 0,-2 7-10 0 0,0-1-1 0 0,0 1 1 0 0,-1 0 0 0 0,0 0 0 0 0,-1 0-1 0 0,0 0 1 0 0,-1 0 0 0 0,0 0 0 0 0,0 1 0 0 0,-1 0-1 0 0,-1 0 1 0 0,1 0 0 0 0,-1 0 0 0 0,-1 1-1 0 0,1 0 1 0 0,-16-13 0 0 0,14 13-35 0 0,0 2 0 0 0,-1-1 0 0 0,0 1 0 0 0,0 0 0 0 0,0 1 0 0 0,0 0-1 0 0,-1 1 1 0 0,0 0 0 0 0,0 0 0 0 0,0 1 0 0 0,-1 0 0 0 0,1 1 0 0 0,-1 0 0 0 0,1 1 0 0 0,-1 0 0 0 0,-14 1 0 0 0,22 0-2 0 0,0 0 0 0 0,0 1 0 0 0,0-1 1 0 0,0 1-1 0 0,1 0 0 0 0,-1-1 0 0 0,0 1 1 0 0,1 1-1 0 0,-1-1 0 0 0,0 0 0 0 0,1 0 1 0 0,-1 1-1 0 0,1 0 0 0 0,0-1 0 0 0,0 1 1 0 0,0 0-1 0 0,-3 3 0 0 0,3-2-57 0 0,-1 1-1 0 0,1-1 1 0 0,1 1-1 0 0,-1-1 1 0 0,0 1 0 0 0,1 0-1 0 0,0 0 1 0 0,-1 0 0 0 0,2-1-1 0 0,-2 9 1 0 0,1 3-332 0 0,1-1 0 0 0,1 0 0 0 0,0 1 1 0 0,1-1-1 0 0,6 25 0 0 0,1-10-357 0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2:24.140"/>
    </inkml:context>
    <inkml:brush xml:id="br0">
      <inkml:brushProperty name="width" value="0.1" units="cm"/>
      <inkml:brushProperty name="height" value="0.1" units="cm"/>
      <inkml:brushProperty name="color" value="#FFC114"/>
    </inkml:brush>
  </inkml:definitions>
  <inkml:trace contextRef="#ctx0" brushRef="#br0">310 27 5541 0 0,'-17'-12'425'0'0,"15"11"-362"0"0,1 0 0 0 0,0 0-1 0 0,-1-1 1 0 0,1 1-1 0 0,-1 0 1 0 0,0 0-1 0 0,1 0 1 0 0,-1 0-1 0 0,0 1 1 0 0,-1-2 0 0 0,-1 1 27 0 0,-1 0 1 0 0,1 1 0 0 0,0 0-1 0 0,0-1 1 0 0,-1 1 0 0 0,1 1-1 0 0,0-1 1 0 0,0 0 0 0 0,0 1-1 0 0,-1 0 1 0 0,1 0 0 0 0,0 0-1 0 0,0 1 1 0 0,0-1 0 0 0,0 1-1 0 0,1 0 1 0 0,-1 0 0 0 0,0 1 0 0 0,1-1-1 0 0,0 1 1 0 0,-1-1 0 0 0,1 1-1 0 0,-5 6 1 0 0,-5 6-56 0 0,-1 1 0 0 0,2 0 0 0 0,-16 27 0 0 0,25-37-19 0 0,-58 108 17 0 0,36-64-8 0 0,22-44-16 0 0,0 0-1 0 0,0 1 1 0 0,1-1 0 0 0,0 1-1 0 0,-3 10 1 0 0,5-14 5 0 0,0-1 0 0 0,0 0 0 0 0,-1 0 0 0 0,2 0 0 0 0,-1 0 0 0 0,0 0 0 0 0,0 0 0 0 0,1 0 0 0 0,-1 1 0 0 0,1-1 0 0 0,-1 0 0 0 0,1 0 0 0 0,0 0 0 0 0,0-1 0 0 0,0 1 0 0 0,0 0 0 0 0,0 0 0 0 0,0 0 0 0 0,1-1 0 0 0,-1 1 0 0 0,0-1 1 0 0,3 3-1 0 0,174 129 751 0 0,-101-78-732 0 0,-67-48-34 0 0,-2-1 7 0 0,0 0 0 0 0,0-1 0 0 0,0 0 0 0 0,1 0-1 0 0,11 4 1 0 0,-18-8-4 0 0,0-1 0 0 0,0 1 0 0 0,0-1 0 0 0,0 1 0 0 0,0-1 0 0 0,0 0 0 0 0,0 0 0 0 0,1 0 0 0 0,-1 0-1 0 0,0 0 1 0 0,0 0 0 0 0,0-1 0 0 0,0 1 0 0 0,0-1 0 0 0,0 1 0 0 0,0-1 0 0 0,0 0 0 0 0,0 0 0 0 0,0 0 0 0 0,0 0-1 0 0,-1 0 1 0 0,1 0 0 0 0,0 0 0 0 0,-1-1 0 0 0,1 1 0 0 0,-1-1 0 0 0,1 1 0 0 0,-1-1 0 0 0,0 1 0 0 0,2-3 0 0 0,20-32 20 0 0,-2-1 1 0 0,-1-1 0 0 0,-2-1-1 0 0,-2 0 1 0 0,-1-1 0 0 0,12-55-1 0 0,-26 92 13 0 0,0-1-1 0 0,0 0 0 0 0,-1 0 0 0 0,1 1 0 0 0,-1-1 1 0 0,0 0-1 0 0,0 0 0 0 0,0 0 0 0 0,-1 1 1 0 0,1-1-1 0 0,-1 0 0 0 0,0 0 0 0 0,-2-5 1 0 0,1 6-27 0 0,1 0 1 0 0,-1 1 0 0 0,0-1-1 0 0,0 1 1 0 0,0-1 0 0 0,0 1 0 0 0,-1 0-1 0 0,1 0 1 0 0,-1 0 0 0 0,1 0-1 0 0,-1 0 1 0 0,0 0 0 0 0,0 1 0 0 0,1-1-1 0 0,-1 1 1 0 0,-5-1 0 0 0,-7-4 23 0 0,-1 0 0 0 0,2-1 0 0 0,-1 0 1 0 0,1-1-1 0 0,0-1 0 0 0,0 0 0 0 0,1-1 0 0 0,-16-15 1 0 0,29 24-53 0 0,0 1-1 0 0,0 0 1 0 0,0 0 0 0 0,-1 0 0 0 0,1 0 0 0 0,0-1 0 0 0,0 1 0 0 0,0 0 0 0 0,-1 0-1 0 0,1 0 1 0 0,0 0 0 0 0,0 0 0 0 0,-1 0 0 0 0,1-1 0 0 0,0 1 0 0 0,0 0-1 0 0,-1 0 1 0 0,1 0 0 0 0,0 0 0 0 0,0 0 0 0 0,-1 0 0 0 0,1 0 0 0 0,0 0 0 0 0,0 0-1 0 0,-1 0 1 0 0,1 0 0 0 0,0 1 0 0 0,0-1 0 0 0,-1 0 0 0 0,1 0 0 0 0,0 0 0 0 0,0 0-1 0 0,-1 0 1 0 0,1 0 0 0 0,0 1 0 0 0,0-1 0 0 0,-1 0 0 0 0,1 0 0 0 0,0 0-1 0 0,0 0 1 0 0,0 1 0 0 0,0-1 0 0 0,-1 0 0 0 0,1 0 0 0 0,0 1 0 0 0,-5 11-1903 0 0,3-7 725 0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2:26.530"/>
    </inkml:context>
    <inkml:brush xml:id="br0">
      <inkml:brushProperty name="width" value="0.1" units="cm"/>
      <inkml:brushProperty name="height" value="0.1" units="cm"/>
      <inkml:brushProperty name="color" value="#FFC114"/>
    </inkml:brush>
  </inkml:definitions>
  <inkml:trace contextRef="#ctx0" brushRef="#br0">2903 82 4164 0 0,'2'-5'837'0'0,"-2"5"-810"0"0,0 0 0 0 0,0 0 0 0 0,0 0 0 0 0,1 0 0 0 0,-1-1 0 0 0,0 1 0 0 0,0 0 0 0 0,0 0 0 0 0,0 0 0 0 0,1-1 0 0 0,-1 1 0 0 0,0 0 0 0 0,0 0 0 0 0,0 0 0 0 0,0-1 0 0 0,0 1 0 0 0,0 0 0 0 0,0 0 0 0 0,0-1 1 0 0,1 1-1 0 0,-1 0 0 0 0,0 0 0 0 0,0-1 0 0 0,0 1 0 0 0,0 0 0 0 0,0 0 0 0 0,-1-1 0 0 0,1 1 0 0 0,0 0 0 0 0,0 0 0 0 0,0-1 0 0 0,0 1 0 0 0,0 0 0 0 0,0 0 0 0 0,0-1 0 0 0,0 1 0 0 0,0 0 0 0 0,-1 0 0 0 0,1 0 0 0 0,0-1 0 0 0,0 1 0 0 0,0 0 0 0 0,0 0 0 0 0,-1 0 0 0 0,1-1 0 0 0,0 1 0 0 0,0 0 0 0 0,-1 0 0 0 0,1 0 0 0 0,0 0 0 0 0,0 0 0 0 0,0 0 0 0 0,-1 0 0 0 0,1 0 0 0 0,0 0 0 0 0,0-1 0 0 0,-1 1 0 0 0,1 0 0 0 0,0 0 0 0 0,-1 0 0 0 0,1 0 0 0 0,0 0 0 0 0,0 0 0 0 0,-1 1 0 0 0,-18-6 11 0 0,0 1-1 0 0,0 1 1 0 0,-1 0-1 0 0,1 2 1 0 0,-1 0-1 0 0,-20 2 1 0 0,8 0-13 0 0,-321-16-37 0 0,258 9 55 0 0,-230-24 898 0 0,317 29-760 0 0,17 3-60 0 0,18 5-40 0 0,-27-7-81 0 0,4 3 0 0 0,1-1 1 0 0,-1 1-1 0 0,0 0 1 0 0,0 0 0 0 0,-1 0-1 0 0,1 1 1 0 0,3 4-1 0 0,-6-7 10 0 0,0 1 0 0 0,0 0 1 0 0,-1-1-1 0 0,1 1 0 0 0,0 0 0 0 0,-1-1 0 0 0,0 1 0 0 0,1 0 0 0 0,-1-1 0 0 0,0 1 0 0 0,0 0 0 0 0,0 0 0 0 0,0 0 0 0 0,0-1 0 0 0,-1 1 0 0 0,1 0 1 0 0,0-1-1 0 0,-1 1 0 0 0,1 0 0 0 0,-1-1 0 0 0,0 1 0 0 0,1 0 0 0 0,-1-1 0 0 0,-2 3 0 0 0,-32 53 242 0 0,24-42-170 0 0,1 2 0 0 0,0 0-1 0 0,-10 24 1 0 0,10-12 87 0 0,2 1 0 0 0,-9 48 0 0 0,0 65 187 0 0,14-112-296 0 0,-97 684 296 0 0,62-514-335 0 0,32-172 0 0 0,3-26 14 0 0,6-4 496 0 0,-7 2-273 0 0,1-1-1 0 0,-1 0 1 0 0,1 0-1 0 0,-1 0 0 0 0,1 0 1 0 0,-1 0-1 0 0,-5-2 1 0 0,9 2-209 0 0,-97-12 285 0 0,-156 0 0 0 0,-98 25-321 0 0,217-6 34 0 0,-23-1 2 0 0,-463 36 206 0 0,600-40-266 0 0,-28 6-29 0 0,68-14-456 0 0,-13 5-87 0 0,0-1 1 0 0,0 0-1 0 0,0-1 1 0 0,-1 0-1 0 0,1 0 1 0 0,7-4-1 0 0,-3 0-638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8:59:16.846"/>
    </inkml:context>
    <inkml:brush xml:id="br0">
      <inkml:brushProperty name="width" value="0.1" units="cm"/>
      <inkml:brushProperty name="height" value="0.1" units="cm"/>
      <inkml:brushProperty name="color" value="#FFC114"/>
    </inkml:brush>
  </inkml:definitions>
  <inkml:trace contextRef="#ctx0" brushRef="#br0">31 17 3872 0 0,'2'-10'216'0'0,"-2"10"-199"0"0,0-1 0 0 0,0 1 0 0 0,0 0-1 0 0,0 0 1 0 0,0 0 0 0 0,0 0 0 0 0,0 0 0 0 0,1 0 0 0 0,-1 0 0 0 0,0-1 0 0 0,0 1 0 0 0,0 0 0 0 0,0 0 0 0 0,0 0 0 0 0,0 0-1 0 0,0 0 1 0 0,0-1 0 0 0,0 1 0 0 0,0 0 0 0 0,0 0 0 0 0,0 0 0 0 0,0 0 0 0 0,0 0 0 0 0,0-1 0 0 0,0 1 0 0 0,0 0 0 0 0,0 0-1 0 0,0 0 1 0 0,0 0 0 0 0,0 0 0 0 0,-1-1 0 0 0,1 1 0 0 0,0 0 0 0 0,0 0 0 0 0,0 0 0 0 0,0 0 0 0 0,0 0 0 0 0,0 0 0 0 0,0 0-1 0 0,0 0 1 0 0,0-1 0 0 0,-1 1 0 0 0,1 0 0 0 0,0 0 0 0 0,0 0 0 0 0,0 0 0 0 0,0 0 0 0 0,0 0 0 0 0,-1 0 0 0 0,1 0-1 0 0,0 0 1 0 0,0 0 0 0 0,0 0 0 0 0,0 0 0 0 0,0 0 0 0 0,-1 0 0 0 0,1 0 0 0 0,0 0 0 0 0,-18 2 1581 0 0,18-2-1589 0 0,-1 0 1 0 0,1 0-1 0 0,-1 0 1 0 0,1 0-1 0 0,-1 0 1 0 0,1 0-1 0 0,0 0 1 0 0,-1 0-1 0 0,1 0 1 0 0,-1 0-1 0 0,1 0 1 0 0,-1 1-1 0 0,1-1 1 0 0,0 0-1 0 0,-1 0 1 0 0,1 1-1 0 0,-1-1 1 0 0,1 0-1 0 0,0 0 1 0 0,-1 1-1 0 0,1-1 1 0 0,0 0-1 0 0,-1 1 1 0 0,1-1-1 0 0,0 1 1 0 0,0-1-1 0 0,-1 0 1 0 0,1 1 0 0 0,0-1-1 0 0,0 1 1 0 0,0-1-1 0 0,0 0 1 0 0,0 1-1 0 0,-1-1 1 0 0,1 1-1 0 0,0-1 1 0 0,0 1-1 0 0,0-1 1 0 0,0 1-1 0 0,0-1 1 0 0,0 1-1 0 0,0-1 1 0 0,0 0-1 0 0,1 1 1 0 0,-1-1-1 0 0,0 1 1 0 0,3 0 62 0 0,-1 0 1 0 0,1 0 0 0 0,-1 0-1 0 0,1 0 1 0 0,0-1 0 0 0,-1 0-1 0 0,1 1 1 0 0,0-1 0 0 0,-1 0-1 0 0,1 0 1 0 0,2-1 0 0 0,5 1 73 0 0,820 50 1343 0 0,-261-15-952 0 0,209 8 88 0 0,-191-31-149 0 0,-1-31-118 0 0,-539 16-295 0 0,63-7 583 0 0,-215 27-228 0 0,90-14-530 0 0,12-3-33 0 0,-1 1 0 0 0,1 0 0 0 0,-1 0 0 0 0,1-1 0 0 0,0 2 0 0 0,-1-1 0 0 0,1 0 0 0 0,-4 3 0 0 0,5-3-72 0 0,2-1 138 0 0,-1 1 1 0 0,1-1-1 0 0,0 0 1 0 0,-1 1-1 0 0,1-1 1 0 0,-1 0 0 0 0,1 0-1 0 0,-1 1 1 0 0,1-1-1 0 0,-1 0 1 0 0,1 0-1 0 0,-1 0 1 0 0,1 0-1 0 0,-1 0 1 0 0,1 0-1 0 0,-1 1 1 0 0,1-1-1 0 0,-1-1 1 0 0,0 1 0 0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2:26.853"/>
    </inkml:context>
    <inkml:brush xml:id="br0">
      <inkml:brushProperty name="width" value="0.1" units="cm"/>
      <inkml:brushProperty name="height" value="0.1" units="cm"/>
      <inkml:brushProperty name="color" value="#FFC114"/>
    </inkml:brush>
  </inkml:definitions>
  <inkml:trace contextRef="#ctx0" brushRef="#br0">253 32 7581 0 0,'6'-31'272'0'0,"-4"30"351"0"0,2 7-252 0 0,3 5-34 0 0,-5-5-312 0 0,0 0 0 0 0,0 0 1 0 0,-1 1-1 0 0,0-1 1 0 0,0 0-1 0 0,-1 0 0 0 0,1 1 1 0 0,-1-1-1 0 0,-1 0 1 0 0,1 1-1 0 0,-1-1 1 0 0,0 0-1 0 0,0 0 0 0 0,-1 0 1 0 0,0 0-1 0 0,0 0 1 0 0,0 0-1 0 0,-6 9 0 0 0,-3 6-20 0 0,-1-1 0 0 0,-1-1 0 0 0,-27 31 0 0 0,29-37 2 0 0,-1 0 0 0 0,0-1 0 0 0,-1 0 0 0 0,-1-1 0 0 0,0-1 0 0 0,0 0 0 0 0,-1-1 0 0 0,0-1 0 0 0,-33 13 0 0 0,42-19 1 0 0,-6 3 67 0 0,13-5-72 0 0,-1 0-1 0 0,0 0 0 0 0,0 1 0 0 0,0-1 0 0 0,0 0 1 0 0,0 1-1 0 0,0-1 0 0 0,0 0 0 0 0,0 0 0 0 0,1 1 1 0 0,-1-1-1 0 0,0 0 0 0 0,0 0 0 0 0,0 0 1 0 0,1 1-1 0 0,-1-1 0 0 0,0 0 0 0 0,0 0 0 0 0,0 0 1 0 0,1 0-1 0 0,-1 1 0 0 0,0-1 0 0 0,0 0 0 0 0,1 0 1 0 0,-1 0-1 0 0,0 0 0 0 0,1 0 0 0 0,-1 0 0 0 0,0 0 1 0 0,0 0-1 0 0,1 0 0 0 0,-1 0 0 0 0,0 0 1 0 0,1 0-1 0 0,-1 0 0 0 0,0 0 0 0 0,0 0 0 0 0,1 0 1 0 0,44 15 286 0 0,-2 2 0 0 0,0 2 1 0 0,51 31-1 0 0,-52-28-224 0 0,106 66-584 0 0,-57-32-1030 0 0,-55-33 466 0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2:28.108"/>
    </inkml:context>
    <inkml:brush xml:id="br0">
      <inkml:brushProperty name="width" value="0.1" units="cm"/>
      <inkml:brushProperty name="height" value="0.1" units="cm"/>
      <inkml:brushProperty name="color" value="#FFC114"/>
    </inkml:brush>
  </inkml:definitions>
  <inkml:trace contextRef="#ctx0" brushRef="#br0">2691 167 5116 0 0,'23'-9'244'0'0,"-17"7"-35"0"0,-1-1 1 0 0,1 1 0 0 0,-1-1-1 0 0,8-5 1 0 0,-12 8-153 0 0,1-1 0 0 0,-1 1 0 0 0,0-1 0 0 0,0 0 0 0 0,0 0 0 0 0,0 0 0 0 0,0 0 0 0 0,0 0 0 0 0,0 0 0 0 0,0 0 0 0 0,0 0 0 0 0,0 0 0 0 0,0 0 0 0 0,-1 0 0 0 0,1 0 0 0 0,0-1 0 0 0,-1 1 0 0 0,1 0-1 0 0,-1-1 1 0 0,0 1 0 0 0,1 0 0 0 0,-1-1 0 0 0,0 1 0 0 0,0 0 0 0 0,0-1 0 0 0,1 1 0 0 0,-2-1 0 0 0,1 1 0 0 0,0 0 0 0 0,0-1 0 0 0,0 1 0 0 0,-1 0 0 0 0,1-1 0 0 0,0 1 0 0 0,-1 0 0 0 0,0-1 0 0 0,1 1 0 0 0,-1 0 0 0 0,0 0 0 0 0,1 0 0 0 0,-1-1 0 0 0,0 1 0 0 0,0 0 0 0 0,0 0 0 0 0,0 0 0 0 0,0 0 0 0 0,-1 0 0 0 0,-8-7 42 0 0,1 0-1 0 0,-1 0 1 0 0,-1 1 0 0 0,1 1-1 0 0,-1 0 1 0 0,0 0 0 0 0,-1 1-1 0 0,1 1 1 0 0,-1 0 0 0 0,-18-4 0 0 0,6 3-81 0 0,-1 1 1 0 0,1 1 0 0 0,-1 1 0 0 0,-33 2-1 0 0,33 2-25 0 0,0 1 0 0 0,0 1-1 0 0,0 1 1 0 0,1 1 0 0 0,-1 2-1 0 0,2 0 1 0 0,-25 13 0 0 0,47-21 8 0 0,-1 1 1 0 0,1-1 0 0 0,0 1-1 0 0,0-1 1 0 0,0 1-1 0 0,0 0 1 0 0,0 0 0 0 0,0-1-1 0 0,0 1 1 0 0,0 0 0 0 0,0 0-1 0 0,0 0 1 0 0,1 0 0 0 0,-1 0-1 0 0,0 0 1 0 0,0 2 0 0 0,1-2 2 0 0,-1 0 0 0 0,1-1 0 0 0,0 1 0 0 0,0 0 0 0 0,0 0 1 0 0,0 0-1 0 0,0 0 0 0 0,0-1 0 0 0,0 1 0 0 0,1 0 0 0 0,-1 0 1 0 0,0 0-1 0 0,0-1 0 0 0,0 1 0 0 0,1 0 0 0 0,-1 0 0 0 0,1-1 0 0 0,-1 1 1 0 0,1 0-1 0 0,1 2 26 0 0,1 0 1 0 0,-1-1-1 0 0,0 1 1 0 0,1-1-1 0 0,0 0 1 0 0,0 0-1 0 0,-1 0 1 0 0,1 0-1 0 0,0-1 1 0 0,4 2-1 0 0,5 1 129 0 0,-11-4-147 0 0,1 0-1 0 0,-1 1 1 0 0,1-1 0 0 0,-1 0 0 0 0,1 1 0 0 0,-1-1 0 0 0,1 1 0 0 0,-1-1 0 0 0,0 1 0 0 0,1 0 0 0 0,-1 0 0 0 0,0-1 0 0 0,0 1 0 0 0,1 0-1 0 0,-1 0 1 0 0,0 0 0 0 0,0 1 0 0 0,0-1 0 0 0,0 0 0 0 0,0 0 0 0 0,0 0 0 0 0,-1 1 0 0 0,1-1 0 0 0,0 0 0 0 0,-1 1 0 0 0,1-1 0 0 0,-1 1-1 0 0,1 1 1 0 0,-3 50 157 0 0,-3-2 0 0 0,-17 75 0 0 0,14-89-142 0 0,-5 32-23 0 0,3 1 0 0 0,-2 90 0 0 0,12-145 16 0 0,-1-1 0 0 0,0 1 0 0 0,-2-1 1 0 0,-5 21-1 0 0,8-32-14 0 0,-1 1 0 0 0,0 0 0 0 0,-1-1 0 0 0,1 1 0 0 0,-1 0 1 0 0,1-1-1 0 0,-1 0 0 0 0,0 1 0 0 0,0-1 0 0 0,-1 0 0 0 0,1 0 0 0 0,-1 0 0 0 0,1 0 0 0 0,-1-1 0 0 0,0 1 1 0 0,0-1-1 0 0,0 1 0 0 0,0-1 0 0 0,-1 0 0 0 0,1 0 0 0 0,-5 1 0 0 0,0-2 65 0 0,-1 0 1 0 0,1-1-1 0 0,0 0 0 0 0,0 0 0 0 0,-1-1 0 0 0,-13-3 1 0 0,-12-1-45 0 0,-356 0 71 0 0,182 6-51 0 0,55-2 0 0 0,-251 32 0 0 0,324-21-67 0 0,-86 17 14 0 0,111-15-1 0 0,-59 4 1 0 0,99-14 6 0 0,11-1 3 0 0,0 0-1 0 0,-1 0 0 0 0,1-1 1 0 0,0 0-1 0 0,-1 0 0 0 0,1 0 1 0 0,0 0-1 0 0,0-1 0 0 0,-1 1 1 0 0,1-1-1 0 0,0 0 0 0 0,-6-2 1 0 0,8 1-56 0 0,1 0 0 0 0,-1 1 0 0 0,1-1 1 0 0,0 0-1 0 0,0 0 0 0 0,0 0 0 0 0,0 1 0 0 0,0-1 0 0 0,-1-4 1 0 0,-5-8-1125 0 0,5 11 742 0 0,0 0 119 0 0,0 1-1 0 0,1-1 0 0 0,-1 0 0 0 0,1 1 0 0 0,0-1 1 0 0,-1 0-1 0 0,1 0 0 0 0,0 0 0 0 0,1 0 0 0 0,-1 0 0 0 0,0-3 1 0 0,1 3 294 0 0,0 0 118 0 0,0-1 1 0 0,0 0 0 0 0,0 1 0 0 0,0-1-1 0 0,0 0 1 0 0,1 1 0 0 0,0-1-1 0 0,0 0 1 0 0,0 1 0 0 0,0-1 0 0 0,1 1-1 0 0,-1 0 1 0 0,4-6 0 0 0,7-15 1010 0 0,11-15 921 0 0,-54 55-1499 0 0,-67 40-506 0 0,-119 48 0 0 0,216-103-22 0 0,-8 3 11 0 0,1 0 0 0 0,-1-1-1 0 0,0 0 1 0 0,0 0 0 0 0,0-1 0 0 0,-16 2-1 0 0,41-17 201 0 0,-8 8-158 0 0,0 1-1 0 0,0 0 0 0 0,0 1 0 0 0,0 0 0 0 0,0 0 0 0 0,1 0 1 0 0,0 1-1 0 0,-1 1 0 0 0,1-1 0 0 0,17 1 0 0 0,-20 1-6 0 0,0 0 0 0 0,0 1 0 0 0,1 0-1 0 0,-1 0 1 0 0,0 0 0 0 0,0 1 0 0 0,-1 0-1 0 0,1 0 1 0 0,0 0 0 0 0,-1 1 0 0 0,1 0 0 0 0,-1 0-1 0 0,0 1 1 0 0,0-1 0 0 0,0 1 0 0 0,6 6 0 0 0,1 4 49 0 0,-1 0 0 0 0,0 2 1 0 0,-1-1-1 0 0,12 25 1 0 0,19 29-260 0 0,3 0-2767 0 0,-32-56 1521 0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2:29.180"/>
    </inkml:context>
    <inkml:brush xml:id="br0">
      <inkml:brushProperty name="width" value="0.1" units="cm"/>
      <inkml:brushProperty name="height" value="0.1" units="cm"/>
      <inkml:brushProperty name="color" value="#FFC114"/>
    </inkml:brush>
  </inkml:definitions>
  <inkml:trace contextRef="#ctx0" brushRef="#br0">2611 55 3900 0 0,'4'-1'112'0'0,"-1"-1"0"0"0,0 1 0 0 0,0-1 0 0 0,0 1 0 0 0,0-1 0 0 0,-1 0 0 0 0,5-4 0 0 0,-7 6-17 0 0,-1-1-1 0 0,1 0 0 0 0,0 1 0 0 0,0-1 1 0 0,-1 1-1 0 0,1-1 0 0 0,-1 1 0 0 0,1-1 0 0 0,0 1 1 0 0,-1 0-1 0 0,1-1 0 0 0,-1 1 0 0 0,1-1 0 0 0,-1 1 1 0 0,1 0-1 0 0,-1 0 0 0 0,1-1 0 0 0,-1 1 1 0 0,1 0-1 0 0,-1 0 0 0 0,0-1 0 0 0,1 1 0 0 0,-1 0 1 0 0,1 0-1 0 0,-1 0 0 0 0,1 0 0 0 0,-1 0 1 0 0,-1 0-1 0 0,-22-6 916 0 0,-42 3-100 0 0,-1 3 0 0 0,-87 11 0 0 0,61-4-681 0 0,-579 67-122 0 0,596-64-92 0 0,50-8-6 0 0,0 0 0 0 0,0-2 1 0 0,-49-6-1 0 0,-73-22-5 0 0,80 17 9 0 0,40 6-5 0 0,-39-10 0 0 0,61 15 1 0 0,1-1 0 0 0,-1 1 0 0 0,1 0 0 0 0,-1 0 0 0 0,1 1 0 0 0,-1 0 0 0 0,1 0 0 0 0,0 0 0 0 0,-1 1 0 0 0,-8 3-1 0 0,-14 2 326 0 0,12-5-227 0 0,-1-1 0 0 0,0 0 0 0 0,-25-4 0 0 0,-8 1 9 0 0,-308 16 279 0 0,174-5-283 0 0,-42-2 808 0 0,226-7-784 0 0,19-8 574 0 0,3 4-650 0 0,-19 4-71 0 0,0 0 1 0 0,0-1 0 0 0,0 1-1 0 0,0-1 1 0 0,0 1-1 0 0,0-1 1 0 0,4-2-1 0 0,-5 1-414 0 0,-1 0-1 0 0,1 0 0 0 0,-1-1 0 0 0,0 1 0 0 0,0 0 1 0 0,0-1-1 0 0,0 1 0 0 0,0-1 0 0 0,-1 0 0 0 0,1 1 1 0 0,-1-1-1 0 0,1 1 0 0 0,-1-4 0 0 0,7-24-2801 0 0,-1 19 2276 0 0,2 1 95 0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2:29.538"/>
    </inkml:context>
    <inkml:brush xml:id="br0">
      <inkml:brushProperty name="width" value="0.1" units="cm"/>
      <inkml:brushProperty name="height" value="0.1" units="cm"/>
      <inkml:brushProperty name="color" value="#FFC114"/>
    </inkml:brush>
  </inkml:definitions>
  <inkml:trace contextRef="#ctx0" brushRef="#br0">305 116 2952 0 0,'4'-11'-6'0'0,"-1"4"395"0"0,0 1-1 0 0,-1-1 0 0 0,1 0 0 0 0,-2 0 0 0 0,1 0 0 0 0,-1 0 0 0 0,0 0 0 0 0,0 0 0 0 0,-1-1 0 0 0,0 1 0 0 0,-2-14 0 0 0,2 21-345 0 0,0 0 0 0 0,0-1 1 0 0,0 1-1 0 0,0 0 0 0 0,0 0 1 0 0,0-1-1 0 0,0 1 1 0 0,0 0-1 0 0,-1-1 0 0 0,1 1 1 0 0,0 0-1 0 0,0 0 0 0 0,0-1 1 0 0,0 1-1 0 0,-1 0 0 0 0,1 0 1 0 0,0-1-1 0 0,0 1 0 0 0,0 0 1 0 0,-1 0-1 0 0,1 0 0 0 0,0-1 1 0 0,0 1-1 0 0,-1 0 1 0 0,1 0-1 0 0,0 0 0 0 0,-1 0 1 0 0,1 0-1 0 0,0 0 0 0 0,0-1 1 0 0,-1 1-1 0 0,1 0 0 0 0,0 0 1 0 0,-1 0-1 0 0,1 0 0 0 0,0 0 1 0 0,-1 0-1 0 0,1 0 0 0 0,0 0 1 0 0,-1 0-1 0 0,1 0 0 0 0,0 1 1 0 0,0-1-1 0 0,-1 0 1 0 0,1 0-1 0 0,0 0 0 0 0,-1 0 1 0 0,1 0-1 0 0,0 1 0 0 0,0-1 1 0 0,-1 0-1 0 0,1 0 0 0 0,0 0 1 0 0,0 1-1 0 0,0-1 0 0 0,-1 0 1 0 0,1 0-1 0 0,0 1 0 0 0,0-1 1 0 0,0 0-1 0 0,-19 23 556 0 0,10-11-435 0 0,-37 36-59 0 0,-2-1 0 0 0,-2-3 0 0 0,-58 39 0 0 0,105-81-96 0 0,0 0 0 0 0,1-1-1 0 0,0 1 1 0 0,-1 0 0 0 0,1 0-1 0 0,0 1 1 0 0,0-1 0 0 0,0 0-1 0 0,0 1 1 0 0,1-1 0 0 0,-1 1-1 0 0,0 0 1 0 0,-1 4 0 0 0,5-5 43 0 0,0-1 1 0 0,0 0 0 0 0,-1 1 0 0 0,1-1-1 0 0,0 0 1 0 0,1 0 0 0 0,-1 0 0 0 0,0 0-1 0 0,0 0 1 0 0,0-1 0 0 0,0 1 0 0 0,3 0-1 0 0,0 0 45 0 0,59 20 538 0 0,89 34 9 0 0,-136-47-759 0 0,0 1 0 0 0,-1 0 0 0 0,0 1 0 0 0,-1 1 0 0 0,0 0 0 0 0,24 24 0 0 0,-31-25-381 0 0,-1-1 1 0 0,1 2 0 0 0,-1-1-1 0 0,7 15 1 0 0,-5-5-791 0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2:31.110"/>
    </inkml:context>
    <inkml:brush xml:id="br0">
      <inkml:brushProperty name="width" value="0.1" units="cm"/>
      <inkml:brushProperty name="height" value="0.1" units="cm"/>
      <inkml:brushProperty name="color" value="#FFC114"/>
    </inkml:brush>
  </inkml:definitions>
  <inkml:trace contextRef="#ctx0" brushRef="#br0">927 270 5388 0 0,'46'-178'1598'0'0,"-45"175"-1580"0"0,0 1-1 0 0,-1-1 1 0 0,0 0 0 0 0,0 1-1 0 0,0-1 1 0 0,0 0-1 0 0,0 1 1 0 0,0-1 0 0 0,-1 0-1 0 0,1 1 1 0 0,-1-1 0 0 0,1 0-1 0 0,-1 1 1 0 0,0-1 0 0 0,0 1-1 0 0,-1 0 1 0 0,1-1-1 0 0,0 1 1 0 0,-3-4 0 0 0,1 3-2 0 0,-1 0-1 0 0,1 1 1 0 0,0-1 0 0 0,-1 1 0 0 0,1-1 0 0 0,-1 1 0 0 0,0 0 0 0 0,0 1 0 0 0,0-1 0 0 0,0 1-1 0 0,-5-2 1 0 0,-9-1 47 0 0,-1 1-1 0 0,1 1 0 0 0,-1 1 0 0 0,-27 2 1 0 0,-75 8 556 0 0,-175 36-1 0 0,125-15 172 0 0,147-26-674 0 0,-7 0 159 0 0,0 1 0 0 0,1 2 0 0 0,-44 15 0 0 0,73-21-263 0 0,1-1 1 0 0,-1 0-1 0 0,0 0 0 0 0,0 1 0 0 0,1-1 0 0 0,-1 0 0 0 0,0 1 0 0 0,0-1 0 0 0,1 1 0 0 0,-1-1 0 0 0,1 1 0 0 0,-1-1 0 0 0,0 1 1 0 0,1-1-1 0 0,-1 1 0 0 0,1 0 0 0 0,-1-1 0 0 0,1 1 0 0 0,-1 0 0 0 0,1-1 0 0 0,0 1 0 0 0,-1 0 0 0 0,1 0 0 0 0,0-1 0 0 0,0 1 1 0 0,-1 1-1 0 0,1-1 6 0 0,1 1 0 0 0,-1-1 1 0 0,1 0-1 0 0,-1 0 0 0 0,0 0 1 0 0,1 0-1 0 0,0 0 0 0 0,-1 1 1 0 0,1-1-1 0 0,0 0 0 0 0,-1-1 1 0 0,1 1-1 0 0,0 0 0 0 0,0 0 1 0 0,1 1-1 0 0,5 3 52 0 0,-1 0 1 0 0,1 0-1 0 0,0-1 0 0 0,8 3 0 0 0,10 4 21 0 0,0-2-1 0 0,0-1 1 0 0,1-1-1 0 0,26 3 1 0 0,109 10-15 0 0,-137-18-74 0 0,342 17 57 0 0,-276-20-40 0 0,0-4-1 0 0,93-18 0 0 0,-153 17-36 0 0,33-10 1 0 0,-55 13 14 0 0,0 0 0 0 0,0 0-1 0 0,0 0 1 0 0,0-1 0 0 0,-1 0 0 0 0,0-1-1 0 0,0 0 1 0 0,12-11 0 0 0,-16 14 3 0 0,-2 0-1 0 0,1 0 1 0 0,0 0 0 0 0,0 0 0 0 0,0-1-1 0 0,-1 1 1 0 0,0 0 0 0 0,1-1 0 0 0,-1 0-1 0 0,0 1 1 0 0,0-1 0 0 0,0 1 0 0 0,-1-1 0 0 0,1 0-1 0 0,0 0 1 0 0,-1 0 0 0 0,0 1 0 0 0,0-1-1 0 0,0 0 1 0 0,0 0 0 0 0,0 0 0 0 0,0 1-1 0 0,-1-1 1 0 0,0 0 0 0 0,1 0 0 0 0,-1 1-1 0 0,-2-6 1 0 0,0 4-14 0 0,1 0 0 0 0,-1-1-1 0 0,0 1 1 0 0,-1 0-1 0 0,1 1 1 0 0,-1-1 0 0 0,0 0-1 0 0,1 1 1 0 0,-1 0 0 0 0,-1 0-1 0 0,1 0 1 0 0,0 1 0 0 0,-1-1-1 0 0,-6-2 1 0 0,-17-5-105 0 0,-1 2 0 0 0,0 0 1 0 0,-1 2-1 0 0,1 1 0 0 0,-42-2 0 0 0,-152 7-602 0 0,190 2 599 0 0,-65 1-231 0 0,1 4 1 0 0,0 4-1 0 0,-121 31 1 0 0,212-41 335 0 0,-21 7-59 0 0,-34 13 1 0 0,54-18-22 0 0,0 0-1 0 0,0 1 1 0 0,0 0 0 0 0,0 0-1 0 0,0 1 1 0 0,1 0-1 0 0,0 0 1 0 0,0 0 0 0 0,-6 8-1 0 0,11-12 67 0 0,1-1 0 0 0,-1 1 1 0 0,1 0-1 0 0,-1-1 0 0 0,1 1 0 0 0,0 0 0 0 0,-1-1 1 0 0,1 1-1 0 0,0 0 0 0 0,-1-1 0 0 0,1 1 0 0 0,0 0 1 0 0,0 0-1 0 0,0 0 0 0 0,-1-1 0 0 0,1 1 0 0 0,0 1 0 0 0,0-2 12 0 0,1 0 0 0 0,-1 1 0 0 0,0-1-1 0 0,0 1 1 0 0,0-1 0 0 0,0 0 0 0 0,1 0-1 0 0,-1 1 1 0 0,0-1 0 0 0,0 0 0 0 0,1 1-1 0 0,-1-1 1 0 0,0 0 0 0 0,1 0 0 0 0,-1 1-1 0 0,0-1 1 0 0,1 0 0 0 0,-1 0-1 0 0,0 0 1 0 0,1 0 0 0 0,-1 1 0 0 0,0-1-1 0 0,1 0 1 0 0,-1 0 0 0 0,3 0 4 0 0,-1 1 1 0 0,0-1-1 0 0,0 0 0 0 0,0 0 1 0 0,0 0-1 0 0,0 0 0 0 0,1-1 1 0 0,-1 1-1 0 0,4-2 0 0 0,-2 1 28 0 0,0-1 0 0 0,0 0 0 0 0,0 0 0 0 0,-1 0 0 0 0,1 0 0 0 0,0 0 0 0 0,-1-1 0 0 0,1 0 0 0 0,-1 0-1 0 0,0 0 1 0 0,0 0 0 0 0,3-5 0 0 0,-5 7-15 0 0,0-1 1 0 0,0 1-1 0 0,0-1 0 0 0,-1 1 0 0 0,1-1 0 0 0,-1 1 0 0 0,1-1 1 0 0,-1 0-1 0 0,0 1 0 0 0,1-1 0 0 0,-1 0 0 0 0,0 1 1 0 0,0-1-1 0 0,0 0 0 0 0,0 1 0 0 0,0-1 0 0 0,-1 0 0 0 0,1 1 1 0 0,0-1-1 0 0,-1 0 0 0 0,0 1 0 0 0,1-1 0 0 0,-1 1 1 0 0,0-1-1 0 0,1 1 0 0 0,-1-1 0 0 0,0 1 0 0 0,0 0 0 0 0,0-1 1 0 0,0 1-1 0 0,-1 0 0 0 0,1 0 0 0 0,-2-1 0 0 0,3 1 0 0 0,-1 0 1 0 0,0 0-1 0 0,0 0 0 0 0,0 0 0 0 0,-1 0 0 0 0,1 0 0 0 0,0 1 1 0 0,0-1-1 0 0,0 1 0 0 0,0-1 0 0 0,-1 1 0 0 0,1-1 0 0 0,0 1 1 0 0,0-1-1 0 0,-1 1 0 0 0,1 0 0 0 0,0 0 0 0 0,-1 0 0 0 0,1 0 1 0 0,0 0-1 0 0,-1 0 0 0 0,1 0 0 0 0,0 0 0 0 0,-1 1 0 0 0,1-1 0 0 0,0 0 1 0 0,-1 1-1 0 0,1-1 0 0 0,0 1 0 0 0,-2 0 0 0 0,1 1 39 0 0,0-1 0 0 0,0 1 0 0 0,0 0 0 0 0,0 0 0 0 0,0 0 0 0 0,1 0 0 0 0,-1 0 0 0 0,1 0 0 0 0,-1 0 0 0 0,1 1 0 0 0,0-1 0 0 0,-1 1 0 0 0,0 4 0 0 0,-4 22 200 0 0,1-1-1 0 0,2 1 1 0 0,1 0 0 0 0,1 0-1 0 0,4 36 1 0 0,-2 3 59 0 0,-3 227 936 0 0,8 402 894 0 0,26-204-1753 0 0,-30-478-356 0 0,-1 1 1 0 0,0-1 0 0 0,-2 0 0 0 0,0 0 0 0 0,0 1 0 0 0,-7 24 0 0 0,9-42 21 0 0,0 0 0 0 0,0 0 0 0 0,0 1 0 0 0,1-1-1 0 0,-1 0 1 0 0,0 0 0 0 0,1 1 0 0 0,-1-1 0 0 0,1 1 0 0 0,-1-1 0 0 0,1 1 0 0 0,0 0 0 0 0,2-2 0 0 0,35-15 52 0 0,-18 11-136 0 0,42-8 1 0 0,16 6 31 0 0,93 1 1 0 0,-77 5 21 0 0,694-13 249 0 0,-797 16-205 0 0,0-1 1 0 0,0 0-1 0 0,0-1 0 0 0,0 1 0 0 0,0-2 0 0 0,0 1 1 0 0,0-1-1 0 0,-8-4 0 0 0,15 5-48 0 0,-1 1 0 0 0,1-1 1 0 0,-1 1-1 0 0,1-1 0 0 0,0 0 0 0 0,0 1 0 0 0,0-1 0 0 0,0 0 1 0 0,0 0-1 0 0,0 0 0 0 0,0 0 0 0 0,1 0 0 0 0,-1 0 0 0 0,0-3 1 0 0,-5-38 15 0 0,3 23-48 0 0,-20-303 6 0 0,16 176-30 0 0,-26-301-258 0 0,-35 4 151 0 0,29 271 158 0 0,39 172-2 0 0,0 0 0 0 0,0 0 0 0 0,0 1 0 0 0,0-1 0 0 0,-1 0 0 0 0,1 0 0 0 0,0 0 0 0 0,-1 0 0 0 0,1 1 0 0 0,0-1 0 0 0,-1 0 0 0 0,1 0 0 0 0,-1 1 0 0 0,1-1 0 0 0,-1 0 0 0 0,0 1 0 0 0,1-1 0 0 0,-1 0 0 0 0,1 1 0 0 0,-1-1 0 0 0,0 1 0 0 0,0-1 0 0 0,1 1 0 0 0,-1-1 0 0 0,-1 1 0 0 0,1 0 0 0 0,0 0 0 0 0,0 0 0 0 0,0 0 0 0 0,0 1 0 0 0,0-1 0 0 0,0 0 0 0 0,1 1-1 0 0,-1-1 1 0 0,0 1 0 0 0,0-1 0 0 0,0 1 0 0 0,0-1 0 0 0,1 1 0 0 0,-1 0 0 0 0,0-1 0 0 0,1 1 0 0 0,-1 0-1 0 0,-1 0 1 0 0,-2 5-3 0 0,0 0 0 0 0,0 1 1 0 0,0-1-1 0 0,-4 12 0 0 0,3-4 42 0 0,2 0 1 0 0,0 1-1 0 0,0 0 0 0 0,2-1 1 0 0,0 1-1 0 0,0 0 1 0 0,2 0-1 0 0,-1 0 1 0 0,5 20-1 0 0,-4-31-25 0 0,-1 0 0 0 0,1 0-1 0 0,0 0 1 0 0,0-1 0 0 0,0 1 0 0 0,0-1-1 0 0,1 1 1 0 0,0-1 0 0 0,-1 1 0 0 0,1-1-1 0 0,1 0 1 0 0,-1 0 0 0 0,0 0-1 0 0,1 0 1 0 0,-1 0 0 0 0,1 0 0 0 0,0-1-1 0 0,5 5 1 0 0,-6-10-156 0 0,-1 1 0 0 0,1 0 1 0 0,-1-1-1 0 0,1 1 0 0 0,-1-1 0 0 0,0 1 0 0 0,0-1 1 0 0,1-2-1 0 0,-1-14-2099 0 0,-1 6 717 0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2:32.599"/>
    </inkml:context>
    <inkml:brush xml:id="br0">
      <inkml:brushProperty name="width" value="0.1" units="cm"/>
      <inkml:brushProperty name="height" value="0.1" units="cm"/>
      <inkml:brushProperty name="color" value="#FFC114"/>
    </inkml:brush>
  </inkml:definitions>
  <inkml:trace contextRef="#ctx0" brushRef="#br0">191 138 5757 0 0,'0'0'704'0'0,"11"-5"-521"0"0,34-16 56 0 0,-33 16 1231 0 0,4-8-1189 0 0,49-38-42 0 0,-49 38 796 0 0,-15 8-955 0 0,5-14 0 0 0,-4 14 102 0 0,-31 17-40 0 0,-92 40 22 0 0,74-26-9 0 0,28-7 9 0 0,10-8-85 0 0,-8 10 71 0 0,2 1-1 0 0,0 0 1 0 0,2 1-1 0 0,0 0 1 0 0,1 1-1 0 0,2 0 0 0 0,0 1 1 0 0,2 1-1 0 0,1-1 1 0 0,1 1-1 0 0,1 0 1 0 0,1 1-1 0 0,1-1 0 0 0,1 30 1 0 0,2-47-113 0 0,1-1-1 0 0,-1 1 1 0 0,2-1 0 0 0,-1 0-1 0 0,1 1 1 0 0,0-1 0 0 0,1 0 0 0 0,0 0-1 0 0,0 0 1 0 0,6 10 0 0 0,-6-14-19 0 0,0 0 0 0 0,0-1 0 0 0,0 1 0 0 0,1-1 0 0 0,-1 1 0 0 0,1-1 0 0 0,0 0 1 0 0,0-1-1 0 0,0 1 0 0 0,0-1 0 0 0,1 1 0 0 0,-1-1 0 0 0,1 0 0 0 0,-1-1 0 0 0,1 1 0 0 0,0-1 1 0 0,0 0-1 0 0,-1 0 0 0 0,7 0 0 0 0,6 0-32 0 0,0-1 0 0 0,1-1 1 0 0,-1 0-1 0 0,0-1 0 0 0,0-1 0 0 0,0 0 1 0 0,-1-1-1 0 0,18-7 0 0 0,5-5-260 0 0,0-1 0 0 0,40-24 1 0 0,-47 23-12 0 0,-1-2 1 0 0,0-2 0 0 0,39-36-1 0 0,-56 45 225 0 0,-1 0 0 0 0,0-2 0 0 0,-1 1 0 0 0,0-2-1 0 0,-2 0 1 0 0,1 0 0 0 0,-2 0 0 0 0,11-28 0 0 0,-17 36 32 0 0,0-1 1 0 0,-1 1 0 0 0,2-18-1 0 0,-4 24 19 0 0,1-1 0 0 0,-1 0 0 0 0,0 0 0 0 0,0 1-1 0 0,0-1 1 0 0,-1 0 0 0 0,1 0 0 0 0,-1 1 0 0 0,1-1 0 0 0,-1 0-1 0 0,0 1 1 0 0,0-1 0 0 0,0 1 0 0 0,0-1 0 0 0,-1 1 0 0 0,-2-5-1 0 0,2 6 7 0 0,0 0 0 0 0,1 0 0 0 0,-1 0 0 0 0,0 0 0 0 0,0 0-1 0 0,0 1 1 0 0,1-1 0 0 0,-1 1 0 0 0,0-1 0 0 0,0 1 0 0 0,0 0-1 0 0,0 0 1 0 0,0 0 0 0 0,0 0 0 0 0,0 0 0 0 0,0 0 0 0 0,0 0-1 0 0,0 0 1 0 0,0 1 0 0 0,0-1 0 0 0,0 1 0 0 0,1 0 0 0 0,-3 0-1 0 0,-4 2 11 0 0,1 0 0 0 0,-1 1 0 0 0,1 0 0 0 0,-8 6-1 0 0,7-5 28 0 0,1 1 0 0 0,0 1 0 0 0,0-1 0 0 0,0 1 0 0 0,1 1 0 0 0,0-1 0 0 0,1 1 0 0 0,0 0 0 0 0,0 0 0 0 0,0 1 0 0 0,1-1 0 0 0,-4 15 0 0 0,4-12 73 0 0,1 1 0 0 0,1 0 0 0 0,0 0 0 0 0,0 0 0 0 0,1 0 0 0 0,1 0 0 0 0,0 0 0 0 0,1 0 0 0 0,3 18 0 0 0,-4-27-87 0 0,1 1 0 0 0,0-1 0 0 0,0 1 1 0 0,0-1-1 0 0,0 0 0 0 0,1 1 0 0 0,0-1 0 0 0,-1 0 1 0 0,1 0-1 0 0,0 0 0 0 0,1 0 0 0 0,-1 0 0 0 0,0-1 1 0 0,1 1-1 0 0,0-1 0 0 0,-1 1 0 0 0,5 2 0 0 0,-2-3-12 0 0,0 1-1 0 0,0-1 1 0 0,0 0-1 0 0,0 0 1 0 0,1 0-1 0 0,-1-1 0 0 0,1 0 1 0 0,-1 0-1 0 0,1 0 1 0 0,7 0-1 0 0,-1-2-7 0 0,0 1 0 0 0,-1-1 0 0 0,1-1-1 0 0,-1 0 1 0 0,0-1 0 0 0,1 0 0 0 0,-1-1 0 0 0,0 0 0 0 0,-1-1-1 0 0,14-7 1 0 0,-20 10-1 0 0,0-1 0 0 0,0 0 0 0 0,0 0 0 0 0,0 0 0 0 0,-1-1-1 0 0,1 1 1 0 0,-1-1 0 0 0,0 0 0 0 0,0 0 0 0 0,0 0 0 0 0,0-1 0 0 0,-1 1 0 0 0,0 0-1 0 0,0-1 1 0 0,0 0 0 0 0,0 1 0 0 0,-1-1 0 0 0,0 0 0 0 0,1-10 0 0 0,-1 7-1 0 0,-1 0 1 0 0,-1-1-1 0 0,0 1 1 0 0,0 0 0 0 0,0 0-1 0 0,-1 0 1 0 0,0 0-1 0 0,-1 0 1 0 0,0 0 0 0 0,0 0-1 0 0,-6-8 1 0 0,2 2-3 0 0,-2 0 1 0 0,-15-20-1 0 0,20 29-2 0 0,0 0 0 0 0,-1 0 1 0 0,0 0-1 0 0,0 1 0 0 0,0 0 0 0 0,-1 0 0 0 0,1 0 0 0 0,-1 1 0 0 0,-6-3 0 0 0,11 5 6 0 0,0 1 1 0 0,0-1-1 0 0,0 1 0 0 0,0 0 1 0 0,0-1-1 0 0,0 1 1 0 0,0 0-1 0 0,0 0 0 0 0,0-1 1 0 0,0 1-1 0 0,0 0 1 0 0,0 0-1 0 0,0 0 0 0 0,0 0 1 0 0,0 1-1 0 0,-1-1 0 0 0,1 0 1 0 0,0 0-1 0 0,0 1 1 0 0,0-1-1 0 0,0 0 0 0 0,0 1 1 0 0,0-1-1 0 0,0 1 1 0 0,0-1-1 0 0,1 1 0 0 0,-1 0 1 0 0,0-1-1 0 0,0 1 1 0 0,0 0-1 0 0,1 0 0 0 0,-1 0 1 0 0,0-1-1 0 0,1 1 0 0 0,-1 0 1 0 0,0 0-1 0 0,1 0 1 0 0,-1 0-1 0 0,1 0 0 0 0,0 0 1 0 0,-1 0-1 0 0,1 0 1 0 0,0 0-1 0 0,0 0 0 0 0,-1 0 1 0 0,1 1-1 0 0,0 1 1 0 0,0-2-1 0 0,0 1 1 0 0,0-1 0 0 0,0 1 0 0 0,0-1 0 0 0,0 1 0 0 0,0 0-1 0 0,0-1 1 0 0,0 1 0 0 0,1-1 0 0 0,-1 1 0 0 0,1-1 0 0 0,-1 1-1 0 0,1-1 1 0 0,0 1 0 0 0,-1-1 0 0 0,1 1 0 0 0,0-1 0 0 0,0 0-1 0 0,0 1 1 0 0,0-1 0 0 0,0 0 0 0 0,0 0 0 0 0,0 0 0 0 0,1 0-1 0 0,-1 0 1 0 0,0 0 0 0 0,0 0 0 0 0,1 0 0 0 0,-1-1 0 0 0,1 1-1 0 0,1 0 1 0 0,3 0 1 0 0,0-1 0 0 0,0 0-1 0 0,0 0 1 0 0,0 0 0 0 0,0-1 0 0 0,0 0-1 0 0,0 0 1 0 0,11-4 0 0 0,47-23 30 0 0,-49 21-26 0 0,-1 0 1 0 0,1 1 0 0 0,22-6-1 0 0,-28 10-5 0 0,-1 0 0 0 0,0 0-1 0 0,0 0 1 0 0,0 1 0 0 0,14 0-1 0 0,-20 1 0 0 0,-1 0 0 0 0,0 0 0 0 0,0 0 0 0 0,1 1 0 0 0,-1-1 0 0 0,0 0 0 0 0,0 0 0 0 0,0 1 0 0 0,1-1 0 0 0,-1 1 0 0 0,0-1 0 0 0,0 1 0 0 0,0 0 0 0 0,0-1 0 0 0,0 1 0 0 0,0 0 1 0 0,0 0-1 0 0,0-1 0 0 0,0 1 0 0 0,0 0 0 0 0,-1 0 0 0 0,1 0 0 0 0,0 0 0 0 0,-1 0 0 0 0,1 0 0 0 0,0 1 0 0 0,-1-1 0 0 0,1 0 0 0 0,-1 0 0 0 0,0 0 0 0 0,1 0 0 0 0,-1 1 0 0 0,0-1 0 0 0,0 0 0 0 0,0 0 0 0 0,0 1 0 0 0,0 1 0 0 0,-2 42 29 0 0,-8 50 1 0 0,8-80-27 0 0,-3 91 73 0 0,5-102-71 0 0,30-47 40 0 0,-5-8-65 0 0,23-44-14 0 0,-41 83 26 0 0,1 0-1 0 0,0 0 1 0 0,1 0-1 0 0,0 1 1 0 0,12-10-1 0 0,-15 17 9 0 0,-1 0 0 0 0,0 0 0 0 0,1 0-1 0 0,8-3 1 0 0,-12 6-2 0 0,0 0 0 0 0,0 0-1 0 0,1 0 1 0 0,-1 0 0 0 0,0 1 0 0 0,0-1 0 0 0,0 1-1 0 0,0-1 1 0 0,1 1 0 0 0,-1 0 0 0 0,0 0 0 0 0,0 0-1 0 0,1 0 1 0 0,-1 0 0 0 0,0 1 0 0 0,3 0 0 0 0,-4 2-5 0 0,0 0 1 0 0,0 0-1 0 0,-1 0 1 0 0,1 0 0 0 0,-1 0-1 0 0,0 1 1 0 0,0-1-1 0 0,0 0 1 0 0,0 0 0 0 0,-1 6-1 0 0,1-6 2 0 0,-1 9-7 0 0,-1 4 20 0 0,0 0 0 0 0,2 0 0 0 0,0 0 0 0 0,1 1 0 0 0,0-1 0 0 0,2 0 0 0 0,0 0 0 0 0,5 17 0 0 0,-7-31-14 0 0,0 0 1 0 0,0 0-1 0 0,1-1 0 0 0,-1 1 0 0 0,0 0 0 0 0,1-1 1 0 0,-1 1-1 0 0,1-1 0 0 0,-1 1 0 0 0,1-1 0 0 0,0 0 0 0 0,-1 1 1 0 0,1-1-1 0 0,0 0 0 0 0,0 0 0 0 0,0 0 0 0 0,0-1 1 0 0,0 1-1 0 0,0 0 0 0 0,0-1 0 0 0,0 1 0 0 0,1-1 1 0 0,-1 0-1 0 0,0 0 0 0 0,0 0 0 0 0,0 0 0 0 0,0 0 1 0 0,1 0-1 0 0,-1-1 0 0 0,0 1 0 0 0,3-1 0 0 0,3-1-294 0 0,0 0 0 0 0,1-1 0 0 0,-1 0 0 0 0,-1 0 0 0 0,1-1 0 0 0,13-7 0 0 0,-17 8 78 0 0,2-1-236 0 0,0 0-1 0 0,-1 0 1 0 0,10-9-1 0 0,-1-5-731 0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2:32.955"/>
    </inkml:context>
    <inkml:brush xml:id="br0">
      <inkml:brushProperty name="width" value="0.1" units="cm"/>
      <inkml:brushProperty name="height" value="0.1" units="cm"/>
      <inkml:brushProperty name="color" value="#FFC114"/>
    </inkml:brush>
  </inkml:definitions>
  <inkml:trace contextRef="#ctx0" brushRef="#br0">56 114 5176 0 0,'0'-7'108'0'0,"0"0"0"0"0,-1 0 0 0 0,0 0 0 0 0,0 0 0 0 0,-1 1 0 0 0,0-1 0 0 0,0 0 0 0 0,0 1 0 0 0,-1 0-1 0 0,0-1 1 0 0,0 1 0 0 0,-1 0 0 0 0,1 0 0 0 0,-1 1 0 0 0,-1-1 0 0 0,-5-5 0 0 0,7 13 293 0 0,1 8-81 0 0,0 18 148 0 0,1-19-259 0 0,0 4-6 0 0,1 0 1 0 0,-1 0-1 0 0,2 0 0 0 0,0-1 1 0 0,4 22-1 0 0,22 62 350 0 0,-2-10-859 0 0,-4 0-2481 0 0,-17-76 1923 0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2:33.406"/>
    </inkml:context>
    <inkml:brush xml:id="br0">
      <inkml:brushProperty name="width" value="0.1" units="cm"/>
      <inkml:brushProperty name="height" value="0.1" units="cm"/>
      <inkml:brushProperty name="color" value="#FFC114"/>
    </inkml:brush>
  </inkml:definitions>
  <inkml:trace contextRef="#ctx0" brushRef="#br0">0 210 5881 0 0,'2'-19'104'0'0,"1"-2"453"0"0,-2 20-534 0 0,-1 1 0 0 0,0-1 0 0 0,1 1 0 0 0,-1-1 0 0 0,0 1 0 0 0,1-1 0 0 0,-1 1 0 0 0,1-1 0 0 0,-1 1 0 0 0,1-1 0 0 0,-1 1 0 0 0,1-1 0 0 0,-1 1 0 0 0,1 0 0 0 0,0-1 0 0 0,-1 1 0 0 0,1 0 0 0 0,-1 0 0 0 0,1-1 0 0 0,0 1 0 0 0,-1 0 0 0 0,1 0 0 0 0,0 0 0 0 0,-1 0 0 0 0,1 0 0 0 0,0 0 0 0 0,0 0 0 0 0,32 0 61 0 0,15 1-37 0 0,1-2 0 0 0,92-15 0 0 0,-135 15-11 0 0,-1-1 0 0 0,1 1 0 0 0,-1-1 0 0 0,0 0 0 0 0,0-1 0 0 0,0 1 0 0 0,8-6 0 0 0,-12 7-14 0 0,1 0 1 0 0,-1 0-1 0 0,0 0 0 0 0,1 0 1 0 0,-1-1-1 0 0,0 1 0 0 0,0-1 1 0 0,0 1-1 0 0,0-1 0 0 0,0 1 1 0 0,0-1-1 0 0,0 1 0 0 0,-1-1 1 0 0,1 0-1 0 0,0 0 0 0 0,-1 1 1 0 0,0-1-1 0 0,1 0 0 0 0,-1 0 1 0 0,0 1-1 0 0,0-1 0 0 0,0 0 1 0 0,0 0-1 0 0,0 0 0 0 0,0 0 1 0 0,-1-1-1 0 0,0-3 12 0 0,-1 1 0 0 0,1 0-1 0 0,-1 0 1 0 0,0 0 0 0 0,0 1 0 0 0,-1-1 0 0 0,1 0 0 0 0,-1 1-1 0 0,0-1 1 0 0,-1 1 0 0 0,1 0 0 0 0,-8-7 0 0 0,9 10-16 0 0,0-1 1 0 0,0 1-1 0 0,0 0 1 0 0,0 0-1 0 0,0 0 1 0 0,0 0 0 0 0,-1 0-1 0 0,1 0 1 0 0,0 1-1 0 0,-1-1 1 0 0,1 1-1 0 0,0 0 1 0 0,-1-1 0 0 0,1 1-1 0 0,-1 0 1 0 0,1 0-1 0 0,0 1 1 0 0,-1-1 0 0 0,1 0-1 0 0,0 1 1 0 0,-1 0-1 0 0,1-1 1 0 0,0 1-1 0 0,-1 0 1 0 0,1 0 0 0 0,0 0-1 0 0,0 0 1 0 0,0 1-1 0 0,0-1 1 0 0,-3 4 0 0 0,-1 0 51 0 0,0 0 1 0 0,1 0 0 0 0,0 1 0 0 0,0 0 0 0 0,1 0 0 0 0,-1 0 0 0 0,1 0 0 0 0,-4 10 0 0 0,6-12-11 0 0,0 0 1 0 0,0 1-1 0 0,1-1 1 0 0,-1 1-1 0 0,1 0 1 0 0,0 0-1 0 0,0-1 1 0 0,0 1-1 0 0,1 0 1 0 0,0 0-1 0 0,0 0 1 0 0,0-1 0 0 0,1 1-1 0 0,0 6 1 0 0,1-8-23 0 0,-1-1 0 0 0,1 0 0 0 0,0 0 0 0 0,0 0 0 0 0,0 1 0 0 0,0-2 0 0 0,0 1 0 0 0,0 0 0 0 0,0 0 0 0 0,0-1 0 0 0,1 1 0 0 0,4 2 0 0 0,34 13 28 0 0,-36-15-66 0 0,1-1-1 0 0,0-1 1 0 0,0 1-1 0 0,-1-1 1 0 0,1 0-1 0 0,0-1 1 0 0,0 1-1 0 0,-1-1 1 0 0,1 0-1 0 0,0 0 1 0 0,-1-1-1 0 0,1 0 1 0 0,-1 0-1 0 0,1 0 1 0 0,-1 0-1 0 0,0-1 1 0 0,0 0-1 0 0,0 0 0 0 0,-1-1 1 0 0,1 1-1 0 0,-1-1 1 0 0,7-6-1 0 0,-10 8-2 0 0,0 0 0 0 0,0 0-1 0 0,1 0 1 0 0,-1 0 0 0 0,-1 0-1 0 0,1 0 1 0 0,0 0 0 0 0,0 0 0 0 0,-1-1-1 0 0,1 1 1 0 0,-1 0 0 0 0,0 0-1 0 0,0 0 1 0 0,0-1 0 0 0,0 1-1 0 0,0 0 1 0 0,-1-5 0 0 0,-10-38-3 0 0,10 53 6 0 0,0 1 0 0 0,1-1 0 0 0,0 0 0 0 0,0 1 0 0 0,1-1 0 0 0,2 12 0 0 0,-1-16 3 0 0,0-1 0 0 0,0 0-1 0 0,1 1 1 0 0,-1-1 0 0 0,1 0 0 0 0,-1-1-1 0 0,1 1 1 0 0,0 0 0 0 0,0-1 0 0 0,0 0-1 0 0,1 1 1 0 0,-1-1 0 0 0,0 0 0 0 0,1-1-1 0 0,-1 1 1 0 0,1-1 0 0 0,0 1 0 0 0,-1-1-1 0 0,1 0 1 0 0,0-1 0 0 0,0 1-1 0 0,0 0 1 0 0,0-1 0 0 0,0 0 0 0 0,-1 0-1 0 0,1 0 1 0 0,0-1 0 0 0,0 1 0 0 0,0-1-1 0 0,0 0 1 0 0,-1 0 0 0 0,8-3 0 0 0,-7 2-21 0 0,-1-1 1 0 0,0 0 0 0 0,1 1-1 0 0,-1-1 1 0 0,0 0 0 0 0,0-1 0 0 0,-1 1-1 0 0,1 0 1 0 0,0-1 0 0 0,-1 0-1 0 0,0 1 1 0 0,0-1 0 0 0,0 0-1 0 0,1-7 1 0 0,-1 5 11 0 0,0-1 0 0 0,-1 0-1 0 0,0 1 1 0 0,-1-1 0 0 0,0 0-1 0 0,0 0 1 0 0,0 0 0 0 0,-3-12 0 0 0,1-11-21 0 0,3 26-7 0 0,2 21 39 0 0,-3-11 7 0 0,1 5 18 0 0,0-1 0 0 0,0 1 0 0 0,1-1 0 0 0,0 0 0 0 0,1 1 0 0 0,0-1 0 0 0,0 0 0 0 0,2 0 0 0 0,5 11 0 0 0,-8-19-181 0 0,0 0 0 0 0,0-1 0 0 0,1 1 1 0 0,-1-1-1 0 0,0 1 0 0 0,1-1 0 0 0,-1 0 0 0 0,1 0 1 0 0,-1 0-1 0 0,1 0 0 0 0,-1-1 0 0 0,1 1 1 0 0,-1-1-1 0 0,1 1 0 0 0,0-1 0 0 0,-1 0 0 0 0,1 0 1 0 0,0 0-1 0 0,3-1 0 0 0,2-1-858 0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2:33.793"/>
    </inkml:context>
    <inkml:brush xml:id="br0">
      <inkml:brushProperty name="width" value="0.1" units="cm"/>
      <inkml:brushProperty name="height" value="0.1" units="cm"/>
      <inkml:brushProperty name="color" value="#FFC114"/>
    </inkml:brush>
  </inkml:definitions>
  <inkml:trace contextRef="#ctx0" brushRef="#br0">20 17 3872 0 0,'-5'-8'28'0'0,"5"0"0"0"0,0 10-24 0 0,-4-2 16 0 0,4 3 12 0 0,-4 1-20 0 0,2 4-12 0 0,0-1 20 0 0,0 2-96 0 0,4 1-64 0 0,-2 4-40 0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2:34.134"/>
    </inkml:context>
    <inkml:brush xml:id="br0">
      <inkml:brushProperty name="width" value="0.1" units="cm"/>
      <inkml:brushProperty name="height" value="0.1" units="cm"/>
      <inkml:brushProperty name="color" value="#FFC114"/>
    </inkml:brush>
  </inkml:definitions>
  <inkml:trace contextRef="#ctx0" brushRef="#br0">0 141 4076 0 0,'8'1'378'0'0,"-1"1"-1"0"0,1-2 0 0 0,0 1 0 0 0,-1-1 1 0 0,1-1-1 0 0,10-1 0 0 0,-14 2-227 0 0,-3 0-95 0 0,0 0 1 0 0,0 0 0 0 0,0 0 0 0 0,-1 0 0 0 0,1-1 0 0 0,0 1 0 0 0,0 0-1 0 0,0 0 1 0 0,-1-1 0 0 0,1 1 0 0 0,0 0 0 0 0,-1-1 0 0 0,1 1-1 0 0,0-1 1 0 0,-1 1 0 0 0,1-1 0 0 0,0 1 0 0 0,-1-1 0 0 0,1 1 0 0 0,-1-1-1 0 0,1 0 1 0 0,-1 1 0 0 0,1-1 0 0 0,-1 0 0 0 0,1 0 0 0 0,-1 0-41 0 0,0 1 0 0 0,0 0 0 0 0,0-1 0 0 0,0 1 0 0 0,1 0 0 0 0,-1-1 0 0 0,0 1 1 0 0,0 0-1 0 0,0-1 0 0 0,0 1 0 0 0,0 0 0 0 0,0-1 0 0 0,0 1 0 0 0,-1 0 0 0 0,1-1 1 0 0,0 1-1 0 0,0 0 0 0 0,0-1 0 0 0,0 1 0 0 0,0 0 0 0 0,0-1 0 0 0,-1 1 0 0 0,1 0 1 0 0,0 0-1 0 0,0-1 0 0 0,0 1 0 0 0,-1 0 0 0 0,1 0 0 0 0,0-1 0 0 0,0 1 0 0 0,-1 0 0 0 0,1 0 1 0 0,0 0-1 0 0,-1 0 0 0 0,1-1 0 0 0,0 1 0 0 0,0 0 0 0 0,-1 0 0 0 0,1 0 0 0 0,0 0 1 0 0,-1 0-1 0 0,0 0 0 0 0,-38-2 154 0 0,38 2-159 0 0,1 0 0 0 0,0 1 1 0 0,0-1-1 0 0,-1 0 0 0 0,1 0 0 0 0,0 0 0 0 0,0 1 0 0 0,0-1 0 0 0,-1 0 1 0 0,1 0-1 0 0,0 1 0 0 0,0-1 0 0 0,0 0 0 0 0,0 1 0 0 0,0-1 0 0 0,-1 0 0 0 0,1 1 1 0 0,0-1-1 0 0,0 0 0 0 0,0 1 0 0 0,0-1 0 0 0,0 0 0 0 0,0 1 0 0 0,0-1 1 0 0,0 0-1 0 0,0 1 0 0 0,0-1 0 0 0,0 0 0 0 0,1 0 0 0 0,-1 1 0 0 0,0-1 1 0 0,0 0-1 0 0,0 1 0 0 0,0-1 0 0 0,0 0 0 0 0,1 1 0 0 0,6 19 76 0 0,-5-14-28 0 0,4 17 12 0 0,-1 0 0 0 0,-1 1 0 0 0,-1 0 0 0 0,-1 0 0 0 0,-1 28 1 0 0,-1-52-71 0 0,11-24-163 0 0,12-33 8 0 0,-16 38 147 0 0,1 0 1 0 0,0 0-1 0 0,2 1 1 0 0,20-32-1 0 0,-29 50 10 0 0,-1 0 0 0 0,0-1 0 0 0,0 1 0 0 0,1 0 0 0 0,-1-1 0 0 0,0 1 0 0 0,0 0 0 0 0,1 0 0 0 0,-1-1 0 0 0,0 1 0 0 0,1 0 0 0 0,-1 0 0 0 0,0-1-1 0 0,1 1 1 0 0,-1 0 0 0 0,0 0 0 0 0,1 0 0 0 0,-1 0 0 0 0,1-1 0 0 0,-1 1 0 0 0,0 0 0 0 0,1 0 0 0 0,-1 0 0 0 0,1 0 0 0 0,-1 0 0 0 0,0 0 0 0 0,1 0 0 0 0,-1 0 0 0 0,1 0 0 0 0,-1 0 0 0 0,0 0 0 0 0,1 1 0 0 0,-1-1-1 0 0,0 0 1 0 0,1 0 0 0 0,-1 0 0 0 0,1 0 0 0 0,-1 1 0 0 0,0-1 0 0 0,1 0 0 0 0,-1 0 0 0 0,0 1 0 0 0,0-1 0 0 0,1 0 0 0 0,-1 1 0 0 0,0-1 0 0 0,1 0 0 0 0,-1 1 0 0 0,0-1 0 0 0,0 0 0 0 0,0 1 0 0 0,0-1-1 0 0,1 0 1 0 0,-1 1 0 0 0,0-1 0 0 0,0 1 0 0 0,0-1 0 0 0,0 0 0 0 0,0 1 0 0 0,0-1 0 0 0,0 1 0 0 0,9 34 243 0 0,-8-26-177 0 0,3 5 13 0 0,-2-4-36 0 0,0-1 0 0 0,1 0 0 0 0,0 0 0 0 0,7 14 0 0 0,-8-20-34 0 0,0 0 0 0 0,-1-1 0 0 0,1 1 0 0 0,0-1 0 0 0,1 0 0 0 0,-1 1 0 0 0,0-1-1 0 0,1 0 1 0 0,-1 0 0 0 0,1-1 0 0 0,-1 1 0 0 0,1 0 0 0 0,0-1 0 0 0,0 0-1 0 0,0 1 1 0 0,0-1 0 0 0,0 0 0 0 0,5 0 0 0 0,-1 1-4 0 0,1-1 0 0 0,-1-1-1 0 0,1 1 1 0 0,-1-1 0 0 0,1-1 0 0 0,-1 1 0 0 0,1-1 0 0 0,-1 0-1 0 0,1-1 1 0 0,-1 0 0 0 0,0 0 0 0 0,0-1 0 0 0,0 0-1 0 0,10-5 1 0 0,-12 5-22 0 0,0-1-1 0 0,0 1 1 0 0,0-1-1 0 0,0 0 1 0 0,-1-1-1 0 0,1 1 1 0 0,-1-1-1 0 0,0 0 1 0 0,-1 0-1 0 0,1 0 1 0 0,-1 0-1 0 0,0 0 1 0 0,0-1-1 0 0,-1 0 1 0 0,0 1-1 0 0,0-1 1 0 0,3-11-1 0 0,-4 8-5 0 0,0-1-1 0 0,-1 1 1 0 0,0-1-1 0 0,0 1 1 0 0,-1 0-1 0 0,-3-19 1 0 0,2 22 16 0 0,1 0 0 0 0,-1 1 0 0 0,1-1 0 0 0,-1 1 0 0 0,-1 0-1 0 0,1-1 1 0 0,-1 1 0 0 0,0 0 0 0 0,0 0 0 0 0,-1 1 0 0 0,1-1 0 0 0,-7-5 0 0 0,10 10 4 0 0,-1-1 1 0 0,1 1-1 0 0,-1-1 0 0 0,1 1 0 0 0,-1 0 0 0 0,1-1 1 0 0,-1 1-1 0 0,0 0 0 0 0,1-1 0 0 0,-1 1 0 0 0,0 0 1 0 0,1 0-1 0 0,-1 0 0 0 0,0 0 0 0 0,1 0 0 0 0,-1-1 1 0 0,0 1-1 0 0,1 0 0 0 0,-1 0 0 0 0,0 1 0 0 0,1-1 0 0 0,-1 0 1 0 0,0 0-1 0 0,1 0 0 0 0,-1 0 0 0 0,1 1 0 0 0,-1-1 1 0 0,0 0-1 0 0,-1 2 1 0 0,1-1 0 0 0,-1 0 0 0 0,1 0 1 0 0,-1 1-1 0 0,1-1 0 0 0,0 1 0 0 0,0-1 0 0 0,0 1 1 0 0,0-1-1 0 0,-1 3 0 0 0,-2 3 3 0 0,1 1-1 0 0,-1 0 0 0 0,-2 14 1 0 0,4-12 12 0 0,0 0 1 0 0,1 1-1 0 0,0-1 1 0 0,0 0-1 0 0,1 1 0 0 0,1-1 1 0 0,0 0-1 0 0,0 1 1 0 0,1-1-1 0 0,6 19 1 0 0,-6-22-72 0 0,1 0 0 0 0,0 0 1 0 0,1-1-1 0 0,-1 1 1 0 0,1-1-1 0 0,0 0 0 0 0,1 0 1 0 0,-1-1-1 0 0,1 1 1 0 0,1-1-1 0 0,-1 0 0 0 0,0 0 1 0 0,1-1-1 0 0,0 1 1 0 0,0-1-1 0 0,9 4 1 0 0,-7-5-263 0 0,1 0 1 0 0,-1-1 0 0 0,0 0 0 0 0,1-1 0 0 0,-1 1 0 0 0,1-1 0 0 0,15-1 0 0 0,-3-2-559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8:59:17.292"/>
    </inkml:context>
    <inkml:brush xml:id="br0">
      <inkml:brushProperty name="width" value="0.1" units="cm"/>
      <inkml:brushProperty name="height" value="0.1" units="cm"/>
      <inkml:brushProperty name="color" value="#FFC114"/>
    </inkml:brush>
  </inkml:definitions>
  <inkml:trace contextRef="#ctx0" brushRef="#br0">0 3 6033 0 0,'6'-3'538'0'0,"-4"3"-245"0"0,2 8 69 0 0,4 15-41 0 0,-1 1 0 0 0,-1 0 0 0 0,-1 1 0 0 0,-1-1 0 0 0,1 33 0 0 0,-3-32-134 0 0,12 115 631 0 0,54 494 671 0 0,-63-600-1566 0 0,0 14-431 0 0,2-1 1 0 0,17 58 0 0 0,-18-94-234 0 0,-6-11 664 0 0,0 1 0 0 0,0-1 0 0 0,0 0 0 0 0,0 1 0 0 0,0-1 0 0 0,1 0 0 0 0,-1 0 0 0 0,0 1 0 0 0,0-1 0 0 0,0 0 0 0 0,1 0 0 0 0,-1 0 0 0 0,0 1 0 0 0,0-1 0 0 0,1 0 0 0 0,-1 0 0 0 0,0 0 0 0 0,1 0 0 0 0,-1 1 0 0 0,0-1 0 0 0,0 0 0 0 0,1 0 0 0 0,-1 0 0 0 0,0 0 0 0 0,1 0 0 0 0,-1 0 0 0 0,0 0 0 0 0,1 0 0 0 0,-1 0 0 0 0,0 0 0 0 0,0 0 0 0 0,1 0 0 0 0,-1 0 0 0 0,0 0 0 0 0,1 0 0 0 0,3-4-692 0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2:34.475"/>
    </inkml:context>
    <inkml:brush xml:id="br0">
      <inkml:brushProperty name="width" value="0.1" units="cm"/>
      <inkml:brushProperty name="height" value="0.1" units="cm"/>
      <inkml:brushProperty name="color" value="#FFC114"/>
    </inkml:brush>
  </inkml:definitions>
  <inkml:trace contextRef="#ctx0" brushRef="#br0">66 223 5725 0 0,'-1'-16'102'0'0,"0"1"0"0"0,-6-22 0 0 0,4 23 372 0 0,1-1 0 0 0,-1-20 0 0 0,4 39-418 0 0,0-1 1 0 0,1 1-1 0 0,0 0 1 0 0,-1 0-1 0 0,1-1 1 0 0,0 1-1 0 0,1-1 1 0 0,3 5-1 0 0,9 16-46 0 0,3 11 36 0 0,15 36 130 0 0,-31-64-164 0 0,1 0 0 0 0,-1 0 0 0 0,-1 0 0 0 0,1 0 0 0 0,-1 0 0 0 0,-1 0 0 0 0,1 0 0 0 0,-2 12 0 0 0,1-19-12 0 0,0 1 0 0 0,0 0 0 0 0,0 0 0 0 0,0 0 0 0 0,0 0 1 0 0,-1 0-1 0 0,1-1 0 0 0,0 1 0 0 0,0 0 0 0 0,-1 0 0 0 0,1 0 1 0 0,-1-1-1 0 0,1 1 0 0 0,-1 0 0 0 0,1 0 0 0 0,-1-1 0 0 0,1 1 0 0 0,-1 0 1 0 0,0-1-1 0 0,1 1 0 0 0,-1-1 0 0 0,0 1 0 0 0,1-1 0 0 0,-1 1 0 0 0,0-1 1 0 0,0 0-1 0 0,1 1 0 0 0,-2 0 0 0 0,-1-1 1 0 0,1 0 0 0 0,0 0 0 0 0,0 0 0 0 0,0 0 0 0 0,0 0 0 0 0,0-1 0 0 0,-1 1 0 0 0,1-1 0 0 0,0 1 0 0 0,0-1 0 0 0,-3-1 0 0 0,-3-2 8 0 0,-1 0-1 0 0,1-1 1 0 0,0 0-1 0 0,-11-10 1 0 0,14 10 47 0 0,0 0-1 0 0,0-1 0 0 0,1 0 1 0 0,0 0-1 0 0,0 0 1 0 0,0-1-1 0 0,1 1 0 0 0,0-1 1 0 0,0 0-1 0 0,1 0 1 0 0,0 0-1 0 0,0 0 0 0 0,0 0 1 0 0,1 0-1 0 0,0 0 1 0 0,1-1-1 0 0,0 1 1 0 0,1-15-1 0 0,0 12 23 0 0,0-1 0 0 0,0 1 0 0 0,1 0 0 0 0,1 0 0 0 0,0 0 0 0 0,0 0 0 0 0,1 1 0 0 0,0-1 0 0 0,1 1-1 0 0,0 0 1 0 0,0 0 0 0 0,1 1 0 0 0,7-9 0 0 0,-10 14-43 0 0,0 0 0 0 0,0 0 0 0 0,0 1 0 0 0,0-1 0 0 0,1 1 0 0 0,-1 0 0 0 0,0 0 0 0 0,1 0 0 0 0,0 0 0 0 0,0 0 0 0 0,-1 1 0 0 0,1 0 0 0 0,0 0 0 0 0,0 0 0 0 0,0 0 0 0 0,0 1 0 0 0,0-1 1 0 0,0 1-1 0 0,0 0 0 0 0,0 0 0 0 0,0 0 0 0 0,0 1 0 0 0,0 0 0 0 0,0 0 0 0 0,0 0 0 0 0,0 0 0 0 0,6 3 0 0 0,-3-1-112 0 0,-1 0 0 0 0,0 1 0 0 0,0 0 1 0 0,0 0-1 0 0,0 0 0 0 0,-1 1 1 0 0,0 0-1 0 0,0 0 0 0 0,0 0 0 0 0,0 0 1 0 0,-1 1-1 0 0,0 0 0 0 0,0 0 0 0 0,-1 0 1 0 0,3 7-1 0 0,-3-2-737 0 0,-2 1-132 0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2:42.601"/>
    </inkml:context>
    <inkml:brush xml:id="br0">
      <inkml:brushProperty name="width" value="0.1" units="cm"/>
      <inkml:brushProperty name="height" value="0.1" units="cm"/>
      <inkml:brushProperty name="color" value="#FFC114"/>
    </inkml:brush>
  </inkml:definitions>
  <inkml:trace contextRef="#ctx0" brushRef="#br0">0 291 4224 0 0,'20'-71'1887'0'0,"45"-108"0"0"0,-63 176-1865 0 0,-1 1 1 0 0,0-1-1 0 0,1 1 1 0 0,-1 0-1 0 0,1 0 1 0 0,-1-1-1 0 0,1 1 1 0 0,0 0-1 0 0,0 1 0 0 0,0-1 1 0 0,0 0-1 0 0,1 0 1 0 0,-1 1-1 0 0,0 0 1 0 0,1-1-1 0 0,2 0 0 0 0,0 0-15 0 0,0 1-1 0 0,-1 0 0 0 0,1 0 0 0 0,0 0 1 0 0,0 0-1 0 0,0 1 0 0 0,0 0 0 0 0,7 1 1 0 0,6 1-18 0 0,-1 2 1 0 0,0 0 0 0 0,0 1-1 0 0,17 7 1 0 0,-3 0 25 0 0,-1 1-1 0 0,0 1 0 0 0,41 27 1 0 0,-60-34 2 0 0,0 1-1 0 0,-1 0 1 0 0,0 1 0 0 0,0 0 0 0 0,-1 1 0 0 0,0 0-1 0 0,-1 1 1 0 0,0-1 0 0 0,-1 1 0 0 0,0 1 0 0 0,8 17-1 0 0,-1 10 26 0 0,-2 0 0 0 0,-2 1 0 0 0,7 60 0 0 0,-16-82-10 0 0,0 0 1 0 0,-2 0-1 0 0,0 0 1 0 0,-1 0 0 0 0,-6 23-1 0 0,0 11 39 0 0,-8 27 65 0 0,3-21-42 0 0,4-15-26 0 0,-2-1 1 0 0,-19 46-1 0 0,-40 79 109 0 0,36-90 149 0 0,-33 108-1 0 0,63-170-275 0 0,1 0-1 0 0,0-1 1 0 0,1 1-1 0 0,1 0 1 0 0,0 0-1 0 0,1 0 1 0 0,1 0-1 0 0,0 0 1 0 0,1 0-1 0 0,1-1 0 0 0,0 1 1 0 0,1-1-1 0 0,0 1 1 0 0,1-1-1 0 0,1 0 1 0 0,0-1-1 0 0,1 0 1 0 0,1 0-1 0 0,15 21 1 0 0,9 11-4 0 0,82 104 29 0 0,-99-134-70 0 0,0 1-1 0 0,1-2 0 0 0,1 0 1 0 0,0-1-1 0 0,1 0 1 0 0,36 18-1 0 0,-12-11-18 0 0,1-1-1 0 0,50 13 1 0 0,-92-32 11 0 0,1 0-1 0 0,0 1 1 0 0,-1-1 0 0 0,1 1-1 0 0,-1 0 1 0 0,1 0-1 0 0,-1-1 1 0 0,1 1 0 0 0,-1 0-1 0 0,1 0 1 0 0,-1 0 0 0 0,0 0-1 0 0,1 1 1 0 0,-1-1 0 0 0,0 0-1 0 0,0 1 1 0 0,0-1-1 0 0,1 2 1 0 0,-2-2 3 0 0,0 1-1 0 0,1-1 1 0 0,-1 0-1 0 0,0 1 1 0 0,0-1 0 0 0,0 0-1 0 0,-1 1 1 0 0,1-1-1 0 0,0 0 1 0 0,0 1 0 0 0,-1-1-1 0 0,1 0 1 0 0,-1 0-1 0 0,1 1 1 0 0,-1-1 0 0 0,1 0-1 0 0,-1 0 1 0 0,0 0-1 0 0,0 0 1 0 0,1 0 0 0 0,-1 0-1 0 0,-2 2 1 0 0,-15 15 24 0 0,-1-1-1 0 0,-1-1 1 0 0,0 0 0 0 0,-1-2 0 0 0,-31 17 0 0 0,27-17-9 0 0,1 2 0 0 0,0 0 1 0 0,-40 37-1 0 0,43-30 0 0 0,2 2 1 0 0,1 0-1 0 0,1 1 1 0 0,1 1 0 0 0,1 0-1 0 0,1 1 1 0 0,-13 40-1 0 0,21-50 24 0 0,1 1 0 0 0,1 1 0 0 0,0-1 0 0 0,1 0 0 0 0,1 1 0 0 0,1 0 0 0 0,1-1 0 0 0,1 1-1 0 0,3 23 1 0 0,2-11 99 0 0,1 0-1 0 0,1 0 1 0 0,2 0-1 0 0,23 50 1 0 0,14 33 53 0 0,-33-74-179 0 0,3-1 0 0 0,1-1 0 0 0,31 50 1 0 0,-28-57 29 0 0,31 62-1 0 0,-44-75-3 0 0,-1 1-1 0 0,0 0 1 0 0,-1 0-1 0 0,6 41 1 0 0,-8-19 70 0 0,-2 0 1 0 0,-1 0-1 0 0,-3 1 0 0 0,-1-1 1 0 0,-10 48-1 0 0,1-36 49 0 0,-2-1 0 0 0,-2 0 0 0 0,-34 73 0 0 0,40-105-10 0 0,-1-2 1 0 0,0 1-1 0 0,-2-1 0 0 0,-24 28 1 0 0,23-35 119 0 0,9-22-96 0 0,1-3-221 0 0,3 11 6 0 0,0 0 0 0 0,-1 0 1 0 0,1 1-1 0 0,-1-1 0 0 0,0 0 1 0 0,1 1-1 0 0,-1-1 0 0 0,0 1 1 0 0,0 0-1 0 0,0 0 0 0 0,0-1 1 0 0,0 1-1 0 0,0 1 0 0 0,-1-1 1 0 0,1 0-1 0 0,0 0 0 0 0,0 1 1 0 0,-4-1-1 0 0,-43-4-2001 0 0,27 3 759 0 0,-2 1-169 0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2:55.418"/>
    </inkml:context>
    <inkml:brush xml:id="br0">
      <inkml:brushProperty name="width" value="0.1" units="cm"/>
      <inkml:brushProperty name="height" value="0.1" units="cm"/>
      <inkml:brushProperty name="color" value="#E71224"/>
    </inkml:brush>
  </inkml:definitions>
  <inkml:trace contextRef="#ctx0" brushRef="#br0">4291 732 5725 0 0,'-12'-179'422'0'0,"10"169"-330"0"0,1 0-1 0 0,-1 0 0 0 0,-1 0 0 0 0,1 1 1 0 0,-2-1-1 0 0,1 1 0 0 0,-2 0 1 0 0,1 0-1 0 0,-1 0 0 0 0,0 0 1 0 0,-1 1-1 0 0,0 0 0 0 0,0 0 1 0 0,-1 0-1 0 0,0 1 0 0 0,0 0 0 0 0,-1 1 1 0 0,0-1-1 0 0,-13-7 0 0 0,-10-8 255 0 0,-1 0 0 0 0,-2 2 0 0 0,-59-26 0 0 0,44 29-226 0 0,-2 2 0 0 0,-78-13 0 0 0,-109-2-26 0 0,169 22-45 0 0,-585-32 640 0 0,591 41-590 0 0,0 2-1 0 0,0 3 1 0 0,1 2-1 0 0,-62 18 1 0 0,26 1-79 0 0,-163 69 0 0 0,239-86-20 0 0,-334 160 123 0 0,258-108-37 0 0,4 4 1 0 0,3 4-1 0 0,3 4 1 0 0,-140 152-1 0 0,180-172-20 0 0,4 2 1 0 0,-42 70-1 0 0,-63 130-7 0 0,57-93-29 0 0,-157 302 175 0 0,207-370-167 0 0,4 2 0 0 0,4 2 0 0 0,-22 106 0 0 0,-12 143-4 0 0,-12 52 18 0 0,16-64-12 0 0,51-232-23 0 0,0 133 0 0 0,18 110-4 0 0,24-2 4 0 0,-18-275-13 0 0,4-1 1 0 0,2-1-1 0 0,4 0 1 0 0,3-2 0 0 0,2 0-1 0 0,3-2 1 0 0,3-1-1 0 0,3-1 1 0 0,2-2-1 0 0,87 105 1 0 0,-95-133 0 0 0,2-2 0 0 0,1-1-1 0 0,48 34 1 0 0,116 62-26 0 0,-149-100 21 0 0,1-3 0 0 0,1-1 0 0 0,59 17 0 0 0,159 30 1 0 0,-263-67-1 0 0,55 12 4 0 0,1-3 0 0 0,-1-2 0 0 0,1-2 0 0 0,1-4 0 0 0,-1-2 0 0 0,72-9-1 0 0,5-13-8 0 0,139-39-1 0 0,126-64 57 0 0,-306 92-53 0 0,271-99-39 0 0,-257 87-25 0 0,133-76 1 0 0,-173 77-39 0 0,-3-3 0 0 0,-1-2 0 0 0,74-74 0 0 0,-73 56-104 0 0,101-132 0 0 0,38-92 6 0 0,-197 277 196 0 0,229-361-89 0 0,-141 219 84 0 0,190-340-136 0 0,-253 432 130 0 0,-3-1-1 0 0,-2-2 1 0 0,-3-1 0 0 0,-4 0-1 0 0,-2-2 1 0 0,-4-1 0 0 0,-2 0-1 0 0,-4-1 1 0 0,2-111 0 0 0,-42-277-60 0 0,-35 1-29 0 0,58 417 95 0 0,-75-356-59 0 0,60 322 64 0 0,-3 1 0 0 0,-4 2 0 0 0,-43-79 0 0 0,22 61-29 0 0,-4 3 0 0 0,-77-96-1 0 0,-34-6-70 0 0,-135-137-93 0 0,283 306 69 0 0,-11-14 206 0 0,-38-37 1 0 0,58 64-325 0 0,0 1 0 0 0,-1 0 1 0 0,0 0-1 0 0,0 1 0 0 0,0 0 0 0 0,-1 0 0 0 0,0 1 0 0 0,0 1 1 0 0,0-1-1 0 0,-15-2 0 0 0,17 7-476 0 0,-1 1-89 0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2:57.123"/>
    </inkml:context>
    <inkml:brush xml:id="br0">
      <inkml:brushProperty name="width" value="0.1" units="cm"/>
      <inkml:brushProperty name="height" value="0.1" units="cm"/>
      <inkml:brushProperty name="color" value="#E71224"/>
    </inkml:brush>
  </inkml:definitions>
  <inkml:trace contextRef="#ctx0" brushRef="#br0">2352 174 4400 0 0,'44'-20'40'0'0,"-35"15"546"0"0,-4-5-394 0 0,18-29 63 0 0,-17 29 916 0 0,-11 5-984 0 0,-13-15-104 0 0,13 16 177 0 0,-28-5-339 0 0,-96-25 65 0 0,120 31-1 0 0,1 1 0 0 0,-1 0 0 0 0,1 1 1 0 0,-1 0-1 0 0,-12 0 0 0 0,-105-5 34 0 0,94 5 475 0 0,-40 12-367 0 0,-253 39-17 0 0,111-7-5 0 0,197-39-80 0 0,1 1 0 0 0,-1 1 0 0 0,1 0 0 0 0,-23 13 0 0 0,16-7 6 0 0,-42 22 38 0 0,1 2 0 0 0,2 3 0 0 0,-73 60 0 0 0,89-58-21 0 0,2 3 0 0 0,2 1 0 0 0,2 2 0 0 0,-37 56 0 0 0,-120 218 649 0 0,129-204-415 0 0,55-95-236 0 0,-198 348 687 0 0,190-328-550 0 0,1 2 0 0 0,2 0 0 0 0,2 1 0 0 0,3 0 0 0 0,-13 70 0 0 0,-19 113 282 0 0,-13 112 133 0 0,52-263-452 0 0,9 150 0 0 0,2-172-78 0 0,3-2 0 0 0,2 1 0 0 0,26 81 1 0 0,-15-69 75 0 0,-8-22 75 0 0,32 71 0 0 0,-38-101-195 0 0,1-1-1 0 0,0 0 1 0 0,0 0-1 0 0,1-1 0 0 0,1 0 1 0 0,0 0-1 0 0,1-1 0 0 0,0-1 1 0 0,13 11-1 0 0,3-3-13 0 0,1-1 1 0 0,1-1-1 0 0,0-1 0 0 0,1-2 0 0 0,43 14 0 0 0,163 33-3 0 0,-230-59-5 0 0,669 111 119 0 0,-419-75-57 0 0,-232-33-60 0 0,202 26 10 0 0,-165-25-38 0 0,107-4 1 0 0,-99-7-12 0 0,0-2-1 0 0,-1-3 0 0 0,0-4 1 0 0,-1-2-1 0 0,-1-3 0 0 0,0-3 1 0 0,-2-3-1 0 0,-1-2 0 0 0,115-72 1 0 0,7-35-63 0 0,-159 112 90 0 0,0 0 0 0 0,-2-2 0 0 0,-1-1 0 0 0,33-46 0 0 0,-29 28 2 0 0,-2 0-1 0 0,-1-2 0 0 0,-3 0 1 0 0,-1-2-1 0 0,15-60 0 0 0,18-93-76 0 0,-17 57-130 0 0,70-178 0 0 0,-47 187 172 0 0,41-109 40 0 0,-88 210 3 0 0,-3-1 0 0 0,-1 0-1 0 0,-1 0 1 0 0,-2 0 0 0 0,0-50 0 0 0,-5 50-5 0 0,-2-1 1 0 0,-1 1 0 0 0,-2 0 0 0 0,-2 0 0 0 0,-1 0 0 0 0,-2 1 0 0 0,-1 1 0 0 0,-1-1 0 0 0,-2 2 0 0 0,-27-47 0 0 0,-246-347-129 0 0,211 320 101 0 0,54 75-1 0 0,-1 2-1 0 0,-1 1 0 0 0,-2 1 0 0 0,-1 1 1 0 0,-1 1-1 0 0,-1 1 0 0 0,-38-23 1 0 0,65 46 21 0 0,-196-116-668 0 0,159 97 436 0 0,-1 2-1 0 0,-1 2 0 0 0,-53-14 0 0 0,53 20-355 0 0,0 2 0 0 0,-69-5 0 0 0,80 3-1107 0 0,21 11 922 0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3:19.713"/>
    </inkml:context>
    <inkml:brush xml:id="br0">
      <inkml:brushProperty name="width" value="0.1" units="cm"/>
      <inkml:brushProperty name="height" value="0.1" units="cm"/>
      <inkml:brushProperty name="color" value="#E71224"/>
    </inkml:brush>
  </inkml:definitions>
  <inkml:trace contextRef="#ctx0" brushRef="#br0">24 43 6813 0 0,'-1'-4'123'0'0,"0"0"0"0"0,-1 0 0 0 0,1 0 1 0 0,-1 0-1 0 0,0 0 0 0 0,0 0 1 0 0,-1 1-1 0 0,1-1 0 0 0,-5-4 0 0 0,7 15 10 0 0,0-2 7 0 0,-1 0 1 0 0,1 0 0 0 0,1 1-1 0 0,-1-1 1 0 0,1 0 0 0 0,0 0-1 0 0,1 5 1 0 0,2 5 7 0 0,2 4 56 0 0,-3-13 23 0 0,0-17-119 0 0,0-1 71 0 0,-2 13-167 0 0,-1-1-1 0 0,1 1 1 0 0,-1-1 0 0 0,1 1 0 0 0,-1-1-1 0 0,1 1 1 0 0,-1-1 0 0 0,1 1 0 0 0,-1 0 0 0 0,0-1-1 0 0,1 1 1 0 0,-1 0 0 0 0,0-1 0 0 0,0 1-1 0 0,1 0 1 0 0,-1-1 0 0 0,0 1 0 0 0,0 0 0 0 0,0 0-1 0 0,0-1 1 0 0,0 1 0 0 0,0 1 0 0 0,66 347 2009 0 0,-39-187-1934 0 0,-26-152-92 0 0,12 77-422 0 0,-12-76-57 0 0,-1-1 0 0 0,0 1-1 0 0,-1 0 1 0 0,0 0 0 0 0,-5 20-1 0 0,-1-17-596 0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3:20.069"/>
    </inkml:context>
    <inkml:brush xml:id="br0">
      <inkml:brushProperty name="width" value="0.1" units="cm"/>
      <inkml:brushProperty name="height" value="0.1" units="cm"/>
      <inkml:brushProperty name="color" value="#E71224"/>
    </inkml:brush>
  </inkml:definitions>
  <inkml:trace contextRef="#ctx0" brushRef="#br0">115 529 7581 0 0,'-21'-29'110'0'0,"-31"-58"0"0"0,44 70 73 0 0,1 0-1 0 0,1 0 0 0 0,0-1 1 0 0,1 1-1 0 0,-4-28 0 0 0,8 36-59 0 0,1 0 0 0 0,0 0-1 0 0,1-1 1 0 0,0 1 0 0 0,0 0-1 0 0,1 0 1 0 0,0 0-1 0 0,1 0 1 0 0,5-14 0 0 0,-2 10 49 0 0,1-1 1 0 0,0 2 0 0 0,0-1 0 0 0,1 1 0 0 0,15-17-1 0 0,-16 22-93 0 0,1-1 1 0 0,1 2-1 0 0,-1-1 0 0 0,1 1 0 0 0,0 0 0 0 0,1 1 0 0 0,-1 0 0 0 0,1 1 0 0 0,0 0 0 0 0,0 0 1 0 0,21-4-1 0 0,-7 3 2 0 0,1 1 1 0 0,0 2 0 0 0,1 0 0 0 0,25 2-1 0 0,-20 2-60 0 0,1 2-1 0 0,-1 1 1 0 0,-1 2-1 0 0,1 0 0 0 0,-1 2 1 0 0,0 2-1 0 0,-1 0 1 0 0,-1 2-1 0 0,0 1 0 0 0,0 2 1 0 0,-1 0-1 0 0,-1 2 1 0 0,33 29-1 0 0,-39-28 12 0 0,0 0 0 0 0,-1 2 0 0 0,-2 0 0 0 0,0 1 0 0 0,-1 0-1 0 0,23 43 1 0 0,-30-45 37 0 0,0 1 0 0 0,-1 0 0 0 0,-1 1 0 0 0,0-1 1 0 0,-2 1-1 0 0,-1 1 0 0 0,-1-1 0 0 0,1 40 0 0 0,-4-49-57 0 0,-1 1 1 0 0,0-1 0 0 0,-1 0-1 0 0,0 0 1 0 0,-1 0 0 0 0,0 0 0 0 0,-1-1-1 0 0,-1 1 1 0 0,0-1 0 0 0,-1 0 0 0 0,0-1-1 0 0,-1 1 1 0 0,0-1 0 0 0,0 0-1 0 0,-2-1 1 0 0,1 0 0 0 0,-1 0 0 0 0,0-1-1 0 0,-1 0 1 0 0,0 0 0 0 0,-1-1-1 0 0,0-1 1 0 0,-13 8 0 0 0,-22 9-5 0 0,-1-1-1 0 0,-1-3 1 0 0,-1-2-1 0 0,-1-1 1 0 0,-1-3-1 0 0,0-3 1 0 0,0-1-1 0 0,-56 2 1 0 0,96-11-45 0 0,-1 0 0 0 0,1-1 0 0 0,-1 0 0 0 0,1-1-1 0 0,-15-3 1 0 0,23 3-33 0 0,0 0-1 0 0,-1 0 0 0 0,1 0 0 0 0,0 0 1 0 0,1 0-1 0 0,-1-1 0 0 0,0 0 0 0 0,0 1 1 0 0,1-1-1 0 0,-1 0 0 0 0,1 0 0 0 0,-1-1 1 0 0,1 1-1 0 0,0 0 0 0 0,0-1 0 0 0,0 1 0 0 0,0-1 1 0 0,1 0-1 0 0,-1 0 0 0 0,1 0 0 0 0,-1 0 1 0 0,1 0-1 0 0,0 0 0 0 0,-1-3 0 0 0,1 0-166 0 0,-1-1 0 0 0,1 0 0 0 0,1 0 0 0 0,-1 1 0 0 0,1-1 0 0 0,0 0 0 0 0,1 0 0 0 0,-1 1 0 0 0,1-1 0 0 0,1 0 0 0 0,-1 1 0 0 0,1-1 0 0 0,0 1 0 0 0,4-7 0 0 0,8-19-891 0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3:20.737"/>
    </inkml:context>
    <inkml:brush xml:id="br0">
      <inkml:brushProperty name="width" value="0.1" units="cm"/>
      <inkml:brushProperty name="height" value="0.1" units="cm"/>
      <inkml:brushProperty name="color" value="#E71224"/>
    </inkml:brush>
  </inkml:definitions>
  <inkml:trace contextRef="#ctx0" brushRef="#br0">26 392 7005 0 0,'-21'-12'956'0'0,"23"15"-789"0"0,-1 0 1 0 0,0 0-1 0 0,0-1 0 0 0,1 1 1 0 0,0 0-1 0 0,0 0 1 0 0,3 3-1 0 0,1 4-33 0 0,69 115 823 0 0,-57-99-869 0 0,-2 1 1 0 0,0 0 0 0 0,-2 1-1 0 0,14 39 1 0 0,-27-62-87 0 0,1 1 1 0 0,-1-1-1 0 0,0 0 1 0 0,-1 1-1 0 0,1 9 0 0 0,-1-14 1 0 0,0 0-1 0 0,0-1 1 0 0,0 1-1 0 0,0 0 1 0 0,0 0-1 0 0,0 0 1 0 0,0-1-1 0 0,0 1 1 0 0,0 0-1 0 0,0 0 0 0 0,-1-1 1 0 0,1 1-1 0 0,0 0 1 0 0,-1-1-1 0 0,1 1 1 0 0,0 0-1 0 0,-1-1 1 0 0,1 1-1 0 0,-1 0 1 0 0,1-1-1 0 0,-1 1 1 0 0,1-1-1 0 0,-1 1 0 0 0,1-1 1 0 0,-1 1-1 0 0,0-1 1 0 0,1 1-1 0 0,-1-1 1 0 0,0 0-1 0 0,1 1 1 0 0,-1-1-1 0 0,0 0 1 0 0,0 0-1 0 0,1 1 0 0 0,-1-1 1 0 0,0 0-1 0 0,0 0 1 0 0,1 0-1 0 0,-1 0 1 0 0,0 0-1 0 0,0 0 1 0 0,1 0-1 0 0,-1 0 1 0 0,0 0-1 0 0,0-1 1 0 0,1 1-1 0 0,-1 0 0 0 0,0 0 1 0 0,0-1-1 0 0,1 1 1 0 0,-1 0-1 0 0,0-1 1 0 0,1 1-1 0 0,-2-1 1 0 0,-3-2 2 0 0,-1-1 1 0 0,1 0 0 0 0,0 0 0 0 0,0 0-1 0 0,0 0 1 0 0,0-1 0 0 0,1 0-1 0 0,-1 0 1 0 0,1 0 0 0 0,1 0 0 0 0,-5-8-1 0 0,-6-12-12 0 0,-12-31 0 0 0,24 52 7 0 0,-10-27 0 0 0,1 0-1 0 0,2-2 0 0 0,1 1 0 0 0,-5-40 0 0 0,-2-135 105 0 0,15 181-50 0 0,4-46 1 0 0,-3 63-24 0 0,1-1 0 0 0,0 1 0 0 0,0 0-1 0 0,1 0 1 0 0,0 0 0 0 0,1 0 0 0 0,0 1 0 0 0,7-12 0 0 0,-9 18-19 0 0,1-1-1 0 0,-1 1 0 0 0,1-1 1 0 0,-1 1-1 0 0,1 0 1 0 0,0 0-1 0 0,0 0 1 0 0,0 0-1 0 0,0 0 1 0 0,0 1-1 0 0,0-1 1 0 0,1 1-1 0 0,-1 0 1 0 0,0 0-1 0 0,1 0 1 0 0,-1 0-1 0 0,7 0 1 0 0,6 0 8 0 0,1 1 0 0 0,24 1 0 0 0,-24 0-46 0 0,0 0 16 0 0,1 1-1 0 0,-1 1 0 0 0,0 0 0 0 0,1 1 0 0 0,-1 1 0 0 0,-1 0 0 0 0,1 1 0 0 0,25 15 0 0 0,-33-17 10 0 0,-1 1-1 0 0,0 1 0 0 0,0 0 0 0 0,-1 0 1 0 0,0 0-1 0 0,0 1 0 0 0,0 0 0 0 0,-1 1 1 0 0,0-1-1 0 0,-1 1 0 0 0,1 0 0 0 0,-2 1 1 0 0,1-1-1 0 0,-1 1 0 0 0,0 0 1 0 0,-1 0-1 0 0,3 13 0 0 0,-4-16 10 0 0,-1 1 0 0 0,0 0 0 0 0,-1 0 0 0 0,1 0 0 0 0,-1 0 0 0 0,-1 0-1 0 0,1-1 1 0 0,-1 1 0 0 0,0 0 0 0 0,-1 0 0 0 0,0-1 0 0 0,0 1 0 0 0,0-1 0 0 0,-1 1 0 0 0,0-1 0 0 0,0 0 0 0 0,0 0-1 0 0,-1 0 1 0 0,0 0 0 0 0,0-1 0 0 0,-8 8 0 0 0,1-2 3 0 0,1-1 0 0 0,-1 0 0 0 0,0-1 0 0 0,-1 0 0 0 0,0-1 1 0 0,-1 0-1 0 0,-24 11 0 0 0,8-7 8 0 0,-1-1 0 0 0,-48 11-1 0 0,72-20-5 0 0,0 0 0 0 0,-1-1 0 0 0,1 0 0 0 0,-1 0 0 0 0,1-1 0 0 0,-1 0 0 0 0,0 0 0 0 0,1 0 0 0 0,-13-3 0 0 0,18 3-9 0 0,1 0-1 0 0,-1 0 0 0 0,1-1 1 0 0,0 1-1 0 0,-1 0 0 0 0,1 0 1 0 0,0 0-1 0 0,-1 0 0 0 0,1-1 0 0 0,0 1 1 0 0,-1 0-1 0 0,1 0 0 0 0,0-1 1 0 0,-1 1-1 0 0,1 0 0 0 0,0-1 1 0 0,0 1-1 0 0,-1 0 0 0 0,1-1 0 0 0,0 1 1 0 0,0 0-1 0 0,0-1 0 0 0,-1 1 1 0 0,1-1-1 0 0,0 1 0 0 0,0 0 1 0 0,0-1-1 0 0,0 1 0 0 0,0-1 1 0 0,0 1-1 0 0,0-1 0 0 0,0 0 0 0 0,8-13 97 0 0,16-9 1 0 0,-14 16-101 0 0,1 2 1 0 0,-1-1-1 0 0,1 1 1 0 0,0 1-1 0 0,0 0 1 0 0,0 0-1 0 0,0 1 0 0 0,1 1 1 0 0,0 0-1 0 0,-1 1 1 0 0,1 0-1 0 0,0 0 1 0 0,0 1-1 0 0,22 4 1 0 0,-8-1-6 0 0,0 3 1 0 0,0 0 0 0 0,0 1 0 0 0,-1 2-1 0 0,38 17 1 0 0,-50-19 10 0 0,0 0 1 0 0,-1 1-1 0 0,0 1 0 0 0,0 0 0 0 0,-1 0 0 0 0,0 1 1 0 0,18 21-1 0 0,-25-26 1 0 0,0 1 1 0 0,0-1 0 0 0,-1 1 0 0 0,1 0-1 0 0,-2 0 1 0 0,1 1 0 0 0,0-1 0 0 0,1 10-1 0 0,-3-12 3 0 0,0 0-1 0 0,-1 0 0 0 0,0 0 0 0 0,1 0 1 0 0,-2 1-1 0 0,1-1 0 0 0,0 0 1 0 0,-1 0-1 0 0,0 0 0 0 0,0 0 1 0 0,0 0-1 0 0,0 0 0 0 0,-1 0 1 0 0,-3 6-1 0 0,1-4 9 0 0,0 0 0 0 0,-1-1 1 0 0,1 1-1 0 0,-1-1 0 0 0,0 0 1 0 0,-1-1-1 0 0,1 1 0 0 0,-1-1 0 0 0,0 0 1 0 0,0-1-1 0 0,-12 6 0 0 0,-5 1 21 0 0,-47 13 0 0 0,40-15-285 0 0,0-1 0 0 0,0-1 1 0 0,0-2-1 0 0,-1-1 0 0 0,0-2 1 0 0,0-1-1 0 0,1-1 0 0 0,-1-1 1 0 0,0-2-1 0 0,-34-9 0 0 0,63 12 115 0 0,-1 1-1 0 0,1-1 0 0 0,-1 0 0 0 0,1 0 1 0 0,-1 0-1 0 0,1-1 0 0 0,0 1 1 0 0,0 0-1 0 0,-1-1 0 0 0,1 0 1 0 0,0 1-1 0 0,-3-5 0 0 0,-6-8-833 0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3:21.220"/>
    </inkml:context>
    <inkml:brush xml:id="br0">
      <inkml:brushProperty name="width" value="0.1" units="cm"/>
      <inkml:brushProperty name="height" value="0.1" units="cm"/>
      <inkml:brushProperty name="color" value="#E71224"/>
    </inkml:brush>
  </inkml:definitions>
  <inkml:trace contextRef="#ctx0" brushRef="#br0">64 471 7389 0 0,'0'-47'2341'0'0,"0"46"-2319"0"0,0 1 1 0 0,0 0-1 0 0,0 0 1 0 0,0-1 0 0 0,1 1-1 0 0,-1 0 1 0 0,0 0-1 0 0,0-1 1 0 0,0 1-1 0 0,0 0 1 0 0,1 0 0 0 0,-1 0-1 0 0,0-1 1 0 0,0 1-1 0 0,1 0 1 0 0,-1 0 0 0 0,0 0-1 0 0,1 0 1 0 0,-1 0-1 0 0,0-1 1 0 0,0 1 0 0 0,1 0-1 0 0,-1 0 1 0 0,0 0-1 0 0,1 0 1 0 0,-1 0-1 0 0,0 0 1 0 0,0 0 0 0 0,1 0-1 0 0,-1 0 1 0 0,0 0-1 0 0,1 0 1 0 0,-1 0 0 0 0,0 0-1 0 0,0 1 1 0 0,1-1-1 0 0,-1 0 1 0 0,0 0 0 0 0,1 0-1 0 0,-1 0 1 0 0,0 0-1 0 0,0 1 1 0 0,1-1 0 0 0,-1 0-1 0 0,0 0 1 0 0,0 0-1 0 0,0 1 1 0 0,1-1-1 0 0,-1 0 1 0 0,0 0 0 0 0,0 1-1 0 0,0-1 1 0 0,0 0-1 0 0,0 0 1 0 0,1 1 0 0 0,-1-1-1 0 0,0 0 1 0 0,0 1-1 0 0,0-1 1 0 0,0 0 0 0 0,0 0-1 0 0,0 1 1 0 0,0-1-1 0 0,0 0 1 0 0,0 1 0 0 0,0-1-1 0 0,0 1 1 0 0,8 50 176 0 0,-3 1 0 0 0,-1 98-1 0 0,-7-104-92 0 0,-13 62-1 0 0,11-87-92 0 0,0-1 0 0 0,-2 0 0 0 0,0 0 0 0 0,-1-1 0 0 0,-14 25 0 0 0,22-44-8 0 0,0 1-1 0 0,0-1 0 0 0,0 1 1 0 0,-1-1-1 0 0,1 1 1 0 0,0-1-1 0 0,0 1 1 0 0,-1-1-1 0 0,1 0 0 0 0,0 1 1 0 0,0-1-1 0 0,-1 1 1 0 0,1-1-1 0 0,-1 0 1 0 0,1 1-1 0 0,0-1 1 0 0,-1 0-1 0 0,1 1 0 0 0,-1-1 1 0 0,1 0-1 0 0,-1 0 1 0 0,1 1-1 0 0,-1-1 1 0 0,1 0-1 0 0,-1 0 0 0 0,1 0 1 0 0,-1 0-1 0 0,1 0 1 0 0,-2 0-1 0 0,2 0 1 0 0,-1-1-1 0 0,1 1 1 0 0,-1-1-1 0 0,1 0 1 0 0,-1 1-1 0 0,1-1 1 0 0,-1 0-1 0 0,1 1 1 0 0,0-1-1 0 0,-1 0 1 0 0,1 0-1 0 0,0 1 1 0 0,0-1-1 0 0,-1 0 1 0 0,1 0-1 0 0,0-1 1 0 0,-3-35 26 0 0,8-42-47 0 0,3 0 1 0 0,25-110-1 0 0,-19 118 14 0 0,-12 60 1 0 0,43-201 25 0 0,-34 170 55 0 0,2 1-1 0 0,36-78 1 0 0,-16 62 124 0 0,-31 54-185 0 0,0 0 0 0 0,0 0-1 0 0,1 0 1 0 0,-1 1 0 0 0,1-1 0 0 0,-1 0 0 0 0,1 1 0 0 0,0 0 0 0 0,0 0-1 0 0,0 0 1 0 0,0 0 0 0 0,0 0 0 0 0,0 0 0 0 0,7-1 0 0 0,-8 3-9 0 0,-1 0 0 0 0,1 0 1 0 0,0 0-1 0 0,-1 1 0 0 0,1-1 1 0 0,-1 1-1 0 0,1-1 0 0 0,-1 1 1 0 0,1 0-1 0 0,-1-1 0 0 0,1 1 1 0 0,-1 0-1 0 0,0 0 0 0 0,1 0 1 0 0,-1 0-1 0 0,0 0 0 0 0,0 0 1 0 0,0 1-1 0 0,0-1 1 0 0,0 0-1 0 0,0 0 0 0 0,0 1 1 0 0,0-1-1 0 0,0 1 0 0 0,-1-1 1 0 0,2 2-1 0 0,16 46 129 0 0,-16-44-104 0 0,27 82 232 0 0,-8-28-22 0 0,24 111 0 0 0,20 220 364 0 0,-61-371-864 0 0,13 34-1 0 0,-3-10-973 0 0,-11-31 564 0 0,5 12-1590 0 0,-8-20 1131 0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3:21.902"/>
    </inkml:context>
    <inkml:brush xml:id="br0">
      <inkml:brushProperty name="width" value="0.1" units="cm"/>
      <inkml:brushProperty name="height" value="0.1" units="cm"/>
      <inkml:brushProperty name="color" value="#E71224"/>
    </inkml:brush>
  </inkml:definitions>
  <inkml:trace contextRef="#ctx0" brushRef="#br0">57 341 7645 0 0,'-32'-9'663'0'0,"30"9"-554"0"0,1-1 0 0 0,-1 1 0 0 0,1-1 0 0 0,-1 1 0 0 0,1-1 0 0 0,-1 0-1 0 0,1 1 1 0 0,0-1 0 0 0,-1 0 0 0 0,1 0 0 0 0,0 0 0 0 0,0 0 0 0 0,0 0 0 0 0,0 0 0 0 0,0 0 0 0 0,-2-3 0 0 0,44-6 947 0 0,23 0-1016 0 0,1 1 0 0 0,111 2-1 0 0,-88 5-33 0 0,-42 0-3 0 0,150-9-31 0 0,-158 7 25 0 0,-1-2-1 0 0,0-2 1 0 0,39-12-1 0 0,-67 17 17 0 0,-1-1 0 0 0,1 0 0 0 0,-1 0 0 0 0,1-1 0 0 0,-1 0 0 0 0,-1 0 0 0 0,1-1 0 0 0,-1 0 0 0 0,0 0 0 0 0,0-1-1 0 0,6-7 1 0 0,-11 11 26 0 0,0 1 0 0 0,-1-1 0 0 0,1 0 0 0 0,0 0 0 0 0,-1 1 0 0 0,1-1 0 0 0,-1 0 1 0 0,0 0-1 0 0,0 0 0 0 0,0 0 0 0 0,-1-1 0 0 0,1 1 0 0 0,-1 0 0 0 0,0 0 0 0 0,1 0 0 0 0,-1-1 0 0 0,-1 1 0 0 0,1 0 0 0 0,0 0 0 0 0,-1 0 0 0 0,0 0 0 0 0,1-1 0 0 0,-1 1 0 0 0,-1 0 0 0 0,1 0 0 0 0,0 1 0 0 0,-1-1 0 0 0,1 0 0 0 0,-1 0 0 0 0,0 1 0 0 0,0-1 0 0 0,0 1 0 0 0,0-1 0 0 0,0 1 0 0 0,-4-3 0 0 0,-2-1-17 0 0,1 1-1 0 0,-1 0 1 0 0,0 0 0 0 0,0 0 0 0 0,0 1-1 0 0,-1 0 1 0 0,0 1 0 0 0,1 0 0 0 0,-1 0-1 0 0,0 1 1 0 0,-1 0 0 0 0,1 1 0 0 0,0 0-1 0 0,0 0 1 0 0,-1 1 0 0 0,1 0 0 0 0,0 1 0 0 0,-19 3-1 0 0,16-2-10 0 0,-1 1-1 0 0,1 0 1 0 0,0 1-1 0 0,0 0 1 0 0,0 1-1 0 0,0 0 1 0 0,1 1-1 0 0,0 1 1 0 0,0-1-1 0 0,0 2 1 0 0,1-1 0 0 0,0 2-1 0 0,-11 11 1 0 0,16-13-2 0 0,0-1 0 0 0,1 1 1 0 0,-1-1-1 0 0,2 1 0 0 0,-1 0 1 0 0,1 1-1 0 0,0-1 0 0 0,0 0 1 0 0,1 1-1 0 0,0 0 0 0 0,0-1 1 0 0,1 1-1 0 0,0 0 0 0 0,0 10 1 0 0,1-13 0 0 0,1 0 0 0 0,-1 0 0 0 0,1 0 0 0 0,0 0 0 0 0,0-1 0 0 0,0 1-1 0 0,0 0 1 0 0,1 0 0 0 0,0-1 0 0 0,0 1 0 0 0,0-1 0 0 0,1 1 0 0 0,-1-1 0 0 0,1 0 0 0 0,0 0 0 0 0,1 0 0 0 0,-1-1 0 0 0,0 1 0 0 0,1-1 0 0 0,0 1 0 0 0,0-1 0 0 0,0-1 0 0 0,5 4 0 0 0,-1-2-11 0 0,0 0 0 0 0,0-1 0 0 0,0 0 0 0 0,1 0 0 0 0,0-1 0 0 0,-1 0 0 0 0,1-1 0 0 0,0 0 0 0 0,0 0 0 0 0,0 0 0 0 0,0-1 0 0 0,0-1 0 0 0,-1 0 0 0 0,1 0 0 0 0,0 0 0 0 0,0-1 0 0 0,-1-1 0 0 0,1 0 0 0 0,-1 0 0 0 0,0 0 0 0 0,0-1 0 0 0,0 0 0 0 0,0 0 0 0 0,0-1 1 0 0,-1 0-1 0 0,0-1 0 0 0,9-9 0 0 0,-10 9-12 0 0,-2 0 0 0 0,1 0 0 0 0,-1 0 0 0 0,0 0 0 0 0,0-1 1 0 0,-1 0-1 0 0,1 0 0 0 0,-2 0 0 0 0,1 0 0 0 0,-1-1 0 0 0,0 1 1 0 0,0-1-1 0 0,-1 1 0 0 0,0-1 0 0 0,-1-13 0 0 0,0-8-64 0 0,-2 0 0 0 0,-10-51-1 0 0,11 75 64 0 0,1 86-254 0 0,9 36 445 0 0,5 0 0 0 0,5-1 0 0 0,5-2-1 0 0,42 123 1 0 0,-59-216-83 0 0,-1 0-1 0 0,-2 0 0 0 0,0 1 1 0 0,2 42-1 0 0,-6-58-66 0 0,0 0-1 0 0,-1 0 1 0 0,0 0-1 0 0,0 0 1 0 0,0-1 0 0 0,-1 1-1 0 0,1 0 1 0 0,-2-1 0 0 0,1 1-1 0 0,-4 6 1 0 0,4-9-16 0 0,0 0-1 0 0,-1 0 1 0 0,1 0 0 0 0,-1-1 0 0 0,0 1-1 0 0,1-1 1 0 0,-1 1 0 0 0,0-1 0 0 0,0 0 0 0 0,-1 0-1 0 0,1-1 1 0 0,0 1 0 0 0,-1-1 0 0 0,1 1-1 0 0,0-1 1 0 0,-1 0 0 0 0,0 0 0 0 0,-4 0-1 0 0,-3 0-1 0 0,-1-1-1 0 0,1 1 0 0 0,-1-2 1 0 0,1 0-1 0 0,-1 0 1 0 0,1-1-1 0 0,0-1 0 0 0,0 1 1 0 0,0-2-1 0 0,0 0 0 0 0,0 0 1 0 0,-17-10-1 0 0,11 4-7 0 0,0-1 0 0 0,1 0 0 0 0,0-1 0 0 0,1-1 0 0 0,0 0 0 0 0,-20-25 0 0 0,24 24-4 0 0,0 0 0 0 0,1-1 0 0 0,1 0 0 0 0,1 0 0 0 0,0-1 0 0 0,-7-21 0 0 0,12 29-9 0 0,0-1 0 0 0,1 0 0 0 0,0 0 0 0 0,0 0-1 0 0,1 0 1 0 0,0 0 0 0 0,1 0 0 0 0,0 0 0 0 0,0 0-1 0 0,1 0 1 0 0,0 0 0 0 0,0 0 0 0 0,1 0 0 0 0,4-9-1 0 0,-4 13-35 0 0,1 0-1 0 0,0 0 0 0 0,0 0 0 0 0,1 1 1 0 0,-1 0-1 0 0,1-1 0 0 0,0 1 1 0 0,0 1-1 0 0,0-1 0 0 0,0 1 0 0 0,1-1 1 0 0,0 1-1 0 0,-1 0 0 0 0,1 1 1 0 0,9-4-1 0 0,9-3-442 0 0,0 1 0 0 0,31-6 1 0 0,-27 8-144 0 0,30-9-1206 0 0,-23 7 803 0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3:22.308"/>
    </inkml:context>
    <inkml:brush xml:id="br0">
      <inkml:brushProperty name="width" value="0.1" units="cm"/>
      <inkml:brushProperty name="height" value="0.1" units="cm"/>
      <inkml:brushProperty name="color" value="#E71224"/>
    </inkml:brush>
  </inkml:definitions>
  <inkml:trace contextRef="#ctx0" brushRef="#br0">17 163 8861 0 0,'-2'-5'113'0'0,"-1"-1"1"0"0,1 1-1 0 0,0-1 1 0 0,0 0-1 0 0,0 0 0 0 0,1 1 1 0 0,0-1-1 0 0,0 0 1 0 0,0 0-1 0 0,1 0 1 0 0,0 0-1 0 0,1-9 1 0 0,-1 15-71 0 0,0 0 1 0 0,0-1 0 0 0,0 1-1 0 0,1-1 1 0 0,-1 1 0 0 0,0-1-1 0 0,0 1 1 0 0,0-1 0 0 0,0 1-1 0 0,1 0 1 0 0,-1-1 0 0 0,0 1 0 0 0,0 0-1 0 0,1-1 1 0 0,-1 1 0 0 0,0 0-1 0 0,1-1 1 0 0,-1 1 0 0 0,0 0-1 0 0,1-1 1 0 0,-1 1 0 0 0,1 0-1 0 0,-1 0 1 0 0,0 0 0 0 0,1-1-1 0 0,-1 1 1 0 0,1 0 0 0 0,-1 0 0 0 0,1 0-1 0 0,-1 0 1 0 0,1 0 0 0 0,12 8 628 0 0,7 22-438 0 0,-3 8-120 0 0,-1 0 1 0 0,19 74-1 0 0,-31-96-88 0 0,-2 0 1 0 0,1 0-1 0 0,-2 0 0 0 0,0 0 0 0 0,-1 1 0 0 0,-1-1 0 0 0,0 0 1 0 0,-2 0-1 0 0,1 0 0 0 0,-8 21 0 0 0,9-34-20 0 0,-13 32 65 0 0,14-34-68 0 0,-1 0 0 0 0,0 0 0 0 0,1 0 0 0 0,-1 0 0 0 0,0 0-1 0 0,0 0 1 0 0,1 0 0 0 0,-1 0 0 0 0,0-1 0 0 0,0 1 0 0 0,0 0-1 0 0,0 0 1 0 0,0-1 0 0 0,0 1 0 0 0,0-1 0 0 0,0 1 0 0 0,0-1-1 0 0,0 1 1 0 0,-1-1 0 0 0,1 0 0 0 0,0 1 0 0 0,0-1 0 0 0,0 0 0 0 0,-1 0-1 0 0,1 0 1 0 0,0 0 0 0 0,-2 0 0 0 0,1-1 0 0 0,0 0 0 0 0,1 0 0 0 0,-1 0 1 0 0,0 0-1 0 0,0 0 0 0 0,1 0 0 0 0,-1 0 0 0 0,1-1 1 0 0,-1 1-1 0 0,1-1 0 0 0,0 1 0 0 0,0-1 0 0 0,-1 1 0 0 0,1-1 1 0 0,0 0-1 0 0,1 1 0 0 0,-1-1 0 0 0,0 0 0 0 0,0 0 1 0 0,1 0-1 0 0,-1 0 0 0 0,1 0 0 0 0,-1-3 0 0 0,-1-5 4 0 0,1-1-1 0 0,0 1 0 0 0,0-11 0 0 0,2-2-5 0 0,1 1 0 0 0,1-1 0 0 0,1 1-1 0 0,1 0 1 0 0,11-30 0 0 0,-2 14-11 0 0,2 0 1 0 0,23-38-1 0 0,-32 63 1 0 0,0 0 0 0 0,2 0-1 0 0,-1 1 1 0 0,2 0 0 0 0,-1 0 0 0 0,2 1-1 0 0,0 0 1 0 0,0 1 0 0 0,15-11 0 0 0,-23 19 5 0 0,0 1 0 0 0,0-1 0 0 0,-1 1 1 0 0,1 0-1 0 0,0-1 0 0 0,0 1 1 0 0,0 1-1 0 0,0-1 0 0 0,1 0 1 0 0,-1 1-1 0 0,0-1 0 0 0,0 1 0 0 0,0 0 1 0 0,0 0-1 0 0,0 0 0 0 0,1 1 1 0 0,-1-1-1 0 0,4 2 0 0 0,-3 0 5 0 0,0-1 0 0 0,-1 1 0 0 0,1 0 0 0 0,-1 0 0 0 0,0 1 0 0 0,0-1 0 0 0,0 1 0 0 0,0 0 0 0 0,0-1 0 0 0,0 1 0 0 0,-1 0 0 0 0,5 7-1 0 0,0 3 17 0 0,0 1-1 0 0,0 0 0 0 0,-1 0 1 0 0,-1 0-1 0 0,-1 1 0 0 0,4 20 1 0 0,-2 3 70 0 0,2 68 1 0 0,-7-72-399 0 0,1 0 1 0 0,13 63 0 0 0,-13-83-202 0 0,5 12-1473 0 0,-1-20 862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8:59:17.619"/>
    </inkml:context>
    <inkml:brush xml:id="br0">
      <inkml:brushProperty name="width" value="0.1" units="cm"/>
      <inkml:brushProperty name="height" value="0.1" units="cm"/>
      <inkml:brushProperty name="color" value="#FFC114"/>
    </inkml:brush>
  </inkml:definitions>
  <inkml:trace contextRef="#ctx0" brushRef="#br0">41 113 5236 0 0,'-1'-3'88'0'0,"1"0"-1"0"0,-1 0 0 0 0,1 0 0 0 0,-1 0 0 0 0,0 0 0 0 0,-1 0 0 0 0,1 1 0 0 0,0-1 1 0 0,-1 0-1 0 0,1 1 0 0 0,-1-1 0 0 0,0 1 0 0 0,0 0 0 0 0,-4-5 0 0 0,-11-16 1949 0 0,18 23-1937 0 0,-1 0 0 0 0,1 0 0 0 0,0 0-1 0 0,0 0 1 0 0,-1 0 0 0 0,1 0 0 0 0,0 0-1 0 0,0 0 1 0 0,-1 0 0 0 0,1 0 0 0 0,0 0-1 0 0,-1 0 1 0 0,1 1 0 0 0,0-1-1 0 0,0 0 1 0 0,-1 0 0 0 0,1 1 0 0 0,0-1-1 0 0,-1 0 1 0 0,1 1 0 0 0,-1-1 0 0 0,2 1-1 0 0,73 11-22 0 0,244 38-18 0 0,-80-23 11 0 0,-192-24-58 0 0,1714 65 1480 0 0,-1653-66-1357 0 0,423 4 346 0 0,-3-38 509 0 0,-511 30-925 0 0,7 0 131 0 0,0-1 0 0 0,0-2 0 0 0,0 0 0 0 0,25-9 0 0 0,-48 13-168 0 0,1 1 1 0 0,-1-1 0 0 0,0 1-1 0 0,1-1 1 0 0,-1 0-1 0 0,0 0 1 0 0,0 1 0 0 0,1-1-1 0 0,-1 0 1 0 0,0 0 0 0 0,0 0-1 0 0,0 0 1 0 0,0 0 0 0 0,0-1-1 0 0,0 1 1 0 0,0 0-1 0 0,-1 0 1 0 0,2-3 0 0 0,-2 3-16 0 0,1 0 1 0 0,-1 0-1 0 0,0 0 1 0 0,-1-1 0 0 0,1 1-1 0 0,0 0 1 0 0,0 0 0 0 0,0 0-1 0 0,-1 0 1 0 0,1 0-1 0 0,0 0 1 0 0,-1 0 0 0 0,1 0-1 0 0,-1 0 1 0 0,1 0-1 0 0,-1 0 1 0 0,1 0 0 0 0,-1 1-1 0 0,-1-3 1 0 0,-4-3-105 0 0,-1 0 0 0 0,0 1 1 0 0,0 0-1 0 0,-15-9 0 0 0,19 12-12 0 0,-19-9-667 0 0,0 1-1 0 0,0 0 1 0 0,-30-7-1 0 0,19 6-367 0 0,-13-4-518 0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3:23.039"/>
    </inkml:context>
    <inkml:brush xml:id="br0">
      <inkml:brushProperty name="width" value="0.1" units="cm"/>
      <inkml:brushProperty name="height" value="0.1" units="cm"/>
      <inkml:brushProperty name="color" value="#E71224"/>
    </inkml:brush>
  </inkml:definitions>
  <inkml:trace contextRef="#ctx0" brushRef="#br0">100 222 7805 0 0,'-23'-10'1166'0'0,"-12"-7"1117"0"0,33 16-2190 0 0,0 0 1 0 0,0 1-1 0 0,0-1 0 0 0,-1 1 0 0 0,1-1 0 0 0,0 1 1 0 0,0 0-1 0 0,0 0 0 0 0,0 0 0 0 0,-1 0 1 0 0,1 0-1 0 0,0 1 0 0 0,0-1 0 0 0,-3 1 1 0 0,4 0-90 0 0,0 0 0 0 0,1 0 0 0 0,-1 0 0 0 0,1 0 1 0 0,-1 0-1 0 0,1 0 0 0 0,-1 0 0 0 0,1 0 1 0 0,-1 1-1 0 0,1-1 0 0 0,0 0 0 0 0,0 0 1 0 0,0 0-1 0 0,-1 0 0 0 0,1 1 0 0 0,0-1 1 0 0,0 0-1 0 0,1 0 0 0 0,-1 2 0 0 0,3 27-9 0 0,-3-26 8 0 0,2 13 15 0 0,18 113 109 0 0,-16-107-83 0 0,2 1 0 0 0,1-1 0 0 0,14 31 0 0 0,-20-52-39 0 0,0 1 0 0 0,1 0 0 0 0,-1 0 0 0 0,1-1 0 0 0,0 1 0 0 0,0-1 0 0 0,0 0 1 0 0,0 1-1 0 0,0-1 0 0 0,0 0 0 0 0,1 0 0 0 0,-1 0 0 0 0,1-1 0 0 0,-1 1 0 0 0,1-1 0 0 0,0 1 0 0 0,0-1 0 0 0,5 2 1 0 0,-6-3-5 0 0,-1 0 1 0 0,1 1-1 0 0,0-1 0 0 0,0 0 1 0 0,-1-1-1 0 0,1 1 1 0 0,0 0-1 0 0,0 0 1 0 0,0-1-1 0 0,-1 1 1 0 0,1-1-1 0 0,0 0 1 0 0,-1 1-1 0 0,1-1 1 0 0,-1 0-1 0 0,1 0 1 0 0,-1 0-1 0 0,1 0 1 0 0,-1 0-1 0 0,1 0 1 0 0,-1-1-1 0 0,0 1 0 0 0,0 0 1 0 0,0-1-1 0 0,0 1 1 0 0,0-1-1 0 0,0 1 1 0 0,0-1-1 0 0,0 1 1 0 0,0-1-1 0 0,-1 0 1 0 0,2-2-1 0 0,28-63-215 0 0,-22 53 167 0 0,0-1 1 0 0,-1 0-1 0 0,-1 0 1 0 0,-1-1-1 0 0,0 0 1 0 0,-1 0-1 0 0,0 0 1 0 0,2-31-1 0 0,-7 32 11 0 0,0 1 0 0 0,-1-1 0 0 0,0 1 0 0 0,-1 0 0 0 0,-1-1 0 0 0,-8-21 0 0 0,1 11-50 0 0,-1 0 0 0 0,-23-35 0 0 0,34 59 81 0 0,0 0 0 0 0,0 0-1 0 0,0 0 1 0 0,0-1 0 0 0,0 1 0 0 0,-1 0-1 0 0,1 1 1 0 0,0-1 0 0 0,-1 0-1 0 0,1 0 1 0 0,0 0 0 0 0,-1 1-1 0 0,1-1 1 0 0,-1 1 0 0 0,1-1-1 0 0,-1 1 1 0 0,1 0 0 0 0,-1-1-1 0 0,0 1 1 0 0,1 0 0 0 0,-1 0-1 0 0,1 0 1 0 0,-1 0 0 0 0,1 0 0 0 0,-1 1-1 0 0,0-1 1 0 0,1 0 0 0 0,-1 1-1 0 0,1-1 1 0 0,-1 1 0 0 0,1-1-1 0 0,0 1 1 0 0,-1 0 0 0 0,1 0-1 0 0,-3 1 1 0 0,2 0 0 0 0,-1 0-1 0 0,0-1 0 0 0,1 1 1 0 0,-1 0-1 0 0,1 0 1 0 0,0 0-1 0 0,0 1 1 0 0,0-1-1 0 0,0 1 1 0 0,0-1-1 0 0,0 1 1 0 0,1-1-1 0 0,-1 1 1 0 0,1 0-1 0 0,0 0 1 0 0,0 0-1 0 0,-2 5 1 0 0,3-1 19 0 0,0-1 1 0 0,0 1 0 0 0,1-1-1 0 0,0 1 1 0 0,0-1 0 0 0,0 0-1 0 0,1 1 1 0 0,0-1 0 0 0,0 0-1 0 0,0 0 1 0 0,1 0 0 0 0,6 9-1 0 0,2 2 90 0 0,2 0-1 0 0,22 23 1 0 0,-32-37-101 0 0,1 0 0 0 0,-1-1-1 0 0,1 1 1 0 0,-1-1 0 0 0,1 0 0 0 0,0 0-1 0 0,0 0 1 0 0,-1 0 0 0 0,1-1 0 0 0,1 0-1 0 0,-1 0 1 0 0,0 0 0 0 0,0 0 0 0 0,0-1-1 0 0,9 1 1 0 0,3-1 6 0 0,0-1 0 0 0,27-4 0 0 0,-20 0-7 0 0,-1-1 0 0 0,1 0 1 0 0,-1-2-1 0 0,-1 0 0 0 0,1-2 1 0 0,-1 0-1 0 0,-1-2 0 0 0,0 0 1 0 0,-1-1-1 0 0,0-1 0 0 0,-1 0 0 0 0,25-27 1 0 0,-36 34 49 0 0,-1-1 1 0 0,0 0 0 0 0,0-1 0 0 0,6-11-1 0 0,-11 18 6 0 0,1-1-1 0 0,-1 0 0 0 0,0 0 1 0 0,0 1-1 0 0,0-1 1 0 0,0 0-1 0 0,-1 0 1 0 0,1 0-1 0 0,-1 0 0 0 0,1 0 1 0 0,-1 0-1 0 0,0 0 1 0 0,0 0-1 0 0,-1 0 0 0 0,1 0 1 0 0,0 0-1 0 0,-2-5 1 0 0,1 7-22 0 0,0 0-1 0 0,1-1 1 0 0,-1 1 0 0 0,0 0 0 0 0,0 0 0 0 0,0 0 0 0 0,0 0 0 0 0,0 0 0 0 0,0 0 0 0 0,0 0 0 0 0,0 0 0 0 0,0 0 0 0 0,0 0 0 0 0,-1 0 0 0 0,1 1-1 0 0,0-1 1 0 0,0 1 0 0 0,-1-1 0 0 0,-2 0 0 0 0,1 0-17 0 0,-1 1-1 0 0,0-1 0 0 0,1 1 1 0 0,-1 0-1 0 0,0 0 1 0 0,1 1-1 0 0,-7 0 0 0 0,-3 2-69 0 0,2 1 0 0 0,-1 0 1 0 0,-19 10-1 0 0,21-10 31 0 0,1 1 0 0 0,0 1-1 0 0,1 0 1 0 0,-1 0 0 0 0,1 1 0 0 0,0 0 0 0 0,1 0 0 0 0,-1 0 0 0 0,-10 16 0 0 0,15-19 20 0 0,0 1 1 0 0,1 0-1 0 0,-1-1 0 0 0,1 1 0 0 0,0 0 1 0 0,0 0-1 0 0,1 1 0 0 0,-1-1 1 0 0,1 0-1 0 0,0 1 0 0 0,1-1 0 0 0,-1 0 1 0 0,1 1-1 0 0,0-1 0 0 0,1 0 1 0 0,-1 1-1 0 0,1-1 0 0 0,0 0 0 0 0,0 1 1 0 0,4 8-1 0 0,-2-8 0 0 0,0 0-1 0 0,0 0 1 0 0,1-1-1 0 0,0 1 1 0 0,0-1 0 0 0,1 0-1 0 0,-1 0 1 0 0,1 0-1 0 0,0-1 1 0 0,0 0 0 0 0,11 7-1 0 0,7 3-11 0 0,38 17 0 0 0,-54-28 11 0 0,41 18-23 0 0,-27-13 12 0 0,0 2 0 0 0,35 21-1 0 0,-54-30 14 0 0,-1 0-1 0 0,1 0 0 0 0,-1 0 1 0 0,1 0-1 0 0,-1 0 1 0 0,0 1-1 0 0,1-1 0 0 0,-1 0 1 0 0,0 1-1 0 0,0-1 1 0 0,0 1-1 0 0,0 0 0 0 0,0-1 1 0 0,-1 1-1 0 0,1 0 1 0 0,0-1-1 0 0,-1 1 0 0 0,1 0 1 0 0,-1 0-1 0 0,1 3 0 0 0,-1-3 3 0 0,-1 1 0 0 0,1-1-1 0 0,-1 1 1 0 0,1-1 0 0 0,-1 1-1 0 0,0-1 1 0 0,0 1 0 0 0,0-1-1 0 0,0 0 1 0 0,0 0 0 0 0,0 1-1 0 0,-1-1 1 0 0,-1 2-1 0 0,-3 3 7 0 0,1-2-1 0 0,-1 1 0 0 0,0 0 0 0 0,-1-1 0 0 0,1 0 0 0 0,-1-1 1 0 0,0 0-1 0 0,-10 6 0 0 0,0-3-308 0 0,1-1 0 0 0,-1 0 0 0 0,0-1 1 0 0,0 0-1 0 0,0-2 0 0 0,-1 0 0 0 0,1-1 0 0 0,-1-1 1 0 0,0 0-1 0 0,1-2 0 0 0,-1 0 0 0 0,-32-6 0 0 0,47 6 121 0 0,-1 1-1 0 0,1-1 1 0 0,0-1-1 0 0,0 1 1 0 0,0 0-1 0 0,0-1 1 0 0,0 1-1 0 0,0-1 1 0 0,-3-3-1 0 0,-6-6-800 0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3:23.381"/>
    </inkml:context>
    <inkml:brush xml:id="br0">
      <inkml:brushProperty name="width" value="0.1" units="cm"/>
      <inkml:brushProperty name="height" value="0.1" units="cm"/>
      <inkml:brushProperty name="color" value="#E71224"/>
    </inkml:brush>
  </inkml:definitions>
  <inkml:trace contextRef="#ctx0" brushRef="#br0">15 4 9265 0 0,'0'0'-2'0'0,"-1"0"-1"0"0,1-1 1 0 0,-1 1 0 0 0,1 0 0 0 0,-1-1-1 0 0,1 1 1 0 0,-1 0 0 0 0,1-1 0 0 0,-1 1-1 0 0,1 0 1 0 0,-1 0 0 0 0,1 0 0 0 0,-1 0-1 0 0,0 0 1 0 0,1-1 0 0 0,-1 1 0 0 0,1 0-1 0 0,-1 0 1 0 0,1 0 0 0 0,-1 1 0 0 0,-1-1-1 0 0,2 1 37 0 0,0-1-1 0 0,-1 1 1 0 0,1 0-1 0 0,0 0 1 0 0,0 0-1 0 0,0 0 0 0 0,0-1 1 0 0,0 1-1 0 0,0 0 1 0 0,0 0-1 0 0,0 0 1 0 0,0 0-1 0 0,0-1 1 0 0,0 1-1 0 0,0 0 0 0 0,0 0 1 0 0,1 0-1 0 0,-1-1 1 0 0,0 1-1 0 0,1 1 1 0 0,2 11 375 0 0,-1 0 0 0 0,0 0 0 0 0,-1 1 1 0 0,-1 23-1 0 0,1 18 430 0 0,20 68 23 0 0,-13-83-793 0 0,7 76 0 0 0,-9 40-1307 0 0,-14-100-1425 0 0,9-39 1450 0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3:23.737"/>
    </inkml:context>
    <inkml:brush xml:id="br0">
      <inkml:brushProperty name="width" value="0.1" units="cm"/>
      <inkml:brushProperty name="height" value="0.1" units="cm"/>
      <inkml:brushProperty name="color" value="#E71224"/>
    </inkml:brush>
  </inkml:definitions>
  <inkml:trace contextRef="#ctx0" brushRef="#br0">19 378 6657 0 0,'-8'-36'126'0'0,"5"26"-56"0"0,1 1 1 0 0,0-1-1 0 0,0 0 0 0 0,1-10 1 0 0,1 12-14 0 0,-1-1 230 0 0,1 0 1 0 0,1 0 0 0 0,0 0 0 0 0,3-17 0 0 0,-3 24-225 0 0,-1 1 0 0 0,1-1 0 0 0,0 0 1 0 0,-1 1-1 0 0,1-1 0 0 0,0 1 0 0 0,0-1 0 0 0,0 1 0 0 0,0 0 1 0 0,0-1-1 0 0,0 1 0 0 0,0 0 0 0 0,0-1 0 0 0,1 1 0 0 0,-1 0 0 0 0,0 0 1 0 0,1 0-1 0 0,-1 0 0 0 0,1 1 0 0 0,-1-1 0 0 0,1 0 0 0 0,-1 0 0 0 0,1 1 1 0 0,0-1-1 0 0,-1 1 0 0 0,1 0 0 0 0,0-1 0 0 0,-1 1 0 0 0,1 0 1 0 0,0 0-1 0 0,0 0 0 0 0,2 1 0 0 0,18 2-8 0 0,0 2-1 0 0,35 12 1 0 0,-17-5-37 0 0,86 17 26 0 0,-109-26-202 0 0,1-1 0 0 0,0-1 1 0 0,-1 0-1 0 0,1-1 0 0 0,19-3 0 0 0,-34 2 103 0 0,-1 1 0 0 0,0 0 1 0 0,1-1-1 0 0,-1 1 0 0 0,0-1 0 0 0,0 1 0 0 0,1-1 0 0 0,-1 0 0 0 0,0 0 0 0 0,0 0 1 0 0,0 0-1 0 0,0-1 0 0 0,0 1 0 0 0,0-1 0 0 0,-1 1 0 0 0,1-1 0 0 0,0 1 0 0 0,-1-1 0 0 0,1 0 1 0 0,-1 0-1 0 0,1 0 0 0 0,-1 0 0 0 0,0 0 0 0 0,0 0 0 0 0,0 0 0 0 0,0 0 0 0 0,0 0 0 0 0,-1-1 1 0 0,1 1-1 0 0,-1 0 0 0 0,1 0 0 0 0,-1-1 0 0 0,0 1 0 0 0,0 0 0 0 0,0-3 0 0 0,-1-8 61 0 0,-1 0-1 0 0,0 0 0 0 0,-1 0 0 0 0,-1 0 1 0 0,-6-15-1 0 0,-1-7 325 0 0,8 26-228 0 0,2 5 5 0 0,-1-1 1 0 0,1 0 0 0 0,0 0 0 0 0,0 0-1 0 0,0 0 1 0 0,1 0 0 0 0,0-1-1 0 0,0 1 1 0 0,1-7 0 0 0,7 48 336 0 0,0 87 188 0 0,31 163-1 0 0,-39-256-2903 0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3:24.075"/>
    </inkml:context>
    <inkml:brush xml:id="br0">
      <inkml:brushProperty name="width" value="0.1" units="cm"/>
      <inkml:brushProperty name="height" value="0.1" units="cm"/>
      <inkml:brushProperty name="color" value="#E71224"/>
    </inkml:brush>
  </inkml:definitions>
  <inkml:trace contextRef="#ctx0" brushRef="#br0">55 51 6657 0 0,'-2'-19'132'0'0,"-2"10"-100"0"0,-2-5-8 0 0,1 8 4 0 0,-1 4-8 0 0,0 4-4 0 0,1-2 12 0 0,1 8 12 0 0,-2-5-148 0 0,-1 4 100 0 0,3-1 20 0 0,4 3-12 0 0,0 2-16 0 0,0 2-148 0 0,7-1 28 0 0,-1-3-184 0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3:24.430"/>
    </inkml:context>
    <inkml:brush xml:id="br0">
      <inkml:brushProperty name="width" value="0.1" units="cm"/>
      <inkml:brushProperty name="height" value="0.1" units="cm"/>
      <inkml:brushProperty name="color" value="#E71224"/>
    </inkml:brush>
  </inkml:definitions>
  <inkml:trace contextRef="#ctx0" brushRef="#br0">271 74 5909 0 0,'1'-1'51'0'0,"0"0"-1"0"0,0 0 1 0 0,0-1 0 0 0,0 1 0 0 0,0-1 0 0 0,-1 1 0 0 0,1-1 0 0 0,0 1 0 0 0,-1-1 0 0 0,1 0 0 0 0,-1 1 0 0 0,0-1 0 0 0,1 0 0 0 0,-1-2 0 0 0,1-30 1450 0 0,-3 20 1051 0 0,-7 18-2264 0 0,-15 7-69 0 0,0 1-1 0 0,1 1 0 0 0,1 2 0 0 0,1 0 0 0 0,0 1 1 0 0,0 1-1 0 0,2 1 0 0 0,0 1 0 0 0,-16 22 1 0 0,30-35-125 0 0,1 1 1 0 0,-1 1-1 0 0,1-1 1 0 0,0 1 0 0 0,0 0-1 0 0,1 0 1 0 0,1 0 0 0 0,-1 0-1 0 0,1 0 1 0 0,0 1 0 0 0,1-1-1 0 0,0 1 1 0 0,0-1 0 0 0,1 1-1 0 0,0-1 1 0 0,2 15 0 0 0,-1-16-12 0 0,1 0 1 0 0,0 0-1 0 0,0 0 1 0 0,0 0-1 0 0,1-1 1 0 0,0 1-1 0 0,0-1 1 0 0,1 1 0 0 0,0-1-1 0 0,0 0 1 0 0,0 0-1 0 0,1-1 1 0 0,0 1-1 0 0,0-1 1 0 0,0 0-1 0 0,1-1 1 0 0,0 1 0 0 0,-1-1-1 0 0,2 0 1 0 0,6 3-1 0 0,0 0 25 0 0,2-1-1 0 0,-1-1 1 0 0,0-1-1 0 0,1 0 1 0 0,0 0-1 0 0,0-2 1 0 0,0 0-1 0 0,27 1 1 0 0,-35-3-89 0 0,0 0 0 0 0,0-1 1 0 0,1 0-1 0 0,-1 0 0 0 0,0 0 1 0 0,0-1-1 0 0,0 0 1 0 0,0 0-1 0 0,0-1 0 0 0,0 0 1 0 0,-1 0-1 0 0,1-1 0 0 0,-1 1 1 0 0,0-1-1 0 0,0-1 0 0 0,-1 1 1 0 0,1-1-1 0 0,-1 0 1 0 0,0-1-1 0 0,7-7 0 0 0,-11 10-75 0 0,1-1 1 0 0,0 1-1 0 0,-1 0 0 0 0,1-1 0 0 0,-1 1 0 0 0,0-1 1 0 0,0 1-1 0 0,-1-1 0 0 0,1 0 0 0 0,-1 1 0 0 0,1-1 1 0 0,-1 0-1 0 0,0 1 0 0 0,-1-1 0 0 0,1 0 0 0 0,-1 1 0 0 0,-1-6 1 0 0,-1-25-1550 0 0,3 33 1502 0 0,0 0 0 0 0,0 0 0 0 0,0 0 0 0 0,0 0 0 0 0,0 0 0 0 0,-1 0 0 0 0,1 0 0 0 0,0 0 0 0 0,-1 0 0 0 0,1 0 0 0 0,0 0-1 0 0,-1 1 1 0 0,1-1 0 0 0,-1 0 0 0 0,1 0 0 0 0,-1 0 0 0 0,0 1 0 0 0,1-1 0 0 0,-1 0 0 0 0,0 0 0 0 0,1 1 0 0 0,-3-2 0 0 0,-7-10-1467 0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3:33.883"/>
    </inkml:context>
    <inkml:brush xml:id="br0">
      <inkml:brushProperty name="width" value="0.1" units="cm"/>
      <inkml:brushProperty name="height" value="0.1" units="cm"/>
      <inkml:brushProperty name="color" value="#E71224"/>
    </inkml:brush>
  </inkml:definitions>
  <inkml:trace contextRef="#ctx0" brushRef="#br0">1725 303 5973 0 0,'9'-4'103'0'0,"-1"0"-1"0"0,0-1 1 0 0,0 0 0 0 0,0 0 0 0 0,-1-1 0 0 0,1 0 0 0 0,-1 0 0 0 0,-1-1 0 0 0,1 0 0 0 0,-1 0 0 0 0,0-1 0 0 0,-1 1 0 0 0,8-14 0 0 0,-13 18-59 0 0,1 1 1 0 0,0-1-1 0 0,-1 1 0 0 0,1-1 1 0 0,-1 1-1 0 0,1-1 0 0 0,-1 1 1 0 0,0-1-1 0 0,0 0 1 0 0,-1 1-1 0 0,1-1 0 0 0,0 1 1 0 0,-1-1-1 0 0,0 1 0 0 0,1-1 1 0 0,-1 1-1 0 0,0-1 0 0 0,0 1 1 0 0,-1 0-1 0 0,1-1 0 0 0,0 1 1 0 0,-1 0-1 0 0,1 0 0 0 0,-1 0 1 0 0,0 0-1 0 0,0 0 1 0 0,1 1-1 0 0,-1-1 0 0 0,-3-2 1 0 0,-2-1 42 0 0,-1 0 1 0 0,1 0-1 0 0,-1 0 1 0 0,0 1-1 0 0,0 0 1 0 0,-1 1-1 0 0,-10-4 1 0 0,-1 3 16 0 0,-1 0 0 0 0,0 1 1 0 0,0 2-1 0 0,0 0 0 0 0,0 1 1 0 0,0 1-1 0 0,-40 7 0 0 0,-4 5 327 0 0,-76 27-1 0 0,-159 76 716 0 0,10 24-171 0 0,210-99-545 0 0,2 3 0 0 0,-122 93 0 0 0,165-109-286 0 0,1 2 0 0 0,1 1 1 0 0,2 1-1 0 0,1 2 0 0 0,2 1 0 0 0,1 1 1 0 0,-29 54-1 0 0,39-60-38 0 0,2 2 1 0 0,1 0 0 0 0,1 1-1 0 0,2 0 1 0 0,-13 70-1 0 0,22-87-55 0 0,0 0 0 0 0,1 0-1 0 0,1 0 1 0 0,1 1-1 0 0,0-1 1 0 0,1 0 0 0 0,1 0-1 0 0,0 0 1 0 0,1 0 0 0 0,1-1-1 0 0,0 1 1 0 0,1-1-1 0 0,1 0 1 0 0,0-1 0 0 0,12 17-1 0 0,-3-10 1 0 0,0-2-1 0 0,2 0 1 0 0,0 0-1 0 0,1-2 1 0 0,0 0-1 0 0,2-2 1 0 0,0 0-1 0 0,0-1 1 0 0,34 15-1 0 0,7 0-9 0 0,2-2 1 0 0,85 22-1 0 0,11-7-24 0 0,193 26-1 0 0,172-10-9 0 0,358-26-13 0 0,0-92 23 0 0,-692 33-70 0 0,-2-8 1 0 0,263-86 0 0 0,-349 86-47 0 0,-2-5 1 0 0,-1-5 0 0 0,-3-4-1 0 0,-1-4 1 0 0,156-116-1 0 0,-189 118-37 0 0,106-112 0 0 0,-135 124 74 0 0,-2-1 1 0 0,-1-1-1 0 0,-2-2 0 0 0,25-51 1 0 0,-43 72 30 0 0,0-1 1 0 0,-2 0 0 0 0,-1 0-1 0 0,-1-1 1 0 0,-1 0 0 0 0,-1-1-1 0 0,-1 1 1 0 0,1-34 0 0 0,-5 45 11 0 0,0-1 1 0 0,-1 1 0 0 0,-1-1 0 0 0,0 1-1 0 0,-1 0 1 0 0,0 0 0 0 0,-1 0 0 0 0,-1 0-1 0 0,0 1 1 0 0,0 0 0 0 0,-1 0-1 0 0,-1 0 1 0 0,0 0 0 0 0,-1 1 0 0 0,0 1-1 0 0,-18-20 1 0 0,2 9-9 0 0,0 1 1 0 0,-2 1-1 0 0,0 1 1 0 0,-1 1-1 0 0,-1 1 0 0 0,-54-21 1 0 0,1 7-7 0 0,-110-24 0 0 0,-1 12 26 0 0,-279-25-1 0 0,-203 32-34 0 0,200 35-643 0 0,-754 96-1 0 0,1099-76-1154 0 0,-233 66 1 0 0,280-59 505 0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3:34.624"/>
    </inkml:context>
    <inkml:brush xml:id="br0">
      <inkml:brushProperty name="width" value="0.1" units="cm"/>
      <inkml:brushProperty name="height" value="0.1" units="cm"/>
      <inkml:brushProperty name="color" value="#E71224"/>
    </inkml:brush>
  </inkml:definitions>
  <inkml:trace contextRef="#ctx0" brushRef="#br0">324 212 6533 0 0,'0'0'811'0'0,"14"-11"-440"0"0,41-32 86 0 0,-41 32 3275 0 0,-1-4-3120 0 0,41-49-52 0 0,-50 59-479 0 0,0 0 1 0 0,0 0-1 0 0,-1 0 1 0 0,0 0-1 0 0,5-10 1 0 0,-8 15-59 0 0,0-1 1 0 0,0 0-1 0 0,0 0 0 0 0,0 0 1 0 0,0 0-1 0 0,-1 0 1 0 0,1 1-1 0 0,0-1 1 0 0,0 0-1 0 0,-1 0 1 0 0,1 0-1 0 0,0 1 1 0 0,-1-1-1 0 0,1 0 1 0 0,0 1-1 0 0,-1-1 1 0 0,1 0-1 0 0,-1 0 1 0 0,0 1-1 0 0,1-1 1 0 0,-1 1-1 0 0,1-1 0 0 0,-1 1 1 0 0,0-1-1 0 0,1 1 1 0 0,-1-1-1 0 0,0 1 1 0 0,0 0-1 0 0,0-1 1 0 0,1 1-1 0 0,-1 0 1 0 0,0-1-1 0 0,0 1 1 0 0,0 0-1 0 0,-29-6 236 0 0,18 5-240 0 0,0 2-1 0 0,1-1 1 0 0,-1 2 0 0 0,0-1 0 0 0,1 2 0 0 0,-1-1 0 0 0,1 2-1 0 0,-21 8 1 0 0,-4 5 36 0 0,-43 26-1 0 0,54-28 69 0 0,0 1 0 0 0,2 1 1 0 0,0 0-1 0 0,-29 31 0 0 0,46-42-61 0 0,-1 1 0 0 0,2 0 0 0 0,-1 0-1 0 0,1 0 1 0 0,0 1 0 0 0,0 0 0 0 0,1 0 0 0 0,0 0 0 0 0,1 0-1 0 0,-1 1 1 0 0,2-1 0 0 0,-1 1 0 0 0,1 0 0 0 0,1 0-1 0 0,-1 0 1 0 0,2 0 0 0 0,-1 0 0 0 0,2 12 0 0 0,-1-16-37 0 0,1 0 1 0 0,0 0-1 0 0,1-1 1 0 0,-1 1-1 0 0,1 0 1 0 0,0-1 0 0 0,0 1-1 0 0,0-1 1 0 0,1 1-1 0 0,0-1 1 0 0,-1 0 0 0 0,2 0-1 0 0,4 5 1 0 0,-2-3-15 0 0,1-1 0 0 0,-1 0 1 0 0,1 0-1 0 0,0-1 0 0 0,0 0 0 0 0,1 0 1 0 0,12 4-1 0 0,-1-1-205 0 0,1-2 0 0 0,-1-1 0 0 0,2 0 1 0 0,-1-1-1 0 0,38 0 0 0 0,-2-5-1423 0 0,-1-2 1 0 0,58-11 0 0 0,-57 4-29 0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3:34.983"/>
    </inkml:context>
    <inkml:brush xml:id="br0">
      <inkml:brushProperty name="width" value="0.1" units="cm"/>
      <inkml:brushProperty name="height" value="0.1" units="cm"/>
      <inkml:brushProperty name="color" value="#E71224"/>
    </inkml:brush>
  </inkml:definitions>
  <inkml:trace contextRef="#ctx0" brushRef="#br0">66 289 7101 0 0,'-9'-14'328'0'0,"9"13"-255"0"0,0 0-1 0 0,0 1 1 0 0,-1-1-1 0 0,1 0 0 0 0,0 0 1 0 0,-1 0-1 0 0,1 1 1 0 0,-1-1-1 0 0,1 0 1 0 0,-1 1-1 0 0,1-1 1 0 0,-1 0-1 0 0,1 1 1 0 0,-1-1-1 0 0,0 1 1 0 0,1-1-1 0 0,-1 1 0 0 0,0-1 1 0 0,1 1-1 0 0,-1-1 1 0 0,0 1-1 0 0,0 0 1 0 0,-1-1-1 0 0,2 1-21 0 0,-1 0 0 0 0,1 0 0 0 0,-1 1-1 0 0,1-1 1 0 0,-1 0 0 0 0,1 0 0 0 0,-1 1 0 0 0,1-1 0 0 0,0 0-1 0 0,-1 0 1 0 0,1 1 0 0 0,0-1 0 0 0,-1 1 0 0 0,1-1 0 0 0,0 0-1 0 0,-1 1 1 0 0,1-1 0 0 0,0 1 0 0 0,-1-1 0 0 0,1 1 0 0 0,0-1-1 0 0,0 0 1 0 0,0 1 0 0 0,0-1 0 0 0,-1 1 0 0 0,1-1 0 0 0,0 1-1 0 0,0 0 1 0 0,-2 19 176 0 0,1-12-70 0 0,-2 23 75 0 0,-1 48 1 0 0,1 1-113 0 0,-15 42 50 0 0,15-108-153 0 0,88-375-553 0 0,-63 286 544 0 0,-9 31 19 0 0,24-58-1 0 0,-35 98-23 0 0,0-1-1 0 0,0 1 1 0 0,1-1 0 0 0,0 1-1 0 0,-1 0 1 0 0,8-7 0 0 0,-10 10-1 0 0,1 1-1 0 0,-1-1 1 0 0,1 1 0 0 0,0-1 0 0 0,0 1 0 0 0,-1 0 0 0 0,1-1-1 0 0,0 1 1 0 0,-1 0 0 0 0,1-1 0 0 0,0 1 0 0 0,0 0-1 0 0,0 0 1 0 0,-1 0 0 0 0,1 0 0 0 0,0 0 0 0 0,0 0-1 0 0,0 0 1 0 0,1 0 0 0 0,-1 0 4 0 0,0 1 1 0 0,0-1-1 0 0,1 1 1 0 0,-1-1-1 0 0,0 1 0 0 0,0 0 1 0 0,0 0-1 0 0,0 0 1 0 0,1 0-1 0 0,-1-1 0 0 0,-1 1 1 0 0,1 1-1 0 0,0-1 1 0 0,0 0-1 0 0,1 2 0 0 0,7 11 78 0 0,0 1 0 0 0,-1 1 0 0 0,-1 0 0 0 0,0 0-1 0 0,-2 0 1 0 0,1 1 0 0 0,2 17 0 0 0,14 126 143 0 0,-13-76-444 0 0,-6-60-12 0 0,15 89-3850 0 0,-15-101 2867 0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3:35.495"/>
    </inkml:context>
    <inkml:brush xml:id="br0">
      <inkml:brushProperty name="width" value="0.1" units="cm"/>
      <inkml:brushProperty name="height" value="0.1" units="cm"/>
      <inkml:brushProperty name="color" value="#E71224"/>
    </inkml:brush>
  </inkml:definitions>
  <inkml:trace contextRef="#ctx0" brushRef="#br0">4 486 6785 0 0,'-4'-2'209'0'0,"9"0"10"0"0,12-3 224 0 0,227-46-1610 0 0,-178 34 647 0 0,-58 15 486 0 0,0 0 1 0 0,-1-1 0 0 0,1 0-1 0 0,0 0 1 0 0,-1 0 0 0 0,0-1 0 0 0,0 0-1 0 0,7-6 1 0 0,-12 9 92 0 0,0-1 1 0 0,-1 1-1 0 0,1-1 1 0 0,-1 1-1 0 0,1-1 1 0 0,-1 0-1 0 0,0 0 0 0 0,1 0 1 0 0,-1 0-1 0 0,0 1 1 0 0,0-1-1 0 0,0-1 1 0 0,-1 1-1 0 0,1 0 0 0 0,0 0 1 0 0,-1 0-1 0 0,1 0 1 0 0,-1 0-1 0 0,0-1 1 0 0,0 1-1 0 0,0 0 0 0 0,0 0 1 0 0,0-1-1 0 0,0 1 1 0 0,-1 0-1 0 0,1 0 0 0 0,-1 0 1 0 0,1 0-1 0 0,-1-1 1 0 0,0 1-1 0 0,0 0 1 0 0,-2-3-1 0 0,-37-50 2554 0 0,46 71-2414 0 0,-1-1 1 0 0,0 1-1 0 0,-1 0 1 0 0,3 24-1 0 0,4 16-107 0 0,3-1-85 0 0,-3 1-1 0 0,-2 0 0 0 0,2 80 1 0 0,-14-124-77 0 0,-3-20-172 0 0,-4-20-214 0 0,4-28 256 0 0,1 1-1 0 0,3-1 0 0 0,6-63 1 0 0,0 76 188 0 0,13-121 49 0 0,-14 146-9 0 0,1 1 0 0 0,1 0 0 0 0,0 0 0 0 0,2 0 0 0 0,0 1 0 0 0,0 0 0 0 0,11-17 0 0 0,-16 30-20 0 0,0 0 0 0 0,1 0 0 0 0,-1-1 0 0 0,1 1 0 0 0,-1 1 0 0 0,1-1-1 0 0,0 0 1 0 0,0 1 0 0 0,0-1 0 0 0,1 1 0 0 0,-1 0 0 0 0,0 0 0 0 0,1 1 0 0 0,0-1 0 0 0,-1 1 0 0 0,1-1 0 0 0,0 1 0 0 0,0 0 0 0 0,-1 0 0 0 0,1 1 0 0 0,0-1-1 0 0,0 1 1 0 0,0 0 0 0 0,0 0 0 0 0,0 0 0 0 0,0 1 0 0 0,0-1 0 0 0,0 1 0 0 0,0 0 0 0 0,-1 0 0 0 0,1 0 0 0 0,3 2 0 0 0,0 0 10 0 0,0 1 0 0 0,-1 0 0 0 0,1-1 0 0 0,-1 2-1 0 0,0-1 1 0 0,0 1 0 0 0,-1 0 0 0 0,1 0 0 0 0,-1 1 0 0 0,0-1 0 0 0,-1 1 0 0 0,1 0 0 0 0,-1 1 0 0 0,-1-1 0 0 0,1 1 0 0 0,3 9 0 0 0,-4-7 16 0 0,0 0 1 0 0,-1 0-1 0 0,0 0 1 0 0,0 0-1 0 0,-1 0 1 0 0,0 0-1 0 0,-1 1 1 0 0,0-1 0 0 0,0 0-1 0 0,-1 1 1 0 0,0-1-1 0 0,-1 0 1 0 0,0 0-1 0 0,-1 0 1 0 0,1 0-1 0 0,-6 10 1 0 0,2-8-26 0 0,0 0 1 0 0,0-1-1 0 0,-1 0 0 0 0,-1 0 0 0 0,1-1 1 0 0,-2 0-1 0 0,1 0 0 0 0,-1-1 1 0 0,0 0-1 0 0,-1 0 0 0 0,-21 11 0 0 0,7-5-564 0 0,-1-1-1 0 0,0-2 1 0 0,-1 0-1 0 0,-47 11 1 0 0,45-15-489 0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3:36.568"/>
    </inkml:context>
    <inkml:brush xml:id="br0">
      <inkml:brushProperty name="width" value="0.1" units="cm"/>
      <inkml:brushProperty name="height" value="0.1" units="cm"/>
      <inkml:brushProperty name="color" value="#E71224"/>
    </inkml:brush>
  </inkml:definitions>
  <inkml:trace contextRef="#ctx0" brushRef="#br0">4 104 8861 0 0,'1'-36'-161'0'0,"3"-10"144"0"0,-4 44 19 0 0,1 1-1 0 0,-1-1 0 0 0,0 1 0 0 0,0-1 0 0 0,1 1 0 0 0,-1-1 1 0 0,0 1-1 0 0,-1-1 0 0 0,1 1 0 0 0,0-1 0 0 0,-1-2 0 0 0,-4 67 910 0 0,2 119 661 0 0,35 327 1 0 0,-4-246-4254 0 0,-26-233 1602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4:39:20.085"/>
    </inkml:context>
    <inkml:brush xml:id="br0">
      <inkml:brushProperty name="width" value="0.05" units="cm"/>
      <inkml:brushProperty name="height" value="0.05" units="cm"/>
    </inkml:brush>
  </inkml:definitions>
  <inkml:trace contextRef="#ctx0" brushRef="#br0">11 31 24575,'-1'0'0,"1"0"0,0 0 0,0 0 0,-1 1 0,1-1 0,0 0 0,0 0 0,-1 0 0,1 0 0,0 0 0,-1 0 0,1 0 0,0 0 0,0 0 0,-1 0 0,1 0 0,0 0 0,0 0 0,-1 0 0,1 0 0,0 0 0,-1 0 0,1 0 0,0-1 0,0 1 0,-1 0 0,1 0 0,0 0 0,0 0 0,-1-1 0,1 1 0,0 0 0,0 0 0,0 0 0,0-1 0,-1 1 0,1 0 0,0 0 0,0-1 0,0 1 0,0 0 0,0 0 0,0-1 0,-1 1 0,1 0 0,0 0 0,0-1 0,0 1 0,0 0 0,0-1 0,0 1 0,0 0 0,0 0 0,0-1 0,1 1 0,-1 0 0,0-1 0,0 1 0,0 0 0,0 0 0,0-1 0,0 1 0,1 0 0,0-2 0,0 1 0,0 0 0,0 0 0,0 0 0,0 0 0,0 1 0,0-1 0,0 0 0,1 0 0,-1 1 0,0-1 0,3 0 0,23-3 0,0 0 0,0 2 0,54 4 0,-30-1 0,463 0-1365,-471-1-5461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8:59:18.206"/>
    </inkml:context>
    <inkml:brush xml:id="br0">
      <inkml:brushProperty name="width" value="0.1" units="cm"/>
      <inkml:brushProperty name="height" value="0.1" units="cm"/>
      <inkml:brushProperty name="color" value="#FFC114"/>
    </inkml:brush>
  </inkml:definitions>
  <inkml:trace contextRef="#ctx0" brushRef="#br0">145 159 4016 0 0,'-31'-29'234'0'0,"18"17"159"0"0,0 0 1 0 0,-1 1-1 0 0,0 0 0 0 0,0 1 1 0 0,-20-10-1 0 0,22 16 149 0 0,28 9-367 0 0,141 18 421 0 0,1006 44-107 0 0,-1091-64-453 0 0,1748 45 1895 0 0,-1338-57-1678 0 0,-3-40-79 0 0,-479 49-174 0 0,21-3 81 0 0,1-1-1 0 0,-1 0 1 0 0,-1-2-1 0 0,1 0 1 0 0,36-17-1 0 0,-55 22-66 0 0,-1 0 0 0 0,0 0-1 0 0,1 1 1 0 0,-1-1 0 0 0,0 0 0 0 0,0 0-1 0 0,1-1 1 0 0,-1 1 0 0 0,0 0 0 0 0,0 0-1 0 0,0 0 1 0 0,0-1 0 0 0,0 1 0 0 0,-1-1-1 0 0,1 1 1 0 0,0 0 0 0 0,0-4 0 0 0,0 4-3 0 0,-1 0 1 0 0,0-1-1 0 0,0 1 1 0 0,-1 0-1 0 0,1 0 1 0 0,0 0-1 0 0,0-1 1 0 0,-1 1-1 0 0,1 0 1 0 0,0 0-1 0 0,-1 0 1 0 0,1 0-1 0 0,-1-1 1 0 0,0 1-1 0 0,1 0 1 0 0,-1 0-1 0 0,0 0 1 0 0,-1-1-1 0 0,-1-1 4 0 0,-1-1-1 0 0,0 1 1 0 0,0 0 0 0 0,0 0 0 0 0,0 1-1 0 0,0-1 1 0 0,-1 1 0 0 0,1 0 0 0 0,-1 0-1 0 0,-4-1 1 0 0,-6-1 25 0 0,0 1 0 0 0,1 0 0 0 0,-1 1 0 0 0,0 0 0 0 0,0 2 0 0 0,-1 0 0 0 0,1 0 0 0 0,0 1 0 0 0,0 1 0 0 0,-17 5 0 0 0,26-6-23 0 0,0 1 0 0 0,0 0 0 0 0,1 0 0 0 0,-1 0-1 0 0,1 1 1 0 0,0 0 0 0 0,-1 0 0 0 0,1 1 0 0 0,1-1 0 0 0,-1 1 0 0 0,0 0 0 0 0,1 0 0 0 0,0 1-1 0 0,0-1 1 0 0,0 1 0 0 0,1 0 0 0 0,-1 0 0 0 0,1 0 0 0 0,0 0 0 0 0,1 1 0 0 0,-1-1 0 0 0,1 1-1 0 0,0 0 1 0 0,0 0 0 0 0,1-1 0 0 0,0 1 0 0 0,-1 11 0 0 0,1 0 66 0 0,1-1 0 0 0,1 0 0 0 0,1 0 0 0 0,5 27 0 0 0,22 63 415 0 0,-9-42-156 0 0,31 149 380 0 0,-41-158-613 0 0,5 107 0 0 0,-17 77-26 0 0,-1-68-46 0 0,4-143-21 0 0,0 1 0 0 0,2 0 1 0 0,1-1-1 0 0,2 0 0 0 0,0 0 0 0 0,12 30 1 0 0,-13-49-59 0 0,4 7-161 0 0,-9-16 163 0 0,0 0-1 0 0,0 1 1 0 0,0-1 0 0 0,0 0-1 0 0,0 0 1 0 0,0 0-1 0 0,0 0 1 0 0,1 0 0 0 0,-1 0-1 0 0,0 1 1 0 0,0-1 0 0 0,0 0-1 0 0,0 0 1 0 0,0 0 0 0 0,0 0-1 0 0,0 1 1 0 0,0-1-1 0 0,0 0 1 0 0,0 0 0 0 0,0 0-1 0 0,0 0 1 0 0,0 0 0 0 0,0 1-1 0 0,0-1 1 0 0,0 0 0 0 0,0 0-1 0 0,0 0 1 0 0,0 0-1 0 0,0 0 1 0 0,0 1 0 0 0,0-1-1 0 0,-1 0 1 0 0,1 0 0 0 0,0 0-1 0 0,0 0 1 0 0,0 0 0 0 0,0 1-1 0 0,0-1 1 0 0,0 0-1 0 0,0 0 1 0 0,0 0 0 0 0,-1 0-1 0 0,1 0 1 0 0,0 0 0 0 0,0 0-1 0 0,0 0 1 0 0,0 0-1 0 0,0 0 1 0 0,-1 0 0 0 0,1 1-1 0 0,0-1 1 0 0,0 0 0 0 0,0 0-1 0 0,0 0 1 0 0,0 0 0 0 0,-1 0-1 0 0,1 0 1 0 0,0 0-1 0 0,0 0 1 0 0,0 0 0 0 0,0 0-1 0 0,-1 0 1 0 0,1-1 0 0 0,0 1-1 0 0,0 0 1 0 0,0 0 0 0 0,0 0-1 0 0,0 0 1 0 0,-1 0-1 0 0,-9-4-1442 0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3:37.485"/>
    </inkml:context>
    <inkml:brush xml:id="br0">
      <inkml:brushProperty name="width" value="0.1" units="cm"/>
      <inkml:brushProperty name="height" value="0.1" units="cm"/>
      <inkml:brushProperty name="color" value="#E71224"/>
    </inkml:brush>
  </inkml:definitions>
  <inkml:trace contextRef="#ctx0" brushRef="#br0">3863 120 5725 0 0,'0'0'5'0'0,"-1"0"1"0"0,0 0 0 0 0,1-1 0 0 0,-1 1 0 0 0,1 0 0 0 0,-1-1 0 0 0,0 1 0 0 0,1 0 0 0 0,-1-1 0 0 0,1 1 0 0 0,-1-1 0 0 0,1 1 0 0 0,-1 0 0 0 0,1-1 0 0 0,0 0 0 0 0,-1 1 0 0 0,1-1 0 0 0,0 1 0 0 0,-1-1 0 0 0,1 1 0 0 0,0-1 0 0 0,-1 0 0 0 0,1 1 0 0 0,0-1 0 0 0,0 0 0 0 0,0 1-1 0 0,0-1 1 0 0,0 0 0 0 0,0 1 0 0 0,0-1 0 0 0,0 0 0 0 0,0 0 23 0 0,0-1-1 0 0,0 1 1 0 0,0 0-1 0 0,-1 0 1 0 0,1 0-1 0 0,0 0 0 0 0,0 0 1 0 0,-1 0-1 0 0,1 0 1 0 0,0 0-1 0 0,-1 0 1 0 0,1 0-1 0 0,-1 0 0 0 0,0-1 1 0 0,-1 0 146 0 0,1 1 33 0 0,0 0 0 0 0,0-1 0 0 0,0 1 1 0 0,0 0-1 0 0,0-1 0 0 0,0 1 0 0 0,0-1 0 0 0,0 1 1 0 0,1-1-1 0 0,-1 1 0 0 0,1-1 0 0 0,-1 1 0 0 0,1-4 1 0 0,-1 5-159 0 0,1-1 1 0 0,0 0 0 0 0,0 0 0 0 0,0 1 0 0 0,-1-1-1 0 0,1 0 1 0 0,0 1 0 0 0,-1-1 0 0 0,1 1 0 0 0,0-1-1 0 0,-1 0 1 0 0,1 1 0 0 0,-1-1 0 0 0,1 1 0 0 0,-1-1-1 0 0,1 1 1 0 0,-1-1 0 0 0,1 1 0 0 0,-1 0-1 0 0,1-1 1 0 0,-1 1 0 0 0,0 0 0 0 0,1-1 0 0 0,-1 1-1 0 0,0 0 1 0 0,0-1 0 0 0,-23-4 77 0 0,17 4-27 0 0,-34-5-77 0 0,-1 2 0 0 0,-65 2 0 0 0,58 2-26 0 0,-906 20 88 0 0,554-6-31 0 0,-1354 17 176 0 0,1741-31-227 0 0,-148-4 9 0 0,132 2 2 0 0,0-2 0 0 0,0-1-1 0 0,-37-11 1 0 0,63 15 10 0 0,-1-1 0 0 0,0 0 0 0 0,1 0 0 0 0,0 0 0 0 0,-1-1 0 0 0,-3-2 1 0 0,7 4-79 0 0,1 1 0 0 0,-1 0 1 0 0,1-1-1 0 0,-1 1 1 0 0,1 0-1 0 0,-1-1 1 0 0,1 1-1 0 0,-1-1 1 0 0,1 1-1 0 0,0-1 0 0 0,-1 1 1 0 0,1-1-1 0 0,0 1 1 0 0,-1-1-1 0 0,1 1 1 0 0,0-1-1 0 0,0 0 1 0 0,0 1-1 0 0,-1-1 0 0 0,1 1 1 0 0,0-1-1 0 0,0 0 1 0 0,0 1-1 0 0,0-1 1 0 0,0 1-1 0 0,0-1 1 0 0,0 0-1 0 0,0 1 0 0 0,0-1 1 0 0,1 1-1 0 0,-1-1 1 0 0,0 0-1 0 0,0 1 1 0 0,0-1-1 0 0,1 1 1 0 0,-1-1-1 0 0,0 1 0 0 0,1-1 1 0 0,-1 1-1 0 0,0-1 1 0 0,1 1-1 0 0,-1-1 1 0 0,1 1-1 0 0,-1-1 1 0 0,1 1-1 0 0,-1 0 1 0 0,1-1-1 0 0,-1 1 0 0 0,1 0 1 0 0,-1-1-1 0 0,1 1 1 0 0,0-1-1 0 0,-14 25-6671 0 0,-1-17 6965 0 0,-33 7 1792 0 0,50-20-683 0 0,5-6 185 0 0,13-9-270 0 0,6-5 96 0 0,-27 26-1349 0 0,1 0 0 0 0,-1 0 0 0 0,0 1 0 0 0,1-1 0 0 0,-1 0-1 0 0,0 0 1 0 0,0 0 0 0 0,1 0 0 0 0,-1 0 0 0 0,0 0 0 0 0,0 0 0 0 0,1 1 0 0 0,-1-1 0 0 0,0 0 0 0 0,0 0 0 0 0,1 0 0 0 0,-1 0-1 0 0,0 1 1 0 0,0-1 0 0 0,0 0 0 0 0,1 0 0 0 0,-1 1 0 0 0,0-1 0 0 0,0 0 0 0 0,0 0 0 0 0,0 1 0 0 0,0-1 0 0 0,0 0 0 0 0,1 1-1 0 0,-1-1 1 0 0,0 0 0 0 0,0 0 0 0 0,0 1 0 0 0,0-1 0 0 0,0 0 0 0 0,0 1 0 0 0,0-1 0 0 0,0 0 0 0 0,0 0 0 0 0,0 1 0 0 0,-1-1-1 0 0,3 20 51 0 0,-1-17-4 0 0,41 288 390 0 0,-15-136-856 0 0,-18-99-885 0 0,-3 1 0 0 0,-3 99 1 0 0,-3-122 346 0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3:37.826"/>
    </inkml:context>
    <inkml:brush xml:id="br0">
      <inkml:brushProperty name="width" value="0.1" units="cm"/>
      <inkml:brushProperty name="height" value="0.1" units="cm"/>
      <inkml:brushProperty name="color" value="#E71224"/>
    </inkml:brush>
  </inkml:definitions>
  <inkml:trace contextRef="#ctx0" brushRef="#br0">26 68 7197 0 0,'0'0'4'0'0,"0"0"0"0"0,-1 1 0 0 0,1-1 0 0 0,0 0 0 0 0,0 0 0 0 0,0 0 0 0 0,0 0 0 0 0,-1 0 0 0 0,1 1 0 0 0,0-1 0 0 0,0 0 0 0 0,0 0 0 0 0,-1 0 0 0 0,1 0 0 0 0,0 0 0 0 0,0 0 0 0 0,0 0 0 0 0,-1 0 0 0 0,1 0 0 0 0,0 0 0 0 0,0 0 0 0 0,-1 0 0 0 0,1 0 0 0 0,0 0 1 0 0,0 0-1 0 0,0 0 0 0 0,-1 0 0 0 0,1 0 0 0 0,0 0 0 0 0,0 0 0 0 0,0 0 0 0 0,-1-1 0 0 0,1 1 0 0 0,0 0 0 0 0,0 0 0 0 0,0 0 0 0 0,0 0 0 0 0,-1 0 0 0 0,1 0 0 0 0,0-1 0 0 0,0 1 0 0 0,0 0 0 0 0,0 0 0 0 0,0 0 0 0 0,-1-1 0 0 0,1 1 0 0 0,0 0 0 0 0,0 0 0 0 0,0 0 0 0 0,0-1 0 0 0,0 1 0 0 0,0 0 0 0 0,0 0 1 0 0,0 0-1 0 0,0-1 0 0 0,0 1 0 0 0,0 0 0 0 0,-3-4 173 0 0,-2 15 50 0 0,3-5-215 0 0,0 1 1 0 0,0-1-1 0 0,1 1 0 0 0,0-1 1 0 0,1 1-1 0 0,-1 0 1 0 0,1-1-1 0 0,1 1 1 0 0,-1 0-1 0 0,1-1 0 0 0,0 1 1 0 0,0-1-1 0 0,4 11 1 0 0,-3-13-31 0 0,-1-1 0 0 0,0 0 0 0 0,1 0 0 0 0,0 0 0 0 0,0 0 0 0 0,0 0 1 0 0,0 0-1 0 0,0 0 0 0 0,0-1 0 0 0,1 1 0 0 0,-1-1 0 0 0,1 1 0 0 0,0-1 0 0 0,0 0 0 0 0,0 0 1 0 0,0 0-1 0 0,0-1 0 0 0,0 1 0 0 0,0-1 0 0 0,1 0 0 0 0,-1 0 0 0 0,0 0 0 0 0,1 0 1 0 0,-1 0-1 0 0,1-1 0 0 0,-1 1 0 0 0,5-1 0 0 0,0 0-50 0 0,0-1 1 0 0,-1 1-1 0 0,1-1 1 0 0,0-1-1 0 0,-1 0 1 0 0,1 0-1 0 0,-1 0 0 0 0,1-1 1 0 0,-1 0-1 0 0,0 0 1 0 0,0-1-1 0 0,0 0 1 0 0,-1 0-1 0 0,1 0 0 0 0,-1-1 1 0 0,7-6-1 0 0,2-2 298 0 0,-1 0 1 0 0,0-1-1 0 0,-1-1 0 0 0,0 0 0 0 0,-1-1 1 0 0,12-21-1 0 0,-20 31-4 0 0,0-2 426 0 0,0 0-1 0 0,1 1 0 0 0,0-1 0 0 0,11-10 0 0 0,-16 18-630 0 0,0 0-1 0 0,0 0 1 0 0,0 0-1 0 0,0 0 1 0 0,0 0-1 0 0,0 0 1 0 0,0 0-1 0 0,0 0 1 0 0,0-1-1 0 0,0 1 1 0 0,0 0-1 0 0,0 0 1 0 0,0 0-1 0 0,0 0 1 0 0,0 0-1 0 0,1 0 1 0 0,-1 0-1 0 0,0 0 1 0 0,0 0-1 0 0,0 0 1 0 0,0 0-1 0 0,0 0 1 0 0,0 0-1 0 0,0 0 1 0 0,0 0-1 0 0,0 0 1 0 0,0 0-1 0 0,1 0 1 0 0,-1 0-1 0 0,0 0 1 0 0,0 0-1 0 0,0 0 1 0 0,0 0-1 0 0,0 0 1 0 0,0 0-1 0 0,0 0 1 0 0,0 0-1 0 0,0 0 1 0 0,0 1-1 0 0,0-1 1 0 0,0 0-1 0 0,0 0 1 0 0,1 0-1 0 0,-1 0 1 0 0,0 0-1 0 0,0 0 1 0 0,0 0-1 0 0,0 0 1 0 0,0 0-1 0 0,0 0 1 0 0,0 0-1 0 0,0 0 1 0 0,0 0-1 0 0,0 1 1 0 0,0-1 0 0 0,0 0-1 0 0,0 0 1 0 0,0 0-1 0 0,0 9 466 0 0,-5 9-194 0 0,-10 3-559 0 0,-1-1 1 0 0,0-1-1 0 0,-2 0 0 0 0,0-1 0 0 0,-33 25 0 0 0,18-21-948 0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3:38.539"/>
    </inkml:context>
    <inkml:brush xml:id="br0">
      <inkml:brushProperty name="width" value="0.1" units="cm"/>
      <inkml:brushProperty name="height" value="0.1" units="cm"/>
      <inkml:brushProperty name="color" value="#E71224"/>
    </inkml:brush>
  </inkml:definitions>
  <inkml:trace contextRef="#ctx0" brushRef="#br0">532 173 8661 0 0,'-10'-45'546'0'0,"10"42"-471"0"0,0 0 0 0 0,-1 0 0 0 0,1 0 0 0 0,-1 0 0 0 0,0 0 0 0 0,0 0 0 0 0,0 0 0 0 0,-1 0 0 0 0,1 1 0 0 0,-1-1 0 0 0,1 0 0 0 0,-1 1 0 0 0,0-1 0 0 0,0 1 0 0 0,0 0 0 0 0,0 0 0 0 0,-5-4 0 0 0,-1-1 56 0 0,0 1 0 0 0,0-1 0 0 0,-19-8-1 0 0,10 6-103 0 0,0 1 0 0 0,-31-9 0 0 0,43 15-17 0 0,0 1 0 0 0,0 0 0 0 0,0 0 0 0 0,0 0 0 0 0,0 0 0 0 0,0 1 0 0 0,0 0 0 0 0,0 0 0 0 0,0 1 1 0 0,0-1-1 0 0,0 1 0 0 0,0 0 0 0 0,0 0 0 0 0,0 1 0 0 0,-6 2 0 0 0,10-3 0 0 0,0-1 0 0 0,0 1 0 0 0,0 0 1 0 0,0 0-1 0 0,0-1 0 0 0,0 1 0 0 0,0 0 1 0 0,0 0-1 0 0,0 0 0 0 0,0 0 0 0 0,0 0 1 0 0,1 0-1 0 0,-1 1 0 0 0,0-1 0 0 0,1 0 1 0 0,-1 0-1 0 0,1 1 0 0 0,-1-1 0 0 0,1 0 1 0 0,0 0-1 0 0,-1 2 0 0 0,1 0 20 0 0,0 0 1 0 0,0-1-1 0 0,0 1 0 0 0,1 0 0 0 0,-1-1 1 0 0,1 1-1 0 0,0 0 0 0 0,-1-1 0 0 0,4 6 1 0 0,1 2 83 0 0,1 1 1 0 0,1-1 0 0 0,12 15 0 0 0,-18-23-110 0 0,13 14 37 0 0,1 0-1 0 0,0-1 1 0 0,1-1 0 0 0,1 0-1 0 0,23 14 1 0 0,97 49-2 0 0,-93-55-26 0 0,-1 3-1 0 0,43 31 0 0 0,-84-55-3 0 0,1 1 0 0 0,-1 0 0 0 0,0 0 0 0 0,0 0 0 0 0,0 0 0 0 0,0 0 0 0 0,0 0 0 0 0,-1 0 0 0 0,1 1 0 0 0,-1-1 0 0 0,1 0 0 0 0,-1 1 0 0 0,0-1 0 0 0,0 1-1 0 0,1 3 1 0 0,-2-4 2 0 0,0 0 0 0 0,0 0-1 0 0,0 0 1 0 0,-1-1 0 0 0,1 1-1 0 0,-1 0 1 0 0,1 0-1 0 0,-1-1 1 0 0,1 1 0 0 0,-1-1-1 0 0,0 1 1 0 0,0 0-1 0 0,0-1 1 0 0,0 1 0 0 0,0-1-1 0 0,0 0 1 0 0,0 1 0 0 0,0-1-1 0 0,-1 0 1 0 0,1 0-1 0 0,0 1 1 0 0,-1-1 0 0 0,1 0-1 0 0,-4 1 1 0 0,-10 7 44 0 0,0-1 1 0 0,-1-1 0 0 0,0 0-1 0 0,0-1 1 0 0,-1-1 0 0 0,-27 6-1 0 0,-108 9 37 0 0,124-17-77 0 0,20-2-21 0 0,-172 9 8 0 0,161-10-146 0 0,-1-1 0 0 0,1-1 0 0 0,0 0 0 0 0,0-2 0 0 0,0 0 0 0 0,0-1-1 0 0,-22-10 1 0 0,37 13 26 0 0,1 0 0 0 0,0 1 0 0 0,0-1 0 0 0,0 0 0 0 0,0-1 0 0 0,0 1 0 0 0,0 0 0 0 0,1-1 0 0 0,-1 1 0 0 0,1-1 0 0 0,0 0 0 0 0,0 0 0 0 0,0 0 0 0 0,0 0 0 0 0,0 0 0 0 0,1-1 0 0 0,-1 1 0 0 0,1 0 0 0 0,0-1 0 0 0,0 1 0 0 0,-1-5 0 0 0,1 1-159 0 0,1 0 0 0 0,0 0 0 0 0,0 0 0 0 0,0 0 1 0 0,1 0-1 0 0,0 0 0 0 0,0 1 0 0 0,1-1 0 0 0,-1 0 0 0 0,5-8 0 0 0,4-14-682 0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3:38.986"/>
    </inkml:context>
    <inkml:brush xml:id="br0">
      <inkml:brushProperty name="width" value="0.1" units="cm"/>
      <inkml:brushProperty name="height" value="0.1" units="cm"/>
      <inkml:brushProperty name="color" value="#E71224"/>
    </inkml:brush>
  </inkml:definitions>
  <inkml:trace contextRef="#ctx0" brushRef="#br0">113 86 6689 0 0,'21'-3'60'0'0,"-12"2"189"0"0,-1 0 1 0 0,0 0-1 0 0,1-1 0 0 0,-1 0 1 0 0,11-4-1 0 0,-19 5-172 0 0,0 1 0 0 0,1 0 1 0 0,-1 0-1 0 0,0 0 0 0 0,1-1 1 0 0,-1 1-1 0 0,0 0 0 0 0,1 0 0 0 0,-1-1 1 0 0,0 1-1 0 0,0 0 0 0 0,1-1 1 0 0,-1 1-1 0 0,0 0 0 0 0,0-1 0 0 0,0 1 1 0 0,1-1-1 0 0,-1 1 0 0 0,0 0 1 0 0,0-1-1 0 0,0 1 0 0 0,0-1 0 0 0,0 1 1 0 0,0 0-1 0 0,0-1 0 0 0,0 1 1 0 0,0-1-1 0 0,0 1 0 0 0,0 0 1 0 0,0-1-1 0 0,-7-15 1790 0 0,-14-10-407 0 0,20 25-1456 0 0,0 0 0 0 0,0 1 0 0 0,0-1 0 0 0,0 1 0 0 0,0-1 0 0 0,0 1 0 0 0,0-1 0 0 0,0 1 0 0 0,0-1 0 0 0,0 1 0 0 0,0 0 0 0 0,-1 0 0 0 0,1-1 0 0 0,0 1 0 0 0,0 0 0 0 0,0 0 0 0 0,0 0 0 0 0,0 0 0 0 0,-1 1-1 0 0,1-1 1 0 0,0 0 0 0 0,0 0 0 0 0,0 1 0 0 0,0-1 0 0 0,0 0 0 0 0,0 1 0 0 0,0 0 0 0 0,0-1 0 0 0,0 1 0 0 0,0-1 0 0 0,0 1 0 0 0,0 0 0 0 0,0 0 0 0 0,0-1 0 0 0,0 1 0 0 0,0 1 0 0 0,-6 5-17 0 0,1 0 0 0 0,0 1 1 0 0,-7 11-1 0 0,9-13 22 0 0,-11 18 73 0 0,1 1-1 0 0,0 1 0 0 0,-10 30 0 0 0,18-39-11 0 0,0 0 0 0 0,1 1 0 0 0,1 0-1 0 0,1 0 1 0 0,1 0 0 0 0,-1 21 0 0 0,3-36-63 0 0,0 0 0 0 0,0 0 0 0 0,0 1 0 0 0,0-1 0 0 0,1 0 1 0 0,0 0-1 0 0,-1 0 0 0 0,1 0 0 0 0,0 0 0 0 0,0 0 0 0 0,1 0 0 0 0,-1 0 0 0 0,1 0 1 0 0,-1-1-1 0 0,1 1 0 0 0,0 0 0 0 0,0-1 0 0 0,0 0 0 0 0,0 1 0 0 0,1-1 1 0 0,-1 0-1 0 0,0 0 0 0 0,1 0 0 0 0,0 0 0 0 0,-1-1 0 0 0,1 1 0 0 0,0-1 0 0 0,0 0 1 0 0,0 1-1 0 0,0-1 0 0 0,0 0 0 0 0,0-1 0 0 0,0 1 0 0 0,0-1 0 0 0,0 1 1 0 0,6-1-1 0 0,3 0-47 0 0,-1 0 0 0 0,1-1 0 0 0,-1 0 0 0 0,0-1 1 0 0,1 0-1 0 0,-1-1 0 0 0,0 0 0 0 0,0-1 0 0 0,10-5 1 0 0,-11 4-111 0 0,-1 0 1 0 0,1-1 0 0 0,-1 0 0 0 0,0 0 0 0 0,-1-1 0 0 0,0 0-1 0 0,0 0 1 0 0,0-1 0 0 0,-1 0 0 0 0,0-1 0 0 0,0 1-1 0 0,-1-1 1 0 0,0-1 0 0 0,-1 1 0 0 0,5-13 0 0 0,-7 14 67 0 0,0 1 0 0 0,-1-1-1 0 0,0-1 1 0 0,-1 1 0 0 0,1 0 0 0 0,-2 0 0 0 0,1 0 0 0 0,-1-1 0 0 0,0 1 0 0 0,-1 0 0 0 0,0-1 0 0 0,0 1 0 0 0,-1 0 0 0 0,0 0 0 0 0,0 0 0 0 0,-1 0 0 0 0,0 0 0 0 0,-1 1 0 0 0,1-1 0 0 0,-8-9 0 0 0,5 8 51 0 0,0 1 0 0 0,-1 0 1 0 0,0 0-1 0 0,-1 0 0 0 0,0 1 0 0 0,0 0 0 0 0,-14-9 1 0 0,19 14 29 0 0,0 0 1 0 0,0 0 0 0 0,0 1 0 0 0,-1-1-1 0 0,1 0 1 0 0,0 1 0 0 0,0 0 0 0 0,-1 0-1 0 0,1 0 1 0 0,-1 0 0 0 0,1 1 0 0 0,-1-1-1 0 0,1 1 1 0 0,-1 0 0 0 0,1 0-1 0 0,-1 0 1 0 0,1 1 0 0 0,-1-1 0 0 0,1 1-1 0 0,-1 0 1 0 0,1 0 0 0 0,-1 0 0 0 0,1 0-1 0 0,0 0 1 0 0,0 1 0 0 0,-5 2 0 0 0,6-2 29 0 0,0 0 1 0 0,-1 0-1 0 0,1 1 1 0 0,0-1-1 0 0,0 0 1 0 0,0 1-1 0 0,1-1 1 0 0,-1 1-1 0 0,1-1 1 0 0,-1 1-1 0 0,1 0 1 0 0,0 0-1 0 0,0 0 1 0 0,-1 5-1 0 0,1-2 44 0 0,0 0-1 0 0,0 0 1 0 0,1 0-1 0 0,0 0 1 0 0,1 0-1 0 0,-1 0 1 0 0,2 6 0 0 0,3 7 137 0 0,1 0 1 0 0,0 0-1 0 0,14 27 1 0 0,17 23 297 0 0,4-1-1 0 0,57 74 1 0 0,-28-43-273 0 0,-60-85-446 0 0,-1-2-30 0 0,-1 1 1 0 0,12 23 0 0 0,-18-31-231 0 0,0-1 1 0 0,-1 1-1 0 0,1 0 1 0 0,-1 0-1 0 0,0-1 1 0 0,-1 1-1 0 0,1 6 1 0 0,-1-5-938 0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3:39.325"/>
    </inkml:context>
    <inkml:brush xml:id="br0">
      <inkml:brushProperty name="width" value="0.1" units="cm"/>
      <inkml:brushProperty name="height" value="0.1" units="cm"/>
      <inkml:brushProperty name="color" value="#E71224"/>
    </inkml:brush>
  </inkml:definitions>
  <inkml:trace contextRef="#ctx0" brushRef="#br0">27 39 9465 0 0,'-1'-6'526'0'0,"-1"0"1"0"0,0 1-1 0 0,0-1 1 0 0,-6-10-1 0 0,7 18-217 0 0,0 1-1 0 0,1-1 1 0 0,-1 1-1 0 0,0-1 1 0 0,1 1-1 0 0,0-1 1 0 0,0 1-1 0 0,-1-1 1 0 0,2 1-1 0 0,-1 2 1 0 0,0-5-317 0 0,-4 105 1706 0 0,2-63-1135 0 0,1-1 1 0 0,1 0-1 0 0,12 74 0 0 0,-11-109-509 0 0,1 0-1 0 0,-1 0 0 0 0,2 0 0 0 0,-1 0 0 0 0,0 0 1 0 0,1 0-1 0 0,0-1 0 0 0,1 1 0 0 0,-1-1 0 0 0,9 9 0 0 0,-9-11-21 0 0,0 0-1 0 0,0 0 0 0 0,1 0 0 0 0,-1-1 0 0 0,1 0 0 0 0,0 1 0 0 0,0-1 0 0 0,0 0 1 0 0,0-1-1 0 0,0 1 0 0 0,0-1 0 0 0,1 0 0 0 0,-1 0 0 0 0,0 0 0 0 0,1-1 0 0 0,4 1 1 0 0,4-1-51 0 0,1-1 0 0 0,-1-1 1 0 0,0 0-1 0 0,0-1 1 0 0,-1 0-1 0 0,1-1 1 0 0,-1 0-1 0 0,1-1 1 0 0,14-8-1 0 0,2-3-1129 0 0,0-2-1 0 0,36-29 1 0 0,-61 45 695 0 0,0-1 0 0 0,0 0 0 0 0,-1-1 0 0 0,1 1 0 0 0,-1-1 0 0 0,5-6 0 0 0,-3-1-1461 0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3:39.807"/>
    </inkml:context>
    <inkml:brush xml:id="br0">
      <inkml:brushProperty name="width" value="0.1" units="cm"/>
      <inkml:brushProperty name="height" value="0.1" units="cm"/>
      <inkml:brushProperty name="color" value="#E71224"/>
    </inkml:brush>
  </inkml:definitions>
  <inkml:trace contextRef="#ctx0" brushRef="#br0">112 48 9773 0 0,'-4'-12'205'0'0,"-3"-12"1387"0"0,7 23-1479 0 0,0 0 1 0 0,0 1-1 0 0,-1-1 1 0 0,1 1-1 0 0,0-1 0 0 0,-1 1 1 0 0,1-1-1 0 0,0 1 1 0 0,-1-1-1 0 0,1 1 1 0 0,-1-1-1 0 0,1 1 1 0 0,-1-1-1 0 0,1 1 1 0 0,-1 0-1 0 0,1-1 1 0 0,-1 1-1 0 0,1 0 0 0 0,-1-1 1 0 0,0 1-1 0 0,1 0-53 0 0,-1 0-1 0 0,1-1 1 0 0,0 1-1 0 0,-1 0 1 0 0,1 0-1 0 0,0 0 1 0 0,-1 0-1 0 0,1 0 0 0 0,0 0 1 0 0,-1 0-1 0 0,1 0 1 0 0,0 0-1 0 0,0 0 1 0 0,-1 0-1 0 0,1 0 1 0 0,0 0-1 0 0,-1 0 0 0 0,1 0 1 0 0,0 0-1 0 0,-1 0 1 0 0,1 0-1 0 0,0 0 1 0 0,-1 0-1 0 0,1 1 1 0 0,0-1-1 0 0,-1 0 1 0 0,1 0-1 0 0,0 0 0 0 0,0 1 1 0 0,-1-1-1 0 0,1 0 1 0 0,0 0-1 0 0,0 1 1 0 0,0-1-1 0 0,-1 0 1 0 0,1 0-1 0 0,0 1 0 0 0,0-1 1 0 0,0 0-1 0 0,0 1 1 0 0,0-1-1 0 0,0 0 1 0 0,-1 1-1 0 0,-27 140 1670 0 0,5 0 0 0 0,-6 208 0 0 0,44 76-5442 0 0,-14-412 2623 0 0,-1 0-1 0 0,0 0 1 0 0,-1 0-1 0 0,0 0 1 0 0,-5 17-1 0 0,2-18-963 0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3:40.162"/>
    </inkml:context>
    <inkml:brush xml:id="br0">
      <inkml:brushProperty name="width" value="0.1" units="cm"/>
      <inkml:brushProperty name="height" value="0.1" units="cm"/>
      <inkml:brushProperty name="color" value="#E71224"/>
    </inkml:brush>
  </inkml:definitions>
  <inkml:trace contextRef="#ctx0" brushRef="#br0">5 26 10777 0 0,'-2'-9'401'0'0,"1"9"-373"0"0,1-1 0 0 0,0 1 0 0 0,0-1 0 0 0,-1 1 0 0 0,1 0 0 0 0,0-1 0 0 0,0 1 0 0 0,0-1 0 0 0,0 1 0 0 0,0-1 0 0 0,-1 1 0 0 0,1 0 0 0 0,0-1 0 0 0,0 1 0 0 0,0-1 0 0 0,0 1 0 0 0,0-1 0 0 0,0 1 0 0 0,1-1 0 0 0,-1 1 0 0 0,0-1 0 0 0,0 1 0 0 0,0 0 0 0 0,0-1 0 0 0,0 1 0 0 0,1-1 0 0 0,-1 1 0 0 0,0 0 0 0 0,0-1 0 0 0,1 1 0 0 0,-1-1 0 0 0,0 1 0 0 0,1 0 0 0 0,-1-1 0 0 0,0 1 0 0 0,1 0 0 0 0,-1 0 0 0 0,0-1 0 0 0,1 1 0 0 0,-1 0 0 0 0,1 0 0 0 0,-1 0 0 0 0,1-1 0 0 0,1 4 99 0 0,0 0 0 0 0,-1 0 0 0 0,1 0 0 0 0,-1 0 0 0 0,1 0 0 0 0,-1 1 0 0 0,0-1 0 0 0,1 6 0 0 0,6 24 5 0 0,2 0 0 0 0,1-1 0 0 0,20 43 0 0 0,-25-63-272 0 0,0-1 0 0 0,1 0 0 0 0,0 0-1 0 0,1 0 1 0 0,0-1 0 0 0,1 0-1 0 0,0-1 1 0 0,0 0 0 0 0,1 0 0 0 0,0-1-1 0 0,0 0 1 0 0,13 6 0 0 0,-20-12-32 0 0,0-1 0 0 0,0 0 0 0 0,0 0 0 0 0,0 1 0 0 0,0-2 1 0 0,1 1-1 0 0,-1 0 0 0 0,0-1 0 0 0,1 1 0 0 0,-1-1 0 0 0,0 0 0 0 0,1 0 1 0 0,-1-1-1 0 0,1 1 0 0 0,4-2 0 0 0,-3 1 50 0 0,0-1 0 0 0,0 0-1 0 0,-1-1 1 0 0,1 1 0 0 0,-1-1-1 0 0,1 0 1 0 0,-1 0 0 0 0,0 0 0 0 0,4-4-1 0 0,6-8 98 0 0,-1 0-1 0 0,-1-1 0 0 0,-1 0 0 0 0,12-21 1 0 0,-20 32 40 0 0,96-178 4570 0 0,-95 164-1350 0 0,-13 29-2954 0 0,-121 159-3029 0 0,102-136 1224 0 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3:41.296"/>
    </inkml:context>
    <inkml:brush xml:id="br0">
      <inkml:brushProperty name="width" value="0.1" units="cm"/>
      <inkml:brushProperty name="height" value="0.1" units="cm"/>
      <inkml:brushProperty name="color" value="#E71224"/>
    </inkml:brush>
  </inkml:definitions>
  <inkml:trace contextRef="#ctx0" brushRef="#br0">1 98 2640 0 0,'0'0'945'0'0,"2"-4"-482"0"0,11-15 3541 0 0,-11 11-3444 0 0,8-26-57 0 0,-7 26 2678 0 0,-2 4-2724 0 0,6-16 2118 0 0,-8 56-2260 0 0,-3 117-51 0 0,6 16 330 0 0,1-117-442 0 0,0 4-84 0 0,2 0 1 0 0,3-1-1 0 0,2 1 0 0 0,17 54 1 0 0,-23-101-207 0 0,0 1-1 0 0,1-1 1 0 0,0-1 0 0 0,8 13-1 0 0,10 17-2530 0 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3:41.622"/>
    </inkml:context>
    <inkml:brush xml:id="br0">
      <inkml:brushProperty name="width" value="0.1" units="cm"/>
      <inkml:brushProperty name="height" value="0.1" units="cm"/>
      <inkml:brushProperty name="color" value="#E71224"/>
    </inkml:brush>
  </inkml:definitions>
  <inkml:trace contextRef="#ctx0" brushRef="#br0">0 142 6157 0 0,'0'0'917'0'0,"12"-24"-604"0"0,35-70 66 0 0,-36 70 2277 0 0,-9 29-2164 0 0,5 21 2387 0 0,-9 2-2634 0 0,-3 84-36 0 0,3-84 85 0 0,2 4-496 0 0,-3 95-63 0 0,2-95-148 0 0,6 14-2615 0 0,18 140 2010 0 0,-16-145 470 0 0,-3-35-24 0 0,5-9-616 0 0,0-5-30 0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3:41.980"/>
    </inkml:context>
    <inkml:brush xml:id="br0">
      <inkml:brushProperty name="width" value="0.1" units="cm"/>
      <inkml:brushProperty name="height" value="0.1" units="cm"/>
      <inkml:brushProperty name="color" value="#E71224"/>
    </inkml:brush>
  </inkml:definitions>
  <inkml:trace contextRef="#ctx0" brushRef="#br0">0 148 5024 0 0,'4'-12'283'0'0,"0"-1"0"0"0,1 1 0 0 0,1 1-1 0 0,0-1 1 0 0,11-17 0 0 0,-24 72 2990 0 0,-3 6-2459 0 0,2-1 1 0 0,3 1 0 0 0,1 1 0 0 0,5 61 0 0 0,3-82-1273 0 0,15 53 1 0 0,-8-38-905 0 0,4-5-820 0 0,-9-28 1191 0 0,-2-2-306 0 0</inkml:trace>
  <inkml:trace contextRef="#ctx0" brushRef="#br0" timeOffset="1">329 7 7197 0 0,'4'-3'-44'0'0,"1"-1"93"0"0,-1 13 39 0 0,-3-4-23 0 0,-1-1-1 0 0,0 1 1 0 0,0-1-1 0 0,-1 1 1 0 0,0-1-1 0 0,1 1 1 0 0,-1-1 0 0 0,-1 1-1 0 0,1-1 1 0 0,-4 8-1 0 0,-1 5 171 0 0,-20 77 1993 0 0,-25 176-1 0 0,47-245-2403 0 0,2 0 0 0 0,1 0 0 0 0,1 0 0 0 0,1 1 0 0 0,1-1 0 0 0,10 45 0 0 0,-10-64-418 0 0,0 0 0 0 0,1 0 0 0 0,0 0 0 0 0,4 7 0 0 0,-1-7-829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8:59:18.673"/>
    </inkml:context>
    <inkml:brush xml:id="br0">
      <inkml:brushProperty name="width" value="0.1" units="cm"/>
      <inkml:brushProperty name="height" value="0.1" units="cm"/>
      <inkml:brushProperty name="color" value="#FFC114"/>
    </inkml:brush>
  </inkml:definitions>
  <inkml:trace contextRef="#ctx0" brushRef="#br0">39 81 7197 0 0,'0'0'1406'0'0,"-6"-13"-972"0"0,-20-41 44 0 0,20 40 1510 0 0,9 29-1910 0 0,28 197-45 0 0,-26-172-961 0 0,-3 75 0 0 0,-3-64 265 0 0,1-44-79 0 0,-2-4-122 0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3:42.310"/>
    </inkml:context>
    <inkml:brush xml:id="br0">
      <inkml:brushProperty name="width" value="0.1" units="cm"/>
      <inkml:brushProperty name="height" value="0.1" units="cm"/>
      <inkml:brushProperty name="color" value="#E71224"/>
    </inkml:brush>
  </inkml:definitions>
  <inkml:trace contextRef="#ctx0" brushRef="#br0">91 93 6909 0 0,'-5'3'114'0'0,"-1"0"1"0"0,1 0 0 0 0,0-1 0 0 0,-1 0 0 0 0,1 0-1 0 0,-1-1 1 0 0,0 0 0 0 0,1 0 0 0 0,-1 0 0 0 0,0 0 0 0 0,0-1-1 0 0,0 0 1 0 0,1 0 0 0 0,-7-2 0 0 0,15 0 297 0 0,1 0 1 0 0,0 1-1 0 0,0-1 0 0 0,0 1 1 0 0,0 0-1 0 0,6-2 1 0 0,142-5 1018 0 0,-13 0-901 0 0,163-23 68 0 0,300-20-949 0 0,-559 52-1306 0 0,67 9 1 0 0,-108-10 1534 0 0,-1 0 18 0 0,0 0 1 0 0,0 0 0 0 0,0 0-1 0 0,0 0 1 0 0,-1 0-1 0 0,1 1 1 0 0,0-1-1 0 0,0 0 1 0 0,0 0-1 0 0,0 1 1 0 0,0-1-1 0 0,0 0 1 0 0,-1 1-1 0 0,1-1 1 0 0,0 1-1 0 0,0-1 1 0 0,-1 1 0 0 0,1-1-1 0 0,0 1 1 0 0,-1 0-1 0 0,1-1 1 0 0,0 1-1 0 0,-1 0 1 0 0,1-1-1 0 0,-1 1 1 0 0,1 2-1 0 0,-2 5-1392 0 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3:42.635"/>
    </inkml:context>
    <inkml:brush xml:id="br0">
      <inkml:brushProperty name="width" value="0.1" units="cm"/>
      <inkml:brushProperty name="height" value="0.1" units="cm"/>
      <inkml:brushProperty name="color" value="#E71224"/>
    </inkml:brush>
  </inkml:definitions>
  <inkml:trace contextRef="#ctx0" brushRef="#br0">43 2 5388 0 0,'-6'2'47'0'0,"-18"5"103"0"0,23-6-125 0 0,0-1 1 0 0,1 0-1 0 0,-1 0 0 0 0,1 0 0 0 0,-1 0 0 0 0,1 1 1 0 0,-1-1-1 0 0,0 0 0 0 0,1 1 0 0 0,-1-1 1 0 0,1 0-1 0 0,-1 1 0 0 0,1-1 0 0 0,0 1 0 0 0,-1-1 1 0 0,1 1-1 0 0,-1-1 0 0 0,1 1 0 0 0,0-1 1 0 0,-1 1-1 0 0,1-1 0 0 0,0 1 0 0 0,0-1 0 0 0,-1 1 1 0 0,1 0-1 0 0,0-1 0 0 0,0 1 0 0 0,0 1 1 0 0,0-2 26 0 0,0 1 0 0 0,1 0 0 0 0,-1-1 0 0 0,1 1 0 0 0,0 0 0 0 0,-1-1 0 0 0,1 1 0 0 0,-1-1 0 0 0,1 1 0 0 0,0-1 0 0 0,-1 1 0 0 0,1-1 0 0 0,0 1 0 0 0,0-1 0 0 0,-1 0 0 0 0,1 1 0 0 0,0-1 0 0 0,0 0 1 0 0,0 0-1 0 0,-1 0 0 0 0,1 0 0 0 0,0 1 0 0 0,1-1 0 0 0,24 1 484 0 0,-21-2-383 0 0,278-14 1602 0 0,-72 0-1647 0 0,-172 13-115 0 0,37-1-346 0 0,103 8-1 0 0,-149-4-77 0 0,-25-2 243 0 0,0 1-1 0 0,0 0 1 0 0,0 0 0 0 0,0 0 0 0 0,0 1-1 0 0,0 0 1 0 0,0-1 0 0 0,-1 2 0 0 0,1-1-1 0 0,0 1 1 0 0,8 3 0 0 0,-13-4 152 0 0,1-1 1 0 0,-1 0-1 0 0,0 1 0 0 0,0-1 1 0 0,1 0-1 0 0,-1 1 0 0 0,0-1 1 0 0,0 0-1 0 0,1 1 0 0 0,-1-1 1 0 0,0 1-1 0 0,0-1 1 0 0,0 0-1 0 0,0 1 0 0 0,0-1 1 0 0,0 1-1 0 0,0-1 0 0 0,0 0 1 0 0,0 1-1 0 0,0-1 0 0 0,0 1 1 0 0,0-1-1 0 0,0 0 0 0 0,0 1 1 0 0,0-1-1 0 0,0 1 0 0 0,0-1 1 0 0,-1 0-1 0 0,1 1 1 0 0,0-1-1 0 0,0 1 0 0 0,0-1 1 0 0,-1 0-1 0 0,1 1 0 0 0,0-1 1 0 0,0 0-1 0 0,-1 1 0 0 0,1-1 1 0 0,0 0-1 0 0,-1 0 0 0 0,1 1 1 0 0,0-1-1 0 0,-1 0 0 0 0,-19 13-897 0 0,-61 29-570 0 0,-99 46 635 0 0,-163 49 3047 0 0,298-120-1405 0 0,-46 19 1983 0 0,90-36-2705 0 0,1 0 0 0 0,0 0-1 0 0,0 0 1 0 0,-1 0 0 0 0,1 0 0 0 0,0 0-1 0 0,0 0 1 0 0,-1 0 0 0 0,1 0-1 0 0,0 0 1 0 0,0 1 0 0 0,-1-1 0 0 0,1 0-1 0 0,0 0 1 0 0,0 0 0 0 0,0 0-1 0 0,-1 0 1 0 0,1 1 0 0 0,0-1 0 0 0,0 0-1 0 0,0 0 1 0 0,0 0 0 0 0,-1 1-1 0 0,1-1 1 0 0,0 0 0 0 0,0 0 0 0 0,0 0-1 0 0,0 1 1 0 0,0-1 0 0 0,0 0-1 0 0,0 0 1 0 0,0 1 0 0 0,0-1 0 0 0,-1 0-1 0 0,1 1 1 0 0,10 1 872 0 0,19-4-35 0 0,196-22 1333 0 0,-85 11-2065 0 0,-6 5-1198 0 0,-56 5-967 0 0,-49 3 725 0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3:43.301"/>
    </inkml:context>
    <inkml:brush xml:id="br0">
      <inkml:brushProperty name="width" value="0.1" units="cm"/>
      <inkml:brushProperty name="height" value="0.1" units="cm"/>
      <inkml:brushProperty name="color" value="#E71224"/>
    </inkml:brush>
  </inkml:definitions>
  <inkml:trace contextRef="#ctx0" brushRef="#br0">120 308 6785 0 0,'15'-5'128'0'0,"43"-14"66"0"0,-44 14 2736 0 0,18-12-2300 0 0,93-52-15 0 0,-93 51 2009 0 0,-24-2-2383 0 0,24-62-73 0 0,-24 61 9 0 0,-30 12-111 0 0,22 9-66 0 0,-95-37 29 0 0,91 36-28 0 0,0 0 0 0 0,0-1 0 0 0,0 2 0 0 0,0-1 0 0 0,0 0 0 0 0,-1 1 0 0 0,1 0 0 0 0,0 0 0 0 0,0 0 0 0 0,0 1 0 0 0,-1-1 0 0 0,1 1 0 0 0,0 0 0 0 0,0 0 0 0 0,0 1 0 0 0,-5 1 0 0 0,-4 2 9 0 0,-19 6 15 0 0,-48 24 0 0 0,68-29 42 0 0,-1 1 0 0 0,1 1-1 0 0,1 0 1 0 0,-1 0-1 0 0,1 2 1 0 0,-13 13 0 0 0,23-22-44 0 0,-1 1 0 0 0,1-1 0 0 0,-1 1 0 0 0,1-1 0 0 0,0 1 0 0 0,0 0 1 0 0,0 0-1 0 0,0-1 0 0 0,0 1 0 0 0,0 0 0 0 0,0 0 0 0 0,1 0 0 0 0,-1 0 0 0 0,0 0 1 0 0,1 0-1 0 0,0 0 0 0 0,0 1 0 0 0,-1-1 0 0 0,1 0 0 0 0,0 0 0 0 0,1 0 0 0 0,-1 0 0 0 0,0 0 1 0 0,1 0-1 0 0,-1 0 0 0 0,2 4 0 0 0,1-2 16 0 0,-1 0 0 0 0,1 0 0 0 0,0-1 1 0 0,0 1-1 0 0,1-1 0 0 0,-1 1 0 0 0,1-1 0 0 0,-1 0 0 0 0,1 0 0 0 0,7 3 0 0 0,45 25 49 0 0,81 33-1 0 0,-68-33-64 0 0,23 9-7 0 0,101 50 42 0 0,-173-76-69 0 0,-20-14 10 0 0,1 1 1 0 0,-1-1-1 0 0,0 0 1 0 0,1 0 0 0 0,-1 0-1 0 0,0 1 1 0 0,0-1 0 0 0,1 0-1 0 0,-1 0 1 0 0,0 1 0 0 0,0-1-1 0 0,0 0 1 0 0,1 0-1 0 0,-1 1 1 0 0,0-1 0 0 0,0 0-1 0 0,0 1 1 0 0,0-1 0 0 0,0 0-1 0 0,1 1 1 0 0,-1-1 0 0 0,0 0-1 0 0,0 1 1 0 0,0-1-1 0 0,0 0 1 0 0,0 1 0 0 0,0-1-1 0 0,0 0 1 0 0,0 1 0 0 0,0-1-1 0 0,-1 0 1 0 0,1 1-1 0 0,0-1 1 0 0,0 0 0 0 0,0 1-1 0 0,0-1 1 0 0,0 0 0 0 0,0 1-1 0 0,-1-1 1 0 0,1 0 0 0 0,0 0-1 0 0,0 1 1 0 0,0-1-1 0 0,-1 0 1 0 0,1 0 0 0 0,0 1-1 0 0,-1-1 1 0 0,1 0 0 0 0,0 0-1 0 0,0 0 1 0 0,-1 0 0 0 0,1 1-1 0 0,0-1 1 0 0,-1 0-1 0 0,1 0 1 0 0,0 0 0 0 0,-1 0-1 0 0,1 0 1 0 0,0 0 0 0 0,-1 0-1 0 0,1 0 1 0 0,0 0 0 0 0,-1 0-1 0 0,-14 4-8 0 0,0-2 0 0 0,0 0 0 0 0,0 0 0 0 0,-25-2 1 0 0,-67-8-162 0 0,63 4 47 0 0,-21-3-795 0 0,-1-4-1 0 0,2-2 0 0 0,-91-30 0 0 0,137 33-403 0 0,18 10 1263 0 0,-1 0 0 0 0,1 0 0 0 0,0 0 1 0 0,-1-1-1 0 0,1 1 0 0 0,0 0 0 0 0,-1 0 1 0 0,1-1-1 0 0,0 1 0 0 0,0 0 0 0 0,-1 0 1 0 0,1-1-1 0 0,0 1 0 0 0,0 0 0 0 0,0-1 1 0 0,0 1-1 0 0,-1 0 0 0 0,1-1 0 0 0,0 1 1 0 0,0-1-1 0 0,0 1 0 0 0,0 0 0 0 0,0-1 1 0 0,0 1-1 0 0,0 0 0 0 0,0-1 0 0 0,0 1 1 0 0,0-1-1 0 0,0 1 0 0 0,0 0 0 0 0,0-1 1 0 0,0 1-1 0 0,0 0 0 0 0,1-1 0 0 0,-1 1 1 0 0,0-1-1 0 0,0 1 0 0 0,0 0 0 0 0,0 0 1 0 0,1-1-1 0 0,-1 1 0 0 0,0 0 0 0 0,0-1 1 0 0,1 1-1 0 0,-1 0 0 0 0,0 0 0 0 0,1-1 1 0 0,-1 1-1 0 0,1 0 0 0 0,12-7-1266 0 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9T09:03:43.738"/>
    </inkml:context>
    <inkml:brush xml:id="br0">
      <inkml:brushProperty name="width" value="0.1" units="cm"/>
      <inkml:brushProperty name="height" value="0.1" units="cm"/>
      <inkml:brushProperty name="color" value="#E71224"/>
    </inkml:brush>
  </inkml:definitions>
  <inkml:trace contextRef="#ctx0" brushRef="#br0">223 192 5088,'2'-2'57,"0"1"0,0-1-1,-1 1 1,1-1 0,0 0-1,-1 0 1,0 0-1,1 0 1,-1 0 0,0 0-1,1-3 1,-2 3 22,0 0 0,0 0 0,0 1 0,0-1 0,-1 0 0,1 0 0,-1 0 0,1 0 0,-1 1 0,1-1 0,-1 0-1,0 1 1,0-1 0,0 0 0,-2-2 0,-74-124 3972,77 128-4035,-1-1-1,1 1 1,-1-1-1,1 0 0,-1 1 1,1-1-1,-1 1 1,1 0-1,-1-1 0,1 1 1,-1-1-1,0 1 1,1 0-1,-1-1 1,0 1-1,1 0 0,-1 0 1,0 0-1,0-1 1,1 1-1,-1 0 0,0 0 1,1 0-1,-1 0 1,0 0-1,0 0 0,1 0 1,-1 1-1,0-1 1,0 0-1,1 0 0,-1 1 1,0-1-1,1 0 1,-1 0-1,1 1 1,-1-1-1,0 1 0,1-1 1,-1 1-1,1-1 1,-1 1-1,1-1 0,-1 1 1,1-1-1,-1 1 1,1 0-1,-26 35 177,22-31-124,-12 20 192,1 0-1,1 1 0,-21 52 0,32-69-223,0 0 0,0 1 0,1-1 0,0 1 0,1-1 0,0 1 0,1 0 0,0-1 0,0 1 0,1 0-1,0-1 1,1 1 0,0 0 0,0-1 0,7 17 0,-7-22-55,0-1 1,1 1-1,-1 0 0,1 0 1,-1-1-1,1 0 0,0 1 1,0-1-1,1 0 0,-1-1 1,0 1-1,1 0 0,0-1 0,0 0 1,-1 0-1,1 0 0,1 0 1,-1-1-1,0 0 0,0 0 1,0 0-1,1 0 0,-1 0 1,1-1-1,-1 0 0,0 0 1,1 0-1,-1-1 0,5 0 1,-3 0-67,0-1 1,0 1 0,0-1-1,0 0 1,-1-1-1,1 1 1,-1-1 0,1 0-1,-1 0 1,0-1 0,0 0-1,-1 0 1,1 0-1,-1 0 1,0-1 0,0 1-1,0-1 1,-1 0-1,1-1 1,2-6 0,-2 2 52,-1 1 0,0-1 0,-1 0 1,0 0-1,0 0 0,-1 0 0,0-13 0,-1 18 34,0-1-1,0 1 1,-1 0-1,0-1 1,0 1-1,0 0 1,-1 0-1,0 0 1,1 0-1,-2 0 1,1 0-1,-1 0 1,1 1-1,-1-1 1,-5-5-1,7 10-1,1-1 1,-1 1-1,1-1 1,-1 1-1,1 0 1,-1-1-1,1 1 1,-1 0-1,1-1 1,-1 1-1,1 0 1,-1 0-1,1-1 1,-1 1-1,0 0 1,1 0-1,-1 0 0,0 0 1,1 0-1,-1 0 1,1 0-1,-1 0 1,0 0-1,1 0 1,-1 0-1,0 0 1,0 1-1,-1 0 6,1 0 0,0-1 0,-1 1 0,1 1 0,0-1 0,0 0 0,0 0 0,0 0 0,0 1 0,-2 1 0,-15 38 255,4 0-17,2 1 1,2 0-1,2 1 0,-4 63 1,11-75-187,1-1 0,1 1 0,1 0 0,2-1 0,1 1 1,2-1-1,11 34 0,-11-45-270,2 0 0,18 32 0,-22-43-116,0-1 1,0 0-1,1 0 1,0 0-1,0-1 1,0 0-1,1 0 1,0 0-1,9 5 1,1-3-867</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3:44.170"/>
    </inkml:context>
    <inkml:brush xml:id="br0">
      <inkml:brushProperty name="width" value="0.1" units="cm"/>
      <inkml:brushProperty name="height" value="0.1" units="cm"/>
      <inkml:brushProperty name="color" value="#E71224"/>
    </inkml:brush>
  </inkml:definitions>
  <inkml:trace contextRef="#ctx0" brushRef="#br0">13 53 7101 0 0,'-2'-10'182'0'0,"2"9"-145"0"0,0-1 1 0 0,-1 1-1 0 0,1 0 1 0 0,0 0-1 0 0,0 0 1 0 0,0 0-1 0 0,-1-1 1 0 0,1 1-1 0 0,0 0 1 0 0,1 0-1 0 0,-1 0 1 0 0,0 0-1 0 0,0-1 1 0 0,1 0-1 0 0,0 0 70 0 0,-1 1-78 0 0,1 1 0 0 0,-1-1 0 0 0,0 1-1 0 0,1-1 1 0 0,-1 0 0 0 0,0 1 0 0 0,1-1 0 0 0,-1 1 0 0 0,0-1 0 0 0,0 0-1 0 0,0 1 1 0 0,0-1 0 0 0,1 0 0 0 0,-1 1 0 0 0,0-1 0 0 0,0 0 0 0 0,0 1-1 0 0,0-1 1 0 0,0 0 0 0 0,-1 1 0 0 0,1-1 0 0 0,0 1 0 0 0,0-1-1 0 0,0 0 1 0 0,-1 1 0 0 0,1-1 0 0 0,0 0 0 0 0,0 1 0 0 0,-1-1 0 0 0,1 1-1 0 0,-1-1 1 0 0,0 0 0 0 0,1 1-6 0 0,0 0 0 0 0,0 0 0 0 0,0 0 0 0 0,0 0-1 0 0,0 0 1 0 0,-1 0 0 0 0,1 0 0 0 0,0 0 0 0 0,0 0 0 0 0,0 0-1 0 0,0 0 1 0 0,0 0 0 0 0,-1 0 0 0 0,1 0 0 0 0,0 0 0 0 0,0 0 0 0 0,0 0-1 0 0,0 0 1 0 0,0 0 0 0 0,-1 0 0 0 0,1 0 0 0 0,0 0 0 0 0,0 0-1 0 0,0 0 1 0 0,0 0 0 0 0,0 1 0 0 0,0-1 0 0 0,0 0 0 0 0,-1 0-1 0 0,1 0 1 0 0,0 0 0 0 0,0 0 0 0 0,0 0 0 0 0,0 0 0 0 0,0 1 0 0 0,0-1-1 0 0,0 0 1 0 0,0 0 0 0 0,0 0 0 0 0,0 0 0 0 0,0 0 0 0 0,0 0-1 0 0,0 1 1 0 0,0-1 0 0 0,0 0 0 0 0,0 0 0 0 0,0 0 0 0 0,0 0 0 0 0,0 1-1 0 0,-4 14 431 0 0,2 15 10 0 0,2 45 713 0 0,4 283 767 0 0,-4-355-1958 0 0,7 97-839 0 0,-6-90 500 0 0,1 1-1 0 0,0-1 1 0 0,1 1 0 0 0,0-1-1 0 0,1 0 1 0 0,0 0 0 0 0,6 10 0 0 0,-10-19 297 0 0,0-1 1 0 0,1 1 0 0 0,-1 0 0 0 0,1 0-1 0 0,0-1 1 0 0,-1 1 0 0 0,1 0 0 0 0,-1-1-1 0 0,1 1 1 0 0,0-1 0 0 0,-1 1 0 0 0,1-1-1 0 0,0 1 1 0 0,0-1 0 0 0,-1 1 0 0 0,1-1-1 0 0,0 0 1 0 0,0 0 0 0 0,0 1 0 0 0,-1-1-1 0 0,1 0 1 0 0,0 0 0 0 0,0 0 0 0 0,1 0-1 0 0,0 0-14 0 0,0 0-1 0 0,0-1 1 0 0,-1 1-1 0 0,1-1 1 0 0,-1 0-1 0 0,1 1 1 0 0,0-1-1 0 0,-1 0 1 0 0,1 0-1 0 0,-1 0 1 0 0,3-2-1 0 0,3-4-152 0 0,-1 0-1 0 0,1 0 0 0 0,7-12 1 0 0,-11 16 134 0 0,13-24-24 0 0,-1 0 0 0 0,-2 0 0 0 0,0-2-1 0 0,-2 1 1 0 0,9-37 0 0 0,-16 56 205 0 0,-1-1-1 0 0,1 1 1 0 0,10-16 0 0 0,-13 23-45 0 0,0 0 1 0 0,0 0 0 0 0,0 0-1 0 0,0 1 1 0 0,1-1 0 0 0,-1 0-1 0 0,1 1 1 0 0,-1-1 0 0 0,1 1-1 0 0,0-1 1 0 0,0 1-1 0 0,-1 0 1 0 0,1-1 0 0 0,0 1-1 0 0,0 0 1 0 0,0 0 0 0 0,0 1-1 0 0,0-1 1 0 0,1 0-1 0 0,-1 1 1 0 0,0-1 0 0 0,4 0-1 0 0,-13 25 1074 0 0,-7 40-1 0 0,11-49-928 0 0,1 0-1 0 0,0 1 0 0 0,1-1 0 0 0,2 30 1 0 0,-1-41-198 0 0,1 1 0 0 0,0-1 1 0 0,0 1-1 0 0,0-1 0 0 0,0 0 1 0 0,0 1-1 0 0,1-1 0 0 0,0 0 1 0 0,0 0-1 0 0,0 0 0 0 0,1 0 1 0 0,-1-1-1 0 0,1 1 0 0 0,0-1 1 0 0,0 1-1 0 0,0-1 0 0 0,0 0 1 0 0,0 0-1 0 0,1 0 0 0 0,-1-1 1 0 0,7 4-1 0 0,-9-6-57 0 0,0 0 0 0 0,0 0 0 0 0,0 0 0 0 0,0 0 0 0 0,0 0-1 0 0,0 0 1 0 0,0 0 0 0 0,0 0 0 0 0,0-1 0 0 0,-1 1 0 0 0,1 0 0 0 0,0-1 0 0 0,0 1 0 0 0,0-1 0 0 0,0 1 0 0 0,0-1-1 0 0,-1 1 1 0 0,1-1 0 0 0,0 0 0 0 0,0 1 0 0 0,-1-1 0 0 0,1 0 0 0 0,-1 1 0 0 0,1-1 0 0 0,0 0 0 0 0,-1 0 0 0 0,1 0-1 0 0,-1 0 1 0 0,1-1 0 0 0,17-32-1185 0 0,-16 29 1040 0 0,21-40-1141 0 0,15-37-1380 0 0,-33 69 2148 0 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3:44.515"/>
    </inkml:context>
    <inkml:brush xml:id="br0">
      <inkml:brushProperty name="width" value="0.1" units="cm"/>
      <inkml:brushProperty name="height" value="0.1" units="cm"/>
      <inkml:brushProperty name="color" value="#E71224"/>
    </inkml:brush>
  </inkml:definitions>
  <inkml:trace contextRef="#ctx0" brushRef="#br0">55 1 7613 0 0,'-13'4'-68'0'0,"3"9"128"0"0,-1-8 92 0 0,11 5 36 0 0,-6-2 8 0 0,2-3 4 0 0,2 4 0 0 0,2 4 4 0 0,-9-3 72 0 0,9-2-148 0 0,0-1-80 0 0,0 3-52 0 0,0-1-128 0 0,0 2-148 0 0,4-3-156 0 0,1-6-120 0 0,-5 6-252 0 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3:44.852"/>
    </inkml:context>
    <inkml:brush xml:id="br0">
      <inkml:brushProperty name="width" value="0.1" units="cm"/>
      <inkml:brushProperty name="height" value="0.1" units="cm"/>
      <inkml:brushProperty name="color" value="#E71224"/>
    </inkml:brush>
  </inkml:definitions>
  <inkml:trace contextRef="#ctx0" brushRef="#br0">47 0 6881 0 0,'-14'24'684'0'0,"14"-21"-577"0"0,1 0 0 0 0,-1-1-1 0 0,0 1 1 0 0,1 0-1 0 0,-1-1 1 0 0,0 1 0 0 0,-1 0-1 0 0,1-1 1 0 0,0 1 0 0 0,-1-1-1 0 0,1 1 1 0 0,-1 0-1 0 0,0-1 1 0 0,0 1 0 0 0,-2 3-1 0 0,-7 32 801 0 0,6 154 772 0 0,6-125-2344 0 0,-9 78 0 0 0,3-55-2080 0 0,0-69 1520 0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3:45.194"/>
    </inkml:context>
    <inkml:brush xml:id="br0">
      <inkml:brushProperty name="width" value="0.1" units="cm"/>
      <inkml:brushProperty name="height" value="0.1" units="cm"/>
      <inkml:brushProperty name="color" value="#E71224"/>
    </inkml:brush>
  </inkml:definitions>
  <inkml:trace contextRef="#ctx0" brushRef="#br0">1 229 7101 0 0,'2'1'-22'0'0,"1"0"1"0"0,0-1-1 0 0,-1 1 1 0 0,1 0-1 0 0,-1 0 1 0 0,1 1-1 0 0,-1-1 1 0 0,1 0 0 0 0,-1 1-1 0 0,3 2 1 0 0,25 13-35 0 0,-15-12 52 0 0,1-1 1 0 0,0 0-1 0 0,0-1 0 0 0,1-1 0 0 0,-1 0 0 0 0,21-2 1 0 0,-8-1 1 0 0,1-2 1 0 0,45-10 0 0 0,-65 10 1 0 0,-1 0-1 0 0,0 0 0 0 0,0-1 1 0 0,0-1-1 0 0,-1 0 0 0 0,0 0 1 0 0,11-8-1 0 0,-18 12 2 0 0,2-2-6 0 0,0 0 0 0 0,1 0 1 0 0,-1 0-1 0 0,-1 0 0 0 0,1-1 1 0 0,0 0-1 0 0,-1 1 0 0 0,0-1 1 0 0,0 0-1 0 0,0 0 0 0 0,0 0 1 0 0,-1-1-1 0 0,1 1 0 0 0,-1 0 1 0 0,0 0-1 0 0,-1-1 0 0 0,1 1 0 0 0,-1-1 1 0 0,0 1-1 0 0,0-1 0 0 0,0-4 1 0 0,-1 0 24 0 0,0 0 1 0 0,0 0-1 0 0,-1 0 0 0 0,0 0 1 0 0,-1 0-1 0 0,0 0 1 0 0,0 1-1 0 0,-1-1 1 0 0,-7-11-1 0 0,10 18-2 0 0,-1 0 0 0 0,1-1 0 0 0,-1 1 0 0 0,0 0 0 0 0,1 0 1 0 0,-1 1-1 0 0,0-1 0 0 0,0 0 0 0 0,0 1 0 0 0,-1-1 0 0 0,1 1 0 0 0,0 0 0 0 0,0-1 0 0 0,-1 1 0 0 0,1 0 0 0 0,-1 1 0 0 0,1-1 1 0 0,-1 0-1 0 0,1 1 0 0 0,-1-1 0 0 0,-2 1 0 0 0,-4 0 147 0 0,1 1 1 0 0,0-1-1 0 0,0 2 1 0 0,0-1-1 0 0,-10 4 1 0 0,-9 2 574 0 0,25-7-650 0 0,0 1 1 0 0,0-1-1 0 0,1 1 1 0 0,-1 0-1 0 0,0 0 1 0 0,0-1-1 0 0,1 1 1 0 0,-1 0-1 0 0,1 0 1 0 0,-1 1-1 0 0,1-1 1 0 0,-1 0-1 0 0,1 0 1 0 0,0 1-1 0 0,0-1 1 0 0,-1 1-1 0 0,1-1 1 0 0,-1 3-1 0 0,0 0 65 0 0,0 1 0 0 0,0-1 0 0 0,1 0 0 0 0,0 1 0 0 0,0-1 0 0 0,0 1 0 0 0,-1 6-1 0 0,2 6 295 0 0,0 0 0 0 0,1-1 0 0 0,3 19 0 0 0,-3-29-361 0 0,0-1 0 0 0,0 1 0 0 0,1-1 0 0 0,0 1 0 0 0,0-1 0 0 0,0 0 0 0 0,1 0 0 0 0,0 0 0 0 0,0 0 0 0 0,0 0 0 0 0,0-1 0 0 0,1 1 0 0 0,-1-1 0 0 0,1 0 0 0 0,0 0 0 0 0,1 0 0 0 0,-1-1 0 0 0,9 6 0 0 0,4 0-164 0 0,1 0 1 0 0,-1-2-1 0 0,1 0 0 0 0,20 5 0 0 0,-27-9-79 0 0,18 9-742 0 0,8 1-1383 0 0,-18-9 531 0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3:26.703"/>
    </inkml:context>
    <inkml:brush xml:id="br0">
      <inkml:brushProperty name="width" value="0.1" units="cm"/>
      <inkml:brushProperty name="height" value="0.1" units="cm"/>
      <inkml:brushProperty name="color" value="#E71224"/>
    </inkml:brush>
  </inkml:definitions>
  <inkml:trace contextRef="#ctx0" brushRef="#br0">31 36 4936 0 0,'9'-25'241'0'0,"-4"16"-30"0"0,-2 8 234 0 0,-2 18-325 0 0,-1 0 0 0 0,0 0 0 0 0,-1 0 1 0 0,-1 0-1 0 0,-6 27 0 0 0,2-12-9 0 0,-10 94 798 0 0,1 139 0 0 0,18 129 763 0 0,0-244-1473 0 0,10 140 426 0 0,0 54-297 0 0,-9-207-334 0 0,1-122 9 0 0,-2-11 5 0 0,-2-6-6 0 0,-1-7-241 0 0,0 0 1 0 0,-1 0 0 0 0,0 0 0 0 0,-3-11-1 0 0,4 19 90 0 0,0 0-1 0 0,0 0 1 0 0,0 0-1 0 0,0 0 1 0 0,0 0-1 0 0,0 0 0 0 0,0 0 1 0 0,0 0-1 0 0,1 0 1 0 0,-1 0-1 0 0,0 0 1 0 0,1 0-1 0 0,-1 0 1 0 0,0 0-1 0 0,1 0 1 0 0,0 0-1 0 0,-1 0 1 0 0,1 1-1 0 0,-1-1 0 0 0,1 0 1 0 0,1-1-1 0 0,0 0-605 0 0,0-2 102 0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3:27.075"/>
    </inkml:context>
    <inkml:brush xml:id="br0">
      <inkml:brushProperty name="width" value="0.1" units="cm"/>
      <inkml:brushProperty name="height" value="0.1" units="cm"/>
      <inkml:brushProperty name="color" value="#E71224"/>
    </inkml:brush>
  </inkml:definitions>
  <inkml:trace contextRef="#ctx0" brushRef="#br0">16 0 4728 0 0,'-7'5'-41'0'0,"-1"1"482"0"0,22-2 238 0 0,548 34 1448 0 0,-360-30-1876 0 0,2258 116 2292 0 0,-1314-75-1537 0 0,1-53-385 0 0,-736-30-388 0 0,-401 33-216 0 0,-5 1-9 0 0,0-1 0 0 0,-1 1 1 0 0,1-1-1 0 0,0 0 0 0 0,-1 0 1 0 0,1-1-1 0 0,-1 1 0 0 0,0-1 1 0 0,1 0-1 0 0,-1 0 0 0 0,0 0 1 0 0,0-1-1 0 0,4-3 0 0 0,-7 6-12 0 0,-1-1-1 0 0,0 1 1 0 0,0-1-1 0 0,0 1 1 0 0,1-1-1 0 0,-1 1 1 0 0,0-1-1 0 0,0 1 1 0 0,0-1 0 0 0,0 1-1 0 0,0-1 1 0 0,0 1-1 0 0,0-1 1 0 0,0 1-1 0 0,0-1 1 0 0,0 1-1 0 0,0-1 1 0 0,0 1-1 0 0,0-1 1 0 0,0 1-1 0 0,-1-1 1 0 0,1 1 0 0 0,0-1-1 0 0,0 1 1 0 0,-1-1-1 0 0,1 1 1 0 0,0 0-1 0 0,0-1 1 0 0,-1 1-1 0 0,1-1 1 0 0,-1 1-1 0 0,1 0 1 0 0,0-1-1 0 0,-1 1 1 0 0,1 0-1 0 0,-1-1 1 0 0,-18-11-295 0 0,18 11 263 0 0,-16-6-446 0 0,0 0 0 0 0,-1 1 0 0 0,-21-5 0 0 0,24 7 127 0 0,-37-9-834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8:59:19.018"/>
    </inkml:context>
    <inkml:brush xml:id="br0">
      <inkml:brushProperty name="width" value="0.1" units="cm"/>
      <inkml:brushProperty name="height" value="0.1" units="cm"/>
      <inkml:brushProperty name="color" value="#FFC114"/>
    </inkml:brush>
  </inkml:definitions>
  <inkml:trace contextRef="#ctx0" brushRef="#br0">11 180 6973 0 0,'-4'-31'-33'0'0,"1"4"213"0"0,0 0 0 0 0,2-29 0 0 0,1 54-142 0 0,1 1 0 0 0,-1-1 0 0 0,0 1-1 0 0,0-1 1 0 0,1 1 0 0 0,-1-1 0 0 0,1 1 0 0 0,-1-1 0 0 0,1 1 0 0 0,0-1 0 0 0,-1 1-1 0 0,1 0 1 0 0,0 0 0 0 0,0-1 0 0 0,0 1 0 0 0,0 0 0 0 0,0 0 0 0 0,0 0-1 0 0,1 0 1 0 0,1-2 0 0 0,0 2 19 0 0,0-1-1 0 0,0 1 0 0 0,0 0 0 0 0,0 0 1 0 0,0 0-1 0 0,0 0 0 0 0,1 1 1 0 0,-1 0-1 0 0,6-1 0 0 0,4 2 110 0 0,0 0 1 0 0,0 0-1 0 0,24 7 0 0 0,-12-1-66 0 0,0 1 0 0 0,-1 1 1 0 0,37 20-1 0 0,-46-21-92 0 0,-1 0 0 0 0,-1 1-1 0 0,0 0 1 0 0,0 1 0 0 0,0 1 0 0 0,20 23 0 0 0,-31-31-5 0 0,1 0-1 0 0,-1-1 1 0 0,0 1 0 0 0,-1 0 0 0 0,1 0 0 0 0,0 1-1 0 0,-1-1 1 0 0,1 0 0 0 0,-1 0 0 0 0,0 1-1 0 0,0-1 1 0 0,-1 0 0 0 0,1 1 0 0 0,-1-1-1 0 0,1 1 1 0 0,-1-1 0 0 0,-1 7 0 0 0,0-7 3 0 0,0 1 0 0 0,0-1-1 0 0,0 1 1 0 0,-1-1 0 0 0,0 0 0 0 0,0 1 0 0 0,0-1 0 0 0,0 0 0 0 0,0 0-1 0 0,0 0 1 0 0,-1-1 0 0 0,1 1 0 0 0,-1-1 0 0 0,0 1 0 0 0,0-1 0 0 0,0 0-1 0 0,-3 2 1 0 0,-15 7-7 0 0,0-1 0 0 0,-1-1 0 0 0,0 0 1 0 0,0-2-1 0 0,-1-1 0 0 0,-32 5 0 0 0,-9 3-445 0 0,60-12 310 0 0,0-1 0 0 0,0 0-1 0 0,-1 0 1 0 0,1 0 0 0 0,-1-1-1 0 0,1 0 1 0 0,-1 0 0 0 0,1 0 0 0 0,-1 0-1 0 0,1-1 1 0 0,-1 1 0 0 0,1-1-1 0 0,-6-2 1 0 0,0-2-569 0 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3:28.020"/>
    </inkml:context>
    <inkml:brush xml:id="br0">
      <inkml:brushProperty name="width" value="0.1" units="cm"/>
      <inkml:brushProperty name="height" value="0.1" units="cm"/>
      <inkml:brushProperty name="color" value="#E71224"/>
    </inkml:brush>
  </inkml:definitions>
  <inkml:trace contextRef="#ctx0" brushRef="#br0">12 100 5116 0 0,'-5'-9'178'0'0,"-1"-1"392"0"0,6 9-548 0 0,0 1 0 0 0,0 0 0 0 0,0 0 0 0 0,0 0 0 0 0,0-1 0 0 0,0 1 0 0 0,0 0 0 0 0,0 0 0 0 0,0 0 0 0 0,0-1 0 0 0,0 1 0 0 0,0 0 0 0 0,0 0 0 0 0,0-1 0 0 0,0 1 0 0 0,0 0 0 0 0,0 0 0 0 0,1 0 0 0 0,-1-1 0 0 0,0 1 1 0 0,0 0-1 0 0,0 0 0 0 0,0 0 0 0 0,0 0 0 0 0,0-1 0 0 0,1 1 0 0 0,-1 0 0 0 0,0 0 0 0 0,0 0 0 0 0,0 0 0 0 0,1 0 0 0 0,-1 0 0 0 0,0-1 0 0 0,0 1 0 0 0,0 0 0 0 0,1 0 0 0 0,-1 0 0 0 0,0 0 0 0 0,34-8 253 0 0,1 1 0 0 0,-1 1 0 0 0,50 0 1 0 0,-29 2-157 0 0,990-38 62 0 0,2 70-230 0 0,15 31 61 0 0,94 5 118 0 0,-581-47-98 0 0,-3-36 40 0 0,-546 17-51 0 0,5 0 117 0 0,-1-1 0 0 0,1-1-1 0 0,-1-2 1 0 0,41-12 0 0 0,-70 18-80 0 0,1-1 1 0 0,-1 1 0 0 0,1-1-1 0 0,-1 1 1 0 0,1-1 0 0 0,-1 0-1 0 0,0 1 1 0 0,1-1 0 0 0,-1 0-1 0 0,0 0 1 0 0,1 0 0 0 0,-1 0-1 0 0,0 0 1 0 0,0 0 0 0 0,0 0-1 0 0,0-1 1 0 0,0 1 0 0 0,0 0-1 0 0,0-2 1 0 0,-1 2-14 0 0,0 0-1 0 0,-1 0 1 0 0,1-1 0 0 0,-1 1-1 0 0,1 0 1 0 0,-1 0 0 0 0,1 0-1 0 0,-1 1 1 0 0,0-1 0 0 0,1 0-1 0 0,-1 0 1 0 0,0 0 0 0 0,0 0-1 0 0,0 1 1 0 0,0-1 0 0 0,1 0 0 0 0,-1 1-1 0 0,0-1 1 0 0,0 1 0 0 0,0-1-1 0 0,-1 1 1 0 0,1-1 0 0 0,0 1-1 0 0,0 0 1 0 0,-2-1 0 0 0,-1 0-26 0 0,1-1 0 0 0,-1 1-1 0 0,0 0 1 0 0,1 0 0 0 0,-1 0 0 0 0,0 1 0 0 0,0-1 0 0 0,0 1 0 0 0,1 0 0 0 0,-1 0 0 0 0,0 0 0 0 0,0 1 0 0 0,0 0 0 0 0,1-1 0 0 0,-5 3-1 0 0,2-1 10 0 0,0 1 0 0 0,0 0 0 0 0,1 1-1 0 0,-1-1 1 0 0,1 1 0 0 0,0 0-1 0 0,0 0 1 0 0,-5 6 0 0 0,7-6 11 0 0,0 0-1 0 0,0 1 1 0 0,1-1 0 0 0,-1 1 0 0 0,1-1 0 0 0,0 1 0 0 0,0 0 0 0 0,0 0-1 0 0,1 0 1 0 0,0 0 0 0 0,0 0 0 0 0,0 0 0 0 0,1 0 0 0 0,-1 0-1 0 0,1 0 1 0 0,0 0 0 0 0,1 6 0 0 0,1 8 14 0 0,1 1-1 0 0,1-1 1 0 0,6 20 0 0 0,-2-8-24 0 0,-2-1 0 0 0,-1 1 0 0 0,-2 0 0 0 0,0 48 0 0 0,-16 126 312 0 0,8-148-186 0 0,0-6-16 0 0,-14 264 487 0 0,22-194-420 0 0,4 0 0 0 0,36 181 0 0 0,-27-211-169 0 0,7 128-1 0 0,-22-202-42 0 0,2 1-1 0 0,0 0 1 0 0,1 0-1 0 0,7 21 1 0 0,-11-39 6 0 0,1 0 1 0 0,-1 1 0 0 0,0-1-1 0 0,0 0 1 0 0,0 0 0 0 0,0 0-1 0 0,0 1 1 0 0,0-1 0 0 0,0 0-1 0 0,0 0 1 0 0,0 0-1 0 0,0 0 1 0 0,0 1 0 0 0,0-1-1 0 0,0 0 1 0 0,0 0 0 0 0,0 0-1 0 0,0 1 1 0 0,0-1 0 0 0,0 0-1 0 0,0 0 1 0 0,0 0 0 0 0,0 1-1 0 0,0-1 1 0 0,0 0 0 0 0,0 0-1 0 0,0 0 1 0 0,0 0 0 0 0,0 1-1 0 0,0-1 1 0 0,-1 0-1 0 0,1 0 1 0 0,0 0 0 0 0,0 0-1 0 0,0 0 1 0 0,0 1 0 0 0,0-1-1 0 0,-1 0 1 0 0,1 0 0 0 0,0 0-1 0 0,0 0 1 0 0,0 0 0 0 0,0 0-1 0 0,-1 0 1 0 0,1 0 0 0 0,0 0-1 0 0,0 0 1 0 0,0 1 0 0 0,-1-1-1 0 0,1 0 1 0 0,0 0-1 0 0,0 0 1 0 0,0 0 0 0 0,-1 0-1 0 0,1-1 1 0 0,0 1 0 0 0,0 0-1 0 0,0 0 1 0 0,-1 0 0 0 0,1 0-1 0 0,0 0 1 0 0,0 0 0 0 0,0 0-1 0 0,-1 0 1 0 0,-3 0 51 0 0,4 0-32 0 0,-11 4-67 0 0,10 0 69 0 0,-28 1 19 0 0,-93 13-59 0 0,83-14-62 0 0,0-1 1 0 0,-46-4-1 0 0,43 0-46 0 0,-583-33-4858 0 0,489 24 3505 0 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3:28.968"/>
    </inkml:context>
    <inkml:brush xml:id="br0">
      <inkml:brushProperty name="width" value="0.1" units="cm"/>
      <inkml:brushProperty name="height" value="0.1" units="cm"/>
      <inkml:brushProperty name="color" value="#E71224"/>
    </inkml:brush>
  </inkml:definitions>
  <inkml:trace contextRef="#ctx0" brushRef="#br0">176 97 5881 0 0,'0'-1'7'0'0,"-1"1"0"0"0,0-1 0 0 0,1 1 0 0 0,-1 0 0 0 0,1-1 0 0 0,-1 1 0 0 0,1-1 0 0 0,-1 0 0 0 0,1 1 0 0 0,-1-1 0 0 0,1 1 0 0 0,-1-1 0 0 0,1 0 0 0 0,0 1 0 0 0,-1-1 0 0 0,1 0 0 0 0,0 0 0 0 0,0 1 0 0 0,-1-1 0 0 0,1 0 0 0 0,0 1 0 0 0,0-1 0 0 0,0 0 1 0 0,0 0-1 0 0,0 0 0 0 0,0 1 0 0 0,0-1 0 0 0,0 0 0 0 0,0 0 0 0 0,1 1 0 0 0,-1-2 0 0 0,0 1 7 0 0,1 0 0 0 0,-1 0 0 0 0,0 1 0 0 0,0-1 0 0 0,0 0 0 0 0,0 0 0 0 0,0 0 0 0 0,0 0 0 0 0,0 1 0 0 0,0-1 0 0 0,0 0 0 0 0,0 0 0 0 0,0 0 0 0 0,0 1 0 0 0,-1-1 0 0 0,1 0 0 0 0,0 0-1 0 0,-1 1 1 0 0,1-1 0 0 0,-1 0 0 0 0,1 1 0 0 0,0-1 0 0 0,-1 0 0 0 0,0 1 0 0 0,1-1 0 0 0,-1 0 0 0 0,0 0 0 0 0,-5 22 446 0 0,-9 43-639 0 0,14-64 179 0 0,1 0 0 0 0,0 1 0 0 0,0-1 0 0 0,-1 1 0 0 0,1-1 0 0 0,0 1 0 0 0,0-1 0 0 0,0 1 0 0 0,0 0 0 0 0,0-1 0 0 0,0 1-1 0 0,0-1 1 0 0,0 1 0 0 0,0-1 0 0 0,0 1 0 0 0,0-1 0 0 0,0 1 0 0 0,0-1 0 0 0,0 1 0 0 0,0-1 0 0 0,0 1 0 0 0,1-1 0 0 0,-1 1 0 0 0,0-1 0 0 0,0 1 0 0 0,1-1 0 0 0,-1 1 0 0 0,1 0 0 0 0,-1-2-19 0 0,1 1 0 0 0,-1 0 1 0 0,1-1-1 0 0,-1 1 0 0 0,0-1 0 0 0,1 1 1 0 0,-1-1-1 0 0,0 1 0 0 0,1-1 0 0 0,-1 0 1 0 0,0 1-1 0 0,0-1 0 0 0,1 1 1 0 0,-1-1-1 0 0,0 0 0 0 0,0 1 0 0 0,0-1 1 0 0,0 1-1 0 0,0-1 0 0 0,0 0 0 0 0,0 1 1 0 0,0-1-1 0 0,0 0 0 0 0,0 1-5 0 0,0-1 0 0 0,0 1 1 0 0,0 0-1 0 0,0 0 0 0 0,0-1 0 0 0,0 1 0 0 0,0 0 0 0 0,0 0 0 0 0,0-1 0 0 0,0 1 1 0 0,1 0-1 0 0,-1 0 0 0 0,0-1 0 0 0,0 1 0 0 0,0 0 0 0 0,0 0 0 0 0,1 0 0 0 0,-1-1 0 0 0,0 1 1 0 0,0 0-1 0 0,0 0 0 0 0,1 0 0 0 0,-1 0 0 0 0,0 0 0 0 0,0-1 0 0 0,1 1 0 0 0,-1 0 0 0 0,0 0 1 0 0,0 0-1 0 0,1 0 0 0 0,-1 0 0 0 0,3-2-652 0 0,-3 0 595 0 0,0 0 0 0 0,-1 0 0 0 0,1 0 0 0 0,-1 0 0 0 0,1 1 0 0 0,-1-1 0 0 0,0 0 0 0 0,0 1 0 0 0,0-1 0 0 0,0 0 0 0 0,0 1 0 0 0,0-1 0 0 0,-1-1 0 0 0,0 1 138 0 0,1 1-1 0 0,-1-1 1 0 0,1 0 0 0 0,0 0-1 0 0,0 0 1 0 0,0 0 0 0 0,0 0-1 0 0,0 0 1 0 0,0-1 0 0 0,0 1-1 0 0,1 0 1 0 0,-1 0 0 0 0,1-5-1 0 0,2-2 571 0 0,-2 9-584 0 0,0-1-1 0 0,0 1 1 0 0,1-1-1 0 0,-1 1 1 0 0,0-1 0 0 0,0 1-1 0 0,0-1 1 0 0,0 0-1 0 0,0 1 1 0 0,0-1-1 0 0,0 1 1 0 0,0-1-1 0 0,0 1 1 0 0,0-1-1 0 0,0 1 1 0 0,0-1-1 0 0,0 0 1 0 0,0 1-1 0 0,0-1 1 0 0,-1 1 0 0 0,1-1-1 0 0,0 1 1 0 0,0-1-1 0 0,-1 1 1 0 0,0-1-1 0 0,1-1 44 0 0,-1 1 1 0 0,1-1-1 0 0,0 1 0 0 0,-1-1 0 0 0,1 1 0 0 0,0-1 0 0 0,0 1 0 0 0,0-1 0 0 0,0 1 1 0 0,0-1-1 0 0,0 1 0 0 0,0-1 0 0 0,1-1 0 0 0,0-2 434 0 0,-1 0-251 0 0,0-8 1230 0 0,-3 21-743 0 0,-80 395 1011 0 0,72-363-1758 0 0,-21 51 0 0 0,137-358 172 0 0,-47 117-172 0 0,-54 139-10 0 0,4-10-4 0 0,14-25 0 0 0,-20 42 7 0 0,0 0 1 0 0,0 0 0 0 0,0 0 0 0 0,1 1-1 0 0,0-1 1 0 0,0 1 0 0 0,0-1 0 0 0,0 1-1 0 0,1 0 1 0 0,-1 0 0 0 0,1 1 0 0 0,-1-1-1 0 0,5-1 1 0 0,-7 3 2 0 0,0 1-1 0 0,0 0 1 0 0,0 0 0 0 0,0 0-1 0 0,0 0 1 0 0,0 0-1 0 0,0 0 1 0 0,0 0 0 0 0,0 0-1 0 0,0 0 1 0 0,0 1-1 0 0,0-1 1 0 0,0 0 0 0 0,0 1-1 0 0,0-1 1 0 0,0 1-1 0 0,0-1 1 0 0,0 1 0 0 0,-1-1-1 0 0,1 1 1 0 0,0-1 0 0 0,0 1-1 0 0,-1 0 1 0 0,1-1-1 0 0,0 1 1 0 0,-1 0 0 0 0,1 0-1 0 0,-1 0 1 0 0,1-1-1 0 0,-1 1 1 0 0,1 0 0 0 0,-1 0-1 0 0,1 0 1 0 0,-1 2-1 0 0,14 40 191 0 0,-12-33-135 0 0,15 39 54 0 0,1 0 0 0 0,3-1 0 0 0,53 89 0 0 0,-68-125-502 0 0,0 0 0 0 0,0 1 0 0 0,4 16 1 0 0,-2-5-869 0 0,-3-8 53 0 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3:29.543"/>
    </inkml:context>
    <inkml:brush xml:id="br0">
      <inkml:brushProperty name="width" value="0.1" units="cm"/>
      <inkml:brushProperty name="height" value="0.1" units="cm"/>
      <inkml:brushProperty name="color" value="#E71224"/>
    </inkml:brush>
  </inkml:definitions>
  <inkml:trace contextRef="#ctx0" brushRef="#br0">17 227 7741 0 0,'-1'0'33'0'0,"0"-1"1"0"0,0 1-1 0 0,0-1 1 0 0,0 1-1 0 0,0-1 1 0 0,1 1-1 0 0,-1-1 1 0 0,0 0-1 0 0,0 1 1 0 0,1-1-1 0 0,-1 0 1 0 0,0 0 0 0 0,0 0-1 0 0,1 1 1 0 0,-1-1-1 0 0,1 0 1 0 0,-1 0-1 0 0,1 0 1 0 0,0 0-1 0 0,-1 0 1 0 0,1 0-1 0 0,0 0 1 0 0,-1 0-1 0 0,1 0 1 0 0,0 0-1 0 0,0 0 1 0 0,0 0-1 0 0,0 0 1 0 0,0 0-1 0 0,0 0 1 0 0,0 0-1 0 0,0 0 1 0 0,1-2-1 0 0,0 1 34 0 0,-1 0 0 0 0,1-1 0 0 0,0 1 0 0 0,0 0 0 0 0,0 0 0 0 0,0 0 0 0 0,0 0 0 0 0,1 0 0 0 0,-1 0 0 0 0,0 1 0 0 0,1-1 0 0 0,0 0 0 0 0,-1 1 0 0 0,1-1 0 0 0,2-1 0 0 0,15-9 33 0 0,-7 4-145 0 0,1 0 0 0 0,-1 1-1 0 0,1 0 1 0 0,18-5 0 0 0,-4 4-159 0 0,1 1 0 0 0,0 2 1 0 0,38-3-1 0 0,87 4-65 0 0,-142-2 998 0 0,-3 1 121 0 0,-8 5-830 0 0,1 1-1 0 0,0-1 1 0 0,0 0 0 0 0,-1 1 0 0 0,1-1-1 0 0,0 1 1 0 0,-1-1 0 0 0,1 1 0 0 0,-1-1 0 0 0,1 1-1 0 0,0 0 1 0 0,-1-1 0 0 0,1 1 0 0 0,-1 0 0 0 0,0-1-1 0 0,1 1 1 0 0,0 1 0 0 0,10 18 119 0 0,-2 1 1 0 0,0 0-1 0 0,-1 1 0 0 0,0-1 1 0 0,-2 2-1 0 0,6 38 1 0 0,-6-3-29 0 0,-1 84 0 0 0,-5-129-52 0 0,1-15 33 0 0,-2-23-76 0 0,-8-32-78 0 0,3-1 0 0 0,2 0 0 0 0,2-1 0 0 0,8-68 0 0 0,-5 119 62 0 0,0 0-1 0 0,1 0 0 0 0,0 0 1 0 0,0 0-1 0 0,1 0 0 0 0,-1 0 1 0 0,6-9-1 0 0,-7 16-1 0 0,0-1 1 0 0,0 1-1 0 0,0-1 0 0 0,0 1 0 0 0,0 0 1 0 0,0 0-1 0 0,1-1 0 0 0,-1 1 0 0 0,0 0 0 0 0,1 0 1 0 0,-1 0-1 0 0,1 0 0 0 0,-1 0 0 0 0,1 0 0 0 0,0 1 1 0 0,-1-1-1 0 0,1 1 0 0 0,0-1 0 0 0,-1 1 1 0 0,1-1-1 0 0,0 1 0 0 0,0 0 0 0 0,-1 0 0 0 0,1 0 1 0 0,0 0-1 0 0,0 0 0 0 0,-1 0 0 0 0,1 0 1 0 0,0 1-1 0 0,0-1 0 0 0,-1 1 0 0 0,1-1 0 0 0,0 1 1 0 0,-1 0-1 0 0,1-1 0 0 0,-1 1 0 0 0,1 0 1 0 0,2 2-1 0 0,8 4 52 0 0,-1 0 1 0 0,1 1 0 0 0,-1 0 0 0 0,-1 1-1 0 0,0 0 1 0 0,0 1 0 0 0,-1 0 0 0 0,0 1-1 0 0,0 0 1 0 0,9 17 0 0 0,-12-18 46 0 0,-1-3-21 0 0,-1-1 0 0 0,-1 1 0 0 0,1 0 0 0 0,-1 0 0 0 0,3 12 0 0 0,-5-17-65 0 0,-1 0 0 0 0,0 0 1 0 0,0-1-1 0 0,1 1 0 0 0,-1 0 0 0 0,0 0 0 0 0,-1-1 1 0 0,1 1-1 0 0,0 0 0 0 0,-1 0 0 0 0,1-1 0 0 0,-1 1 1 0 0,1 0-1 0 0,-1-1 0 0 0,0 1 0 0 0,1-1 0 0 0,-1 1 0 0 0,0-1 1 0 0,0 1-1 0 0,0-1 0 0 0,0 0 0 0 0,0 1 0 0 0,-1-1 1 0 0,1 0-1 0 0,0 0 0 0 0,-1 0 0 0 0,1 0 0 0 0,-1 0 1 0 0,1 0-1 0 0,-4 1 0 0 0,-2 2-7 0 0,0-2 0 0 0,0 1-1 0 0,0-1 1 0 0,-1 0 0 0 0,1 0 0 0 0,-1-1 0 0 0,0 0 0 0 0,1 0 0 0 0,-1-1 0 0 0,0 0-1 0 0,1-1 1 0 0,-10-1 0 0 0,-10-3-231 0 0,-1-1-1 0 0,-26-10 1 0 0,-1 0-793 0 0,47 14 506 0 0,1-1-1 0 0,-1 1 1 0 0,1-1-1 0 0,0-1 1 0 0,-11-6-1 0 0,9 6-497 0 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3:29.972"/>
    </inkml:context>
    <inkml:brush xml:id="br0">
      <inkml:brushProperty name="width" value="0.1" units="cm"/>
      <inkml:brushProperty name="height" value="0.1" units="cm"/>
      <inkml:brushProperty name="color" value="#E71224"/>
    </inkml:brush>
  </inkml:definitions>
  <inkml:trace contextRef="#ctx0" brushRef="#br0">1 210 7613 0 0,'0'3'-82'0'0,"3"-5"316"0"0,-2 11 480 0 0,0-5-562 0 0,-1 1 1 0 0,1-1-1 0 0,0 0 0 0 0,0 0 1 0 0,1 1-1 0 0,2 4 1 0 0,4 15 77 0 0,-3 3-200 0 0,-1 1 1 0 0,-1-1 0 0 0,-1 1 0 0 0,-1-1 0 0 0,-2 1 0 0 0,-4 30 0 0 0,2-47 38 0 0,-1-17 18 0 0,-1-17-10 0 0,8-26 77 0 0,3 0-1 0 0,1 1 1 0 0,2 0 0 0 0,28-81 0 0 0,-33 115-106 0 0,1-1 0 0 0,1 1 0 0 0,0 0 0 0 0,1 1 0 0 0,0 0 0 0 0,10-13 0 0 0,-14 22-46 0 0,1 0 0 0 0,-1 0 1 0 0,1 0-1 0 0,0 0 0 0 0,0 1 0 0 0,0 0 0 0 0,0-1 0 0 0,0 1 0 0 0,1 1 1 0 0,-1-1-1 0 0,1 1 0 0 0,0 0 0 0 0,0 0 0 0 0,0 0 0 0 0,0 1 0 0 0,0-1 0 0 0,0 1 1 0 0,0 1-1 0 0,1-1 0 0 0,7 1 0 0 0,-2 0-4 0 0,0 2 0 0 0,-1 0 0 0 0,1 0 0 0 0,-1 0 0 0 0,1 2 0 0 0,-1-1 0 0 0,0 1 0 0 0,0 1 0 0 0,-1 0 0 0 0,0 0 0 0 0,1 1 0 0 0,-2 0 0 0 0,1 0 0 0 0,-1 1 0 0 0,0 0-1 0 0,0 1 1 0 0,-1 0 0 0 0,13 17 0 0 0,-18-22 4 0 0,0 0 0 0 0,0 0 0 0 0,0 0 0 0 0,-1 0 0 0 0,1 0 0 0 0,-1 0 0 0 0,0 0 0 0 0,0 1 0 0 0,0-1 0 0 0,0 0 0 0 0,-1 1 0 0 0,1-1 0 0 0,-1 1 0 0 0,0-1 0 0 0,0 1 0 0 0,0-1 0 0 0,-1 1-1 0 0,1-1 1 0 0,-1 0 0 0 0,0 1 0 0 0,1-1 0 0 0,-2 0 0 0 0,1 1 0 0 0,0-1 0 0 0,-1 0 0 0 0,1 0 0 0 0,-1 0 0 0 0,0 0 0 0 0,0 0 0 0 0,-4 3 0 0 0,-1 2 8 0 0,0-1 0 0 0,0-1 0 0 0,-1 0 0 0 0,0 0 1 0 0,0 0-1 0 0,-1-1 0 0 0,0 0 0 0 0,0-1 0 0 0,-13 5 0 0 0,-16 3-432 0 0,-1-2 0 0 0,1-2-1 0 0,-2-2 1 0 0,-63 2 0 0 0,80-5-556 0 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3:30.575"/>
    </inkml:context>
    <inkml:brush xml:id="br0">
      <inkml:brushProperty name="width" value="0.1" units="cm"/>
      <inkml:brushProperty name="height" value="0.1" units="cm"/>
      <inkml:brushProperty name="color" value="#E71224"/>
    </inkml:brush>
  </inkml:definitions>
  <inkml:trace contextRef="#ctx0" brushRef="#br0">38 37 6973 0 0,'6'2'316'0'0,"-6"-2"-279"0"0,0 0 0 0 0,1 0 0 0 0,-1 0 0 0 0,0 0 0 0 0,0 0 1 0 0,1 0-1 0 0,-1 0 0 0 0,0 0 0 0 0,0 0 0 0 0,0 0 0 0 0,1 0 0 0 0,-1 0 0 0 0,0 0 0 0 0,0 0 0 0 0,1 0 0 0 0,-1 0 0 0 0,0 0 0 0 0,0 0 0 0 0,0 0 0 0 0,1 0 0 0 0,-1 0 1 0 0,0 0-1 0 0,0 1 0 0 0,0-1 0 0 0,1 0 0 0 0,-1 0 0 0 0,0 0 0 0 0,0 0 0 0 0,0 1 0 0 0,0-1 0 0 0,0 0 0 0 0,1 0 0 0 0,-1 0 0 0 0,0 1 0 0 0,0-1 0 0 0,0 0 0 0 0,0 0 0 0 0,0 0 1 0 0,0 1-1 0 0,0-1 0 0 0,0 0 0 0 0,0 0 0 0 0,0 0 0 0 0,0 1 0 0 0,0-1 0 0 0,0 0 0 0 0,0 0 0 0 0,0 1 0 0 0,0-1 0 0 0,0 0 0 0 0,0 0 0 0 0,0 1 0 0 0,0-1 0 0 0,0 0 1 0 0,-10 20-4 0 0,9-18-29 0 0,1-1 0 0 0,-1 0 0 0 0,1 0 0 0 0,-1 0 0 0 0,0 0 0 0 0,1 0 0 0 0,-1 0 0 0 0,0 0 0 0 0,0 0 0 0 0,0 0 0 0 0,0 0 0 0 0,0 0-1 0 0,0-1 1 0 0,0 1 0 0 0,0 0 0 0 0,0-1 0 0 0,0 1 0 0 0,0 0 0 0 0,-2 0 0 0 0,0 0 14 0 0,-1 2 776 0 0,2-7-584 0 0,-8-10-3 0 0,7 11 441 0 0,38-41-523 0 0,-22 26-95 0 0,-8 12 207 0 0,-2 11-172 0 0,20 38 43 0 0,-21-39-134 0 0,30-4-3844 0 0,-24-2 3087 0 0,-4-4-86 0 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3:30.901"/>
    </inkml:context>
    <inkml:brush xml:id="br0">
      <inkml:brushProperty name="width" value="0.1" units="cm"/>
      <inkml:brushProperty name="height" value="0.1" units="cm"/>
      <inkml:brushProperty name="color" value="#E71224"/>
    </inkml:brush>
  </inkml:definitions>
  <inkml:trace contextRef="#ctx0" brushRef="#br0">278 104 6909 0 0,'-1'-4'46'0'0,"1"-1"0"0"0,-1 1 0 0 0,0 0 0 0 0,-1 0 0 0 0,1 0 0 0 0,0 0 0 0 0,-1 0 0 0 0,0 1 0 0 0,0-1 1 0 0,0 0-1 0 0,-1 1 0 0 0,1-1 0 0 0,-1 1 0 0 0,0 0 0 0 0,0 0 0 0 0,0 0 0 0 0,0 0 0 0 0,0 1 0 0 0,-6-4 0 0 0,4 2 95 0 0,-1 1-1 0 0,1-1 1 0 0,-1 1-1 0 0,0 0 0 0 0,0 1 1 0 0,0 0-1 0 0,-1 0 1 0 0,1 0-1 0 0,0 1 0 0 0,-1-1 1 0 0,1 2-1 0 0,-11-1 1 0 0,13 1-61 0 0,0 1 1 0 0,0 1 0 0 0,1-1 0 0 0,-1 0-1 0 0,0 1 1 0 0,1 0 0 0 0,-1-1 0 0 0,1 1 0 0 0,-1 1-1 0 0,1-1 1 0 0,0 1 0 0 0,0-1 0 0 0,0 1 0 0 0,0 0-1 0 0,1 0 1 0 0,-1 0 0 0 0,1 0 0 0 0,0 0 0 0 0,-4 8-1 0 0,-4 7 307 0 0,0 1 0 0 0,-9 28 0 0 0,17-40-281 0 0,-7 14 338 0 0,2 0-1 0 0,-8 38 0 0 0,14-53-373 0 0,0-1-1 0 0,1 1 1 0 0,-1 0 0 0 0,1 0-1 0 0,0 0 1 0 0,1 0-1 0 0,-1 0 1 0 0,1 0-1 0 0,1-1 1 0 0,-1 1-1 0 0,1 0 1 0 0,0 0-1 0 0,0-1 1 0 0,0 0-1 0 0,6 10 1 0 0,-6-12-69 0 0,1-1-1 0 0,-1 1 1 0 0,1-1 0 0 0,0 0 0 0 0,-1 1 0 0 0,1-1 0 0 0,0-1-1 0 0,0 1 1 0 0,1 0 0 0 0,-1-1 0 0 0,0 1 0 0 0,0-1 0 0 0,1 0 0 0 0,-1 0-1 0 0,1 0 1 0 0,-1-1 0 0 0,1 1 0 0 0,-1-1 0 0 0,1 0 0 0 0,4 0-1 0 0,9-1-607 0 0,0 0 0 0 0,32-8 0 0 0,-36 6 46 0 0,30-12-1379 0 0,-31 10 1362 0 0,19-6-971 0 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3:31.382"/>
    </inkml:context>
    <inkml:brush xml:id="br0">
      <inkml:brushProperty name="width" value="0.1" units="cm"/>
      <inkml:brushProperty name="height" value="0.1" units="cm"/>
      <inkml:brushProperty name="color" value="#E71224"/>
    </inkml:brush>
  </inkml:definitions>
  <inkml:trace contextRef="#ctx0" brushRef="#br0">190 369 6125 0 0,'0'-1'76'0'0,"0"0"0"0"0,0 0 0 0 0,0 0 1 0 0,0 0-1 0 0,0 0 0 0 0,0 0 0 0 0,0 0 0 0 0,1 0 1 0 0,-1 0-1 0 0,0 0 0 0 0,1 0 0 0 0,-1 0 1 0 0,1 0-1 0 0,-1 0 0 0 0,2-1 0 0 0,3-12 661 0 0,13-29 650 0 0,0 1 99 0 0,-18 42-1469 0 0,0 0-1 0 0,0 0 1 0 0,0-1-1 0 0,0 1 0 0 0,0 0 1 0 0,1 0-1 0 0,-1-1 1 0 0,0 1-1 0 0,0 0 0 0 0,0 0 1 0 0,-1 0-1 0 0,1-1 1 0 0,0 1-1 0 0,0 0 0 0 0,0 0 1 0 0,0-1-1 0 0,0 1 1 0 0,0 0-1 0 0,0 0 0 0 0,0 0 1 0 0,0-1-1 0 0,0 1 1 0 0,-1 0-1 0 0,1 0 0 0 0,0 0 1 0 0,0 0-1 0 0,0-1 1 0 0,0 1-1 0 0,-1 0 1 0 0,1 0-1 0 0,0 0 0 0 0,0 0 1 0 0,0 0-1 0 0,-1 0 1 0 0,1-1-1 0 0,0 1 0 0 0,-1 0 1 0 0,-12 0 163 0 0,-21 7-314 0 0,26-5 189 0 0,-5 1-55 0 0,0 0-1 0 0,0 1 0 0 0,0 0 1 0 0,0 1-1 0 0,1 0 1 0 0,-21 13-1 0 0,27-15 45 0 0,1 1 0 0 0,1 0 0 0 0,-1 0 0 0 0,0 1 0 0 0,1-1 0 0 0,0 1 0 0 0,0 0 0 0 0,1 0 1 0 0,-1 1-1 0 0,1-1 0 0 0,0 0 0 0 0,0 1 0 0 0,1 0 0 0 0,0 0 0 0 0,0 0 0 0 0,-2 12 0 0 0,3-14-10 0 0,0 1 0 0 0,0 0 1 0 0,1 0-1 0 0,0 0 1 0 0,0 0-1 0 0,0 0 0 0 0,1 0 1 0 0,0 0-1 0 0,0 0 0 0 0,0 0 1 0 0,0 0-1 0 0,1-1 0 0 0,-1 1 1 0 0,1 0-1 0 0,1-1 0 0 0,2 5 1 0 0,-3-6-34 0 0,1 0 1 0 0,-1 0-1 0 0,1 0 1 0 0,0 0-1 0 0,0-1 1 0 0,0 1-1 0 0,0-1 1 0 0,1 0-1 0 0,-1 0 1 0 0,1 0-1 0 0,-1 0 1 0 0,1-1 0 0 0,0 0-1 0 0,-1 1 1 0 0,1-1-1 0 0,0 0 1 0 0,0-1-1 0 0,0 1 1 0 0,0-1-1 0 0,7 0 1 0 0,-3 0-63 0 0,0-1 0 0 0,0 0 0 0 0,0 0 1 0 0,0-1-1 0 0,0 0 0 0 0,0-1 0 0 0,-1 1 0 0 0,1-1 1 0 0,-1-1-1 0 0,1 0 0 0 0,-1 0 0 0 0,-1 0 0 0 0,1-1 1 0 0,0 0-1 0 0,-1 0 0 0 0,0 0 0 0 0,0-1 0 0 0,-1 0 0 0 0,0 0 1 0 0,0-1-1 0 0,8-12 0 0 0,-4 3 21 0 0,-1 0 0 0 0,0 0 0 0 0,-1-1 0 0 0,-1 0 0 0 0,-1 0 0 0 0,0-1 0 0 0,-1 0 0 0 0,3-33 0 0 0,-4 6 30 0 0,-2 15 9 0 0,2-1-1 0 0,1 0 1 0 0,1 1-1 0 0,10-32 1 0 0,-11 56-37 0 0,-1 8 20 0 0,3 17 22 0 0,1 28 54 0 0,1 58-17 0 0,7 46-329 0 0,4-50-3045 0 0,-15-82 2231 0 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3:31.724"/>
    </inkml:context>
    <inkml:brush xml:id="br0">
      <inkml:brushProperty name="width" value="0.1" units="cm"/>
      <inkml:brushProperty name="height" value="0.1" units="cm"/>
      <inkml:brushProperty name="color" value="#E71224"/>
    </inkml:brush>
  </inkml:definitions>
  <inkml:trace contextRef="#ctx0" brushRef="#br0">309 25 7453 0 0,'2'-1'-31'0'0,"17"-16"90"0"0,-18 11 150 0 0,-14 6 10 0 0,-4 2 163 0 0,-1-1 1 0 0,-22 0-1 0 0,26-1-35 0 0,1 0-1 0 0,-1 0 1 0 0,1 2 0 0 0,0-1 0 0 0,-14 5 0 0 0,27-6-317 0 0,-1 1 0 0 0,1-1-1 0 0,-1 0 1 0 0,1 1 0 0 0,0-1-1 0 0,-1 1 1 0 0,1-1 0 0 0,0 1 0 0 0,-1-1-1 0 0,1 1 1 0 0,0-1 0 0 0,0 1 0 0 0,0-1-1 0 0,-1 1 1 0 0,1-1 0 0 0,0 1 0 0 0,0-1-1 0 0,0 1 1 0 0,0-1 0 0 0,0 1 0 0 0,0-1-1 0 0,0 1 1 0 0,0 0 0 0 0,0-1 0 0 0,0 1-1 0 0,0-1 1 0 0,0 1 0 0 0,1-1 0 0 0,-1 1-1 0 0,0-1 1 0 0,0 1 0 0 0,1-1 0 0 0,-1 1-1 0 0,0-1 1 0 0,0 1 0 0 0,1-1 0 0 0,0 1-1 0 0,12 22 362 0 0,-12-22-359 0 0,10 12 78 0 0,1 1 0 0 0,1-2-1 0 0,24 20 1 0 0,-9-7 62 0 0,-9-9-22 0 0,-10-9-29 0 0,0 0 1 0 0,-1 1-1 0 0,0 0 0 0 0,0 0 0 0 0,-1 1 0 0 0,0 0 0 0 0,6 11 0 0 0,-12-19-105 0 0,-1 0 0 0 0,0-1 1 0 0,0 1-1 0 0,0-1 0 0 0,0 1 0 0 0,0 0 0 0 0,0-1 0 0 0,1 1 1 0 0,-2 0-1 0 0,1-1 0 0 0,0 1 0 0 0,0 0 0 0 0,0-1 1 0 0,0 1-1 0 0,0 0 0 0 0,-1-1 0 0 0,1 1 0 0 0,0 0 0 0 0,0-1 1 0 0,-1 1-1 0 0,1-1 0 0 0,0 1 0 0 0,-1-1 0 0 0,1 1 1 0 0,-1-1-1 0 0,1 1 0 0 0,-1-1 0 0 0,1 1 0 0 0,-1-1 0 0 0,1 1 1 0 0,-1-1-1 0 0,1 0 0 0 0,-1 1 0 0 0,0-1 0 0 0,1 0 1 0 0,-1 0-1 0 0,1 1 0 0 0,-1-1 0 0 0,0 0 0 0 0,1 0 0 0 0,-1 0 1 0 0,0 0-1 0 0,-1 0 0 0 0,-33 4 210 0 0,32-4-209 0 0,-160-5-887 0 0,71 0-1017 0 0,49 3 538 0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3:32.899"/>
    </inkml:context>
    <inkml:brush xml:id="br0">
      <inkml:brushProperty name="width" value="0.1" units="cm"/>
      <inkml:brushProperty name="height" value="0.1" units="cm"/>
      <inkml:brushProperty name="color" value="#E71224"/>
    </inkml:brush>
  </inkml:definitions>
  <inkml:trace contextRef="#ctx0" brushRef="#br0">11 119 7357 0 0,'-1'-3'31'0'0,"-1"0"1"0"0,1-1-1 0 0,-1 1 1 0 0,1-1-1 0 0,0 1 1 0 0,0-1-1 0 0,1 0 1 0 0,-1 1 0 0 0,1-1-1 0 0,0 0 1 0 0,0 1-1 0 0,0-1 1 0 0,0 0-1 0 0,2-5 1 0 0,-1 3 313 0 0,0-1 1 0 0,1 1-1 0 0,0 0 0 0 0,0 0 1 0 0,0 0-1 0 0,1 0 1 0 0,5-9-1 0 0,-8 14-323 0 0,1 1-1 0 0,-1 0 1 0 0,0 0-1 0 0,0 0 1 0 0,0 0 0 0 0,0 0-1 0 0,0 0 1 0 0,0 0 0 0 0,0 0-1 0 0,0 0 1 0 0,0 0-1 0 0,0 0 1 0 0,1 0 0 0 0,-1 0-1 0 0,0 0 1 0 0,0 0-1 0 0,0 0 1 0 0,0 0 0 0 0,0 0-1 0 0,0 0 1 0 0,0 0 0 0 0,0 0-1 0 0,0 0 1 0 0,1 0-1 0 0,-1 0 1 0 0,0 0 0 0 0,0 0-1 0 0,0 0 1 0 0,0 0-1 0 0,0 0 1 0 0,0 0 0 0 0,0 0-1 0 0,0 0 1 0 0,0 0 0 0 0,0 0-1 0 0,1 0 1 0 0,-1 0-1 0 0,0 1 1 0 0,0-1 0 0 0,0 0-1 0 0,0 0 1 0 0,0 0-1 0 0,0 0 1 0 0,0 0 0 0 0,0 0-1 0 0,0 0 1 0 0,0 0 0 0 0,0 0-1 0 0,0 0 1 0 0,0 1-1 0 0,0-1 1 0 0,0 0 0 0 0,0 0-1 0 0,0 0 1 0 0,0 0-1 0 0,0 0 1 0 0,0 0 0 0 0,0 0-1 0 0,0 0 1 0 0,0 1 0 0 0,0-1-1 0 0,0 0 1 0 0,0 0-1 0 0,3 14 596 0 0,-1 15 13 0 0,4 276 2045 0 0,0 84-2578 0 0,-11-144-3507 0 0,6-201 1946 0 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3:33.258"/>
    </inkml:context>
    <inkml:brush xml:id="br0">
      <inkml:brushProperty name="width" value="0.1" units="cm"/>
      <inkml:brushProperty name="height" value="0.1" units="cm"/>
      <inkml:brushProperty name="color" value="#E71224"/>
    </inkml:brush>
  </inkml:definitions>
  <inkml:trace contextRef="#ctx0" brushRef="#br0">12 6 9129 0 0,'-1'0'13'0'0,"1"0"0"0"0,0 0 0 0 0,-1 0 0 0 0,1 0 0 0 0,-1 0 0 0 0,1 0 0 0 0,-1 0 0 0 0,1 0 0 0 0,-1 0 0 0 0,1-1 1 0 0,0 1-1 0 0,-1 0 0 0 0,1 0 0 0 0,-1 0 0 0 0,1 0 0 0 0,0-1 0 0 0,-1 1 0 0 0,1 0 0 0 0,-1 0 0 0 0,1-1 0 0 0,0 1 0 0 0,-1 0 0 0 0,1-1 0 0 0,0 1 0 0 0,-1 0 1 0 0,1-1-1 0 0,0 0 0 0 0,3 11 452 0 0,3 23-273 0 0,1-1 1 0 0,12 33 0 0 0,-8-30-134 0 0,-7-21-116 0 0,0 0 0 0 0,2 0 0 0 0,0 0 0 0 0,0-1 1 0 0,1 0-1 0 0,1 0 0 0 0,0 0 0 0 0,0-1 0 0 0,16 16 0 0 0,-21-25-9 0 0,-1-1 0 0 0,1 0 0 0 0,0 0 0 0 0,-1 0-1 0 0,1 0 1 0 0,0-1 0 0 0,0 1 0 0 0,0-1 0 0 0,0 0 0 0 0,0 0-1 0 0,1 0 1 0 0,-1 0 0 0 0,0 0 0 0 0,0-1 0 0 0,1 1 0 0 0,5-1-1 0 0,-6-1 45 0 0,0 1 0 0 0,-1-1 0 0 0,1 0 0 0 0,-1 0 0 0 0,1 0 0 0 0,-1 0 0 0 0,1 0 0 0 0,-1-1 0 0 0,0 1 0 0 0,0-1 0 0 0,0 1 0 0 0,0-1 0 0 0,0 0 0 0 0,0 0-1 0 0,0 0 1 0 0,0 0 0 0 0,-1 0 0 0 0,1 0 0 0 0,-1-1 0 0 0,1 1 0 0 0,0-4 0 0 0,23-40 1137 0 0,3 1 0 0 0,33-44 0 0 0,-46 67 627 0 0,-12 17-512 0 0,-9 14-404 0 0,-11 26-269 0 0,6-8-404 0 0,-7 8-156 0 0,5-9-1124 0 0,-29 43 1 0 0,21-45-380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8:59:19.821"/>
    </inkml:context>
    <inkml:brush xml:id="br0">
      <inkml:brushProperty name="width" value="0.1" units="cm"/>
      <inkml:brushProperty name="height" value="0.1" units="cm"/>
      <inkml:brushProperty name="color" value="#FFC114"/>
    </inkml:brush>
  </inkml:definitions>
  <inkml:trace contextRef="#ctx0" brushRef="#br0">0 114 7293 0 0,'43'13'251'0'0,"47"16"838"0"0,-47-13-698 0 0,-22-10-254 0 0,-1 2 0 0 0,19 10-1 0 0,-21-8-100 0 0,0 0 0 0 0,-1 1 0 0 0,16 15 0 0 0,-28-23-32 0 0,-1 1 0 0 0,0 0 0 0 0,0 0 0 0 0,0 0 0 0 0,-1 1 0 0 0,1 0 0 0 0,-1-1 0 0 0,0 1 0 0 0,0 0 0 0 0,-1 0 0 0 0,0 1 0 0 0,0-1 0 0 0,0 1 0 0 0,0-1 0 0 0,1 11 0 0 0,-3-13 1 0 0,0-1 0 0 0,-1 0-1 0 0,1 1 1 0 0,0-1 0 0 0,-1 0 0 0 0,0 0-1 0 0,1 1 1 0 0,-1-1 0 0 0,0 0 0 0 0,0 0-1 0 0,-1 0 1 0 0,1 0 0 0 0,0 0-1 0 0,-1 0 1 0 0,1 0 0 0 0,-1 0 0 0 0,1-1-1 0 0,-1 1 1 0 0,0-1 0 0 0,0 1 0 0 0,1-1-1 0 0,-1 1 1 0 0,0-1 0 0 0,-1 0-1 0 0,1 0 1 0 0,0 0 0 0 0,0 0 0 0 0,0-1-1 0 0,-5 2 1 0 0,0 0 5 0 0,1 0 1 0 0,-1-1-1 0 0,0 0 1 0 0,0 0-1 0 0,0 0 1 0 0,0-1-1 0 0,1 0 0 0 0,-1-1 1 0 0,-9-1-1 0 0,14 2-7 0 0,1 0 0 0 0,-1-1 0 0 0,1 1 0 0 0,0-1 0 0 0,-1 1 0 0 0,1-1 0 0 0,-1 0 0 0 0,1 0 0 0 0,0 1 0 0 0,0-1-1 0 0,0 0 1 0 0,-1 0 0 0 0,1 0 0 0 0,0 0 0 0 0,0 0 0 0 0,0-1 0 0 0,0 1 0 0 0,1 0 0 0 0,-1 0 0 0 0,0-1 0 0 0,0 1 0 0 0,0-2 0 0 0,0-1-4 0 0,0 1 1 0 0,1 0-1 0 0,-1 0 1 0 0,1-1-1 0 0,0 1 1 0 0,0 0-1 0 0,0-1 0 0 0,0 1 1 0 0,2-6-1 0 0,0-2-14 0 0,1 1 0 0 0,1 0 0 0 0,0 1 0 0 0,0-1 0 0 0,9-15 0 0 0,-3 10-15 0 0,1-1 0 0 0,0 1 0 0 0,1 1 0 0 0,1 0 0 0 0,0 1 0 0 0,1 0 0 0 0,1 1 0 0 0,17-12 1 0 0,-23 19-16 0 0,-1 0 0 0 0,0 1 1 0 0,1 0-1 0 0,0 0 1 0 0,0 1-1 0 0,0 0 0 0 0,1 0 1 0 0,-1 1-1 0 0,1 1 1 0 0,-1-1-1 0 0,1 1 1 0 0,-1 1-1 0 0,1 0 0 0 0,0 0 1 0 0,-1 1-1 0 0,1 0 1 0 0,13 4-1 0 0,20 9-493 0 0,-28-9 342 0 0,-1-1 0 0 0,0 0 1 0 0,1 0-1 0 0,0-2 0 0 0,-1 0 0 0 0,1 0 0 0 0,17-2 0 0 0,-28 0 166 0 0,3-1 27 0 0,0 1 1 0 0,0 0 0 0 0,0 0 0 0 0,0 0 0 0 0,0 1 0 0 0,-1 0 0 0 0,8 2 0 0 0,-17-1 77 0 0,0-1 1 0 0,0 1-1 0 0,0 0 1 0 0,0-1-1 0 0,0 0 1 0 0,-5 2-1 0 0,-30 1 354 0 0,-3 1 21 0 0,39-5-408 0 0,-1 1 1 0 0,1-1-1 0 0,0 1 1 0 0,0 0-1 0 0,0 0 1 0 0,0 0 0 0 0,0 0-1 0 0,0 0 1 0 0,0 0-1 0 0,0 1 1 0 0,0-1 0 0 0,0 1-1 0 0,-2 2 1 0 0,3-3 2 0 0,0 1 0 0 0,1-1 0 0 0,-1 1-1 0 0,0-1 1 0 0,1 1 0 0 0,-1 0 0 0 0,1-1 0 0 0,0 1 0 0 0,-1-1 0 0 0,1 1 0 0 0,0 0 0 0 0,0-1 0 0 0,0 1-1 0 0,0 0 1 0 0,1-1 0 0 0,-1 1 0 0 0,0 0 0 0 0,1-1 0 0 0,-1 1 0 0 0,1-1 0 0 0,-1 1 0 0 0,1 0 0 0 0,0-1-1 0 0,1 3 1 0 0,1 2 34 0 0,1-1 0 0 0,0 1 0 0 0,0-1 0 0 0,0 0-1 0 0,5 5 1 0 0,-2-4-51 0 0,1 0 0 0 0,0 0 0 0 0,0 0 0 0 0,1-1-1 0 0,-1-1 1 0 0,1 1 0 0 0,0-1 0 0 0,0-1 0 0 0,1 0 0 0 0,-1 0-1 0 0,18 3 1 0 0,-21-5-27 0 0,-1-1 0 0 0,1 1 0 0 0,-1-1 0 0 0,1 0 0 0 0,-1 0 0 0 0,1 0 0 0 0,-1-1 0 0 0,1 0 0 0 0,-1 0 0 0 0,1-1 0 0 0,-1 1 0 0 0,0-1 0 0 0,0 0 0 0 0,1 0 0 0 0,-2-1 1 0 0,1 0-1 0 0,0 0 0 0 0,0 0 0 0 0,-1 0 0 0 0,0-1 0 0 0,1 1 0 0 0,3-6 0 0 0,-3 3-68 0 0,0-1-1 0 0,-1 1 1 0 0,0-1 0 0 0,0 0 0 0 0,0 0 0 0 0,-1 0 0 0 0,0 0 0 0 0,-1-1 0 0 0,1 0 0 0 0,1-11 0 0 0,-4 14 44 0 0,1 0 1 0 0,-1 0 0 0 0,0-1 0 0 0,-1 1 0 0 0,1 0-1 0 0,-1 0 1 0 0,0 0 0 0 0,0 0 0 0 0,-1 0 0 0 0,0 0-1 0 0,0 0 1 0 0,0 0 0 0 0,0 0 0 0 0,-1 1 0 0 0,1-1-1 0 0,-8-7 1 0 0,7 8 18 0 0,0 1 0 0 0,0 0 1 0 0,0 0-1 0 0,-1 1 0 0 0,1-1 0 0 0,-1 1 0 0 0,0-1 0 0 0,0 1 0 0 0,0 0 1 0 0,0 1-1 0 0,0-1 0 0 0,0 1 0 0 0,-1 0 0 0 0,1 0 0 0 0,0 0 0 0 0,-1 0 1 0 0,1 1-1 0 0,-1 0 0 0 0,1 0 0 0 0,0 0 0 0 0,-1 0 0 0 0,1 1 0 0 0,-1-1 0 0 0,1 1 1 0 0,0 0-1 0 0,0 1 0 0 0,-1-1 0 0 0,1 1 0 0 0,0 0 0 0 0,0 0 0 0 0,0 0 1 0 0,1 0-1 0 0,-6 5 0 0 0,7-6 4 0 0,1 0 0 0 0,0 0 0 0 0,0 0-1 0 0,0 0 1 0 0,0 1 0 0 0,0-1 0 0 0,0 0 0 0 0,0 1 0 0 0,0-1 0 0 0,0 0 0 0 0,1 1 0 0 0,-1-1-1 0 0,0 1 1 0 0,1-1 0 0 0,0 1 0 0 0,-1 0 0 0 0,1-1 0 0 0,0 1 0 0 0,0-1 0 0 0,-1 1 0 0 0,1 0 0 0 0,1-1-1 0 0,-1 1 1 0 0,0-1 0 0 0,0 1 0 0 0,1 0 0 0 0,-1-1 0 0 0,0 1 0 0 0,1-1 0 0 0,0 1 0 0 0,-1-1-1 0 0,1 1 1 0 0,0-1 0 0 0,0 0 0 0 0,0 1 0 0 0,0-1 0 0 0,0 0 0 0 0,0 1 0 0 0,0-1 0 0 0,0 0 0 0 0,2 1-1 0 0,3 3 12 0 0,0 0-1 0 0,1 0 0 0 0,0-1 0 0 0,0 1 1 0 0,0-2-1 0 0,14 7 0 0 0,-6-6-1 0 0,0 0-1 0 0,0 0 1 0 0,0-2 0 0 0,0 0-1 0 0,1 0 1 0 0,20-2-1 0 0,-6-1 4 0 0,0-2-1 0 0,39-8 1 0 0,-49 7-4 0 0,1-2 0 0 0,-1-1 0 0 0,27-12 0 0 0,-38 15-5 0 0,-1 0-1 0 0,0-1 0 0 0,0 0 0 0 0,0 0 0 0 0,0-1 0 0 0,-1 0 0 0 0,0 0 0 0 0,0-1 0 0 0,-1 0 0 0 0,6-7 0 0 0,-11 12-4 0 0,0 1 1 0 0,0-1-1 0 0,0 0 0 0 0,0 1 0 0 0,0-1 0 0 0,0 0 0 0 0,0 0 0 0 0,-1 1 1 0 0,1-1-1 0 0,-1 0 0 0 0,1 0 0 0 0,-1 0 0 0 0,0 0 0 0 0,1 0 1 0 0,-1 0-1 0 0,0 0 0 0 0,-1 0 0 0 0,1 0 0 0 0,0 0 0 0 0,0 0 1 0 0,-1 0-1 0 0,1 1 0 0 0,-1-1 0 0 0,0 0 0 0 0,1 0 0 0 0,-1 0 1 0 0,0 1-1 0 0,0-1 0 0 0,0 0 0 0 0,0 1 0 0 0,-1-1 0 0 0,1 1 1 0 0,0-1-1 0 0,-1 1 0 0 0,1 0 0 0 0,-1-1 0 0 0,-2 0 0 0 0,2 0-2 0 0,-1 1 0 0 0,1-1 0 0 0,-1 1 0 0 0,0 0 0 0 0,0 0-1 0 0,0 0 1 0 0,0 0 0 0 0,0 1 0 0 0,0-1 0 0 0,0 1 0 0 0,0-1 0 0 0,0 1-1 0 0,0 0 1 0 0,0 1 0 0 0,0-1 0 0 0,0 0 0 0 0,0 1 0 0 0,0-1 0 0 0,0 1-1 0 0,0 0 1 0 0,0 0 0 0 0,1 0 0 0 0,-5 3 0 0 0,3-2 14 0 0,0 1-1 0 0,0 0 1 0 0,1 0 0 0 0,-1 0 0 0 0,1 1 0 0 0,-1-1 0 0 0,1 1-1 0 0,0 0 1 0 0,1 0 0 0 0,-1 0 0 0 0,1 0 0 0 0,0 0-1 0 0,-4 9 1 0 0,4-6 17 0 0,1 0 1 0 0,-1 0-1 0 0,1 0 0 0 0,0 0 0 0 0,1 0 0 0 0,-1 1 1 0 0,1-1-1 0 0,2 10 0 0 0,0-2 43 0 0,1-1-1 0 0,1 0 1 0 0,0 0 0 0 0,1 0-1 0 0,1 0 1 0 0,0-1 0 0 0,0 0 0 0 0,14 19-1 0 0,94 109 550 0 0,-17-24-181 0 0,-62-62-404 0 0,-32-50-27 0 0,0 1 1 0 0,-1 0-1 0 0,1 0 1 0 0,-1 0-1 0 0,-1 0 1 0 0,1 0-1 0 0,-1 0 0 0 0,1 10 1 0 0,-2-15 1 0 0,0 0 0 0 0,0 0-1 0 0,0 0 1 0 0,-1 0 0 0 0,1 1 0 0 0,0-1 0 0 0,0 0 0 0 0,-1 0 0 0 0,1 0 0 0 0,-1 0 0 0 0,1 0 0 0 0,-1 0 0 0 0,1 0 0 0 0,-1 0 0 0 0,0 0-1 0 0,0 0 1 0 0,1 0 0 0 0,-1 0 0 0 0,0-1 0 0 0,0 1 0 0 0,0 0 0 0 0,0 0 0 0 0,0-1 0 0 0,0 1 0 0 0,0-1 0 0 0,0 1 0 0 0,0-1 0 0 0,0 1-1 0 0,0-1 1 0 0,0 0 0 0 0,0 1 0 0 0,-1-1 0 0 0,1 0 0 0 0,0 0 0 0 0,0 0 0 0 0,0 0 0 0 0,0 0 0 0 0,-3 0 0 0 0,-4-1 37 0 0,-1 0 1 0 0,1 0-1 0 0,0 0 1 0 0,-10-4 0 0 0,15 4-33 0 0,-30-9 25 0 0,0-2 0 0 0,1-1-1 0 0,1-1 1 0 0,0-2 0 0 0,1-1 0 0 0,1-1-1 0 0,0-2 1 0 0,-33-30 0 0 0,49 39-166 0 0,1-1 0 0 0,-15-20 1 0 0,23 27-105 0 0,0-1 0 0 0,1 1 0 0 0,-1 0 0 0 0,1-1 0 0 0,1 0 0 0 0,-1 1 1 0 0,1-1-1 0 0,0 0 0 0 0,-2-10 0 0 0,3 0-899 0 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3:50.808"/>
    </inkml:context>
    <inkml:brush xml:id="br0">
      <inkml:brushProperty name="width" value="0.1" units="cm"/>
      <inkml:brushProperty name="height" value="0.1" units="cm"/>
      <inkml:brushProperty name="color" value="#E71224"/>
    </inkml:brush>
  </inkml:definitions>
  <inkml:trace contextRef="#ctx0" brushRef="#br0">65 111 5909 0 0,'-19'-2'513'0'0,"-22"-3"1975"0"0,40 5-2466 0 0,1 0 0 0 0,0 0 0 0 0,0 0 0 0 0,0 0 0 0 0,0 0 0 0 0,-1-1 0 0 0,1 1 0 0 0,0 0 0 0 0,0 0 0 0 0,0 0-1 0 0,0 0 1 0 0,-1 0 0 0 0,1 0 0 0 0,0 0 0 0 0,0 0 0 0 0,0 0 0 0 0,0-1 0 0 0,0 1 0 0 0,-1 0 0 0 0,1 0 0 0 0,0 0 0 0 0,0 0 0 0 0,0 0 0 0 0,0-1 0 0 0,0 1 0 0 0,0 0 0 0 0,0 0-1 0 0,0 0 1 0 0,0 0 0 0 0,0-1 0 0 0,0 1 0 0 0,0 0 0 0 0,-1 0 0 0 0,1 0 0 0 0,0-1 0 0 0,0 1 0 0 0,1 0 0 0 0,-1 0 0 0 0,0 0 0 0 0,0 0 0 0 0,0-1 0 0 0,0 1 0 0 0,0 0 0 0 0,0 0-1 0 0,0 0 1 0 0,0 0 0 0 0,0-1 0 0 0,0 1 0 0 0,0 0 0 0 0,0 0 0 0 0,0 0 0 0 0,1-1 0 0 0,8-4 646 0 0,532-73 677 0 0,-526 76-1427 0 0,2-2-248 0 0,-9 2-161 0 0,0 0 0 0 0,1 1 1 0 0,-1 0-1 0 0,1 1 0 0 0,-1-1 0 0 0,16 3 0 0 0,-21-2-626 0 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3:51.168"/>
    </inkml:context>
    <inkml:brush xml:id="br0">
      <inkml:brushProperty name="width" value="0.1" units="cm"/>
      <inkml:brushProperty name="height" value="0.1" units="cm"/>
      <inkml:brushProperty name="color" value="#E71224"/>
    </inkml:brush>
  </inkml:definitions>
  <inkml:trace contextRef="#ctx0" brushRef="#br0">43 32 6753 0 0,'-20'10'-72'0'0,"8"0"388"0"0,5-9-104 0 0,7 5 136 0 0,-4-1 104 0 0,8-2 132 0 0,7-2 40 0 0,2 3 120 0 0,4-4 96 0 0,8-3-396 0 0,7 1 120 0 0,6-6-144 0 0,7 1-104 0 0,7-3-260 0 0,1-2-236 0 0,5 1-396 0 0,-3 2-396 0 0,0-1-276 0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4:20.944"/>
    </inkml:context>
    <inkml:brush xml:id="br0">
      <inkml:brushProperty name="width" value="0.1" units="cm"/>
      <inkml:brushProperty name="height" value="0.1" units="cm"/>
      <inkml:brushProperty name="color" value="#E71224"/>
    </inkml:brush>
  </inkml:definitions>
  <inkml:trace contextRef="#ctx0" brushRef="#br0">386 61 4076 0 0,'0'0'76'0'0,"6"-2"6"0"0,20-9 8515 0 0,-26 8-8533 0 0,0 2-61 0 0,0-1 0 0 0,0 1 0 0 0,0 0 0 0 0,0 0 0 0 0,-1-1 0 0 0,1 1 0 0 0,-1 0 0 0 0,1 0 0 0 0,-1-1 0 0 0,1 1 0 0 0,-1 0 0 0 0,0 0 0 0 0,1 0 0 0 0,-1 0 0 0 0,0 0 0 0 0,0 0 0 0 0,0 0 0 0 0,0 0 0 0 0,0 1 0 0 0,0-1 0 0 0,0 0 0 0 0,0 0 0 0 0,0 1 0 0 0,0-1 0 0 0,-3 0 0 0 0,-31-12 7 0 0,32 12-12 0 0,-5 0 0 0 0,1 0 0 0 0,-1 0 0 0 0,1 1-1 0 0,-1 0 1 0 0,1 0 0 0 0,-1 0 0 0 0,1 1 0 0 0,-1 1 0 0 0,-12 3 0 0 0,13-4 2 0 0,-10 4 4 0 0,1 0-1 0 0,0 1 1 0 0,0 1 0 0 0,0 0-1 0 0,1 1 1 0 0,0 1 0 0 0,-23 17-1 0 0,20-11 3 0 0,0 1 0 0 0,1 0 0 0 0,1 1 0 0 0,-28 37 0 0 0,42-51 865 0 0,4 21-632 0 0,9 72 17 0 0,-10-94-242 0 0,-1 0 0 0 0,0 0 0 0 0,0 0 1 0 0,1-1-1 0 0,-1 1 0 0 0,1 0 0 0 0,0 0 0 0 0,-1 0 0 0 0,1 0 0 0 0,0 0 0 0 0,0-1 0 0 0,0 1 0 0 0,0 0 0 0 0,1-1 0 0 0,-1 1 0 0 0,0-1 0 0 0,1 1 0 0 0,-1-1 0 0 0,1 1 0 0 0,-1-1 0 0 0,1 0 0 0 0,0 0 0 0 0,-1 0 1 0 0,1 0-1 0 0,0 0 0 0 0,0 0 0 0 0,0-1 0 0 0,0 1 0 0 0,0-1 0 0 0,2 1 0 0 0,4 2 58 0 0,11 3 2 0 0,0-1 1 0 0,0 0-1 0 0,1-1 0 0 0,-1-2 0 0 0,1 0 0 0 0,-1 0 0 0 0,1-2 0 0 0,0-1 0 0 0,0 0 1 0 0,23-6-1 0 0,-7 0-81 0 0,0-2 0 0 0,0-1 0 0 0,-1-2-1 0 0,46-23 1 0 0,-77 33-153 0 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4:21.521"/>
    </inkml:context>
    <inkml:brush xml:id="br0">
      <inkml:brushProperty name="width" value="0.1" units="cm"/>
      <inkml:brushProperty name="height" value="0.1" units="cm"/>
      <inkml:brushProperty name="color" value="#E71224"/>
    </inkml:brush>
  </inkml:definitions>
  <inkml:trace contextRef="#ctx0" brushRef="#br0">308 448 6125 0 0,'1'-7'615'0'0,"-1"6"-585"0"0,0 1 0 0 0,0-1 0 0 0,1 0 0 0 0,-1 1 0 0 0,0-1 0 0 0,0 0-1 0 0,0 0 1 0 0,1 1 0 0 0,-1-1 0 0 0,0 0 0 0 0,1 1 0 0 0,-1-1 0 0 0,1 1 0 0 0,-1-1 0 0 0,1 1 0 0 0,-1-1 0 0 0,1 0 0 0 0,-1 1 0 0 0,1 0 0 0 0,-1-1 0 0 0,1 1 0 0 0,0-1 0 0 0,-1 1 0 0 0,2-1 0 0 0,0 0 6 0 0,-1-1 0 0 0,0 1 0 0 0,0-1 0 0 0,0 0 1 0 0,0 1-1 0 0,0-1 0 0 0,0 0 0 0 0,0 0 0 0 0,0 0 0 0 0,-1 1 0 0 0,1-1 0 0 0,-1 0 0 0 0,0 0 0 0 0,1 0 0 0 0,-1 0 0 0 0,0 0 0 0 0,0 0 0 0 0,0 0 0 0 0,0 0 0 0 0,-1 0 0 0 0,0-3 0 0 0,1 2-12 0 0,0 1 1 0 0,-1-1-1 0 0,0 1 0 0 0,1 0 0 0 0,-1-1 0 0 0,0 1 1 0 0,0 0-1 0 0,-1-1 0 0 0,1 1 0 0 0,0 0 1 0 0,-1 0-1 0 0,1 0 0 0 0,-1 0 0 0 0,0 0 0 0 0,1 1 1 0 0,-1-1-1 0 0,-3-2 0 0 0,-1 2 12 0 0,0 0-1 0 0,0 0 0 0 0,0 0 1 0 0,0 1-1 0 0,0 0 1 0 0,-1 0-1 0 0,1 0 1 0 0,0 1-1 0 0,-1 0 1 0 0,1 0-1 0 0,0 1 1 0 0,-7 1-1 0 0,-1 0 94 0 0,-1 2 0 0 0,1-1 0 0 0,0 2 0 0 0,-16 6 0 0 0,21-7-27 0 0,0 1 1 0 0,0-1-1 0 0,0 2 0 0 0,0-1 1 0 0,1 1-1 0 0,0 1 0 0 0,0-1 0 0 0,1 1 1 0 0,0 1-1 0 0,0-1 0 0 0,1 1 0 0 0,-1 0 1 0 0,2 1-1 0 0,-1-1 0 0 0,-7 20 0 0 0,12-27-72 0 0,0 1 0 0 0,0-1 0 0 0,1 1 0 0 0,-1 0 1 0 0,1 0-1 0 0,-1-1 0 0 0,1 1 0 0 0,0 0 0 0 0,-1 0 0 0 0,1 0 0 0 0,0-1 0 0 0,0 1 0 0 0,0 0 0 0 0,1 0 0 0 0,-1 0 0 0 0,0-1 0 0 0,1 1 0 0 0,-1 0 0 0 0,1 0 0 0 0,0-1 0 0 0,-1 1 0 0 0,1 0 0 0 0,0-1 0 0 0,0 1 0 0 0,0-1 0 0 0,0 1 0 0 0,0-1 0 0 0,0 0 0 0 0,1 1 0 0 0,-1-1 0 0 0,2 1 0 0 0,2 1 42 0 0,1 0-1 0 0,0 0 1 0 0,0 0 0 0 0,0-1-1 0 0,0 0 1 0 0,0 0-1 0 0,11 1 1 0 0,-5-1-50 0 0,0-1 0 0 0,1 0 0 0 0,-1-1 0 0 0,0 0 0 0 0,19-3-1 0 0,-22 2-40 0 0,-1-1 0 0 0,1 0 1 0 0,-1 0-1 0 0,0-1 0 0 0,0 0 0 0 0,0 0 0 0 0,0-1 0 0 0,13-8 0 0 0,-17 9-14 0 0,-1 0 0 0 0,1-1 1 0 0,-1 1-1 0 0,0-1 1 0 0,0 1-1 0 0,-1-1 1 0 0,1 0-1 0 0,-1 0 1 0 0,0 0-1 0 0,0-1 1 0 0,0 1-1 0 0,0 0 1 0 0,-1-1-1 0 0,2-6 1 0 0,0-7-121 0 0,0 0 0 0 0,-1-26 0 0 0,0 10 18 0 0,0-46 4 0 0,3-23 93 0 0,-2 78 42 0 0,1 1 0 0 0,1 0-1 0 0,1 1 1 0 0,12-31-1 0 0,-9 40-24 0 0,-6 23 5 0 0,-5 26-3 0 0,-8 30-4 0 0,-17 164 185 0 0,25-200-146 0 0,2-1 1 0 0,1 1 0 0 0,2 0 0 0 0,0 0-1 0 0,14 51 1 0 0,-15-72-273 0 0,1 1 0 0 0,0-1 1 0 0,0 0-1 0 0,0-1 0 0 0,1 1 0 0 0,0 0 0 0 0,1-1 1 0 0,7 10-1 0 0,5-1-746 0 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4:21.926"/>
    </inkml:context>
    <inkml:brush xml:id="br0">
      <inkml:brushProperty name="width" value="0.1" units="cm"/>
      <inkml:brushProperty name="height" value="0.1" units="cm"/>
      <inkml:brushProperty name="color" value="#E71224"/>
    </inkml:brush>
  </inkml:definitions>
  <inkml:trace contextRef="#ctx0" brushRef="#br0">233 202 8729 0 0,'-1'-1'122'0'0,"1"1"-125"0"0,0 0 0 0 0,0 0 0 0 0,0 0 0 0 0,0 0 0 0 0,0 0 0 0 0,0-1 0 0 0,0 1 0 0 0,0 0 0 0 0,-1 0 0 0 0,1 0 0 0 0,0 0 0 0 0,0 0 0 0 0,0 0 0 0 0,0 0 0 0 0,0-1 0 0 0,0 1 0 0 0,0 0 0 0 0,0 0 0 0 0,0 0 0 0 0,0 0 0 0 0,0 0 0 0 0,0 0 0 0 0,0-1 0 0 0,0 1 0 0 0,0 0 0 0 0,0 0 0 0 0,0 0 0 0 0,0 0 0 0 0,0 0 0 0 0,0 0 1 0 0,0 0-1 0 0,1-1 0 0 0,-1 1 0 0 0,0 0 0 0 0,0 0 0 0 0,0 0 0 0 0,0 0 0 0 0,0 0 0 0 0,0 0 0 0 0,0 0 0 0 0,0 0 0 0 0,0-1 0 0 0,0 1 0 0 0,1 0 0 0 0,-1 0 0 0 0,8-9 2925 0 0,7-12-2896 0 0,-2 0 0 0 0,17-33 0 0 0,-21 37-18 0 0,-7 15-8 0 0,-1 0 0 0 0,0 0 0 0 0,0-1 0 0 0,0 1 0 0 0,0 0 1 0 0,0 0-1 0 0,0-1 0 0 0,-1 1 0 0 0,1 0 0 0 0,-1-1 0 0 0,0 1 0 0 0,1 0 1 0 0,-1-1-1 0 0,0 1 0 0 0,0-1 0 0 0,-1 1 0 0 0,1 0 0 0 0,0-1 0 0 0,-1 1 1 0 0,0 0-1 0 0,1-1 0 0 0,-1 1 0 0 0,0 0 0 0 0,0 0 0 0 0,0-1 0 0 0,0 1 1 0 0,-3-3-1 0 0,1 0 14 0 0,-1 4 17 0 0,-14 3 8 0 0,-64 9 40 0 0,62-9 116 0 0,-10 9-65 0 0,-89 34 12 0 0,117-44-132 0 0,0 0-1 0 0,-1 0 0 0 0,1 0 0 0 0,0 0 0 0 0,0 0 0 0 0,0 0 1 0 0,0 0-1 0 0,0 1 0 0 0,0-1 0 0 0,0 1 0 0 0,0 0 0 0 0,1-1 0 0 0,-3 3 1 0 0,4-3-7 0 0,0-1 1 0 0,0 0 0 0 0,0 1 0 0 0,0-1-1 0 0,0 1 1 0 0,0-1 0 0 0,0 0 0 0 0,0 1-1 0 0,0-1 1 0 0,0 0 0 0 0,0 1 0 0 0,0-1-1 0 0,0 0 1 0 0,1 1 0 0 0,-1-1 0 0 0,0 0-1 0 0,0 0 1 0 0,0 1 0 0 0,0-1 0 0 0,1 0-1 0 0,-1 1 1 0 0,0-1 0 0 0,0 0 0 0 0,0 0-1 0 0,1 1 1 0 0,-1-1 0 0 0,0 0 0 0 0,1 0-1 0 0,-1 0 1 0 0,1 1 0 0 0,1 2 1002 0 0,17 10-886 0 0,56 39-9 0 0,-57-39 160 0 0,15 0-209 0 0,97 40-23 0 0,-127-52-35 0 0,0 0 1 0 0,1 0-1 0 0,-1 0 0 0 0,0 1 1 0 0,0-1-1 0 0,0 1 1 0 0,0 0-1 0 0,0-1 0 0 0,0 1 1 0 0,0 1-1 0 0,-1-1 1 0 0,1 0-1 0 0,2 3 0 0 0,40 47 47 0 0,-34-40-10 0 0,-32-3-81 0 0,-66 28-24 0 0,66-28-28 0 0,0-13-1603 0 0,-64-12 1062 0 0,64 12-149 0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4:22.963"/>
    </inkml:context>
    <inkml:brush xml:id="br0">
      <inkml:brushProperty name="width" value="0.1" units="cm"/>
      <inkml:brushProperty name="height" value="0.1" units="cm"/>
      <inkml:brushProperty name="color" value="#E71224"/>
    </inkml:brush>
  </inkml:definitions>
  <inkml:trace contextRef="#ctx0" brushRef="#br0">5 147 6813 0 0,'-2'-8'34'0'0,"1"-1"1"0"0,1 0 0 0 0,-1 0-1 0 0,1 0 1 0 0,1 0 0 0 0,0 0-1 0 0,2-12 1 0 0,-2 18 75 0 0,0-1 0 0 0,0 1 0 0 0,0-1 0 0 0,0 1 0 0 0,0-1 0 0 0,1 1 0 0 0,-1 0 0 0 0,1 0 0 0 0,0 0 0 0 0,0 0 0 0 0,1 0 0 0 0,-1 0 0 0 0,0 0 1 0 0,1 1-1 0 0,0-1 0 0 0,-1 1 0 0 0,1 0 0 0 0,0-1 0 0 0,0 2 0 0 0,6-4 0 0 0,-8 5-76 0 0,-1 0-1 0 0,1 0 1 0 0,0 0 0 0 0,0 0-1 0 0,-1 0 1 0 0,1 0 0 0 0,0 0 0 0 0,0 0-1 0 0,-1 0 1 0 0,1 0 0 0 0,0 0 0 0 0,0 0-1 0 0,-1 1 1 0 0,1-1 0 0 0,0 0-1 0 0,-1 1 1 0 0,1-1 0 0 0,0 0 0 0 0,-1 1-1 0 0,1-1 1 0 0,-1 1 0 0 0,1-1-1 0 0,-1 1 1 0 0,1-1 0 0 0,-1 1 0 0 0,1 0-1 0 0,-1-1 1 0 0,1 1 0 0 0,-1 0-1 0 0,0-1 1 0 0,1 1 0 0 0,-1 0 0 0 0,0-1-1 0 0,1 1 1 0 0,-1 0 0 0 0,0 0 0 0 0,0 0-1 0 0,8 35 397 0 0,-7-31-334 0 0,2 27 140 0 0,-2 0 0 0 0,0 0 1 0 0,-8 62-1 0 0,3-53 85 0 0,1 66-1 0 0,5-71-221 0 0,6 57-4 0 0,-6-82-86 0 0,0 1 0 0 0,1 0-1 0 0,1-1 1 0 0,0 1 0 0 0,9 18 0 0 0,-2-15 11 0 0,-7-15-21 0 0,-2-8 8 0 0,-1-1-3 0 0,1 0-1 0 0,0 0 1 0 0,1 0 0 0 0,6-16-1 0 0,-1 5-3 0 0,-5 9-7 0 0,2-4 3 0 0,0 0 1 0 0,0 1-1 0 0,2 0 0 0 0,10-18 1 0 0,-16 30 2 0 0,0 0 1 0 0,0 0-1 0 0,1 0 1 0 0,-1-1 0 0 0,1 1-1 0 0,0 1 1 0 0,0-1-1 0 0,0 0 1 0 0,0 0 0 0 0,0 1-1 0 0,0-1 1 0 0,0 1-1 0 0,0-1 1 0 0,1 1 0 0 0,-1 0-1 0 0,0 0 1 0 0,1 0-1 0 0,-1 0 1 0 0,1 1 0 0 0,-1-1-1 0 0,1 1 1 0 0,0-1-1 0 0,-1 1 1 0 0,1 0 0 0 0,-1 0-1 0 0,1 0 1 0 0,0 0 0 0 0,-1 1-1 0 0,1-1 1 0 0,-1 1-1 0 0,1-1 1 0 0,4 3 0 0 0,-1 0-3 0 0,0 1 1 0 0,-1-1 0 0 0,1 1 0 0 0,-1 1 0 0 0,0-1 0 0 0,0 1 0 0 0,0 0 0 0 0,0 0 0 0 0,-1 1 0 0 0,0-1 0 0 0,0 1 0 0 0,-1 0-1 0 0,5 8 1 0 0,-1 1 2 0 0,-1 0-1 0 0,0 0 1 0 0,-1 0-1 0 0,5 26 1 0 0,-10-38 3 0 0,0 1 1 0 0,0-1 0 0 0,-1 0 0 0 0,1 0-1 0 0,-1 0 1 0 0,0 0 0 0 0,0 0 0 0 0,0 0 0 0 0,0 0-1 0 0,0-1 1 0 0,-1 1 0 0 0,1 0 0 0 0,-1 0-1 0 0,0-1 1 0 0,1 1 0 0 0,-1-1 0 0 0,0 0 0 0 0,-1 1-1 0 0,1-1 1 0 0,0 0 0 0 0,-1 0 0 0 0,1-1-1 0 0,-5 3 1 0 0,0 1 0 0 0,0 0-1 0 0,-1-1 0 0 0,1 0 1 0 0,-1-1-1 0 0,0 1 1 0 0,-1-1-1 0 0,-10 2 1 0 0,7-3-70 0 0,0-2 1 0 0,0 1-1 0 0,0-1 0 0 0,0-1 1 0 0,0 0-1 0 0,0-1 1 0 0,0 0-1 0 0,-12-4 1 0 0,-14-6-1460 0 0,-37-18 0 0 0,61 24 821 0 0,4 1-91 0 0,0 0-70 0 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4:23.600"/>
    </inkml:context>
    <inkml:brush xml:id="br0">
      <inkml:brushProperty name="width" value="0.1" units="cm"/>
      <inkml:brushProperty name="height" value="0.1" units="cm"/>
      <inkml:brushProperty name="color" value="#E71224"/>
    </inkml:brush>
  </inkml:definitions>
  <inkml:trace contextRef="#ctx0" brushRef="#br0">65 31 6377 0 0,'-54'-30'1918'0'0,"54"30"-1881"0"0,0 0-1 0 0,-1 0 1 0 0,1 0 0 0 0,0 0 0 0 0,0 0 0 0 0,-1 0-1 0 0,1 0 1 0 0,0 0 0 0 0,0 0 0 0 0,-1 0 0 0 0,1 0-1 0 0,0 0 1 0 0,0 0 0 0 0,-1 0 0 0 0,1 0 0 0 0,0 0 0 0 0,0 0-1 0 0,0 0 1 0 0,-1 0 0 0 0,1 1 0 0 0,0-1 0 0 0,0 0-1 0 0,-1 0 1 0 0,1 0 0 0 0,0 0 0 0 0,0 0 0 0 0,0 1-1 0 0,0-1 1 0 0,-1 0 0 0 0,1 0 0 0 0,0 0 0 0 0,0 1-1 0 0,0-1 1 0 0,0 0 0 0 0,0 0 0 0 0,0 0 0 0 0,-1 1-1 0 0,1-1 1 0 0,0 0 0 0 0,0 0 0 0 0,0 1 0 0 0,0-1 0 0 0,0 1-1 0 0,-2 18 604 0 0,4 21-147 0 0,0-26-449 0 0,-1-1-1 0 0,2 1 1 0 0,0-1 0 0 0,0 1-1 0 0,1-1 1 0 0,1 0 0 0 0,0-1-1 0 0,1 1 1 0 0,0-1 0 0 0,1 0-1 0 0,0 0 1 0 0,1-1-1 0 0,0 0 1 0 0,1-1 0 0 0,0 1-1 0 0,21 16 1 0 0,-23-21-36 0 0,11 6 60 0 0,-17-12-65 0 0,0 0-1 0 0,0 0 1 0 0,0 0-1 0 0,-1 0 1 0 0,1 0-1 0 0,0 0 1 0 0,0 0-1 0 0,0 0 1 0 0,0 0-1 0 0,-1 0 1 0 0,1 0-1 0 0,0-1 0 0 0,0 1 1 0 0,0 0-1 0 0,-1-1 1 0 0,1 1-1 0 0,0-1 1 0 0,0 1-1 0 0,-1-1 1 0 0,1 1-1 0 0,0-1 1 0 0,-1 1-1 0 0,1-1 1 0 0,0-1-1 0 0,8-6-30 0 0,-1-2 0 0 0,0 1-1 0 0,-1-1 1 0 0,0 0 0 0 0,0 0 0 0 0,-1-1 0 0 0,-1 0-1 0 0,0 0 1 0 0,0 0 0 0 0,-1 0 0 0 0,4-21-1 0 0,-3 9 13 0 0,-3 7 11 0 0,2-1-1 0 0,0 1 1 0 0,0 0 0 0 0,2 1-1 0 0,13-29 1 0 0,-19 44 2 0 0,0 0 1 0 0,0 0-1 0 0,0 0 1 0 0,0 0 0 0 0,0-1-1 0 0,0 1 1 0 0,0 0-1 0 0,0 0 1 0 0,0 0-1 0 0,0 0 1 0 0,0 0 0 0 0,0-1-1 0 0,0 1 1 0 0,0 0-1 0 0,0 0 1 0 0,0 0-1 0 0,0 0 1 0 0,0 0-1 0 0,0-1 1 0 0,1 1 0 0 0,-1 0-1 0 0,0 0 1 0 0,0 0-1 0 0,0 0 1 0 0,0 0-1 0 0,0 0 1 0 0,0 0 0 0 0,1 0-1 0 0,-1 0 1 0 0,0 0-1 0 0,0-1 1 0 0,0 1-1 0 0,0 0 1 0 0,0 0 0 0 0,1 0-1 0 0,-1 0 1 0 0,0 0-1 0 0,0 0 1 0 0,0 0-1 0 0,0 0 1 0 0,0 0-1 0 0,1 0 1 0 0,-1 0 0 0 0,0 0-1 0 0,0 0 1 0 0,0 0-1 0 0,0 1 1 0 0,0-1-1 0 0,1 0 1 0 0,-1 0 0 0 0,0 0-1 0 0,0 0 1 0 0,0 0-1 0 0,0 0 1 0 0,0 0-1 0 0,0 0 1 0 0,1 0 0 0 0,-1 0-1 0 0,0 1 1 0 0,0-1-1 0 0,0 0 1 0 0,0 0-1 0 0,0 0 1 0 0,0 0-1 0 0,0 0 1 0 0,0 1 0 0 0,0-1-1 0 0,0 0 1 0 0,0 0-1 0 0,2 19-68 0 0,-4 25 77 0 0,0-25 3 0 0,0-1 45 0 0,0 1 0 0 0,1 0-1 0 0,3 33 1 0 0,-2-48-44 0 0,1 1 0 0 0,0-1 0 0 0,0 1 0 0 0,0-1 0 0 0,1 1 1 0 0,-1-1-1 0 0,1 0 0 0 0,0 0 0 0 0,0 0 0 0 0,1 0 0 0 0,-1 0 0 0 0,1 0 0 0 0,0-1 0 0 0,0 1 0 0 0,0-1 0 0 0,0 0 0 0 0,1 0 1 0 0,-1 0-1 0 0,1 0 0 0 0,6 3 0 0 0,-4-2-8 0 0,0-2 1 0 0,-1 1 0 0 0,1-1-1 0 0,0 0 1 0 0,1 0 0 0 0,-1 0-1 0 0,0-1 1 0 0,1 0-1 0 0,-1-1 1 0 0,0 1 0 0 0,12-2-1 0 0,-8 0-14 0 0,1-1 0 0 0,-1-1 0 0 0,0 0 0 0 0,1 0 0 0 0,-1-1 0 0 0,11-6-1 0 0,-14 7-7 0 0,0-1 0 0 0,-1 0 0 0 0,1 0 0 0 0,-1 0 0 0 0,1-1 0 0 0,-1 0 0 0 0,0 0 0 0 0,9-11 0 0 0,-12 11 7 0 0,0 1 0 0 0,0-1 0 0 0,-1 0 0 0 0,1 0 0 0 0,-1 0 0 0 0,-1 0 0 0 0,1 0 0 0 0,0 0 1 0 0,-1 0-1 0 0,0-1 0 0 0,-1 1 0 0 0,1-1 0 0 0,-1-7 0 0 0,0 3-16 0 0,0-1 0 0 0,-1 1 0 0 0,0 0 0 0 0,-5-18-1 0 0,5 25 19 0 0,0 0 0 0 0,0 0 0 0 0,0 0 0 0 0,0 1 0 0 0,0-1 0 0 0,-1 1 0 0 0,1-1 0 0 0,-1 1 0 0 0,0-1 0 0 0,0 1 0 0 0,0 0 0 0 0,0 0 0 0 0,0 0 0 0 0,0 0 0 0 0,-1 0 0 0 0,1 0 0 0 0,-1 1 0 0 0,1-1-1 0 0,-1 1 1 0 0,1-1 0 0 0,-4 0 0 0 0,5 2 8 0 0,1 0-1 0 0,-1-1 0 0 0,0 1 0 0 0,1 0 1 0 0,-1 0-1 0 0,1 0 0 0 0,-1 0 1 0 0,1 0-1 0 0,-1 0 0 0 0,0 0 1 0 0,1 0-1 0 0,-1 0 0 0 0,1 0 0 0 0,-1 0 1 0 0,0 0-1 0 0,1 0 0 0 0,-1 0 1 0 0,1 1-1 0 0,-1-1 0 0 0,1 0 0 0 0,-1 0 1 0 0,1 1-1 0 0,-1-1 0 0 0,1 0 1 0 0,-1 1-1 0 0,1-1 0 0 0,-1 0 0 0 0,0 1 1 0 0,0 1 5 0 0,1-1 0 0 0,-1 0 0 0 0,1 0 1 0 0,-1 1-1 0 0,1-1 0 0 0,0 0 0 0 0,-1 0 1 0 0,1 1-1 0 0,0-1 0 0 0,0 0 0 0 0,0 1 0 0 0,0 1 1 0 0,7 37 263 0 0,-3-29-148 0 0,1 1 0 0 0,0-1 1 0 0,0 0-1 0 0,1 0 1 0 0,0-1-1 0 0,1 1 1 0 0,1-1-1 0 0,-1-1 0 0 0,1 0 1 0 0,19 16-1 0 0,-23-20-180 0 0,1-1 0 0 0,1 0 0 0 0,-1-1 0 0 0,0 0-1 0 0,1 1 1 0 0,0-2 0 0 0,0 1 0 0 0,0-1 0 0 0,0 0 0 0 0,0 0 0 0 0,0 0 0 0 0,0-1-1 0 0,1 0 1 0 0,-1 0 0 0 0,0-1 0 0 0,1 0 0 0 0,-1 0 0 0 0,1 0 0 0 0,-1-1-1 0 0,0 0 1 0 0,1 0 0 0 0,10-4 0 0 0,-15 3-154 0 0,-1 0 0 0 0,1 0 0 0 0,-1 0 0 0 0,1 0 0 0 0,-1 0 0 0 0,0-1 0 0 0,0 1 0 0 0,0 0-1 0 0,0-1 1 0 0,0 1 0 0 0,0-1 0 0 0,-1 1 0 0 0,1-1 0 0 0,-1 1 0 0 0,0-1 0 0 0,1 1 0 0 0,-2-4 0 0 0,1-9-795 0 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4:23.941"/>
    </inkml:context>
    <inkml:brush xml:id="br0">
      <inkml:brushProperty name="width" value="0.1" units="cm"/>
      <inkml:brushProperty name="height" value="0.1" units="cm"/>
      <inkml:brushProperty name="color" value="#E71224"/>
    </inkml:brush>
  </inkml:definitions>
  <inkml:trace contextRef="#ctx0" brushRef="#br0">45 80 6721 0 0,'-9'-22'-78'0'0,"6"17"143"0"0,1-1-1 0 0,-1 1 1 0 0,1-1 0 0 0,1 1 0 0 0,-1-1 0 0 0,1 0 0 0 0,0-7 0 0 0,1 13-51 0 0,-1 0 0 0 0,1-1 0 0 0,0 1 0 0 0,0 0 0 0 0,0 0 0 0 0,0-1 0 0 0,0 1 0 0 0,0 0 0 0 0,0 0 0 0 0,0 0 0 0 0,0-1 0 0 0,-1 1 0 0 0,1 0 0 0 0,0 0 0 0 0,0 0 0 0 0,0-1 0 0 0,-1 1 0 0 0,1 0 0 0 0,0 0 0 0 0,0 0 0 0 0,0 0 0 0 0,-1-1 0 0 0,1 1 0 0 0,0 0 0 0 0,0 0 0 0 0,-1 0 0 0 0,1 0 0 0 0,0 0 0 0 0,0 0 0 0 0,-1 0 0 0 0,1 0 0 0 0,0 0 0 0 0,0 0 0 0 0,-1 0 0 0 0,1 0 0 0 0,0 0 0 0 0,0 0 0 0 0,-1 0 0 0 0,1 0 0 0 0,0 0 0 0 0,0 0 0 0 0,-1 0 0 0 0,1 0 0 0 0,0 0 0 0 0,-1 1 0 0 0,1-1-4 0 0,-1 0-1 0 0,1 0 1 0 0,-1 0 0 0 0,1 0 0 0 0,-1 1 0 0 0,1-1-1 0 0,-1 0 1 0 0,1 1 0 0 0,0-1 0 0 0,-1 0 0 0 0,1 1-1 0 0,-1-1 1 0 0,1 0 0 0 0,0 1 0 0 0,-1-1-1 0 0,1 1 1 0 0,0-1 0 0 0,0 1 0 0 0,-1-1 0 0 0,1 1-1 0 0,0-1 1 0 0,0 1 0 0 0,0-1 0 0 0,-1 1 0 0 0,1-1-1 0 0,0 1 1 0 0,0 16 105 0 0,-1-13-172 0 0,1 1 0 0 0,0-1-1 0 0,0 0 1 0 0,0 0-1 0 0,1 1 1 0 0,-1-1 0 0 0,1 0-1 0 0,2 7 1 0 0,1-1-417 0 0,-1 2-128 0 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4:24.270"/>
    </inkml:context>
    <inkml:brush xml:id="br0">
      <inkml:brushProperty name="width" value="0.1" units="cm"/>
      <inkml:brushProperty name="height" value="0.1" units="cm"/>
      <inkml:brushProperty name="color" value="#E71224"/>
    </inkml:brush>
  </inkml:definitions>
  <inkml:trace contextRef="#ctx0" brushRef="#br0">12 0 6125 0 0,'0'0'42'0'0,"-1"0"0"0"0,1 0 0 0 0,-1 0 0 0 0,1 1 0 0 0,-1-1 0 0 0,1 0 0 0 0,-1 0 0 0 0,1 0 0 0 0,-1 1 0 0 0,1-1 0 0 0,0 0 0 0 0,-1 0 0 0 0,1 1 0 0 0,-1-1 0 0 0,1 0 0 0 0,0 1 0 0 0,-1-1 0 0 0,1 0 1 0 0,0 1-1 0 0,-1-1 0 0 0,1 1 0 0 0,0-1 0 0 0,0 1 0 0 0,0-1 0 0 0,-1 0 0 0 0,1 1 0 0 0,0-1 0 0 0,0 1 0 0 0,0-1 0 0 0,0 2 0 0 0,-1 23 1013 0 0,11 35 422 0 0,-9-51-1276 0 0,78 311 2558 0 0,-55-243-3265 0 0,-4-26-3072 0 0,-16-41 2263 0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4:24.629"/>
    </inkml:context>
    <inkml:brush xml:id="br0">
      <inkml:brushProperty name="width" value="0.1" units="cm"/>
      <inkml:brushProperty name="height" value="0.1" units="cm"/>
      <inkml:brushProperty name="color" value="#E71224"/>
    </inkml:brush>
  </inkml:definitions>
  <inkml:trace contextRef="#ctx0" brushRef="#br0">96 478 6973 0 0,'3'1'33'0'0,"-1"0"0"0"0,1-1 0 0 0,0 1 0 0 0,-1-1 0 0 0,1 1 0 0 0,0-1 0 0 0,-1 0 0 0 0,1 0 0 0 0,0 0 1 0 0,-1 0-1 0 0,1-1 0 0 0,0 1 0 0 0,-1-1 0 0 0,1 0 0 0 0,-1 0 0 0 0,4-1 0 0 0,5-1 2272 0 0,-5-2-2143 0 0,15-13-30 0 0,-16 13-33 0 0,-5 1-91 0 0,0 0 0 0 0,1 0-1 0 0,-1 0 1 0 0,1 0 0 0 0,0 0 0 0 0,2-6 0 0 0,0 0-22 0 0,-3 9 12 0 0,0 0 0 0 0,1 0 0 0 0,-1 0 0 0 0,0 0-1 0 0,0 0 1 0 0,0 0 0 0 0,0 0 0 0 0,-1 0 0 0 0,1 0 0 0 0,0 0 0 0 0,0 0 0 0 0,-1 0 0 0 0,1 0 0 0 0,0 0 0 0 0,-1 0 0 0 0,1 0 0 0 0,-1 1 0 0 0,1-1 0 0 0,-1 0 0 0 0,0 0 0 0 0,1 0 0 0 0,-1 1 0 0 0,0-1 0 0 0,1 0 0 0 0,-2 0 0 0 0,-45-60-9 0 0,46 59 11 0 0,0 1 0 0 0,0 0 0 0 0,0 0 0 0 0,0-1 0 0 0,0 1 0 0 0,-1 0 0 0 0,1 0 0 0 0,-1 0 0 0 0,1 0 0 0 0,0 0 0 0 0,-1 0 0 0 0,0 1 0 0 0,1-1 0 0 0,-1 1 0 0 0,1-1 0 0 0,-1 1 0 0 0,0-1 0 0 0,1 1 0 0 0,-1 0 0 0 0,0 0 0 0 0,0-1 0 0 0,1 1 0 0 0,-1 1 0 0 0,0-1 0 0 0,1 0 0 0 0,-1 0 0 0 0,0 1 0 0 0,1-1 0 0 0,-1 1 0 0 0,0-1 0 0 0,-2 2 0 0 0,-3 0 6 0 0,-1 1 25 0 0,-1 0 0 0 0,1 1 0 0 0,0 0 0 0 0,0 0 0 0 0,0 1 0 0 0,0 0 0 0 0,1 0 0 0 0,-10 9 936 0 0,17 37-512 0 0,0-41 400 0 0,11 4-754 0 0,-1-3-80 0 0,0 0 0 0 0,0-1 0 0 0,1 0 0 0 0,0-1 0 0 0,23 14-1 0 0,-30-20-45 0 0,0-1-1 0 0,0 1 0 0 0,0-1 0 0 0,0-1 0 0 0,0 1 1 0 0,1 0-1 0 0,-1-1 0 0 0,1 0 0 0 0,-1 0 0 0 0,1-1 1 0 0,-1 1-1 0 0,1-1 0 0 0,-1 0 0 0 0,1 0 0 0 0,-1 0 1 0 0,1 0-1 0 0,0-1 0 0 0,-1 0 0 0 0,0 0 0 0 0,1 0 1 0 0,-1-1-1 0 0,0 0 0 0 0,1 1 0 0 0,-1-1 1 0 0,0-1-1 0 0,0 1 0 0 0,6-5 0 0 0,-6 3-44 0 0,0-1 0 0 0,0 1 0 0 0,-1-1 0 0 0,1 0 0 0 0,-1 0 1 0 0,0 0-1 0 0,0 0 0 0 0,-1 0 0 0 0,0-1 0 0 0,0 1 0 0 0,0-1 0 0 0,0 1 0 0 0,-1-1 0 0 0,1-10 0 0 0,0-2-43 0 0,-1 0-1 0 0,-1 0 0 0 0,-3-29 1 0 0,-24-112-56 0 0,7 48 164 0 0,12 73 42 0 0,10 59 97 0 0,1-1 0 0 0,9 33-1 0 0,2 12 108 0 0,-9-37-248 0 0,31 161 625 0 0,-27-154-1070 0 0,1 0 0 0 0,2-1 1 0 0,20 42-1 0 0,-21-53-502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8:59:20.179"/>
    </inkml:context>
    <inkml:brush xml:id="br0">
      <inkml:brushProperty name="width" value="0.1" units="cm"/>
      <inkml:brushProperty name="height" value="0.1" units="cm"/>
      <inkml:brushProperty name="color" value="#FFC114"/>
    </inkml:brush>
  </inkml:definitions>
  <inkml:trace contextRef="#ctx0" brushRef="#br0">81 6 8429 0 0,'-2'5'136'0'0,"-7"-2"28"0"0,3-15 0 0 0,4 15 12 0 0,-5-3-16 0 0,-5-3 8 0 0,5 2 4 0 0,1 1-8 0 0,-5 4-304 0 0,3-3-228 0 0,1-5-308 0 0,3 7-164 0 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4:24.986"/>
    </inkml:context>
    <inkml:brush xml:id="br0">
      <inkml:brushProperty name="width" value="0.1" units="cm"/>
      <inkml:brushProperty name="height" value="0.1" units="cm"/>
      <inkml:brushProperty name="color" value="#E71224"/>
    </inkml:brush>
  </inkml:definitions>
  <inkml:trace contextRef="#ctx0" brushRef="#br0">124 19 7037 0 0,'-24'-3'116'0'0,"12"2"244"0"0,0-1 1 0 0,0 2-1 0 0,0-1 1 0 0,0 2-1 0 0,-18 2 1 0 0,29-3-310 0 0,1 0-1 0 0,0 0 1 0 0,-1 0 0 0 0,1 0 0 0 0,0 0 0 0 0,-1 0 0 0 0,1 0 0 0 0,-1 0 0 0 0,1 0 0 0 0,0 0 0 0 0,-1 0 0 0 0,1 0 0 0 0,0 1 0 0 0,-1-1 0 0 0,1 0 0 0 0,0 0 0 0 0,-1 0 0 0 0,1 1 0 0 0,0-1 0 0 0,0 0 0 0 0,-1 0 0 0 0,1 1 0 0 0,0-1 0 0 0,0 0 0 0 0,-1 1 0 0 0,1-1 0 0 0,0 0 0 0 0,0 1 0 0 0,0-1 0 0 0,0 0 0 0 0,-1 1 0 0 0,1-1 0 0 0,0 0 0 0 0,0 1 0 0 0,0 0 0 0 0,10 9 950 0 0,19 5-166 0 0,-29-15-826 0 0,14 5 109 0 0,0 0 0 0 0,0-2 0 0 0,1 1 0 0 0,-1-2 0 0 0,1 0 0 0 0,-1-1 0 0 0,30-1 0 0 0,-4-3-364 0 0,64-12-1 0 0,-86 11-294 0 0,1 0-1 0 0,-1-1 1 0 0,20-9 0 0 0,-18-1-1003 0 0,-10 7 129 0 0,-5 5 193 0 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4:25.328"/>
    </inkml:context>
    <inkml:brush xml:id="br0">
      <inkml:brushProperty name="width" value="0.1" units="cm"/>
      <inkml:brushProperty name="height" value="0.1" units="cm"/>
      <inkml:brushProperty name="color" value="#E71224"/>
    </inkml:brush>
  </inkml:definitions>
  <inkml:trace contextRef="#ctx0" brushRef="#br0">44 1 6157 0 0,'-1'0'73'0'0,"-1"1"0"0"0,1-1 0 0 0,-1 0 0 0 0,1 1 0 0 0,-1-1 0 0 0,1 0 1 0 0,-1 0-1 0 0,1 0 0 0 0,-1 0 0 0 0,1 0 0 0 0,-1-1 0 0 0,-1 1 1 0 0,2-1 109 0 0,-1 1 1 0 0,1 0 0 0 0,0 0 0 0 0,-1-1-1 0 0,1 1 1 0 0,0 0 0 0 0,-1 0 0 0 0,1 0-1 0 0,0 1 1 0 0,-1-1 0 0 0,1 0 0 0 0,0 0-1 0 0,-1 1 1 0 0,1-1 0 0 0,-2 2 0 0 0,4-1-29 0 0,-1 0 1 0 0,1 0 0 0 0,-1 0-1 0 0,1 1 1 0 0,0-1 0 0 0,0 0-1 0 0,-1 0 1 0 0,1 0 0 0 0,0 0-1 0 0,0 0 1 0 0,0-1 0 0 0,0 1-1 0 0,2 1 1 0 0,6 3 25 0 0,-1 0-1 0 0,1-1 1 0 0,1 0-1 0 0,-1 0 1 0 0,0-1-1 0 0,1 0 1 0 0,0-1-1 0 0,0 0 1 0 0,16 1 0 0 0,12-1-239 0 0,43-3 1 0 0,-80 1 55 0 0,19-1-683 0 0,0-1 1 0 0,0-1-1 0 0,0-1 1 0 0,21-6-1 0 0,-24 5-587 0 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4:25.903"/>
    </inkml:context>
    <inkml:brush xml:id="br0">
      <inkml:brushProperty name="width" value="0.1" units="cm"/>
      <inkml:brushProperty name="height" value="0.1" units="cm"/>
      <inkml:brushProperty name="color" value="#E71224"/>
    </inkml:brush>
  </inkml:definitions>
  <inkml:trace contextRef="#ctx0" brushRef="#br0">0 92 7261 0 0,'1'-1'64'0'0,"-1"0"1"0"0,1 0 0 0 0,0 0-1 0 0,-1 0 1 0 0,1 0 0 0 0,0 1-1 0 0,-1-1 1 0 0,1 0 0 0 0,0 0-1 0 0,0 0 1 0 0,0 1 0 0 0,0-1-1 0 0,0 0 1 0 0,0 1 0 0 0,0-1-1 0 0,0 1 1 0 0,0-1 0 0 0,0 1-1 0 0,0 0 1 0 0,0-1 0 0 0,0 1 0 0 0,0 0-1 0 0,2 0 1 0 0,-1-1 50 0 0,0 0 0 0 0,0 1-1 0 0,0 0 1 0 0,1-1 0 0 0,-1 1 0 0 0,0 0 0 0 0,1 0 0 0 0,-1 0 0 0 0,0 0 0 0 0,0 1-1 0 0,0-1 1 0 0,1 1 0 0 0,1 0 0 0 0,0 2-7 0 0,-1-1 0 0 0,0 1 0 0 0,0 0 0 0 0,0 1 0 0 0,0-1 1 0 0,0 0-1 0 0,2 6 0 0 0,-2-6-58 0 0,-2-1 245 0 0,4 40-214 0 0,15 132-50 0 0,-17-151-32 0 0,0 43 0 0 0,-4-46 2 0 0,-1 284 2 0 0,2-302-164 0 0,4-30-2327 0 0,12-89 2351 0 0,5-71-100 0 0,-19 144 349 0 0,-7-75 1 0 0,2 97 1 0 0,0 1 1 0 0,-1 0-1 0 0,-2 1 0 0 0,-10-29 1 0 0,11 37-9 0 0,0 1 0 0 0,0 0 1 0 0,-1 1-1 0 0,0-1 0 0 0,-1 1 1 0 0,0 1-1 0 0,-1-1 1 0 0,0 1-1 0 0,-11-9 0 0 0,17 16 762 0 0,21 6-794 0 0,60 13-42 0 0,-63-13-31 0 0,0 1-1 0 0,0 1 1 0 0,-1 0-1 0 0,0 1 1 0 0,26 16 0 0 0,-17-9-2 0 0,-22-12 1 0 0,1 0-1 0 0,-1-1 1 0 0,1 2 0 0 0,-1-1 0 0 0,0 0-1 0 0,0 0 1 0 0,0 1 0 0 0,0-1-1 0 0,0 1 1 0 0,-1-1 0 0 0,1 1-1 0 0,-1 0 1 0 0,1 0 0 0 0,-1 0-1 0 0,0 0 1 0 0,0 0 0 0 0,0 5-1 0 0,1-3-6 0 0,0 4-88 0 0,-26 8-689 0 0,-75 54 280 0 0,59-48-91 0 0,22-22-88 0 0,1 0-132 0 0,1 3-134 0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4:26.243"/>
    </inkml:context>
    <inkml:brush xml:id="br0">
      <inkml:brushProperty name="width" value="0.1" units="cm"/>
      <inkml:brushProperty name="height" value="0.1" units="cm"/>
      <inkml:brushProperty name="color" value="#E71224"/>
    </inkml:brush>
  </inkml:definitions>
  <inkml:trace contextRef="#ctx0" brushRef="#br0">10 68 6345 0 0,'-2'-5'212'0'0,"0"0"0"0"0,1-1 1 0 0,-1 1-1 0 0,1 0 0 0 0,1 0 0 0 0,-1-1 1 0 0,1 1-1 0 0,0-9 0 0 0,0 8 332 0 0,0 6-530 0 0,0 0 1 0 0,0 0-1 0 0,0-1 1 0 0,1 1-1 0 0,-1 0 0 0 0,0 0 1 0 0,0-1-1 0 0,0 1 1 0 0,0 0-1 0 0,1 0 1 0 0,-1-1-1 0 0,0 1 0 0 0,0 0 1 0 0,0 0-1 0 0,1 0 1 0 0,-1 0-1 0 0,0 0 1 0 0,0-1-1 0 0,1 1 0 0 0,-1 0 1 0 0,0 0-1 0 0,0 0 1 0 0,1 0-1 0 0,-1 0 1 0 0,0 0-1 0 0,0 0 0 0 0,1 0 1 0 0,-1 0-1 0 0,0 0 1 0 0,1 0-1 0 0,-1 0 1 0 0,0 0-1 0 0,0 0 0 0 0,1 0 1 0 0,-1 0-1 0 0,0 0 1 0 0,1 0-1 0 0,11 3 170 0 0,-11-3-139 0 0,23 7 40 0 0,1 2 0 0 0,-1 1 0 0 0,-1 0 0 0 0,0 2 0 0 0,0 0-1 0 0,-1 2 1 0 0,-1 1 0 0 0,0 0 0 0 0,-1 1 0 0 0,-1 2 0 0 0,0 0 0 0 0,23 29 0 0 0,-35-38-83 0 0,-1 0 1 0 0,0 0-1 0 0,5 11 0 0 0,-10-18 0 0 0,0 0 0 0 0,0 0 0 0 0,0 0-1 0 0,0 0 1 0 0,0 0 0 0 0,-1 1-1 0 0,1-1 1 0 0,-1 0 0 0 0,1 0-1 0 0,-1 0 1 0 0,0 1 0 0 0,0-1-1 0 0,0 0 1 0 0,0 0 0 0 0,-1 1 0 0 0,1-1-1 0 0,0 0 1 0 0,-1 0 0 0 0,0 0-1 0 0,1 0 1 0 0,-1 0 0 0 0,-2 4-1 0 0,1-4 1 0 0,0-1 0 0 0,0 1 0 0 0,0 0 0 0 0,0-1 0 0 0,0 0 0 0 0,0 1 0 0 0,0-1 0 0 0,-1 0 0 0 0,1 0 0 0 0,0-1 0 0 0,-1 1 0 0 0,1 0 0 0 0,0-1 0 0 0,-1 1 0 0 0,1-1 0 0 0,-1 0 0 0 0,1 0 0 0 0,-4 0 0 0 0,-1 0 5 0 0,0 0-1 0 0,0-1 0 0 0,0 0 0 0 0,0 0 0 0 0,-8-3 1 0 0,7 1-1 0 0,0 1 1 0 0,1-2-1 0 0,-1 1 1 0 0,1-1 0 0 0,-1 0-1 0 0,1-1 1 0 0,0 1-1 0 0,-9-10 1 0 0,13 11-6 0 0,1 1 0 0 0,0-1 1 0 0,0 0-1 0 0,0 0 0 0 0,0 1 1 0 0,0-2-1 0 0,0 1 0 0 0,1 0 0 0 0,0 0 1 0 0,-1 0-1 0 0,1-1 0 0 0,0 1 1 0 0,1 0-1 0 0,-1-1 0 0 0,1 1 0 0 0,-1-1 1 0 0,1 1-1 0 0,0-1 0 0 0,0 1 1 0 0,1-1-1 0 0,-1 1 0 0 0,1-1 0 0 0,0-2 1 0 0,2-2-7 0 0,0 0 1 0 0,1 0 0 0 0,0 0 0 0 0,0 1 0 0 0,1-1 0 0 0,0 1-1 0 0,0 0 1 0 0,0 1 0 0 0,1-1 0 0 0,0 1 0 0 0,0 1 0 0 0,10-8-1 0 0,5-3-24 0 0,0 2-1 0 0,43-22 1 0 0,-53 31-33 0 0,1 0 0 0 0,0 1 0 0 0,0 0 0 0 0,0 0 0 0 0,0 1 0 0 0,24-2 0 0 0,-10 4-795 0 0,0 2 0 0 0,33 3 1 0 0,-41-2-26 0 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4:27.019"/>
    </inkml:context>
    <inkml:brush xml:id="br0">
      <inkml:brushProperty name="width" value="0.1" units="cm"/>
      <inkml:brushProperty name="height" value="0.1" units="cm"/>
      <inkml:brushProperty name="color" value="#E71224"/>
    </inkml:brush>
  </inkml:definitions>
  <inkml:trace contextRef="#ctx0" brushRef="#br0">206 328 6189 0 0,'-5'-1'36'0'0,"-1"-1"-1"0"0,1-1 1 0 0,0 1 0 0 0,-8-6 0 0 0,11 6 20 0 0,-1 0-1 0 0,1 1 0 0 0,0-1 0 0 0,0 1 0 0 0,-1 0 0 0 0,1 0 1 0 0,0 0-1 0 0,-1 0 0 0 0,0 0 0 0 0,1 0 0 0 0,-1 1 1 0 0,1-1-1 0 0,-1 1 0 0 0,0 0 0 0 0,1 0 0 0 0,-1 0 0 0 0,0 0 1 0 0,1 0-1 0 0,-1 0 0 0 0,0 1 0 0 0,1-1 0 0 0,-1 1 1 0 0,-3 1-1 0 0,0 1 106 0 0,0 0-1 0 0,0 1 1 0 0,1 0 0 0 0,-1 0 0 0 0,1 0 0 0 0,0 1 0 0 0,0-1-1 0 0,1 1 1 0 0,-1 0 0 0 0,1 0 0 0 0,-5 9 0 0 0,3-3-9 0 0,0 0 1 0 0,1 0-1 0 0,0 1 1 0 0,0-1-1 0 0,-3 18 1 0 0,6-19-78 0 0,0 1-1 0 0,1 0 1 0 0,0 0 0 0 0,0 0 0 0 0,1 0 0 0 0,1 0 0 0 0,3 20 0 0 0,-3-26-55 0 0,0 0 0 0 0,0 0 0 0 0,1 0 0 0 0,0 0 1 0 0,0 0-1 0 0,0 0 0 0 0,0 0 0 0 0,1-1 0 0 0,0 1 1 0 0,0-1-1 0 0,0 0 0 0 0,0 0 0 0 0,1 0 0 0 0,-1 0 1 0 0,1 0-1 0 0,0-1 0 0 0,0 0 0 0 0,6 4 0 0 0,-3-5-19 0 0,0 0 0 0 0,0 0 0 0 0,0-1 0 0 0,1 1 0 0 0,-1-2 0 0 0,1 1 0 0 0,-1-1 0 0 0,0 0 0 0 0,11-2 0 0 0,7 1-119 0 0,-15 1-44 0 0,0 0 1 0 0,1-1-1 0 0,-1 0 1 0 0,0-1 0 0 0,0 0-1 0 0,0 0 1 0 0,-1-1-1 0 0,18-8 1 0 0,-24 10 122 0 0,0-1 1 0 0,0 0-1 0 0,0 0 1 0 0,0-1-1 0 0,0 1 1 0 0,0 0-1 0 0,0-1 1 0 0,-1 0-1 0 0,1 1 1 0 0,-1-1-1 0 0,0 0 1 0 0,0 0-1 0 0,0-1 1 0 0,0 1-1 0 0,-1 0 1 0 0,1-1-1 0 0,-1 1 1 0 0,0-1-1 0 0,0 1 1 0 0,0-1-1 0 0,0 1 1 0 0,-1-1-1 0 0,1 0 1 0 0,-1 0-1 0 0,0 1 1 0 0,0-1-1 0 0,-1-6 1 0 0,-1 2 24 0 0,0-1-1 0 0,0 1 1 0 0,0-1 0 0 0,-1 1 0 0 0,-1 0 0 0 0,1 0-1 0 0,-1 0 1 0 0,-1 1 0 0 0,1-1 0 0 0,-1 1 0 0 0,-6-7-1 0 0,-3-2 0 0 0,-1 1-1 0 0,0 1 1 0 0,-25-19-1 0 0,26 24 21 0 0,0 0 1 0 0,-1 1-1 0 0,0 0 0 0 0,-20-6 0 0 0,59 22 87 0 0,0-2 1 0 0,0-1-1 0 0,26 3 0 0 0,88 5-67 0 0,-111-11-9 0 0,66 1-9 0 0,0-3 1 0 0,116-15-1 0 0,-193 13 6 0 0,0-1 0 0 0,0 0 0 0 0,31-12 0 0 0,-47 15-11 0 0,1 0 1 0 0,-1 0 0 0 0,1 0 0 0 0,-1 0 0 0 0,1 0 0 0 0,-1-1 0 0 0,1 1 0 0 0,-1 0 0 0 0,1 0 0 0 0,-1-1 0 0 0,1 1 0 0 0,-1 0 0 0 0,1-1 0 0 0,-1 1 0 0 0,1-1 0 0 0,-1 1 0 0 0,0-1 0 0 0,1 1 0 0 0,-1 0 0 0 0,0-1 0 0 0,1 1 0 0 0,-1-1 0 0 0,0 0 0 0 0,0 1 0 0 0,1-1 0 0 0,-1 1 0 0 0,0-1 0 0 0,0 1 0 0 0,0-1 0 0 0,0 1 0 0 0,0-2 0 0 0,0 1 4 0 0,-1 0-1 0 0,1 0 0 0 0,-1 0 1 0 0,1 0-1 0 0,-1 1 1 0 0,0-1-1 0 0,1 0 0 0 0,-1 0 1 0 0,0 0-1 0 0,0 1 0 0 0,0-1 1 0 0,0 0-1 0 0,0 1 1 0 0,-1-2-1 0 0,-4-1 19 0 0,0 0 0 0 0,1 0 1 0 0,-1 1-1 0 0,-10-3 0 0 0,12 5-19 0 0,0-1 1 0 0,0 1-1 0 0,-1 0 0 0 0,1 1 1 0 0,0-1-1 0 0,-1 1 1 0 0,1-1-1 0 0,0 1 0 0 0,0 0 1 0 0,0 1-1 0 0,0-1 1 0 0,0 1-1 0 0,0 0 0 0 0,0 0 1 0 0,1 0-1 0 0,-1 0 1 0 0,1 1-1 0 0,-1-1 0 0 0,-3 5 1 0 0,-4 4 62 0 0,1 0-1 0 0,0 0 1 0 0,1 1 0 0 0,-9 14-1 0 0,14-20-25 0 0,1-1-1 0 0,1 1 0 0 0,-1 0 1 0 0,1 0-1 0 0,0 0 0 0 0,0 0 1 0 0,0 0-1 0 0,1 0 0 0 0,0 0 1 0 0,1 0-1 0 0,-1 1 0 0 0,1-1 1 0 0,0 0-1 0 0,1 0 0 0 0,1 13 1 0 0,-1-15-22 0 0,0 0-1 0 0,1 1 1 0 0,-1-1 0 0 0,1 0 0 0 0,0 0 0 0 0,0 0 0 0 0,0 0 0 0 0,0 0 0 0 0,1 0 0 0 0,0 0 0 0 0,0-1-1 0 0,0 0 1 0 0,0 1 0 0 0,0-1 0 0 0,1 0 0 0 0,-1-1 0 0 0,1 1 0 0 0,0 0 0 0 0,-1-1 0 0 0,1 0 0 0 0,1 0-1 0 0,6 2 1 0 0,-5-2-29 0 0,0 0 0 0 0,1-1 1 0 0,-1 0-1 0 0,0 0 0 0 0,1 0 0 0 0,-1-1 0 0 0,1 0 0 0 0,-1 0 0 0 0,1-1 0 0 0,-1 0 0 0 0,0 0 0 0 0,1 0 0 0 0,-1-1 0 0 0,0 0 0 0 0,0 0 0 0 0,0 0 0 0 0,0-1 0 0 0,0 0 0 0 0,-1 0 0 0 0,1-1 1 0 0,-1 1-1 0 0,0-1 0 0 0,9-9 0 0 0,-8 7-29 0 0,-1-1-1 0 0,1 0 1 0 0,-1 0 0 0 0,-1 0 0 0 0,1-1 0 0 0,-1 1 0 0 0,-1-1 0 0 0,1 0 0 0 0,-1 0 0 0 0,-1-1-1 0 0,0 1 1 0 0,0-1 0 0 0,0 1 0 0 0,-1-1 0 0 0,0 1 0 0 0,-1-1 0 0 0,-1-13 0 0 0,-4-20-39 0 0,-22-80 0 0 0,17 88 36 0 0,2 0 0 0 0,1 0 0 0 0,-3-64 0 0 0,21 132-29 0 0,26 98 390 0 0,-19-73-219 0 0,-3 1 0 0 0,12 89 0 0 0,-23-113-1383 0 0,10 37-1 0 0,-8-49 242 0 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4:27.374"/>
    </inkml:context>
    <inkml:brush xml:id="br0">
      <inkml:brushProperty name="width" value="0.1" units="cm"/>
      <inkml:brushProperty name="height" value="0.1" units="cm"/>
      <inkml:brushProperty name="color" value="#E71224"/>
    </inkml:brush>
  </inkml:definitions>
  <inkml:trace contextRef="#ctx0" brushRef="#br0">6 13 6065 0 0,'-2'-13'536'0'0,"1"13"-119"0"0,0 9 139 0 0,0 39 998 0 0,0-14-855 0 0,2-1 0 0 0,5 44-1 0 0,-6-75-694 0 0,1 1 0 0 0,-1-1 1 0 0,1 1-1 0 0,-1-1 0 0 0,1 0 0 0 0,0 1 0 0 0,0-1 0 0 0,0 0 0 0 0,0 0 0 0 0,1 0 0 0 0,-1 1 0 0 0,0-1 0 0 0,1-1 0 0 0,0 1 0 0 0,-1 0 0 0 0,1 0 0 0 0,0-1 0 0 0,0 1 0 0 0,0 0 1 0 0,0-1-1 0 0,0 0 0 0 0,0 0 0 0 0,0 1 0 0 0,1-1 0 0 0,-1-1 0 0 0,0 1 0 0 0,1 0 0 0 0,-1 0 0 0 0,1-1 0 0 0,-1 0 0 0 0,0 1 0 0 0,1-1 0 0 0,-1 0 0 0 0,1 0 0 0 0,-1 0 0 0 0,1-1 0 0 0,-1 1 1 0 0,1 0-1 0 0,-1-1 0 0 0,1 0 0 0 0,-1 1 0 0 0,0-1 0 0 0,0 0 0 0 0,1 0 0 0 0,-1-1 0 0 0,2 0 0 0 0,6-5-53 0 0,-1 0-1 0 0,0 0 1 0 0,0-1-1 0 0,-1 0 1 0 0,1 0-1 0 0,-2-1 1 0 0,1 0-1 0 0,-2-1 1 0 0,1 1-1 0 0,-1-1 1 0 0,0 0-1 0 0,-1-1 1 0 0,-1 0-1 0 0,1 0 1 0 0,-2 0-1 0 0,1 0 1 0 0,-2 0-1 0 0,3-13 1 0 0,-7-11 42 0 0,-5 22 10 0 0,7 13-3 0 0,-1 0 1 0 0,1 0 0 0 0,-1 0-1 0 0,1 0 1 0 0,0 0-1 0 0,-1 0 1 0 0,1 0-1 0 0,-1 0 1 0 0,1 0-1 0 0,-1 0 1 0 0,1 0-1 0 0,-1 0 1 0 0,1 0 0 0 0,0 1-1 0 0,-1-1 1 0 0,1 0-1 0 0,-1 0 1 0 0,1 1-1 0 0,0-1 1 0 0,-1 0-1 0 0,1 0 1 0 0,0 1-1 0 0,-1-1 1 0 0,1 0 0 0 0,0 1-1 0 0,-1-1 1 0 0,1 1-1 0 0,0-1 1 0 0,0 0-1 0 0,0 1 1 0 0,-1-1-1 0 0,1 1 1 0 0,-3 5 1 0 0,-1 0 0 0 0,1 0 0 0 0,1 0 0 0 0,-1 0 0 0 0,1 0 0 0 0,0 1 0 0 0,0-1 0 0 0,1 1 0 0 0,0-1 1 0 0,0 1-1 0 0,0-1 0 0 0,1 8 0 0 0,1-1-367 0 0,0-1 1 0 0,0 0 0 0 0,1 0-1 0 0,1 1 1 0 0,5 16-1 0 0,-3-15-631 0 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4:27.839"/>
    </inkml:context>
    <inkml:brush xml:id="br0">
      <inkml:brushProperty name="width" value="0.1" units="cm"/>
      <inkml:brushProperty name="height" value="0.1" units="cm"/>
      <inkml:brushProperty name="color" value="#E71224"/>
    </inkml:brush>
  </inkml:definitions>
  <inkml:trace contextRef="#ctx0" brushRef="#br0">142 450 6033 0 0,'-34'-28'584'0'0,"29"23"-462"0"0,-1 0-1 0 0,0 0 0 0 0,0 0 0 0 0,0 1 0 0 0,0 0 1 0 0,-1 0-1 0 0,-6-2 0 0 0,-25-16 739 0 0,38 22-842 0 0,0 0 0 0 0,0 0-1 0 0,0 0 1 0 0,0-1 0 0 0,0 1-1 0 0,0 0 1 0 0,-1 0 0 0 0,1 0-1 0 0,0 0 1 0 0,0 0 0 0 0,0 0-1 0 0,0 0 1 0 0,-1 0 0 0 0,1 0-1 0 0,0 0 1 0 0,0 0-1 0 0,0 0 1 0 0,0 0 0 0 0,-1 0-1 0 0,1 0 1 0 0,0 0 0 0 0,0 0-1 0 0,0 0 1 0 0,0 0 0 0 0,-1 0-1 0 0,1 0 1 0 0,0 0 0 0 0,0 0-1 0 0,0 0 1 0 0,0 0 0 0 0,0 0-1 0 0,-1 0 1 0 0,1 1 0 0 0,0-1-1 0 0,0 0 1 0 0,0 0-1 0 0,0 0 1 0 0,0 0 0 0 0,0 0-1 0 0,0 0 1 0 0,-1 1 0 0 0,1-1-1 0 0,0 0 1 0 0,0 0 0 0 0,0 0-1 0 0,0 0 1 0 0,0 0 0 0 0,0 1-1 0 0,-3 12 362 0 0,4 18 57 0 0,-1-31-427 0 0,-3 95 1004 0 0,1-74-892 0 0,1 0 1 0 0,1 0-1 0 0,0 1 1 0 0,2-1-1 0 0,4 24 1 0 0,-5-42-130 0 0,1 0 1 0 0,-1 1-1 0 0,0-1 1 0 0,1 0 0 0 0,-1 1-1 0 0,1-1 1 0 0,0 0-1 0 0,0 0 1 0 0,1-1-1 0 0,-1 1 1 0 0,0 0-1 0 0,1-1 1 0 0,0 1 0 0 0,0-1-1 0 0,-1 0 1 0 0,1 0-1 0 0,0 0 1 0 0,1 0-1 0 0,-1-1 1 0 0,0 1 0 0 0,0-1-1 0 0,1 0 1 0 0,-1 0-1 0 0,1 0 1 0 0,3 0-1 0 0,4 1-321 0 0,0-1 1 0 0,0 0-1 0 0,0-1 0 0 0,0 0 0 0 0,0-1 0 0 0,0 0 0 0 0,12-4 0 0 0,-11 2 13 0 0,-1-1 0 0 0,1-1-1 0 0,-1 0 1 0 0,0 0 0 0 0,-1-1-1 0 0,1-1 1 0 0,-1 0 0 0 0,0 0-1 0 0,-1-1 1 0 0,0 0 0 0 0,0 0-1 0 0,-1-1 1 0 0,0-1 0 0 0,11-14-1 0 0,-10 7 197 0 0,0 0 0 0 0,-1-1 0 0 0,0 0 0 0 0,-1 0 0 0 0,-2-1 0 0 0,0 1 0 0 0,0-1 0 0 0,-2 0 0 0 0,2-27 0 0 0,-3-21 823 0 0,-8-91-1 0 0,4 120-262 0 0,-1 7 348 0 0,-10-54-1 0 0,9 78-587 0 0,0 14-88 0 0,-1 14 16 0 0,4-20-118 0 0,-9 64 289 0 0,2 1 0 0 0,3 0-1 0 0,3 0 1 0 0,3 1 0 0 0,3-1 0 0 0,2 0-1 0 0,20 82 1 0 0,-24-138-673 0 0,1 1 0 0 0,1 0 0 0 0,6 13 0 0 0,-2-10-457 0 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4:28.174"/>
    </inkml:context>
    <inkml:brush xml:id="br0">
      <inkml:brushProperty name="width" value="0.1" units="cm"/>
      <inkml:brushProperty name="height" value="0.1" units="cm"/>
      <inkml:brushProperty name="color" value="#E71224"/>
    </inkml:brush>
  </inkml:definitions>
  <inkml:trace contextRef="#ctx0" brushRef="#br0">1 87 6973 0 0,'0'0'51'0'0,"0"-1"0"0"0,1 1 1 0 0,-1 0-1 0 0,0 0 0 0 0,0 0 1 0 0,0 0-1 0 0,0-1 1 0 0,0 1-1 0 0,0 0 0 0 0,0 0 1 0 0,0 0-1 0 0,0-1 0 0 0,0 1 1 0 0,0 0-1 0 0,0 0 0 0 0,0-1 1 0 0,0 1-1 0 0,0 0 1 0 0,0 0-1 0 0,0 0 0 0 0,0 0 1 0 0,0-1-1 0 0,0 1 0 0 0,-1 0 1 0 0,1 0-1 0 0,0 0 0 0 0,0-1 1 0 0,4 3 6 0 0,-1 0 1 0 0,1-1 0 0 0,0 1-1 0 0,0-1 1 0 0,0 0-1 0 0,0 0 1 0 0,8 0 0 0 0,8 3-65 0 0,-5 1-136 0 0,-1-1 0 0 0,1 0 0 0 0,0-1 0 0 0,0-1 0 0 0,16 0-1 0 0,-24-2-80 0 0,1 0 0 0 0,-1 0 0 0 0,0-1 0 0 0,1 0 0 0 0,-1 0 0 0 0,0-1-1 0 0,0 0 1 0 0,0-1 0 0 0,0 1 0 0 0,-1-1 0 0 0,1 0 0 0 0,8-6-1 0 0,-13 7 263 0 0,1 1-1 0 0,-1-1 0 0 0,0 0 0 0 0,0 0 1 0 0,0 0-1 0 0,-1 0 0 0 0,1 0 0 0 0,0 0 1 0 0,-1 0-1 0 0,1-1 0 0 0,-1 1 0 0 0,0 0 0 0 0,0-1 1 0 0,0 0-1 0 0,0 1 0 0 0,0-1 0 0 0,0 1 1 0 0,-1-1-1 0 0,1 0 0 0 0,-1 1 0 0 0,0-1 1 0 0,0 0-1 0 0,0 0 0 0 0,0 1 0 0 0,0-1 1 0 0,-1 0-1 0 0,1 1 0 0 0,-1-1 0 0 0,0 0 0 0 0,0 1 1 0 0,0-1-1 0 0,0 1 0 0 0,0-1 0 0 0,-2-2 1 0 0,3 5-28 0 0,0-1 1 0 0,-1 1 0 0 0,1 0 0 0 0,0 0 0 0 0,0 0-1 0 0,0 0 1 0 0,0 0 0 0 0,0 0 0 0 0,0 0 0 0 0,-1 0-1 0 0,1 0 1 0 0,0 0 0 0 0,0 0 0 0 0,0 0 0 0 0,0 0-1 0 0,0 0 1 0 0,-1 0 0 0 0,1 0 0 0 0,0 0 0 0 0,0 0-1 0 0,0 0 1 0 0,0 0 0 0 0,0 0 0 0 0,-1 0 0 0 0,1 0-1 0 0,0 0 1 0 0,0 0 0 0 0,0 0 0 0 0,0 0 0 0 0,0 1-1 0 0,0-1 1 0 0,0 0 0 0 0,-1 0 0 0 0,1 0 0 0 0,0 0-1 0 0,0 0 1 0 0,0 0 0 0 0,0 0 0 0 0,0 1 0 0 0,0-1-1 0 0,0 0 1 0 0,0 0 0 0 0,0 0 0 0 0,0 0 0 0 0,0 0-1 0 0,0 0 1 0 0,0 1 0 0 0,0-1 0 0 0,-1 0 0 0 0,1 0-1 0 0,0 0 1 0 0,0 0 0 0 0,0 0 0 0 0,1 1 0 0 0,-1-1-1 0 0,0 0 1 0 0,0 0 0 0 0,0 0 0 0 0,0 0 0 0 0,0 1-1 0 0,-6 18 168 0 0,-2 23-19 0 0,5-16 18 0 0,1 0 1 0 0,1 0 0 0 0,2 0-1 0 0,0 0 1 0 0,2 0 0 0 0,0-1-1 0 0,14 47 1 0 0,-15-67-210 0 0,0 0-1 0 0,0 0 1 0 0,0 0 0 0 0,1-1 0 0 0,0 1-1 0 0,5 5 1 0 0,-7-8-70 0 0,0-1 0 0 0,0 1-1 0 0,1-1 1 0 0,-1 1 0 0 0,1-1 0 0 0,-1 0 0 0 0,1 0 0 0 0,0 0 0 0 0,-1 0-1 0 0,1 0 1 0 0,0 0 0 0 0,0 0 0 0 0,0 0 0 0 0,0-1 0 0 0,0 1 0 0 0,0-1-1 0 0,0 1 1 0 0,0-1 0 0 0,2 0 0 0 0,5-2-750 0 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4:28.504"/>
    </inkml:context>
    <inkml:brush xml:id="br0">
      <inkml:brushProperty name="width" value="0.1" units="cm"/>
      <inkml:brushProperty name="height" value="0.1" units="cm"/>
      <inkml:brushProperty name="color" value="#E71224"/>
    </inkml:brush>
  </inkml:definitions>
  <inkml:trace contextRef="#ctx0" brushRef="#br0">13 100 5725 0 0,'0'-23'156'0'0,"0"-2"-108"0"0,2 9 292 0 0,-2 2-164 0 0,-2 4 0 0 0,0 2 4 0 0,0 6 0 0 0,2 0 12 0 0,-2 5-180 0 0,0-2 116 0 0,2 6-276 0 0,-4 0 148 0 0,4 1 8 0 0,0 2-28 0 0,4 1-176 0 0,-2-1-120 0 0,0 6-324 0 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4:29.078"/>
    </inkml:context>
    <inkml:brush xml:id="br0">
      <inkml:brushProperty name="width" value="0.1" units="cm"/>
      <inkml:brushProperty name="height" value="0.1" units="cm"/>
      <inkml:brushProperty name="color" value="#E71224"/>
    </inkml:brush>
  </inkml:definitions>
  <inkml:trace contextRef="#ctx0" brushRef="#br0">145 31 6377 0 0,'-1'-1'62'0'0,"1"0"1"0"0,0 0 0 0 0,-1 0 0 0 0,1 0 0 0 0,-1 0-1 0 0,1 0 1 0 0,-1 0 0 0 0,1 0 0 0 0,-1 0-1 0 0,0 1 1 0 0,1-1 0 0 0,-1 0 0 0 0,0 0 0 0 0,0 1-1 0 0,1-1 1 0 0,-1 0 0 0 0,0 1 0 0 0,0-1 0 0 0,0 1-1 0 0,0-1 1 0 0,0 1 0 0 0,0 0 0 0 0,0-1-1 0 0,0 1 1 0 0,0 0 0 0 0,0-1 0 0 0,0 1 0 0 0,0 0-1 0 0,-1 0 1 0 0,-2 2 66 0 0,1-1 1 0 0,1 1-1 0 0,-1 0 0 0 0,0 0 0 0 0,0 0 0 0 0,1 0 1 0 0,-1 0-1 0 0,1 0 0 0 0,-1 1 0 0 0,-1 2 1 0 0,-5 7 58 0 0,0-1 0 0 0,0 2 0 0 0,1-1 0 0 0,1 1 0 0 0,0 0 0 0 0,1 1 0 0 0,0-1 0 0 0,1 1 1 0 0,-4 19-1 0 0,5-14-147 0 0,0 0 1 0 0,2-1-1 0 0,0 1 1 0 0,1 0-1 0 0,1 0 1 0 0,4 36-1 0 0,-3-50-32 0 0,0 0 1 0 0,0-1-1 0 0,0 1 0 0 0,0 0 1 0 0,1-1-1 0 0,0 0 0 0 0,4 7 1 0 0,-5-10-3 0 0,0 1 0 0 0,0-1 1 0 0,0 1-1 0 0,0-1 0 0 0,0 0 1 0 0,1 1-1 0 0,-1-1 0 0 0,0 0 1 0 0,1 0-1 0 0,-1 0 0 0 0,1 0 1 0 0,-1 0-1 0 0,1 0 0 0 0,0-1 1 0 0,-1 1-1 0 0,1-1 0 0 0,0 1 1 0 0,0-1-1 0 0,-1 1 0 0 0,1-1 1 0 0,4 0-1 0 0,8 1-68 0 0,1-2 1 0 0,-1 0-1 0 0,17-3 0 0 0,-25 3 5 0 0,-1-1 0 0 0,1 0 0 0 0,-1 0 0 0 0,1-1 0 0 0,-1 0 0 0 0,0 1 0 0 0,0-2 0 0 0,0 1 0 0 0,-1 0 0 0 0,8-8 0 0 0,-4 3 19 0 0,-1 0 1 0 0,0 0 0 0 0,0-1-1 0 0,-1 0 1 0 0,0-1 0 0 0,-1 1-1 0 0,0-1 1 0 0,0 0 0 0 0,-1 0-1 0 0,-1-1 1 0 0,1 1 0 0 0,-2-1 0 0 0,3-16-1 0 0,-3 13 26 0 0,-1 0 0 0 0,-1 0 0 0 0,0 0 0 0 0,-1 0 0 0 0,0 0 0 0 0,-1 0 0 0 0,-1 0 0 0 0,0 0 0 0 0,-1 1 0 0 0,-7-17 0 0 0,9 26 6 0 0,1 0 0 0 0,-1 0 1 0 0,0 1-1 0 0,0 0 1 0 0,0-1-1 0 0,-1 1 0 0 0,1 0 1 0 0,-1 0-1 0 0,0 0 1 0 0,1 0-1 0 0,-1 0 1 0 0,-1 1-1 0 0,1 0 0 0 0,0-1 1 0 0,-1 1-1 0 0,1 0 1 0 0,-8-2-1 0 0,11 4 6 0 0,-1 0-1 0 0,1 0 1 0 0,-1 0 0 0 0,1 0-1 0 0,-1 0 1 0 0,1 0-1 0 0,-1 0 1 0 0,1 0 0 0 0,-1 0-1 0 0,1 1 1 0 0,-1-1 0 0 0,1 0-1 0 0,-1 0 1 0 0,1 0 0 0 0,-1 1-1 0 0,1-1 1 0 0,-1 0 0 0 0,1 1-1 0 0,-1-1 1 0 0,1 1 0 0 0,0-1-1 0 0,-1 0 1 0 0,1 1-1 0 0,0-1 1 0 0,-1 1 0 0 0,1-1-1 0 0,0 1 1 0 0,0-1 0 0 0,-1 1-1 0 0,1-1 1 0 0,0 1 0 0 0,0-1-1 0 0,0 1 1 0 0,0-1 0 0 0,-1 1-1 0 0,1-1 1 0 0,0 1-1 0 0,0 0 1 0 0,0-1 0 0 0,0 1-1 0 0,1-1 1 0 0,-1 2 0 0 0,2 28 66 0 0,-2-25-51 0 0,1 3 36 0 0,0 1 0 0 0,1-1 0 0 0,0 1 0 0 0,0-1 0 0 0,0 0 0 0 0,8 14 0 0 0,-10-20-45 0 0,1 0 1 0 0,0 0 0 0 0,0-1 0 0 0,0 1 0 0 0,1 0 0 0 0,-1-1 0 0 0,0 1 0 0 0,1-1-1 0 0,-1 1 1 0 0,1-1 0 0 0,-1 0 0 0 0,1 1 0 0 0,-1-1 0 0 0,1 0 0 0 0,0 0-1 0 0,0 0 1 0 0,0 0 0 0 0,0-1 0 0 0,-1 1 0 0 0,1 0 0 0 0,0-1 0 0 0,0 0 0 0 0,0 1-1 0 0,0-1 1 0 0,0 0 0 0 0,0 0 0 0 0,0 0 0 0 0,0 0 0 0 0,0 0 0 0 0,0 0 0 0 0,0-1-1 0 0,0 1 1 0 0,0-1 0 0 0,4-1 0 0 0,6-2 1 0 0,-1-1 1 0 0,0 0-1 0 0,1-1 0 0 0,-2 0 1 0 0,14-10-1 0 0,-14 9-15 0 0,-1 1 0 0 0,1 1 1 0 0,0 0-1 0 0,0 0 0 0 0,0 1 0 0 0,1 0 0 0 0,14-2 0 0 0,-23 5 4 0 0,0 0 0 0 0,1 1 0 0 0,-1 0 0 0 0,0-1 0 0 0,1 1 0 0 0,-1 0 0 0 0,0 0 0 0 0,0 1 0 0 0,1-1 0 0 0,-1 0 0 0 0,0 1-1 0 0,1-1 1 0 0,-1 1 0 0 0,0 0 0 0 0,0 0 0 0 0,0 0 0 0 0,0 0 0 0 0,0 0 0 0 0,0 0 0 0 0,0 0 0 0 0,0 1 0 0 0,0-1 0 0 0,2 3 0 0 0,-2 0 15 0 0,0-1 1 0 0,0 0 0 0 0,0 1 0 0 0,-1-1 0 0 0,1 1-1 0 0,-1-1 1 0 0,0 1 0 0 0,0 0 0 0 0,0 0 0 0 0,-1-1-1 0 0,1 1 1 0 0,-1 0 0 0 0,0 6 0 0 0,2 146 1153 0 0,2-160-1140 0 0,0 0-1 0 0,0 0 1 0 0,0 0-1 0 0,0 1 1 0 0,1-1 0 0 0,6-3-1 0 0,-7 5-14 0 0,32-24 10 0 0,-2-2-1 0 0,-1-1 0 0 0,38-43 1 0 0,-67 67 31 0 0,0 1 0 0 0,1 0 0 0 0,-1 0 1 0 0,10-6-1 0 0,-13 9-28 0 0,0 1-1 0 0,0-1 1 0 0,0 1-1 0 0,0-1 1 0 0,0 1 0 0 0,0-1-1 0 0,0 1 1 0 0,0-1-1 0 0,0 1 1 0 0,0 0 0 0 0,0 0-1 0 0,0 0 1 0 0,1 0-1 0 0,-1 0 1 0 0,0 0 0 0 0,0 0-1 0 0,0 0 1 0 0,0 0-1 0 0,0 0 1 0 0,0 0-1 0 0,1 1 1 0 0,-1-1 0 0 0,0 0-1 0 0,0 1 1 0 0,0-1-1 0 0,0 1 1 0 0,0-1 0 0 0,0 1-1 0 0,0 0 1 0 0,-1-1-1 0 0,1 1 1 0 0,1 1 0 0 0,31 38 373 0 0,-22-26-465 0 0,0 0 0 0 0,0-1 0 0 0,2 0 0 0 0,0-1 0 0 0,14 11 0 0 0,13 11-3477 0 0,-34-29 2060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8:59:21.437"/>
    </inkml:context>
    <inkml:brush xml:id="br0">
      <inkml:brushProperty name="width" value="0.1" units="cm"/>
      <inkml:brushProperty name="height" value="0.1" units="cm"/>
      <inkml:brushProperty name="color" value="#FFC114"/>
    </inkml:brush>
  </inkml:definitions>
  <inkml:trace contextRef="#ctx0" brushRef="#br0">78 1 5757 0 0,'0'0'0'0'0,"-22"0"76"0"0,-31 3 1 0 0,51 0 226 0 0,6 2-31 0 0,12 4 104 0 0,-4-5-216 0 0,0-1-1 0 0,0-1 0 0 0,0 0 0 0 0,22 1 1 0 0,54-4 147 0 0,-57 0-257 0 0,2162 21 586 0 0,-3 92-758 0 0,-948-25 168 0 0,-9 0 148 0 0,-2-29-48 0 0,590-23-252 0 0,-1024-57 254 0 0,-781 21-106 0 0,31-2 184 0 0,63-12 1 0 0,-96 13-91 0 0,-1-2 0 0 0,1 0 0 0 0,-1 0 0 0 0,0-1-1 0 0,0-1 1 0 0,-1 0 0 0 0,0-1 0 0 0,0 0 0 0 0,13-11-1 0 0,8-13 829 0 0,-33 31-950 0 0,0 0 0 0 0,-1 1 0 0 0,1-1 0 0 0,0 0 0 0 0,0 0 0 0 0,0 0-1 0 0,0 0 1 0 0,-1 0 0 0 0,1 0 0 0 0,0 0 0 0 0,0 0 0 0 0,0 0 0 0 0,-1 0 0 0 0,1 0-1 0 0,0 0 1 0 0,0 0 0 0 0,0 0 0 0 0,-1 0 0 0 0,1 0 0 0 0,0 0 0 0 0,0 0 0 0 0,0 0-1 0 0,-1 0 1 0 0,1 0 0 0 0,0 0 0 0 0,0 0 0 0 0,0 0 0 0 0,-1 0 0 0 0,1 0-1 0 0,0 0 1 0 0,0 0 0 0 0,0-1 0 0 0,0 1 0 0 0,-1 0 0 0 0,1 0 0 0 0,0 0 0 0 0,0 0-1 0 0,0 0 1 0 0,0-1 0 0 0,0 1 0 0 0,0 0 0 0 0,0 0 0 0 0,-1 0 0 0 0,1-1 0 0 0,0 1-1 0 0,0 0 1 0 0,0 0 0 0 0,0 0 0 0 0,0 0 0 0 0,0-1 0 0 0,0 1 0 0 0,0 0-1 0 0,0 0 1 0 0,0 0 0 0 0,0-1 0 0 0,0 1 0 0 0,0 0 0 0 0,0 0 0 0 0,0 0 0 0 0,0-1-1 0 0,0 1 1 0 0,0 0 0 0 0,1 0 0 0 0,-1-1 0 0 0,0 0-7 0 0,0 0 1 0 0,0 0-1 0 0,0 0 0 0 0,-1 0 0 0 0,1 0 1 0 0,0 0-1 0 0,-1 0 0 0 0,1 0 1 0 0,0 0-1 0 0,-1 0 0 0 0,1 0 0 0 0,-1 0 1 0 0,1 0-1 0 0,-1 0 0 0 0,0 0 1 0 0,1 1-1 0 0,-1-1 0 0 0,0 0 1 0 0,-1-1-1 0 0,2 2-7 0 0,-1 0 0 0 0,1 0-1 0 0,0-1 1 0 0,0 1 0 0 0,-1 0 0 0 0,1 0 0 0 0,0 0 0 0 0,0 0 0 0 0,-1 0 0 0 0,1 0 0 0 0,0 0-1 0 0,-1-1 1 0 0,1 1 0 0 0,0 0 0 0 0,-1 0 0 0 0,1 0 0 0 0,0 0 0 0 0,0 0 0 0 0,-1 0-1 0 0,1 1 1 0 0,0-1 0 0 0,-1 0 0 0 0,1 0 0 0 0,0 0 0 0 0,0 0 0 0 0,-1 0 0 0 0,1 0 0 0 0,0 0-1 0 0,-1 1 1 0 0,1-1 0 0 0,0 0 0 0 0,0 0 0 0 0,0 0 0 0 0,-1 1 0 0 0,1-1 0 0 0,0 0-1 0 0,-6 15-20 0 0,5 21-19 0 0,1-34 39 0 0,3 65 89 0 0,4-1 1 0 0,25 109 0 0 0,-15-89-30 0 0,140 671 1455 0 0,-134-651-1302 0 0,58 457 906 0 0,-48 5-483 0 0,-30-386-535 0 0,-22 198 0 0 0,13-334-85 0 0,3-20 0 0 0,-1 28 0 0 0,3-89-2663 0 0,-2-1 0 0 0,-7-36-1 0 0,5 50 1279 0 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3:54.098"/>
    </inkml:context>
    <inkml:brush xml:id="br0">
      <inkml:brushProperty name="width" value="0.1" units="cm"/>
      <inkml:brushProperty name="height" value="0.1" units="cm"/>
      <inkml:brushProperty name="color" value="#E71224"/>
    </inkml:brush>
  </inkml:definitions>
  <inkml:trace contextRef="#ctx0" brushRef="#br0">24 1 6941 0 0,'-4'9'1266'0'0,"1"3"-838"0"0,-1 0 1 0 0,1 0-1 0 0,1 1 1 0 0,0-1-1 0 0,1 1 0 0 0,1 15 1 0 0,-1-5-17 0 0,-2 65 604 0 0,4 1 0 0 0,15 102 0 0 0,42 172-2129 0 0,-42-274-132 0 0,-12-73-46 0 0,-2-2-213 0 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3:55.356"/>
    </inkml:context>
    <inkml:brush xml:id="br0">
      <inkml:brushProperty name="width" value="0.1" units="cm"/>
      <inkml:brushProperty name="height" value="0.1" units="cm"/>
      <inkml:brushProperty name="color" value="#E71224"/>
    </inkml:brush>
  </inkml:definitions>
  <inkml:trace contextRef="#ctx0" brushRef="#br0">111 95 3008 0 0,'-4'-4'436'0'0,"0"0"0"0"0,0 1 0 0 0,0 0 0 0 0,-1 0 0 0 0,1 0-1 0 0,-1 1 1 0 0,0 0 0 0 0,0 0 0 0 0,0 0 0 0 0,0 0 0 0 0,0 1 0 0 0,0-1-1 0 0,-1 1 1 0 0,1 1 0 0 0,0-1 0 0 0,0 1 0 0 0,-7 0 0 0 0,10 0-303 0 0,1 0 1 0 0,0 0 0 0 0,0 0-1 0 0,0 0 1 0 0,0 0 0 0 0,0 1-1 0 0,0-1 1 0 0,0 0 0 0 0,0 0-1 0 0,0 1 1 0 0,-1-1 0 0 0,1 1-1 0 0,-1 0 1 0 0,3 3 420 0 0,9 0-405 0 0,65 9 10 0 0,111 5 1 0 0,-110-12-152 0 0,696 35-278 0 0,-441-27 196 0 0,-258-11 63 0 0,507 19-46 0 0,1-31-153 0 0,-561 7 198 0 0,135-10-91 0 0,-123 7 85 0 0,0-1 1 0 0,52-16 0 0 0,-79 20 15 0 0,0 0 1 0 0,0 0-1 0 0,0-1 1 0 0,0 0-1 0 0,5-4 0 0 0,-10 6 1 0 0,1 1 0 0 0,-1 0 0 0 0,1-1 0 0 0,-1 1 0 0 0,1-1 0 0 0,-1 1 0 0 0,1 0 0 0 0,-1-1 0 0 0,0 1 0 0 0,1-1 0 0 0,-1 1 0 0 0,0-1 0 0 0,0 0 0 0 0,1 1 0 0 0,-1-1 0 0 0,0 1 0 0 0,0-1 0 0 0,0 1 0 0 0,0-1 0 0 0,1 0 0 0 0,-1 1 0 0 0,0-2 0 0 0,-1 1 0 0 0,1 1 0 0 0,-1-1 0 0 0,0 0 0 0 0,1 1 0 0 0,-1-1 0 0 0,0 0 0 0 0,1 1 0 0 0,-1-1 0 0 0,0 1 0 0 0,0-1 0 0 0,0 1 0 0 0,1 0 0 0 0,-1-1 0 0 0,0 1 0 0 0,0 0 0 0 0,0-1 0 0 0,0 1 0 0 0,0 0 0 0 0,1 0 0 0 0,-1 0 0 0 0,-1 0 0 0 0,-6-1 3 0 0,0 0 0 0 0,0 1 0 0 0,1 0 0 0 0,-1 1-1 0 0,0 0 1 0 0,0 0 0 0 0,1 0 0 0 0,-1 1 0 0 0,-7 3 0 0 0,-1 1-271 0 0,1 0-1 0 0,1 1 1 0 0,-21 11-1 0 0,33-15 27 0 0,0-1-1 0 0,-1 0 0 0 0,1 1 0 0 0,0 0 0 0 0,0-1 0 0 0,1 1 1 0 0,-3 4-1 0 0,0 5-1247 0 0,3-12 1468 0 0,1 1 0 0 0,0-1 0 0 0,0 0 0 0 0,0 0 0 0 0,0 0 0 0 0,0 0 0 0 0,0 0 0 0 0,0 0 0 0 0,0 1 0 0 0,0-1 0 0 0,0 0 0 0 0,1 0 0 0 0,-1 0 0 0 0,0 0 0 0 0,0 0 0 0 0,0 1 0 0 0,0-1 1 0 0,0 0-1 0 0,0 0 0 0 0,0 0 0 0 0,0 0 0 0 0,0 0 0 0 0,0 0 0 0 0,0 0 0 0 0,0 0 0 0 0,1 1 0 0 0,-1-1 0 0 0,0 0 0 0 0,0 0 0 0 0,0 0 0 0 0,0 0 0 0 0,0 0 0 0 0,0 0 0 0 0,1 0 0 0 0,-1 0 0 0 0,0 0 0 0 0,0 0 0 0 0,0 0 1 0 0,0 0-1 0 0,0 0 0 0 0,0 0 0 0 0,1 0 0 0 0,-1 0 0 0 0,0 0 0 0 0,0 0 0 0 0,0 0 0 0 0,0 0 0 0 0,0 0 0 0 0,1 0 0 0 0,-1 0 0 0 0,0 0 0 0 0,0 0 0 0 0,0 0 0 0 0,0 0 0 0 0,0 0 0 0 0,4-2 88 0 0,0 0 1 0 0,0 0-1 0 0,0 0 0 0 0,-1 0 0 0 0,1 0 0 0 0,-1-1 0 0 0,0 0 0 0 0,1 0 0 0 0,-1 0 0 0 0,-1 0 1 0 0,1 0-1 0 0,0 0 0 0 0,-1-1 0 0 0,1 1 0 0 0,-1-1 0 0 0,0 0 0 0 0,2-7 0 0 0,-2 8 152 0 0,-1 0 0 0 0,0 0-1 0 0,0-1 1 0 0,0 1 0 0 0,0-1-1 0 0,-1 1 1 0 0,0-1 0 0 0,1 1-1 0 0,-1-1 1 0 0,0 1 0 0 0,-1-1-1 0 0,1 1 1 0 0,-1-1 0 0 0,1 1-1 0 0,-1 0 1 0 0,0-1 0 0 0,0 1-1 0 0,-1 0 1 0 0,1-1 0 0 0,-1 1-1 0 0,1 0 1 0 0,-3-3 0 0 0,1 3 117 0 0,-11-17 1066 0 0,13 20-1368 0 0,1 0 0 0 0,0-1 0 0 0,0 1 0 0 0,-1 0 0 0 0,1-1 0 0 0,0 1 0 0 0,0-1-1 0 0,0 1 1 0 0,-1 0 0 0 0,1-1 0 0 0,0 1 0 0 0,0-1 0 0 0,0 1 0 0 0,0-1 0 0 0,0 1 0 0 0,0-1 0 0 0,0 1 0 0 0,0 0 0 0 0,0-1 0 0 0,0 1 0 0 0,0-1 0 0 0,0 1 0 0 0,0-1 0 0 0,0 1 0 0 0,0 0 0 0 0,1-1 0 0 0,-1 1 0 0 0,0-1 0 0 0,0 1 0 0 0,0 0 0 0 0,1-1 0 0 0,-1 1 0 0 0,0-1 0 0 0,1 1 0 0 0,-1 0 0 0 0,0-1 0 0 0,1 1 0 0 0,-1 0 0 0 0,0 0 0 0 0,1-1-1 0 0,0 1-16 0 0,-1 0 0 0 0,1 0-1 0 0,-1 0 1 0 0,1 0-1 0 0,-1 0 1 0 0,1 1 0 0 0,-1-1-1 0 0,1 0 1 0 0,-1 0-1 0 0,0 0 1 0 0,1 1 0 0 0,-1-1-1 0 0,1 0 1 0 0,-1 1-1 0 0,0-1 1 0 0,1 0 0 0 0,-1 1-1 0 0,0-1 1 0 0,1 0-1 0 0,-1 1 1 0 0,0-1 0 0 0,0 1-1 0 0,1-1 1 0 0,-1 0-1 0 0,0 1 1 0 0,0-1 0 0 0,0 1-1 0 0,1 0 1 0 0,6 17 37 0 0,-6-16-33 0 0,7 23 55 0 0,0-1 1 0 0,-2 1 0 0 0,4 38-1 0 0,1 79 150 0 0,-10-118-204 0 0,-8 178 42 0 0,2-129-162 0 0,-7 71-1416 0 0,5-69-2344 0 0,7-74 3651 0 0,0 1-1 0 0,0-1 0 0 0,0 0 0 0 0,0 0 0 0 0,0 0 0 0 0,1 1 1 0 0,-1-1-1 0 0,0 0 0 0 0,1 0 0 0 0,-1 0 0 0 0,1 0 0 0 0,-1 1 0 0 0,2 0 1 0 0,1 5-2083 0 0,-3-3 1106 0 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3:55.713"/>
    </inkml:context>
    <inkml:brush xml:id="br0">
      <inkml:brushProperty name="width" value="0.1" units="cm"/>
      <inkml:brushProperty name="height" value="0.1" units="cm"/>
      <inkml:brushProperty name="color" value="#E71224"/>
    </inkml:brush>
  </inkml:definitions>
  <inkml:trace contextRef="#ctx0" brushRef="#br0">68 79 5420 0 0,'-3'-6'118'0'0,"1"0"211"0"0,-1-1 1 0 0,0 0-1 0 0,0 1 0 0 0,0 0 0 0 0,-1 0 0 0 0,0 0 1 0 0,-1 0-1 0 0,1 0 0 0 0,-10-8 0 0 0,14 14-282 0 0,0 0 0 0 0,-1 0 0 0 0,1-1 0 0 0,0 1 0 0 0,-1 0 0 0 0,1-1-1 0 0,-1 1 1 0 0,1 0 0 0 0,0 0 0 0 0,-1 0 0 0 0,1 0 0 0 0,-1-1 0 0 0,1 1 0 0 0,-1 0 0 0 0,1 0-1 0 0,-1 0 1 0 0,1 0 0 0 0,-1 0 0 0 0,1 0 0 0 0,0 0 0 0 0,-1 0 0 0 0,1 0 0 0 0,-1 0 0 0 0,1 0 0 0 0,-1 1-1 0 0,1-1 1 0 0,-1 0 0 0 0,1 0 0 0 0,-1 0 0 0 0,1 1 0 0 0,0-1 0 0 0,-1 0 0 0 0,1 0 0 0 0,0 1 0 0 0,-1-1-1 0 0,1 0 1 0 0,0 1 0 0 0,-1-1 0 0 0,1 0 0 0 0,0 1 0 0 0,-1-1 0 0 0,1 1 0 0 0,0-1 0 0 0,0 0-1 0 0,0 1 1 0 0,-1-1 0 0 0,1 1 0 0 0,0-1 0 0 0,0 1 0 0 0,0-1 0 0 0,0 1 0 0 0,0-1 0 0 0,0 0 0 0 0,0 1-1 0 0,0-1 1 0 0,0 1 0 0 0,0 0 0 0 0,-2 33 117 0 0,2-30-74 0 0,0 18-68 0 0,2 1-1 0 0,0-1 0 0 0,1 0 0 0 0,1 0 0 0 0,1 0 0 0 0,14 37 0 0 0,-19-57-57 0 0,1 0 0 0 0,0 0 0 0 0,0 0-1 0 0,0-1 1 0 0,1 1 0 0 0,-1 0 0 0 0,0-1 0 0 0,1 1-1 0 0,-1 0 1 0 0,1-1 0 0 0,-1 0 0 0 0,1 1-1 0 0,0-1 1 0 0,-1 0 0 0 0,1 0 0 0 0,0 0-1 0 0,0 0 1 0 0,4 1 0 0 0,-3-1-83 0 0,0-1 1 0 0,1 1-1 0 0,-1-1 1 0 0,1 0 0 0 0,-1 0-1 0 0,1 0 1 0 0,-1-1-1 0 0,0 1 1 0 0,1-1-1 0 0,5-1 1 0 0,0-2-75 0 0,0 1 1 0 0,1-1 0 0 0,-2-1-1 0 0,1 0 1 0 0,0 0-1 0 0,14-13 1 0 0,0-2 394 0 0,-4 3 1657 0 0,41-29 1 0 0,-73 54 1010 0 0,0 0-2058 0 0,0 1-1 0 0,-20 16 1 0 0,-60 66-3249 0 0,66-66 747 0 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3:58.262"/>
    </inkml:context>
    <inkml:brush xml:id="br0">
      <inkml:brushProperty name="width" value="0.1" units="cm"/>
      <inkml:brushProperty name="height" value="0.1" units="cm"/>
      <inkml:brushProperty name="color" value="#E71224"/>
    </inkml:brush>
  </inkml:definitions>
  <inkml:trace contextRef="#ctx0" brushRef="#br0">137 11 6845 0 0,'0'0'4171'0'0,"5"-2"-3993"0"0,12-5-4 0 0,-13 5 284 0 0,3 5-376 0 0,7 2-39 0 0,1 2 1 0 0,-1 0 0 0 0,13 9-1 0 0,-26-15-33 0 0,-1 0-1 0 0,1-1 0 0 0,0 1 1 0 0,-1 0-1 0 0,1 0 0 0 0,-1-1 1 0 0,0 1-1 0 0,1 0 0 0 0,-1 0 0 0 0,0 0 1 0 0,1 0-1 0 0,-1-1 0 0 0,0 1 1 0 0,0 0-1 0 0,0 0 0 0 0,1 0 0 0 0,-1 0 1 0 0,0 0-1 0 0,0 0 0 0 0,-1 0 1 0 0,1 0-1 0 0,0 0 0 0 0,0-1 1 0 0,0 1-1 0 0,-1 0 0 0 0,1 0 0 0 0,0 0 1 0 0,-1 0-1 0 0,0 1 0 0 0,-15 22 194 0 0,15-21-184 0 0,-5 2 2 0 0,1 0-1 0 0,-1 0 0 0 0,0 0 1 0 0,0 0-1 0 0,0-1 0 0 0,-1 0 1 0 0,0-1-1 0 0,1 1 0 0 0,-1-1 1 0 0,-13 3-1 0 0,8-1-11 0 0,9-4 119 0 0,-8-3-43 0 0,-31-7 60 0 0,31 7 680 0 0,0-11-660 0 0,-35-42-18 0 0,38 41-86 0 0,9 10-6 0 0,0 2 423 0 0,4 0-403 0 0,18-9 5 0 0,-17 9 127 0 0,2 3-141 0 0,26 3-57 0 0,-19 1-94 0 0,9 9-80 0 0,-18-11-138 0 0</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3:59.488"/>
    </inkml:context>
    <inkml:brush xml:id="br0">
      <inkml:brushProperty name="width" value="0.1" units="cm"/>
      <inkml:brushProperty name="height" value="0.1" units="cm"/>
      <inkml:brushProperty name="color" value="#E71224"/>
    </inkml:brush>
  </inkml:definitions>
  <inkml:trace contextRef="#ctx0" brushRef="#br0">1 166 5328 0 0,'0'-10'379'0'0,"0"1"0"0"0,0-1 0 0 0,1 0 0 0 0,0 0 0 0 0,0 1 0 0 0,1-1 0 0 0,1 1 0 0 0,-1-1 0 0 0,1 1 0 0 0,7-13 0 0 0,0-4 1214 0 0,-5 7-130 0 0,-4 16-437 0 0,-1 8-341 0 0,0 5-660 0 0,-3 74 828 0 0,1-44-402 0 0,2 0-1 0 0,7 60 1 0 0,-1-51-307 0 0,10 53-35 0 0,-13-91-106 0 0,0 0 1 0 0,0-1-1 0 0,1 1 0 0 0,1-1 1 0 0,0 0-1 0 0,10 18 0 0 0,-14-28 1 0 0,-1 0-1 0 0,1 1 0 0 0,-1-1 0 0 0,0 0 1 0 0,1 0-1 0 0,-1 1 0 0 0,1-1 1 0 0,-1 0-1 0 0,1 0 0 0 0,-1 0 1 0 0,1 1-1 0 0,-1-1 0 0 0,1 0 0 0 0,-1 0 1 0 0,1 0-1 0 0,-1 0 0 0 0,1 0 1 0 0,-1 0-1 0 0,1 0 0 0 0,-1 0 1 0 0,1 0-1 0 0,-1-1 0 0 0,1 1 1 0 0,-1 0-1 0 0,0 0 0 0 0,1 0 0 0 0,-1 0 1 0 0,1-1-1 0 0,-1 1 0 0 0,1 0 1 0 0,-1 0-1 0 0,0-1 0 0 0,1 1 1 0 0,-1 0-1 0 0,0-1 0 0 0,1 1 1 0 0,-1-1-1 0 0,0 1 0 0 0,1 0 0 0 0,-1-1 1 0 0,0 1-1 0 0,0-1 0 0 0,1 0 1 0 0,17-24 62 0 0,-14 18-52 0 0,90-129-3 0 0,-92 133-10 0 0,0 0 0 0 0,0 0 1 0 0,0 0-1 0 0,1 1 0 0 0,0-1 1 0 0,-1 0-1 0 0,1 1 0 0 0,0 0 0 0 0,0 0 1 0 0,4-2-1 0 0,-6 4 2 0 0,0-1-1 0 0,1 1 1 0 0,-1 0-1 0 0,0-1 1 0 0,1 1-1 0 0,-1 0 1 0 0,1 0-1 0 0,-1 0 1 0 0,0 0-1 0 0,1 1 1 0 0,-1-1-1 0 0,1 0 1 0 0,-1 0-1 0 0,0 1 1 0 0,1-1-1 0 0,-1 1 1 0 0,0-1-1 0 0,0 1 1 0 0,1 0-1 0 0,-1 0 1 0 0,0-1-1 0 0,0 1 1 0 0,0 0-1 0 0,0 0 1 0 0,0 0-1 0 0,0 0 1 0 0,0 0-1 0 0,1 2 1 0 0,6 7 21 0 0,-1 0-1 0 0,0 1 1 0 0,-1 0 0 0 0,0 0 0 0 0,-1 1 0 0 0,0-1 0 0 0,3 14 0 0 0,-3-10-442 0 0,1 0 0 0 0,1 0 0 0 0,13 23 0 0 0,-15-29-242 0 0,10 11-2581 0 0,-8-17 1386 0 0</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3:59.953"/>
    </inkml:context>
    <inkml:brush xml:id="br0">
      <inkml:brushProperty name="width" value="0.1" units="cm"/>
      <inkml:brushProperty name="height" value="0.1" units="cm"/>
      <inkml:brushProperty name="color" value="#E71224"/>
    </inkml:brush>
  </inkml:definitions>
  <inkml:trace contextRef="#ctx0" brushRef="#br0">297 328 8497 0 0,'-3'-36'-320'0'0,"3"29"268"0"0,-1 0-1 0 0,1 0 1 0 0,-1 0 0 0 0,0 0 0 0 0,-1 0-1 0 0,0 0 1 0 0,0 0 0 0 0,0 1-1 0 0,-1-1 1 0 0,0 1 0 0 0,-7-12-1 0 0,4 12 212 0 0,-1 0 0 0 0,0 0 0 0 0,-1 1 0 0 0,1 0 0 0 0,-1 0 0 0 0,0 1 0 0 0,0 0 0 0 0,0 1 0 0 0,-12-4 1 0 0,16 6-123 0 0,1 1 1 0 0,-1-1-1 0 0,0 1 1 0 0,0 0 0 0 0,0 0-1 0 0,0 1 1 0 0,0-1-1 0 0,0 1 1 0 0,0 0 0 0 0,0 0-1 0 0,0 0 1 0 0,1 0 0 0 0,-1 1-1 0 0,0-1 1 0 0,1 1-1 0 0,-1 0 1 0 0,1 0 0 0 0,0 0-1 0 0,0 1 1 0 0,-5 3 0 0 0,-1 3 84 0 0,-1 0 1 0 0,2 0-1 0 0,-1 0 1 0 0,1 1-1 0 0,-7 13 1 0 0,8-12-27 0 0,2 0-1 0 0,-1 0 1 0 0,2 0 0 0 0,-5 15-1 0 0,7-20-33 0 0,1-1 0 0 0,-1 1-1 0 0,1 0 1 0 0,1 0-1 0 0,-1-1 1 0 0,1 1-1 0 0,0 0 1 0 0,0 0-1 0 0,1 0 1 0 0,1 11-1 0 0,-1-15-20 0 0,0 1-1 0 0,1 0 0 0 0,-1-1 1 0 0,0 0-1 0 0,1 1 0 0 0,-1-1 1 0 0,1 0-1 0 0,0 1 0 0 0,-1-1 1 0 0,1 0-1 0 0,0 0 0 0 0,0-1 1 0 0,1 1-1 0 0,-1 0 0 0 0,0-1 1 0 0,3 2-1 0 0,0-1-1 0 0,-1 0 1 0 0,1 0-1 0 0,0-1 1 0 0,0 0-1 0 0,-1 0 0 0 0,1 0 1 0 0,0 0-1 0 0,7-1 1 0 0,2 0-20 0 0,0-1 1 0 0,0-1 0 0 0,0 0-1 0 0,-1-1 1 0 0,21-7 0 0 0,-17 5-27 0 0,-1-2 1 0 0,1 0 0 0 0,-2-1-1 0 0,1-1 1 0 0,-1 0 0 0 0,27-23-1 0 0,-33 25 6 0 0,-1-1 0 0 0,0 0 0 0 0,-1 0-1 0 0,0-1 1 0 0,-1 0 0 0 0,1 0 0 0 0,-2-1 0 0 0,1 0-1 0 0,-1 0 1 0 0,-1 0 0 0 0,0 0 0 0 0,4-15 0 0 0,-7 18-4 0 0,0 0 0 0 0,0-1 1 0 0,-1 1-1 0 0,0 0 1 0 0,0-1-1 0 0,-1 1 1 0 0,0 0-1 0 0,0 0 1 0 0,-3-8-1 0 0,-3-9-3 0 0,-13-28 0 0 0,18 47 7 0 0,-2-3-6 0 0,1 1 1 0 0,-1 0 0 0 0,-1 0-1 0 0,-5-7 1 0 0,10 13 4 0 0,0 1 1 0 0,0 0 0 0 0,0 0-1 0 0,0 0 1 0 0,0 0-1 0 0,0 0 1 0 0,0 0 0 0 0,0 0-1 0 0,0 0 1 0 0,0 0-1 0 0,0 0 1 0 0,-1 0 0 0 0,1-1-1 0 0,0 1 1 0 0,0 0-1 0 0,0 0 1 0 0,0 0 0 0 0,0 0-1 0 0,0 0 1 0 0,0 0-1 0 0,0 0 1 0 0,-1 0 0 0 0,1 0-1 0 0,0 0 1 0 0,0 0-1 0 0,0 0 1 0 0,0 0 0 0 0,0 0-1 0 0,0 0 1 0 0,0 0-1 0 0,0 0 1 0 0,-1 0 0 0 0,1 0-1 0 0,0 0 1 0 0,0 0-1 0 0,0 0 1 0 0,0 0 0 0 0,0 1-1 0 0,0-1 1 0 0,0 0-1 0 0,0 0 1 0 0,0 0 0 0 0,-1 0-1 0 0,1 0 1 0 0,0 0-1 0 0,0 0 1 0 0,0 0 0 0 0,0 0-1 0 0,0 0 1 0 0,0 0-1 0 0,0 1 1 0 0,0-1 0 0 0,-3 9-9 0 0,0 9-10 0 0,1 6 16 0 0,1 1 0 0 0,2-1 0 0 0,5 40 0 0 0,-4-49 2 0 0,2 0-1 0 0,0 0 0 0 0,1-1 1 0 0,0 1-1 0 0,1-1 1 0 0,1-1-1 0 0,8 15 1 0 0,-9-19-382 0 0,-1-1 1 0 0,1 1 0 0 0,0-1 0 0 0,1 0 0 0 0,0-1-1 0 0,0 1 1 0 0,1-1 0 0 0,0-1 0 0 0,10 8 0 0 0,-9-11-870 0 0</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4:00.340"/>
    </inkml:context>
    <inkml:brush xml:id="br0">
      <inkml:brushProperty name="width" value="0.1" units="cm"/>
      <inkml:brushProperty name="height" value="0.1" units="cm"/>
      <inkml:brushProperty name="color" value="#E71224"/>
    </inkml:brush>
  </inkml:definitions>
  <inkml:trace contextRef="#ctx0" brushRef="#br0">24 68 6941 0 0,'-21'-63'1100'0'0,"19"59"-35"0"0,2 5-370 0 0,3 14-93 0 0,8 21-321 0 0,43 159 653 0 0,-46-153-939 0 0,-2 0 0 0 0,3 74 0 0 0,-9-103 23 0 0,1-23 20 0 0,1-16-1 0 0,1 13-37 0 0,-1 0 1 0 0,2 0-1 0 0,0 1 0 0 0,1-1 1 0 0,0 1-1 0 0,0 0 1 0 0,12-18-1 0 0,-14 26 0 0 0,0 1 0 0 0,-1-1 1 0 0,1 1-1 0 0,0 0 0 0 0,1 0 0 0 0,-1 0 0 0 0,1 0 1 0 0,-1 1-1 0 0,1-1 0 0 0,0 1 0 0 0,6-3 0 0 0,-7 4 0 0 0,0 0 1 0 0,1 0-1 0 0,-1 1 0 0 0,0-1 0 0 0,1 1 0 0 0,-1 0 0 0 0,0 0 0 0 0,1 0 0 0 0,-1 0 0 0 0,0 0 0 0 0,1 1 0 0 0,-1 0 1 0 0,0 0-1 0 0,0 0 0 0 0,1 0 0 0 0,-1 0 0 0 0,3 2 0 0 0,0 1-3 0 0,0-1 0 0 0,0 1 0 0 0,0 1-1 0 0,-1-1 1 0 0,0 1 0 0 0,0 0 0 0 0,0 0 0 0 0,0 1 0 0 0,-1-1 0 0 0,0 1-1 0 0,0 0 1 0 0,6 12 0 0 0,-4-4 9 0 0,0 0 0 0 0,-1 0-1 0 0,-1 0 1 0 0,6 29 0 0 0,-10-39 1 0 0,1 0-1 0 0,-1 0 1 0 0,0 0-1 0 0,0 0 1 0 0,0 0-1 0 0,0-1 1 0 0,-1 1-1 0 0,0 0 1 0 0,1 0-1 0 0,-2-1 0 0 0,1 1 1 0 0,0 0-1 0 0,-1-1 1 0 0,-2 6-1 0 0,3-7-4 0 0,-1 0 0 0 0,0 0-1 0 0,0 0 1 0 0,1 0 0 0 0,-1 0-1 0 0,0 0 1 0 0,-1 0 0 0 0,1-1-1 0 0,0 1 1 0 0,0-1 0 0 0,-1 1-1 0 0,1-1 1 0 0,-1 0 0 0 0,1 0-1 0 0,-1 0 1 0 0,1 0-1 0 0,-1-1 1 0 0,0 1 0 0 0,1-1-1 0 0,-6 1 1 0 0,-3-2-253 0 0,-1 1 1 0 0,1-1-1 0 0,0-1 0 0 0,1 0 0 0 0,-1-1 0 0 0,0 0 1 0 0,1 0-1 0 0,-1-1 0 0 0,1-1 0 0 0,0 0 1 0 0,0 0-1 0 0,1-1 0 0 0,0 0 0 0 0,0 0 0 0 0,-13-13 1 0 0,4 3-732 0 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4:00.668"/>
    </inkml:context>
    <inkml:brush xml:id="br0">
      <inkml:brushProperty name="width" value="0.1" units="cm"/>
      <inkml:brushProperty name="height" value="0.1" units="cm"/>
      <inkml:brushProperty name="color" value="#E71224"/>
    </inkml:brush>
  </inkml:definitions>
  <inkml:trace contextRef="#ctx0" brushRef="#br0">12 36 7069 0 0,'-10'-24'680'0'0,"8"13"1203"0"0,2 11-1854 0 0,0 0 0 0 0,1 0 1 0 0,-1 0-1 0 0,0 0 0 0 0,0 0 0 0 0,0-1 0 0 0,0 1 0 0 0,0 0 0 0 0,0 0 1 0 0,0 0-1 0 0,0 0 0 0 0,0 0 0 0 0,0 0 0 0 0,0 0 0 0 0,0 1 0 0 0,1-1 234 0 0,-1 0-234 0 0,5 5 139 0 0,-1 0 1 0 0,0 0 0 0 0,0 0 0 0 0,0 1 0 0 0,-1 0-1 0 0,4 9 1 0 0,-6-15-155 0 0,12 29 256 0 0,0 1 0 0 0,-2 0 1 0 0,8 32-1 0 0,14 95-73 0 0,-27-121-211 0 0,-1-13-105 0 0,27 131-3453 0 0,-27-135 2311 0 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4:01.067"/>
    </inkml:context>
    <inkml:brush xml:id="br0">
      <inkml:brushProperty name="width" value="0.1" units="cm"/>
      <inkml:brushProperty name="height" value="0.1" units="cm"/>
      <inkml:brushProperty name="color" value="#E71224"/>
    </inkml:brush>
  </inkml:definitions>
  <inkml:trace contextRef="#ctx0" brushRef="#br0">7 131 6097 0 0,'0'-1'21'0'0,"-1"1"1"0"0,1 0 0 0 0,-1-1-1 0 0,1 1 1 0 0,0-1 0 0 0,-1 1-1 0 0,1-1 1 0 0,-1 1 0 0 0,1-1 0 0 0,0 0-1 0 0,0 1 1 0 0,-1-1 0 0 0,1 1-1 0 0,0-1 1 0 0,0 0 0 0 0,0 1-1 0 0,-1-1 1 0 0,1 0 0 0 0,0 1 0 0 0,0-1-1 0 0,0 0 1 0 0,0 0 0 0 0,0 1-14 0 0,0 0 0 0 0,0-1 0 0 0,0 1 0 0 0,0 0 1 0 0,0 0-1 0 0,0 0 0 0 0,0-1 0 0 0,0 1 1 0 0,0 0-1 0 0,0 0 0 0 0,0 0 0 0 0,0-1 0 0 0,0 1 1 0 0,0 0-1 0 0,0 0 0 0 0,0 0 0 0 0,0-1 0 0 0,0 1 1 0 0,1 0-1 0 0,-1 0 0 0 0,0 0 0 0 0,0 0 0 0 0,0-1 1 0 0,0 1-1 0 0,0 0 0 0 0,1 0 0 0 0,-1 0 1 0 0,0 0-1 0 0,0-1 0 0 0,0 1 0 0 0,0 0 0 0 0,1 0 1 0 0,-1 0-1 0 0,0 0 0 0 0,0 0 0 0 0,0 0 0 0 0,0 0 1 0 0,1 0-1 0 0,-1 0 0 0 0,0 0 0 0 0,0 0 1 0 0,1 0-1 0 0,-1 0 0 0 0,0 0 0 0 0,0 0 0 0 0,0 0 1 0 0,1 0-1 0 0,-1 0 0 0 0,22 4 169 0 0,-10-2-188 0 0,11 4 10 0 0,0-1 0 0 0,1-1-1 0 0,-1-1 1 0 0,48 0 0 0 0,94-14-16 0 0,-153 10 18 0 0,-5 0 2 0 0,10 0 3 0 0,-1-2-1 0 0,29-6 1 0 0,-41 8-7 0 0,0 0-1 0 0,0-1 1 0 0,0 1 0 0 0,-1-1-1 0 0,1 0 1 0 0,0 0-1 0 0,-1-1 1 0 0,1 1 0 0 0,-1-1-1 0 0,0 1 1 0 0,0-1 0 0 0,0 0-1 0 0,0 0 1 0 0,0 0-1 0 0,-1-1 1 0 0,3-3 0 0 0,-4 5 7 0 0,-1 1 1 0 0,0 0 0 0 0,1 0-1 0 0,-1 0 1 0 0,0-1 0 0 0,0 1-1 0 0,0 0 1 0 0,0 0-1 0 0,0-1 1 0 0,0 1 0 0 0,0 0-1 0 0,-1 0 1 0 0,1 0 0 0 0,0-1-1 0 0,-1 1 1 0 0,1 0 0 0 0,-1 0-1 0 0,1 0 1 0 0,-1 0 0 0 0,1 0-1 0 0,-1 0 1 0 0,0 0 0 0 0,0 0-1 0 0,1 0 1 0 0,-1 0-1 0 0,0 0 1 0 0,0 0 0 0 0,0 1-1 0 0,0-1 1 0 0,0 0 0 0 0,0 0-1 0 0,0 1 1 0 0,-2-1 0 0 0,-5-4 99 0 0,-1 0 0 0 0,1 1 0 0 0,-10-3 0 0 0,18 7-101 0 0,-5-2 30 0 0,0 0 0 0 0,0 1 0 0 0,0-1 0 0 0,0 1 0 0 0,0 0 0 0 0,0 1 0 0 0,0-1 0 0 0,0 1 0 0 0,0 0 0 0 0,-1 0 0 0 0,1 1 0 0 0,0-1 0 0 0,0 1 0 0 0,0 0 0 0 0,0 1 0 0 0,0-1 1 0 0,0 1-1 0 0,0 0 0 0 0,1 0 0 0 0,-1 1 0 0 0,1-1 0 0 0,-1 1 0 0 0,1 0 0 0 0,0 0 0 0 0,0 0 0 0 0,0 1 0 0 0,-5 5 0 0 0,5-1 39 0 0,0-1 1 0 0,1 1-1 0 0,-1 0 1 0 0,1-1-1 0 0,1 1 1 0 0,0 1-1 0 0,0-1 1 0 0,0 0-1 0 0,1 0 1 0 0,1 1-1 0 0,-1-1 1 0 0,1 1-1 0 0,1-1 1 0 0,-1 0-1 0 0,1 1 1 0 0,1-1-1 0 0,0 0 1 0 0,2 8-1 0 0,-3-14-68 0 0,0 0-1 0 0,0 0 0 0 0,0-1 0 0 0,0 1 0 0 0,0-1 1 0 0,0 1-1 0 0,1-1 0 0 0,-1 1 0 0 0,0-1 1 0 0,1 0-1 0 0,-1 1 0 0 0,1-1 0 0 0,0 0 1 0 0,-1 0-1 0 0,1 0 0 0 0,0 0 0 0 0,-1 0 1 0 0,1-1-1 0 0,0 1 0 0 0,0 0 0 0 0,2-1 1 0 0,0 1-4 0 0,-1-1 0 0 0,0 0 0 0 0,1-1 0 0 0,-1 1 0 0 0,0 0 0 0 0,1-1 0 0 0,-1 0 0 0 0,0 0 0 0 0,0 0 0 0 0,0 0 0 0 0,5-3 0 0 0,2-1-8 0 0,-1-1-1 0 0,0 0 1 0 0,0-1 0 0 0,0 0-1 0 0,-1 0 1 0 0,12-14 0 0 0,0-8-10 0 0,-16 22 151 0 0,1 0 0 0 0,0 1 0 0 0,9-11 0 0 0,-5 59 1250 0 0,-7-32-1322 0 0,1-1 1 0 0,0 0-1 0 0,1 0 1 0 0,0 0-1 0 0,1 0 0 0 0,-1-1 1 0 0,7 9-1 0 0,-7-12-320 0 0,-1 0 0 0 0,1 0 0 0 0,0 0-1 0 0,1-1 1 0 0,-1 1 0 0 0,1-1 0 0 0,0 0 0 0 0,0-1 0 0 0,0 1-1 0 0,0-1 1 0 0,0 0 0 0 0,9 3 0 0 0,-12-5 14 0 0,0-1 0 0 0,0 0 1 0 0,0 0-1 0 0,0 0 0 0 0,0 0 1 0 0,0 0-1 0 0,0 0 0 0 0,0 0 1 0 0,0 0-1 0 0,0-1 0 0 0,0 1 1 0 0,0-1-1 0 0,0 0 0 0 0,0 0 1 0 0,-1 1-1 0 0,4-3 0 0 0,5-1-642 0 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4:01.661"/>
    </inkml:context>
    <inkml:brush xml:id="br0">
      <inkml:brushProperty name="width" value="0.1" units="cm"/>
      <inkml:brushProperty name="height" value="0.1" units="cm"/>
      <inkml:brushProperty name="color" value="#E71224"/>
    </inkml:brush>
  </inkml:definitions>
  <inkml:trace contextRef="#ctx0" brushRef="#br0">11 200 4636 0 0,'17'-160'1679'0'0,"-16"148"-1088"0"0,-3 20 15 0 0,-3 21 15 0 0,-2 5-205 0 0,1 0 0 0 0,2 1 0 0 0,1 0 0 0 0,1 0 0 0 0,3 0-1 0 0,6 54 1 0 0,-3-62-196 0 0,7 31 0 0 0,-9-52-206 0 0,-1 0 0 0 0,1 1 0 0 0,0-2 0 0 0,1 1 1 0 0,-1 0-1 0 0,1 0 0 0 0,0-1 0 0 0,1 0 0 0 0,-1 1 0 0 0,1-1 1 0 0,6 6-1 0 0,-10-11-14 0 0,1 0 0 0 0,-1 0 0 0 0,0 0 0 0 0,1 0 0 0 0,-1 0 0 0 0,1 0 0 0 0,-1 0 0 0 0,0 0 0 0 0,1 0 0 0 0,-1-1 0 0 0,1 1 0 0 0,-1 0-1 0 0,0 0 1 0 0,1 0 0 0 0,-1 0 0 0 0,0-1 0 0 0,1 1 0 0 0,-1 0 0 0 0,0 0 0 0 0,1-1 0 0 0,-1 1 0 0 0,0 0 0 0 0,0 0 0 0 0,1-1 0 0 0,-1 1 0 0 0,0 0 0 0 0,0-1 0 0 0,0 1 0 0 0,1 0 0 0 0,-1-1 0 0 0,0 1 0 0 0,0 0 0 0 0,0-1 0 0 0,0 1 0 0 0,0-1 0 0 0,0 1 0 0 0,0 0 0 0 0,0-2 0 0 0,9-24-11 0 0,-5 15 7 0 0,16-53 13 0 0,-16 49-9 0 0,0 0 0 0 0,1 0 0 0 0,1 0 0 0 0,0 1 0 0 0,1 0 0 0 0,9-15-1 0 0,-15 28 1 0 0,0 0-1 0 0,0 0 1 0 0,-1 0-1 0 0,1 0 1 0 0,0 0-1 0 0,0 0 1 0 0,0 0 0 0 0,0 0-1 0 0,0 0 1 0 0,0 0-1 0 0,0 1 1 0 0,0-1-1 0 0,1 0 1 0 0,-1 1-1 0 0,0-1 1 0 0,0 1-1 0 0,1-1 1 0 0,-1 1-1 0 0,0 0 1 0 0,0-1-1 0 0,1 1 1 0 0,-1 0-1 0 0,2 0 1 0 0,-1 0 1 0 0,-1 1 1 0 0,1-1-1 0 0,-1 1 0 0 0,1 0 1 0 0,0 0-1 0 0,-1-1 0 0 0,1 1 1 0 0,-1 0-1 0 0,0 0 1 0 0,1 0-1 0 0,-1 1 0 0 0,0-1 1 0 0,0 0-1 0 0,0 0 1 0 0,2 3-1 0 0,2 3 51 0 0,0 1 0 0 0,-1 0 0 0 0,0 0 0 0 0,0 1 0 0 0,3 12-1 0 0,-1-1 124 0 0,-1 0 0 0 0,-1 1-1 0 0,2 29 1 0 0,-5-42-151 0 0,-1-1-1 0 0,0 0 1 0 0,0 0 0 0 0,-1 0 0 0 0,0 1-1 0 0,0-1 1 0 0,-1 0 0 0 0,0 0 0 0 0,0 0-1 0 0,0 0 1 0 0,-1-1 0 0 0,0 1-1 0 0,-7 10 1 0 0,9-15-23 0 0,-1 0-1 0 0,1 0 1 0 0,-1 0-1 0 0,0 0 0 0 0,1-1 1 0 0,-1 1-1 0 0,0 0 1 0 0,0-1-1 0 0,0 1 1 0 0,0-1-1 0 0,-1 0 0 0 0,1 0 1 0 0,0 0-1 0 0,0 0 1 0 0,-1 0-1 0 0,1 0 1 0 0,-1-1-1 0 0,1 1 1 0 0,0-1-1 0 0,-1 1 0 0 0,1-1 1 0 0,-1 0-1 0 0,1 0 1 0 0,-1 0-1 0 0,1 0 1 0 0,-1-1-1 0 0,1 1 1 0 0,-1-1-1 0 0,1 1 0 0 0,-1-1 1 0 0,1 0-1 0 0,0 0 1 0 0,-5-2-1 0 0,3 0-83 0 0,-1 0 0 0 0,1-1 0 0 0,-1 1 0 0 0,1-1 0 0 0,0 0 0 0 0,0 0 0 0 0,1 0 0 0 0,-1 0 0 0 0,1-1 0 0 0,0 1 0 0 0,0-1 0 0 0,1 0 0 0 0,-1 0-1 0 0,-2-8 1 0 0,2 2-245 0 0,0 0 0 0 0,1-1 0 0 0,0 1 0 0 0,0-1 0 0 0,1 1 0 0 0,1-1 0 0 0,0 0 0 0 0,1 1 0 0 0,0-1 0 0 0,1 0 0 0 0,0 1-1 0 0,1 0 1 0 0,0-1 0 0 0,1 1 0 0 0,0 0 0 0 0,0 1 0 0 0,1-1 0 0 0,1 1 0 0 0,0 0 0 0 0,0 0 0 0 0,1 1 0 0 0,1-1 0 0 0,-1 2 0 0 0,1-1-1 0 0,1 1 1 0 0,11-9 0 0 0,93-85 2138 0 0,-90 80-69 0 0,-19 17-1028 0 0,1 0 1 0 0,0 0-1 0 0,0 1 0 0 0,0-1 1 0 0,9-4-1 0 0,-7 4 125 0 0,0 0 0 0 0,-1 0-1 0 0,0 0 1 0 0,7-8 0 0 0,-8 8-480 0 0,-1 0 0 0 0,2 0-1 0 0,-1 0 1 0 0,1 1 0 0 0,-1 0 0 0 0,9-5 0 0 0,-13 9-326 0 0,1 0 0 0 0,-1-1 0 0 0,1 1 0 0 0,-1 0-1 0 0,0 0 1 0 0,1 0 0 0 0,-1 0 0 0 0,1 0 0 0 0,-1 0 0 0 0,0 0 0 0 0,1 1 0 0 0,-1-1 0 0 0,0 0 0 0 0,1 1 0 0 0,-1-1 0 0 0,0 1-1 0 0,1 0 1 0 0,-1-1 0 0 0,0 1 0 0 0,0 0 0 0 0,0 0 0 0 0,0 0 0 0 0,0 0 0 0 0,0 0 0 0 0,0 0 0 0 0,0 0 0 0 0,0 0-1 0 0,0 0 1 0 0,0 0 0 0 0,0 0 0 0 0,-1 0 0 0 0,1 1 0 0 0,0 2 0 0 0,3 2 35 0 0,-1 1 0 0 0,0 0 0 0 0,-1 0 0 0 0,0 1 0 0 0,2 7 0 0 0,0 11 8 0 0,-2 0-1 0 0,0 0 0 0 0,-2 1 0 0 0,-3 32 1 0 0,-24 106-2857 0 0,20-138 575 0 0,-12 33 0 0 0,10-36 338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8:59:21.765"/>
    </inkml:context>
    <inkml:brush xml:id="br0">
      <inkml:brushProperty name="width" value="0.1" units="cm"/>
      <inkml:brushProperty name="height" value="0.1" units="cm"/>
      <inkml:brushProperty name="color" value="#FFC114"/>
    </inkml:brush>
  </inkml:definitions>
  <inkml:trace contextRef="#ctx0" brushRef="#br0">5 1 5881 0 0,'0'0'19'0'0,"0"0"1"0"0,-1 0-1 0 0,1 0 1 0 0,0 0-1 0 0,0 0 1 0 0,-1 0 0 0 0,1 0-1 0 0,0 0 1 0 0,0 0-1 0 0,0 0 1 0 0,-1 1-1 0 0,1-1 1 0 0,0 0 0 0 0,0 0-1 0 0,0 0 1 0 0,0 0-1 0 0,-1 1 1 0 0,1-1-1 0 0,0 0 1 0 0,0 0 0 0 0,0 0-1 0 0,0 0 1 0 0,0 1-1 0 0,0-1 1 0 0,-1 0-1 0 0,1 0 1 0 0,0 1 0 0 0,0-1-1 0 0,0 0 1 0 0,0 0-1 0 0,0 0 1 0 0,0 1-1 0 0,0-1 1 0 0,0 0-1 0 0,0 0 1 0 0,0 1 0 0 0,0-1-1 0 0,0 0 1 0 0,0 0-1 0 0,0 0 1 0 0,0 1-1 0 0,1-1 1 0 0,-1 0 0 0 0,0 0-1 0 0,0 1 1 0 0,0-1-1 0 0,0 0 1 0 0,0 0-1 0 0,0 0 1 0 0,0 0 0 0 0,1 1-1 0 0,-1-1 1 0 0,0 0-1 0 0,0 0 1 0 0,0 0-1 0 0,1 0 1 0 0,-1 0 0 0 0,0 1-1 0 0,0-1 1 0 0,0 0-1 0 0,1 0 1 0 0,-1 0-1 0 0,0 0 1 0 0,0 0 0 0 0,0 0-1 0 0,1 0 1 0 0,-1 0-1 0 0,8 7 375 0 0,4 6 594 0 0,0-1-1 0 0,11 20 1 0 0,-12-17-700 0 0,0-1 1 0 0,13 13 0 0 0,-5-8-627 0 0,-2 1 1 0 0,0 1 0 0 0,21 36-1 0 0,-35-53 224 0 0,0 0-1 0 0,0-1 0 0 0,0 1 1 0 0,0-1-1 0 0,0 1 0 0 0,0-1 1 0 0,1 0-1 0 0,0 0 0 0 0,-1-1 1 0 0,1 1-1 0 0,0-1 0 0 0,1 0 1 0 0,-1 0-1 0 0,0 0 0 0 0,0 0 1 0 0,1-1-1 0 0,-1 0 0 0 0,1 0 1 0 0,0 0-1 0 0,-1-1 0 0 0,1 1 1 0 0,-1-1-1 0 0,1 0 0 0 0,0 0 1 0 0,-1-1-1 0 0,1 1 1 0 0,0-1-1 0 0,-1 0 0 0 0,1 0 1 0 0,-1-1-1 0 0,0 1 0 0 0,1-1 1 0 0,5-3-1 0 0,-3 0 142 0 0,-1-1 0 0 0,0 1 0 0 0,0-1-1 0 0,-1 0 1 0 0,0 0 0 0 0,8-11 0 0 0,5-7 218 0 0,-11 14 79 0 0,1 0-1 0 0,11-23 0 0 0,3-5 939 0 0,-20 34-1026 0 0,0 1-1 0 0,0-1 1 0 0,0 0 0 0 0,-1 1 0 0 0,1-1 0 0 0,0-5 0 0 0,5-12 1800 0 0,-25 63-396 0 0,11-19-1617 0 0,-12 26 0 0 0,3-9-244 0 0,-16 31-2068 0 0,20-47 928 0 0</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4:02.064"/>
    </inkml:context>
    <inkml:brush xml:id="br0">
      <inkml:brushProperty name="width" value="0.1" units="cm"/>
      <inkml:brushProperty name="height" value="0.1" units="cm"/>
      <inkml:brushProperty name="color" value="#E71224"/>
    </inkml:brush>
  </inkml:definitions>
  <inkml:trace contextRef="#ctx0" brushRef="#br0">23 163 8229 0 0,'-2'0'50'0'0,"0"-1"0"0"0,1 1-1 0 0,-1-1 1 0 0,1 1 0 0 0,-1-1 0 0 0,0 0 0 0 0,1 1 0 0 0,0-1 0 0 0,-1 0 0 0 0,-1-1 0 0 0,-1 0 825 0 0,6 12 742 0 0,0-5-1359 0 0,0 0 0 0 0,0 1 0 0 0,1-1 0 0 0,0 0 0 0 0,0 0-1 0 0,4 5 1 0 0,4 7 21 0 0,-9-15-259 0 0,-1 0 0 0 0,0 0 0 0 0,0 0 0 0 0,1-1 1 0 0,-1 1-1 0 0,1 0 0 0 0,-1-1 0 0 0,1 1 0 0 0,0-1 0 0 0,0 0 0 0 0,2 2 0 0 0,-3-3-14 0 0,0 0 0 0 0,-1 1 0 0 0,1-1 0 0 0,0 0 0 0 0,0 0 0 0 0,0 1 0 0 0,-1-1 0 0 0,1 0-1 0 0,0 0 1 0 0,0 0 0 0 0,0 0 0 0 0,-1 0 0 0 0,1 0 0 0 0,0-1 0 0 0,0 1 0 0 0,0 0 0 0 0,-1 0 0 0 0,1 0-1 0 0,0-1 1 0 0,0 1 0 0 0,-1 0 0 0 0,1-1 0 0 0,0 1 0 0 0,-1-1 0 0 0,1 1 0 0 0,0-1 0 0 0,-1 1 0 0 0,1-1-1 0 0,-1 1 1 0 0,1-1 0 0 0,-1 0 0 0 0,1 1 0 0 0,0-2 0 0 0,7-8-10 0 0,0 1 0 0 0,13-12 0 0 0,15-17-19 0 0,-26 26 7 0 0,27-40-19 0 0,-34 48 35 0 0,-1-1-1 0 0,0 1 0 0 0,1-1 0 0 0,-2 0 1 0 0,1 0-1 0 0,0 0 0 0 0,-1 0 1 0 0,0 0-1 0 0,1-10 0 0 0,-2 14-1 0 0,0 0 1 0 0,0 0-1 0 0,0 0 0 0 0,-1 0 0 0 0,1-1 1 0 0,0 1-1 0 0,-1 0 0 0 0,1 0 0 0 0,0 0 1 0 0,-1 0-1 0 0,1 0 0 0 0,-1 0 0 0 0,0 0 0 0 0,1 0 1 0 0,-1 0-1 0 0,0 0 0 0 0,0 0 0 0 0,1 0 1 0 0,-1 1-1 0 0,0-1 0 0 0,-2-1 0 0 0,1 1-1 0 0,-1-1 0 0 0,0 1 0 0 0,1 0 0 0 0,-1 0 0 0 0,0 0 0 0 0,0 0 0 0 0,1 1 0 0 0,-6-1 0 0 0,-1 0 17 0 0,1 1-1 0 0,-1 0 1 0 0,1 0-1 0 0,-1 1 0 0 0,-9 3 1 0 0,8-2 75 0 0,0 0-1 0 0,0 1 1 0 0,1 1 0 0 0,-1 0-1 0 0,-12 7 1 0 0,19-9-29 0 0,0-1 1 0 0,1 1-1 0 0,0 0 1 0 0,-1 0-1 0 0,1 0 1 0 0,0 1-1 0 0,0-1 1 0 0,0 0-1 0 0,0 1 1 0 0,1-1-1 0 0,-1 1 1 0 0,0 0-1 0 0,1 0 1 0 0,0-1-1 0 0,0 1 0 0 0,0 0 1 0 0,0 0-1 0 0,0 0 1 0 0,1 0-1 0 0,-1 0 1 0 0,1 0-1 0 0,0 4 1 0 0,1 2 57 0 0,0-1-1 0 0,0 0 1 0 0,1 0 0 0 0,0 0 0 0 0,1-1 0 0 0,0 1-1 0 0,0 0 1 0 0,1-1 0 0 0,0 0 0 0 0,0 0 0 0 0,0 0-1 0 0,1 0 1 0 0,0-1 0 0 0,0 0 0 0 0,1 0 0 0 0,0 0-1 0 0,11 8 1 0 0,-1-1-169 0 0,1-1 0 0 0,0-1 1 0 0,1 0-1 0 0,0-2 0 0 0,0 0 0 0 0,21 7 0 0 0,-28-12-202 0 0,5 2-882 0 0,1 0 0 0 0,25 3 0 0 0,-17-6-875 0 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4:03.224"/>
    </inkml:context>
    <inkml:brush xml:id="br0">
      <inkml:brushProperty name="width" value="0.1" units="cm"/>
      <inkml:brushProperty name="height" value="0.1" units="cm"/>
      <inkml:brushProperty name="color" value="#E71224"/>
    </inkml:brush>
  </inkml:definitions>
  <inkml:trace contextRef="#ctx0" brushRef="#br0">0 33 6065 0 0,'7'-2'166'0'0,"0"1"1"0"0,0-1-1 0 0,-1-1 1 0 0,1 1-1 0 0,6-4 1 0 0,-8 3 41 0 0,1 1 0 0 0,-1 0 0 0 0,0 0 1 0 0,1 0-1 0 0,0 0 0 0 0,0 1 0 0 0,-1 0 0 0 0,7 0 0 0 0,-10 1-143 0 0,0 0 0 0 0,0 0-1 0 0,0 0 1 0 0,-1 0-1 0 0,1 1 1 0 0,0-1-1 0 0,-1 1 1 0 0,1-1-1 0 0,0 1 1 0 0,-1 0 0 0 0,1 0-1 0 0,0-1 1 0 0,-1 1-1 0 0,1 0 1 0 0,-1 0-1 0 0,0 1 1 0 0,1-1-1 0 0,-1 0 1 0 0,2 2 0 0 0,-2 0 8 0 0,1-1 1 0 0,0 1 0 0 0,-1 0-1 0 0,1 0 1 0 0,-1 0-1 0 0,0 0 1 0 0,0 0 0 0 0,0 0-1 0 0,0 0 1 0 0,0 4 0 0 0,-1-1-10 0 0,1-1 0 0 0,-1 1 0 0 0,0-1 0 0 0,0 1 0 0 0,-1-1 0 0 0,1 0 0 0 0,-1 1 0 0 0,0-1 0 0 0,-1 0 0 0 0,0 1 1 0 0,1-1-1 0 0,-5 7 0 0 0,5-10-2 0 0,0 0 0 0 0,-1 0 0 0 0,1 0 0 0 0,-1 0 0 0 0,0-1 0 0 0,1 1 0 0 0,-1 0 1 0 0,0-1-1 0 0,0 1 0 0 0,0-1 0 0 0,0 0 0 0 0,0 1 0 0 0,-3 0 0 0 0,4-3-52 0 0,0 1 0 0 0,0-1 0 0 0,0 0 0 0 0,1 1 0 0 0,-1-1 0 0 0,0 0 0 0 0,1 0 0 0 0,-1 0 0 0 0,1 1 0 0 0,-1-1 1 0 0,1 0-1 0 0,-1 0 0 0 0,1 0 0 0 0,0 0 0 0 0,-1 0 0 0 0,1 0 0 0 0,0 0 0 0 0,0 0 0 0 0,0-2 0 0 0,-5-22 22 0 0,4 17 49 0 0,1-1 0 0 0,0 1 0 0 0,2-16 0 0 0,-2 21-46 0 0,0 0-1 0 0,1 0 0 0 0,0 0 0 0 0,-1 0 0 0 0,1 1 0 0 0,0-1 0 0 0,1 0 0 0 0,-1 1 0 0 0,0-1 0 0 0,1 0 1 0 0,-1 1-1 0 0,1 0 0 0 0,0-1 0 0 0,3-2 0 0 0,-4 4-29 0 0,-1 1 0 0 0,1-1 0 0 0,0 1 0 0 0,0 0 0 0 0,0-1 0 0 0,-1 1 0 0 0,1 0 0 0 0,0 0 0 0 0,0-1 0 0 0,0 1 0 0 0,0 0 0 0 0,0 0 0 0 0,-1 0 0 0 0,1 0 0 0 0,0 0 0 0 0,0 0 0 0 0,0 0 0 0 0,0 0 0 0 0,0 1 0 0 0,-1-1 0 0 0,3 1 0 0 0,19 10-45 0 0,2 0-501 0 0,18 0-2640 0 0,-27-9 1856 0 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4:03.595"/>
    </inkml:context>
    <inkml:brush xml:id="br0">
      <inkml:brushProperty name="width" value="0.1" units="cm"/>
      <inkml:brushProperty name="height" value="0.1" units="cm"/>
      <inkml:brushProperty name="color" value="#E71224"/>
    </inkml:brush>
  </inkml:definitions>
  <inkml:trace contextRef="#ctx0" brushRef="#br0">1 124 9465 0 0,'1'-12'-94'0'0,"0"3"86"0"0,1 0-1 0 0,-1 0 0 0 0,5-12 0 0 0,-6 19 32 0 0,1-1 1 0 0,-1 1-1 0 0,0-1 0 0 0,1 1 0 0 0,-1-1 0 0 0,0 1 0 0 0,0-1 1 0 0,-1 1-1 0 0,0-5 0 0 0,1-17 494 0 0,0 24-515 0 0,2-10 742 0 0,-2 13-172 0 0,-2 20-255 0 0,3 8-142 0 0,1 0-1 0 0,2 0 0 0 0,9 36 1 0 0,31 89 35 0 0,-37-132-216 0 0,-2 5 8 0 0,-5-24 7 0 0,1 0 0 0 0,0-1 0 0 0,0 1 0 0 0,0 0 0 0 0,0-1 0 0 0,3 6 0 0 0,-4-10-6 0 0,1-1 0 0 0,-1 1 0 0 0,1 0 0 0 0,-1 0 0 0 0,1 0 0 0 0,-1-1 0 0 0,1 1 0 0 0,-1 0 0 0 0,1-1 0 0 0,-1 1 0 0 0,0 0 0 0 0,1-1 0 0 0,-1 1 0 0 0,1-1 0 0 0,-1 1 0 0 0,0 0 1 0 0,1-1-1 0 0,-1 1 0 0 0,0-1 0 0 0,0 1 0 0 0,1-1 0 0 0,-1 1 0 0 0,0-1 0 0 0,0 1 0 0 0,0-2 0 0 0,9-15 4 0 0,3-9-7 0 0,28-44 1 0 0,-36 63-1 0 0,0 1 0 0 0,0 0 0 0 0,1 1 0 0 0,0-1 1 0 0,0 1-1 0 0,1 0 0 0 0,0 0 0 0 0,0 1 0 0 0,0-1 0 0 0,0 1 0 0 0,0 1 1 0 0,10-5-1 0 0,-14 7 0 0 0,0 0 1 0 0,0 1-1 0 0,1-1 1 0 0,-1 1-1 0 0,0-1 0 0 0,0 1 1 0 0,1 0-1 0 0,-1-1 1 0 0,0 1-1 0 0,0 0 1 0 0,1 1-1 0 0,-1-1 1 0 0,0 0-1 0 0,0 1 0 0 0,1-1 1 0 0,-1 1-1 0 0,0 0 1 0 0,0 0-1 0 0,3 1 1 0 0,-2 0 0 0 0,-1 0 0 0 0,1 0 0 0 0,-1 0 0 0 0,0 1 0 0 0,0-1 0 0 0,0 0 0 0 0,0 1 0 0 0,-1 0 0 0 0,1-1 0 0 0,-1 1 1 0 0,1 0-1 0 0,1 5 0 0 0,1 7-8 0 0,-1 0 1 0 0,0 0 0 0 0,-1 0-1 0 0,1 24 1 0 0,-3-32-4 0 0,1 2-305 0 0,-1 1-1 0 0,1 0 1 0 0,1-1-1 0 0,0 1 1 0 0,0-1-1 0 0,5 13 1 0 0,-5-19 99 0 0,-1 0 0 0 0,1 0 0 0 0,0-1 0 0 0,-1 1 0 0 0,1 0 0 0 0,0-1 1 0 0,1 0-1 0 0,-1 1 0 0 0,0-1 0 0 0,1 0 0 0 0,-1 0 0 0 0,1 0 0 0 0,0-1 0 0 0,-1 1 0 0 0,1-1 0 0 0,0 1 1 0 0,0-1-1 0 0,0 0 0 0 0,0 0 0 0 0,0 0 0 0 0,1 0 0 0 0,-1-1 0 0 0,3 1 0 0 0,14-1-595 0 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4:03.983"/>
    </inkml:context>
    <inkml:brush xml:id="br0">
      <inkml:brushProperty name="width" value="0.1" units="cm"/>
      <inkml:brushProperty name="height" value="0.1" units="cm"/>
      <inkml:brushProperty name="color" value="#E71224"/>
    </inkml:brush>
  </inkml:definitions>
  <inkml:trace contextRef="#ctx0" brushRef="#br0">166 303 6189 0 0,'0'-1'0'0'0,"5"-4"115"0"0,0-1 0 0 0,-1 0 0 0 0,0 0 0 0 0,0-1 0 0 0,4-9 0 0 0,-7 13-25 0 0,0 0 0 0 0,0 0 1 0 0,-1 0-1 0 0,1 0 0 0 0,-1 0 0 0 0,0-1 0 0 0,0 1 0 0 0,0 0 0 0 0,0 0 1 0 0,-1 0-1 0 0,1 0 0 0 0,-1-1 0 0 0,0 1 0 0 0,0 0 0 0 0,-3-5 0 0 0,-1-4 228 0 0,0 0-1 0 0,-2 0 0 0 0,-12-18 1 0 0,16 26-261 0 0,0 0 0 0 0,-1 0 0 0 0,1 0 0 0 0,-1 1 0 0 0,0-1 0 0 0,0 1 0 0 0,0 0 0 0 0,-1 0 0 0 0,1 0 0 0 0,-1 0 0 0 0,0 1 0 0 0,-5-2 0 0 0,8 3-37 0 0,1 1-1 0 0,-1 0 1 0 0,1 0 0 0 0,-1 0 0 0 0,1 1 0 0 0,-1-1 0 0 0,1 0 0 0 0,-1 0 0 0 0,1 1 0 0 0,0-1 0 0 0,-1 1-1 0 0,1 0 1 0 0,0-1 0 0 0,-1 1 0 0 0,1 0 0 0 0,0 0 0 0 0,0-1 0 0 0,-1 1 0 0 0,1 0 0 0 0,0 0 0 0 0,0 0-1 0 0,0 1 1 0 0,0-1 0 0 0,0 0 0 0 0,1 0 0 0 0,-1 1 0 0 0,0-1 0 0 0,-1 3 0 0 0,-3 6 176 0 0,0 0 0 0 0,-6 18 1 0 0,10-24-134 0 0,-5 12 149 0 0,-2 4-9 0 0,1 0-1 0 0,1 1 1 0 0,-3 22-1 0 0,8-39-189 0 0,0 1-1 0 0,1 0 1 0 0,-1-1-1 0 0,1 1 1 0 0,0 0-1 0 0,1 0 1 0 0,-1-1-1 0 0,1 1 1 0 0,0 0-1 0 0,0-1 1 0 0,0 1-1 0 0,1-1 1 0 0,0 1-1 0 0,0-1 1 0 0,0 0-1 0 0,0 0 1 0 0,0 0-1 0 0,1 0 1 0 0,5 7-1 0 0,-5-9-17 0 0,-1-1-1 0 0,1 1 1 0 0,0 0-1 0 0,0-1 1 0 0,0 0 0 0 0,0 1-1 0 0,0-1 1 0 0,0 0-1 0 0,0-1 1 0 0,0 1-1 0 0,0-1 1 0 0,1 1-1 0 0,-1-1 1 0 0,0 0 0 0 0,0 0-1 0 0,0 0 1 0 0,1-1-1 0 0,-1 1 1 0 0,0-1-1 0 0,6-1 1 0 0,3-2-120 0 0,0 0 1 0 0,-1 0-1 0 0,1-1 0 0 0,10-6 1 0 0,-11 4-14 0 0,0 0 0 0 0,-1 0 0 0 0,0-1 0 0 0,0 0-1 0 0,-1-1 1 0 0,0 0 0 0 0,0 0 0 0 0,-1-1 0 0 0,0 0 0 0 0,-1-1 0 0 0,0 1 0 0 0,6-15 0 0 0,-3 2 82 0 0,-1 0-1 0 0,-1-1 1 0 0,-1 0 0 0 0,-1 0 0 0 0,3-30 0 0 0,-4 23 70 0 0,-1 0-72 0 0,-10 55-2 0 0,1-1 102 0 0,0 0 0 0 0,1 0-1 0 0,2 1 1 0 0,0 43 0 0 0,3-60-111 0 0,-1-1 0 0 0,1 1 0 0 0,0 0 0 0 0,0-1 0 0 0,1 1 0 0 0,0-1 0 0 0,0 1 0 0 0,1-1 0 0 0,0 0 0 0 0,0 0 0 0 0,0 0 0 0 0,1 0 0 0 0,0-1 0 0 0,0 1 0 0 0,0-1 0 0 0,0 0 0 0 0,1 0 0 0 0,0-1 0 0 0,0 1 0 0 0,1-1 0 0 0,9 6 0 0 0,-9-7-226 0 0,0-1 0 0 0,0 0 1 0 0,0 0-1 0 0,8 2 0 0 0,-14-4 287 0 0,19 5-976 0 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4:04.343"/>
    </inkml:context>
    <inkml:brush xml:id="br0">
      <inkml:brushProperty name="width" value="0.1" units="cm"/>
      <inkml:brushProperty name="height" value="0.1" units="cm"/>
      <inkml:brushProperty name="color" value="#E71224"/>
    </inkml:brush>
  </inkml:definitions>
  <inkml:trace contextRef="#ctx0" brushRef="#br0">2 145 6785 0 0,'-2'-112'243'0'0,"2"79"112"0"0,5 213 1038 0 0,-2-133-1184 0 0,2 0 0 0 0,14 57 1 0 0,-17-95-210 0 0,0 0 0 0 0,-1 0 0 0 0,1 14 0 0 0,-2-37-2 0 0,2 0 1 0 0,0 1 0 0 0,0-1 0 0 0,2 1-1 0 0,-1-1 1 0 0,2 1 0 0 0,0 0 0 0 0,0 1 0 0 0,1-1-1 0 0,1 1 1 0 0,0 0 0 0 0,1 1 0 0 0,0 0 0 0 0,0 0-1 0 0,2 0 1 0 0,9-9 0 0 0,-16 18-1 0 0,-1 0 0 0 0,0 1 0 0 0,1-1 0 0 0,0 0 0 0 0,-1 1 0 0 0,1-1-1 0 0,0 1 1 0 0,0 0 0 0 0,0 0 0 0 0,0 0 0 0 0,0 0 0 0 0,0 0 0 0 0,0 1 0 0 0,0 0 0 0 0,0-1 0 0 0,0 1 0 0 0,1 0 0 0 0,-1 0 0 0 0,0 1 0 0 0,0-1 0 0 0,0 1 0 0 0,0 0 0 0 0,0-1 0 0 0,4 3 0 0 0,-2-1 5 0 0,-1 1 0 0 0,0 0-1 0 0,0 0 1 0 0,0 0 0 0 0,0 0 0 0 0,0 1 0 0 0,0-1 0 0 0,-1 1 0 0 0,0 0 0 0 0,0 0 0 0 0,0 0 0 0 0,0 1 0 0 0,-1-1 0 0 0,3 7 0 0 0,0 0 44 0 0,0 1 0 0 0,-1 0 0 0 0,0 0 0 0 0,-1 1-1 0 0,3 23 1 0 0,-6-32-25 0 0,0-1 1 0 0,0 1-1 0 0,0 0 0 0 0,-1 0 0 0 0,1 0 1 0 0,-1 0-1 0 0,0 0 0 0 0,0 0 0 0 0,0 0 1 0 0,-2 4-1 0 0,1-6-11 0 0,1 0 1 0 0,0 0 0 0 0,-1 0-1 0 0,1 0 1 0 0,-1 0 0 0 0,1-1-1 0 0,-1 1 1 0 0,0-1 0 0 0,0 1-1 0 0,0-1 1 0 0,0 1-1 0 0,0-1 1 0 0,0 0 0 0 0,0 0-1 0 0,0 0 1 0 0,0 0 0 0 0,-1-1-1 0 0,-2 2 1 0 0,2-2-99 0 0,0 1-1 0 0,1-1 1 0 0,-1 1 0 0 0,0-1-1 0 0,1 0 1 0 0,-1 0 0 0 0,0 0-1 0 0,1-1 1 0 0,-1 1 0 0 0,1-1-1 0 0,-1 1 1 0 0,0-1 0 0 0,1 0-1 0 0,-1 0 1 0 0,1 0 0 0 0,0 0 0 0 0,-1-1-1 0 0,1 1 1 0 0,0-1 0 0 0,0 1-1 0 0,0-1 1 0 0,0 0 0 0 0,0 1-1 0 0,0-1 1 0 0,0 0 0 0 0,1 0-1 0 0,-4-5 1 0 0,-1-2-786 0 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4:04.704"/>
    </inkml:context>
    <inkml:brush xml:id="br0">
      <inkml:brushProperty name="width" value="0.1" units="cm"/>
      <inkml:brushProperty name="height" value="0.1" units="cm"/>
      <inkml:brushProperty name="color" value="#E71224"/>
    </inkml:brush>
  </inkml:definitions>
  <inkml:trace contextRef="#ctx0" brushRef="#br0">2 11 6689 0 0,'2'-10'2099'0'0,"-4"27"-906"0"0,1 1-1 0 0,0-1 1 0 0,3 26 0 0 0,0-30-1100 0 0,-1 0 0 0 0,2 1 1 0 0,0-1-1 0 0,0 0 1 0 0,1 0-1 0 0,11 23 1 0 0,-13-31-103 0 0,1 1 1 0 0,0-1-1 0 0,1 0 1 0 0,-1 1-1 0 0,1-1 1 0 0,0-1-1 0 0,0 1 0 0 0,0-1 1 0 0,1 1-1 0 0,-1-1 1 0 0,1-1-1 0 0,0 1 1 0 0,1-1-1 0 0,-1 1 1 0 0,0-1-1 0 0,1-1 1 0 0,7 3-1 0 0,-12-4-22 0 0,1-1 0 0 0,-1 0 0 0 0,1 1 0 0 0,0-1 0 0 0,-1 0 0 0 0,1 0 0 0 0,-1 0-1 0 0,1 0 1 0 0,0-1 0 0 0,-1 1 0 0 0,1 0 0 0 0,-1-1 0 0 0,1 1 0 0 0,-1-1 0 0 0,1 1 0 0 0,-1-1 0 0 0,1 0-1 0 0,2-1 1 0 0,-2 0-9 0 0,1 0-1 0 0,-1 0 1 0 0,1-1-1 0 0,-1 1 1 0 0,0-1-1 0 0,0 0 1 0 0,0 1-1 0 0,2-6 0 0 0,2-5-4 0 0,0 0-1 0 0,-2 0 1 0 0,5-20-1 0 0,-8 28 60 0 0,30-116-20 0 0,-32 142-606 0 0,1-1 0 0 0,3 29 0 0 0,-2-47 390 0 0,0 0-1 0 0,-1 1 1 0 0,1-1 0 0 0,0 0 0 0 0,0 0-1 0 0,0-1 1 0 0,0 1 0 0 0,1 0 0 0 0,-1 0-1 0 0,0 0 1 0 0,1-1 0 0 0,-1 1 0 0 0,1-1-1 0 0,0 1 1 0 0,-1-1 0 0 0,1 0 0 0 0,0 1-1 0 0,0-1 1 0 0,0 0 0 0 0,0 0-1 0 0,4 1 1 0 0,3 0-829 0 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4:05.046"/>
    </inkml:context>
    <inkml:brush xml:id="br0">
      <inkml:brushProperty name="width" value="0.1" units="cm"/>
      <inkml:brushProperty name="height" value="0.1" units="cm"/>
      <inkml:brushProperty name="color" value="#E71224"/>
    </inkml:brush>
  </inkml:definitions>
  <inkml:trace contextRef="#ctx0" brushRef="#br0">1 338 5236 0 0,'6'-18'189'0'0,"-4"12"61"0"0,0-1-1 0 0,0 1 1 0 0,0 0 0 0 0,-1 0 0 0 0,1-10-1 0 0,-2 15-176 0 0,0 0-1 0 0,-1 1 0 0 0,1-1 0 0 0,0 0 1 0 0,0 0-1 0 0,1 0 0 0 0,-1 0 0 0 0,0 0 1 0 0,0 1-1 0 0,0-1 0 0 0,0 0 1 0 0,1 0-1 0 0,-1 0 0 0 0,0 0 0 0 0,1 1 1 0 0,-1-1-1 0 0,1 0 0 0 0,-1 1 0 0 0,1-1 1 0 0,-1 0-1 0 0,1 1 0 0 0,-1-1 1 0 0,1 0-1 0 0,0 1 0 0 0,1-2 0 0 0,-2 3-45 0 0,1-1-1 0 0,0 0 0 0 0,-1 0 0 0 0,1 0 0 0 0,0 1 0 0 0,0-1 1 0 0,-1 0-1 0 0,1 1 0 0 0,0-1 0 0 0,-1 0 0 0 0,1 1 1 0 0,-1-1-1 0 0,1 1 0 0 0,-1-1 0 0 0,1 1 0 0 0,-1-1 1 0 0,1 1-1 0 0,-1 0 0 0 0,1-1 0 0 0,-1 1 0 0 0,1 0 1 0 0,-1-1-1 0 0,0 1 0 0 0,0 0 0 0 0,1-1 0 0 0,-1 1 0 0 0,0 0 1 0 0,0 0-1 0 0,0-1 0 0 0,0 2 0 0 0,7 17-58 0 0,-2 1 0 0 0,-1-1 0 0 0,0 1 1 0 0,-2 0-1 0 0,0 0 0 0 0,-1 0 0 0 0,-1 0 0 0 0,-4 27 0 0 0,6-12-2212 0 0,-2-31 1318 0 0</inkml:trace>
  <inkml:trace contextRef="#ctx0" brushRef="#br0" timeOffset="1">128 5 3900 0 0,'0'-1'-4'0'0,"-2"0"0"0"0,4-2 4 0 0,-2 6 12 0 0,0 5-8 0 0,-4 4 16 0 0,2 0-24 0 0,2 5 8 0 0,2 1-48 0 0,-2 1-120 0 0,2-1-200 0 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4:05.840"/>
    </inkml:context>
    <inkml:brush xml:id="br0">
      <inkml:brushProperty name="width" value="0.1" units="cm"/>
      <inkml:brushProperty name="height" value="0.1" units="cm"/>
      <inkml:brushProperty name="color" value="#E71224"/>
    </inkml:brush>
  </inkml:definitions>
  <inkml:trace contextRef="#ctx0" brushRef="#br0">68 279 7005 0 0,'0'-4'129'0'0,"-1"1"0"0"0,0-1 1 0 0,1 0-1 0 0,-1 0 0 0 0,-1 1 1 0 0,1-1-1 0 0,-1 1 1 0 0,1-1-1 0 0,-1 1 0 0 0,0 0 1 0 0,0-1-1 0 0,-1 1 0 0 0,1 0 1 0 0,-1 0-1 0 0,-2-2 1 0 0,-5-6 1456 0 0,6 43-373 0 0,2-21-1157 0 0,-3 33-13 0 0,5-42-37 0 0,0 1 1 0 0,0 0 0 0 0,0-1 0 0 0,0 1 0 0 0,1 0 0 0 0,-1-1 0 0 0,1 1-1 0 0,0 0 1 0 0,-1-1 0 0 0,1 1 0 0 0,0-1 0 0 0,3 5 0 0 0,-3-7-8 0 0,-1 0 0 0 0,1 1 0 0 0,0-1 0 0 0,0 0 1 0 0,-1 0-1 0 0,1 1 0 0 0,0-1 0 0 0,0 0 0 0 0,-1 0 0 0 0,1 0 1 0 0,0 0-1 0 0,0 0 0 0 0,0 0 0 0 0,-1 0 0 0 0,1 0 0 0 0,0-1 0 0 0,0 1 1 0 0,-1 0-1 0 0,1 0 0 0 0,0-1 0 0 0,0 1 0 0 0,-1 0 0 0 0,1-1 1 0 0,0 1-1 0 0,-1-1 0 0 0,1 1 0 0 0,-1-1 0 0 0,1 1 0 0 0,0-1 1 0 0,0 0-1 0 0,20-17-323 0 0,-20 17 302 0 0,5-6-41 0 0,0 0 0 0 0,0 0 0 0 0,-1-1 1 0 0,0 0-1 0 0,0 0 0 0 0,-1 0 0 0 0,0 0 1 0 0,0-1-1 0 0,-1 1 0 0 0,0-1 0 0 0,-1 0 1 0 0,0 0-1 0 0,0 0 0 0 0,-1 0 0 0 0,0-1 1 0 0,-1 1-1 0 0,0 0 0 0 0,0 0 0 0 0,-1-1 1 0 0,0 1-1 0 0,-1 0 0 0 0,0 0 0 0 0,-3-10 1 0 0,5 18 67 0 0,0 1 0 0 0,-1-1 0 0 0,1 0 0 0 0,0 0 0 0 0,-1 1 0 0 0,1-1 0 0 0,0 0 1 0 0,-1 1-1 0 0,1-1 0 0 0,-1 0 0 0 0,1 1 0 0 0,-1-1 0 0 0,1 0 0 0 0,-1 1 0 0 0,0-1 0 0 0,1 1 1 0 0,-1-1-1 0 0,1 1 0 0 0,-1-1 0 0 0,0 1 0 0 0,0 0 0 0 0,1-1 0 0 0,-1 1 0 0 0,0 0 1 0 0,0 0-1 0 0,1-1 0 0 0,-1 1 0 0 0,0 0 0 0 0,-1 0 0 0 0,0 0 18 0 0,0 1-1 0 0,0-1 1 0 0,0 1-1 0 0,1 0 1 0 0,-1-1 0 0 0,0 1-1 0 0,0 0 1 0 0,1 0-1 0 0,-1 0 1 0 0,0 0-1 0 0,1 1 1 0 0,-2 0 0 0 0,-4 5 93 0 0,0 0 0 0 0,0 0 0 0 0,1 1 0 0 0,-5 8 1 0 0,5-7-32 0 0,1 0 0 0 0,0 1 1 0 0,0 0-1 0 0,1 0 0 0 0,1 0 0 0 0,0 0 1 0 0,0 0-1 0 0,1 1 0 0 0,0-1 1 0 0,1 1-1 0 0,0-1 0 0 0,1 19 0 0 0,0-24-63 0 0,1 1 0 0 0,0-1 0 0 0,0 1-1 0 0,1-1 1 0 0,-1 0 0 0 0,1 1 0 0 0,0-1-1 0 0,1 0 1 0 0,-1 0 0 0 0,1-1-1 0 0,0 1 1 0 0,0 0 0 0 0,0-1 0 0 0,1 0-1 0 0,0 0 1 0 0,-1 0 0 0 0,2 0 0 0 0,-1 0-1 0 0,0-1 1 0 0,1 0 0 0 0,-1 0 0 0 0,1 0-1 0 0,0 0 1 0 0,0-1 0 0 0,0 0-1 0 0,6 2 1 0 0,-7-3-77 0 0,1 0 1 0 0,0 0-1 0 0,-1-1 0 0 0,1 0 1 0 0,0 0-1 0 0,-1 0 0 0 0,1 0 0 0 0,0-1 1 0 0,-1 1-1 0 0,1-1 0 0 0,0 0 0 0 0,-1-1 1 0 0,0 1-1 0 0,1-1 0 0 0,-1 0 0 0 0,0 0 1 0 0,5-3-1 0 0,-1 0-100 0 0,0 0 0 0 0,-1-1 0 0 0,1 0 0 0 0,-1 0 0 0 0,-1 0 0 0 0,1-1 0 0 0,10-14 0 0 0,-13 15 134 0 0,0-1-1 0 0,-1 0 1 0 0,0 0 0 0 0,0 0-1 0 0,-1 0 1 0 0,1 0-1 0 0,1-14 1 0 0,3-54 20 0 0,-2 7 59 0 0,2 47-8 0 0,-2 13-33 0 0,-5 8-17 0 0,0 0 0 0 0,0 0 0 0 0,1 0 0 0 0,-1 0 1 0 0,0 0-1 0 0,0 0 0 0 0,0 0 0 0 0,1 0 0 0 0,-1 0 0 0 0,0 0 0 0 0,0 0 0 0 0,0 0 0 0 0,1 0 0 0 0,-1 0 1 0 0,0 0-1 0 0,0 0 0 0 0,0 0 0 0 0,0 0 0 0 0,1 0 0 0 0,-1 0 0 0 0,0 0 0 0 0,0 0 0 0 0,0 1 1 0 0,0-1-1 0 0,1 0 0 0 0,-1 0 0 0 0,0 0 0 0 0,0 0 0 0 0,0 0 0 0 0,0 0 0 0 0,0 1 0 0 0,1-1 0 0 0,-1 0 1 0 0,0 0-1 0 0,0 0 0 0 0,0 0 0 0 0,0 1 0 0 0,5 9 95 0 0,0 1 0 0 0,-1 0 0 0 0,-1 0 1 0 0,1 0-1 0 0,-2 0 0 0 0,1 0 0 0 0,-2 1 0 0 0,0-1 0 0 0,0 15 0 0 0,0-7 34 0 0,1 0-1 0 0,6 23 1 0 0,-8-40-121 0 0,1 0 0 0 0,-1 0 0 0 0,1 1 0 0 0,0-1 0 0 0,0 0 0 0 0,-1 0 1 0 0,1 0-1 0 0,0-1 0 0 0,1 1 0 0 0,-1 0 0 0 0,0 0 0 0 0,1 0 0 0 0,-1-1 0 0 0,1 1 0 0 0,-1-1 1 0 0,1 1-1 0 0,0-1 0 0 0,-1 0 0 0 0,1 0 0 0 0,0 0 0 0 0,0 1 0 0 0,0-2 0 0 0,4 3 0 0 0,-4-3-6 0 0,0 0 0 0 0,0 0 0 0 0,0 0 0 0 0,0 0-1 0 0,0-1 1 0 0,1 1 0 0 0,-1-1 0 0 0,0 1-1 0 0,0-1 1 0 0,0 1 0 0 0,0-1 0 0 0,0 0 0 0 0,0 0-1 0 0,0 0 1 0 0,-1 0 0 0 0,1-1 0 0 0,0 1-1 0 0,-1 0 1 0 0,1-1 0 0 0,0 1 0 0 0,-1-1 0 0 0,0 0-1 0 0,3-2 1 0 0,-2 1-8 0 0,7-7 3 0 0,-1 0 0 0 0,0-1 0 0 0,0-1 0 0 0,-1 1-1 0 0,-1-1 1 0 0,10-24 0 0 0,-16 37 2 0 0,0-1-1 0 0,0 0 0 0 0,0 0 1 0 0,0 0-1 0 0,0 0 1 0 0,1 1-1 0 0,-1-1 0 0 0,0 0 1 0 0,0 0-1 0 0,0 0 1 0 0,0 0-1 0 0,0 0 1 0 0,0 1-1 0 0,0-1 0 0 0,1 0 1 0 0,-1 0-1 0 0,0 0 1 0 0,0 0-1 0 0,0 0 1 0 0,0 0-1 0 0,0 0 0 0 0,1 0 1 0 0,-1 0-1 0 0,0 0 1 0 0,0 0-1 0 0,0 1 1 0 0,0-1-1 0 0,1 0 0 0 0,-1 0 1 0 0,0 0-1 0 0,0 0 1 0 0,0 0-1 0 0,0 0 0 0 0,1 0 1 0 0,-1 0-1 0 0,0 0 1 0 0,0-1-1 0 0,0 1 1 0 0,0 0-1 0 0,0 0 0 0 0,1 0 1 0 0,-1 0-1 0 0,0 0 1 0 0,0 0-1 0 0,0 0 1 0 0,0 0-1 0 0,0 0 0 0 0,1 0 1 0 0,-1-1-1 0 0,0 1 1 0 0,0 0-1 0 0,0 0 0 0 0,0 0 1 0 0,0 0-1 0 0,0 0 1 0 0,0-1-1 0 0,0 1 1 0 0,1 0-1 0 0,-1 0 0 0 0,0 0 1 0 0,0-1-1 0 0,6 18-47 0 0,-5-15 51 0 0,7 20 8 0 0,-5-13 24 0 0,0-1 1 0 0,0 1 0 0 0,1-1 0 0 0,7 12-1 0 0,-9-18-25 0 0,-1 1 0 0 0,1-1 0 0 0,0 0-1 0 0,0 0 1 0 0,0-1 0 0 0,0 1 0 0 0,0 0-1 0 0,1-1 1 0 0,-1 1 0 0 0,0-1 0 0 0,1 1-1 0 0,-1-1 1 0 0,1 0 0 0 0,-1 0 0 0 0,1 0-1 0 0,0-1 1 0 0,-1 1 0 0 0,1-1 0 0 0,4 1-1 0 0,-2-1 1 0 0,-1 1-1 0 0,1-1 0 0 0,-1-1 0 0 0,1 1 1 0 0,7-2-1 0 0,-11 2-9 0 0,1-1 1 0 0,-1 1-1 0 0,0-1 0 0 0,1 0 1 0 0,-1 1-1 0 0,0-1 0 0 0,0 0 1 0 0,1 0-1 0 0,-1 0 0 0 0,0 0 1 0 0,0 0-1 0 0,0 0 0 0 0,0 0 1 0 0,0 0-1 0 0,0-1 0 0 0,0 1 0 0 0,-1 0 1 0 0,1 0-1 0 0,0-1 0 0 0,0-1 1 0 0,0 1-1 0 0,1 0-1 0 0,0 0 1 0 0,-1 0 0 0 0,1 0 0 0 0,0 0 0 0 0,0 1-1 0 0,0-1 1 0 0,0 1 0 0 0,0-1 0 0 0,3 0 0 0 0,15-14-4 0 0,-10 4 51 0 0,-1 0-1 0 0,0-1 1 0 0,-1-1 0 0 0,0 1-1 0 0,-1-2 1 0 0,10-27 0 0 0,-16 40-39 0 0,19-64 523 0 0,-18 59-426 0 0,-1 0 0 0 0,0 1 0 0 0,0-1-1 0 0,-1 0 1 0 0,1 0 0 0 0,-1 0 0 0 0,-2-11-1 0 0,2 17-92 0 0,0 1-1 0 0,-1-1 1 0 0,1 0-1 0 0,0 1 1 0 0,0-1-1 0 0,-1 0 1 0 0,1 1-1 0 0,0-1 1 0 0,-1 1 0 0 0,1-1-1 0 0,0 1 1 0 0,-1-1-1 0 0,1 1 1 0 0,-1-1-1 0 0,1 1 1 0 0,-1 0-1 0 0,1-1 1 0 0,-1 1-1 0 0,1-1 1 0 0,-1 1-1 0 0,1 0 1 0 0,-1 0-1 0 0,0-1 1 0 0,1 1-1 0 0,-2 0 1 0 0,-19 0-6 0 0,-20 16-688 0 0,-19 12-1319 0 0,21-10 514 0 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4:08.108"/>
    </inkml:context>
    <inkml:brush xml:id="br0">
      <inkml:brushProperty name="width" value="0.1" units="cm"/>
      <inkml:brushProperty name="height" value="0.1" units="cm"/>
      <inkml:brushProperty name="color" value="#E71224"/>
    </inkml:brush>
  </inkml:definitions>
  <inkml:trace contextRef="#ctx0" brushRef="#br0">335 102 7229 0 0,'6'-6'49'0'0,"1"0"0"0"0,-1 1 1 0 0,1 0-1 0 0,8-5 0 0 0,-10 7 126 0 0,-1 0 0 0 0,1 0 0 0 0,-1 0-1 0 0,1 0 1 0 0,-1-1 0 0 0,0 0 0 0 0,0 0 0 0 0,-1 0-1 0 0,1 0 1 0 0,-1 0 0 0 0,4-8 0 0 0,-6 11-143 0 0,-1 1 1 0 0,0-1-1 0 0,0 1 0 0 0,0 0 1 0 0,1-1-1 0 0,-1 1 0 0 0,0-1 1 0 0,0 1-1 0 0,0 0 1 0 0,0-1-1 0 0,0 1 0 0 0,0-1 1 0 0,0 1-1 0 0,0-1 0 0 0,0 1 1 0 0,0 0-1 0 0,0-1 0 0 0,0 1 1 0 0,-1-1-1 0 0,1 1 1 0 0,0 0-1 0 0,0-1 0 0 0,0 1 1 0 0,0-1-1 0 0,-1 1 0 0 0,1 0 1 0 0,0-1-1 0 0,0 1 0 0 0,-1 0 1 0 0,1-1-1 0 0,0 1 1 0 0,-1 0-1 0 0,1 0 0 0 0,0-1 1 0 0,-1 1-1 0 0,1 0 0 0 0,-1-1 1 0 0,-22-3 661 0 0,-26 9-140 0 0,37-3-491 0 0,1 0-1 0 0,-1 1 1 0 0,1 1-1 0 0,0 0 1 0 0,0 1-1 0 0,0 0 1 0 0,1 0-1 0 0,-13 9 1 0 0,18-10-27 0 0,0 0 0 0 0,1 0 0 0 0,-1 1 0 0 0,1 0 0 0 0,0 0 0 0 0,0 0 0 0 0,1 0 0 0 0,-1 0 0 0 0,1 1 0 0 0,0-1 0 0 0,1 1 0 0 0,-1 0 0 0 0,1 0 0 0 0,0 0 0 0 0,1 0 0 0 0,-2 12 1 0 0,2-12 11 0 0,0 0 0 0 0,1 1 0 0 0,0-1 0 0 0,0 0 1 0 0,0 0-1 0 0,1 0 0 0 0,0 0 0 0 0,0 0 0 0 0,1 0 1 0 0,-1 0-1 0 0,1 0 0 0 0,1 0 0 0 0,-1-1 1 0 0,1 1-1 0 0,0-1 0 0 0,7 10 0 0 0,-2-6 12 0 0,0-1 0 0 0,0 0 0 0 0,1-1 0 0 0,0 0 0 0 0,0 0 0 0 0,0-1 0 0 0,1 0-1 0 0,13 5 1 0 0,112 56 339 0 0,-132-66-392 0 0,58 31 81 0 0,-55-28-80 0 0,-1-1-1 0 0,0 1 1 0 0,0 0-1 0 0,0 0 1 0 0,-1 0 0 0 0,1 1-1 0 0,-1-1 1 0 0,6 9-1 0 0,-8-9 1 0 0,-1-1-1 0 0,0 0 0 0 0,0 1 1 0 0,0-1-1 0 0,0 1 0 0 0,-1-1 0 0 0,1 1 1 0 0,-1 0-1 0 0,0-1 0 0 0,0 1 0 0 0,0-1 1 0 0,0 1-1 0 0,-1 0 0 0 0,1-1 1 0 0,-1 1-1 0 0,0-1 0 0 0,0 1 0 0 0,-1-1 1 0 0,1 0-1 0 0,0 1 0 0 0,-1-1 1 0 0,0 0-1 0 0,-4 5 0 0 0,-4 6 28 0 0,0-1 0 0 0,-1 0 1 0 0,-21 19-1 0 0,3-6-35 0 0,-2-1 1 0 0,0-2-1 0 0,-1-1 0 0 0,-43 21 1 0 0,50-30-3 0 0,0-2 0 0 0,-1 0 0 0 0,0-2 0 0 0,-1-1 0 0 0,0-1 0 0 0,-45 6 0 0 0,64-12 4 0 0,5 0 2 0 0,1-1-1 0 0,-1 1 0 0 0,0-1 1 0 0,0 0-1 0 0,0 0 0 0 0,0 0 1 0 0,0 0-1 0 0,0 0 0 0 0,0-1 1 0 0,0 1-1 0 0,0-1 0 0 0,0 0 1 0 0,-2-1-1 0 0,5 2-2 0 0,0-1 1 0 0,0 1-1 0 0,0 0 1 0 0,0 0-1 0 0,0-1 0 0 0,0 1 1 0 0,1 0-1 0 0,-1 0 1 0 0,0-1-1 0 0,0 1 0 0 0,0 0 1 0 0,0 0-1 0 0,1-1 0 0 0,-1 1 1 0 0,0 0-1 0 0,0 0 1 0 0,1 0-1 0 0,-1 0 0 0 0,0-1 1 0 0,0 1-1 0 0,1 0 1 0 0,-1 0-1 0 0,0 0 0 0 0,0 0 1 0 0,1 0-1 0 0,-1 0 0 0 0,0 0 1 0 0,0 0-1 0 0,1 0 1 0 0,-1 0-1 0 0,0 0 0 0 0,1 0 1 0 0,-1 0-1 0 0,0 0 1 0 0,0 0-1 0 0,1 0 0 0 0,-1 0 1 0 0,1 0-1 0 0,13-2 6 0 0,1 2 81 0 0,-1 1 0 0 0,1 0 0 0 0,-1 1-1 0 0,1 1 1 0 0,-1 0 0 0 0,0 1 0 0 0,0 0 0 0 0,0 2 0 0 0,-1-1 0 0 0,0 1 0 0 0,19 12 0 0 0,-7-2 299 0 0,-1 2 1 0 0,-1 0-1 0 0,0 1 0 0 0,33 37 0 0 0,-37-33-194 0 0,-1 0 0 0 0,-1 1 0 0 0,-1 0-1 0 0,-1 1 1 0 0,16 39 0 0 0,-16-25-1229 0 0,17 59 0 0 0,-19-56-2091 0 0,-8-26 998 0 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4:09.030"/>
    </inkml:context>
    <inkml:brush xml:id="br0">
      <inkml:brushProperty name="width" value="0.1" units="cm"/>
      <inkml:brushProperty name="height" value="0.1" units="cm"/>
      <inkml:brushProperty name="color" value="#E71224"/>
    </inkml:brush>
  </inkml:definitions>
  <inkml:trace contextRef="#ctx0" brushRef="#br0">9 149 5941 0 0,'-2'-4'86'0'0,"1"1"0"0"0,0-1 0 0 0,0 0 0 0 0,0 1 0 0 0,0-1 0 0 0,0 0 0 0 0,1 0 0 0 0,-1 1 0 0 0,1-1 0 0 0,0 0 0 0 0,1 0 0 0 0,-1 0 0 0 0,1 0 0 0 0,-1 1 0 0 0,1-1 0 0 0,0 0 0 0 0,0 1 0 0 0,1-1 0 0 0,-1 0 0 0 0,1 1 0 0 0,0 0 0 0 0,0-1 0 0 0,0 1 0 0 0,0 0 0 0 0,0 0 0 0 0,1 0 0 0 0,-1 0 0 0 0,1 0 0 0 0,3-2 0 0 0,7-1 149 0 0,0-1 0 0 0,0 2 0 0 0,1 0 0 0 0,0 1 0 0 0,-1 0 0 0 0,1 1 0 0 0,1 0 0 0 0,-1 1 0 0 0,0 1 0 0 0,1 0 0 0 0,14 2 0 0 0,17 1 177 0 0,0 3 1 0 0,50 12-1 0 0,-90-16-363 0 0,15 3 43 0 0,0 1 1 0 0,0 0 0 0 0,34 15-1 0 0,-49-17-81 0 0,-1 0-1 0 0,0-1 1 0 0,0 2-1 0 0,0-1 1 0 0,0 1-1 0 0,-1-1 1 0 0,1 1-1 0 0,-1 1 0 0 0,0-1 1 0 0,0 0-1 0 0,-1 1 1 0 0,1 0-1 0 0,-1 0 1 0 0,0 0-1 0 0,0 0 1 0 0,-1 1-1 0 0,1-1 0 0 0,1 9 1 0 0,-3-10 18 0 0,0 0-1 0 0,0 0 1 0 0,-1 0 0 0 0,1 0 0 0 0,-1 0-1 0 0,0 1 1 0 0,0-1 0 0 0,-1 0 0 0 0,1 0-1 0 0,-1 0 1 0 0,0 1 0 0 0,0-1 0 0 0,-3 6-1 0 0,1-3 36 0 0,0-1 0 0 0,-1 0 0 0 0,0 0 0 0 0,0-1 0 0 0,0 1 0 0 0,-1-1 0 0 0,-7 8 0 0 0,-7 2 139 0 0,0 0-1 0 0,-2-2 0 0 0,-35 19 0 0 0,51-29-183 0 0,-31 18 136 0 0,1 2-1 0 0,2 1 1 0 0,0 1 0 0 0,-45 46-1 0 0,71-64-99 0 0,0 0-1 0 0,1 1 0 0 0,0 1 0 0 0,0-1 0 0 0,0 1 0 0 0,1 0 0 0 0,-7 18 0 0 0,10-22-18 0 0,0 1 0 0 0,1-1-1 0 0,0 1 1 0 0,0-1 0 0 0,0 1 0 0 0,1-1-1 0 0,-1 1 1 0 0,1 0 0 0 0,1-1 0 0 0,-1 1-1 0 0,1 0 1 0 0,0-1 0 0 0,0 1 0 0 0,1-1-1 0 0,3 10 1 0 0,1-5-12 0 0,0 1 0 0 0,0-1 0 0 0,1 0 0 0 0,1 0 1 0 0,0-1-1 0 0,0 0 0 0 0,1 0 0 0 0,0-1 0 0 0,0 0 0 0 0,1-1 0 0 0,0 0 0 0 0,0-1 0 0 0,1 0 0 0 0,-1 0 0 0 0,1-1 0 0 0,13 4 0 0 0,12 3 2 0 0,2-1-1 0 0,-1-1 1 0 0,68 6-1 0 0,-97-14-23 0 0,11 1-10 0 0,-1-1 1 0 0,0-1-1 0 0,1 0 1 0 0,-1-2-1 0 0,32-3 1 0 0,-51 4-87 0 0,-2 0 79 0 0,0 0-1 0 0,0 1 1 0 0,0-1-1 0 0,1 1 1 0 0,-1 0 0 0 0,0 0-1 0 0,1 0 1 0 0,-4 2 0 0 0,-20 12 28 0 0,4-1 155 0 0,0 0-1 0 0,-20 18 1 0 0,35-26-82 0 0,0 1 1 0 0,1-1-1 0 0,0 1 0 0 0,0 1 0 0 0,1-1 0 0 0,-1 1 1 0 0,2 0-1 0 0,-1 0 0 0 0,-4 13 0 0 0,5-10 30 0 0,1 1 0 0 0,0-1 0 0 0,1 0 0 0 0,0 1 1 0 0,1-1-1 0 0,0 19 0 0 0,10 70 464 0 0,-1-22-440 0 0,-8-73-241 0 0,0 0-1 0 0,0 0 1 0 0,-1 0 0 0 0,0 0-1 0 0,0 0 1 0 0,0 0 0 0 0,-1 0-1 0 0,1-1 1 0 0,-1 1 0 0 0,-1 0-1 0 0,1-1 1 0 0,0 0-1 0 0,-1 1 1 0 0,0-1 0 0 0,0 0-1 0 0,0 0 1 0 0,-1-1 0 0 0,1 1-1 0 0,-6 3 1 0 0,-7 6-861 0 0,0-1-1 0 0,-2-1 1 0 0,-24 13 0 0 0,27-16 354 0 0,-30 15-1262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8:59:22.478"/>
    </inkml:context>
    <inkml:brush xml:id="br0">
      <inkml:brushProperty name="width" value="0.1" units="cm"/>
      <inkml:brushProperty name="height" value="0.1" units="cm"/>
      <inkml:brushProperty name="color" value="#FFC114"/>
    </inkml:brush>
  </inkml:definitions>
  <inkml:trace contextRef="#ctx0" brushRef="#br0">1526 191 7005 0 0,'1'-3'11'0'0,"-1"0"0"0"0,0 0 1 0 0,-1 0-1 0 0,1 0 1 0 0,0 0-1 0 0,-1 0 1 0 0,1 0-1 0 0,-1 0 0 0 0,0 0 1 0 0,0 0-1 0 0,0 0 1 0 0,-1 0-1 0 0,-2-4 0 0 0,1 4 6 0 0,0 1 0 0 0,0-1 0 0 0,0 1 0 0 0,0-1-1 0 0,-1 1 1 0 0,1 0 0 0 0,-1 0 0 0 0,0 1 0 0 0,1-1 0 0 0,-7-1-1 0 0,-56-16 279 0 0,-1 3-1 0 0,-102-12 1 0 0,61 14 584 0 0,0 5 1 0 0,-185 7 0 0 0,234 6-594 0 0,-1 3 0 0 0,2 2 0 0 0,-1 3 1 0 0,2 3-1 0 0,0 2 0 0 0,-85 37 0 0 0,128-47-272 0 0,0 0 0 0 0,0 1 0 0 0,1 0 0 0 0,0 1 1 0 0,1 1-1 0 0,-1 0 0 0 0,2 0 0 0 0,-18 21 0 0 0,25-26 0 0 0,0 1 0 0 0,0-1 0 0 0,1 1 1 0 0,0 0-1 0 0,0 0 0 0 0,0 0 0 0 0,1 1 0 0 0,-1-1 0 0 0,2 1 1 0 0,-1-1-1 0 0,1 1 0 0 0,0 0 0 0 0,0 0 0 0 0,1-1 0 0 0,0 1 1 0 0,0 0-1 0 0,0 0 0 0 0,1-1 0 0 0,0 1 0 0 0,0 0 1 0 0,1-1-1 0 0,4 10 0 0 0,-1-3 37 0 0,1 0 0 0 0,0 0 0 0 0,1-1 1 0 0,1 0-1 0 0,0 0 0 0 0,1-1 0 0 0,12 13 0 0 0,-5-8 27 0 0,2 0 0 0 0,-1-2 0 0 0,38 24 0 0 0,-6-11 27 0 0,2-2 0 0 0,95 33 1 0 0,-19-18-68 0 0,1-5 0 0 0,236 32 1 0 0,271-25-58 0 0,317-93-4 0 0,-620-3 68 0 0,-273 41-34 0 0,0-4-1 0 0,-1-2 1 0 0,83-39-1 0 0,-124 49-10 0 0,-1 0-1 0 0,0 0 0 0 0,-1-2 0 0 0,0 0 0 0 0,-1-1 1 0 0,0 0-1 0 0,-1-1 0 0 0,19-24 0 0 0,-28 32 0 0 0,0 1 0 0 0,-1-1 0 0 0,0-1-1 0 0,0 1 1 0 0,0 0 0 0 0,-1-1-1 0 0,0 1 1 0 0,0-1 0 0 0,0 0 0 0 0,-1 0-1 0 0,0 0 1 0 0,0 0 0 0 0,0 0-1 0 0,-1 0 1 0 0,0 0 0 0 0,0 0 0 0 0,0 0-1 0 0,-1 0 1 0 0,0 0 0 0 0,0 0-1 0 0,0 1 1 0 0,-1-1 0 0 0,0 0 0 0 0,0 0-1 0 0,-1 1 1 0 0,1 0 0 0 0,-1-1-1 0 0,0 1 1 0 0,-1 0 0 0 0,-3-5 0 0 0,-1 2-2 0 0,1 0 0 0 0,-2 0 0 0 0,1 1 0 0 0,-1 1 0 0 0,0-1 0 0 0,0 1 0 0 0,0 1 0 0 0,-20-9 0 0 0,-89-28-64 0 0,113 41 62 0 0,-394-89-630 0 0,177 47 187 0 0,-251-48-666 0 0,-6 46-271 0 0,323 48-452 0 0,-197 29 1 0 0,151 3-30 0 0,177-31 1608 0 0,-22 6-255 0 0</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3:46.797"/>
    </inkml:context>
    <inkml:brush xml:id="br0">
      <inkml:brushProperty name="width" value="0.1" units="cm"/>
      <inkml:brushProperty name="height" value="0.1" units="cm"/>
      <inkml:brushProperty name="color" value="#E71224"/>
    </inkml:brush>
  </inkml:definitions>
  <inkml:trace contextRef="#ctx0" brushRef="#br0">6 194 8265 0 0,'2'-2'38'0'0,"-1"-1"1"0"0,1 1 0 0 0,0 0 0 0 0,-1 0-1 0 0,1-1 1 0 0,-1 1 0 0 0,0-1-1 0 0,0 1 1 0 0,0-1 0 0 0,0 0-1 0 0,-1 1 1 0 0,1-1 0 0 0,0 0-1 0 0,-1 1 1 0 0,0-4 0 0 0,0-1 129 0 0,-1 1 0 0 0,0-1 0 0 0,0 0 0 0 0,-3-9 0 0 0,-4-25 792 0 0,3 7-38 0 0,2 3 1340 0 0,3 31-2251 0 0,0 1 0 0 0,0-1 1 0 0,0 0-1 0 0,0 0 0 0 0,0 0 0 0 0,1 0 0 0 0,-1 0 1 0 0,0 0-1 0 0,0 0 0 0 0,0 0 0 0 0,0 0 0 0 0,0 0 1 0 0,0 0-1 0 0,0 0 0 0 0,0 0 0 0 0,0 0 0 0 0,0 0 0 0 0,0 0 1 0 0,0 0-1 0 0,0 0 0 0 0,1 0 0 0 0,-1 0 0 0 0,0 0 1 0 0,0 0-1 0 0,0 0 0 0 0,0 0 0 0 0,0 0 0 0 0,0 0 1 0 0,0 0-1 0 0,0 0 0 0 0,0 0 0 0 0,0 0 0 0 0,0 0 1 0 0,0 0-1 0 0,0 0 0 0 0,0 0 0 0 0,1 0 0 0 0,-1-1 1 0 0,0 1-1 0 0,0 0 0 0 0,0 0 0 0 0,0 0 0 0 0,0 0 1 0 0,0 0-1 0 0,0 0 0 0 0,0 0 0 0 0,0 0 0 0 0,0 0 0 0 0,0 0 1 0 0,0 0-1 0 0,0 0 0 0 0,0 0 0 0 0,0 0 0 0 0,0-1 1 0 0,0 1-1 0 0,0 0 0 0 0,0 0 0 0 0,0 0 0 0 0,0 0 1 0 0,0 0-1 0 0,0 0 0 0 0,0 0 0 0 0,0 0 0 0 0,0 0 1 0 0,0 0-1 0 0,0 0 0 0 0,0 0 0 0 0,0 0 0 0 0,0-1 0 0 0,7 14 79 0 0,-5-9 214 0 0,12 41-219 0 0,45 139-14 0 0,-46-141-58 0 0,8 44 0 0 0,-13-49-16 0 0,36 111-532 0 0,-42-144 49 0 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3:47.123"/>
    </inkml:context>
    <inkml:brush xml:id="br0">
      <inkml:brushProperty name="width" value="0.1" units="cm"/>
      <inkml:brushProperty name="height" value="0.1" units="cm"/>
      <inkml:brushProperty name="color" value="#E71224"/>
    </inkml:brush>
  </inkml:definitions>
  <inkml:trace contextRef="#ctx0" brushRef="#br0">0 314 6565 0 0,'0'0'1274'0'0,"1"-7"-1006"0"0,3-31 698 0 0,10 38-891 0 0,26 1-76 0 0,0 1 1 0 0,-1 3 0 0 0,75 18 0 0 0,-93-18-2 0 0,-9-3 0 0 0,0 0 0 0 0,0 1-1 0 0,0 1 1 0 0,-1 0 0 0 0,14 7 0 0 0,-3 0-5 0 0,5 2-18 0 0,-21-10 26 0 0,0 1 1 0 0,1-1-1 0 0,-1 0 0 0 0,1-1 1 0 0,0 0-1 0 0,0 0 0 0 0,0 0 1 0 0,9 0-1 0 0,-15-2 0 0 0,0 0 0 0 0,-1 0 0 0 0,1-1 0 0 0,0 1 0 0 0,-1 0 0 0 0,1-1 0 0 0,0 1 0 0 0,-1-1 0 0 0,1 1 0 0 0,-1-1 0 0 0,1 1 0 0 0,-1-1 0 0 0,1 1 0 0 0,-1-1 0 0 0,1 1 0 0 0,-1-1 0 0 0,1 0 0 0 0,-1 1 0 0 0,1-1 0 0 0,-1 0 0 0 0,0 1 1 0 0,0-1-1 0 0,1 0 0 0 0,-1 0 0 0 0,0 1 0 0 0,0-2 0 0 0,5-26 9 0 0,-4 20-8 0 0,11-65-8 0 0,-8 38 186 0 0,2 0 0 0 0,1 0-1 0 0,2 0 1 0 0,26-63 0 0 0,-35 97-167 0 0,0 0 0 0 0,0 1 0 0 0,0-1 0 0 0,0 0 0 0 0,1 0 0 0 0,-1 1 0 0 0,0-1 0 0 0,0 0 0 0 0,1 1 0 0 0,-1-1 0 0 0,1 0 0 0 0,-1 1 0 0 0,1-1 0 0 0,-1 1-1 0 0,1-1 1 0 0,-1 1 0 0 0,1-1 0 0 0,-1 1 0 0 0,1-1 0 0 0,-1 1 0 0 0,1-1 0 0 0,0 1 0 0 0,-1 0 0 0 0,1-1 0 0 0,0 1 0 0 0,1 0 0 0 0,-2 1-4 0 0,1-1 0 0 0,-1 1 0 0 0,1 0 0 0 0,-1 0 0 0 0,1 0 0 0 0,-1 0 0 0 0,1 0-1 0 0,-1 0 1 0 0,0 0 0 0 0,0 0 0 0 0,0 1 0 0 0,0-1 0 0 0,1 0 0 0 0,-2 2 0 0 0,0 46 20 0 0,1-48-27 0 0,-10 97 77 0 0,3-43-86 0 0,2 99 0 0 0,6-109-198 0 0,-1-19-371 0 0,2 0-1 0 0,0 0 1 0 0,2 0-1 0 0,12 47 1 0 0,-4-45-449 0 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3:47.467"/>
    </inkml:context>
    <inkml:brush xml:id="br0">
      <inkml:brushProperty name="width" value="0.1" units="cm"/>
      <inkml:brushProperty name="height" value="0.1" units="cm"/>
      <inkml:brushProperty name="color" value="#E71224"/>
    </inkml:brush>
  </inkml:definitions>
  <inkml:trace contextRef="#ctx0" brushRef="#br0">32 182 7873 0 0,'5'-23'-67'0'0,"-2"7"104"0"0,-3 13 28 0 0,-2 4 38 0 0,-1 7-15 0 0,-1 1 0 0 0,1 0 1 0 0,0 0-1 0 0,-2 17 0 0 0,1-6-13 0 0,-1 4 109 0 0,0 0-1 0 0,2 1 1 0 0,1-1-1 0 0,2 30 1 0 0,0-42-126 0 0,1 1 0 0 0,1-1 0 0 0,0 0 0 0 0,0 0 0 0 0,1 0 0 0 0,1 0 0 0 0,0 0 0 0 0,1 0 0 0 0,0-1 0 0 0,7 12 0 0 0,-9-18-120 0 0,1 0 0 0 0,0 1 0 0 0,0-2 0 0 0,0 1 0 0 0,0 0 0 0 0,1-1 0 0 0,7 6 0 0 0,-6-49-1067 0 0,-1-72 833 0 0,-3 39 302 0 0,-1 56-9 0 0,12-131 140 0 0,-11 130-50 0 0,2 1 0 0 0,0 0 0 0 0,0 0 0 0 0,2 1 0 0 0,0-1 0 0 0,14-25 0 0 0,-19 38-60 0 0,1 1-1 0 0,-1-1 1 0 0,1 0-1 0 0,0 1 1 0 0,0-1-1 0 0,0 1 0 0 0,1 0 1 0 0,-1 0-1 0 0,1 0 1 0 0,-1 0-1 0 0,1 0 1 0 0,-1 0-1 0 0,1 1 1 0 0,0-1-1 0 0,0 1 0 0 0,0 0 1 0 0,5-2-1 0 0,-6 3-16 0 0,0 0 0 0 0,0 0 0 0 0,0 0 1 0 0,0 1-1 0 0,0-1 0 0 0,0 0 0 0 0,0 1 0 0 0,0 0 0 0 0,0-1 0 0 0,0 1 0 0 0,0 0 0 0 0,0 0 0 0 0,0 0 0 0 0,0 0 1 0 0,-1 0-1 0 0,1 1 0 0 0,0-1 0 0 0,-1 0 0 0 0,1 1 0 0 0,-1-1 0 0 0,0 1 0 0 0,1 0 0 0 0,-1-1 0 0 0,0 1 0 0 0,0 0 0 0 0,2 3 1 0 0,4 10 24 0 0,0-1 1 0 0,-1 1 0 0 0,-1 0 0 0 0,0 0-1 0 0,4 29 1 0 0,5 84 46 0 0,-8-65-91 0 0,-3-21-756 0 0,-2 75 0 0 0,-2-108 227 0 0,-1-1 1 0 0,1 0-1 0 0,-5 12 1 0 0,1-11-414 0 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3:48.056"/>
    </inkml:context>
    <inkml:brush xml:id="br0">
      <inkml:brushProperty name="width" value="0.1" units="cm"/>
      <inkml:brushProperty name="height" value="0.1" units="cm"/>
      <inkml:brushProperty name="color" value="#E71224"/>
    </inkml:brush>
  </inkml:definitions>
  <inkml:trace contextRef="#ctx0" brushRef="#br0">73 351 5300 0 0,'-19'-11'160'0'0,"17"9"-78"0"0,-1 1-1 0 0,1-1 1 0 0,-1 0 0 0 0,1 1-1 0 0,-1 0 1 0 0,0 0 0 0 0,0 0-1 0 0,0 0 1 0 0,-3-1 0 0 0,4 2 37 0 0,0-1 1 0 0,0 1 0 0 0,1-1 0 0 0,-1 0 0 0 0,0 1 0 0 0,1-1 0 0 0,-1 0 0 0 0,1 0 0 0 0,-3-2 0 0 0,0 0 1242 0 0,30-6-671 0 0,10 4-656 0 0,1 2-1 0 0,49 0 1 0 0,75 12-211 0 0,-160-9 174 0 0,115 16-602 0 0,-72-8-167 0 0,53 2 0 0 0,-93-9 745 0 0,-1-1 0 0 0,0 0 0 0 0,1-1 0 0 0,-1 1 0 0 0,1-1 0 0 0,-1 1-1 0 0,1-1 1 0 0,-1 0 0 0 0,0 0 0 0 0,0 0 0 0 0,1-1 0 0 0,-1 1 0 0 0,4-3 0 0 0,-5 2 45 0 0,-1 0 1 0 0,1 1 0 0 0,0-1-1 0 0,-1 0 1 0 0,1 0 0 0 0,-1 0-1 0 0,1 0 1 0 0,-1 0 0 0 0,0-1 0 0 0,0 1-1 0 0,0 0 1 0 0,0 0 0 0 0,-1-1-1 0 0,1 1 1 0 0,0-1 0 0 0,-1 1 0 0 0,0-1-1 0 0,1 1 1 0 0,-1 0 0 0 0,-1-4-1 0 0,1-29 364 0 0,1 0 0 0 0,2 0-1 0 0,8-41 1 0 0,-8 60-250 0 0,-3 12-72 0 0,1 0 0 0 0,-1 0 0 0 0,1 1 0 0 0,0-1 0 0 0,0 0 0 0 0,1 0 0 0 0,-1 1-1 0 0,1-1 1 0 0,3-5 0 0 0,-5 9-56 0 0,0 0-1 0 0,0 0 0 0 0,1 0 0 0 0,-1-1 1 0 0,0 1-1 0 0,0 0 0 0 0,0 0 0 0 0,0 0 1 0 0,0 0-1 0 0,0 0 0 0 0,0 0 1 0 0,0 0-1 0 0,0 0 0 0 0,1 0 0 0 0,-1 0 1 0 0,0 0-1 0 0,0 0 0 0 0,0 0 1 0 0,0 0-1 0 0,0 0 0 0 0,0 0 0 0 0,0 0 1 0 0,1 0-1 0 0,-1 0 0 0 0,0 0 1 0 0,0 0-1 0 0,0 0 0 0 0,0 0 0 0 0,0 0 1 0 0,0 0-1 0 0,1 0 0 0 0,-1 0 1 0 0,0 0-1 0 0,0 0 0 0 0,0 0 0 0 0,0 0 1 0 0,0 0-1 0 0,0 0 0 0 0,0 0 1 0 0,0 0-1 0 0,1 0 0 0 0,-1 0 0 0 0,0 1 1 0 0,0-1-1 0 0,0 0 0 0 0,0 0 1 0 0,0 0-1 0 0,0 0 0 0 0,0 0 0 0 0,0 0 1 0 0,0 0-1 0 0,0 0 0 0 0,0 1 1 0 0,0-1-1 0 0,0 0 0 0 0,0 0 0 0 0,4 13 89 0 0,0 15-36 0 0,-2 2-35 0 0,-1 0 0 0 0,-2 0 0 0 0,-4 30 0 0 0,-21 88-16 0 0,11-66 14 0 0,-4 54-199 0 0,15-110-138 0 0,0-18-254 0 0,3-20-227 0 0,4-20 473 0 0,1-1-1 0 0,1 0 1 0 0,19-58-1 0 0,-11 42 313 0 0,63-203 427 0 0,-71 235-139 0 0,-4 17 11 0 0,-1 10-53 0 0,-3 16 11 0 0,1 0 0 0 0,2 0 0 0 0,0 0 0 0 0,2-1 0 0 0,1 1 0 0 0,1 0 0 0 0,10 33 0 0 0,-13-55-228 0 0,0 0 0 0 0,1 0 1 0 0,0 0-1 0 0,0-1 0 0 0,0 1 1 0 0,0-1-1 0 0,1 1 0 0 0,-1-1 0 0 0,1 0 1 0 0,0 0-1 0 0,0 0 0 0 0,0 0 1 0 0,0 0-1 0 0,0-1 0 0 0,1 0 1 0 0,-1 1-1 0 0,1-1 0 0 0,0-1 1 0 0,-1 1-1 0 0,1 0 0 0 0,0-1 1 0 0,0 0-1 0 0,8 2 0 0 0,-7-2-17 0 0,1-1 0 0 0,-1 0 0 0 0,1 0-1 0 0,-1 0 1 0 0,1-1 0 0 0,-1 0 0 0 0,0 0 0 0 0,1 0-1 0 0,-1 0 1 0 0,0-1 0 0 0,0 0 0 0 0,0 0 0 0 0,0 0-1 0 0,0-1 1 0 0,0 0 0 0 0,-1 0 0 0 0,8-6 0 0 0,-2 0-5 0 0,-1-1-1 0 0,0-1 1 0 0,-1 0 0 0 0,0 0 0 0 0,0 0 0 0 0,-1-1 0 0 0,-1 0 0 0 0,0-1 0 0 0,-1 1 0 0 0,6-22 0 0 0,2-13 12 0 0,10-74 1 0 0,-22 114-5 0 0,-1 5-2 0 0,4-36 26 0 0,-4 36-27 0 0,0-1 1 0 0,0 1 0 0 0,0-1 0 0 0,0 1-1 0 0,0 0 1 0 0,-1-1 0 0 0,1 1 0 0 0,-1-1-1 0 0,1 1 1 0 0,-1 0 0 0 0,0-1 0 0 0,-2-2-1 0 0,3 5-1 0 0,-1 0 0 0 0,1 0 1 0 0,-1 0-1 0 0,1 0 0 0 0,0 0 0 0 0,-1 1 0 0 0,1-1 0 0 0,0 0 0 0 0,-1 0 0 0 0,1 0 0 0 0,0 1 0 0 0,-1-1 0 0 0,1 0 0 0 0,0 1 1 0 0,-1-1-1 0 0,1 0 0 0 0,0 1 0 0 0,0-1 0 0 0,-1 0 0 0 0,1 1 0 0 0,0-1 0 0 0,0 0 0 0 0,0 1 0 0 0,0-1 0 0 0,-1 1 0 0 0,1-1 1 0 0,0 0-1 0 0,0 1 0 0 0,0-1 0 0 0,0 1 0 0 0,-6 16-155 0 0,5-16 127 0 0,-4 13-572 0 0,0 0-1 0 0,1 1 1 0 0,0-1 0 0 0,2 1 0 0 0,-3 17 0 0 0,7-15-436 0 0</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3:48.434"/>
    </inkml:context>
    <inkml:brush xml:id="br0">
      <inkml:brushProperty name="width" value="0.1" units="cm"/>
      <inkml:brushProperty name="height" value="0.1" units="cm"/>
      <inkml:brushProperty name="color" value="#E71224"/>
    </inkml:brush>
  </inkml:definitions>
  <inkml:trace contextRef="#ctx0" brushRef="#br0">13 233 6409 0 0,'-8'-15'778'0'0,"5"17"88"0"0,2 11-92 0 0,2 12-121 0 0,2 1 0 0 0,0-1-1 0 0,12 40 1 0 0,-3-17-525 0 0,3-7-114 0 0,-11-31-19 0 0,-5-11-8 0 0,-4-10 5 0 0,1 0 0 0 0,0 0 0 0 0,1 0 0 0 0,0 0 0 0 0,1-1 0 0 0,0 1 0 0 0,1-1 0 0 0,0 0 0 0 0,2-22 0 0 0,2-2 21 0 0,14-68 0 0 0,-13 83-8 0 0,17-65 167 0 0,-18 76-104 0 0,1 0 1 0 0,0 0-1 0 0,0 1 1 0 0,1 0-1 0 0,0 0 1 0 0,8-11-1 0 0,-12 19-59 0 0,-1 0-1 0 0,1 1 1 0 0,-1-1-1 0 0,1 0 1 0 0,0 0-1 0 0,-1 1 1 0 0,1-1-1 0 0,0 0 0 0 0,-1 1 1 0 0,1-1-1 0 0,0 1 1 0 0,0-1-1 0 0,0 1 1 0 0,-1 0-1 0 0,1-1 1 0 0,0 1-1 0 0,0 0 0 0 0,0-1 1 0 0,0 1-1 0 0,0 0 1 0 0,0 0-1 0 0,0 0 1 0 0,-1 0-1 0 0,1 0 1 0 0,0 0-1 0 0,0 0 0 0 0,0 0 1 0 0,0 0-1 0 0,0 0 1 0 0,0 1-1 0 0,0-1 1 0 0,0 0-1 0 0,-1 1 0 0 0,1-1 1 0 0,0 0-1 0 0,0 1 1 0 0,0-1-1 0 0,-1 1 1 0 0,1-1-1 0 0,0 1 1 0 0,0 0-1 0 0,-1-1 0 0 0,1 1 1 0 0,-1 0-1 0 0,1-1 1 0 0,0 1-1 0 0,-1 0 1 0 0,1 0-1 0 0,0 1 1 0 0,2 4 3 0 0,1 0 0 0 0,-1 0 0 0 0,0 1 0 0 0,0-1 0 0 0,2 8-1 0 0,11 46 94 0 0,10 82 0 0 0,5 20-452 0 0,-26-138-670 0 0,-1 0 0 0 0,0 0-1 0 0,-1 41 1 0 0,-3-63 884 0 0,0-1 0 0 0,0 0 1 0 0,0 1-1 0 0,0-1 0 0 0,0 1 0 0 0,-1-1 0 0 0,1 0 0 0 0,0 1 0 0 0,-1-1 1 0 0,1 0-1 0 0,-1 1 0 0 0,0-1 0 0 0,1 0 0 0 0,-1 0 0 0 0,0 1 1 0 0,0-1-1 0 0,0 0 0 0 0,0 0 0 0 0,0 0 0 0 0,0 0 0 0 0,0 0 1 0 0,0 0-1 0 0,-2 1 0 0 0,-4-5-931 0 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3:48.763"/>
    </inkml:context>
    <inkml:brush xml:id="br0">
      <inkml:brushProperty name="width" value="0.1" units="cm"/>
      <inkml:brushProperty name="height" value="0.1" units="cm"/>
      <inkml:brushProperty name="color" value="#E71224"/>
    </inkml:brush>
  </inkml:definitions>
  <inkml:trace contextRef="#ctx0" brushRef="#br0">32 70 5088 0 0,'-1'-1'-6'0'0,"-4"-5"373"0"0,0-1 0 0 0,0 0 0 0 0,-7-14 1 0 0,11 20-283 0 0,1 0 1 0 0,0 0-1 0 0,-1 0 1 0 0,1 0 0 0 0,0 0-1 0 0,-1 0 1 0 0,1 0-1 0 0,0 0 1 0 0,0 0 0 0 0,0 0-1 0 0,0 0 1 0 0,0 0-1 0 0,0 0 1 0 0,0 0 0 0 0,0 0-1 0 0,1 0 1 0 0,-1-1-1 0 0,1 1-12 0 0,0 0-1 0 0,-1 1 0 0 0,1-1 1 0 0,0 0-1 0 0,-1 1 0 0 0,1-1 0 0 0,0 1 1 0 0,0-1-1 0 0,-1 1 0 0 0,1-1 1 0 0,0 1-1 0 0,0 0 0 0 0,0 0 0 0 0,0-1 1 0 0,0 1-1 0 0,0 0 0 0 0,0 0 1 0 0,-1 0-1 0 0,1 0 0 0 0,0 0 0 0 0,0 0 1 0 0,0 0-1 0 0,2 0 0 0 0,69 6 1269 0 0,-49-4-1389 0 0,0 2 0 0 0,38 11-1 0 0,-46-10-460 0 0,-1-1 0 0 0,18 3-1 0 0,-4-3-751 0 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4:10.223"/>
    </inkml:context>
    <inkml:brush xml:id="br0">
      <inkml:brushProperty name="width" value="0.1" units="cm"/>
      <inkml:brushProperty name="height" value="0.1" units="cm"/>
      <inkml:brushProperty name="color" value="#E71224"/>
    </inkml:brush>
  </inkml:definitions>
  <inkml:trace contextRef="#ctx0" brushRef="#br0">9 108 4844 0 0,'0'0'643'0'0,"0"-10"-359"0"0,0-2-112 0 0,0-6-61 0 0,0-10 3505 0 0,2-4-3033 0 0,-2 24 2670 0 0,-2 19-2767 0 0,-5 30-35 0 0,6-30-52 0 0,1 17-36 0 0,1 92-53 0 0,-1-107-229 0 0,0 1 0 0 0,1-1 1 0 0,1 0-1 0 0,0 0 0 0 0,1 1 0 0 0,7 17 1 0 0,0 2 65 0 0,26 89-389 0 0,73 168-1 0 0,-91-234-3171 0 0,-13-43 1823 0 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4:10.550"/>
    </inkml:context>
    <inkml:brush xml:id="br0">
      <inkml:brushProperty name="width" value="0.1" units="cm"/>
      <inkml:brushProperty name="height" value="0.1" units="cm"/>
      <inkml:brushProperty name="color" value="#E71224"/>
    </inkml:brush>
  </inkml:definitions>
  <inkml:trace contextRef="#ctx0" brushRef="#br0">11 4 9265 0 0,'0'0'6'0'0,"0"1"0"0"0,-1-1 0 0 0,1 0 1 0 0,0 0-1 0 0,0 0 0 0 0,0 0 0 0 0,-1 1 0 0 0,1-1 1 0 0,0 0-1 0 0,-1 0 0 0 0,1 0 0 0 0,0 0 0 0 0,0 0 1 0 0,-1 0-1 0 0,1 0 0 0 0,0 1 0 0 0,-1-1 0 0 0,1 0 1 0 0,0 0-1 0 0,0 0 0 0 0,-1 0 0 0 0,1 0 0 0 0,0 0 0 0 0,-1-1 1 0 0,1 1-1 0 0,0 0 0 0 0,0 0 0 0 0,-1 0 0 0 0,1 0 1 0 0,0 0-1 0 0,-1 0 0 0 0,1 0 0 0 0,0-1 0 0 0,0 1 1 0 0,-1 0-1 0 0,1 0 0 0 0,0 0 0 0 0,0-1 0 0 0,0 1 1 0 0,-1 0-1 0 0,2-1 183 0 0,0 1 1 0 0,0 0-1 0 0,-1-1 0 0 0,1 1 1 0 0,0 0-1 0 0,0-1 1 0 0,0 1-1 0 0,0 0 0 0 0,0 0 1 0 0,-1 0-1 0 0,1 0 1 0 0,0 0-1 0 0,0 0 1 0 0,0 0-1 0 0,0 0 0 0 0,0 0 1 0 0,0 1-1 0 0,-1-1 1 0 0,1 0-1 0 0,0 0 0 0 0,0 1 1 0 0,0-1-1 0 0,1 1 1 0 0,222 60-218 0 0,-149-37-493 0 0,-59-17 236 0 0,3 1-1308 0 0,0 1 0 0 0,0 1 0 0 0,27 20 0 0 0</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4:10.890"/>
    </inkml:context>
    <inkml:brush xml:id="br0">
      <inkml:brushProperty name="width" value="0.1" units="cm"/>
      <inkml:brushProperty name="height" value="0.1" units="cm"/>
      <inkml:brushProperty name="color" value="#E71224"/>
    </inkml:brush>
  </inkml:definitions>
  <inkml:trace contextRef="#ctx0" brushRef="#br0">57 140 5481 0 0,'0'0'700'0'0,"24"-21"-212"0"0,70-66 160 0 0,-68 56 9397 0 0,-40 42-10069 0 0,0 1 0 0 0,1 1 0 0 0,-11 14 0 0 0,-35 35-1208 0 0,22-27-269 0 0,-3 1-411 0 0</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4:14.117"/>
    </inkml:context>
    <inkml:brush xml:id="br0">
      <inkml:brushProperty name="width" value="0.1" units="cm"/>
      <inkml:brushProperty name="height" value="0.1" units="cm"/>
      <inkml:brushProperty name="color" value="#E71224"/>
    </inkml:brush>
  </inkml:definitions>
  <inkml:trace contextRef="#ctx0" brushRef="#br0">1 264 7101 0 0,'10'-28'168'0'0,"-9"24"27"0"0,1-1 0 0 0,-1 1 1 0 0,1-1-1 0 0,0 1 0 0 0,0 0 0 0 0,3-5 0 0 0,-4 8-107 0 0,3-6 302 0 0,1 1-1 0 0,0 0 0 0 0,0 0 1 0 0,1 1-1 0 0,7-7 0 0 0,-12 11-360 0 0,0 0-1 0 0,0 1 0 0 0,0-1 1 0 0,0 0-1 0 0,0 1 0 0 0,0-1 1 0 0,0 1-1 0 0,0-1 1 0 0,0 1-1 0 0,0-1 0 0 0,0 1 1 0 0,1 0-1 0 0,-1 0 0 0 0,0 0 1 0 0,0 0-1 0 0,0 0 0 0 0,1 0 1 0 0,-1 0-1 0 0,0 0 0 0 0,0 0 1 0 0,0 0-1 0 0,1 0 0 0 0,-1 1 1 0 0,0-1-1 0 0,0 1 0 0 0,0-1 1 0 0,0 1-1 0 0,0-1 1 0 0,0 1-1 0 0,0 0 0 0 0,0-1 1 0 0,0 1-1 0 0,0 0 0 0 0,0 0 1 0 0,0 0-1 0 0,0-1 0 0 0,-1 1 1 0 0,1 0-1 0 0,0 0 0 0 0,-1 0 1 0 0,1 0-1 0 0,0 1 0 0 0,-1-1 1 0 0,1 2-1 0 0,4 7 55 0 0,-1 0-1 0 0,0 1 1 0 0,-1-1-1 0 0,0 1 0 0 0,0 0 1 0 0,-1 0-1 0 0,0 13 1 0 0,-1 82 350 0 0,-2-56-146 0 0,-2 14 46 0 0,-20 109 0 0 0,11-95-345 0 0,-12 26 59 0 0,4-24 17 0 0,20-80-63 0 0,0 1 0 0 0,0 0 1 0 0,0 0-1 0 0,0 0 0 0 0,0-1 0 0 0,0 1 0 0 0,0 0 0 0 0,1 0 1 0 0,-1 0-1 0 0,0-1 0 0 0,1 1 0 0 0,-1 0 0 0 0,0 0 0 0 0,1-1 1 0 0,-1 1-1 0 0,1 0 0 0 0,-1-1 0 0 0,1 1 0 0 0,-1-1 0 0 0,1 1 1 0 0,-1 0-1 0 0,1-1 0 0 0,0 1 0 0 0,-1-1 0 0 0,1 0 0 0 0,0 1 1 0 0,-1-1-1 0 0,1 1 0 0 0,0-1 0 0 0,0 0 0 0 0,-1 0 0 0 0,1 1 1 0 0,0-1-1 0 0,0 0 0 0 0,-1 0 0 0 0,2 0 0 0 0,39 4 74 0 0,-28-3-70 0 0,83 8 42 0 0,380 30-9 0 0,0-40-30 0 0,-446-1-4 0 0,-14 2 15 0 0,-1 0 1 0 0,1-2-1 0 0,0 0 0 0 0,-1 0 0 0 0,0-2 1 0 0,1 0-1 0 0,25-11 0 0 0,-40 15-11 0 0,-1 0 0 0 0,1-1-1 0 0,-1 1 1 0 0,1 0 0 0 0,-1-1 0 0 0,1 1 0 0 0,-1-1-1 0 0,1 1 1 0 0,-1-1 0 0 0,1 1 0 0 0,-1-1 0 0 0,0 1-1 0 0,1-1 1 0 0,-1 1 0 0 0,0-1 0 0 0,0 0 0 0 0,1 1-1 0 0,-1-1 1 0 0,0 1 0 0 0,0-1 0 0 0,0 0 0 0 0,0 1-1 0 0,0-1 1 0 0,0 0 0 0 0,0 1 0 0 0,0-1 0 0 0,0 0-1 0 0,0 1 1 0 0,0-1 0 0 0,0 0 0 0 0,0 1-1 0 0,0-1 1 0 0,-1 1 0 0 0,1-1 0 0 0,0 0 0 0 0,0 1-1 0 0,-1-1 1 0 0,1 1 0 0 0,0-1 0 0 0,-1 1 0 0 0,1-1-1 0 0,-1 1 1 0 0,1-1 0 0 0,-1 1 0 0 0,1-1 0 0 0,-1 1-1 0 0,1 0 1 0 0,-2-1 0 0 0,-28-23 89 0 0,27 22-94 0 0,-15-9 4 0 0,-3-3-18 0 0,0-1 0 0 0,-30-28 0 0 0,45 37 7 0 0,0 0-1 0 0,1-1 1 0 0,-1 0-1 0 0,2 0 1 0 0,-1 0-1 0 0,1-1 1 0 0,0 1-1 0 0,0-1 1 0 0,1 0-1 0 0,0 0 1 0 0,-3-16-1 0 0,2-12-1 0 0,1 0-1 0 0,2 0 1 0 0,1 0 0 0 0,9-59-1 0 0,0-17-2 0 0,-6 60 8 0 0,0 18 0 0 0,-2 0 1 0 0,-2 0-1 0 0,0 0 0 0 0,-10-51 1 0 0,10 80-1 0 0,-1 0 0 0 0,1 1 0 0 0,-1-1 0 0 0,0 1 0 0 0,-1-1 0 0 0,1 1 0 0 0,-1 0 0 0 0,1 0 0 0 0,-1 0 0 0 0,0 0 0 0 0,-1 0 1 0 0,1 1-1 0 0,-1-1 0 0 0,-4-3 0 0 0,2 3-2 0 0,-1 0-1 0 0,0 0 1 0 0,0 1 0 0 0,0-1 0 0 0,0 2 0 0 0,-1-1 0 0 0,1 1-1 0 0,-10-2 1 0 0,-11 1-15 0 0,-1 0 0 0 0,1 2-1 0 0,-54 5 1 0 0,68-3 11 0 0,-95 6 43 0 0,2 5 0 0 0,-190 47 0 0 0,287-56-50 0 0,-11 3-166 0 0,-38 15 0 0 0,78-20-2057 0 0,-4 1 931 0 0,1-1-1 0 0,19-1 1 0 0,-19-1-23 0 0,-15 1 1167 0 0,1 0 1 0 0,-1 0-1 0 0,1 0 0 0 0,-1-1 0 0 0,1 1 0 0 0,0 0 1 0 0,-1-1-1 0 0,1 1 0 0 0,-1-1 0 0 0,0 1 0 0 0,1-1 0 0 0,-1 0 1 0 0,1 0-1 0 0,-1 1 0 0 0,0-1 0 0 0,0 0 0 0 0,1 0 1 0 0,-1 0-1 0 0,0-1 0 0 0,0 1 0 0 0,0 0 0 0 0,1-3 1 0 0,7-5-661 0 0,-8 9 777 0 0,0-1-1 0 0,0 0 1 0 0,0 0 0 0 0,0 0-1 0 0,0 1 1 0 0,-1-1 0 0 0,1 0-1 0 0,0 0 1 0 0,-1 0-1 0 0,1 0 1 0 0,-1-1 0 0 0,1 1-1 0 0,-1 0 1 0 0,0 0 0 0 0,1 0-1 0 0,-1 0 1 0 0,0-3 0 0 0,1 4 64 0 0,-1-1 0 0 0,0 0 0 0 0,0 0 0 0 0,-1 0 0 0 0,1 0 0 0 0,0 0 0 0 0,0 1 0 0 0,0-1 0 0 0,0 0 0 0 0,-1 0 0 0 0,1 0 0 0 0,0 1 0 0 0,-1-1 0 0 0,1 0 0 0 0,-1 0 0 0 0,1 1 0 0 0,-1-1 0 0 0,1 0 0 0 0,-1 1 0 0 0,1-1 0 0 0,-1 1 0 0 0,0-1 0 0 0,1 0 0 0 0,-1 1 0 0 0,0 0 0 0 0,0-1 0 0 0,1 1 0 0 0,-2-1 0 0 0,1 1 137 0 0,0-1 0 0 0,0 0-1 0 0,0 1 1 0 0,0-1 0 0 0,0 1 0 0 0,1-1 0 0 0,-1 0-1 0 0,0 0 1 0 0,0 1 0 0 0,1-1 0 0 0,-1 0 0 0 0,0 0 0 0 0,1 0-1 0 0,-1 0 1 0 0,1 0 0 0 0,-1 0 0 0 0,1 0 0 0 0,0 0-1 0 0,-1 0 1 0 0,1 0 0 0 0,0 0 0 0 0,0 0 0 0 0,-1-1 0 0 0,0 63 1650 0 0,-2 35-208 0 0,1-55-1043 0 0,-30 239 1003 0 0,28-253-1567 0 0,2-9-23 0 0,0 0 0 0 0,2 1-1 0 0,0-1 1 0 0,1 0 0 0 0,0 0-1 0 0,5 20 1 0 0,-6-38 4 0 0,0 0 0 0 0,0-1-1 0 0,0 1 1 0 0,0 0 0 0 0,0 0 0 0 0,0 0-1 0 0,0 0 1 0 0,0 0 0 0 0,0 0 0 0 0,1 0 0 0 0,-1 0-1 0 0,0 0 1 0 0,0 0 0 0 0,0-1 0 0 0,0 1-1 0 0,0 0 1 0 0,0 0 0 0 0,0 0 0 0 0,0 0 0 0 0,1 0-283 0 0,-1 0 283 0 0,0-1 0 0 0,0 1-1 0 0,0 0 1 0 0,0 0 0 0 0,0 0 0 0 0,0 0-1 0 0,0 0 1 0 0,0 0 0 0 0,0 0 0 0 0,0 0 0 0 0,1 0-1 0 0,-1 0 1 0 0,0 0 0 0 0,0 0 0 0 0,0 0-1 0 0,0 0 1 0 0,0 0 0 0 0,0 1 0 0 0,0-1 0 0 0,0 0-1 0 0,0 0 1 0 0,0 0 0 0 0,0 0 0 0 0,1 0-1 0 0,-1 0 1 0 0,0 0-141 0 0,6-14-782 0 0,3-23 55 0 0,14-138 107 0 0,-18 136 812 0 0,1 0 0 0 0,3 0 0 0 0,1 0 0 0 0,27-67 0 0 0,17-2 512 0 0,-54 107-512 0 0,0 0 1 0 0,1 0 0 0 0,-1-1 0 0 0,1 1-1 0 0,-1 0 1 0 0,1 1 0 0 0,0-1 0 0 0,-1 0-1 0 0,1 0 1 0 0,0 0 0 0 0,0 0 0 0 0,0 0-1 0 0,-1 1 1 0 0,1-1 0 0 0,0 0 0 0 0,0 1-1 0 0,2-2 1 0 0,3 5 242 0 0,-3 11-148 0 0,-8 94 425 0 0,1 40 216 0 0,18-4-293 0 0,-10-121-460 0 0,0 0 0 0 0,2-1 0 0 0,1 0 1 0 0,10 26-1 0 0,-15-44-50 0 0,0 0 0 0 0,0 0 0 0 0,0-1 0 0 0,0 1 0 0 0,1 0 0 0 0,-1-1 0 0 0,1 1 0 0 0,0-1 0 0 0,0 0 0 0 0,6 5 0 0 0,-8-8-3 0 0,1 1 0 0 0,-1 0 1 0 0,1-1-1 0 0,-1 1 1 0 0,1-1-1 0 0,-1 1 0 0 0,1-1 1 0 0,-1 1-1 0 0,1-1 1 0 0,0 0-1 0 0,-1 0 0 0 0,1 0 1 0 0,0 0-1 0 0,-1 0 1 0 0,1 0-1 0 0,0-1 0 0 0,-1 1 1 0 0,1-1-1 0 0,-1 1 1 0 0,1-1-1 0 0,-1 1 0 0 0,1-1 1 0 0,-1 0-1 0 0,1 0 1 0 0,-1 1-1 0 0,0-1 0 0 0,1 0 1 0 0,-1 0-1 0 0,0-1 1 0 0,2 0-1 0 0,8-9-153 0 0,0-1 1 0 0,0 0-1 0 0,-1 0 1 0 0,-1-1-1 0 0,13-23 0 0 0,-7 9 112 0 0,21-57 1 0 0,-25 46 143 0 0,8-44-1 0 0,-12 46 406 0 0,17-50-1 0 0,-20 83 220 0 0,-2 10-433 0 0,-1 13-9 0 0,-4 112 530 0 0,0-53-822 0 0,9 107 1 0 0,-4-164-167 0 0,5 65-2670 0 0,-8-75 1748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8:59:23.050"/>
    </inkml:context>
    <inkml:brush xml:id="br0">
      <inkml:brushProperty name="width" value="0.1" units="cm"/>
      <inkml:brushProperty name="height" value="0.1" units="cm"/>
      <inkml:brushProperty name="color" value="#FFC114"/>
    </inkml:brush>
  </inkml:definitions>
  <inkml:trace contextRef="#ctx0" brushRef="#br0">446 0 5665 0 0,'-17'3'59'0'0,"16"-3"-30"0"0,0 0-1 0 0,0 0 0 0 0,0 0 1 0 0,0 0-1 0 0,0 0 0 0 0,0 0 1 0 0,0 0-1 0 0,1 1 0 0 0,-1-1 1 0 0,0 0-1 0 0,0 0 0 0 0,0 1 1 0 0,0-1-1 0 0,0 0 0 0 0,1 1 1 0 0,-1-1-1 0 0,0 1 0 0 0,0-1 1 0 0,1 1-1 0 0,-1 0 0 0 0,0-1 0 0 0,1 1 1 0 0,-1-1-1 0 0,0 1 0 0 0,1 0 1 0 0,-1 0-1 0 0,1-1 0 0 0,0 1 1 0 0,-1 0-1 0 0,1 0 0 0 0,-1 0 1 0 0,1 0-1 0 0,0-1 0 0 0,0 1 1 0 0,-1 0-1 0 0,1 0 0 0 0,0 0 1 0 0,0 0-1 0 0,0 1 0 0 0,0 23 532 0 0,0 0 0 0 0,1 0 0 0 0,2 0 0 0 0,11 49 0 0 0,1 8-195 0 0,2 69 59 0 0,-8 1 1 0 0,-9 158-1 0 0,-56 304 734 0 0,-58 121-675 0 0,-42-16 187 0 0,124-597-557 0 0,-54 227 141 0 0,79-319-231 0 0,2 1 0 0 0,-1 39-1 0 0,6-69-12 0 0,0 0 0 0 0,0 0 0 0 0,0 0 0 0 0,0 0 0 0 0,0 0 0 0 0,0 0 0 0 0,0 1 0 0 0,0-1 0 0 0,0 0 0 0 0,0 0 0 0 0,1 0 0 0 0,-1 0 0 0 0,0 0 0 0 0,1 0 0 0 0,-1 0 0 0 0,1 0 0 0 0,-1 0 0 0 0,1 0 0 0 0,0 0 0 0 0,-1-1 0 0 0,1 1 0 0 0,0 0 0 0 0,0 0 0 0 0,-1 0 0 0 0,1-1 1 0 0,0 1-1 0 0,0-1 0 0 0,0 1 0 0 0,0 0 0 0 0,0-1 0 0 0,1 1 0 0 0,2-1 66 0 0,0 1 0 0 0,-1-1 0 0 0,1 0 0 0 0,0-1 0 0 0,0 1 0 0 0,0-1 0 0 0,6-1 0 0 0,1 0-49 0 0,63-12-25 0 0,0 4 1 0 0,84 0 0 0 0,240 25-106 0 0,-149-2 131 0 0,1088 88 943 0 0,-982-59-720 0 0,826 79 277 0 0,-1162-119-511 0 0,140 5-17 0 0,-129-7 86 0 0,0-2-1 0 0,1-1 1 0 0,35-7 0 0 0,-63 9-54 0 0,1 0 1 0 0,-1 0 0 0 0,1 0 0 0 0,-1-1 0 0 0,0 1-1 0 0,0-1 1 0 0,0 1 0 0 0,5-5 0 0 0,-7 6-18 0 0,0-1 1 0 0,0 0-1 0 0,0 0 0 0 0,-1 0 1 0 0,1 0-1 0 0,0 0 1 0 0,0 0-1 0 0,-1 0 1 0 0,1 0-1 0 0,-1-1 1 0 0,1 1-1 0 0,-1 0 0 0 0,1 0 1 0 0,-1-1-1 0 0,0 1 1 0 0,0 0-1 0 0,1 0 1 0 0,-1-1-1 0 0,0 1 0 0 0,0 0 1 0 0,0 0-1 0 0,0-1 1 0 0,-1 1-1 0 0,1 0 1 0 0,0 0-1 0 0,-1-1 1 0 0,0-1-1 0 0,-11-28-828 0 0,-1 1 0 0 0,-2 0 1 0 0,-32-48-1 0 0,34 59-305 0 0,7 12 570 0 0,1 0 0 0 0,0-1 0 0 0,1 0 0 0 0,-5-9 0 0 0,-3-12-909 0 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4:14.478"/>
    </inkml:context>
    <inkml:brush xml:id="br0">
      <inkml:brushProperty name="width" value="0.1" units="cm"/>
      <inkml:brushProperty name="height" value="0.1" units="cm"/>
      <inkml:brushProperty name="color" value="#E71224"/>
    </inkml:brush>
  </inkml:definitions>
  <inkml:trace contextRef="#ctx0" brushRef="#br0">39 75 7681 0 0,'-4'0'-8'0'0,"0"0"1"0"0,0 1 0 0 0,0-1 0 0 0,0 1-1 0 0,1 0 1 0 0,-6 2 0 0 0,2 1 163 0 0,18-1 277 0 0,14-5-146 0 0,0-1 0 0 0,-1-1-1 0 0,32-9 1 0 0,13-2 39 0 0,76-8-151 0 0,2 7 1 0 0,274 4-1 0 0,-325 19-626 0 0,-88-7 75 0 0,-64 29-6274 0 0,56-29 6650 0 0,-234 120-197 0 0,214-111 172 0 0,1-1 0 0 0,-1 0 1 0 0,-38 9-1 0 0,56-17 24 0 0,-432 116 2450 0 0,420-110-2102 0 0,-11 3 3420 0 0,67 2-3695 0 0,134 32-34 0 0,-36-14-33 0 0,-104-23-12 0 0,161 31-585 0 0,-192-36 203 0 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4:33.003"/>
    </inkml:context>
    <inkml:brush xml:id="br0">
      <inkml:brushProperty name="width" value="0.1" units="cm"/>
      <inkml:brushProperty name="height" value="0.1" units="cm"/>
      <inkml:brushProperty name="color" value="#E71224"/>
    </inkml:brush>
  </inkml:definitions>
  <inkml:trace contextRef="#ctx0" brushRef="#br0">503 282 6345 0 0,'2'-26'39'0'0,"-1"21"-17"0"0,0 0 1 0 0,-1 0 0 0 0,0 0 0 0 0,0 0-1 0 0,0 0 1 0 0,-2-10 0 0 0,-6-23 165 0 0,7 27-41 0 0,-2-1-1 0 0,1 1 0 0 0,-1 0 0 0 0,-6-14 1 0 0,7 21-99 0 0,0 0 1 0 0,-1 0 0 0 0,1 0-1 0 0,-1 1 1 0 0,0-1 0 0 0,0 1-1 0 0,0 0 1 0 0,0-1 0 0 0,-1 1-1 0 0,1 1 1 0 0,-1-1 0 0 0,0 0-1 0 0,1 1 1 0 0,-1 0 0 0 0,-5-2-1 0 0,-1 0 9 0 0,0 1 0 0 0,0 0 0 0 0,-1 1-1 0 0,1 0 1 0 0,-1 1 0 0 0,0 0 0 0 0,0 1 0 0 0,1 0-1 0 0,-1 0 1 0 0,0 1 0 0 0,1 0 0 0 0,-1 1-1 0 0,1 1 1 0 0,-20 6 0 0 0,7 0 118 0 0,-1 1 0 0 0,1 0 0 0 0,1 2 0 0 0,0 1 0 0 0,-25 19 1 0 0,40-26-112 0 0,-1 0 0 0 0,1 0 0 0 0,0 1 0 0 0,0 0 0 0 0,1 1 0 0 0,0-1 0 0 0,0 1 0 0 0,1 0 0 0 0,0 1 0 0 0,0-1 0 0 0,1 1 1 0 0,-4 11-1 0 0,7-16-26 0 0,0 1 1 0 0,0-1 0 0 0,0 0 0 0 0,1 1 0 0 0,-1-1 0 0 0,1 1-1 0 0,0-1 1 0 0,0 1 0 0 0,1-1 0 0 0,-1 1 0 0 0,1-1-1 0 0,0 1 1 0 0,0-1 0 0 0,1 0 0 0 0,-1 1 0 0 0,1-1 0 0 0,0 0-1 0 0,0 0 1 0 0,0 0 0 0 0,1-1 0 0 0,-1 1 0 0 0,1 0 0 0 0,0-1-1 0 0,0 0 1 0 0,0 1 0 0 0,1-1 0 0 0,-1-1 0 0 0,7 5-1 0 0,1 0 10 0 0,1 0-1 0 0,0-1 1 0 0,0 0-1 0 0,1-1 0 0 0,0-1 1 0 0,0 0-1 0 0,0 0 0 0 0,0-2 1 0 0,1 1-1 0 0,-1-2 0 0 0,1 0 1 0 0,-1 0-1 0 0,18-2 0 0 0,1-2-42 0 0,0-1 0 0 0,-1-2-1 0 0,1 0 1 0 0,45-17 0 0 0,-59 16-8 0 0,0-1 1 0 0,0-1-1 0 0,-1 0 1 0 0,0-1-1 0 0,0-1 1 0 0,-1-1-1 0 0,-1 0 1 0 0,0-1-1 0 0,22-25 1 0 0,-29 29 0 0 0,-1 0-1 0 0,-1 0 1 0 0,1-1-1 0 0,-2 0 1 0 0,1-1-1 0 0,-1 1 1 0 0,6-20 0 0 0,-9 22-2 0 0,0 0 0 0 0,-1 1 0 0 0,0-1 0 0 0,0 0 0 0 0,-1 0 0 0 0,0 0 1 0 0,0 0-1 0 0,-1 0 0 0 0,0 0 0 0 0,-1 0 0 0 0,1 0 0 0 0,-4-8 1 0 0,5 14-5 0 0,-1 0 0 0 0,1 0 0 0 0,-1 1 1 0 0,0-1-1 0 0,1 0 0 0 0,-1 0 1 0 0,0 1-1 0 0,0-1 0 0 0,0 0 1 0 0,0 1-1 0 0,0-1 0 0 0,-1 1 1 0 0,1-1-1 0 0,0 1 0 0 0,-1 0 1 0 0,1 0-1 0 0,-1-1 0 0 0,1 1 1 0 0,-1 0-1 0 0,0 0 0 0 0,1 1 1 0 0,-1-1-1 0 0,0 0 0 0 0,-3-1 1 0 0,3 3 1 0 0,-1-1 0 0 0,1 0 1 0 0,0 1-1 0 0,0 0 0 0 0,0-1 1 0 0,0 1-1 0 0,0 0 1 0 0,0 0-1 0 0,0 0 0 0 0,0 0 1 0 0,0 0-1 0 0,1 1 0 0 0,-1-1 1 0 0,0 0-1 0 0,1 1 0 0 0,-1-1 1 0 0,1 1-1 0 0,-1 0 0 0 0,1 0 1 0 0,0-1-1 0 0,-2 5 0 0 0,-5 7 30 0 0,1 1-1 0 0,0 0 1 0 0,1 1-1 0 0,1-1 1 0 0,0 1-1 0 0,1 0 1 0 0,0 0-1 0 0,2 1 1 0 0,0-1-1 0 0,0 1 1 0 0,1 17-1 0 0,2 0 30 0 0,2-1 1 0 0,0 1-1 0 0,3-1 0 0 0,10 41 1 0 0,8 3 226 0 0,3-1 1 0 0,64 126 0 0 0,100 127 341 0 0,-185-318-619 0 0,19 34-9 0 0,-23-41 8 0 0,0 1 0 0 0,-1-1 0 0 0,0 1 0 0 0,1 0 0 0 0,-1-1 0 0 0,0 1 0 0 0,-1 0 0 0 0,1 0-1 0 0,-1 7 1 0 0,0-10-2 0 0,-1 1 0 0 0,1-1-1 0 0,-1 0 1 0 0,1 0 0 0 0,-1 1-1 0 0,1-1 1 0 0,-1 0-1 0 0,0 0 1 0 0,0 0 0 0 0,0 0-1 0 0,1 0 1 0 0,-1 0 0 0 0,0 0-1 0 0,0 0 1 0 0,-1-1 0 0 0,1 1-1 0 0,0 0 1 0 0,0 0 0 0 0,0-1-1 0 0,0 1 1 0 0,-1-1-1 0 0,1 1 1 0 0,0-1 0 0 0,0 0-1 0 0,-1 1 1 0 0,1-1 0 0 0,0 0-1 0 0,-1 0 1 0 0,1 0 0 0 0,0 0-1 0 0,-1 0 1 0 0,1 0 0 0 0,-2 0-1 0 0,-8-1-2 0 0,0 0 0 0 0,-20-4 0 0 0,26 4 1 0 0,-54-12-45 0 0,1-3 1 0 0,0-2-1 0 0,-55-27 1 0 0,-160-89-185 0 0,142 57 231 0 0,130 77 1 0 0,0 0 1 0 0,0-1-1 0 0,0 1 1 0 0,0-1-1 0 0,0 0 1 0 0,1 1 0 0 0,-1-1-1 0 0,0 0 1 0 0,0 1-1 0 0,1-1 1 0 0,-1 0-1 0 0,0 0 1 0 0,1 0 0 0 0,-1 0-1 0 0,1 0 1 0 0,-1 0-1 0 0,1 1 1 0 0,-1-3-1 0 0,1 2-1 0 0,0 1 0 0 0,1-1-1 0 0,-1 1 1 0 0,0-1-1 0 0,0 1 1 0 0,1-1-1 0 0,-1 1 1 0 0,0 0 0 0 0,1-1-1 0 0,-1 1 1 0 0,1-1-1 0 0,-1 1 1 0 0,0 0 0 0 0,1-1-1 0 0,-1 1 1 0 0,1 0-1 0 0,-1 0 1 0 0,1-1 0 0 0,-1 1-1 0 0,1 0 1 0 0,-1 0-1 0 0,1 0 1 0 0,-1 0 0 0 0,1 0-1 0 0,0 0 1 0 0,9-2-55 0 0,0 1 0 0 0,19 0 0 0 0,-18 1-45 0 0,238-24-3800 0 0,-194 17 2704 0 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4:33.346"/>
    </inkml:context>
    <inkml:brush xml:id="br0">
      <inkml:brushProperty name="width" value="0.1" units="cm"/>
      <inkml:brushProperty name="height" value="0.1" units="cm"/>
      <inkml:brushProperty name="color" value="#E71224"/>
    </inkml:brush>
  </inkml:definitions>
  <inkml:trace contextRef="#ctx0" brushRef="#br0">166 378 7389 0 0,'-47'-25'492'0'0,"21"11"1109"0"0,-32-13 1 0 0,109 16 702 0 0,26 1-2018 0 0,-52 9-283 0 0,0-2 0 0 0,-1-1 0 0 0,1-1 0 0 0,-1-1-1 0 0,39-15 1 0 0,-61 20-16 0 0,1 0 1 0 0,-1 0-1 0 0,0 0 0 0 0,0 0 0 0 0,0-1 0 0 0,0 1 0 0 0,0-1 0 0 0,0 1 1 0 0,0-1-1 0 0,-1 0 0 0 0,1 0 0 0 0,-1 0 0 0 0,1 0 0 0 0,-1 0 0 0 0,0 0 0 0 0,1 0 1 0 0,-1 0-1 0 0,0 0 0 0 0,-1-1 0 0 0,2-3 0 0 0,-1 3-10 0 0,-1-1 0 0 0,0 1 0 0 0,0-1 0 0 0,-1 1 0 0 0,1-1 0 0 0,-1 1 0 0 0,0-1 0 0 0,1 1-1 0 0,-1 0 1 0 0,-1-1 0 0 0,1 1 0 0 0,-4-6 0 0 0,-3-4-12 0 0,0 0 0 0 0,-2 1 0 0 0,1 0 1 0 0,-2 0-1 0 0,-13-11 0 0 0,16 15 30 0 0,-2 0-1 0 0,1 0 1 0 0,-1 1 0 0 0,0 0 0 0 0,-1 1-1 0 0,0 0 1 0 0,0 1 0 0 0,0 0 0 0 0,0 1 0 0 0,-20-5-1 0 0,26 8 5 0 0,-1 0 0 0 0,0 1-1 0 0,0-1 1 0 0,0 1 0 0 0,0 0-1 0 0,0 1 1 0 0,0-1 0 0 0,0 1-1 0 0,0 0 1 0 0,0 1 0 0 0,1-1-1 0 0,-1 1 1 0 0,1 1 0 0 0,-1-1-1 0 0,1 1 1 0 0,-1-1 0 0 0,1 2-1 0 0,0-1 1 0 0,1 0 0 0 0,-1 1-1 0 0,0 0 1 0 0,1 0 0 0 0,-5 7 0 0 0,5-6 3 0 0,0 0 0 0 0,0 1 0 0 0,1-1 1 0 0,0 1-1 0 0,0 0 0 0 0,1 0 1 0 0,-1 0-1 0 0,1 0 0 0 0,1 0 0 0 0,-1 0 1 0 0,1 1-1 0 0,0-1 0 0 0,0 0 1 0 0,1 1-1 0 0,0-1 0 0 0,0 1 0 0 0,1-1 1 0 0,-1 1-1 0 0,1-1 0 0 0,1 0 1 0 0,-1 0-1 0 0,1 1 0 0 0,4 8 0 0 0,-1-4 1 0 0,0-1 0 0 0,0 0 0 0 0,1 0 0 0 0,0-1 0 0 0,0 1 0 0 0,1-2 0 0 0,1 1 0 0 0,-1-1 0 0 0,2 0-1 0 0,-1 0 1 0 0,1-1 0 0 0,16 11 0 0 0,-3-7-379 0 0,1 0-1 0 0,0-1 0 0 0,1-2 1 0 0,0 0-1 0 0,0-1 0 0 0,1-2 1 0 0,-1 0-1 0 0,1-2 0 0 0,32 1 1 0 0,-9-4-828 0 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4:33.702"/>
    </inkml:context>
    <inkml:brush xml:id="br0">
      <inkml:brushProperty name="width" value="0.1" units="cm"/>
      <inkml:brushProperty name="height" value="0.1" units="cm"/>
      <inkml:brushProperty name="color" value="#E71224"/>
    </inkml:brush>
  </inkml:definitions>
  <inkml:trace contextRef="#ctx0" brushRef="#br0">42 99 6909 0 0,'-15'-30'56'0'0,"10"21"238"0"0,1 0 1 0 0,-1 0 0 0 0,-8-11-1 0 0,68 51 2314 0 0,1 6-1888 0 0,-1 3 0 0 0,63 59 0 0 0,-113-94-709 0 0,1 0 1 0 0,-1 0-1 0 0,-1 1 1 0 0,1-1 0 0 0,-1 1-1 0 0,0 0 1 0 0,0 1 0 0 0,-1-1-1 0 0,4 10 1 0 0,-6-14-13 0 0,0 1 1 0 0,-1-1 0 0 0,0 0 0 0 0,1 1-1 0 0,-1-1 1 0 0,0 1 0 0 0,0-1-1 0 0,0 1 1 0 0,-1-1 0 0 0,1 0-1 0 0,0 1 1 0 0,-1-1 0 0 0,0 0 0 0 0,1 1-1 0 0,-1-1 1 0 0,0 0 0 0 0,0 0-1 0 0,0 0 1 0 0,-1 1 0 0 0,1-1-1 0 0,-1 0 1 0 0,1-1 0 0 0,-1 1 0 0 0,1 0-1 0 0,-1 0 1 0 0,0-1 0 0 0,0 1-1 0 0,0-1 1 0 0,0 1 0 0 0,0-1-1 0 0,-2 1 1 0 0,-2 2 0 0 0,-1 0 0 0 0,1-1-1 0 0,-1 0 1 0 0,1 0 0 0 0,-1-1-1 0 0,0 0 1 0 0,0 0 0 0 0,0 0-1 0 0,0-1 1 0 0,0 0 0 0 0,-1-1 0 0 0,1 1-1 0 0,0-1 1 0 0,0-1 0 0 0,0 1-1 0 0,-1-1 1 0 0,1 0 0 0 0,0-1-1 0 0,0 0 1 0 0,0 0 0 0 0,1-1 0 0 0,-1 1-1 0 0,1-2 1 0 0,-1 1 0 0 0,1 0-1 0 0,0-1 1 0 0,0-1 0 0 0,0 1-1 0 0,1-1 1 0 0,-11-10 0 0 0,12 11 1 0 0,1-1 0 0 0,-1 0 0 0 0,1 0 0 0 0,0 0 0 0 0,0 0 0 0 0,0 0 1 0 0,0 0-1 0 0,1-1 0 0 0,0 0 0 0 0,0 1 0 0 0,1-1 0 0 0,0 0 0 0 0,0 0 0 0 0,0 0 0 0 0,1 1 0 0 0,-1-1 1 0 0,1 0-1 0 0,1 0 0 0 0,-1 0 0 0 0,1 0 0 0 0,0 0 0 0 0,3-9 0 0 0,-1 4 5 0 0,1 0 0 0 0,0 0 0 0 0,1 1-1 0 0,0-1 1 0 0,0 1 0 0 0,1 0 0 0 0,1 0 0 0 0,0 1 0 0 0,0 0-1 0 0,0 0 1 0 0,1 1 0 0 0,1 0 0 0 0,-1 0 0 0 0,1 1-1 0 0,1 0 1 0 0,-1 0 0 0 0,1 1 0 0 0,0 1 0 0 0,1 0 0 0 0,-1 0-1 0 0,1 1 1 0 0,0 0 0 0 0,0 1 0 0 0,1 0 0 0 0,-1 0-1 0 0,0 2 1 0 0,1-1 0 0 0,16 1 0 0 0,-7 2 69 0 0,0 1 1 0 0,0 1-1 0 0,0 0 1 0 0,0 2-1 0 0,0 0 0 0 0,-1 2 1 0 0,0 0-1 0 0,0 1 1 0 0,19 11-1 0 0,-22-10-27 0 0,-1 1 1 0 0,0 0-1 0 0,0 2 0 0 0,-1-1 0 0 0,-1 2 0 0 0,0 0 0 0 0,0 1 0 0 0,-1 0 1 0 0,-1 1-1 0 0,12 20 0 0 0,-19-27-42 0 0,-1-1 0 0 0,-1 1-1 0 0,1-1 1 0 0,-1 1 0 0 0,-1 0 0 0 0,1 1-1 0 0,-1-1 1 0 0,-1 0 0 0 0,1 1 0 0 0,-1 15-1 0 0,-1-19-32 0 0,-1 0 0 0 0,1 1 0 0 0,-1-1 0 0 0,0 1 0 0 0,-1-1 0 0 0,1 0 0 0 0,-1 0 0 0 0,0 1 0 0 0,0-1 0 0 0,-1-1-1 0 0,0 1 1 0 0,0 0 0 0 0,0-1 0 0 0,0 1 0 0 0,0-1 0 0 0,-1 0 0 0 0,-8 7 0 0 0,-1 0-262 0 0,-2-1-1 0 0,0-1 1 0 0,0 0-1 0 0,-1-1 1 0 0,1 0-1 0 0,-33 9 1 0 0,-105 21-2640 0 0,152-38 2922 0 0,-59 11-1260 0 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4:34.168"/>
    </inkml:context>
    <inkml:brush xml:id="br0">
      <inkml:brushProperty name="width" value="0.1" units="cm"/>
      <inkml:brushProperty name="height" value="0.1" units="cm"/>
      <inkml:brushProperty name="color" value="#E71224"/>
    </inkml:brush>
  </inkml:definitions>
  <inkml:trace contextRef="#ctx0" brushRef="#br0">2068 31 7165 0 0,'-81'-13'94'0'0,"-2"3"0"0"0,0 5 0 0 0,1 2 1 0 0,-97 11-1 0 0,50 7 333 0 0,0 6 1 0 0,-126 37-1 0 0,168-32-99 0 0,2 3-1 0 0,0 4 0 0 0,-140 78 1 0 0,184-85-248 0 0,1 2 1 0 0,1 2 0 0 0,2 1 0 0 0,1 2 0 0 0,1 1-1 0 0,2 2 1 0 0,2 1 0 0 0,1 1 0 0 0,2 2 0 0 0,2 1-1 0 0,1 1 1 0 0,-21 53 0 0 0,23-43 23 0 0,3 2 1 0 0,2 0 0 0 0,3 1-1 0 0,2 1 1 0 0,2 0-1 0 0,3 1 1 0 0,2 0 0 0 0,3 0-1 0 0,2 0 1 0 0,8 62-1 0 0,-3-87-54 0 0,1 0 0 0 0,2-1 0 0 0,2 0-1 0 0,0 0 1 0 0,2 0 0 0 0,1-1 0 0 0,25 43-1 0 0,-16-40-29 0 0,1 0 0 0 0,1-2 0 0 0,2 0 0 0 0,1-2 0 0 0,48 43 0 0 0,-30-36-21 0 0,2-2 0 0 0,0-2 1 0 0,72 36-1 0 0,-49-34 19 0 0,143 48-1 0 0,-108-52-24 0 0,1-4 0 0 0,2-5 0 0 0,0-5 1 0 0,206 4-1 0 0,-165-20-259 0 0,-1-6 0 0 0,1-7 1 0 0,278-61-1 0 0,-319 46 130 0 0,-1-4-1 0 0,-1-5 1 0 0,-2-5-1 0 0,119-67 1 0 0,-168 76 106 0 0,0-2 1 0 0,-3-2-1 0 0,66-61 1 0 0,-82 63 12 0 0,-2 0 1 0 0,-1-3 0 0 0,-2 0 0 0 0,-2-2 0 0 0,25-46 0 0 0,-24 32-15 0 0,-3-2 1 0 0,-2-1 0 0 0,32-118 0 0 0,-47 137 14 0 0,-1 0 1 0 0,-2-1-1 0 0,-2 0 1 0 0,-2 0-1 0 0,-1 0 0 0 0,-2 0 1 0 0,-9-54-1 0 0,5 67 9 0 0,-1 0 0 0 0,-1 1 0 0 0,-2 0-1 0 0,0 1 1 0 0,-2 0 0 0 0,0 0 0 0 0,-2 1-1 0 0,-1 1 1 0 0,0 0 0 0 0,-2 1 0 0 0,-25-28 0 0 0,15 24 2 0 0,0 1 1 0 0,-1 1-1 0 0,-1 2 1 0 0,-1 1-1 0 0,-1 1 1 0 0,-1 2-1 0 0,-1 0 0 0 0,-34-11 1 0 0,-32-8-35 0 0,-2 5 0 0 0,-204-35 1 0 0,-218 15-607 0 0,68 43-524 0 0,229 16 337 0 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4:36.580"/>
    </inkml:context>
    <inkml:brush xml:id="br0">
      <inkml:brushProperty name="width" value="0.1" units="cm"/>
      <inkml:brushProperty name="height" value="0.1" units="cm"/>
      <inkml:brushProperty name="color" value="#E71224"/>
    </inkml:brush>
  </inkml:definitions>
  <inkml:trace contextRef="#ctx0" brushRef="#br0">7390 1162 4816 0 0,'0'0'800'0'0,"4"-4"-569"0"0,13-12-15 0 0,-13 12 892 0 0,-1-2-957 0 0,8-18 75 0 0,-8 18 637 0 0,-3-4-760 0 0,1-3-76 0 0,0 2 5 0 0,-1 1 0 0 0,0 0 0 0 0,-4-18 0 0 0,-4-50-11 0 0,7 68-18 0 0,0 0 0 0 0,-1 1 0 0 0,-1-1-1 0 0,0 1 1 0 0,0 0 0 0 0,-1-1 0 0 0,0 2 0 0 0,0-1 0 0 0,-9-13 0 0 0,1 3-3 0 0,-2-3-6 0 0,-1 0 0 0 0,0 2 0 0 0,-2 0 0 0 0,-22-21 0 0 0,-84-66-39 0 0,72 70 26 0 0,-2 1-1 0 0,-1 3 1 0 0,-1 2-1 0 0,-64-25 1 0 0,-246-74-8 0 0,-295-37 24 0 0,68 94-50 0 0,-4 52 40 0 0,-168 40 226 0 0,543 1-34 0 0,-313 70 0 0 0,306-35-17 0 0,-281 107 0 0 0,309-80 16 0 0,-235 131 1 0 0,-14 34-89 0 0,-302 172 361 0 0,533-274-347 0 0,180-115-101 0 0,1 3-1 0 0,1 0 1 0 0,-39 49-1 0 0,74-81-1 0 0,-20 26-7 0 0,-30 45 1 0 0,46-63 5 0 0,0-1-1 0 0,1 1 0 0 0,0 1 1 0 0,0-1-1 0 0,1 0 1 0 0,0 1-1 0 0,1-1 1 0 0,0 1-1 0 0,0 0 1 0 0,1 12-1 0 0,0-21 3 0 0,1 1 1 0 0,1-1-1 0 0,-1 0 0 0 0,0 1 0 0 0,0-1 0 0 0,0 1 0 0 0,1-1 1 0 0,-1 1-1 0 0,1-1 0 0 0,-1 0 0 0 0,1 1 0 0 0,-1-1 0 0 0,1 0 1 0 0,0 0-1 0 0,0 1 0 0 0,0-1 0 0 0,0 0 0 0 0,0 0 0 0 0,0 0 1 0 0,0 0-1 0 0,0 0 0 0 0,0 0 0 0 0,2 1 0 0 0,-3-2 23 0 0,5-5 244 0 0,6-20-679 0 0,-1 4-1042 0 0,-6 8 741 0 0,0-2-139 0 0</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4:36.907"/>
    </inkml:context>
    <inkml:brush xml:id="br0">
      <inkml:brushProperty name="width" value="0.1" units="cm"/>
      <inkml:brushProperty name="height" value="0.1" units="cm"/>
      <inkml:brushProperty name="color" value="#E71224"/>
    </inkml:brush>
  </inkml:definitions>
  <inkml:trace contextRef="#ctx0" brushRef="#br0">1 1 5725 0 0,'0'0'8'0'0,"0"0"0"0"0,0 0 0 0 0,0 0 0 0 0,0 0 1 0 0,0 0-1 0 0,0 0 0 0 0,1 0 0 0 0,-1 0 1 0 0,0 0-1 0 0,0 0 0 0 0,0 1 0 0 0,0-1 0 0 0,0 0 1 0 0,0 0-1 0 0,0 0 0 0 0,0 0 0 0 0,0 0 0 0 0,0 0 1 0 0,0 0-1 0 0,0 0 0 0 0,0 0 0 0 0,0 0 1 0 0,0 0-1 0 0,0 0 0 0 0,0 1 0 0 0,0-1 0 0 0,0 0 1 0 0,0 0-1 0 0,0 0 0 0 0,0 0 0 0 0,0 0 1 0 0,0 0-1 0 0,0 0 0 0 0,0 0 0 0 0,0 0 0 0 0,0 0 1 0 0,0 0-1 0 0,0 1 0 0 0,0-1 0 0 0,0 0 1 0 0,0 0-1 0 0,0 0 0 0 0,0 0 0 0 0,0 0 0 0 0,-1 0 1 0 0,1 0-1 0 0,0 0 0 0 0,0 0 0 0 0,0 0 1 0 0,0 0-1 0 0,0 0 0 0 0,0 0 0 0 0,0 0 0 0 0,0 0 1 0 0,0 0-1 0 0,0 0 0 0 0,0 0 0 0 0,0 0 1 0 0,-1 0-1 0 0,1 0 0 0 0,0 0 0 0 0,0 0 0 0 0,1 9 192 0 0,16 137 1003 0 0,-17-111-918 0 0,-1-29-233 0 0,1 1 0 0 0,0 0 0 0 0,0-1 0 0 0,0 1 0 0 0,1 0 0 0 0,0-1 0 0 0,1 1 0 0 0,-1-1 0 0 0,1 1 0 0 0,0-1 0 0 0,7 12-1 0 0,-8-15 59 0 0,1-1 0 0 0,0 1 0 0 0,0-1 0 0 0,0 1 0 0 0,0-1 0 0 0,1 0 0 0 0,-1 0 0 0 0,0 0 0 0 0,1-1 0 0 0,0 1 0 0 0,-1 0 0 0 0,1-1 0 0 0,0 0 0 0 0,0 0 0 0 0,0 1 0 0 0,0-2 0 0 0,5 2 0 0 0,-3-1 25 0 0,0-1-1 0 0,0 0 1 0 0,0 0 0 0 0,0-1-1 0 0,0 1 1 0 0,0-1-1 0 0,-1 0 1 0 0,1-1 0 0 0,0 1-1 0 0,8-4 1 0 0,18-9 30 0 0,9-4-290 0 0,1 2 1 0 0,0 1-1 0 0,54-11 1 0 0,-92 26 5 0 0,0 0 0 0 0,-1-1 1 0 0,1 1-1 0 0,0 0 0 0 0,-1 1 0 0 0,1-1 0 0 0,0 0 1 0 0,0 1-1 0 0,3 1 0 0 0,-2-2-26 0 0,13 4-846 0 0</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6:08:20.486"/>
    </inkml:context>
    <inkml:brush xml:id="br0">
      <inkml:brushProperty name="width" value="0.05" units="cm"/>
      <inkml:brushProperty name="height" value="0.05" units="cm"/>
      <inkml:brushProperty name="color" value="#FFC114"/>
    </inkml:brush>
  </inkml:definitions>
  <inkml:trace contextRef="#ctx0" brushRef="#br0">0 86 24575,'10'-5'0,"11"-1"0,12 0 0,10 2 0,11-9 0,6-2 0,2 2 0,5 3 0,-5 3 0,1 3 0,-6 2 0,-12 1-8191</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6:08:20.886"/>
    </inkml:context>
    <inkml:brush xml:id="br0">
      <inkml:brushProperty name="width" value="0.05" units="cm"/>
      <inkml:brushProperty name="height" value="0.05" units="cm"/>
      <inkml:brushProperty name="color" value="#FFC114"/>
    </inkml:brush>
  </inkml:definitions>
  <inkml:trace contextRef="#ctx0" brushRef="#br0">1 1 24575,'4'0'0,"12"0"0,16 0 0,22 0 0,15 0 0,15 0 0,2 0 0,10 0 0,2 0 0,-1 0 0,-13 0 0,-16 0 0,-19 0-8191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8:59:23.424"/>
    </inkml:context>
    <inkml:brush xml:id="br0">
      <inkml:brushProperty name="width" value="0.1" units="cm"/>
      <inkml:brushProperty name="height" value="0.1" units="cm"/>
      <inkml:brushProperty name="color" value="#FFC114"/>
    </inkml:brush>
  </inkml:definitions>
  <inkml:trace contextRef="#ctx0" brushRef="#br0">282 180 4192 0 0,'-2'-38'124'0'0,"2"27"-26"0"0,-1 0 0 0 0,0 0 0 0 0,0 0 0 0 0,-1 0 0 0 0,0 0 0 0 0,-1 0 0 0 0,0 1 0 0 0,-9-20 0 0 0,11 28-56 0 0,1 1-1 0 0,-1-1 0 0 0,0 1 0 0 0,0-1 1 0 0,0 1-1 0 0,0-1 0 0 0,-1 1 0 0 0,1 0 1 0 0,0 0-1 0 0,0 0 0 0 0,-1 0 0 0 0,1 0 1 0 0,-1 0-1 0 0,1 0 0 0 0,-1 0 1 0 0,1 0-1 0 0,-1 1 0 0 0,1-1 0 0 0,-1 1 1 0 0,0-1-1 0 0,1 1 0 0 0,-1-1 0 0 0,0 1 1 0 0,0 0-1 0 0,1 0 0 0 0,-1 0 0 0 0,0 0 1 0 0,1 0-1 0 0,-1 0 0 0 0,0 1 0 0 0,1-1 1 0 0,-1 1-1 0 0,0-1 0 0 0,1 1 0 0 0,-1-1 1 0 0,0 1-1 0 0,1 0 0 0 0,-1 0 0 0 0,1 0 1 0 0,0 0-1 0 0,-2 1 0 0 0,-5 4 195 0 0,1 0 0 0 0,-1 1 0 0 0,2 0 0 0 0,-1 1 0 0 0,-10 15 0 0 0,8-11 17 0 0,1 0-1 0 0,1 1 1 0 0,0 0-1 0 0,0 0 1 0 0,1 0-1 0 0,1 1 1 0 0,1 0-1 0 0,-6 24 1 0 0,-32 355 3185 0 0,36-312-3001 0 0,-9 502 2035 0 0,40-1-625 0 0,-15-421-1428 0 0,13 314 322 0 0,-24-416-726 0 0,-12 89 0 0 0,-23 54-9 0 0,26-145-35 0 0,3-4-2103 0 0,7-53 2086 0 0,0 0 0 0 0,0 0 0 0 0,0 0 0 0 0,0 0 0 0 0,0 0 0 0 0,0 1 0 0 0,0-1 0 0 0,0 0 0 0 0,0 0 0 0 0,0 0 0 0 0,0 0 0 0 0,0 0 0 0 0,0 0 0 0 0,0 1 0 0 0,0-1 0 0 0,0 0 0 0 0,0 0 0 0 0,0 0 0 0 0,0 0 0 0 0,0 0 0 0 0,-3 2-1104 0 0,3-2 1104 0 0,0 0 0 0 0,0-1 0 0 0,0 1 0 0 0,-1 0 0 0 0,1 0 0 0 0,0 0 0 0 0,0 0 0 0 0,0 0 0 0 0,0 0 0 0 0,0 0 0 0 0,-1 0-46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4:39:20.086"/>
    </inkml:context>
    <inkml:brush xml:id="br0">
      <inkml:brushProperty name="width" value="0.05" units="cm"/>
      <inkml:brushProperty name="height" value="0.05" units="cm"/>
    </inkml:brush>
  </inkml:definitions>
  <inkml:trace contextRef="#ctx0" brushRef="#br0">1 29 24575,'5'0'0,"6"0"0,6 0 0,9 0 0,5 0 0,6 0 0,7 0 0,4-5 0,9-1 0,3 0 0,6 1 0,1 2 0,-2 1 0,-7 1 0,-13 0-8191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8:59:24.278"/>
    </inkml:context>
    <inkml:brush xml:id="br0">
      <inkml:brushProperty name="width" value="0.1" units="cm"/>
      <inkml:brushProperty name="height" value="0.1" units="cm"/>
      <inkml:brushProperty name="color" value="#FFC114"/>
    </inkml:brush>
  </inkml:definitions>
  <inkml:trace contextRef="#ctx0" brushRef="#br0">39 176 9333 0 0,'2'-77'2101'0'0,"-28"465"627"0"0,21-348-2640 0 0,-5 74 0 0 0,33-246 994 0 0,-13-37-1125 0 0,-9 113 28 0 0,2 1 0 0 0,20-103 0 0 0,-22 153 14 0 0,1-1-1 0 0,-1 1 1 0 0,1 0-1 0 0,1 0 1 0 0,-1 0-1 0 0,1 0 1 0 0,0 0-1 0 0,0 0 1 0 0,7-8 0 0 0,-9 12 1 0 0,1 0 0 0 0,-1 0 0 0 0,0 0 0 0 0,0 0 0 0 0,1 0 0 0 0,-1 0 0 0 0,0 1 0 0 0,1-1 0 0 0,-1 0 0 0 0,1 1 0 0 0,-1-1 0 0 0,1 1 0 0 0,-1 0 0 0 0,1-1 0 0 0,-1 1 0 0 0,1 0 0 0 0,0 0 0 0 0,-1 0 0 0 0,1 0 0 0 0,-1 0-1 0 0,1 0 1 0 0,-1 0 0 0 0,1 1 0 0 0,-1-1 0 0 0,1 1 0 0 0,-1-1 0 0 0,1 1 0 0 0,-1-1 0 0 0,1 1 0 0 0,-1 0 0 0 0,0 0 0 0 0,1 0 0 0 0,-1 0 0 0 0,0 0 0 0 0,0 0 0 0 0,0 0 0 0 0,1 0 0 0 0,-1 0 0 0 0,1 2 0 0 0,4 3 50 0 0,-1 1-1 0 0,1 0 0 0 0,-1 0 0 0 0,-1 1 1 0 0,1 0-1 0 0,-1-1 0 0 0,0 2 0 0 0,-1-1 0 0 0,4 12 1 0 0,-1 7 319 0 0,6 46 0 0 0,-10-51-290 0 0,2-1 0 0 0,0 1 0 0 0,12 34 0 0 0,-16-54-77 0 0,1-1 1 0 0,-1 1-1 0 0,1-1 0 0 0,-1 0 0 0 0,1 1 0 0 0,0-1 1 0 0,0 0-1 0 0,0 0 0 0 0,-1 1 0 0 0,1-1 0 0 0,0 0 1 0 0,0 0-1 0 0,1 0 0 0 0,-1 0 0 0 0,0 0 0 0 0,0 0 1 0 0,0-1-1 0 0,1 1 0 0 0,-1 0 0 0 0,2 0 1 0 0,-2-1-1 0 0,1 0 1 0 0,-1 0 0 0 0,0 0 0 0 0,1 0 0 0 0,-1 0-1 0 0,0 0 1 0 0,1 0 0 0 0,-1-1 0 0 0,0 1 0 0 0,1 0 0 0 0,-1-1-1 0 0,0 0 1 0 0,0 1 0 0 0,1-1 0 0 0,-1 0 0 0 0,0 1 0 0 0,2-3-1 0 0,4-3 0 0 0,0-1 0 0 0,0 0 0 0 0,-1-1 0 0 0,10-14 0 0 0,46-83-11 0 0,7-10 1 0 0,-68 114 7 0 0,-1 0 0 0 0,0 0 0 0 0,1 1 0 0 0,-1-1 0 0 0,1 0 0 0 0,-1 0 0 0 0,1 1 0 0 0,0-1-1 0 0,-1 0 1 0 0,1 1 0 0 0,0-1 0 0 0,-1 1 0 0 0,1-1 0 0 0,0 1 0 0 0,0-1 0 0 0,-1 1 0 0 0,1-1 0 0 0,0 1 0 0 0,0 0 0 0 0,0-1-1 0 0,0 1 1 0 0,0 0 0 0 0,0 0 0 0 0,-1 0 0 0 0,3 0 0 0 0,-2 0 0 0 0,0 1 0 0 0,-1-1 0 0 0,1 1 0 0 0,0 0 0 0 0,0-1 0 0 0,-1 1 0 0 0,1 0 0 0 0,0 0-1 0 0,-1-1 1 0 0,1 1 0 0 0,-1 0 0 0 0,1 0 0 0 0,-1 0 0 0 0,1 0 0 0 0,-1 0 0 0 0,0 0 0 0 0,1 0 0 0 0,-1 1 0 0 0,2 8-3 0 0,0 1-1 0 0,0-1 1 0 0,-1 12 0 0 0,-4 92 22 0 0,0-5 6 0 0,3-92-232 0 0,1-1 0 0 0,1 0 0 0 0,1 1 0 0 0,7 22 0 0 0,-8-33-327 0 0,0 0 0 0 0,1 0 0 0 0,0-1 0 0 0,0 1 0 0 0,0-1 0 0 0,1 1 0 0 0,0-1 0 0 0,0 0-1 0 0,9 8 1 0 0,-6-6-1012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8:59:24.667"/>
    </inkml:context>
    <inkml:brush xml:id="br0">
      <inkml:brushProperty name="width" value="0.1" units="cm"/>
      <inkml:brushProperty name="height" value="0.1" units="cm"/>
      <inkml:brushProperty name="color" value="#FFC114"/>
    </inkml:brush>
  </inkml:definitions>
  <inkml:trace contextRef="#ctx0" brushRef="#br0">1 158 9401 0 0,'1'162'1598'0'0,"0"23"334"0"0,7-74-1894 0 0,-3-208-30 0 0,22-128-1 0 0,-21 191-11 0 0,1-1 1 0 0,13-36 0 0 0,-15 58 4 0 0,0 0 1 0 0,0 0-1 0 0,2 0 1 0 0,0 0-1 0 0,0 1 1 0 0,1 0-1 0 0,0 1 1 0 0,11-11-1 0 0,-16 19-4 0 0,0 0 0 0 0,0 0 0 0 0,0 1 0 0 0,0-1 0 0 0,1 1 0 0 0,-1 0 0 0 0,1 0 0 0 0,-1 0 0 0 0,1 0 0 0 0,0 1-1 0 0,0-1 1 0 0,0 1 0 0 0,0 0 0 0 0,0 0 0 0 0,0 1 0 0 0,0-1 0 0 0,4 1 0 0 0,-5 0 1 0 0,1 0-1 0 0,-1 1 1 0 0,0 0 0 0 0,0-1-1 0 0,1 1 1 0 0,-1 1-1 0 0,0-1 1 0 0,0 0 0 0 0,0 1-1 0 0,-1-1 1 0 0,1 1 0 0 0,0 0-1 0 0,0 0 1 0 0,-1 0-1 0 0,1 0 1 0 0,-1 1 0 0 0,0-1-1 0 0,0 1 1 0 0,0-1 0 0 0,0 1-1 0 0,2 4 1 0 0,4 7 6 0 0,-1 1-1 0 0,-1 0 1 0 0,0 0 0 0 0,-1 0 0 0 0,0 1-1 0 0,-2-1 1 0 0,4 28 0 0 0,-2 118 45 0 0,-4-74-35 0 0,1-49-36 0 0,0-5-1815 0 0,-5 58 0 0 0,0-82 633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8:59:25.323"/>
    </inkml:context>
    <inkml:brush xml:id="br0">
      <inkml:brushProperty name="width" value="0.1" units="cm"/>
      <inkml:brushProperty name="height" value="0.1" units="cm"/>
      <inkml:brushProperty name="color" value="#FFC114"/>
    </inkml:brush>
  </inkml:definitions>
  <inkml:trace contextRef="#ctx0" brushRef="#br0">19 411 7841 0 0,'0'0'0'0'0,"-1"1"1"0"0,0-1-1 0 0,1 0 1 0 0,-1 0-1 0 0,0 0 1 0 0,1 0-1 0 0,-1 0 1 0 0,1 0-1 0 0,-1-1 1 0 0,0 1-1 0 0,1 0 1 0 0,-1 0-1 0 0,0 0 1 0 0,1-1-1 0 0,-1 1 1 0 0,1 0-1 0 0,-1 0 1 0 0,1-1-1 0 0,-1 1 1 0 0,1-1-1 0 0,-1 1 1 0 0,1 0-1 0 0,-1-1 1 0 0,1 1-1 0 0,-1-1 1 0 0,1 1-1 0 0,-1-2 1 0 0,-1-1 102 0 0,34-3 263 0 0,141-5-673 0 0,-118 10-190 0 0,0-3 1 0 0,67-12-1 0 0,-115 14 479 0 0,0 1-21 0 0,0 0-1 0 0,0-1 1 0 0,0 0 0 0 0,0-1 0 0 0,0 1-1 0 0,6-5 1 0 0,-12 6 46 0 0,0 1 0 0 0,0-1 0 0 0,0 0-1 0 0,0 1 1 0 0,0-1 0 0 0,-1 0 0 0 0,1 0 0 0 0,0 1 0 0 0,-1-1-1 0 0,1 0 1 0 0,0 0 0 0 0,-1 0 0 0 0,1 0 0 0 0,-1 0 0 0 0,0 0-1 0 0,1 0 1 0 0,-1 0 0 0 0,0 0 0 0 0,1-2 0 0 0,-1 1 31 0 0,-1 1 1 0 0,1-1-1 0 0,0 0 1 0 0,-1 0 0 0 0,1 0-1 0 0,-1 1 1 0 0,0-1-1 0 0,1 0 1 0 0,-1 0-1 0 0,0 1 1 0 0,0-1 0 0 0,0 1-1 0 0,0-1 1 0 0,0 1-1 0 0,-2-3 1 0 0,-14-14 359 0 0,12 14-207 0 0,0-1 1 0 0,0 0-1 0 0,0 0 0 0 0,1-1 0 0 0,0 0 0 0 0,0 1 1 0 0,0-1-1 0 0,1-1 0 0 0,0 1 0 0 0,-4-13 1 0 0,8 8 375 0 0,6 16-327 0 0,7 18-223 0 0,-7 5 22 0 0,-1 1 1 0 0,-1 0 0 0 0,-1 0-1 0 0,-1 56 1 0 0,-2-50 143 0 0,9 66 337 0 0,-5-62-394 0 0,0 41 1 0 0,-11-101-67 0 0,-3-20-43 0 0,4 3-23 0 0,1-1-1 0 0,2 0 1 0 0,2 1 0 0 0,1-1 0 0 0,2 0-1 0 0,2 0 1 0 0,1 1 0 0 0,2 0-1 0 0,2 1 1 0 0,28-73 0 0 0,-34 100 2 0 0,1 1 0 0 0,0 0 0 0 0,0 0 0 0 0,1 0 0 0 0,0 1 0 0 0,1-1 0 0 0,-1 1 0 0 0,2 1 1 0 0,12-12-1 0 0,-17 17 4 0 0,1-1 0 0 0,-1 1 0 0 0,1 0 0 0 0,0 0 0 0 0,0 0 0 0 0,0 0 0 0 0,0 1 0 0 0,0 0 0 0 0,0-1 0 0 0,0 1 0 0 0,0 1 0 0 0,1-1 0 0 0,-1 1 0 0 0,0 0 0 0 0,1 0 0 0 0,-1 0 0 0 0,0 0 0 0 0,0 1 0 0 0,1-1 0 0 0,-1 1 0 0 0,0 0 0 0 0,0 1 0 0 0,0-1 0 0 0,0 1 0 0 0,7 3 0 0 0,-7-3 0 0 0,-1 0-1 0 0,0 0 1 0 0,1 0-1 0 0,-1 1 1 0 0,0-1-1 0 0,0 1 1 0 0,0 0-1 0 0,0 0 1 0 0,0 0-1 0 0,-1 0 1 0 0,0 0-1 0 0,1 0 1 0 0,-1 1-1 0 0,0-1 1 0 0,-1 1-1 0 0,1 0 1 0 0,0-1-1 0 0,-1 1 1 0 0,0 0-1 0 0,0 0 1 0 0,0 0-1 0 0,-1 0 1 0 0,1 0-1 0 0,-1 0 1 0 0,0 0-1 0 0,0 0 1 0 0,0 0-1 0 0,-1 0 1 0 0,1 0-1 0 0,-2 4 1 0 0,-1 1 2 0 0,0-1 1 0 0,0 1-1 0 0,0-1 1 0 0,-1 0-1 0 0,0-1 1 0 0,-1 1-1 0 0,0-1 1 0 0,0 0-1 0 0,0 0 1 0 0,-1 0-1 0 0,0-1 1 0 0,-13 11-1 0 0,-5-1 2 0 0,0 0-1 0 0,-1-2 0 0 0,-1-1 0 0 0,-1-1 1 0 0,0-1-1 0 0,-42 11 0 0 0,102-4 20 0 0,-21-11-25 0 0,0 1 0 0 0,0 1 0 0 0,-2 0-1 0 0,1 0 1 0 0,-1 1 0 0 0,12 14 0 0 0,47 73 18 0 0,-53-71-58 0 0,2-1 0 0 0,0-1 0 0 0,30 31 0 0 0,-41-49-241 0 0,-7-5 190 0 0,1 0 0 0 0,0 0-1 0 0,-1 0 1 0 0,1 0 0 0 0,0 0 0 0 0,0-1 0 0 0,0 1 0 0 0,-1 0 0 0 0,1 0-1 0 0,0-1 1 0 0,0 1 0 0 0,0-1 0 0 0,0 1 0 0 0,0-1 0 0 0,0 1-1 0 0,0-1 1 0 0,1 0 0 0 0,-1 1 0 0 0,0-1 0 0 0,0 0 0 0 0,0 0-1 0 0,0 0 1 0 0,2 0 0 0 0,1-3-948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8:59:25.728"/>
    </inkml:context>
    <inkml:brush xml:id="br0">
      <inkml:brushProperty name="width" value="0.1" units="cm"/>
      <inkml:brushProperty name="height" value="0.1" units="cm"/>
      <inkml:brushProperty name="color" value="#FFC114"/>
    </inkml:brush>
  </inkml:definitions>
  <inkml:trace contextRef="#ctx0" brushRef="#br0">53 275 7969 0 0,'-9'-11'-93'0'0,"9"11"102"0"0,0 0-1 0 0,0 0 1 0 0,0 0-1 0 0,0 0 1 0 0,0 0-1 0 0,0 0 1 0 0,0 0-1 0 0,0 0 1 0 0,0 0-1 0 0,0 0 1 0 0,0 0-1 0 0,0 0 1 0 0,0 0-1 0 0,0 1 1 0 0,0-1-1 0 0,0 0 0 0 0,0 0 1 0 0,0 0-1 0 0,0 0 1 0 0,-1 0-1 0 0,1 0 1 0 0,0 0-1 0 0,0 0 1 0 0,0 0-1 0 0,0 0 1 0 0,0 0-1 0 0,0 0 1 0 0,0 0-1 0 0,0 0 1 0 0,0 0-1 0 0,0 0 1 0 0,0 0-1 0 0,0 0 1 0 0,0 0-1 0 0,0 0 1 0 0,0 0-1 0 0,-1 0 1 0 0,1 0-1 0 0,0 0 1 0 0,0 0-1 0 0,0 0 1 0 0,0 0-1 0 0,0 0 1 0 0,0 0-1 0 0,0 0 1 0 0,0 0-1 0 0,0 0 0 0 0,0 0 1 0 0,0 0-1 0 0,0 0 1 0 0,-6 12 709 0 0,4-6-503 0 0,1-1-1 0 0,0 1 0 0 0,1 0 0 0 0,-1-1 0 0 0,1 1 0 0 0,1 11 0 0 0,-1-4 68 0 0,-13 236 1793 0 0,4-205-2043 0 0,6-33-33 0 0,1 0-1 0 0,0 1 1 0 0,0 12-1 0 0,13-104 56 0 0,19-122-82 0 0,-8 67 30 0 0,-18 99-3 0 0,2 0 0 0 0,2 1 1 0 0,1 0-1 0 0,2 1 0 0 0,16-36 1 0 0,-26 67-5 0 0,1 0 0 0 0,-1 0 1 0 0,1 0-1 0 0,0 1 1 0 0,0-1-1 0 0,0 0 1 0 0,4-2-1 0 0,-6 4 4 0 0,0 1 0 0 0,1 0 0 0 0,-1 0 0 0 0,0-1 0 0 0,1 1 0 0 0,-1 0 0 0 0,1 0 0 0 0,-1-1 0 0 0,0 1-1 0 0,1 0 1 0 0,-1 0 0 0 0,1 0 0 0 0,-1 0 0 0 0,1 0 0 0 0,-1 0 0 0 0,1 0 0 0 0,-1 0 0 0 0,1 0 0 0 0,-1 0 0 0 0,0 0 0 0 0,1 0 0 0 0,-1 0 0 0 0,1 0 0 0 0,0 1-1 0 0,0 0 1 0 0,0-1-1 0 0,0 1 1 0 0,-1 0-1 0 0,1-1 1 0 0,0 1-1 0 0,0 0 1 0 0,-1 0-1 0 0,1-1 1 0 0,-1 1-1 0 0,1 0 1 0 0,-1 0-1 0 0,1 0 1 0 0,0 2 0 0 0,12 30 22 0 0,-2 2 0 0 0,-2-1 0 0 0,7 43 0 0 0,11 43 209 0 0,-16-84-210 0 0,7 27-109 0 0,3 0 0 0 0,34 72 0 0 0,-52-131-327 0 0,-1 1-1 0 0,0-1 1 0 0,0 1 0 0 0,0 0-1 0 0,-1 0 1 0 0,0 0 0 0 0,2 8 0 0 0,-4-10-738 0 0,-5 0-93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8:59:26.069"/>
    </inkml:context>
    <inkml:brush xml:id="br0">
      <inkml:brushProperty name="width" value="0.1" units="cm"/>
      <inkml:brushProperty name="height" value="0.1" units="cm"/>
      <inkml:brushProperty name="color" value="#FFC114"/>
    </inkml:brush>
  </inkml:definitions>
  <inkml:trace contextRef="#ctx0" brushRef="#br0">0 68 6249 0 0,'5'-8'84'0'0,"1"0"-108"0"0,7 0 256 0 0,-1 1-124 0 0,8 0 16 0 0,-1 2-8 0 0,6-1 12 0 0,5 1 16 0 0,-1 1-76 0 0,3 0 112 0 0,4 3-248 0 0,-2-2 132 0 0,0 2-32 0 0,0 1-4 0 0,-7 1-192 0 0,-3 2-136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8:59:30.398"/>
    </inkml:context>
    <inkml:brush xml:id="br0">
      <inkml:brushProperty name="width" value="0.1" units="cm"/>
      <inkml:brushProperty name="height" value="0.1" units="cm"/>
      <inkml:brushProperty name="color" value="#FFC114"/>
    </inkml:brush>
  </inkml:definitions>
  <inkml:trace contextRef="#ctx0" brushRef="#br0">130 215 7069 0 0,'8'-29'934'0'0,"-1"-1"0"0"0,4-43 0 0 0,-10 69-767 0 0,3-13 668 0 0,2-18 359 0 0,-6 34-1137 0 0,0 0 0 0 0,0-1 0 0 0,0 1-1 0 0,0 0 1 0 0,0 0 0 0 0,0 0 0 0 0,0-1 0 0 0,-1 1-1 0 0,1 0 1 0 0,0 0 0 0 0,-1 0 0 0 0,1 0 0 0 0,0 0 0 0 0,-1 0-1 0 0,0 0 1 0 0,1 0 0 0 0,-1 0 0 0 0,0 0 0 0 0,1 0-1 0 0,-1 0 1 0 0,0 0 0 0 0,-1-1 0 0 0,1 3-45 0 0,0-1 0 0 0,1 1 0 0 0,-1 0 0 0 0,1-1 0 0 0,-1 1 0 0 0,0 0 0 0 0,1 0 0 0 0,-1 0 0 0 0,1 0 0 0 0,0 0 0 0 0,-1-1 0 0 0,1 1 0 0 0,0 0 0 0 0,-1 0 0 0 0,1 0 0 0 0,0 0 1 0 0,0 2-1 0 0,-6 21-33 0 0,-38 146 293 0 0,16-65-180 0 0,22-85-83 0 0,-2 0 1 0 0,-12 26-1 0 0,-9 24-8 0 0,22-43 133 0 0,21-39 536 0 0,2-3-617 0 0,0 1-1 0 0,1 1 0 0 0,0 1 1 0 0,1 0-1 0 0,0 1 0 0 0,1 1 1 0 0,0 1-1 0 0,1 1 0 0 0,0 0 1 0 0,0 1-1 0 0,0 2 0 0 0,1 0 1 0 0,0 1-1 0 0,0 1 0 0 0,0 1 1 0 0,1 0-1 0 0,-1 2 0 0 0,0 1 1 0 0,1 0-1 0 0,-1 2 0 0 0,0 0 1 0 0,0 2-1 0 0,-1 0 0 0 0,1 1 1 0 0,-1 1-1 0 0,-1 1 0 0 0,1 1 1 0 0,-1 0-1 0 0,21 16 0 0 0,-32-20-35 0 0,0 1 0 0 0,-1 1 0 0 0,0-1 0 0 0,0 1 0 0 0,0 1-1 0 0,-1-1 1 0 0,0 1 0 0 0,-1 0 0 0 0,10 17 0 0 0,-14-22-14 0 0,0 0 1 0 0,1 0 0 0 0,-1 0-1 0 0,0 0 1 0 0,0 0-1 0 0,-1 1 1 0 0,1-1 0 0 0,-1 0-1 0 0,1 0 1 0 0,-1 0 0 0 0,0 1-1 0 0,0-1 1 0 0,0 0-1 0 0,-1 0 1 0 0,1 0 0 0 0,-1 1-1 0 0,0-1 1 0 0,0 0 0 0 0,0 0-1 0 0,0 0 1 0 0,0 0-1 0 0,-1 0 1 0 0,1-1 0 0 0,-1 1-1 0 0,0 0 1 0 0,0-1-1 0 0,0 1 1 0 0,0-1 0 0 0,0 1-1 0 0,-1-1 1 0 0,1 0 0 0 0,-1 0-1 0 0,-3 2 1 0 0,-4 2 6 0 0,-2 0-1 0 0,1 0 1 0 0,-1-1 0 0 0,0 0-1 0 0,0-1 1 0 0,0-1 0 0 0,0 0 0 0 0,-1-1-1 0 0,-20 2 1 0 0,4-3-375 0 0,-1-1 1 0 0,1-1-1 0 0,-31-5 0 0 0,52 4-89 0 0,-1 0 0 0 0,1 0-1 0 0,0 0 1 0 0,0-1 0 0 0,0 0-1 0 0,0 0 1 0 0,0-1 0 0 0,1 0-1 0 0,-1-1 1 0 0,-7-6 0 0 0,7-1-575 0 0,7-1-67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8:59:30.743"/>
    </inkml:context>
    <inkml:brush xml:id="br0">
      <inkml:brushProperty name="width" value="0.1" units="cm"/>
      <inkml:brushProperty name="height" value="0.1" units="cm"/>
      <inkml:brushProperty name="color" value="#FFC114"/>
    </inkml:brush>
  </inkml:definitions>
  <inkml:trace contextRef="#ctx0" brushRef="#br0">97 34 7069 0 0,'-12'0'78'0'0,"7"0"34"0"0,0 0 1 0 0,0 0-1 0 0,0 0 0 0 0,0-1 0 0 0,-6-1 1 0 0,7 2 179 0 0,0-1 0 0 0,0 1 0 0 0,0 0 0 0 0,0 1 1 0 0,0-1-1 0 0,0 1 0 0 0,0-1 0 0 0,0 1 0 0 0,-8 4 282 0 0,11-5-539 0 0,1 0 0 0 0,0 0 0 0 0,0 0 1 0 0,0 0-1 0 0,0 0 0 0 0,0 0 0 0 0,0 0 0 0 0,0 1 1 0 0,0-1-1 0 0,0 0 0 0 0,0 0 0 0 0,0 0 0 0 0,0 0 1 0 0,1 2 738 0 0,-1-2-739 0 0,0 0 0 0 0,0 0 1 0 0,0 0-1 0 0,1 0 0 0 0,-1 0 0 0 0,0 0 0 0 0,0 0 1 0 0,0 0-1 0 0,0 0 0 0 0,0 0 0 0 0,0 0 0 0 0,0 0 1 0 0,0 0-1 0 0,1 0 0 0 0,10 2 830 0 0,14-1-310 0 0,-24-1-533 0 0,643-21 2184 0 0,-641 21-2276 0 0,31-4 205 0 0,-33 4-202 0 0,0 0-1 0 0,0 0 1 0 0,0 0 0 0 0,0 0 0 0 0,0 0 0 0 0,0-1 0 0 0,0 1 0 0 0,0 0-1 0 0,0-1 1 0 0,0 1 0 0 0,0-1 0 0 0,-1 1 0 0 0,1-1 0 0 0,0 1-1 0 0,0-1 1 0 0,0 0 0 0 0,0 1 0 0 0,-1-1 0 0 0,1 0 0 0 0,0 0 0 0 0,-1 1-1 0 0,1-1 1 0 0,-1 0 0 0 0,1 0 0 0 0,-1 0 0 0 0,1-2 0 0 0,-1 3-70 0 0,0 0 0 0 0,-1-1 1 0 0,1 1-1 0 0,-1 0 0 0 0,1 0 1 0 0,-1-1-1 0 0,1 1 0 0 0,-1 0 1 0 0,1 0-1 0 0,-1 0 0 0 0,1 0 1 0 0,-1 0-1 0 0,1-1 0 0 0,-1 1 0 0 0,1 0 1 0 0,-1 0-1 0 0,1 0 0 0 0,-1 0 1 0 0,1 0-1 0 0,-1 1 0 0 0,1-1 1 0 0,-1 0-1 0 0,1 0 0 0 0,-1 0 1 0 0,1 0-1 0 0,-1 1 0 0 0,-2-1-476 0 0,-4 1-769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8:59:31.097"/>
    </inkml:context>
    <inkml:brush xml:id="br0">
      <inkml:brushProperty name="width" value="0.1" units="cm"/>
      <inkml:brushProperty name="height" value="0.1" units="cm"/>
      <inkml:brushProperty name="color" value="#FFC114"/>
    </inkml:brush>
  </inkml:definitions>
  <inkml:trace contextRef="#ctx0" brushRef="#br0">136 54 6973 0 0,'0'-1'51'0'0,"1"0"0"0"0,-1 0 0 0 0,1 0 0 0 0,-1-1 1 0 0,1 1-1 0 0,-1 0 0 0 0,0 0 0 0 0,1 0 0 0 0,-1 0 1 0 0,0-1-1 0 0,0 1 0 0 0,0 0 0 0 0,0 0 0 0 0,0 0 0 0 0,0-1 1 0 0,0 1-1 0 0,-1 0 0 0 0,1 0 0 0 0,0 0 0 0 0,-1 0 1 0 0,1-1-1 0 0,0 1 0 0 0,-1 0 0 0 0,0 0 0 0 0,1 0 1 0 0,-1 0-1 0 0,1 0 0 0 0,-1 0 0 0 0,0 0 0 0 0,0 1 0 0 0,-1-2 1 0 0,1 0 11 0 0,0 1 0 0 0,0 0 1 0 0,0 0-1 0 0,0 0 0 0 0,0-1 1 0 0,0 1-1 0 0,0 0 0 0 0,-1 0 1 0 0,1 0-1 0 0,0 1 0 0 0,-1-1 1 0 0,1 0-1 0 0,-1 0 0 0 0,1 1 1 0 0,-1-1-1 0 0,1 1 1 0 0,-1 0-1 0 0,0-1 0 0 0,1 1 1 0 0,-1 0-1 0 0,1 0 0 0 0,-1 0 1 0 0,0 0-1 0 0,-2 0 0 0 0,0 2-37 0 0,-1 1-1 0 0,1-1 0 0 0,0 1 1 0 0,1 0-1 0 0,-1 0 0 0 0,0 0 1 0 0,1 0-1 0 0,0 0 1 0 0,-1 1-1 0 0,1 0 0 0 0,1 0 1 0 0,-6 8-1 0 0,2-2 94 0 0,0 2 0 0 0,1-1-1 0 0,-7 22 1 0 0,9-21-55 0 0,0 0-1 0 0,1 0 1 0 0,0 0-1 0 0,1 0 1 0 0,0 1 0 0 0,1-1-1 0 0,0 1 1 0 0,1-1-1 0 0,1 0 1 0 0,0 0 0 0 0,4 16-1 0 0,-4-23-20 0 0,0 1 0 0 0,0-1-1 0 0,1 1 1 0 0,-1-1 0 0 0,1 1-1 0 0,0-1 1 0 0,1 0 0 0 0,0-1 0 0 0,-1 1-1 0 0,1-1 1 0 0,1 1 0 0 0,-1-1-1 0 0,1 0 1 0 0,-1-1 0 0 0,1 1-1 0 0,0-1 1 0 0,1 0 0 0 0,-1 0 0 0 0,0-1-1 0 0,1 1 1 0 0,0-1 0 0 0,-1 0-1 0 0,1-1 1 0 0,0 0 0 0 0,7 1 0 0 0,-4-1-15 0 0,-1-1 0 0 0,1 0 0 0 0,-1-1 0 0 0,1 0-1 0 0,-1 0 1 0 0,1-1 0 0 0,-1 0 0 0 0,0-1 0 0 0,0 0 0 0 0,0 0 0 0 0,0 0 0 0 0,0-1 0 0 0,-1-1 0 0 0,0 1 0 0 0,1-1 0 0 0,6-7 0 0 0,-8 8-26 0 0,0-1 0 0 0,0-1 0 0 0,0 1 0 0 0,-1-1 0 0 0,0 0 0 0 0,0 0 0 0 0,-1-1 1 0 0,0 0-1 0 0,0 1 0 0 0,0-1 0 0 0,-1 0 0 0 0,0-1 0 0 0,0 1 0 0 0,-1-1 0 0 0,0 1 0 0 0,0-1 0 0 0,1-15 0 0 0,-4 16-4 0 0,0 1 1 0 0,0-1 0 0 0,0 0 0 0 0,-1 0-1 0 0,0 0 1 0 0,0 1 0 0 0,-1-1 0 0 0,0 1 0 0 0,0 0-1 0 0,0 0 1 0 0,-1 0 0 0 0,-5-7 0 0 0,4 6-8 0 0,0 1 0 0 0,-1-1 1 0 0,0 1-1 0 0,-1 0 0 0 0,1 0 1 0 0,-1 1-1 0 0,0 0 0 0 0,0 0 1 0 0,-12-5-1 0 0,13 7-38 0 0,-1 1 0 0 0,1 0 0 0 0,-1 1 0 0 0,1 0 0 0 0,-1 0 0 0 0,0 0 1 0 0,0 0-1 0 0,1 1 0 0 0,-1 0 0 0 0,0 1 0 0 0,0 0 0 0 0,1 0 0 0 0,-1 0 0 0 0,0 1 0 0 0,1-1 0 0 0,0 2 0 0 0,-1-1 0 0 0,1 1 1 0 0,0 0-1 0 0,0 0 0 0 0,0 1 0 0 0,1-1 0 0 0,-1 1 0 0 0,-9 9 0 0 0,15-12-67 0 0,-1 0 1 0 0,0 0-1 0 0,0 1 1 0 0,0-1-1 0 0,1 0 0 0 0,-1 0 1 0 0,1 0-1 0 0,-1 1 0 0 0,1-1 1 0 0,-1 0-1 0 0,1 1 0 0 0,0-1 1 0 0,0 0-1 0 0,-1 1 0 0 0,1-1 1 0 0,0 0-1 0 0,0 1 0 0 0,0-1 1 0 0,1 0-1 0 0,-1 1 0 0 0,0-1 1 0 0,0 0-1 0 0,1 1 1 0 0,-1-1-1 0 0,1 0 0 0 0,-1 0 1 0 0,1 1-1 0 0,-1-1 0 0 0,1 0 1 0 0,0 0-1 0 0,0 0 0 0 0,-1 0 1 0 0,1 0-1 0 0,0 0 0 0 0,0 0 1 0 0,2 1-1 0 0,7 5-857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8:59:31.457"/>
    </inkml:context>
    <inkml:brush xml:id="br0">
      <inkml:brushProperty name="width" value="0.1" units="cm"/>
      <inkml:brushProperty name="height" value="0.1" units="cm"/>
      <inkml:brushProperty name="color" value="#FFC114"/>
    </inkml:brush>
  </inkml:definitions>
  <inkml:trace contextRef="#ctx0" brushRef="#br0">16 90 8165 0 0,'-11'-32'775'0'0,"7"15"1552"0"0,9 23-691 0 0,2 2-1596 0 0,1 0 1 0 0,1 0 0 0 0,10 8 0 0 0,6 3 8 0 0,10 12 22 0 0,0 2 0 0 0,-2 1 1 0 0,54 73-1 0 0,-86-106-72 0 0,0 1 1 0 0,0 0-1 0 0,0 0 0 0 0,0 0 1 0 0,0 0-1 0 0,0 0 0 0 0,0 0 1 0 0,-1 0-1 0 0,1 0 0 0 0,-1 0 1 0 0,0 0-1 0 0,1 3 0 0 0,-1-4 2 0 0,0-1 0 0 0,0 1 0 0 0,0-1 0 0 0,0 0 0 0 0,-1 1 0 0 0,1-1 0 0 0,0 1 0 0 0,0-1 0 0 0,0 0 0 0 0,-1 1 0 0 0,1-1 0 0 0,0 0 0 0 0,0 1 0 0 0,-1-1-1 0 0,1 0 1 0 0,0 1 0 0 0,-1-1 0 0 0,1 0 0 0 0,0 0 0 0 0,-1 1 0 0 0,1-1 0 0 0,0 0 0 0 0,-1 1 0 0 0,-16-1 35 0 0,9-2-13 0 0,-1 0 0 0 0,1-1 0 0 0,0 1 1 0 0,1-1-1 0 0,-1-1 0 0 0,0 0 0 0 0,1 0 0 0 0,0 0 1 0 0,0-1-1 0 0,0 0 0 0 0,-9-9 0 0 0,13 10-18 0 0,-1 0-1 0 0,1 0 1 0 0,0 0-1 0 0,0 0 1 0 0,1 0 0 0 0,-1-1-1 0 0,1 1 1 0 0,0-1-1 0 0,0 0 1 0 0,1 1-1 0 0,-1-1 1 0 0,1 0-1 0 0,0 0 1 0 0,0 0 0 0 0,1 0-1 0 0,0 0 1 0 0,-1 0-1 0 0,2 0 1 0 0,-1 0-1 0 0,1-6 1 0 0,1 1-46 0 0,1 0 0 0 0,0 0 0 0 0,0 1 0 0 0,1-1 0 0 0,0 1 0 0 0,0 0 0 0 0,1 0 0 0 0,1 0 0 0 0,-1 1 0 0 0,1-1 0 0 0,1 1 0 0 0,-1 1 0 0 0,2-1 0 0 0,-1 1 0 0 0,1 1 0 0 0,0-1 0 0 0,0 1 0 0 0,0 0 0 0 0,1 1 0 0 0,0 0 0 0 0,0 1 0 0 0,1 0 0 0 0,-1 0 0 0 0,1 1 0 0 0,0 0 0 0 0,-1 0 0 0 0,2 1 0 0 0,11 0-1 0 0,-18 2-284 0 0,-1 0 0 0 0,1 0 0 0 0,0 1 0 0 0,0-1-1 0 0,-1 1 1 0 0,1 0 0 0 0,-1 0 0 0 0,1 0 0 0 0,-1 1-1 0 0,7 3 1 0 0,-3 2-903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8:59:31.816"/>
    </inkml:context>
    <inkml:brush xml:id="br0">
      <inkml:brushProperty name="width" value="0.1" units="cm"/>
      <inkml:brushProperty name="height" value="0.1" units="cm"/>
      <inkml:brushProperty name="color" value="#FFC114"/>
    </inkml:brush>
  </inkml:definitions>
  <inkml:trace contextRef="#ctx0" brushRef="#br0">1 187 7229 0 0,'1'0'172'0'0,"0"0"0"0"0,0-1 0 0 0,0 1 0 0 0,0 0 0 0 0,0 0 0 0 0,0 0 0 0 0,0 0 1 0 0,0 1-1 0 0,0-1 0 0 0,0 0 0 0 0,0 0 0 0 0,0 0 0 0 0,0 1 0 0 0,0-1 0 0 0,-1 1 1 0 0,1-1-1 0 0,0 1 0 0 0,0-1 0 0 0,0 1 0 0 0,1 1 0 0 0,26 19 1174 0 0,-9-6-792 0 0,-6-7-495 0 0,0-1 0 0 0,1-1 1 0 0,-1 0-1 0 0,19 5 0 0 0,-25-9-56 0 0,-1 0-1 0 0,0-1 1 0 0,1 1-1 0 0,-1-2 0 0 0,0 1 1 0 0,1-1-1 0 0,-1 0 1 0 0,1 0-1 0 0,-1-1 0 0 0,1 1 1 0 0,-1-2-1 0 0,10-2 1 0 0,-13 3 0 0 0,-1-1 0 0 0,1 0 0 0 0,0 1 0 0 0,-1-1 0 0 0,1-1 0 0 0,-1 1 0 0 0,0 0 0 0 0,0 0 0 0 0,0-1 0 0 0,0 1 0 0 0,0-1 0 0 0,0 0 0 0 0,-1 0 0 0 0,1 0 0 0 0,-1 1 0 0 0,0-1 0 0 0,0 0 0 0 0,0-1 0 0 0,0 1 0 0 0,0-3 1 0 0,2-11-5 0 0,0 0 1 0 0,0-25 0 0 0,-3 27-14 0 0,1 2 14 0 0,-1 1 0 0 0,-3-22 1 0 0,2 30-1 0 0,0 0 1 0 0,1 0 0 0 0,-1 0-1 0 0,0 0 1 0 0,-1 0 0 0 0,1 0-1 0 0,-1 0 1 0 0,0 0 0 0 0,0 1-1 0 0,0-1 1 0 0,0 1 0 0 0,-4-4-1 0 0,5 6-3 0 0,0 0 0 0 0,0 0 1 0 0,0 0-1 0 0,-1 0 0 0 0,1 1 0 0 0,0-1 0 0 0,0 0 0 0 0,-1 1 0 0 0,1-1 0 0 0,0 1 0 0 0,-1 0 0 0 0,1-1 1 0 0,-1 1-1 0 0,1 0 0 0 0,0 0 0 0 0,-1 0 0 0 0,1 0 0 0 0,-1 0 0 0 0,-2 0 0 0 0,1 1-1 0 0,-1 0 0 0 0,1 0-1 0 0,0 0 1 0 0,-1 1-1 0 0,1-1 1 0 0,0 1 0 0 0,-6 3-1 0 0,1 2 5 0 0,-1-1 0 0 0,1 2-1 0 0,1-1 1 0 0,-10 12 0 0 0,9-8 24 0 0,0 0 1 0 0,1 1-1 0 0,1 0 1 0 0,0 0-1 0 0,0 0 1 0 0,1 1-1 0 0,1 0 1 0 0,0 0-1 0 0,-3 21 1 0 0,5-26 3 0 0,1 0 1 0 0,1 0-1 0 0,-1 0 1 0 0,1 0-1 0 0,1 0 1 0 0,-1 0-1 0 0,1 1 1 0 0,1-2-1 0 0,-1 1 1 0 0,2 0-1 0 0,-1 0 1 0 0,1 0-1 0 0,0-1 1 0 0,0 0-1 0 0,1 1 1 0 0,0-1-1 0 0,7 9 1 0 0,-8-13-85 0 0,0 0 1 0 0,0-1 0 0 0,1 1-1 0 0,-1-1 1 0 0,1 1 0 0 0,-1-1-1 0 0,1 0 1 0 0,0 0 0 0 0,0-1-1 0 0,0 1 1 0 0,0-1 0 0 0,6 2-1 0 0,-1-2-347 0 0,-1 1 0 0 0,1-1 0 0 0,-1-1 0 0 0,1 0 0 0 0,12-1 0 0 0,5-2-827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9T05:49:54.250"/>
    </inkml:context>
    <inkml:brush xml:id="br0">
      <inkml:brushProperty name="width" value="0.05" units="cm"/>
      <inkml:brushProperty name="height" value="0.05" units="cm"/>
      <inkml:brushProperty name="color" value="#F6630D"/>
    </inkml:brush>
  </inkml:definitions>
  <inkml:trace contextRef="#ctx0" brushRef="#br0">1 3 24575,'3'-3'0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8:59:32.161"/>
    </inkml:context>
    <inkml:brush xml:id="br0">
      <inkml:brushProperty name="width" value="0.1" units="cm"/>
      <inkml:brushProperty name="height" value="0.1" units="cm"/>
      <inkml:brushProperty name="color" value="#FFC114"/>
    </inkml:brush>
  </inkml:definitions>
  <inkml:trace contextRef="#ctx0" brushRef="#br0">260 185 6625 0 0,'-1'-3'85'0'0,"-1"1"1"0"0,1-1 0 0 0,0 1 0 0 0,0-1 0 0 0,0 1 0 0 0,1-1 0 0 0,-1 0 0 0 0,0 1 0 0 0,1-1-1 0 0,0 0 1 0 0,0-2 0 0 0,-5-21 545 0 0,-4 3 88 0 0,3 9-278 0 0,0-1 1 0 0,-1 1-1 0 0,0 0 0 0 0,-10-13 0 0 0,16 26-421 0 0,0-1 0 0 0,0 1-1 0 0,0 0 1 0 0,0 0 0 0 0,0 0 0 0 0,0 0 0 0 0,0 0-1 0 0,-1 0 1 0 0,1 0 0 0 0,-1 0 0 0 0,1 0 0 0 0,-1 0-1 0 0,1 1 1 0 0,-1-1 0 0 0,1 1 0 0 0,-1-1-1 0 0,1 1 1 0 0,-1-1 0 0 0,0 1 0 0 0,1 0 0 0 0,-1 0-1 0 0,-1 0 1 0 0,0 0 5 0 0,-1 1-1 0 0,1 0 1 0 0,0 0-1 0 0,0 0 1 0 0,0 0 0 0 0,0 0-1 0 0,0 0 1 0 0,0 1-1 0 0,1 0 1 0 0,-6 3-1 0 0,1 1 80 0 0,0 0-1 0 0,0 0 1 0 0,0 1 0 0 0,1 0-1 0 0,0 1 1 0 0,-10 15-1 0 0,1 4 583 0 0,-22 55 0 0 0,34-74-543 0 0,1 0 0 0 0,-1 1 0 0 0,1-1-1 0 0,1 1 1 0 0,-1-1 0 0 0,2 1 0 0 0,-1 0 0 0 0,1-1-1 0 0,0 1 1 0 0,1 0 0 0 0,3 16 0 0 0,-3-22-95 0 0,0 1-1 0 0,0-1 1 0 0,1 1 0 0 0,-1-1 0 0 0,1 0 0 0 0,0 0-1 0 0,0 1 1 0 0,0-1 0 0 0,1-1 0 0 0,-1 1-1 0 0,1 0 1 0 0,-1 0 0 0 0,1-1 0 0 0,0 0 0 0 0,0 1-1 0 0,6 2 1 0 0,-4-2-88 0 0,1-1 0 0 0,0 0 0 0 0,-1 0 0 0 0,1-1 0 0 0,0 1 0 0 0,0-1 0 0 0,0 0 0 0 0,0-1-1 0 0,10 0 1 0 0,-2-1-560 0 0,0 0-1 0 0,0-1 0 0 0,0-1 0 0 0,0 0 1 0 0,0-1-1 0 0,-1-1 0 0 0,0 0 0 0 0,14-7 1 0 0,-7 1-927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8:59:32.516"/>
    </inkml:context>
    <inkml:brush xml:id="br0">
      <inkml:brushProperty name="width" value="0.1" units="cm"/>
      <inkml:brushProperty name="height" value="0.1" units="cm"/>
      <inkml:brushProperty name="color" value="#FFC114"/>
    </inkml:brush>
  </inkml:definitions>
  <inkml:trace contextRef="#ctx0" brushRef="#br0">139 119 6909 0 0,'31'-35'157'0'0,"-10"8"364"0"0,-17 24-326 0 0,-1 0 34 0 0,0 0-1 0 0,0 0 1 0 0,0 0 0 0 0,0 0 0 0 0,0-1 0 0 0,-1 1 0 0 0,1-1 0 0 0,-1 0 0 0 0,0 1 0 0 0,0-1-1 0 0,1-6 1 0 0,-3 10-180 0 0,0-1 1 0 0,0 1-1 0 0,0-1 0 0 0,0 1 0 0 0,-1 0 0 0 0,1-1 1 0 0,0 1-1 0 0,0 0 0 0 0,-1-1 0 0 0,1 1 0 0 0,0 0 1 0 0,-1 0-1 0 0,1-1 0 0 0,0 1 0 0 0,-1 0 0 0 0,1 0 1 0 0,-1-1-1 0 0,1 1 0 0 0,0 0 0 0 0,-1 0 0 0 0,1 0 1 0 0,-1 0-1 0 0,1 0 0 0 0,0 0 0 0 0,-1-1 0 0 0,1 1 1 0 0,-1 0-1 0 0,1 0 0 0 0,-1 0 0 0 0,1 0 0 0 0,0 1 1 0 0,-1-1-1 0 0,1 0 0 0 0,-1 0 0 0 0,0 0 0 0 0,-19 3 8 0 0,16-2 61 0 0,-13 2-103 0 0,1 1 1 0 0,-1 1-1 0 0,-25 10 1 0 0,32-11 10 0 0,1 1 0 0 0,0 0 0 0 0,0 0 0 0 0,1 1 0 0 0,-1 0 0 0 0,1 0 0 0 0,-9 9 1 0 0,16-13-3 0 0,-1-1 0 0 0,1 1 1 0 0,0-1-1 0 0,0 1 1 0 0,-1-1-1 0 0,1 1 0 0 0,0 0 1 0 0,1-1-1 0 0,-1 1 1 0 0,0 0-1 0 0,0 0 0 0 0,1 0 1 0 0,-1-1-1 0 0,1 1 1 0 0,0 0-1 0 0,-1 0 0 0 0,1 0 1 0 0,0 0-1 0 0,0 0 1 0 0,0 0-1 0 0,0 0 0 0 0,1 0 1 0 0,-1 0-1 0 0,0 0 1 0 0,1-1-1 0 0,0 1 1 0 0,-1 0-1 0 0,1 0 0 0 0,0 0 1 0 0,0-1-1 0 0,0 1 1 0 0,0 0-1 0 0,0-1 0 0 0,0 1 1 0 0,0-1-1 0 0,1 1 1 0 0,-1-1-1 0 0,0 0 0 0 0,4 3 1 0 0,5 4 168 0 0,1-1 1 0 0,-1 0-1 0 0,2 0 1 0 0,19 8-1 0 0,-24-12-190 0 0,10 4 87 0 0,35 9 1 0 0,-38-13-99 0 0,-1 1 0 0 0,0 0 0 0 0,1 1 0 0 0,20 12 0 0 0,-33-17 6 0 0,-1 0-1 0 0,0 1 0 0 0,1-1 1 0 0,-1 0-1 0 0,0 0 1 0 0,1 0-1 0 0,-1 0 1 0 0,0 1-1 0 0,0-1 1 0 0,1 0-1 0 0,-1 0 1 0 0,0 1-1 0 0,0-1 1 0 0,1 0-1 0 0,-1 0 1 0 0,0 1-1 0 0,0-1 1 0 0,0 0-1 0 0,0 1 1 0 0,0-1-1 0 0,1 0 0 0 0,-1 1 1 0 0,0-1-1 0 0,0 0 1 0 0,0 1-1 0 0,0-1 1 0 0,0 0-1 0 0,0 1 1 0 0,0-1-1 0 0,0 0 1 0 0,0 1-1 0 0,0-1 1 0 0,0 1-1 0 0,-11 8-32 0 0,-22 3 21 0 0,29-11 7 0 0,-19 5-398 0 0,0-1-1 0 0,0-1 1 0 0,0-1-1 0 0,-1-1 1 0 0,1-1-1 0 0,-45-3 1 0 0,56 3-810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8:59:32.872"/>
    </inkml:context>
    <inkml:brush xml:id="br0">
      <inkml:brushProperty name="width" value="0.1" units="cm"/>
      <inkml:brushProperty name="height" value="0.1" units="cm"/>
      <inkml:brushProperty name="color" value="#FFC114"/>
    </inkml:brush>
  </inkml:definitions>
  <inkml:trace contextRef="#ctx0" brushRef="#br0">0 0 7101 0 0,'5'2'129'0'0,"-1"-1"1"0"0,0 1 0 0 0,1-1-1 0 0,-1 0 1 0 0,0-1 0 0 0,9 1-1 0 0,-9 0 174 0 0,1-1 0 0 0,0 1 0 0 0,0-1-1 0 0,0 2 1 0 0,-1-1 0 0 0,7 3 0 0 0,5 4 906 0 0,-14-5-737 0 0,2-1 0 0 0,-1 0 1 0 0,0-1-1 0 0,0 1 0 0 0,0-1 0 0 0,1 1 0 0 0,-1-1 1 0 0,7 1-1 0 0,-10-2-520 0 0,0 0 1 0 0,0-1-1 0 0,0 1 0 0 0,1 0 1 0 0,-1-1-1 0 0,0 1 0 0 0,0 0 1 0 0,0-1-1 0 0,0 1 1 0 0,0-1-1 0 0,0 1 0 0 0,0 0 1 0 0,0-1-1 0 0,0 1 1 0 0,0 0-1 0 0,-1-1 0 0 0,1 1 1 0 0,0 0-1 0 0,0-1 0 0 0,0 1 1 0 0,0 0-1 0 0,0-1 1 0 0,-1 1-1 0 0,1 0 0 0 0,0-1 1 0 0,0 1-1 0 0,-1 0 1 0 0,1 0-1 0 0,0-1 0 0 0,0 1 1 0 0,-1 0-1 0 0,1 0 1 0 0,0 0-1 0 0,-1-1 0 0 0,1 1 1 0 0,0 0-1 0 0,-1 0 0 0 0,1 0 1 0 0,0 0-1 0 0,-1-1 1 0 0,-5 1-1240 0 0,0 0-168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8:59:33.541"/>
    </inkml:context>
    <inkml:brush xml:id="br0">
      <inkml:brushProperty name="width" value="0.1" units="cm"/>
      <inkml:brushProperty name="height" value="0.1" units="cm"/>
      <inkml:brushProperty name="color" value="#FFC114"/>
    </inkml:brush>
  </inkml:definitions>
  <inkml:trace contextRef="#ctx0" brushRef="#br0">1 146 7133 0 0,'11'-40'2366'0'0,"7"-53"-1"0"0,-18 92-2269 0 0,0 1 0 0 0,0-1 0 0 0,1 1-1 0 0,-1 0 1 0 0,0-1 0 0 0,0 1-1 0 0,0-1 1 0 0,0 1 0 0 0,0-1 0 0 0,0 1-1 0 0,0-1 1 0 0,0 1 0 0 0,-1-1 0 0 0,1 1-1 0 0,0-1 1 0 0,0 1 0 0 0,0 0-1 0 0,0-1 1 0 0,-1 1 0 0 0,1-1 0 0 0,0 1-1 0 0,0 0 1 0 0,-1-1 0 0 0,1 1-1 0 0,0-1 1 0 0,-1 1 0 0 0,0-1 0 0 0,1 1-71 0 0,0 0 0 0 0,-1 0 0 0 0,1 0 0 0 0,0 1 1 0 0,-1-1-1 0 0,1 0 0 0 0,0 0 0 0 0,-1 0 0 0 0,1 0 0 0 0,0 0 1 0 0,0 1-1 0 0,-1-1 0 0 0,1 0 0 0 0,0 0 0 0 0,0 0 0 0 0,-1 1 1 0 0,1-1-1 0 0,0 0 0 0 0,0 0 0 0 0,0 1 0 0 0,-1-1 1 0 0,1 0-1 0 0,0 0 0 0 0,0 1 0 0 0,0-1 0 0 0,0 0 0 0 0,0 1 1 0 0,-1-1-1 0 0,1 0 0 0 0,0 1 0 0 0,0-1 0 0 0,0 0 1 0 0,0 1-1 0 0,0-1 0 0 0,0 0 0 0 0,0 1 0 0 0,0 0 0 0 0,-2 43 270 0 0,1 1-1 0 0,2 0 0 0 0,11 65 1 0 0,-4-37-161 0 0,-1-17-258 0 0,26 103 1 0 0,-30-151-152 0 0,0 0 0 0 0,1 1 0 0 0,0-2 0 0 0,4 9 0 0 0,6 10-1827 0 0,-13-25 1959 0 0,-1 0-1 0 0,1 0 0 0 0,0 0 1 0 0,-1 0-1 0 0,1 0 1 0 0,0 0-1 0 0,-1-1 0 0 0,1 1 1 0 0,0 0-1 0 0,0 0 1 0 0,0-1-1 0 0,0 1 0 0 0,0 0 1 0 0,0-1-1 0 0,0 1 1 0 0,0-1-1 0 0,1 1 0 0 0,5 2-1247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8:59:33.898"/>
    </inkml:context>
    <inkml:brush xml:id="br0">
      <inkml:brushProperty name="width" value="0.1" units="cm"/>
      <inkml:brushProperty name="height" value="0.1" units="cm"/>
      <inkml:brushProperty name="color" value="#FFC114"/>
    </inkml:brush>
  </inkml:definitions>
  <inkml:trace contextRef="#ctx0" brushRef="#br0">39 120 6437 0 0,'22'-115'5713'0'0,"-22"115"-5680"0"0,-6 8 511 0 0,-6 16-409 0 0,3 8-89 0 0,-2 8 264 0 0,-8 57-1 0 0,17-85-219 0 0,1 1-1 0 0,0-1 0 0 0,1 1 1 0 0,1-1-1 0 0,0 1 0 0 0,0-1 1 0 0,2 1-1 0 0,-1-1 0 0 0,6 13 1 0 0,-5-15-20 0 0,2 0 1 0 0,-1 0-1 0 0,1 0 1 0 0,1 0-1 0 0,0-1 1 0 0,12 16-1 0 0,-13-21-42 0 0,-1 1 0 0 0,1-1-1 0 0,-1-1 1 0 0,1 1 0 0 0,0-1 0 0 0,1 1 0 0 0,-1-1 0 0 0,0-1-1 0 0,1 1 1 0 0,0-1 0 0 0,-1 0 0 0 0,1 0 0 0 0,11 1-1 0 0,-11-2-14 0 0,-1 0 0 0 0,0-1 0 0 0,0 0 0 0 0,0 0-1 0 0,0 0 1 0 0,0 0 0 0 0,1-1 0 0 0,5-1 0 0 0,-9 1-14 0 0,0 0 1 0 0,0 1 0 0 0,-1-1 0 0 0,1 0 0 0 0,0 0-1 0 0,-1 0 1 0 0,1 0 0 0 0,-1 0 0 0 0,1 0-1 0 0,-1-1 1 0 0,1 1 0 0 0,-1 0 0 0 0,0-1-1 0 0,0 1 1 0 0,0-1 0 0 0,0 0 0 0 0,0 1 0 0 0,0-1-1 0 0,0 0 1 0 0,0 1 0 0 0,-1-1 0 0 0,1 0-1 0 0,-1 0 1 0 0,1 0 0 0 0,-1-2 0 0 0,5-26-29 0 0,0 5 0 0 0,-1 1-1 0 0,-2-1 1 0 0,-1 0-1 0 0,-3-49 1 0 0,-1 52 12 0 0,-1-11-3 0 0,-11-43-1 0 0,13 68 3 0 0,-1 0 0 0 0,1 0 0 0 0,-2 0-1 0 0,1 0 1 0 0,-1 0 0 0 0,0 1 0 0 0,-1 0 0 0 0,0-1 0 0 0,0 2 0 0 0,-8-10 0 0 0,12 16 13 0 0,1-1 0 0 0,-1 1 0 0 0,1-1 0 0 0,-1 1 0 0 0,0 0 0 0 0,1-1 0 0 0,-1 1 0 0 0,1-1 0 0 0,-1 1 0 0 0,0 0 0 0 0,1 0 0 0 0,-1-1 0 0 0,0 1 0 0 0,1 0 0 0 0,-1 0 0 0 0,0 0 0 0 0,1 0 0 0 0,-1 0-1 0 0,0 0 1 0 0,1 0 0 0 0,-1 0 0 0 0,0 0 0 0 0,0 0 0 0 0,1 0 0 0 0,-1 0 0 0 0,0 1 0 0 0,1-1 0 0 0,-1 0 0 0 0,0 0 0 0 0,1 1 0 0 0,-1-1 0 0 0,1 0 0 0 0,-1 1 0 0 0,1-1 0 0 0,-1 1 0 0 0,0-1 0 0 0,0 1 0 0 0,-17 25-148 0 0,13-17 79 0 0,1-4-70 0 0,1 0-1 0 0,1 0 1 0 0,-1 1 0 0 0,1-1-1 0 0,0 1 1 0 0,0-1-1 0 0,1 1 1 0 0,0 0 0 0 0,-1 9-1 0 0,1-12-201 0 0,1 1-1 0 0,0 0 1 0 0,1-1-1 0 0,-1 1 0 0 0,0 0 1 0 0,1-1-1 0 0,0 1 0 0 0,0-1 1 0 0,0 1-1 0 0,3 5 1 0 0,2-1-863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8:59:34.239"/>
    </inkml:context>
    <inkml:brush xml:id="br0">
      <inkml:brushProperty name="width" value="0.1" units="cm"/>
      <inkml:brushProperty name="height" value="0.1" units="cm"/>
      <inkml:brushProperty name="color" value="#FFC114"/>
    </inkml:brush>
  </inkml:definitions>
  <inkml:trace contextRef="#ctx0" brushRef="#br0">6 12 8229 0 0,'-2'-1'268'0'0,"2"0"-249"0"0,1 1 0 0 0,-1 0 0 0 0,0 0 0 0 0,0 0 0 0 0,1 0 0 0 0,-1 0 0 0 0,0 0 0 0 0,1 0 0 0 0,-1-1 0 0 0,0 1 0 0 0,0 0 0 0 0,1 0 0 0 0,-1 0 0 0 0,0-1 0 0 0,0 1 0 0 0,0 0 0 0 0,1 0 0 0 0,-1-1 0 0 0,0 1 0 0 0,0 0 0 0 0,0-1 0 0 0,0 1 0 0 0,0 0 0 0 0,1 0 0 0 0,-1-1 0 0 0,0 1 0 0 0,0 0 0 0 0,0-1 0 0 0,-5-1 1336 0 0,1 0-630 0 0,8 5-215 0 0,-1 0 766 0 0,-3 0-2062 0 0,29 20-4517 0 0</inkml:trace>
  <inkml:trace contextRef="#ctx0" brushRef="#br0" timeOffset="1">52 306 6065 0 0,'0'0'2737'0'0,"1"5"-2110"0"0,3 18 2506 0 0,-1-23-4747 0 0,-1 1 1508 0 0,-1-1 1 0 0,0 0-1 0 0,0 1 0 0 0,0-1 1 0 0,1 1-1 0 0,-1 0 0 0 0,0-1 1 0 0,0 1-1 0 0,1 1 0 0 0,1 0-181 0 0,1-1-756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8:59:34.598"/>
    </inkml:context>
    <inkml:brush xml:id="br0">
      <inkml:brushProperty name="width" value="0.1" units="cm"/>
      <inkml:brushProperty name="height" value="0.1" units="cm"/>
      <inkml:brushProperty name="color" value="#FFC114"/>
    </inkml:brush>
  </inkml:definitions>
  <inkml:trace contextRef="#ctx0" brushRef="#br0">12 100 6033 0 0,'0'0'900'0'0,"1"-7"-568"0"0,0 2-817 0 0,1-14 2501 0 0,-10 38-148 0 0,5-8-1807 0 0,1-1 0 0 0,1 1 0 0 0,0-1 1 0 0,1 1-1 0 0,0 0 0 0 0,0-1 0 0 0,1 1 0 0 0,0 0 1 0 0,1-1-1 0 0,1 1 0 0 0,4 13 0 0 0,-5-19-34 0 0,-1 0-1 0 0,2 0 1 0 0,-1 0-1 0 0,0 0 1 0 0,1-1 0 0 0,0 1-1 0 0,0-1 1 0 0,0 0-1 0 0,1 1 1 0 0,-1-1-1 0 0,1-1 1 0 0,0 1-1 0 0,0-1 1 0 0,1 1-1 0 0,-1-1 1 0 0,8 4-1 0 0,-9-6-13 0 0,0 0 1 0 0,1 1-1 0 0,-1-1 0 0 0,0-1 0 0 0,1 1 0 0 0,-1 0 0 0 0,1-1 0 0 0,-1 0 0 0 0,1 1 0 0 0,-1-1 0 0 0,1-1 0 0 0,-1 1 0 0 0,1 0 0 0 0,-1-1 0 0 0,0 0 0 0 0,1 0 0 0 0,-1 0 0 0 0,0 0 0 0 0,0 0 0 0 0,1-1 0 0 0,-1 1 1 0 0,0-1-1 0 0,0 0 0 0 0,-1 0 0 0 0,1 0 0 0 0,5-5 0 0 0,-4 2-43 0 0,1 0 0 0 0,-1-1 1 0 0,0 1-1 0 0,0-1 0 0 0,-1 0 1 0 0,0 0-1 0 0,0 0 0 0 0,0 0 1 0 0,-1 0-1 0 0,0-1 0 0 0,0 1 1 0 0,0-1-1 0 0,-1 1 0 0 0,0-1 1 0 0,-1 0-1 0 0,1 1 0 0 0,-1-1 1 0 0,0 0-1 0 0,-1 0 1 0 0,0 1-1 0 0,-2-11 0 0 0,1 8-21 0 0,0 1-1 0 0,0 0 0 0 0,-1 0 1 0 0,-1 0-1 0 0,1 0 1 0 0,-1 0-1 0 0,0 1 1 0 0,-1-1-1 0 0,0 1 0 0 0,0 1 1 0 0,0-1-1 0 0,-1 1 1 0 0,0-1-1 0 0,0 2 0 0 0,-1-1 1 0 0,-13-8-1 0 0,17 12-37 0 0,-1 1 0 0 0,0-1 0 0 0,1 1 0 0 0,-1 0-1 0 0,0 0 1 0 0,0 0 0 0 0,0 1 0 0 0,1 0 0 0 0,-1-1-1 0 0,0 1 1 0 0,0 1 0 0 0,0-1 0 0 0,0 0 0 0 0,0 1 0 0 0,1 0-1 0 0,-1 0 1 0 0,0 0 0 0 0,0 0 0 0 0,1 1 0 0 0,-4 1-1 0 0,6-2-35 0 0,0 0 0 0 0,0 0 0 0 0,0 0 0 0 0,0 0 0 0 0,0 0 0 0 0,0 0 0 0 0,0 0 0 0 0,0 0 0 0 0,1 0 0 0 0,-1 0 0 0 0,1 1 0 0 0,-2 1 0 0 0,5 3-540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8:59:34.944"/>
    </inkml:context>
    <inkml:brush xml:id="br0">
      <inkml:brushProperty name="width" value="0.1" units="cm"/>
      <inkml:brushProperty name="height" value="0.1" units="cm"/>
      <inkml:brushProperty name="color" value="#FFC114"/>
    </inkml:brush>
  </inkml:definitions>
  <inkml:trace contextRef="#ctx0" brushRef="#br0">128 84 6097 0 0,'-103'-39'3051'0'0,"103"39"-3022"0"0,-1 0 1 0 0,1 0-1 0 0,-1-1 0 0 0,1 1 0 0 0,-1 0 1 0 0,1 0-1 0 0,-1 0 0 0 0,1 0 0 0 0,-1 0 1 0 0,1 0-1 0 0,-1 0 0 0 0,1 0 0 0 0,-1 0 1 0 0,1 0-1 0 0,-1 1 0 0 0,1-1 0 0 0,0 0 1 0 0,-1 0-1 0 0,1 0 0 0 0,-1 1 0 0 0,1-1 1 0 0,-1 0-1 0 0,1 0 0 0 0,0 1 0 0 0,-1-1 1 0 0,1 0-1 0 0,0 1 0 0 0,-1-1 1 0 0,1 0-1 0 0,0 1 0 0 0,-1 0 0 0 0,-6 20 197 0 0,4 24-176 0 0,2-25-19 0 0,2 0 1 0 0,0 1-1 0 0,1-1 1 0 0,7 26-1 0 0,-8-41-12 0 0,1 0 1 0 0,-1 0-1 0 0,1 0 0 0 0,0 0 0 0 0,1 0 1 0 0,-1-1-1 0 0,1 1 0 0 0,0-1 1 0 0,0 0-1 0 0,0 1 0 0 0,1-1 1 0 0,0-1-1 0 0,-1 1 0 0 0,1-1 1 0 0,0 1-1 0 0,1-1 0 0 0,-1 0 0 0 0,1 0 1 0 0,-1-1-1 0 0,1 0 0 0 0,9 4 1 0 0,-7-4-8 0 0,0-1 1 0 0,0 0 0 0 0,0 0 0 0 0,0 0 0 0 0,1-1 0 0 0,-1 0-1 0 0,0-1 1 0 0,0 0 0 0 0,0 0 0 0 0,0 0 0 0 0,0-1-1 0 0,0 0 1 0 0,0 0 0 0 0,0-1 0 0 0,0 0 0 0 0,-1 0-1 0 0,0 0 1 0 0,1-1 0 0 0,-1 0 0 0 0,-1 0 0 0 0,1-1 0 0 0,-1 1-1 0 0,1-1 1 0 0,-1-1 0 0 0,7-9 0 0 0,-8 10-23 0 0,1-1-1 0 0,-1 1 1 0 0,-1-1 0 0 0,1 0 0 0 0,-1 0 0 0 0,0-1-1 0 0,0 1 1 0 0,-1-1 0 0 0,0 0 0 0 0,0 1-1 0 0,-1-1 1 0 0,1 0 0 0 0,-1 0 0 0 0,-1 0 0 0 0,0 0-1 0 0,0 0 1 0 0,0 0 0 0 0,-1 0 0 0 0,0 0 0 0 0,0 0-1 0 0,0 1 1 0 0,-1-1 0 0 0,0 0 0 0 0,-1 1-1 0 0,1-1 1 0 0,-6-9 0 0 0,4 10-20 0 0,0 0 1 0 0,-1 0-1 0 0,1 0 0 0 0,-1 1 0 0 0,0 0 1 0 0,0 0-1 0 0,-1 0 0 0 0,0 0 0 0 0,1 1 1 0 0,-2 0-1 0 0,1 0 0 0 0,0 1 1 0 0,-1 0-1 0 0,-10-4 0 0 0,7 4-102 0 0,1 1 0 0 0,0 1 0 0 0,-1 0 0 0 0,1 0 0 0 0,-1 1 0 0 0,0 0 0 0 0,1 0-1 0 0,-1 1 1 0 0,1 1 0 0 0,-17 4 0 0 0,21-5-111 0 0,-1 1 1 0 0,0 0-1 0 0,1 0 0 0 0,0 1 0 0 0,0 0 0 0 0,-9 5 1 0 0,2 0-526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8:59:35.360"/>
    </inkml:context>
    <inkml:brush xml:id="br0">
      <inkml:brushProperty name="width" value="0.1" units="cm"/>
      <inkml:brushProperty name="height" value="0.1" units="cm"/>
      <inkml:brushProperty name="color" value="#FFC114"/>
    </inkml:brush>
  </inkml:definitions>
  <inkml:trace contextRef="#ctx0" brushRef="#br0">104 104 9669 0 0,'-37'-52'14'0'0,"38"59"78"0"0,-1 0 0 0 0,0 0 0 0 0,0 0 0 0 0,-1 0 0 0 0,-1 9 0 0 0,-8 52-111 0 0,-1-2 34 0 0,-24 110 48 0 0,29-161-37 0 0,4-23 32 0 0,2-27 33 0 0,5-5-95 0 0,22-79 0 0 0,-18 86 3 0 0,-2 6 98 0 0,18-42 0 0 0,-21 59 0 0 0,1 0 1 0 0,0 0 0 0 0,0 1-1 0 0,1-1 1 0 0,1 1 0 0 0,-1 1-1 0 0,10-9 1 0 0,-15 15-69 0 0,0 1 0 0 0,0 0 0 0 0,0 0 0 0 0,0 0 0 0 0,1 0 0 0 0,-1 0 0 0 0,0 0-1 0 0,1 1 1 0 0,-1-1 0 0 0,1 0 0 0 0,-1 1 0 0 0,0-1 0 0 0,1 1 0 0 0,0-1 0 0 0,-1 1 0 0 0,1 0 0 0 0,-1-1 0 0 0,1 1 0 0 0,-1 0 0 0 0,1 0 0 0 0,0 0 0 0 0,-1 0-1 0 0,1 1 1 0 0,2 0 0 0 0,-2 0 4 0 0,1 0 0 0 0,-1 1 0 0 0,1-1 0 0 0,-1 1 0 0 0,0 0 0 0 0,0-1-1 0 0,0 1 1 0 0,0 0 0 0 0,0 0 0 0 0,0 1 0 0 0,-1-1 0 0 0,3 5 0 0 0,3 6 85 0 0,0 1 1 0 0,-2 0 0 0 0,9 28 0 0 0,7 71 337 0 0,-18-87-464 0 0,2 0-1 0 0,0-1 1 0 0,1 1-1 0 0,2-1 1 0 0,12 29 0 0 0,-15-45-507 0 0,-2 0 0 0 0,1 1 0 0 0,2 14 1 0 0,0-2-2031 0 0,-5-15 1323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8:59:36.031"/>
    </inkml:context>
    <inkml:brush xml:id="br0">
      <inkml:brushProperty name="width" value="0.1" units="cm"/>
      <inkml:brushProperty name="height" value="0.1" units="cm"/>
      <inkml:brushProperty name="color" value="#FFC114"/>
    </inkml:brush>
  </inkml:definitions>
  <inkml:trace contextRef="#ctx0" brushRef="#br0">14 260 7841 0 0,'-1'-1'16'0'0,"0"0"1"0"0,0 1 0 0 0,0-1 0 0 0,1 0 0 0 0,-1 0-1 0 0,0 1 1 0 0,0-1 0 0 0,0 0 0 0 0,1 0-1 0 0,-1 0 1 0 0,0 0 0 0 0,1 0 0 0 0,-1 0-1 0 0,1 0 1 0 0,-1-1 0 0 0,1 1 0 0 0,0 0 0 0 0,0 0-1 0 0,-1 0 1 0 0,1 0 0 0 0,0-1 0 0 0,0 1-1 0 0,0 0 1 0 0,0 0 0 0 0,0 0 0 0 0,0 0-1 0 0,0-1 1 0 0,1 1 0 0 0,-1 0 0 0 0,0 0 0 0 0,1 0-1 0 0,-1 0 1 0 0,1 0 0 0 0,-1 0 0 0 0,1 0-1 0 0,1-2 1 0 0,0 0 19 0 0,1 1 0 0 0,0-1 0 0 0,0 1 0 0 0,0 0 0 0 0,0 0 0 0 0,0 0 0 0 0,0 1 0 0 0,1-1 0 0 0,-1 1 0 0 0,1-1 0 0 0,4 0 0 0 0,20-4-295 0 0,49-5 1 0 0,-51 8-419 0 0,1 0 0 0 0,39-12 0 0 0,-38 8 210 0 0,-19 6 252 0 0,1-2-1 0 0,-1 1 1 0 0,14-6-1 0 0,-22 7 231 0 0,0 1 0 0 0,0-1-1 0 0,-1 1 1 0 0,1 0-1 0 0,0-1 1 0 0,0 1 0 0 0,-1-1-1 0 0,1 0 1 0 0,0 1-1 0 0,-1-1 1 0 0,1 0 0 0 0,-1 1-1 0 0,1-1 1 0 0,-1 0-1 0 0,1 1 1 0 0,-1-1-1 0 0,1 0 1 0 0,-1 0 0 0 0,0 0-1 0 0,1 0 1 0 0,-1 1-1 0 0,0-1 1 0 0,0 0 0 0 0,0 0-1 0 0,1 0 1 0 0,-1 0-1 0 0,0 0 1 0 0,0 0-1 0 0,-1 0 1 0 0,1 1 0 0 0,0-1-1 0 0,0 0 1 0 0,0 0-1 0 0,-1-1 1 0 0,-1-3 189 0 0,0 1 0 0 0,0-1 1 0 0,-1 1-1 0 0,1-1 0 0 0,-5-3 0 0 0,-2-6 351 0 0,9 13-513 0 0,-1 0-1 0 0,1 0 0 0 0,-1 0 1 0 0,1 0-1 0 0,-1 0 0 0 0,1 0 1 0 0,0 0-1 0 0,0 0 0 0 0,-1 0 0 0 0,1 0 1 0 0,0 0-1 0 0,0 0 0 0 0,0-1 1 0 0,0 1-1 0 0,0 0 0 0 0,1 0 1 0 0,-1 0-1 0 0,0 0 0 0 0,0 0 1 0 0,1 0-1 0 0,-1 0 0 0 0,1 0 1 0 0,-1 0-1 0 0,1 0 0 0 0,-1 0 1 0 0,1 0-1 0 0,-1 0 0 0 0,1 1 1 0 0,0-1-1 0 0,0 0 0 0 0,0-1 0 0 0,1 1 27 0 0,-1 0 27 0 0,0-1 0 0 0,1 1 0 0 0,-1 0 0 0 0,1 0 0 0 0,0-1 0 0 0,-1 1 0 0 0,1 0 0 0 0,0 1 0 0 0,0-1 0 0 0,-1 0 1 0 0,1 0-1 0 0,0 1 0 0 0,0-1 0 0 0,0 1 0 0 0,2-1 0 0 0,-3 2-85 0 0,-1-1 0 0 0,1 1 0 0 0,-1-1 0 0 0,1 1 0 0 0,-1 0 0 0 0,1-1 1 0 0,-1 1-1 0 0,0 0 0 0 0,1-1 0 0 0,-1 1 0 0 0,0 0 0 0 0,0 0 0 0 0,0-1 0 0 0,0 1 1 0 0,1 0-1 0 0,-1 0 0 0 0,0-1 0 0 0,0 1 0 0 0,0 0 0 0 0,-1 0 0 0 0,1-1 1 0 0,0 1-1 0 0,0 0 0 0 0,-1 1 0 0 0,0 7-17 0 0,-1 0 0 0 0,2-1 0 0 0,-1 18 1 0 0,0 7 29 0 0,-1-11-22 0 0,-3 23 20 0 0,2 1 0 0 0,3 53 0 0 0,7-65-10 0 0,-2-22 18 0 0,-4-12-26 0 0,-1 0 0 0 0,0 0 0 0 0,0 0 0 0 0,0 0 0 0 0,1 0 0 0 0,-1 0 0 0 0,0 0 0 0 0,0 0-1 0 0,0 0 1 0 0,1 0 0 0 0,-1 0 0 0 0,0 0 0 0 0,0 0 0 0 0,0-1 0 0 0,1 1 0 0 0,-1 0 0 0 0,0 0-1 0 0,0 0 1 0 0,0 0 0 0 0,0 0 0 0 0,1 0 0 0 0,-1 0 0 0 0,0-1 0 0 0,0 1 0 0 0,0 0-1 0 0,0 0 1 0 0,0 0 0 0 0,1 0 0 0 0,-1 0 0 0 0,0-1 0 0 0,0 1 0 0 0,0 0 0 0 0,0 0 0 0 0,0 0-1 0 0,0-1 1 0 0,0 1 0 0 0,0 0 0 0 0,0 0 0 0 0,0 0 0 0 0,0-1 0 0 0,0 1 0 0 0,0 0-1 0 0,0 0 1 0 0,0 0 0 0 0,0-1 0 0 0,0 1 0 0 0,28-75 46 0 0,-16 44-64 0 0,16-61 0 0 0,-18 40-3 0 0,-6 26-17 0 0,1 0-1 0 0,14-40 1 0 0,-19 66 34 0 0,0 0 0 0 0,0-1 0 0 0,0 1-1 0 0,0 0 1 0 0,0 0 0 0 0,0 0 0 0 0,0 0-1 0 0,0 0 1 0 0,0 0 0 0 0,0 0 0 0 0,0 0-1 0 0,0-1 1 0 0,0 1 0 0 0,0 0 0 0 0,0 0-1 0 0,0 0 1 0 0,0 0 0 0 0,0 0 0 0 0,0 0-1 0 0,0 0 1 0 0,0 0 0 0 0,0 0 0 0 0,0-1-1 0 0,0 1 1 0 0,0 0 0 0 0,0 0 0 0 0,1 0-1 0 0,-1 0 1 0 0,0 0 0 0 0,0 0 0 0 0,0 0-1 0 0,0 0 1 0 0,0 0 0 0 0,0 0 0 0 0,0 0-1 0 0,0 0 1 0 0,0 0 0 0 0,0 0 0 0 0,1 0-1 0 0,-1 0 1 0 0,0-1 0 0 0,0 1 0 0 0,0 0-1 0 0,0 0 1 0 0,0 0 0 0 0,0 0 0 0 0,0 0-1 0 0,0 0 1 0 0,1 0 0 0 0,-1 0 0 0 0,0 1-1 0 0,0-1 1 0 0,0 0 0 0 0,0 0 0 0 0,0 0-1 0 0,0 0 1 0 0,0 0 0 0 0,0 0-1 0 0,0 0 1 0 0,1 0 0 0 0,-1 0 0 0 0,0 0-1 0 0,0 0 1 0 0,0 0 0 0 0,0 0 0 0 0,0 0-1 0 0,0 0 1 0 0,0 0 0 0 0,0 1 0 0 0,3 10-48 0 0,-1 18 12 0 0,-2-17 38 0 0,4 92 75 0 0,-3-91 80 0 0,1 1-1 0 0,0-1 0 0 0,1 0 0 0 0,1 1 0 0 0,8 18 0 0 0,-12-31-153 0 0,1 0 0 0 0,-1 0 0 0 0,1 0 0 0 0,-1-1-1 0 0,1 1 1 0 0,0 0 0 0 0,-1 0 0 0 0,1 0 0 0 0,0-1 0 0 0,-1 1 0 0 0,1 0-1 0 0,0-1 1 0 0,0 1 0 0 0,0-1 0 0 0,0 1 0 0 0,0-1 0 0 0,0 1 0 0 0,0-1 0 0 0,0 0-1 0 0,0 1 1 0 0,0-1 0 0 0,0 0 0 0 0,1 0 0 0 0,0 0-2 0 0,1 0 1 0 0,-1 0-1 0 0,1 0 0 0 0,-1 0 0 0 0,1-1 1 0 0,-1 1-1 0 0,1-1 0 0 0,-1 0 1 0 0,4-1-1 0 0,-2 0 0 0 0,1 0 0 0 0,0-1 0 0 0,-1 1 1 0 0,0-1-1 0 0,0 0 0 0 0,0-1 0 0 0,0 1 0 0 0,0-1 0 0 0,3-3 0 0 0,10-16 37 0 0,-8 9 52 0 0,1 1-1 0 0,-2-1 1 0 0,10-20 0 0 0,-14 24 82 0 0,0 0 1 0 0,0 1 0 0 0,1 0-1 0 0,0 0 1 0 0,1 0-1 0 0,0 1 1 0 0,10-11 0 0 0,-16 19-150 0 0,1-1 0 0 0,-1 1 1 0 0,0 0-1 0 0,1-1 0 0 0,-1 1 1 0 0,1 0-1 0 0,-1-1 0 0 0,1 1 1 0 0,-1 0-1 0 0,1 0 0 0 0,0-1 1 0 0,-1 1-1 0 0,1 0 0 0 0,-1 0 1 0 0,1 0-1 0 0,0 0 0 0 0,-1 0 1 0 0,1 0-1 0 0,-1 0 0 0 0,1 0 1 0 0,0 0-1 0 0,-1 0 0 0 0,1 0 1 0 0,-1 0-1 0 0,1 0 0 0 0,-1 0 1 0 0,1 1-1 0 0,0-1 0 0 0,-1 0 1 0 0,1 0-1 0 0,-1 1 0 0 0,1-1 1 0 0,-1 0-1 0 0,1 1 0 0 0,-1-1 1 0 0,0 0-1 0 0,1 1 0 0 0,-1-1 1 0 0,1 1-1 0 0,-1-1 0 0 0,0 1 1 0 0,1-1-1 0 0,-1 1 0 0 0,0-1 1 0 0,1 1-1 0 0,-1-1 0 0 0,0 1 1 0 0,0 1-1 0 0,11 34 383 0 0,-9-26-313 0 0,8 40 112 0 0,-2 0 1 0 0,3 79-1 0 0,-8-73-838 0 0,-1-25-294 0 0,-4 0-420 0 0</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5" units="1/in"/>
          <inkml:channelProperty channel="T" name="resolution" value="1" units="1/dev"/>
        </inkml:channelProperties>
      </inkml:inkSource>
      <inkml:timestamp xml:id="ts0" timeString="2024-04-29T08:48:15.436"/>
    </inkml:context>
    <inkml:brush xml:id="br0">
      <inkml:brushProperty name="width" value="0.05292" units="cm"/>
      <inkml:brushProperty name="height" value="0.05292" units="cm"/>
      <inkml:brushProperty name="color" value="#FF0000"/>
    </inkml:brush>
  </inkml:definitions>
  <inkml:trace contextRef="#ctx0" brushRef="#br0">25072 2713 1791 0,'4'-8'-6'0,"4"-2"34"0,-3-2 5 0,-2 3 12 0,3 1 18 0,-2-2 21 0,0 3 19 15,0 0 26-15,-4-1 18 0,4 4-20 0,-2-1 13 16,0 2-6-16,-2 6-21 0,-2-3-15 0,0 5-19 15,-1-2-20-15,2 4 5 0,-3 0-1 0,0 6-14 0,-1-2 9 16,-3 4 12-16,-1 1 3 0,1 0 12 0,-5 6 0 16,4-1-8-16,-1 7-7 0,-1-1-5 0,2 3-11 0,-3 6-4 15,3 1-10-15,0 3-10 0,0 0-10 0,1 1-7 16,-2-5-5-16,3 2 0 0,2-4 1 0,1-3-12 16,-1 0 3-16,5-3-5 0,0-3 4 0,3-3-18 0,3-2-21 15,4-3-28-15,4-3-40 0,2-3-44 0,8-2-47 16,-2-2-65-16,3-5-47 0,10-3-13 0,-5-2-58 15</inkml:trace>
  <inkml:trace contextRef="#ctx0" brushRef="#br0" timeOffset="400.88">25295 2795 1743 0,'-5'-6'34'0,"3"0"14"0,1-5 19 0,1 9 13 16,-4-1 18-16,4-1 19 0,0 2 17 0,0 2 4 0,4 0-29 16,-3 0-16-16,4-1-18 0,1 1-13 0,6-2-16 15,0 2-18-15,6-1-16 0,4 1-3 0,3-1-7 0,5 1 1 16,3-1-1-16,0 1-1 0,4 0-1 0,-1 0-5 16,-1 0 2-16,-4 0-5 0,1 0-11 0,-10 0-12 15,-1 0-13-15,-7 0-16 0,-1 0-11 0,-5 0-20 0,-3 0-15 16,-5 0-26-16,0-3 6 0,0 2-6 0,-4-4 65 15,-2 1-47-15,-4-1 67 0,-4 1-32 0,-2-3 71 0,-3 1-29 16,-3 0 63-16,0 1-35 0,-3 3 9 0,3 0 22 16,1-1-50-16,2 5 60 0,2-2-53 0,4 5 66 0,-2-4-44 15,3 7 66-15,3-2-62 0,-1-3 58 0,4 6 11 16,1-5 3-16,0 5 6 0,2 2 4 0,2 4-11 16,1-1 1-16,0 5 10 0,1 2-10 0,1 3-7 15,-1 3-12-15,3 0-11 0,-3-1-4 0,-1 4-6 0,0-5-7 16,0 2-12-16,0-1-8 0,-1-1-7 0,-1-5 2 15,0 2-2-15,2-3-6 0,-1 0-20 0,1-4-34 16,-2 0-42-16,2 10-228 0,2-18 136 0,-2 0-58 16</inkml:trace>
  <inkml:trace contextRef="#ctx0" brushRef="#br0" timeOffset="838.14">25647 3146 1617 0,'8'-8'28'16,"-3"-2"-30"-16,4-3 65 0,-1 1-43 0,-3 2 20 0,1-7 13 16,1 4 6-16,-3-2 8 0,1-3-19 0,-1 2 37 15,-1-1-56-15,-2 0 46 0,-2 2-12 0,1 2-4 16,0 1-5-16,-3 4-4 0,-2 0-10 0,1 3-9 0,0 3-4 16,0 3-5-16,-2 2-8 0,-2 2-12 0,2 5-2 15,0 1 4-15,-4 2-3 0,-1 2 5 0,3 3-2 16,-1 1 2-16,-1 3 1 0,1-4 1 0,1 2 0 15,0-1-4-15,-1 0 3 0,1-2-5 0,3 0-3 0,-2-4 1 16,1-1-3-16,6 2 6 0,-3-4-1 0,3-2 0 16,3 1-6-16,2-4 4 0,-1 1 1 0,1-2 0 0,5 0 0 15,-4-3-5-15,7 1-5 0,-2-2-7 0,-1-3-4 16,0 1-6-16,2-4-5 0,-3 0-7 0,0-2 1 16,3-1 0-16,-4-1 3 0,-2-2 9 0,2 0 7 0,-2-2 9 15,-3 1 2-15,4-3 3 0,-1 1 1 0,-2 0 8 16,-4 0-2-16,5 2-5 0,-2 2 5 0,-1 3-2 0,0 3-1 15,-1 1 0-15,-1 3 1 0,0 2-3 0,0 3 6 16,0 1 3-16,0 0 0 0,0 3 2 0,4 2 5 16,-4 2 5-16,0-1-4 0,0 2 3 0,0-1-5 0,0 0 2 15,0 1-8-15,0-4 2 0,1 3-5 0,-1-4-1 16,0 1 5-16,0-2-9 0,2 1-3 0,-2-3-15 16,0-1-16-16,6-1-25 0,-3-1-27 0,3-2-37 15,6-4 25-15,1 1-73 0,-3-3 14 0,3 1-21 0,4-3 4 16,-2-3-4-16</inkml:trace>
  <inkml:trace contextRef="#ctx0" brushRef="#br0" timeOffset="1435.02">25923 2997 1078 0,'1'-27'25'0,"-2"1"12"0,1-1 27 0,-4-4 18 0,8 5-19 15,-3 1 78-15,2 1-56 0,3 5 6 0,-6 5 6 0,3 1-10 16,-1 5-26-16,-2 3-17 0,2 5 17 0,-6 0-61 16,8 0 73-16,-4 0 1 0,1 3-24 0,3 3 3 15,-3 5 5-15,2 4-1 0,1 4 1 0,-3 3-13 0,1 3-11 16,-1 4-6-16,-2 2 1 0,2-2 3 0,-4-1 4 15,3-1 0-15,-1-2 5 0,-3 0-5 0,3-4-9 16,-1 1 2-16,-1-6-13 0,0 0-6 0,1-1-4 0,0-2-3 16,-1 0-5-16,3-6 0 0,-2 2 3 0,0-3-2 15,0 0 5-15,1-3-3 0,-1-3-5 0,1 0-2 0,1 0 3 16,0-1 2-16,0-4 4 0,0 0-5 0,0-3 2 16,3 0-3-16,0-2 4 0,1-1 1 0,3-5-2 15,1 1 4-15,0-1-8 0,2-1 2 0,3-2 0 0,0 1 7 16,4-1-8-16,1 3 0 0,-1-1 5 0,5 3-11 15,-2 3 5-15,0 3 4 0,0 1-4 0,-4 6 1 16,5 2 5-16,-8 7-5 0,-3 1 1 0,2 5 8 0,-8 3-4 16,3-1 4-16,-5 7 0 0,0-2 0 0,-6 0 1 15,1 2 0-15,-2-1 0 0,-3-1-4 0,0-2 7 16,-5-3-6-16,4 1 0 0,-3-3-3 0,0-3 1 0,-1 0 5 16,-1-3 0-16,1-3 2 0,0 0-10 0,1-3 0 15,1-2 1-15,0 0 3 0,3-5-13 0,0-1-31 16,2-2-23-16,-2-2-22 0,7-3-21 0,-3-1-5 0,8-3-29 15,-3-3-8-15,10-2-19 0,0-5 57 0,6-1-27 16,3-4 59-16,2-2 8 0,4-2 5 0,0-1 27 16,-2 0 0-16,4 6 36 0,-3-2-34 0,6 8 49 0,-6 2-35 0,-2 8 16 15,0 3 9-15,-3 6 24 0,-1 4 22 16,-5 6-38-16,0 4 62 0,-6-1-25 0,-3 2 17 0,-2 3 19 16,1 1-3-16,-4 0-5 0,-4-2-4 0,0 2 49 15,-3-3-48-15,2 4 36 0,-2-2 4 0,0 0-7 16,4 0 13-16,-3 1 3 0,1-1-8 0,2 3 0 0,-3 2 4 15,1 0 1-15,0-1-21 0,2 2-5 0,-2 2-10 16,4 0-20-16,-3 1 2 0,3 0-14 0,-1-2-18 16,-1 1-11-16,2 2 0 0,1-3-8 0,-2-1-7 0,2-1-2 15,0-1-13-15,2-2-22 0,-1-1-14 0,4-3-28 16,-4-1-49-16,1-2-63 0,-2-2-68 0,2-2-54 16,-1 0-35-16</inkml:trace>
  <inkml:trace contextRef="#ctx0" brushRef="#br0" timeOffset="1808.81">26414 3183 2050 0,'0'5'38'0,"0"-2"22"0,0-9 9 0,10 6 26 0,-4-2 11 0,0 4 9 0,2-2 15 0,0 2 4 15,5-2-30-15,0-2-25 0,-4 4-7 0,7-2-28 0,-5-2-10 16,1 2-7-16,0-2-15 0,0 2-4 0,1 0-6 15,-2 0 1-15,0-2-1 0,-2 2 0 0,1 0 0 0,-3-2-1 16,3 2 1-16,-3-1-4 0,-3-1-1 0,1 0 2 16,-1-2-2-16,-1 2 0 0,-2-2-4 0,2-1-4 15,-1-2-7-15,-1 1-5 0,-1-2 1 0,0-1-3 16,0-1 2-16,0 1 6 0,-1-5 0 0,-1 2 2 0,-1-4 9 16,2 3 6-16,-2-2 0 0,-1 1 0 0,3 2 0 15,-4 1-5-15,2 1 0 0,-1 4 1 0,1 3 3 16,-2 2-3-16,0 1 0 0,-2 4 16 0,1 2 15 0,-4 2 3 15,-2 5 5-15,0 1 7 0,-2 6 14 0,-2 0 14 16,2 5 4-16,2-1-9 0,2 3-8 0,-2-1 6 16,7 1 0-16,-3-3-10 0,4 2-13 0,3-3-11 0,4-2-10 15,0-2-5-15,4-4-20 0,2 0-18 0,5-4-39 16,-1-2-41-16,4-5-44 0,4 2-61 0,-4-5-43 0,5 1-56 16,-2-4-12-16,2 1-55 0</inkml:trace>
  <inkml:trace contextRef="#ctx0" brushRef="#br0" timeOffset="1979.8">26843 3203 1727 0,'-2'4'4'0,"5"1"38"0,1-3 28 0,0 4 29 0,0 1 19 16,-1 0 30-16,4 3 22 0,-4 2 17 0,2-1 17 16,0 2-19-16,2-1-23 0,-4 2-26 0,0-1-18 15,4 2-31-15,-3-3-24 0,-3 0-14 0,-1 0-23 0,2-2-20 16,-5-2-11-16,-1-1-39 0,-1-2-44 0,-7-1-66 15,-4-1-77-15,-4-3-83 0,-4-2-51 0</inkml:trace>
  <inkml:trace contextRef="#ctx0" brushRef="#br0" timeOffset="2584.73">27192 2990 1720 0,'-1'-6'42'0,"-4"-3"16"0,5 4 23 15,0 2 15-15,-2 0 15 0,2 3 14 0,0 0 18 16,-1 1-1-16,1-1-39 0,0 2-12 0,0 1 6 0,0 1-5 16,0 1-11-16,0 4-2 0,0 2-2 0,0 4 14 15,0 4-1-15,0 0 8 0,0 5-21 0,0-1-5 16,0 3 5-16,0 1-6 0,3 2-10 0,0-2-9 0,4 1 2 15,-3-3-7-15,7-1-7 0,-3 0-9 0,2-4-5 16,0-2-6-16,0-1-8 0,-2-1-2 0,3-4-6 16,-5-2-1-16,2-1-5 0,0-3 0 0,2-1-6 0,-2-1-14 15,0-4-9-15,-2 0-15 0,5-5-10 0,-2-2-14 16,-1 0-18-16,5-5-8 0,-5-1-5 0,2-3 15 16,-2-1-1-16,2-1 9 0,-2-4 7 0,0 0 6 0,-3-4 20 15,3 2 16-15,-3-3 3 0,-1 2 2 0,3-1 13 16,-4 3 3-16,0 2 7 0,5 1 3 0,-5 4 2 15,0 4 0-15,-1 2-1 0,-1 1-4 0,-1 5-2 0,4 1-1 16,-4 2-2-16,0 2 0 0,0 2 5 0,-4 1-1 16,4 2 7-16,0 1 6 0,0 0 4 0,0 4 7 15,0 0 1-15,0 0-2 0,4 2-4 0,-1-2 2 0,2 1-2 16,-1-1-6-16,2-2-10 0,1 2-26 0,-1-3-43 16,1 1-63-16,-2-1-74 0,4-4-29 0,-5-1-99 15</inkml:trace>
  <inkml:trace contextRef="#ctx0" brushRef="#br0" timeOffset="2780.21">27587 3136 2041 0,'-8'1'29'0,"7"3"11"0,-3-8 11 0,4 5 35 0,0 2 25 0,0 3 36 0,0 1 7 15,0 3 28-15,0 2-16 0,0 3 4 0,0 2-1 16,0 4-23-16,-4-3-24 0,8 2-37 0,-4-2-3 15,4-1-31-15,-1 0-11 0,2 0-17 0,0-1-7 0,0-3-16 16,1 0-13-16,1 0-20 0,2-4-14 0,-3 0-35 16,4-1-39-16,-3-4-38 0,1 1-47 0,-5-2-52 0,4-1-34 15,-2-7 7-15,-2 3-41 0,0-5-24 0</inkml:trace>
  <inkml:trace contextRef="#ctx0" brushRef="#br0" timeOffset="2943.8">27708 2970 1325 0,'1'-18'31'16,"-1"2"19"-16,2 1-24 0,-1 7 57 0,-1 2-29 0,2 1-3 16,-4 4 3-16,4 4-1 0,-4 2-34 0,2 2-15 15,-1 1 24-15,1 1-55 0,0 3 23 0,0 3 4 0,0 0-36 16,3 0 5-16,0-1-49 0,0-1-53 0</inkml:trace>
  <inkml:trace contextRef="#ctx0" brushRef="#br0" timeOffset="3830.87">27833 3305 1911 0,'-4'4'-20'0,"4"-8"16"0,0 4 20 0,0 1 8 16,0-1 17-16,0 0 21 0,0 0 10 0,0 0 14 0,-1 3 30 16,1-6 0-16,1 6-9 0,-1-2-3 0,4 1-19 15,-4 1-15-15,3 1-8 0,-3 1-7 0,1 0-9 16,3 0-17-16,0-1-10 0,0 1-4 0,5-2-1 0,-4 2-4 15,4-3-6-15,-1 1-6 0,5 1-4 0,-4-3 0 16,1-1-5-16,1-1-4 0,-2-3-2 0,1 1-6 16,1-1 1-16,-3-1-6 0,0-1-1 0,1-3-6 0,-1 2 4 15,-2-1 5-15,1-1 3 0,-1-1 4 0,2-2 3 16,-7-1 4-16,3-1 6 0,-1-3 4 0,-3 2 3 16,1-2-4-16,-2-2 6 0,-1 0 3 0,1 4-2 0,-3 1 1 15,3 1 3-15,-5 3 3 0,-1 1-4 0,3 4 2 16,-5 0-9-16,0 3 9 0,1 1 6 0,0 2 5 15,-1 4-2-15,-5 0 0 0,2 3 4 0,0 3 12 0,-1 2 9 16,4 3-2-16,-4 0-1 0,5 5-4 0,2-2 4 16,-1 3 1-16,0 0 1 0,4 0-8 0,-1 0-1 15,4-2-12-15,4 0-1 0,-1-2-1 0,0-3-7 0,5 2-2 16,0-5-4-16,0 1-2 0,2-4-9 0,3 0-2 16,0-2 0-16,3-4-8 0,-2 1 0 0,2-2-1 15,-2-2-10-15,3-3-15 0,-1-1-5 0,2-3 3 0,-2 0-8 16,-1-2 6-16,1-1 0 0,-2-3 3 0,1 1 2 15,-1-2 18-15,-3-2 9 0,3 0 1 0,-4-3 5 16,1-2 3-16,-1 0 4 0,-1 0 0 0,-1-1 6 0,-4 0-3 16,2 5-1-16,-1 0 5 0,-3 2 6 0,-1 4-5 15,-1 3 5-15,0 4-7 0,0 0 3 0,0 4 2 0,0 0-4 16,-1 2 0-16,1 2 3 0,-2 2 11 0,-1 0 1 16,1 6 9-16,-2-1 4 0,2 5 1 0,-1 0 5 0,2 2-5 15,-1 1-7-15,0 0-7 0,2 0-9 0,0 0-6 16,0-2-5-16,2 1 3 0,0-5-5 0,-1 2 6 15,-1-4-4-15,3 1-2 0,1-2 4 0,2-2-4 16,-2 0 3-16,1-4-2 0,2 3 0 0,-1-5 1 0,3 1 1 16,-2-1-4-16,1-2-2 0,-2-2 3 0,5 1-1 15,-3-3-1-15,2-1 1 0,-1 0-8 0,-1-2 4 16,1-2 7-16,1 0 0 0,1-2 0 0,-2-1-4 0,-1-1 2 16,5 1 4-16,0 0-2 0,-4-2-1 0,7 1-1 15,-5 3 2-15,0 3-1 0,-2 2 0 0,1 3-6 0,-2 4 2 16,-2 1 2-16,-3 5 0 0,-3 3-2 0,0 2 0 15,-3 3 3-15,0 0-4 0,-5 3 9 0,3-1-3 16,1 0-2-16,-1-1-2 0,2 0 2 0,-1-2 1 0,3-2 0 16,1 0 7-16,1-3-10 0,3-1 4 0,0-3 4 15,0 0-1-15,4-1-3 0,1-4 0 0,0-1 1 16,0-1-7-16,3-4 8 0,1-2-7 0,-4-2 3 16,5-1 4-16,-1-1-1 0,1-4-5 0,-1-1 4 0,2 2 2 15,-3-7-2-15,-1 1-2 0,-2-1 0 0,1-3-2 16,-4-2 0-16,2 1 3 0,1-5-5 0,-1 1 4 0,-3 4 0 15,3-1 4-15,-4 4-4 0,0 3-1 0,-3 3-1 16,-2 4 0-16,-7 3 2 0,2 2-6 0,-1 3 5 0,1 0-5 16,-5 4 4-16,0 0 2 0,0 4-4 0,-2 0 6 15,4 1-5-15,-5 2 3 0,3 1-26 0,-1 0-27 16,2 0-50-16,-2 3-50 0,6-3-67 0,-1 2-14 0,2 0-63 16</inkml:trace>
  <inkml:trace contextRef="#ctx0" brushRef="#br0" timeOffset="4025.93">28941 3467 2435 0,'-1'2'46'0,"2"1"28"0,-1-7 28 0,0 5 19 0,5 1 24 0,-5-1 9 0,-5 0 13 0,10 3 4 16,-5-3-44-16,1 3-22 0,-2-3-32 0,4 3-16 15,-3 1-27-15,2 1-8 0,-1 2-12 0,-1 0-7 0,-1 1 1 16,-4 2-8-16,-1 0-2 0,-2 1-24 0,-2-3-26 0,-4 0-33 16,1 1-61-16,-10-2-62 0,-6-2-76 0,3-2-27 15,-6 1-72-15</inkml:trace>
  <inkml:trace contextRef="#ctx0" brushRef="#br0" timeOffset="5012.97">29695 3154 1602 0,'0'-4'94'0,"7"1"-38"0,-2-8 15 0,-5 2 8 0,4-1 4 0,1-2 5 0,1 0 2 0,-3-2 6 0,5-2-90 16,-4 1 47-16,1 1-11 0,-2-3-3 0,-2 3-4 0,-2-1-7 16,1 2 1-16,-7 1-8 0,2 1-1 0,-4 1-5 15,-4 4-8-15,1-1 0 0,-6 4 2 0,2 1 9 0,-2 1-1 0,-4 2 6 16,1 3 4-16,-3 1 6 0,4 3 4 0,0 3-7 16,0-2-2-16,6 2-4 0,-2 4-3 0,6-3-1 0,0 4-6 15,6 0-10-15,0 0 2 0,2 0 2 0,4 0 1 16,1 0-2-16,2 1 0 0,4-1-3 0,-1 2-2 0,1-5-3 15,2 4-3-15,2-2 5 0,1 1-1 0,0-2-1 16,1 2 1-16,0-2 0 0,-2-1 0 0,1 1 5 0,-4-1-1 0,0-2-4 16,-3-1 2-16,-4-1-5 0,1-1 1 0,-4 1 7 15,-4-3-1-15,3-1-1 0,-6 2 5 0,0-5-2 0,-5 3 2 16,1-4 3-16,-3 0-2 0,-2-1-6 0,-1-1 4 16,-2-2-2-16,-2-2-10 0,-2 1 4 0,-1-2-2 15,-1 0 3-15,1 0 1 0,-3-2-5 0,0 1 0 0,4 2-1 16,-3-3 4-16,6 3-2 0,2 0-9 0,2 1-5 15,6 1-25-15,2-1-11 0,3 2-23 0,1 2-37 0,4 0-24 16,4 2-27-16,5-4 19 0,5 1-72 0,-1 0 15 16,8 2-19-16</inkml:trace>
  <inkml:trace contextRef="#ctx0" brushRef="#br0" timeOffset="5674.71">29915 3271 1703 0,'-3'-7'-16'15,"0"4"78"-15,0 0-42 0,-5-1 24 0,2-1 20 16,-1 0 18-16,1 0 13 0,0 2 15 0,-1-3 23 0,3 5-63 16,0-4 57-16,3 2-17 0,-1 0-23 0,2 2-9 0,0 1-7 15,0-2-4-15,3 2-8 0,1-1-13 0,0 1-14 16,6-2-12-16,-1 2 6 0,2-2-8 0,5 0-5 16,2 1-11-16,2-1-2 0,-1 2-1 0,0-2 4 0,0 1 2 15,-3-1-4-15,-2 0 2 0,-6 1-3 0,3-2 1 16,-5 0-5-16,2-3 7 0,-5 2-7 0,2-2 2 0,-2-1 3 15,2-2-7-15,-1-1-1 0,0-1-1 0,-4 0 8 0,-4-2-6 16,0 0-2-16,1-2 3 0,-2 3-8 0,0 1 9 16,1 0-4-16,-4 1 4 0,-3 5-3 0,1-1 0 15,-4 1 0-15,-2 4-4 0,-6 1 7 0,0 0 0 0,0 3 4 16,-2 3 9-16,2 1 8 0,3 4 9 0,-2 0 4 0,4 5-1 16,4 0 4-16,4 3 7 0,0 1 8 0,1 0-4 15,4 2-3-15,4 0-2 0,4 0 3 0,0-2 4 16,5 3-3-16,3-4-11 0,1 1-8 0,4-3-8 0,2 0-5 15,1-6-3-15,6 3-5 0,-1-4-2 0,0-1-5 16,-2-2 4-16,3-5 0 0,0 1-7 0,0-3-6 0,1-1-16 16,0-2-4-16,-1-3-10 0,1-3-1 0,3 1 0 15,-5-4-4-15,2 2 4 0,-5-4-1 0,-1-1 13 0,-3-3 5 0,-2 2 8 16,-3-5-4-16,-2 1 0 0,-2-2 1 0,-4-1 6 16,0 2 8-16,-4-3 0 0,-2 3-4 0,-1 1 7 15,-1 2 0-15,-2 0 1 0,-2 6 2 0,-1-1-2 0,-1 3-1 16,0 1-2-16,1 2 4 0,0 3-1 0,-1-1 0 0,0 3 2 15,0 0 0-15,5 2-6 0,-4 2 5 0,3 0 2 16,-3 1 1-16,3 3 1 0,1-1 5 0,-1 3-2 0,-2-2 2 16,1 2 4-16,2 4-1 0,0-4 0 0,1 3 3 15,-2 1-3-15,4 0 3 0,-2 0-1 0,-1 2 0 0,3-1 9 16,-4 2-1-16,2-2 0 0,2 4-2 0,1-1 5 16,-4 2 7-16,4 0 4 0,4 1 10 0,-4 1-3 0,3 1 1 15,1 1 7-15,3 2-7 0,-1-1-1 0,4 3-11 16,0-3-2-16,0 1-16 0,0 2-4 0,0-1-1 0,2-2-7 15,-3 1 3-15,0-3-2 0,-1-2 0 0,1-2-2 0,-5 0 5 16,3-2-4-16,-1-3-2 0,-5-2 0 0,2-3-2 16,1 0-10-16,-3-3-23 0,3 0-11 0,-4-5-44 0,3 1-45 15,-3-3-51-15,0-1-43 0,1-3-57 0,3-1-13 16</inkml:trace>
  <inkml:trace contextRef="#ctx0" brushRef="#br0" timeOffset="5854.35">30679 3370 2400 0,'-4'0'-10'0,"-1"-2"37"0,0-1 33 0,6-2 13 0,-5 1 26 0,0 1 3 0,0 2 9 0,-2-4 4 0,3 3 10 0,-1 1-33 16,3 0-32-16,-3-1-8 0,3-1-31 0,-2 1-1 15,3 0-11-15,0-1-10 0,0 1-12 0,3-3-34 16,-2 0-27-16,1 4-48 0,0-2-39 0,-1 2-66 0,3-3-20 15,-1 3-76-15</inkml:trace>
  <inkml:trace contextRef="#ctx0" brushRef="#br0" timeOffset="6325.23">31148 2926 1927 0,'5'-13'-20'0,"-1"-1"37"0,0-5 22 0,4 4 23 0,-4 3 17 0,3-1 21 0,-4 6 17 0,4 0 9 15,-6 2 43-15,3 3-28 0,-3 0-18 0,6 6-22 16,-6 3-14-16,5 0-14 0,-3 2-13 0,1 9-2 0,0 2-20 16,1 3-7-16,2 8 0 0,-2 1 1 0,0 4-4 0,2 2-5 15,-4 1-3-15,0-1-9 0,1 2-4 0,-4-1 0 16,3-1-7-16,-3-4-12 0,-3-2-17 0,3-1-9 0,0-4-38 16,0 0-30-16,-4-5-36 0,1 0-44 0,0-2-46 15,0-3 11-15,-2-3-28 0,1-1-42 0,-1 0-6 0</inkml:trace>
  <inkml:trace contextRef="#ctx0" brushRef="#br0" timeOffset="6807.99">31127 3325 1895 0,'-10'-15'-18'0,"-2"-3"25"0,4 4 17 0,-6 0 23 0,1 4 25 16,1-4 21-16,2 4 27 0,2 1 16 0,1 2 47 15,1-2-23-15,-2 2-11 0,5 2-17 0,1-3-15 0,2 4-18 16,2-3-21-16,1 2-15 0,2 0-28 0,4-2-2 15,3 2-5-15,3 1-9 0,3 2-9 0,4-2 1 0,1 2-9 16,7 2 1-16,0 0 0 0,4 1 0 0,2 2 0 16,1 1 0-16,1 4 0 0,1-1 0 0,-6 0 0 0,-1 2 1 15,-2 3-4-15,-6 0 0 0,1 2-2 0,-5-1 5 16,-3 1-3-16,-4 1-1 0,0 1-1 0,3 0 0 0,-8-1 2 16,-2 0 2-16,-6 0-3 0,4-2-1 0,-8 1 1 0,-1-2-1 15,1 1 3-15,-6-3-1 0,-1-1-1 0,2 1-2 0,1-1 6 16,-5-2-1-16,4-2 0 0,-1 1 2 0,2-3-1 0,2 0 0 15,3-2-1-15,0-2-1 0,-2-1-8 0,0-2-13 16,2-2-7-16,-6-3-4 0,4 1-9 0,-3-4 2 0,1 1-2 16,2-2 3-16,0-1 7 0,5 3 8 0,3-3 6 15,3-1 5-15,0 2 6 0,1-3 3 0,2 1-1 0,0-1 0 16,6-1-1-16,-1 0 2 0,-1 0 4 0,0-1-4 0,4 3 3 16,1 1-5-16,0 2 1 0,1 3 2 0,-1 4-6 15,-5 2 11-15,0 1-4 0,1 7 2 0,-1-2 2 0,-3 4 4 16,1 3 2-16,-3 1-6 0,-2 2 12 0,2 1-5 0,0 2 6 15,-2 2 6-15,-1-1 3 0,0 3 5 0,-2-1 6 16,2 1 7-16,-4-1-5 0,4-2-1 0,-4-2-8 0,1 1-7 16,-2-3-4-16,1-1-7 0,-1-2-6 0,0-1-5 0,0-2-1 15,0 0-4-15,0-3-10 0,0-1-21 0,4-2-9 0,-4-2-40 16,3 1-45-16,-3-3-47 0,-2-1-58 0,4-3-43 16,3 0-9-16,-5-2-36 0</inkml:trace>
  <inkml:trace contextRef="#ctx0" brushRef="#br0" timeOffset="6965.92">31849 2918 1617 0,'-4'-1'10'0,"2"-2"-26"0,2-1 43 0,-3 4-46 0,-1 3 59 0,6-2-41 0,-4 2 50 0,2 1-35 16,0 1-12-16,-1-2 29 0,1 4-47 0,1-2 46 0,1 4-55 16,1 1 15-16,4 0-35 0,-1-1-11 0,7 5-40 15,-5-1-50-15</inkml:trace>
  <inkml:trace contextRef="#ctx0" brushRef="#br0" timeOffset="7476.3">32137 3421 1703 0,'6'5'-18'0,"-3"-5"79"0,5 0-42 16,-3-2 24-16,-1-3 3 0,0 0 14 0,5-4 11 0,-2 1 12 16,-2-4 26-16,0-2-73 0,-1-1 51 0,4 2-21 0,-3-6 16 15,-2 1-5-15,0-1-1 0,0-4-8 0,-3 3-6 16,2-3-6-16,-4 2-5 0,-1-3-3 0,-2 5-13 0,2 2-13 15,-6 2-9-15,3 2-4 0,-4 2-2 0,0 4 2 0,0 0-7 16,1 6-1-16,0 1-5 0,-3 0 3 0,2 5 2 0,0 2 2 16,-1 1 4-16,3 4 0 0,0 2 11 0,-2 2 4 15,3 2 6-15,1-1-1 0,-1 1-1 0,4 1-2 0,0-1-2 16,-1 0-2-16,0-3-11 0,4 1-1 0,0-1-5 0,4-2 1 16,-4 1-5-16,4-3 4 0,-1 0-2 0,0-2 0 0,4-3 3 15,-2 1-4-15,-1-2 2 0,6-1-3 0,-2-1 4 16,-2 0-7-16,4-4 4 0,-1-1-2 0,-1-1 1 0,2 1-1 15,2-5-2-15,-4 2 1 0,2 0 1 0,0-5 3 0,0 3-5 16,0-1 3-16,-2-1-2 0,1 1 3 0,0-3 1 16,-1 2 1-16,3-2-1 0,-3 1 1 0,2 0-2 0,-1 1 2 15,-1 0-1-15,2 4 2 0,-4 1-6 0,3 1 4 0,-2 2-4 16,1 2 3-16,-3 4 3 0,1 1-4 0,1 2 3 16,-3 3 1-16,2 2 2 0,-3 5 2 0,2 2 0 0,0 2-1 15,-1 1 2-15,-1 3-1 0,-3-1-1 0,0 3 1 0,0-4-1 16,0 2-2-16,-3-3 2 0,-3-1-4 0,2-2 2 0,-3-5-1 15,1 3 1-15,-2-5-3 0,-5-2 6 0,4 0-7 16,-4-4 5-16,0-1-1 0,2-2 1 0,-4-2 3 0,-3-1-4 16,1-4-1-16,-2-1-5 0,3-2 9 0,-4-2-5 0,3-2 3 15,0-1-5-15,3-1-5 0,1 0-2 0,4-2-8 16,1-2 5-16,5 3-16 0,1-6-25 0,4 0-9 0,1-4-20 16,5 3-17-16,0-3-15 0,-2 1-20 0,10 1-23 0,-6 0-19 15,7 2-4-15,-1 1 22 0,4 5-13 0,-1 1-25 16,2 4-11-16</inkml:trace>
  <inkml:trace contextRef="#ctx0" brushRef="#br0" timeOffset="7648.85">32589 3259 2282 0,'-1'0'42'0,"-6"-1"43"0,7-5 32 0,4 5 30 0,-4-1 11 0,0 0 7 0,0 2 8 0,3-3 3 16,2 3-38-16,-1-4-43 0,4 2-31 0,2-2-29 0,2 0-15 15,-1 3-11-15,0-3-19 0,4 3-17 0,-1-2-34 16,-1 2-39-16,-3-2-47 0,0 3-63 0,-2 1-67 0,-1-1-29 16,-2 2-67-16</inkml:trace>
  <inkml:trace contextRef="#ctx0" brushRef="#br0" timeOffset="9246.11">30658 3783 2375 0,'4'-5'-18'0,"-4"-1"29"0,4-7 15 0,8 9 2 0,-11-3 2 0,7 7-2 0,-3-2 1 0,-2 4 0 0,2-2 15 16,0 8-26-16,1 1-15 0,1 4-1 0,-3 1-1 15,1 4 1-15,-1 1-1 0,0 2 3 0,-1 2 2 0,-2 2 3 16,4-1 3-16,-4 2 0 0,2-3 3 0,1 4-4 15,1 0 6-15,-1-4-9 0,4-2 1 0,2-3-2 0,-4-2-5 16,0-1-3-16,1-4-9 0,-1 2 10 0,-1-7-10 16,-2 1 7-16,-2-2-2 0,1 2-6 0,-2-3-8 15,0-4 0-15,-2-2 0 0,1-3-15 0,-2-2 6 0,-2 2-4 16,2-5 5-16,-3-1 1 0,1-5 6 0,-3 0 0 0,-1-6 4 16,1 1 15-16,-5-5 2 0,-1-2 2 0,-1-3-5 0,0-2 1 15,-1 1 3-15,-5 1 0 0,5 0 13 0,-3 3 1 16,1-2 0-16,5 6 4 0,-3 3 16 0,3 2 15 0,2 3 7 15,5 5 3-15,-3 3-7 0,5 4 1 0,1 2 7 16,3-1 2-16,0 4-8 0,3-1-15 0,4 4-3 16,0-1 1-16,5 3-5 0,5 0-8 0,0 2-8 0,5 1-5 15,5 2-6-15,3 2 0 0,3-1-5 0,1 2-3 0,1-1 2 16,1 3 3-16,-3-3-3 0,1 2-1 0,-6-3-1 16,0 0 1-16,-6 0-4 0,-4-2 2 0,-6 0-1 0,0-3-4 15,-11 0 4-15,-1-1-3 0,-5-3 4 0,-1 3-2 0,-8-1 1 16,-2-3-2-16,-4 2 1 0,-4-3-1 0,-2-1-14 15,-2 0-12-15,-2-2-7 0,0-1-21 0,0 1-10 0,0 0-19 16,3 1-21-16,3-1-26 0,5 5-9 0,2-4-8 16,7 4-19-16,3-5 53 0,4 1-47 0,3-2 39 0,4 2-1 15,5 0 12-15,3-2 2 0,2 3 15 0,2 3 22 0,1-2-39 16,1 6 59-16,5-2-11 0,1 2 18 0,1-3 23 16,-4 0 27-16,4 2 27 0,-5-5 25 0,0 5 24 15,-1-8 23-15,-3 7 21 0,-1-4-16 0,-4 2 11 0,-1 0 20 16,-2-2 6-16,-4-2-5 0,1 2 6 0,-2-1 6 15,-1 0-20-15,0-4 26 0,-1 3 6 0,4-3-25 0,-4 2-21 16,4 2-18-16,1-4-22 0,2 6-23 0,5-4-10 0,0 4-11 16,0-2-19-16,4 4-5 0,1 0-6 0,2 1 1 15,-1 2 1-15,2 1-5 0,0 1 3 0,0 3 0 0,-5-1-2 16,1 2 1-16,-1-2 5 0,-2 3-5 0,-4-3-5 0,-1 1 5 16,-4 1-1-16,-4-3-1 0,-2 0 3 0,-1-3-1 15,-5 0-4-15,-1-2 1 0,-2-1 4 0,-4-1-2 16,1-1 1-16,-2-2 2 0,2 0-4 0,-2 0-1 0,1 0-3 15,1 0-2-15,3-2-9 0,-2-1-7 0,4 2 2 16,2-5-7-16,-2 4 3 0,5-7 0 0,3 3-3 0,0-3 4 16,2 0 5-16,3 2 4 0,2-4-3 0,3 1 5 0,-1 1 4 15,5-3 0-15,1 1 3 0,0-1 2 0,5 1 5 0,-3 3-3 16,1-1 0-16,2 2-1 0,-1 3-3 0,-2-2 3 16,1 5 2-16,-4 1-4 0,3 0-1 0,-4 0 6 15,1 1 5-15,-1 3-1 0,27-1-3 0,-27 0 2 0,-3 2-4 16,2-1 4-16,0 3 2 0,-1-4-3 0,0 2 1 0,-2-1 0 15,-29 0 2-15,26-1-1 0,0 0 3 0,-2 0-1 0,-1-3-3 16,-3 1 6-16,0-2 0 0,0 2 9 0,0-1 14 16,-2 1 5-16,1-2 1 0,-1 2-2 0,0-1 3 0,1 2-3 15,-4-2-5-15,4 4-6 0,-4-4-12 0,2 1-2 0,0 0 0 16,-1 0 2-16,-4 2 3 0,3 3 0 0,-2-4 10 16,1 5 2-16,1-2 1 0,-2 5-2 0,2-4-1 0,4 6 4 15,-2-6-2-15,3 3 0 0,3 1-9 0,-2-5-3 16,3 2 2-16,4 1-4 0,0-4 1 0,2 1-3 0,0-2-6 15,0 4-3-15,-1-7 4 0,5 8-6 0,-2-6-3 16,2 2 5-16,-3-3-6 0,3 1 1 0,-1-2-1 0,0-2 3 16,0 1-10-16,0-5 3 0,0 5-2 0,-4-6-6 0,-1 5-7 15,-1-3 1-15,0 2-6 0,-5-5 1 0,-1 3 6 16,-2-4-5-16,-1-1 7 0,-4 1 0 0,2-6 12 0,-4 0-1 16,-1 1 8-16,-1-2-3 0,-3 2 2 0,0 0 4 0,1 2-7 15,-1 3 5-15,-3 0-1 0,7 1-6 0,-3 3 4 16,5 1 2-16,-1 3-5 0,1-1-1 0,1 1 8 0,3 1-4 15,-2 1-2-15,2 1 10 0,0-1-4 0,0 2-4 16,3 0 4-16,0 0 1 0,3 3-4 0,0-2 3 0,0 1 1 0,2 2-5 16,-2-1 2-16,3 0-1 0,2 1 5 0,5 0-2 15,0-2-6-15,4 3-3 0,0-4-5 0,5 0 4 16,4 0-6-16,-2-1 3 0,-1 1-2 0,3 0-2 0,-1-3 6 16,-2 1 1-16,-2-1 7 0,1-1-5 0,0 1 6 0,-4-2-5 15,1 0 2-15,-5-1 2 0,2 1 2 0,-3-3-2 16,1 0-4-16,-5 1 3 0,-1-1 2 0,0 0-1 0,-2 0 0 15,-1-2 2-15,-2-1-3 0,0 1 0 0,-3 2 4 0,4-1-2 16,-4-2 1-16,0 3 2 0,0 0-3 0,-4 3 0 0,4-1 1 16,-3 1 0-16,0 1-1 0,-2 1 2 0,-1 2 2 0,-2 3 4 15,0-1 2-15,-5 3 2 0,1 0 3 0,-1 4 7 16,-2-3-2-16,3 5 1 0,0-3-1 0,1 1-1 0,-1 2 4 0,6-3 0 16,-1 1-1-16,3-4-2 0,3 1 7 15,1 1-2-15,1-3-7 0,7 2-3 0,0-5-2 0,3 5-2 16,5-2-5-16,1 0-8 0,4 3-30 0,6-7-16 0,-2 3-48 15,4-5-48-15,-1 3-65 0,1-4-51 0,1-5-18 16,-4-1-64-16</inkml:trace>
  <inkml:trace contextRef="#ctx0" brushRef="#br0" timeOffset="10272.03">31323 4618 1783 0,'0'0'-10'0,"5"0"19"0,4-7 23 0,4 5 8 0,0-3 18 0,4 0 9 0,3-2 9 0,1-1 6 15,-1-1 10-15,-3-4-13 0,3-1-16 0,-1-4-7 0,-2 2-22 16,0-6-2-16,4-2-6 0,-5-3 0 0,4-2 6 15,0 0 7-15,0-1 1 0,-6 2-1 0,5 0 7 0,-9 2-1 16,4 1 0-16,-11 8-9 0,2 1-6 0,-7 5-14 0,-1 0-8 16,-3 6 1-16,-5 2-7 0,-5 4 0 0,-5 4-5 0,0 1 3 15,-2 3 1-15,2 5 11 0,0 3 11 0,1 3 4 16,0 3 13-16,-1 2-4 0,5 4 4 0,7 3 11 0,-4 3 11 16,4 3 0-16,-3 1-4 0,8 4-4 0,3-4-10 15,2 5-1-15,3-5 1 0,4 2-11 0,1-5-14 16,0 0-8-16,0-4-8 0,-1-3-3 0,2-2-1 0,-4-2 4 15,0-4-4-15,-2-2-4 0,-1-4-4 0,-3-2-11 16,1-2-20-16,-1-4-2 0,0-1-3 0,-1-5-38 0,-4-1-15 16,-3-4-28-16,0-1-27 0,0 0-17 0,-1-4-20 15,-5-2-31-15,4-3 23 0,0-3 0 0,0 0-16 0,3-1 17 16,4-5 4-16,0-1 22 0,1-1 41 0,2 1 36 16,2 2-21-16,-1 0 36 0,4 2 32 0,-1 2 17 0,-3 1 25 15,1 5 12-15,-2 2 10 0,-2 2 14 0,1 2 10 16,-3 0 19-16,1 1 29 0,-2 1 13 0,2 2 19 0,1 0-29 15,-2 1 71-15,1 1-59 0,1 0 20 0,-1 2-5 16,3-1-4-16,2 5-3 0,-1-1 0 0,4 0 39 0,-1 3-60 16,4-3 44-16,2 7-20 0,2-3-5 0,5 1-18 0,-6 1-15 15,8 0-16-15,-2 1-21 0,5-2-16 0,-1-1-7 16,4 2-11-16,-3-4-14 0,0 1-10 0,2-5-4 16,-1 1-27-16,-3-1-16 0,-6-1-30 0,-1-1-29 0,-4-2-20 15,0-1-13-15,-2-2-30 0,-1-1 39 0,-1-2-51 16,-3 0 45-16,-2-1 9 0,-4-2 22 0,1 0 19 0,-2-1 13 15,-4-1 36-15,-2 4-32 0,-2-4 78 0,7 1-2 16,-7 0 37-16,5 2 22 0,4 2 32 0,-1-1 7 0,5 3-31 16,-5 0 64-16,6 4-54 0,-4 0 48 0,5 2-61 0,-4 1 7 15,2 2-15-15,3 3 1 0,-6-1 38 0,6 3-53 16,-3 2 55-16,5 0-60 0,0 1 46 0,5 2-15 0,1 2-16 16,-2-2-4-16,2 3-5 0,3-3-9 0,-1 2-4 15,0-2-14-15,1 0-2 0,-3-2-5 0,0-1-9 0,-1 0-25 16,-2-4-22-16,1 0-22 0,1-4-25 0,-4-5 32 0,5 4-68 15,-7-5 19-15,1-1-13 0,-1 1 4 0,-1-4 11 16,-2 0 10-16,-4 0 21 0,2 2-30 0,-6-3 71 0,2-2-22 16,-2 1 33-16,0-3 29 0,3 1 9 0,-6-2 26 15,1 0 21-15,1 1 8 0,0-4 4 0,3 1 21 0,-3 2 15 16,4-1-4-16,0 4-31 0,3 0 38 0,1 5-63 0,-4 0 55 16,4 4-37-16,-4 7-14 0,0-3-2 0,3 8 6 15,-10-3 34-15,6 7-51 0,-1-4 48 0,1 8-57 0,-3-3 30 16,2 2-2-16,0 0-23 0,2 2-6 0,-2 17-1 15,3-18-11-15,0-3-11 0,3-2-28 0,-4 4-28 16,11-8 7-16,-4-3-86 0,0 4-7 0,4-2-40 16</inkml:trace>
  <inkml:trace contextRef="#ctx0" brushRef="#br0" timeOffset="10558.93">31969 4698 1004 0,'-3'-7'14'0,"6"-1"9"0,1-1 0 0,-1 4 5 0,-3-2 8 0,3-2 11 0,0 1 21 15,5 0 16-15,-2 2-37 0,-2-2 56 0,0 1-29 0,1 0 14 16,3 0 10-16,-5-1 1 0,3-2 2 0,1 2-7 0,-4-3 40 16,3 1-57-16,3-2 53 0,0-1-9 0,0 6-15 15,-2-2-8-15,3 4-7 0,-3 0-1 0,1 3-9 0,-3 3-2 16,2 0-28-16,0 5-5 0,-4 1 7 0,2 5 10 15,0 0-5-15,-2 5-1 0,0 4-7 0,3 3 5 0,-5 2 14 16,6 4-4-16,-7 0-4 0,5 1-14 0,-2 2-5 0,-1-2-7 16,-2-1-1-16,0-2-11 0,-4-1-8 0,-2-5-3 15,-2-1-7-15,-8-4-1 0,3-4-19 0,-9-1-19 0,0-5-38 16,-8-2-18-16,0-3-71 0,-9-6-55 0,-4 0-63 16,-3-8-22-16,-2-1-79 0</inkml:trace>
  <inkml:trace contextRef="#ctx0" brushRef="#br0" timeOffset="25734.86">5686 3343 1279 0,'-38'-10'50'0,"38"10"-6"15,0 0 17-15,0 0-37 0,0 0 64 0,0 0-36 0,0 0 7 0,0 0-4 0,-28-8-7 16,28 8 0-16,0 0-19 0,0 0 48 0,0 0-59 0,0 0 45 16,0 0-4-16,0 0-3 0,-21-8-12 0,21 8-7 0,0 0 6 15,0 0-7-15,0 0-6 0,0 0-7 0,0 0-5 16,0 0-2-16,0 0 2 16,0 0 3-16,0 0 2 0,0 0 8 15,0 0 12-15,0 0-3 0,0 0 4 0,0 0-8 0,0 0-10 16,0 0-5-16,0 0 0 0,114 19-12 0,316-3-8 31,-380-16-1-31,-2-1-2 0,-2-1 3 16,-5 0-2-16,-3 1-3 0,-5 1 6 0,-6-1-2 0,-2 1 0 15,-7-1 1-15,-4 1-4 0,-6 0-8 0,-3 0-2 16,-4 0-2-16,-4 0-10 0,-2 0-5 0,-4 1-17 16,-4 1-14-16,-4 0-21 0,-2 2-4 0,-5-1-28 0,0-1-24 15,-3 0 20-15,-3-1-35 0,0-1-26 0,0-1-26 16</inkml:trace>
  <inkml:trace contextRef="#ctx0" brushRef="#br0" timeOffset="25998.67">5814 3458 1272 0,'-16'2'18'0,"2"-4"24"0,8 0 25 16,-4 2-42-16,2 0 60 0,-1 0-35 0,9 0 1 0,-5 0 12 16,5 0-4-16,0 3-11 0,0-3-21 0,2 1 52 15,-2-1-53-15,6 0 49 0,-3 0 6 0,11-1-2 16,1 0-8-16,7-1-3 0,5 2-2 0,4-3-3 0,7 3-2 16,3-2-7-16,5 3-9 0,1-1-8 0,3 1-6 15,-3 1-8-15,-1-1-2 0,-5 2-4 0,0 0-9 0,-8-1-7 16,-3 3-1-16,-3-3-9 0,-9 0-18 0,-3 2-15 15,-5-3-21-15,-2 3-33 0,-2-3-43 0,-3-2-4 16,-3 1-85-16</inkml:trace>
  <inkml:trace contextRef="#ctx0" brushRef="#br0" timeOffset="30964.21">6038 4103 1056 0,'4'-6'6'0,"4"5"7"0,-7-6 5 0,9 5 12 0,-7-2 6 0,3 3 15 0,-3-4 13 0,2 5 5 15,-2-1 18-15,-9 0-52 0,7 1 51 0,-10 0-61 0,9 1 50 16,-9-1-63-16,9 1 32 0,-8 0-39 0,8 1 13 0,-2 0 9 16,2-2-15-16,-2 1 10 0,1 3-58 0,7-4 112 0,-6 7-98 15,4-9 44-15,0 7-25 0,4-3 46 0,1 2-44 0,8-4 40 16,-17 0 3-16,0 0-67 0,0 0 53 0,0 0-6 16,110 1-15-1,116 3-8-15,-199-4-2 16,-2 1 4-16,1-1 2 0,-4 2-7 0,0-2 8 0,0 0-5 15,-3 0 1-15,27 0-1 32,-27 0 12-1,-19 0-27-15,0 0-17-1,0 0-4-15,0 0-13 0,0 0 28 0,0 0-74 0,0 0 11 16,0 0-25-16,0 0-17 0</inkml:trace>
  <inkml:trace contextRef="#ctx0" brushRef="#br0" timeOffset="31645.95">8226 4125 1048 0,'-4'0'7'0,"4"0"6"0,0 0 4 0,-3 0 3 0,6 0 7 0,-6 0 6 0,3 0 3 15,0 0 7-15,0 0 13 0,3 0-7 0,-3 0 5 0,4 0-2 16,-1 0-10-16,0 0-6 0,2 0-7 0,4 0-1 0,-1 0-22 15,3 0 6-15,3 0-15 0,-1 0-3 0,6 0 14 16,3 0-9-16,0 0 8 0,4 0-2 0,-1 0-4 0,0 0 2 16,5 0 1-16,-4 0 1 0,4 0-11 0,-7 0 7 0,7 0-4 15,-3 0-5-15,3 0 7 0,-3 0-8 0,-2 0 0 16,-1 0 9-16,-2 0-7 0,0 0 3 0,-4 0 1 0,-2 0 0 16,-3 0 2-16,-1 0 2 0,-6 0 2 0,-1 0-8 0,-2 0 7 15,-3 0-1-15,0 0-1 0,-1 0 3 0,-1 0-4 0,-1 0 1 16,1 0-2-16,1 0 4 0,-3 0-5 0,4 0 5 15,-3 0-6-15,2 0 6 0,-4 0-3 0,4 0 2 0,-1 0-5 16,1 0-14-16,1 0-5 0,-2 0-22 0,0 0-12 0,2 0-28 16</inkml:trace>
  <inkml:trace contextRef="#ctx0" brushRef="#br0" timeOffset="32088.29">9897 4131 938 0,'0'2'1'0,"2"0"1"0,-2-4-4 0,0 4 6 0,1-2 6 0,1 1 8 0,4-1-2 16,2 4 11-16,1-2 2 0,4 0-3 0,1-1 14 0,4 2-9 15,1-1-4-15,4 1-14 0,-2-1 4 0,4 0-12 0,2 3-4 16,0-3 0-16,1 3-7 0,3-2 4 0,2 3 0 15,-2-5 0-15,1 3-1 0,3-1 3 0,0-2-2 0,-2 1 3 16,3 0-1-16,-4-2-1 0,3 2 1 0,-5 0 7 0,3-2 9 16,-3 0-2-16,-1 0 10 0,-4 0 3 0,-2-2 10 15,-1 0 4-15,-2 1 5 0,-3-2 2 0,-4 2 7 0,-5-2-37 16,1 2 48-16,-4 0-45 0,0-1 37 0,-5 1-43 0,3-1 38 16,-8-2-50-16,5 3 32 0,-3-1-10 0,1-1-4 0,-3-1-11 15,0-1-7-15,-2 4-4 0,1-3-15 0,-4 0-17 16,-1 4-47-16,8 0 0 0</inkml:trace>
  <inkml:trace contextRef="#ctx0" brushRef="#br0" timeOffset="33946.49">4029 4621 997 0,'0'0'8'0,"-2"2"13"0,4-2 20 0,-1 0 10 0,1 0 9 0,1-2 9 15,0 2 13-15,2 0 15 0,0 0-44 0,6 0 50 0,-2 0-56 16,4 0-11-16,-7 0-1 0,7 0-9 0,-2 0-10 0,10 0-17 16,-10-3 32-16,12 3-61 0,-7-2 35 0,7 2-1 0,2-2-2 15,5 2-1-15,-5 0-3 0,-3 0-2 0,5 2 4 0,-5-2 0 16,0 2 2-16,-3-2 1 0,0 0-2 0,-3 0-4 0,0 3 0 16,-2-1 2-16,-3-2 5 0,-1 3-3 0,-3-1-3 0,-2-1 1 15,0 1-1-15,-2-1 6 0,0-1-2 0,1 3 0 16,-3-3-5-16,1 0 2 0,-2 0-1 0,0 1 4 0,0-2-2 15,4 2-7-15,-4-1 4 0,0 0 0 0,0 0 3 0,0 1 4 16,3-1 3-16,1 0-11 0,-3 1 2 0,1-1 7 0,4 0-1 16,-4 2 1-16,3-2-7 0,-2 0-3 0,0 1-2 0,1-1 12 15,-2 0-2-15,0 2-5 0,-1 0-1 0,2-2-5 0,-3 3-23 16,2-3 25-16,1 1-62 0,-3-1 2 0,10 2-35 16</inkml:trace>
  <inkml:trace contextRef="#ctx0" brushRef="#br0" timeOffset="34522.33">6674 4869 1189 0,'4'0'13'0,"-1"0"12"0,7 0 9 0,-5-2 11 0,3 2 3 0,-1-3 0 0,-1 1 6 15,5 0 2-15,-1 1-2 0,-4 0-55 0,8-4 49 0,-4 3-62 16,7-2 56-16,-3-1-59 0,10 2 51 0,-5 1-54 0,11-2 48 15,2 1-14-15,-4 0 1 0,6 1-10 0,6 2-8 16,0 0 13-16,3 0-7 0,1 0 5 0,0 2-10 16,-1-1 3-16,3 3-10 0,-1-2 13 0,-7 1-3 0,2 0-5 15,-8-1 7-15,-2 2-10 0,-3-1 2 0,-2 1 7 0,-4-1 2 16,-4 0-9-16,-4-2 8 0,-1 1-3 0,-4 2-6 0,-1-3 7 16,-4 1 4-16,-2-2-9 0,-1 0-3 0,-1 0 6 15,-1 0-1-15,-1 0 2 0,1 0-2 0,-4 0 2 0,1 0 0 16,0 0 1-16,-4 0 4 0,1 0 4 0,2 0-4 0,-4 0-6 15,4 0 5-15,0 0 1 0,1-2-5 0,2 1-4 16,1-1-16-16,0 0-9 0,2 0-33 0,4 1 31 0,-4-2-78 16,1 1 15-16</inkml:trace>
  <inkml:trace contextRef="#ctx0" brushRef="#br0" timeOffset="34968.87">8842 4986 1026 0,'10'-3'3'0,"9"2"10"0,-5-1 4 0,8-1 0 0,-3 3 9 0,5 0 3 0,-2 0 9 0,5 0 5 16,-2 0 4-16,2 0-6 0,0 0 5 0,0 0 1 0,0 3-3 16,0-1-6-16,-1-2-2 0,1 1-8 0,3 2-5 15,-3-3-1-15,3 2-14 0,-1 1 4 0,2-1-2 0,-2 0-1 0,7 2-7 16,-6-1 3-16,5-1 0 0,0 1-1 0,-2 0 6 16,0 0-47-16,-1-1 35 0,-2 2 4 0,-2-1 8 0,2-3-43 15,-6 2 35-15,-3 2-37 0,-4-4 37 0,-1 0 2 16,-5 2 20-16,-1-1-51 0,-6 1 57 0,-2-2-8 0,-2 0 11 15,0 0-5-15,-2 1 9 0,-1-1 0 0,2 0-17 0,-3-1 7 16,1 1-9-16,0 0 0 0,1 1-52 0,-4-1 45 0,3 2-46 16,0-4 39-16,3 5-41 0,-3-4 41 0,1 2-54 15,1-1 53-15,1 0 4 0,1 0-5 0,-1 0 0 0,2 0-3 16,-1-1 4-16,1 1 2 0,-2 0-3 0,2 0-3 0,-1-2-10 16,2 1 25-16,-3-4-82 0,5 5 3 0,-5-6-52 15</inkml:trace>
  <inkml:trace contextRef="#ctx0" brushRef="#br0" timeOffset="37525.19">2689 5685 946 0,'0'0'21'0,"0"0"9"0,-3-15 12 0,3 15 5 0,0 0 9 0,0 0 7 0,0 0 14 0,0 0 7 15,0 0-8-15,0 0-14 0,0 0-20 0,0 0-6 16,0 0-60-16,0 0 75 15,0 0-79-15,0 0 88 0,0 0-84 0,0 0 54 16,0 0-13-16,0 0 20 0,0 0-5 0,0 0-14 16,0 0-48-16,0 0 64 0,0 0-62 0,0 0 52 15,0 0-55-15,0 0 34 0,0 0 16 16,0 0 7-16,0 0 18 16,0 0-9-16,0 0 3 0,0 0-1 0,0 0-6 15,0 0-1-15,0 0-3 0,0 0 8 0,0 0-8 16,0 0-4-16,0 0 2 0,0 0 3 0,0 0 2 0,0 0 1 15,0 0-5-15,0 0-8 16,0 0-3-16,0 0 2 0,0 0-10 16,0 0-10-1,0 0 14 1,0 0 5 0,0 0 5-16,0 0-3 0,0 0 6 0,0 0 4 15,0 0 5-15,0 0-7 0,0 0 2 0,0 0-4 0,0 0-8 16,0 0 1-16,54 1-3 15,68 1-13 1,39-5-10 15,110-8 14-15,-254 8-3-16,-3 4-3 0,-4-2-4 16,0 1 4-16,-1 0 3 0,-3 0 3 0,-3 0-3 0,0 0 1 15,0 1 0-15,-3-1 1 0,-3 0 2 0,2 0 0 16,-1 2-4-16,1-4 1 0,-1 2 0 0,-1 0-4 0,3 0 1 15,-3 0 3-15,-1 2-1 0,-1-2 0 0,4 0 0 16,-2 1 1-16,-3-1-5 0,3 1 7 0,-2-1-9 0,0 2-27 16,0 0-28-16,0-1-53 0,0 1-37 0,0-2-24 15,0 2-67-15</inkml:trace>
  <inkml:trace contextRef="#ctx0" brushRef="#br0" timeOffset="38449.93">4623 5160 1815 0,'8'-3'-17'0,"-1"-2"23"0,8-3 26 0,-8 4 6 0,-1-2 8 0,3 2 8 0,-1 0 13 0,-6 2 4 16,1-3 26-16,-1 5-26 0,-2-2-27 0,-2 4-6 15,1-2-5-15,-1 4-2 0,-1 2-1 0,0 3 4 0,-7 1-7 16,2 5 10-16,-1-1 14 0,-1 6 9 0,-4 0-5 15,3 0-8-15,-5 4-7 0,2-1-8 0,-2 0 0 16,3 0-8-16,-2-1-14 0,2 2-5 0,0 0-2 0,-1-2 5 16,3-3-5-16,0-4 3 0,0 0-3 0,3-3 0 15,-1-1 4-15,-1-2-4 0,4-2 4 0,-1-2-5 16,1 2 0-16,0-2 1 0,1 1 0 0,2-1-2 0,1-4-6 16,1 0-21-16,-3 2-30 0,1-3-37 0,0-3-59 15,0 0-67-15,3 0-48 0</inkml:trace>
  <inkml:trace contextRef="#ctx0" brushRef="#br0" timeOffset="38997.76">5327 5219 1063 0,'0'-9'13'0,"3"-2"8"0,0 1 10 0,-1 0-1 0,-4 1-1 16,2-4 5-16,-3 2-2 0,0 0 14 0,0 2 0 0,-5 2 6 15,5 0-10-15,-2 2 7 0,0 1-29 0,-3 1 61 16,-4 5-44-16,2-1 41 0,-4 5-57 0,0 2-12 0,-3 1 1 15,-1 5-6-15,-2-1 39 0,2 6-59 0,-2-5 53 16,2 7-41-16,2-4 45 0,2 2 1 0,0-1-2 16,4 0 15-16,-1-1 5 0,3-2-9 0,2 4-1 0,1-7-14 15,2 5 4-15,1-8 5 0,2 4 4 0,0-3-16 16,2 0-6-16,1-4 7 0,2 1 2 0,0-3 3 0,4 1-5 16,1 1-3-16,1-2 0 0,2-4-4 0,2 3-7 15,1-2-6-15,2-2-4 0,2-2-5 0,1 0-2 16,-2-2-8-16,1-2-6 0,-1 3-3 0,0-3-1 0,-3 0 3 15,1 1-8-15,-4-1 2 0,-2 0 3 0,-3 1 0 0,0 0 7 16,0-2 6-16,1 0 1 0,-2 0-4 0,-3-1 4 16,1 0 2-16,0 3 2 0,-2-3 0 0,3 4 1 15,-3-2-1-15,-3 6 1 0,2-3 1 0,0 4 4 0,-2 0-6 16,0 2-6-16,0 0 4 0,0 1-3 0,0 3-3 16,0 1 6-16,1 0 2 0,1 5-4 0,-1-3 3 0,1 5-2 15,-2-1 2-15,3 2 4 0,-1-1 0 0,1-1-7 16,0 1 2-16,0 1-2 0,-3-1 2 0,3-4 4 0,2 1-6 15,-2-4-2-15,2-1-27 0,-2-2-32 0,0 4-39 16,2-8-38-16,1 0 8 0,-3 0-37 0,2 3-43 0</inkml:trace>
  <inkml:trace contextRef="#ctx0" brushRef="#br0" timeOffset="39365.33">5542 5352 1625 0,'1'-10'38'0,"1"1"-23"0,1 5 26 0,2-5 15 0,-5 1 24 0,5 3 11 0,-3 1 12 15,1-1 9-15,0 5-34 0,0-2 28 0,0-6-25 16,-2 8-18-16,1-4-22 0,1 6-8 0,1-1-13 16,0 1-1-16,3 3-6 0,1-1 3 0,3 4-2 0,0 0 4 15,0 1 1-15,3 1-8 0,-3-2 5 0,2 5-11 16,-7-4 4-16,4 4-12 0,-4-3 6 0,2 0-1 16,-5-1-7-16,0 0 7 0,-1 0-3 0,-1 1 3 15,1-2-3-15,-4-2 5 0,1-1-5 0,-1-1 1 0,-1 4 9 16,-2-5-3-16,-4-2-2 0,3 0 0 0,-4 3 1 15,5-4 0-15,-4-2 2 0,1-1-3 0,0-2-4 0,1-1 0 16,3-2 3-16,-1 0 1 0,2-8-5 0,0 5-1 16,3-2-1-16,0-2 3 0,3-2-1 0,2 4-4 15,2-2-13-15,3 3-4 0,1-1-4 0,0 3-7 0,4 2-7 16,-3-1-17-16,4 6-4 0,-5-4-10 0,6 7-7 16,-7-4-3-16,4 8-18 0,-1-5-5 0,-1-3 29 15,3 2-63-15,-6 2 22 0,0 0-14 0,-2 2-12 0,1-1-26 16</inkml:trace>
  <inkml:trace contextRef="#ctx0" brushRef="#br0" timeOffset="40153.82">5891 5310 1272 0,'2'-3'25'0,"0"3"25"16,1-1-28-16,-3-2 69 0,0 5-37 0,0-4 18 0,0 2 16 16,3 0 8-16,-3-2-12 0,0 7-12 0,-5-5 33 15,5 1-69-15,-3-1 39 0,1-4-17 0,1 6-18 16,-1-2-6-16,2 2-16 0,-3 2-11 0,1 1-5 0,-3 4-1 15,1-1-1-15,1 3-2 0,0 1 3 0,0 0-3 16,-2 1 5-16,3 2-4 0,2-2 1 0,0 0-1 16,0-2 3-16,2 1 3 0,3-1 3 0,-2-2 16 0,3 0-2 15,3-3 9-15,-1-2 4 0,2 0 4 0,0-1-4 16,2-2-1-16,1 1-6 0,-1-2-13 0,1 0-2 16,0-2-6-16,3 1-7 0,-3-3 1 0,-1 1-7 0,-1-6 2 15,1 3-3-15,-4-2-1 0,-1-2-4 0,1-1 2 16,-3 0-1-16,-4-1-2 0,2 0 6 0,-3 0-7 0,-3-1 5 15,0 0 2-15,-3 0 2 0,-1 1-1 0,-1 0 6 16,-1 3 0-16,-1 0-4 0,1 3 2 0,-2 1 3 16,1 2-5-16,2 3 7 0,-4-2-5 0,4 2 0 0,0 2-3 15,0-2 4-15,0 3 2 0,2 2-6 0,4-4 5 16,-4 3-2-16,6 0 0 0,0-1-5 0,0 2 7 16,0-3 3-16,3 2-3 0,0-2-4 0,1 0 1 0,0 0 3 15,4 2 5-15,0-2-1 0,5-2-1 0,2 1-6 16,2-1 3-16,1-1 0 0,4 1-10 0,-1 0-15 15,1 0-2-15,2-1-11 0,-5 3-9 0,1-3-5 0,1 2-3 16,-5-3-1-16,1 3 8 0,-4-3 9 0,1 0 4 16,-3-2 11-16,-3 1 8 0,3-1 11 0,-5 3 0 15,1-4 5-15,-4 1 5 0,0 2-2 0,-1-5 9 0,-2 6 8 16,1-6 6-16,-2 6-2 0,-1-6 12 0,2 3 5 16,0-3-2-16,-3 6 2 0,0-4-14 0,1 3-3 15,-1-2-6-15,1 3 0 0,-1-1-11 0,3 2-6 0,-3 0-1 16,3 0-4-16,0 3 10 0,-2 1-9 0,1 2 3 15,1-1-6-15,-2 1 6 0,-1 3 3 0,3 0 0 16,0 5 2-16,-3-2-14 0,3 0 8 0,3 2 1 0,-3-2 4 16,3 1-5-16,-1-1-1 0,-1 1 0 0,1-4 1 15,1 0 6-15,0-3-5 0,2 2-1 0,0-2 1 16,-2-1 16-16,5-1 3 0,-2 0 0 0,5 0 2 0,-3-4-2 16,6 3-1-16,-4-2 1 0,4-1 3 0,-1 0-19 15,0-3-7-15,-1 1-6 0,-1-4 4 0,3 5-9 0,-3-6 6 16,1 3-4-16,-2-4-18 0,0 2 8 0,1-3-1 15,-2 1 10-15,0 1-5 0,-5-4 6 0,1 1 0 16,-2 0 4-16,-1 0 10 0,0-2 0 0,-2 2 3 0,0-1-3 16,0-1 2-16,0 3 4 0,-2 3-5 0,2-2 3 15,-2 1 0-15,2 3-1 0,0 3-5 0,0-1 1 0,0 2-2 16,0 0 0-16,0 2 2 0,2 1-3 0,-2 1-1 16,0 1-3-16,2 3 5 0,-2-2 0 0,1 3 5 15,-1 0 1-15,5 1-4 0,-4-1 0 0,2 3 3 16,1-2 0-16,0 1-2 0,0 0 1 0,0-1-4 0,1 0 1 15,0-1 1-15,-1-1 1 0,3 0-3 0,-4 1 1 16,2-2-19-16,1 2-23 0,-1-5-26 0,1 2-10 16,2-5 16-16,3-6-72 0,-3 4 17 0,-2-2-33 0,2-1 0 15,0-3-7-15,3 0 20 0,-3-3 3 0</inkml:trace>
  <inkml:trace contextRef="#ctx0" brushRef="#br0" timeOffset="40587.4">6722 5326 1041 0,'1'-11'18'0,"2"1"25"0,-3-1 20 0,0 0 17 16,2 3-25-16,-2 0 62 0,3 5-43 0,0-1 64 0,-3 4-80 15,2-1 40-15,-2 3-81 0,0 7 11 0,-2-4 35 16,2 8-60-16,-3-3 42 0,0 3-66 0,1 1 64 16,-1 3-67-16,3-2 63 0,0 4-27 0,0-2-2 15,2 1-8-15,1 2 3 0,0-4-1 0,0 0-1 0,4-1 4 16,-4 3-3-16,0-2-1 0,3 2-7 0,-3-4 9 16,-1 3-3-16,1 2 1 0,-3 1-1 0,0-2 4 0,0 1-3 15,-3-3 1-15,3 2 1 0,-3-2-6 0,-3-4 5 0,4-1 3 16,-1-4 0-16,-2 0-5 0,2-4 8 15,1 0 6-15,-1-3-8 0,0-4 3 0,3-3-3 16,-5-2 0-16,1-2 0 0,-1-8-1 0,2 3-7 0,-2-8 0 16,0-2-2-16,2 1 4 0,3-1-4 0,-2 2 1 15,2-1 0-15,2 0 1 0,1 0 0 0,4 6-1 16,-1 1 4-16,-1 1-3 0,4 0 6 0,-1 0-2 0,0 3 2 16,0 4 2-16,-2 0 3 0,2 3 2 0,0 1 3 15,1 0-2-15,-1 1-1 0,2 1-3 0,-2 2 3 16,4 0-5-16,-2 2 0 0,-2 0-3 0,4 1 0 15,-2 2-2-15,1-1 0 0,0 2 2 0,0 1-5 16,-3 1 2-16,1 2-2 0,1-2-1 0,-4 1-1 16,-1 2-1-16,-1-1 1 0,-2 2 2 0,-2-1 2 0,-2-1-2 15,-2-1 0-15,-2 1-1 0,-2 1 1 0,1 0 2 16,-5-5-1-16,1 4-2 0,-3-2 0 0,-1-2 1 16,1 1 2-16,-3-1 0 0,1-1 0 0,0-3-16 15,1 1-20-15,0 2-11 0,4-5-32 0,0 0-37 0,3-5 5 16,0 3-43-16,3-4-52 0</inkml:trace>
  <inkml:trace contextRef="#ctx0" brushRef="#br0" timeOffset="40808.93">6971 5335 1664 0,'0'2'94'0,"0"-2"-31"0,-1-3 26 0,-3 2 19 0,4 1 21 15,0-2 10-15,0 2 8 0,-2-2 2 0,2 3-86 16,3-6 38-16,1 6-25 0,0 2-15 0,0-2-17 0,1 3 1 15,0-1-8-15,2 2-2 0,-2 0-7 0,0 4-7 16,0-3-1-16,0 3-4 0,-3 1-2 0,-1-1-14 0,4 1 1 16,-3 0-3-16,1-2 2 0,-3 1 1 0,6-3-6 15,-3 1-31-15,-3-7-16 0,0 0-28 0,0 0-28 16,0 0-32-16,0 0-40 0,0 0-34 0,0 0 18 16,0 0-17-16,0 0-11 0,0 0-14 0</inkml:trace>
  <inkml:trace contextRef="#ctx0" brushRef="#br0" timeOffset="41807.75">7022 5325 1641 0,'0'0'39'0,"5"-88"-1"15,-5 88 4-15,0 0-3 0,0 0-4 16,0 0 3-16,0 0 0 0,0 0-6 0,-3-46-32 0,3 46-49 16,0 0-28-1,0 0 27-15,0 0-17 0,0 0-17 16,0 0-22-16,0 0-18 0,0 0 20 0,0 0-48 15,0 0 69-15,0 0-26 0,35 50 21 0,-35-50 13 0,0 0 27 16,0 0 32-16,0 0 69 0,0 0 27 16,0 0 6-16,50 66 25 0,-50-66 28 0,0 0-17 15,0 0 68-15,0 0-50 0,0 0 6 0,0 0-9 0,0 0 11 16,27 26-10-16,-27-26-14 0,0 0 24 0,0 0-81 16,0 0 36-16,0 0-9 0,0 0-10 0,0 0-18 15,41 0-12-15,-41 0-14 0,0 0-9 0,0 0 1 0,0 0-2 16,43 4-23-1,-15 16-16 1,-15 5 5 15,-13-25 21-15,0 0-10 0,0 0-23-16,0 0-3 15,0 0-7-15,35-6 5 16,-35 6 3-16,0 0-1 15,52-5 2-15,-52 5 1 16,44 29 13 0,-44-29 20-1,0 0 0-15,0 0 9 16,76 63-11-16,-76-63 14 0,0 0-6 16,0 0-6-16,60 5-12 15,49-24 0-15,-90 10 0 0,-1-1-4 16,-1-2 3-16,-1 1-4 0,-2-2 5 0,-1-2-3 15,-2-1-3-15,-2 2 5 0,-1-4-7 0,-3 2 6 16,-2-1-3-16,-1 3 4 0,-2 0-6 0,0 3 2 0,0 11-16 31,-65 20 19 1,-11 53 2-17,71-45 4 16,5-28-36-15,0 0-2-16,0 0-2 16,27 1 3-16,-27-1-3 0,0 0 2 0,0 0-3 15,0 0 8-15,0 0 8 0,65-58 9 16,-51 33-13 0,-14 25 44 15,0 0 10-31,0 56 21 0,0-56 7 0,0 0 22 15,0 0 10-15,35 260 103 0,-21-213-128 16,-6 0 2-16,0 4-10 0,-1-2-7 0,0-5-15 0,-4-2-10 16,-3-6-6-16,0-2 0 0,-3-4-7 0,0-5-4 15,-3-6-7-15,1 0-1 0,-4-4-1 0,0-4 1 16,-3-3 8-16,-1-2 14 0,-4-6 14 0,1-4-1 16,-1-2 5-16,-2-6-3 0,-2-6-6 0,-1-1 2 15,3-7-7-15,0-3-17 0,2-7-9 0,4-3-2 0,5-5-2 16,3 0 1-16,5-1 2 0,3 1-8 0,7 3 7 15,3 3-1-15,7 4-3 0,1 6-2 0,1 4 2 16,2 7-5-16,3 6 4 0,-4 2 1 0,1 4-4 0,-2 3 6 16,-3 4 1-16,2 3-4 0,-5 0-1 0,-2 4 4 15,-2-3-1-15,-2 1 1 0,-1 1-5 0,-2-2-17 16,-3-3-32-16,0 2-32 0,-3-1-37 0,-1-2-62 16,-9 4-78-16,2-1-89 0,-7 0-56 0</inkml:trace>
  <inkml:trace contextRef="#ctx0" brushRef="#br0" timeOffset="51994.07">18608 17824 431 0,'0'-3'5'0,"0"5"20"0,2-4 2 0,-2 7 2 0,-6-4-3 15,6-1 13-15,-3 1 12 0,5-1 11 0,-7 3-9 0,3-3-6 16,-1 1 11-16,5-1 4 0,-4 0 14 0,0 0-1 16,6 0-4-16,-6 0 15 0,8 0 5 0,-4-4-10 0,1 4-10 15,-3 0-32-15,8 0 33 0,-8 0-57 0,3 0 43 0,-1 0-74 16,-1 0 47-16,-1 4-47 0,0-4 41 0,0 0-8 16,0 0 6-16,0 0 8 15,0 0-10-15,0 0 33 16,0 0-38-16,0 0 39 0,0 0 4 15,0 0-19-15,-25 0 5 0,25 0-4 0,0 0-16 16,0 0-6-16,0 0 2 0,0 0 0 0,0 0-1 0,0 0 0 16,0 0 0-16,0 0 2 0,0 0 1 0,0 0 9 15,0 0 11-15,0 0 1 0,0 0 2 0,0 0-7 0,0 0-3 16,0 0-3-16,0 0-5 0,0 0-8 0,290-1-3 31,-230 1-16-31,6 1 1 0,10 0 0 0,1 2-1 0,7 0 1 16,3 1 5-16,5 0 2 0,3 1 2 0,-1 2 12 0,-3 1-1 15,-1-1 4-15,-4 1 2 0,0-3-3 0,-7 2-5 16,0 0 2-16,-1-2-5 0,-5 2-14 0,1-3 4 0,-8 1-5 16,1-2-1-16,-6 1 3 0,-4 0 0 0,-4-3-2 15,-5 1 2-15,-6-2 2 0,-2 0-5 0,-8-3 0 0,-2 2 4 16,-7-2 3-16,-3 2 23 0,-20 1 10 0,0 0-1 0,0 0 5 16,0 0 2-16,0 0-4 0,0 0-5 0,0 0-4 15,20-34-23-15,-27 30-12 0,-3-3-3 0,-3 2-3 0,-4 1-7 16,4 0 3-16,-7 1-27 0,0 2 2 0,-1-1-27 15,-1 2-18-15,-2 2-34 0,-1-1-30 0,1 2-57 0,0-2-19 16,1 3-25-16,-6-1-40 0,2 1-37 0</inkml:trace>
  <inkml:trace contextRef="#ctx0" brushRef="#br0" timeOffset="52423.54">18775 17861 632 0,'-21'0'6'0,"4"3"11"0,-4-1 17 0,3-1 7 0,-2 2 13 0,6 1 11 0,-2-1 13 0,8 3 11 0,1-3 0 16,2-2-8-16,3-1-5 0,1 3 9 0,4-1 5 15,-2-2-19-15,4 3-6 0,1-1 5 0,-1 2 12 0,5 1 8 16,-4-2 4-16,11-1-6 0,3 0-15 0,6 1 17 16,4-3 5-16,11 0-10 0,5-3-14 0,5 0-8 0,10-1-6 15,3 4 4-15,8-1 0 0,1-1-9 0,11 2-11 0,1 0-4 16,5 3 0-16,2-3-2 0,3 4-12 0,-7-1-9 16,4 1-5-16,-6 0 1 0,-1 3 4 0,-1-2 7 0,-5 1-2 15,-5 2-2-15,-2-2 6 0,-3 1 1 0,-4-1-1 16,-5 1 2-16,-5-1-5 0,-6-1-5 0,-7 0 0 0,-6-1-4 15,-6-3-3-15,-5 4-1 0,-7-5 0 0,-3 2-3 16,-6 0-3-16,-3-2-2 0,-2 0-4 0,-4 0 1 0,-1 0-2 16,-4-2-6-16,2 2-13 0,-2-2-19 0,-1 2-23 0,-4 0-27 15,-2 0-25-15,-3 0-48 0,-2 2-41 0,1 0-34 16,-6-2-42-16,0 0-48 0</inkml:trace>
  <inkml:trace contextRef="#ctx0" brushRef="#br0" timeOffset="55540.16">24866 17436 1791 0,'-11'-5'33'0,"-3"-3"19"0,4-7 0 16,1 5 16-16,1-1 8 0,5 3 7 0,0-1 0 0,3-2 2 0,3 2-34 16,4-3-11-16,0 3 5 0,3-1-12 0,2 0-7 0,-1 2-1 15,4 0 4-15,0 0 8 0,4 1 10 0,-1 1-3 16,0 1-1-16,3 0-3 0,1 2 0 0,-3 2-6 16,4-3-1-16,-1 6-8 0,0 0-9 0,-2-1-4 0,-1 2 0 15,0-2-3-15,-1 4-2 0,-3-1 3 0,0 1-5 0,-5-3-1 16,2 1 1-16,-4 2-4 0,-2-1 0 0,2 1 0 15,-4 0 5-15,0-1-1 0,-4 3 11 0,0-1 1 16,0-1 2-16,-7 4 4 0,1-3-3 0,2 3 2 0,-6-1-2 16,0 0-3-16,-4-1-8 0,5 2-5 0,-4-2 0 15,0 0-1-15,2 1 1 0,1-2-3 0,-2 1-2 0,3-1 3 16,-4 2 1-16,5-3-3 0,0 2-3 0,-3-3 4 16,5 2 1-16,0-2-2 0,-2 1-4 0,1-2 4 0,1 0 0 15,3-1 4-15,0 2 2 0,0-4-10 0,3 3 2 16,0-1 4-16,0 0 6 0,0 1-9 0,3-2 4 15,2 3-1-15,0-1-2 0,5 1 5 0,0 1-7 0,4-2 6 16,-1 4-3-16,4-2 2 0,0 2-3 0,2 0-3 16,2 1 5-16,1 0 2 0,-2 3 0 0,1-2-6 0,-2 1 4 15,-2 1-2-15,-1-1-3 0,-2 1 7 0,-4-1-4 16,-4-1-2-16,-1-2 7 0,-3 0-7 0,-4-1 4 0,-3 1 0 16,1-1 1-16,-8-1-3 0,-2 0 2 0,-24 0-5 15,16-2 4-15,-4 0 0 0,-3-6 1 0,2 3-1 16,-3-3 1-16,-5 1-5 0,6-2 2 0,1 1-4 15,1-4-11-15,4 1-21 0,-1-2-7 0,6 2-18 0,3-3-26 16,4 3-41-16,4 3-55 0,0-4-32 0,10-2-11 16,1 4-26-16,4-1-34 0,3-2-4 0,5 0-6 15</inkml:trace>
  <inkml:trace contextRef="#ctx0" brushRef="#br0" timeOffset="56218.46">25268 17473 1056 0,'8'-6'27'0,"-1"-2"30"0,1 1 11 0,0-1 31 0,-3 0-25 0,0-5 59 0,1 4-34 0,-1 0 25 0,1-2-27 16,1 4-14-16,2-1-1 0,0-1-21 0,3 2 32 0,3 0-41 16,0 1 37-16,3-4-19 0,0 6 3 0,3 0 1 15,1 3-4-15,2 1-6 0,-2 1-8 0,1 3-16 0,-1 3-1 16,-1 2-4-16,0 0-4 0,-5 4-19 0,-6-1-6 16,0 3-2-16,-4-2 0 0,-2 4 2 0,-8-1-1 0,-2-1-2 15,-4-1-3-15,0 0 3 0,-3 1 2 0,-3-3-5 16,-1 0 0-16,-5-1 0 0,2 0-1 0,-2-3 1 0,0-1 2 15,1 0-1-15,1-2 2 0,0 0-1 0,2-2 5 16,2 0-7-16,3-3 2 0,3 2-3 0,2 0 2 16,3-2 4-16,3 1-4 0,1-1 2 0,2 3-6 0,4-3 3 15,0 0-1-15,6 0 4 0,0 2-2 0,3-2-6 0,4 1 2 16,2 1 4-16,2-2 0 0,2 3 0 0,1-2-3 16,4 0 4-16,-3 0-5 0,1 1 4 0,1-2 0 15,-5 0-14-15,2-2-28 0,-6 2-18 0,-3-2-15 0,1 4-33 16,-5-4-29-16,2 2-22 0,3-6 0 0,-3 0-20 0,-4 1 6 15,4 4-15-15,-1-7-13 0,0 1 8 16,4-2 14-16,-4-1 15 0,-7 2-7 0,3 0 28 0,4-1 21 16,-6-1 38-16,6 1 31 0,-6 0 30 0,-1 1 34 15,1 2 32-15,-4 1 28 0,4 2 11 0,-7-3 29 0,5-1 19 16,-3 0 23-16,4-2 7 0,-2 2 17 0,0-1-47 16,0-2-1-16,1 1 12 0,-1 0-15 0,-3 0-3 0,3 0-11 15,-1 4 0-15,-2-5-21 0,3-1 42 0,-1 4-8 16,-3-2-20-16,3 0-8 0,-5 4-9 0,4 0-6 0,-5 2-13 15,0 1-11-15,-4 2-23 0,1 0-10 0,-2 0 5 16,0 0-6-16,2 2-11 0,-4 2-8 0,1 0-1 16,-1 1 1-16,1 0 0 0,1 2 0 0,-3 0-4 0,3 2 3 15,-2 1 0-15,3 0-2 0,0 0 2 0,-1 1 1 0,2 2 3 16,3-2-2-16,-2 1 0 0,4-1 3 0,5 2-2 16,-1 1 7-16,4-2-6 0,1 0 3 0,1 3 2 15,4-3 3-15,1 2 1 0,3-4-5 0,1 4 1 0,1-1-2 16,3-2 0-16,-3 2-4 0,1-3-2 0,1 2-2 15,-5-4-4-15,1 1 1 0,-6-2-1 0,1-2-3 0,-7 0 2 16,0-2 0-16,-5-2-1 0,0 1-1 0,-5-2-1 16,-4-2 0-16,0 1-7 0,-4-3-7 0,-4-3-33 0,-4 0-12 15,-5-3-20-15,0 3-18 0,-6-3-25 0,0 2-27 16,-1 0-15-16,2-3-12 0,4 5 6 0,2-7 22 0,6 4 0 16,3-2-6-16,5 0-1 0,5 0 2 0,2-2 3 15,4 1-15-15,0-4 5 0,4 0-28 0,-4-1 7 0</inkml:trace>
  <inkml:trace contextRef="#ctx0" brushRef="#br0" timeOffset="56401.73">25851 17296 667 0,'15'-11'32'0,"-5"-6"20"0,-2 7 27 0,-3-6 25 0,0 3 29 0,0 1-3 0,-1 4 14 0,-4 0 30 0,0 1-15 0,0 3-6 15,-1 3-21-15,-2 0-14 0,1 3-11 0,-2 2 18 16,0-1 4-16,4 5-23 0,-3-1 15 0,3 9-5 0,-5 1 15 16,4 1 8-16,-3 9-8 0,1-2 3 0,6 7-13 15,-7-3-2-15,5 3-24 0,-1 0-7 0,5 4-24 16,-2 0-13-16,5-2-11 0,-3 2-20 0,3-2-7 0,-4 0-1 15,4-2-31-15,1 1-31 0,-5-5-37 0,5-2-49 16,-5-6-62-16,-4 4-54 0,-2-4-80 0,2-3-45 0,-7 0-68 16</inkml:trace>
  <inkml:trace contextRef="#ctx0" brushRef="#br0" timeOffset="58873.07">21696 17832 275 0,'1'-1'13'0,"6"1"2"0,-7 1 1 0,1-1 0 0,-1 1 4 15,-3-1 2-15,3 0 4 0,-3 0 6 0,1 3-6 0,-1-3 1 16,3 4 2-16,-3-4 1 0,3 0 2 0,0 0 18 15,0 0 6-15,0 0 5 0,0 0 7 0,0 0 4 0,0 0 14 16,0 0 10-16,0 0 10 0,0 0-16 0,0 0-3 16,0 0 9-16,0 0-40 0,0 0 31 0,0 0-33 0,0 0-11 15,0 0-8-15,0 0 7 0,0 0 7 0,0 0-18 16,0 0 30-16,0 0-22 0,0 0 27 0,0 0 8 0,-17 0 7 16,17 0 0-16,0 0-10 0,0 0 10 0,0 0 9 15,0 0-11-15,0 0-6 0,0 0-5 0,39-4-16 0,-39 4-8 16,0 0-4-16,0 0-9 0,146 3-11 0,-113-1-3 15,4 1 2-15,3 0-3 0,1 0 7 0,1 2-2 0,3-1 0 16,0 0-2-16,0 0-4 0,-3-1 0 0,-3 1-6 0,-1 0 1 16,-3 0-12-16,-5-1 4 0,-8-1 1 0,2-2 1 15,-7 3 0-15,-17-3-42 32,0 0-5-32,0 0-28 0,0 0-22 0,0 0-29 15,0 0-24-15,0 0-39 0,0 0 3 0,0 0-22 16,0 0-22-16,-81-16-12 0,81 16-3 0,0 0-21 15</inkml:trace>
  <inkml:trace contextRef="#ctx0" brushRef="#br0" timeOffset="59168.59">21936 17979 1211 0,'0'0'18'0,"-106"65"25"0,106-65 3 15,0 0 6-15,0 0 4 0,0 0 22 0,0 0-37 0,0 0 46 16,0 0-48-16,-32 6-18 0,32-6 3 0,0 0 2 16,0 0 11-16,0 0-10 0,0 0 39 0,0 0-27 0,0 0 44 15,-19 4 2-15,19-4 10 0,0 0 2 0,0 0 5 0,0 0 1 16,0 0 3-16,0 0-11 0,0 0 4 0,23 6 3 16,-23-6-16-16,0 0 2 0,0 0-15 0,113 11-5 0,-83-11 0 15,0 2 6-15,4-2-17 0,2 0-8 0,1 0 10 16,5-2-6-16,-2 4-4 0,3-1-5 0,-3 1-3 0,2 0-15 15,-4-2-4-15,-1 3-3 0,-4-3-4 0,-7 2-6 16,-1-2-2-16,-6 0-5 0,-3 0 0 0,-3 0-1 0,-5 0 6 16,-4 0-8-16,-2 0-7 0,-2-2 1 0,-2 2-9 0,-2 0-14 15,-3-3-37-15,1 3-39 0,-7-2-43 0,-3 0-47 16,-2 4-53-16,-6-5-81 0,1 1-29 0,0 0-82 0</inkml:trace>
  <inkml:trace contextRef="#ctx0" brushRef="#br0" timeOffset="73745.28">12370 8282 1493 0,'-3'-9'15'0,"-5"5"17"0,2 0-37 0,1 0 59 0,0 0-29 16,2-3 4-16,-4 6 14 0,5-1 16 0,-3-1-11 0,5 1 1 0,-1 1 51 15,2-1-52-15,-1 1 44 0,3 1 4 0,1-2-7 16,-1-3-8-16,4 3 5 0,-4-5-8 0,4 3-12 0,-4-3-4 16,5 1-12-16,-2-3-9 0,4 4-4 0,-1-1-8 15,-1-1-7-15,3 0-12 0,0 0 2 0,3 1-5 0,2-2 4 16,-2 0 5-16,2 1 8 0,5 1 5 0,-3 0 1 0,2 1 5 15,2 0-4-15,2 2 4 0,-4 0-9 0,4 3-5 16,-5-1-7-16,3 2-8 0,-3 0-3 0,0 1-1 0,-5 3 0 16,-1 1-1-16,0 2 0 0,-4 0 5 0,-1 3-4 0,-5 2 1 15,3 2-2-15,-2-3 1 0,-3 1 2 0,-1 0-6 0,-1 0 4 16,-1 1-4-16,-4-3 2 0,1 3 1 0,-3 2-1 16,0-3 0-16,-3 3-2 0,2 0-2 0,-3-1 2 0,-3 0 1 15,2-1 0-15,-1-1-2 0,1-4 1 0,-4 2 1 0,4-3 0 16,-4 2 4-16,4-5-1 0,-4 2-5 0,4-3 2 0,0-1-2 15,3 0 4-15,0-3-1 0,2 2 1 0,0-4 0 16,4 0 0-16,0-1 3 0,3-1-4 0,1 1 5 0,0-2-6 16,3-3-2-16,0 1-1 0,3-1 4 0,0-1-2 0,4-1 1 15,-2 1-1-15,3 1-1 0,0 1 2 0,2 0 1 16,1 0-1-16,0 4-5 0,2 1 4 0,0 1-2 0,-2 1 3 16,2 4 0-16,-2 0 2 0,-1 4 0 0,1 0 2 0,-3 2 1 15,0 3-1-15,-3 3-2 0,-2-1 0 0,1 3-2 0,-1 2 3 16,-3-2-3-16,1 1 4 0,-2 1-4 0,-2-1 0 15,0-1 6-15,-2-1-4 0,-2 0-1 0,1-3-1 0,-2 0 4 16,-1 1-4-16,0-4 4 0,-4 0 0 0,1-1-5 0,-1-1 6 16,-1-1-3-16,-1 0-4 0,-3-1 3 0,-1-3 1 15,-4 1 0-15,1-2-2 0,-5-2 2 0,2 0-6 0,-3-2 3 16,2 0 4-16,0-1 0 0,-1-1-4 0,3-2-1 0,1-1 2 16,1-1-4-16,3 0-11 0,1-3-9 0,3 1-7 15,1-1-7-15,4 0-1 0,0-2 4 0,1 4-8 0,2 0-4 16,1 0 2-16,0 3 0 0,3 0-4 0,0 3-14 0,-4 0-16 15,4 2-31-15,-5 0-24 0,5 2-24 0,0-2 31 0,2 1-26 16,-1-1-28-16</inkml:trace>
  <inkml:trace contextRef="#ctx0" brushRef="#br0" timeOffset="74153.49">13019 8398 1641 0,'-8'-9'39'0,"6"-7"-43"0,-9 8 68 0,-1 0-55 0,2 3-2 0,-9-2 0 16,10 3 4-16,-8 1 3 0,7 3-30 0,-1 3 51 0,2 0-58 16,5 0 58-16,-4 7 4 0,5-1 9 0,1 3 8 0,2 1-2 15,-1 2-8-15,2-2 1 0,-1 6-4 0,7 1-3 0,-7 0 0 16,7 2-7-16,-7 0-13 0,5 2-1 0,-2 0 0 15,4 0-9-15,-6-3-2 0,6 1-2 0,-2-2-3 0,0 0-3 16,2-3 0-16,-1-1 2 0,2-3-4 0,2 1-1 0,1-5 2 16,-3 2 1-16,3-4 1 0,1-2 3 0,0-2 1 15,2 1-3-15,-1-4 2 0,0-2-1 0,2 0-2 0,0-2-6 16,-2-2-14-16,0-3-13 0,1 1-12 0,-6-3-2 0,5-2 0 16,-7-3-2-16,4 0-4 0,-6-1-22 0,6-7 13 0,-7 0 9 15,3-1 16-15,-6-1-4 0,0-2 4 0,0-2 4 16,-3 2 2-16,0-1 30 0,-5-2-4 0,2 8 2 0,-4-1-2 0,1 4 5 15,-4 2-13-15,8 5 41 0,-12 4-61 0,11 4 42 16,-9 5-46-16,6 0 42 0,-7 2-46 0,10 1 41 0,-10 4-38 16,5 0-1-16,-3 0 47 0,8-1-64 0,-3 3 36 15,0-2-66-15,6 1 28 0</inkml:trace>
  <inkml:trace contextRef="#ctx0" brushRef="#br0" timeOffset="74595.99">13501 8368 1672 0,'-2'-11'-26'0,"4"-1"64"0,-7 4-33 0,0-2-1 16,2 0 14-16,-6 3 18 0,6-2 5 0,-4 4 1 16,3 2 31-16,-3 1-62 0,3 1 31 0,1 2 4 0,-2 3-7 15,2 1-9-15,-2 0-5 0,-2 2 6 0,2 3-2 0,-2 2-3 16,1 3 7-16,-1 1-2 0,-3 3-3 0,5 1-9 15,-4 3 1-15,5-1-2 0,-3 2 0 0,4 2 3 0,0-5-3 16,3 2 5-16,-2 0-9 0,4-1-2 0,-1-2 7 0,4 0-4 16,0-5-4-16,1 1-3 0,1-1-2 0,0-1-2 15,3-3 3-15,-2-2 2 0,4 0-4 0,-2-3-5 0,0-1 2 16,2-1 2-16,1-2-2 0,-2 0-5 0,3-2 2 0,-1-2 2 16,1-2-3-16,-1-1 4 0,2-2 1 0,-2-1-1 0,0-3 2 15,4 0 2-15,-4-3-1 0,1-1-5 0,-1-3 6 16,-2 0-3-16,-2-3-5 0,-1 0 3 0,-3-3 0 0,1-2 0 15,-3 1-1-15,-1-1 1 0,-2 1-3 0,-2 2-2 0,-1 2 6 16,-3 1-7-16,-2 4-1 0,0 5-2 0,-6 3 6 0,1-1-3 16,-4 8 4-16,1 1 1 0,-6 1-3 0,0 5 4 0,3-2-2 15,-3 5 3-15,1 0-5 0,4 0 2 0,0 0-4 16,2 2 0-16,5-2-3 0,-2 4-19 0,6-4-8 0,-2 0-28 16,4 1-6-16,-1-3-31 0,6 0-38 0,5 0-2 15,2 0-48-15</inkml:trace>
  <inkml:trace contextRef="#ctx0" brushRef="#br0" timeOffset="75030.41">13979 8320 1839 0,'-2'-14'-18'0,"2"1"32"0,-1 0 8 0,-3 2 9 0,1 1 10 0,3 3 6 0,-1 2 11 0,1 0 1 0,-4 2 19 15,3 2-32-15,-1 1-7 0,0 0-7 0,2 3-3 16,-3 1-4-16,0 1-4 0,0 4 2 0,-1 3 0 0,-1 1 4 16,1 3 3-16,-2 2 1 0,1 2-4 0,-1-1-3 0,2 4-4 15,-1 1 2-15,3-1 0 0,-1 1-4 0,0-2-4 16,1 2-1-16,0-2 3 0,2 0-1 0,2-2-2 0,0-1-9 16,1-2 3-16,0-1-1 0,0 1 4 0,4-6-4 0,0 5-4 15,0-6 1-15,2 0 0 0,2-2 2 0,-3-1-4 0,3 0 0 16,-1-4 2-16,1-1-5 0,-2-1 0 0,1-1 7 15,1-3-5-15,-2 0 3 0,-1-5 0 0,2 0-4 0,-4-1-8 16,2-5 3-16,0 1-2 0,1-3-3 0,-1-2 3 0,-3 0-4 16,0-4 2-16,-2 0 6 0,0-1 2 0,2 1 0 15,-2 2 3-15,-3-2-4 0,0 6-5 0,1 3 6 0,-1 4 0 16,0 1-6-16,2 5 4 0,-2 1-3 0,-2 4 1 0,2 1 1 16,-1 5 6-16,-1-2-4 0,1 4 1 0,-4 3 2 0,2 3 4 15,2 0 2-15,-3 3-3 0,1 1 2 0,1 0 0 16,-1 0 0-16,0 2 0 0,3-2-4 0,0-2 1 0,0 3-4 15,3-4 5-15,0-2-1 0,2 1-11 0,-1-1-25 0,-3-2-31 16,7 0-40-16,-4-4-53 0,4-1-2 0,-3-2-59 16</inkml:trace>
  <inkml:trace contextRef="#ctx0" brushRef="#br0" timeOffset="75744.38">14276 8347 1879 0,'3'-6'-27'0,"-3"-4"81"0,-10 4-62 0,10 6-4 16,-10 0-1-16,11 2 7 0,-10 0 14 0,9 5 7 0,-2-2 28 16,2 1-70-16,3 4 71 0,-6 4 16 0,6-1 10 0,-4 2 0 15,5 4-5-15,-4-2-1 0,10 5 6 0,-10-2-10 16,4 2-5-16,0-2-12 0,4-1-13 0,-7 0-4 0,2 0-8 16,-1 0-4-16,1-2-6 0,2-1-4 0,-4-3 0 0,1 1-3 15,-2-1 3-15,0-4-2 0,1 0 0 0,-1-1 0 0,0-3-3 16,0-2 2-16,-1 0-1 0,-1-2 3 0,1-1-1 0,-2-2 0 15,1-1 0-15,-1-2-1 0,-3-2 3 0,4-1-2 16,-1-1-1-16,1-5 1 0,-4-1-2 0,3-2 1 0,1-1-3 16,-1-3 2-16,6-2-2 0,-1 0 1 0,1-3-2 15,0 3-1-15,7-1 0 0,-2-3-1 0,1 3 3 0,0-1 0 16,4 1-1-16,0 1 2 0,0 0-1 0,0 2 2 0,-1 4 1 16,-1 2-1-16,1 3 0 0,1 2-5 0,0 1 3 0,-2 0-3 15,-2 2 1-15,2 3 1 0,2-3-1 0,-3-1-1 16,2 4 1-16,-1-1 1 0,3 0 1 0,-3 4 2 0,1 0 0 15,2 2-2-15,-1 0 1 0,-4 4 1 0,5-1 0 0,-3 5-2 16,-2-4 5-16,0 3-9 0,-3-1 3 0,0 2 1 0,-4 0 3 16,1 3-1-16,-6-3-4 0,3 7 11 0,-5-2-7 15,0 4 5-15,-3-1 1 0,-1 1-7 0,0 1 2 0,-3-3 2 16,0-1 2-16,-1-1-6 0,-1 0 2 0,5-2 3 0,-4 2-3 16,-1-5 5-16,1 0-3 0,-1-2-3 0,1 2 2 15,3-5 1-15,-4 0-1 0,3 0 2 0,2-3-6 0,-2 1 3 16,4-2 1-16,3 0 1 0,0-2-1 0,1 1 1 0,3-1-4 15,0-3 1-15,0 1 2 0,5-2-3 0,0 1 1 0,1-4-2 16,1 2-3-16,3-1-3 0,3-3 6 0,1 3 0 16,-1 1 3-16,3-2-5 0,-4 3-1 0,3 1 1 0,0 1 5 15,0 0-2-15,-1 4 1 0,-1 1-4 0,1 2 1 16,-5 2 1-16,4 0 6 0,-4 4 1 0,-1 3-4 0,2 0 3 16,-3 2-3-16,0 3 4 0,-1 0-6 0,1 2 7 0,-4-1-2 15,4 2-3-15,-7 0 7 0,1 3-6 0,-2-2 2 0,1-2 0 16,-4 1 2-16,4 0-3 0,-5-3 2 0,4 0 0 0,-4-2-2 15,0-2 6-15,2-3 6 0,-4 1 8 16,0-3 5-16,-3-1 6 0,2 0-4 0,-4-1 4 0,-1-1-2 16,-1-2-2-16,1 0-6 0,-4-1-8 0,1-2-7 15,-1-2 0-15,2-2-3 0,-2-1 1 0,4-1 0 0,1-3 6 16,-1-1 12-16,2 0 3 0,3-2 5 0,0 0-7 16,5 1 4-16,0-2-4 0,3 1 1 0,-2 3-12 15,4-2-11-15,-2 3-4 0,0 2-2 0,3 1 1 16,-1 2-3-16,-1 0-1 0,3-1-4 0,-3 2-9 15,4 2-18-15,-4-2-26 0,-1 2-29 0,3 0-46 0,-6 0-58 0,6-1-32 16,-6 1-80-16</inkml:trace>
  <inkml:trace contextRef="#ctx0" brushRef="#br0" timeOffset="77028.19">19674 8422 1783 0,'-3'-15'-7'0,"3"-1"19"0,-1-9 24 0,2 11 8 0,-1-5 16 0,-1 3 20 0,2 2 19 15,-1 1 10-15,3 3 30 0,-3 1-11 0,0 3-20 16,2 2-4-16,-2 2-19 0,2 2-18 0,-1 2-19 16,-1 6-12-16,0 3-7 0,-1 4 5 0,-1 5 2 0,2 3-1 15,-2 7 1-15,2 5 0 0,0 1 3 0,-3 2 7 16,6 0-14-16,-3 2-13 0,4-1-7 0,-3-2-5 15,3-1 1-15,0-4-3 0,0-1 2 0,-3-2-7 16,3-3 0-16,-2-3-5 0,1-4-6 0,1-5-33 0,-4-1-38 16,0-13-36-16,0 0-58 0,0 0-48 0,0 0-17 15,0 0-40-15,0 0-37 0</inkml:trace>
  <inkml:trace contextRef="#ctx0" brushRef="#br0" timeOffset="77840.36">19904 8427 1696 0,'5'-15'-20'0,"-1"1"84"0,4 0-41 0,-5 5 24 0,-1 2 6 16,-2 3 8-16,0 0 7 0,-2 1 4 0,1 2 34 16,-2 2-76-16,-1 5 57 0,-2 2-18 0,0 1 9 15,1 3 13-15,-3 4-6 0,2 2-1 0,-3 0-9 0,2 2 9 16,2 3-2-16,-3 1-3 0,3-1-11 0,-2 3-24 16,2-2 2-16,4 3 4 0,1-1-2 0,0-3-20 15,0 0-12-15,6 0-3 0,1-1-6 0,0-2 6 0,3 0 0 16,-1-3-10-16,3-1-3 0,1-3 5 0,3-2 0 15,-3-1 2-15,-1-1-1 0,1-6-3 0,-2 2 0 0,2-5-1 16,-1-3 4-16,-3-1-9 0,0-3-8 0,0-4-9 16,4-1 1-16,-1-5-3 0,-2-2-11 0,-2-4-8 15,0-3-3-15,-2 0 0 0,-3-3 7 0,-3-3 5 0,0 0 2 16,-3 1-1-16,-2 1 9 0,-4 0 12 0,3 5 4 16,-6 3 3-16,-1 2 2 0,1 2-2 0,3 5 0 15,-2 3 7-15,0 2-2 0,-1 2-3 0,0 3-1 16,2 0-2-16,2 3 0 0,-6 0 4 0,5 1 0 0,-1 3-7 15,-1-2 7-15,7 3-2 0,-3-1 0 0,4 0-1 16,0 1 4-16,3 0 1 0,0 0 0 0,0-3 1 16,-2 3-2-16,4-1 6 0,-1 0 6 0,1 0 3 0,3-1-5 15,0 2 3-15,-2-1 3 0,3 0 10 0,3 2-6 16,-2-6 1-16,2 3-5 0,2-1-1 0,-3-2 3 0,0 0-7 16,2 0-8-16,1-2-6 0,1 0 3 0,2 1-3 15,-1 1-6-15,4-4 3 0,4 2-2 0,5 1 4 16,-3-2 2-16,2 3-3 0,0-1 3 0,-2 1 0 0,2 0 1 15,0 0-2-15,-4 0 2 0,1 1 0 0,-4 1 1 16,-2-2-2-16,-1 1 2 0,0-1-4 0,-5 0 6 16,-3 0 0-16,1 0-2 0,-5 0-2 0,2-1 2 15,-3 1 10-15,-1-2 0 0,1 2 3 0,-2-1 1 0,-2 1-3 16,1-2-4-16,-1 1 3 0,0 1-1 0,-3 0-7 16,1 0-5-16,-3 0 5 0,0 1-5 0,-1 1 2 15,0-1 6-15,1 2-4 0,-4 0 0 0,3 4-2 0,-1-1 2 16,-2 0-2-16,1 5 3 0,-1 1 0 0,0 1 2 15,2 2 10-15,-3 4 2 0,3-2 0 0,1 3 12 0,0 3-5 16,0 1 5-16,5-2 5 0,-1 2-1 0,2-2-5 16,1 1-2-16,4-1 5 0,3-3-9 0,2 0 4 15,-2-3-8-15,4 2-3 0,2-2-2 0,3-2-4 0,0-4 1 16,1 0-5-16,3-1 0 0,-1-2-2 0,2-3-3 16,-1-4 2-16,2 0-4 0,-1-1 5 0,0-2-2 15,-2-4 1-15,3-2-2 0,-3-3-2 0,-2-2 3 0,-3 0-3 16,0-3-1-16,-4-5-5 0,-1 3 3 0,0-7 0 15,-3 1-2-15,-4-3 2 0,-1 0-1 0,-1-2-1 16,-3 1 1-16,0 1 5 0,-6 1-3 0,2 4-2 0,-1 2 3 16,-4 3-2-16,2 4-1 0,-4 5-2 0,-1 1 1 15,-2 3-6-15,1 5-1 0,0 2-3 0,0 2-2 16,0-1-7-16,6 4-8 0,-1 0-6 0,4 3-11 0,1-1-22 16,4 0-11-16,0 0-28 0,1 1-23 0,2 2-29 15,2-1-22-15,3-2-27 0,3 0 11 0,4 1-19 16,-1-2-37-16</inkml:trace>
  <inkml:trace contextRef="#ctx0" brushRef="#br0" timeOffset="78270.34">20809 8471 1839 0,'7'-17'-15'0,"-4"-2"13"0,4-4 19 0,-4 3 10 0,0 1 8 0,-3 2 18 0,0 2 4 0,0 1 7 0,0 4 18 0,-3 3-11 16,1 0-19-16,-1 4-7 0,-2 1-7 0,0 4-12 0,-2 2-1 15,2 3 0-15,-4 4 2 0,2 4-4 0,-4 2 3 16,3 2 0-16,-1 3 0 0,1 2-3 0,-1 3 2 16,4 0-4-16,-2 0-2 0,6 4 9 0,-3-5-2 0,4 2 5 15,0-2 2-15,4 0-8 0,-1-4 1 0,2 2-6 16,1-6-1-16,3 0-6 0,-1 0-4 0,2-5-8 16,0 1-1-16,2-4 1 0,-1 0-4 0,3-4 8 0,-1 0-3 15,-2-3-3-15,2-1 3 0,-1-2 0 0,2-3 2 16,-2 0-1-16,-3-4 0 0,4 0-4 0,-4-3-2 15,-2-2 6-15,3-2-7 0,-5-1 6 0,0-4-1 0,2 2 1 16,-6-5-1-16,2 0-2 0,1 0 1 0,-3-2 1 16,-1 5 4-16,0-1-6 0,4 5-3 0,-4 2 1 15,0 2-1-15,0 5-2 0,0 5 5 0,0 2-3 0,-4 7 1 16,4 1 0-16,-3 4-1 0,0 2 3 0,0 4 6 16,-4 1-1-16,4 0-2 0,0 4-7 0,-4 0 5 15,3-2 4-15,1-1-1 0,0 0-3 0,3-1-2 0,0-4 5 16,0 0-1-16,1-1 0 0,2-1-38 0,1-4-34 0,1 1-33 15,-1-4-30-15,2 0-39 0,4-7 19 16,0 0-82-16,0-5 8 0,1 2 3 0,3-6-6 0</inkml:trace>
  <inkml:trace contextRef="#ctx0" brushRef="#br0" timeOffset="78964.99">21152 8548 1362 0,'7'-22'17'0,"-4"2"32"0,4 3-36 0,-4 5 73 15,-1 3-58-15,-1 3 67 0,-1 2-59 0,4 4 68 0,-8 2-70 16,4 2-28-16,-1 3 54 0,-1 0-66 0,-1 4 63 15,0 2-60-15,-1 4 61 0,3-2-53 0,-1 4 58 16,1 1 2-16,-1 1-12 0,2 0 0 0,0 2 0 0,2-2-6 16,-1-1 1-16,1 2-14 0,-1-2-4 0,-1-3-6 15,4 1-4-15,-3-3-5 0,3-1-6 0,-3-3-1 16,1 1-4-16,-1-3 2 0,3-3-3 0,-4 1 0 0,1-3 1 16,-1-3-7-16,2 1 3 0,-2-2 3 0,1-3 2 15,2-1-4-15,-1-3 3 0,1 1-6 0,-1-4 4 16,-1-4 5-16,4-2-6 0,-2-2 0 0,-1-2-2 0,1-2 0 15,-1-4-2-15,-1-1 5 0,1 0-4 0,-1-3-3 0,4 0 8 16,-4 3-4-16,3-3 2 0,-4 5 1 16,3 1 2-16,0-1-2 0,-1 6 0 0,1 3-3 0,-2 2-3 15,3 1 6-15,-3 4-4 0,3-1 0 0,0 2-6 16,1 5 4-16,-2-4 1 0,5 4 6 0,-2 1-2 16,5-2-2-16,-3 4-8 0,3 0 9 0,3 0 0 0,-1 0 3 15,1 3-2-15,-1 1 4 0,0 0-5 0,1 3 3 16,-5 0 6-16,1 1-4 0,-2 1 1 0,-2 2-5 0,-3-2 2 15,0 3-3-15,-3 0 8 0,0 1-3 0,0-2 2 16,0 2 0-16,0-1 1 0,-3 1 2 0,-2 0-1 16,-3-1-3-16,-1-1-2 0,-2 1-1 0,-2-3 1 15,-2 1-2-15,-3-1 3 0,6-1-2 0,-3-1 1 0,1 0 1 16,3-2 2-16,3 0-3 0,-1-3 4 0,4 1-4 16,0 0 5-16,0-3-2 0,5 0 14 0,-1 0 12 15,1 0-2-15,1 0 9 0,-1 0 0 0,0 0 4 0,3-5-6 16,2 2 1-16,0-2-14 0,0-1-14 0,4-1 4 15,1-1-8-15,-1 1-4 0,5-1 1 0,-1 0-2 0,3 1-3 16,-2 3 2-16,2 3 1 0,-5 1 2 0,0 0-8 16,2 4 3-16,-4 2-6 0,2 4 4 0,0 2 1 15,-3 3 0-15,2-1-2 0,1 4-1 0,-3 1 8 0,-2 0-3 16,2 0 4-16,-5 0 2 0,3-1-1 0,-4 1-3 16,-2-2 3-16,-2-2 3 0,2 0-1 0,-6-2-3 0,2 0 5 15,-5-3-1-15,3 0 5 0,0-3 0 0,-7 0 5 16,5-1-5-16,0-3 2 0,-1 2 2 0,-4-4-1 15,4-1-3-15,-5 0-5 0,1-2 0 0,-1-2-7 16,-4 2 3-16,-1-3-4 0,2 1 2 0,1-3-4 0,3 3-2 16,-1 0 1-16,6-2 5 0,0 1-1 0,3 2-1 15,1-2 3-15,1 1 0 0,1 0-2 0,2-1 3 0,0-1-1 16,2 3-4-16,0 0 2 0,2-2-2 0,-1 1-4 16,0 1 3-16,2 1 2 0,1 1-1 0,-1-3-2 15,0 2-31-15,3 2-9 0,-5-2-41 0,2 2-43 16,-4 0-62-16,1-2-76 0,-2 1-70 0</inkml:trace>
  <inkml:trace contextRef="#ctx0" brushRef="#br0" timeOffset="80807.33">26056 8385 1431 0,'-9'-12'16'0,"6"0"27"0,-5-2-36 0,5 3 75 0,-3-5-41 0,-8 5 21 0,7-6 21 0,1 5 14 0,2 1-10 15,-3 1-15-15,7 0 47 0,2 0-66 0,-1 0 49 0,12 1-13 16,-9 0-24-16,9 1-9 0,-4-3-8 0,7 2-11 16,0-2-4-16,2 3-10 0,0 4-3 0,4 0 3 0,3 0 5 15,0 2 3-15,3 4 1 0,-1 3 0 0,1-1-3 16,1 6-2-16,-1-1-4 0,-1 2-11 0,-3 1-2 0,-2 3-6 16,0 1 1-16,-4 2 1 0,-3 3-6 0,-3 2 3 0,-2 5-2 15,-5 1-1-15,-2 2 3 0,-1-2-2 0,-5 4 0 0,0-4-3 16,-6 0 9-16,-3 0-1 0,-1-5 2 0,-4 0 3 15,-5-1 1-15,1-3 0 0,-7-1 1 0,-1-2 2 0,-1 0-7 16,-1-3 0-16,-2-3 1 0,-1-2-1 0,1 3 0 0,1-5-3 16,-2 1 2-16,3-4-3 0,2 0 0 0,2 0-2 15,-2-2 3-15,6-1 1 0,1-1-3 0,2 0 1 0,3-3-2 16,4 3 1-16,3-5 3 0,3-1-4 0,2-1-3 0,2-2-1 16,5-1-1-16,1-2 0 0,2-1-5 0,6-3 1 15,-2 1 0-15,4-1 3 0,4-2-2 0,1 4-8 0,2 0 2 16,1 3 0-16,-2 0 6 0,1 4-7 0,-2 2 4 0,-1 4-2 15,0 2 5-15,-4 2 6 0,3 3 7 0,-7 1 8 0,3 5 3 16,-6 1 12-16,3 6-3 0,-2-3 5 0,-1 4-1 16,-3 0 2-16,2 2-7 0,1 0-8 0,1-1-1 0,-3 1-9 15,4-1 1-15,-1-2-1 0,4 2-4 0,-2-5 1 0,5 3 1 16,-3-3 0-16,2 0-5 0,3-3 4 0,-2 0 2 0,3-2-7 16,1-1 0-16,1 0 3 0,1-5-5 0,1 2-11 15,1-6-22-15,7 2-17 0,-4-6-21 0,3 2-14 0,-4-4-18 16,6 0-15-16,-3-4-13 0,-2 1-7 0,1-3 21 0,-4-1 3 15,-1 1 10-15,-3-6 6 0,4 2 18 0,-6-4 8 0,2 0 18 16,-4-4 17-16,-2 0 5 0,0-2 7 0,-3 2 15 16,0-2 14-16,-2 2 1 0,-4-1 20 0,0 1 9 0,-1 5 7 15,-2-1-1-15,-2 3 8 0,-1-1 3 0,0 6 5 16,0-3 3-16,-3 5-13 0,-1 0-1 0,4 1-2 0,-5 2 0 16,5 0-1-16,-2 2-9 0,-1 2-2 0,0 0-6 0,2 2 0 15,-2 4-2-15,1 0-7 0,-1 2 3 0,-2 0-3 0,3 4 4 16,1 0-1-16,-1 3 5 0,1-1-7 0,1 3-4 15,2-1 3-15,-4 3-3 0,4 0 5 0,-1 0-2 0,1 0 6 16,1 2 0-16,0-1 2 0,0 0-1 0,0 1 6 0,3-5 3 16,1 2-8-16,2-1 3 0,-1-1-7 0,3-1-7 0,-1-2 4 15,4 0-2-15,-3-2-3 0,4-1-5 0,2-1 3 16,1-1-3-16,2-2-4 0,-1-2 5 0,3 0-4 0,1-2-1 16,-4-2-2-16,1 0 0 0,0-3-1 0,0 0-4 15,-4-2 9-15,1 1-2 0,-5-3-1 0,-1 0 2 0,0-2 1 16,0 0 0-16,-5 0-2 0,0-3 4 0,-3-3-5 0,0 1 0 15,-3-1 1-15,0-1 1 0,-5 1-3 0,-1 0-1 0,-1 0 2 16,-4 1-1-16,0 3 0 0,0 0 0 0,-1 2 3 16,-2 2-8-16,3-1 9 0,-2 2-2 0,5 2-2 0,-1 1 2 15,3 3-1-15,1-2 1 0,2 1-5 0,1 1 8 0,2 0-5 16,3 2 1-16,-2 0-2 0,2 0 1 0,0 0-3 0,2 0 3 16,-1 2 0-16,1-2 0 0,1 2-1 0,2 1 1 15,-2-2 2-15,4 0-1 0,0 2 5 0,1-2-3 0,4 1 0 16,3-2 1-16,1 2-5 0,5-4 4 0,-3 0 2 15,5 1-4-15,0 0 0 0,4-1 0 0,-2 1 1 0,2-3-2 16,-3 4 4-16,3-2 2 0,0 0-7 0,-3 2 7 0,-7 0-3 16,-1 0-5-16,-3 0 7 0,-6 0-1 0,0 0-6 0,-6 0 5 15,-1 0 0-15,0 2-7 0,0 0 4 0,0-2 8 0,0 4-8 16,0 1 5-16,-1 0 12 0,-1 5-5 0,-1-2 6 16,-5 2 7-16,4 3-1 0,-6-1 0 0,2 2 2 0,-5-2-3 15,4 2-6-15,1 1 1 0,-5 1-6 0,5 0 7 0,0-1-3 16,2 1-3-16,-2 1-2 0,5 0 5 0,3-3 6 15,0 3 3-15,0-4 10 0,7 4-4 0,-2-5 7 0,4 1 3 16,2-2 3-16,3 1-1 0,-6-1-9 0,5-2-5 0,-1 0-7 16,1-3-8-16,-2 1-2 0,3-4-5 0,-3 1-2 0,5-4-3 15,0 2-2-15,3-4-2 0,-2 0 3 0,2-3 4 16,-2-2-6-16,-1 1 2 0,-2-6-1 0,-1 1 1 0,-1-4-6 16,-3-1-5-16,-1 0-5 0,-3-6-3 0,-2 1 4 15,-3-4-4-15,0 2 0 0,-3-2-1 0,-1 1 9 0,-5 1 1 16,2 1 8-16,-4 2-3 0,0 2-4 0,-3 5 1 0,1 1 0 15,1 3-3-15,-4 3-1 0,0 1-3 0,-1 0 0 0,1 4-1 16,3 1 3-16,0 1-6 0,3 1 4 0,2 0-6 16,4 0-21-16,0 2-7 0,4-1-20 0,0 0-12 0,3 0-13 15,0 2-1-15,0-1-21 0,2 1-19 0,-2 0-9 0,10-1-12 16,-5 1-10-16,10-2 27 0,3-1-22 0,6-2-23 0,0 0-13 16</inkml:trace>
  <inkml:trace contextRef="#ctx0" brushRef="#br0" timeOffset="81198.59">27656 8531 1633 0,'4'-11'12'0,"0"0"-27"0,-4 1 70 0,-2-6-42 0,0 1 7 0,-6 1 8 0,7-3 20 0,-9 2 10 0,4-1-10 0,3-1 37 0,-3 3-65 0,2 3 49 15,0 1-10-15,0 0-6 0,-3 3-17 0,4 1-13 16,-4 2 3-16,2 1-7 0,0 3-5 0,1 3-6 0,-1-1 13 16,-3 6 0-16,0 0 0 0,3 4 2 0,1 2-5 0,-1 3 4 15,-3 2 0-15,5 1-1 0,-3 2-7 0,-1 2 2 0,4 2-2 16,0-1-1-16,-5 1 5 0,5 0-2 0,0 0 6 15,1 0-1-15,2-4 3 0,0 2-6 0,2-2 7 0,3-1-4 16,0-2-4-16,2-3-1 0,3 0-8 0,-2-1 2 0,2-5-3 16,2 4 0-16,1-6-8 0,0 0 3 0,2-1 0 15,1-3 2-15,-2-1-2 0,0-2 0 0,0-1-7 0,0-3 5 16,1-2 2-16,-5 2-2 0,3-6 2 0,0 0-2 0,1-1 7 16,-4-2-6-16,1-1 2 0,1-4-1 0,-2 2-1 15,-2-1-3-15,1 0 3 0,-2 0-3 0,-4 1-3 16,-1 3 0-16,-1 2 3 0,-1 1-6 0,-1 2 5 0,-1 3 2 15,-1 2-2-15,-1 2-4 0,1 3 4 0,0 0 2 16,-3 4-3-16,1 0 9 0,1 2-3 0,-3 4 5 0,2-1-5 16,2 4 6-16,-3 0 2 0,5 0-3 15,-3 0 3-15,4 3-4 0,0-1 2 0,0-1-1 0,4-2 1 16,-3 1-6-16,5-2-2 0,-3-1 1 0,5-2-30 16,0 0-26-16,0-2-38 0,1-2-38 0,1 1-42 15,0-8-10-15,4 4-77 0</inkml:trace>
  <inkml:trace contextRef="#ctx0" brushRef="#br0" timeOffset="81981.27">27932 8576 1664 0,'-1'-10'84'0,"1"1"-42"0,1 3 12 0,-1 0 18 16,0 2 12-16,0 4 6 0,4-1 0 0,-4 2 1 16,0 0-84-16,3 0 47 0,-3 2-8 0,3 4-8 15,0-3-11-15,0 5 2 0,3 0 5 0,-1 3 3 0,2-2 2 16,-3 4-5-16,1 1 1 0,3 0-10 0,-2 1 2 15,1 1-7-15,-4-2-4 0,0 1-3 0,0 0-3 16,-1 0 2-16,-1-3-2 0,-1 2 0 0,0-3-3 0,0 1-1 16,0-4-3-16,-1 0 2 0,-1-2-2 0,1 0 2 15,-1-2-1-15,0-2-3 0,1-3-2 0,1 2 7 16,-3-2-2-16,3-2 3 0,0 2 0 0,0-5-2 0,0-1-6 16,0-1 5-16,0-2 2 0,0-2-5 0,-4-4 2 15,4 0-5-15,0-2-2 0,0-3-2 0,0 0 9 16,-1-2-4-16,2-1-4 0,-1-2 0 0,4 1 2 0,-1-3 1 15,2 0 3-15,-1 0 1 0,4-1-5 0,-2 1-2 16,1 3 1-16,1 0 3 0,1 5-3 0,1 2-2 16,-2 2 0-16,1 3 3 0,4 4 0 0,-4-1 6 0,2 6 4 15,-1 0-5-15,3 0 3 0,-1 6 5 0,1 0-1 16,-2 0-1-16,3 4-1 0,0 0-5 0,-1 3 0 16,-2 2 2-16,0 0-6 0,2 3 5 0,-5-3 0 0,0 4-5 15,-1 0 1-15,-4-2 2 0,1 0 1 0,-3 1 0 16,-2-1 2-16,-3 0-4 0,0-1-4 0,-6 0 9 15,2 1-2-15,-1-2 1 0,-4 0 2 0,1-2-1 0,-2 0-2 16,2-1 3-16,-1-1-3 0,1 0-2 0,1-3 5 16,1 1-3-16,0-1-3 0,1-1 3 0,3-1 4 15,0-2-5-15,0 0 5 0,1 0 0 0,3 1 0 0,-1-2 4 16,1 0 10-16,1 0 7 0,1 0 3 0,1 0 3 16,-1-2 3-16,4-1-3 0,-3 0 0 0,3-3-3 15,-1-1-9-15,-2 3-14 0,7-3 0 0,-3 0 0 0,1 0 3 16,1 2 0-16,-1-2-4 0,3 5 0 0,1-3 1 15,-1 3 5-15,4-1-4 0,-4 1-3 0,3 2-7 0,0 4-2 16,-1-3 5-16,5 6-2 0,-5-1 2 0,3 1 1 16,-3 4-6-16,1 1 7 0,0 3-3 0,-3 0 7 15,0 2-7-15,-3 0 4 0,1 0-7 0,-3 1 2 0,-4 1 8 16,0-3-7-16,-7 2 6 0,1-1-2 0,-2-2 4 16,0 1 3-16,-4-2 7 0,1-2-1 0,-2-2 0 0,-3 1 10 15,2-4 1-15,-2 1-2 0,0-1 1 0,1-5-6 16,-2 0-1-16,-1 1-4 0,2-3-4 0,-2-3-8 15,1 0 0-15,3-3 1 0,-2 0-2 0,5-1 0 16,0-1 6-16,-2 0 2 0,7 0 9 0,0 0 2 0,-2-12 22 16,8 10-21-16,0 0 2 0,1 0-8 15,2-1 1-15,1 2-8 0,-1 1-3 0,0 3 0 16,0 0-2-16,0 2 0 0,-3 2-5 0,4 0 0 0,-4 1-2 16,0 0 1-16,0 1 0 0,0 0 0 0,0 1-5 15,0 1 1-15,0 0 4 0,0 0-3 0,0 4-1 16,2-3-34-16,0 0-41 0,-4 0-75 0,0 3-72 0,-3 1-80 15,-2-1-67-15</inkml:trace>
  <inkml:trace contextRef="#ctx0" brushRef="#br0" timeOffset="89884.59">28559 17172 1633 0,'-5'-9'41'0,"2"-2"-31"0,1 3 5 0,12-7 0 0,-6 3 1 0,3 0 2 0,4-1 3 0,-3-2-2 16,1 4-36-16,-3-1 55 0,5-3 3 0,-1 0 13 16,6 3 10-16,-5 0 11 0,4-2 8 0,2 3 13 0,1-1 6 15,2 4-5-15,-3 0 7 0,5 1-11 0,-8 2-12 16,3 3-1-16,-4 1 0 0,4 0-6 0,-4 2-8 0,4 0-20 15,0 4-7-15,-4-2-6 0,0 3 2 0,0-2-8 0,1 4-13 16,-3 1-7-16,2 0-3 0,-5-2 0 0,-2 4-5 16,2-1 1-16,-4-1 1 0,0 1-2 0,-3 1 3 0,-1 0 2 15,-1-1-4-15,-3 2 1 0,2-3-1 0,-5 3 5 0,-1-1-2 16,-1-1-3-16,-2 1-1 0,0 0-1 0,-5 0 3 16,3-2 3-16,0 0 0 0,0 0-1 0,-4 0-8 0,0 0 10 15,3-3-5-15,-2 2 0 0,2-2 0 0,-2-2 1 16,3 2-2-16,3-1-1 0,-3 0 5 0,1-2-7 0,3-3 4 15,1 2 1-15,3 0 2 0,2-1-8 0,0-1 3 16,0 0 2-16,3 0 2 0,1 0 0 0,1 0 2 0,0-1-2 16,2 1-3-16,1-2 3 0,2 0-2 0,-1 2-1 15,7-2 1-15,-4 1-2 0,5 1 2 0,-1 1-4 0,4 1 2 16,-2-2 4-16,2 5 0 0,-3-1-2 0,7 1-2 0,-5 3 6 16,2 1-4-16,0-1 3 0,-1 4 2 0,-2-3-4 15,0 5 3-15,-3-1-1 0,0 1 2 0,-2 1-4 0,-4-1 9 16,-1 3 7-16,-3-1 0 0,-2 2 3 0,0 1 3 15,-5-3-1-15,-2 2 6 0,1-2 2 0,-2-2-5 0,-5 1-2 16,4-1 3-16,-5-2-1 0,3-2-5 0,-7 0 5 16,9-3-12-16,-7 0 4 0,-1-2-5 0,0-2-1 0,0 1-4 15,0-3-2-15,-1-1 3 0,0-1-2 0,-2-3 5 16,2 1-7-16,-3-3 3 0,3-1-1 0,1 0-1 0,1-2 0 16,2 0-4-16,3 1 4 0,1-1-9 0,3 2 3 0,4-1 3 15,1 1-3-15,-1 1 3 0,3 0-5 0,0 1 4 16,0 0-6-16,0 2 7 0,0 1-4 0,0-1-6 0,0 2 0 15,0 0-10-15,0 1-9 0,3-1-26 0,90 2-12 16,-89-2-28-16,3 2-36 0,0-1-32 0,-3 2-38 0,8 3-53 16,5-4-9-16,-4 4-42 0,-86-3-57 0</inkml:trace>
  <inkml:trace contextRef="#ctx0" brushRef="#br0" timeOffset="90372.14">29247 17134 2223 0,'0'-6'12'0,"3"-1"32"0,-3 1 2 0,14-6-1 0,-13 5 2 0,4 0 10 0,2 1 6 0,2 4 6 16,-1-2-13-16,5 2-30 0,1 4 11 0,-2 3 8 0,6 2 10 15,-2 4 6-15,1 1 2 0,-1 4-3 0,3 2 15 16,-2 6 12-16,-1 0-6 0,0 3-1 0,0 2-10 0,-4-1-16 15,1-1-10-15,-4 4-1 0,1-2-12 0,-10-29-13 16,0 0 2 0,0 0-56-1,0 0-16-15,0 0-24 0,0 0-18 0,30 138-31 0,-30-138-31 16,0 0-39-16,0 0-35 0,0 0-6 0,0 0 11 16,0 0-1-16,0 0-17 0,20-2 1 0,-20 2 9 0,0 0 21 15,0 0 21-15,0 0 23 0,0 0 11 0,73-135 28 16,-65 107 34-16,-2-5 32 0,2 5 34 0,0-4 42 0,-3 3 42 15,4 4 29-15,-2 1 19 0,-4 4 27 0,0 1 21 0,-3 3 22 16,0 1 3-16,-3 6 3 0,-3 2-60 0,-2 1 43 16,-5 6-60-16,-1 4 2 0,-5 2-13 0,-1 6-12 0,0 1 4 15,-5 5-12-15,2 0 49 0,-3 3-47 0,2 2 55 16,-1-1-18-16,0 2 4 0,-2-1 2 0,3 3-4 0,2 1-15 16,-2-6-15-16,2 5-13 0,1-6-18 0,4 2-15 0,0-3-8 15,6-3-14-15,-1 0-12 0,3-3-3 0,5 1 3 16,-1-1-2-16,3-4-37 0,2-2-39 0,2 2-31 0,-1 1-46 15,3-5-41-15,5-2-60 0,0-2-29 0,7-1-38 16,3-3-20-16</inkml:trace>
  <inkml:trace contextRef="#ctx0" brushRef="#br0" timeOffset="90776.16">29957 17156 1911 0,'9'-4'-11'0,"-3"4"38"0,-1-5 24 0,5 1 14 0,-12-2 14 0,2-2 8 0,-2 5 9 0,2-2 2 15,0 3 13-15,-5-4-41 0,2 5-23 0,0-2-13 0,0 2-11 16,-5 2-14-16,2 2-6 0,-2 1 6 0,-2 1 8 0,-4 3 9 16,1 6 3-16,-1-2-2 0,0 3 15 0,-3 0 24 15,1 3 2-15,2 2-9 0,-1 0-7 0,1 4 3 0,0-4 8 16,4 5 6-16,0-4-12 0,1 5-14 0,5-5-9 0,0 2 7 16,3-3-5-16,2 0-7 0,4-1-14 0,3-2-6 15,0-2-3-15,6 0-4 0,1-2 5 0,2-2-6 16,1-1 3-16,22 3 3 0,-17-10-1 0,-1-2-4 15,3-2 0-15,-1-2-2 0,-3-4-2 0,-3-1 2 0,-1 0-1 16,0-3-4-16,-2-2-8 0,0-2-6 0,-6-1-2 16,0 0-3-16,-1-3 2 0,-1 1-2 0,-1 0-6 0,-2 3 4 15,-4 1 11-15,-4 1 7 0,-4 0 0 0,2 6-3 0,-4 0 5 16,3 1-2-16,-5 3 2 0,0-1 4 0,-1 4-5 0,0 3-2 16,-4 1 4-16,3 0 5 0,-5 3-5 0,0 2 4 15,1 0 2-15,1 4-6 0,3-2 6 0,0 0 2 16,4 1-3-16,4 2-2 0,-1-1 1 0,6-1-1 0,-2 0 1 15,3-3 2-15,3 2-16 0,3-4-16 0,1-1-24 0,2 0-36 16,4-3-26-16,1 1-39 0,5 1-36 0,3-3-35 16,-3-5 15-16,2 3-19 0,0 1-10 0,-3-6 2 0,11 3 0 15,-3-6 13-15,3-5 14 0</inkml:trace>
  <inkml:trace contextRef="#ctx0" brushRef="#br0" timeOffset="91793.11">30425 17268 968 0,'10'-16'31'0,"-5"-1"24"16,2-2 29-16,-3 4 28 0,-4 0-20 0,0 1 10 0,0 3 13 15,-1 1 20-15,-2 3-26 0,-2 3-25 0,0 4-16 16,-4-1-16-16,2 1 31 0,-1 4-4 0,-1-4-4 0,0 4-13 16,-1 0-2-16,0 1 6 0,-2 3-9 0,4 3-3 0,-3-3-10 15,3 6 5-15,-1-2-3 0,4 0-3 0,-3 4 1 16,2 0-1-16,1 1 4 0,2-1-3 0,-1 3 10 0,1-1-4 16,3-1-3-16,3 0-5 0,1 0-5 0,-1-2-3 0,4 3-7 15,0-3-9-15,3-1-6 0,2-1-8 0,4 0-3 0,-2-4 2 16,4 2-1-16,2-1 0 0,2-2 1 0,0-3-3 15,2 0 0-15,0-2-1 0,-2 0 3 0,2-2-2 0,-2-2 2 16,0-2-2-16,-6-2-1 0,1-2 3 0,-3-1-2 0,-2 0 0 16,-2-4-2-16,0-2 2 0,-3-1-9 0,-3 0-2 15,-1-3 3-15,-1 0-5 0,-4-5-4 0,-2 5 3 0,-3-2-6 16,1 0-1-16,-4 1 9 0,0 3 0 0,-3 0-2 0,-1 0 6 16,1 6-1-16,-2 0 0 0,0 1 8 0,-1 2 1 0,0 1-2 15,3 1 2-15,-1 1-1 0,1 4 3 0,3-3 1 16,0 2 1-16,4 1-8 0,-2 0 0 0,4 1 3 0,-1 2-3 15,1-3 3-15,1 3-3 0,1-2-3 0,2 2 2 0,0-1 1 16,0 0 3-16,2 1-6 0,0-2 1 0,-1 0 5 16,3 1-1-16,1-2 2 0,-3 4 0 0,3-4 4 0,-2 0-5 15,3 0 7-15,-2 0 1 0,2 0-6 0,-3 0 2 0,3 0-1 16,-1-4-2-16,-2 4-2 0,4-2 6 0,-2 1-4 0,-1 0 2 16,4-2-1-16,-2 1-1 0,2 1 2 0,0 0-2 15,1-3 4-15,0 4-8 0,0-3 2 0,0 3 0 0,3 0-4 16,-3 0 3-16,2 0 1 0,2 3 0 0,-3-3 2 15,3 1 1-15,4 2 0 0,-4-2-2 0,4 0 5 0,-4 1-4 16,4-1-1-16,0 1 3 0,-1-1-3 0,-2 0 1 0,2 1-2 16,-2-2-5-16,0 0 6 0,2 0 1 0,-5 0-2 15,-1 0 1-15,-1 0 1 0,0 0 1 0,-4-2 2 0,-1 2 4 16,-1-1-3-16,-3 0-2 0,0-1 2 0,-2 1-2 0,1-1-5 16,-4 2-2-16,1-2 0 0,0-1-3 0,-1 2 3 0,-4 1-1 0,1 0-1 15,0 0-1-15,0-3 8 0,-2 3-1 0,2 0 1 16,0 0 3-16,4 0-4 0,-4 0 3 0,5 0-2 15,0 0-2-15,-1 3-1 0,4-3 3 0,0 0-3 0,0 0 2 16,0 0 0-16,4 0-3 0,-4 0 4 0,3 0 6 0,-3 0-3 16,1 0 1-16,1 0-4 0,1 0 5 0,0 0 0 15,2 0-1-15,-4-3-4 0,3 3 2 0,0-3-2 0,0 2 0 16,-1-1 6-16,0-1-7 0,0 0 0 0,2 0 4 0,-5-1 4 16,3 4-7-16,-3-3 8 0,1 1-8 0,-1-1-1 15,0 2 2-15,0-1-3 0,0 2-3 0,0 0 1 0,-1 0-3 16,1 2-2-16,0-2 4 0,0 4 3 0,-3-2-3 0,3 1 5 15,-2 4 0-15,-2-1-1 0,0 3 3 0,0-1-2 0,-1 3-2 16,0 1 4-16,2-1 1 0,-2 2-1 0,-3-2 1 16,4 5 0-16,0-2 5 0,0 2 7 0,0-1 8 0,3 1 1 15,-2 1 3-15,6 0-1 0,-3-2-2 0,1 4 4 0,4-2-9 16,2-2-4-16,-3-1-5 0,6 0-5 0,-1 0 0 0,1-3-3 16,1 1 2-16,1-4-3 0,1 1 3 0,0-2 0 15,-2-1-1-15,3-3 1 0,0 2-3 0,2-4 0 0,-2-1 3 16,4 0 0-16,-2-1 0 0,2-2-4 0,3 0 1 0,0-1-1 15,-3-2 1-15,0-1 1 0,-1 0-2 0,-1-1-1 16,2-3 4-16,-6-1 1 0,1 1-4 0,-4-2 0 0,-1-2-1 16,2 0-1-16,-6-1 2 0,3-3 1 0,-4 0-5 0,-1 1 4 15,-2 0-2-15,-4-1 2 0,0 5 1 0,-1-4 0 0,-4 3-2 16,-3 4-2-16,1-2 3 0,-1 1-6 0,-3 2 7 16,0 1 0-16,0 1-3 0,0 1-1 0,2 2 3 0,-3-1-1 15,7 4 1-15,-1 1 2 0,-1 1-2 0,5 1-4 0,-1 1 3 16,-1 4 2-16,4-2-2 0,-4 3 0 0,2-3 0 0,1 5-2 15,-2 1 1-15,3-2 3 0,-4 1-2 0,3-1 2 16,0-1-2-16,4 2 5 0,-2-1-8 0,-1-2-2 0,3 1-31 16,1-2-17-16,0-2-30 0,1 1-28 0,-1 3-35 0,2-1-41 15,0-1-33-15,2-5-13 0,0 1-23 0,2 4-30 16,2-5-25-16</inkml:trace>
  <inkml:trace contextRef="#ctx0" brushRef="#br0" timeOffset="92390.4">29057 16565 2248 0,'-16'-11'-5'0,"5"4"27"0,0-1 3 0,17 1 6 0,-12 3 4 0,4 7 5 0,-3 3 5 0,7 5 19 0,3 6 16 15,4 5-6-15,7 7 25 0,3 6 9 0,8 5 24 0,9 9 5 16,8 0 15-16,13 6-3 0,7 5 5 15,8 2-3-15,9 1-27 0,9-2 7 0,5 4-16 0,0-4-3 16,0 1-21-16,0-7-10 0,0 0-18 0,-7-3-8 0,-2-3 5 16,-6-2-18-16,1-3-14 0,-10-4-5 0,-5-3 0 15,-2-4 0-15,-11-5-3 0,-6-2-4 0,-5-4-8 0,-11-3-3 16,-4-7 2-16,-11-3-3 0,0-1-3 0,-8-3 4 0,-2-3 2 16,-6 0-1-16,4-4-5 0,-8 2 6 0,4-1-7 15,-3 0 0-15,0-4-19 0,-3-3-11 0,-2 3-31 0,-2-7-23 16,1 2-26-16,-4 0-42 0,1-4-26 0,0 1-44 0,-2-3-24 15,1 3-51-15,-4-1-28 0,8 0-44 0,-1-4-7 0,-1 1-34 16</inkml:trace>
  <inkml:trace contextRef="#ctx0" brushRef="#br0" timeOffset="92697.18">30921 17019 2041 0,'-21'-11'9'0,"-7"-2"31"0,-2 4 25 0,6-9 2 0,-12 9 1 16,-1 1 10-16,-3 1 18 0,-3 3 9 0,-5 4-6 0,2 4-22 15,-7 1 4-15,-1 3-3 0,-6 3 21 0,-5 0 12 16,0 5-13-16,-1 1 13 0,-2 3 10 0,-7-1 11 0,4 5-11 16,-2 1 10-16,4-1 5 0,4 3-10 0,-4-3-5 15,4 7-14-15,2-1-8 0,2 2-17 0,3 1-10 0,4-1-12 0,-1 2-20 16,3 0-7-16,2-2 1 0,1 1-2 0,5 1-5 15,2-5-2-15,2 4-3 0,5-6 1 0,2 1-9 0,3-1 1 16,1 0-3-16,6-4-6 0,2-2 6 0,4-2-5 16,0-2-6-16,4-2 2 0,1-1 1 0,2-4-2 0,3-3 2 15,6 2-2-15,-1-7-7 0,0 2 1 0,2-3-7 0,4-2-32 16,-3-7-35-16,6 1-33 0,2-1-49 0,-3-5-55 16,6-6-79-16,1 6-67 0,4-5-67 0,0 0-35 15</inkml:trace>
  <inkml:trace contextRef="#ctx0" brushRef="#br0" timeOffset="122544.01">15882 14144 1019 0,'0'0'19'0,"0"0"-3"0,0 0 6 0,0 0 6 0,0 0 8 0,0 0 7 16,0 0 2-16,0 0 2 0,0 0-5 0,0 0 9 0,0 0 11 16,0 0-3-16,0 0-1 0,0 0 1 15,0 0-66-15,0 0 47 0,0 0-13 0,0 0 16 16,0 0-14-16,0 0 7 0,0 0 0 0,0 0-56 0,0 0 53 16,0 0-58-16,0 0 56 0,0 0-57 0,0 0 54 0,0 0-51 15,0 0 42-15,0 0 2 0,0 0 2 0,0 0-4 0,0 0 1 16,0 0 4-16,0 0-4 0,0 0-11 15,0 0 14-15,0 0-4 16,0 0 6-16,0 0-17 0,0 0 10 16,0 0-1-16,13 40-8 15,0 16-5-15,-13-46-1 16,-3-2 0-16,1 0 1 0,1-1 0 0,-3 2 3 0,4 1-6 16,-3-5 1-16,0 2 0 0,3 1 4 0,0-8 10 15,0 0 1-15,0 0-1 0,0 0 5 16,0 0-1-16,0 0 7 0,0 0 3 0,0 0-1 0,0 0 4 15,-2 17 10-15,2-17-1 0,0 0 1 0,0 0-7 16,0 0 2-16,0 0-9 0,0 0 1 0,0 0-9 0,0 0-9 16,26-43-17-1,0-16 5 17,-18 34 2-1,-8 25-12-16,0 0 6 17,0 0-14-32,0 0-20 15,0 0-27-15,0 0-27 0,0 0-31 0,0 0 10 16,0 0-98-16,0 0-22 0</inkml:trace>
  <inkml:trace contextRef="#ctx0" brushRef="#br0" timeOffset="123293.38">15533 14090 1019 0,'13'-4'13'0,"-2"0"13"0,0 1 16 0,-2 2 9 0,-1 0 10 0,0 0 24 0,-2 2-46 16,5-1 59-16,-2 1-52 0,-1-1 55 0,1 0-71 15,-5 3 54-15,3-5-56 0,-2 2-19 0,0-1 48 0,-4 1-61 16,-1-1 39-16,0 1-64 0,3 0 58 0,-3 0-53 0,0 1 56 16,0 2 0-16,0-2 2 0,0 3 5 0,0 0 6 15,0 3 3-15,0 0-3 0,0 0-2 0,0-1-16 0,0 4 2 16,0-2-4-16,0 1-4 0,0 0-1 0,0 0-2 16,0-1 0-16,0 1-3 0,0-2 6 0,0 2-12 0,0 0 5 15,1-3 0-15,-1 0-5 0,0-1-4 0,0 1 1 16,0-2-6-16,0-2-1 0,-1 2 4 0,1-2-3 15,0-2 3-15,0 1 0 0,0-1 13 0,0 2 6 0,0-4 14 16,0 4 14-16,0-4 11 0,0 2 0 0,0-3-4 16,0 3 2-16,1-6-15 0,3-1-5 0,-3 2-16 0,7-4-17 15,-1-4-5-15,3 1-2 0,2-1 3 0,1-2-5 16,4 0 1-16,-1-2-6 0,3 0 7 0,1-2-2 0,1 0-4 16,3 0 1-16,-2 2-4 0,1-2 3 0,1 2-2 15,1 1 8-15,-1 3-3 0,3-3 5 0,-2 5-5 16,-1 1-3-16,1 1 8 0,-1 2-3 0,1 0 2 0,-4 3-2 15,1 0-5-15,-2 2-2 0,0-3 9 0,-3 4 0 0,-3 0-3 16,0 1-1-16,-4 0-2 0,-1 1-1 0,-1-1 7 16,-5 1-1-16,2 1-3 0,-2 1-6 0,-1-2-11 15,-2-1-18-15,0 1-32 0,-2-2-31 0,1 2-37 0,1-1 10 16,-5 3-82-16,2-2 17 0,1 1-36 0</inkml:trace>
  <inkml:trace contextRef="#ctx0" brushRef="#br0" timeOffset="124872.09">21613 14369 859 0,'0'-2'13'0,"0"2"5"0,-1 0 10 16,1 0 6-16,0 0-1 0,0 0 3 0,0 0 4 0,0 0-3 0,0 0-9 15,0 0-4-15,0 0-10 0,0 0-8 32,0 0 11-32,0 0 4 0,0 0 0 15,0 0 1-15,0 0 10 0,0 0 3 0,0 0 2 0,-24 52-9 16,24-52 6-16,0 0 10 0,-14 51 3 16,15-39-44-16,-4-4 33 0,5 0-36 0,-5 1 53 15,3-1-54-15,0 0 41 0,-7-1-7 0,7 1 3 0,-3-3-5 16,1 4-34-16,1-3 34 0,-4 2-48 0,2-3 44 15,2 4-54-15,-4-3 54 0,3 1-51 0,1-2 44 16,1 2 7-16,-7 0 4 0,7-3-7 0,0 2 4 0,0-1-3 16,0-1-1-16,0-2 5 0,0 0-4 0,0 1-13 15,3-2-2-15,-3-1 1 0,4 1 2 0,-4-1 9 0,1 0 10 16,1-1 7-16,-1 1 7 0,1-1 9 0,0-1 5 16,-1-1 3-16,2 3-5 0,2-3-11 0,-1 0-10 0,-2-2-9 15,5 0-9-15,-1-1-2 0,0-2-5 0,4 0-2 16,-1-1 2-16,1-1 1 0,1 0 0 0,0-4 3 0,0 4-3 15,5-3-5-15,-3-1-5 0,4 0-1 0,-3 0-3 16,5-3-1-16,1 3 0 0,1 0-7 0,3 0 7 16,-1 2-1-16,4 1-1 0,-1 0 1 0,1 2 1 0,0 1 3 15,3 0-4-15,-4 2 6 0,1 1-6 0,3 2 2 0,-5 1 2 16,1-3-3-16,-1 5 3 0,1-2-1 0,-4 1 1 16,-5-1 0-16,0 2-1 0,-2 0-2 0,-1 0 1 0,-4 0 1 15,-4 0 0-15,0 0 0 0,-1-3 1 0,-4 3-3 16,2 0 2-16,-3 0 1 0,0 0-3 0,-3-1-1 15,3 1-13-15,-1 0-26 0,-4-1-28 0,1 2-35 0,2-1-34 16,0 0-7-16,-2-1-49 0,-1 2-66 0</inkml:trace>
  <inkml:trace contextRef="#ctx0" brushRef="#br0" timeOffset="127410">27667 14068 653 0,'0'0'16'0,"0"0"22"15,0 0-6-15,0 0 8 0,-15-34-3 0,15 34 7 0,0 0-10 16,0 0 3-16,0 0-10 0,0 0-7 0,0 0-3 15,-1-30-1-15,1 30 2 0,0 0 6 16,0 0-1-16,0 0 15 0,0 0-1 0,0 0 10 0,0 0-7 0,8-26 2 16,-8 26-1-16,0 0-6 0,0 0 2 0,0 0-1 15,0 0 0-15,0 0 1 0,0 0-11 16,0 0-5-16,0 0 4 0,0 0 0 0,0 0-53 16,0 0 48-16,0 0-12 0,0 0-28 15,0 0 56-15,0 0-56 0,0 0 109 0,0 0-38 16,0 0-46-16,0 0 31 0,0 0-58 15,0 0 54-15,0 0-64 0,0 0 50 0,0 0-1 0,6 39 16 16,-6-39-7-16,0 0-1 0,0 0 1 16,16 78-1-16,-16-69 1 0,0 0-3 0,0 0-5 15,0-1-3-15,0 0-5 0,0-8 7 0,0 0-1 16,0 0 2-16,0 32-13 31,1-13 2 0,-1-19 9-15,0 0 8-16,0 0 1 0,0 0 7 0,0 0 4 0,0 0 13 16,0 0 3-16,0 0-4 0,0 0-14 0,0 0-5 0,0 0-4 15,0 0-9-15,0 0 2 0,38-54-18 16,-33 44 5 0,2-4-6-16,0 3-4 0,-2-3 2 0,3-2 2 0,-1 1 0 15,3-2-4-15,-3 1 2 0,2-2 2 0,-1 1-1 16,5-1 2-16,-5 2-2 0,0 2-3 0,3 2 0 15,-3-2 7-15,0 5-3 0,-2-2-1 0,2 4 4 0,-5 2 2 16,2-2-3-16,-1 2-1 0,0 0 4 0,-1 0-6 16,2 1 1-16,-3 0 2 0,5-2-2 0,-6 4 0 0,3-4-1 15,-3 1 5-15,2 2-5 0,1 1 0 0,-1-4 1 16,0 6-1-16,0-1-1 0,2-3 0 0,-4 4 5 0,1-3-4 16,-1 3 1-16,1-1 1 0,-2 1 0 0,2 0-8 15,-2 0 4-15,0 0 0 0,0 1-3 0,-2-1 4 0,2 0 4 16,0 0 0-16,-2 3-1 0,1-1 2 0,-1 0 1 15,2-1-5-15,-1 1 1 0,1 1 0 0,0-2-4 0,-5 1 4 16,5 1 2-16,0-1 1 0,0-1-2 0,0-1 2 16,0 2 1-16,0-1-1 0,5-1 1 0,-5 0-8 15,0 0-1-15,0-1 6 0,0 2 1 0,0-1 1 0,0 0 0 0,1 2-1 16,-1-2 1-16,2 0 3 0,-2 0-1 0,0 0-4 16,0 0-1-16,1 0 3 0,-1 0-5 0,0 0 5 15,2 0-5-15,-2 3 3 0,2-6-3 0,-2 3 6 16,0 0-2-16,0 0-1 0,0 3 1 0,0-3-6 0,0-3 4 15,0 3 3-15,0 3 1 0,0-1-6 0,0-2 3 0,0 0-1 16,1 0 2-16,-1 0 4 0,0 1-3 0,0-1-8 16,4-1 5-16,-1 1 3 0,-3 0-2 0,3 0 2 15,0 0-2-15,0 0-2 0,2 0 1 0,-2 0 5 0,0 0 0 16,0 0-6-16,1 0 6 0,-1 0-6 0,-3 0 3 0,3 0-1 16,-1 0 2-16,-1 0-2 0,-1 0-2 0,0-2 1 15,0 2-4-15,11 0 6 0,-11-3-3 0,0 3 3 16,-2-2-2-16,1 2 1 0,1 0 4 0,0 0 6 15,0 0 3-15,-11 0-1 0,11 2 0 0,0-2 0 0,0 0 3 0,0 0-2 16,2 0-4-16,-2 3-5 0,0-3-2 0,0 0 16 31,0 0 0 1,44-16-17-1,-33 15 3-31,-8-2-4 0,2 1-3 15,0 1 1-15,1-3 2 0,0 4 1 0,-1-4-6 16,1 2 3-16,1-1 3 0,0 0-2 0,0-2 4 0,1 3-3 16,0-3 2-16,2 2-6 0,-2-1 8 0,4 0-6 15,-2-1-3-15,0 3 5 0,1-2-2 0,3-1 4 0,-4 2 0 16,2-1-1-16,0 2 2 0,0-3-2 0,2 1-2 16,-2 0 3-16,2 0-6 0,-3-1-1 0,2 2 5 0,1 0 3 15,-1 0-5-15,-3 1 3 0,3 0 7 0,0 2-13 16,-2-2 6-16,2 2-3 0,-4 0 0 0,0 0 0 15,-1 0-1-15,2 0 1 0,-2 0-2 0,-4 0 10 0,-4 0 10 47,0 0-17-47,0 0 1 32,0 0-5-1,0 0 7-16,0 0-26 1,0 0-26-16,0 0-27 16,0 0-34-16,0 0-1 0,0 0-107 0,0 0-36 0</inkml:trace>
  <inkml:trace contextRef="#ctx0" brushRef="#br0" timeOffset="132575.89">13106 10800 1720 0,'-2'-1'38'0,"-7"-6"20"0,4 2 18 16,1 1 18-16,0-1 10 0,1 3 13 0,1-5 19 15,4 2 6-15,-4 0-26 0,4 3-4 0,-2 0-8 0,0 0-12 0,3 2-2 16,-6-1-8-16,6 1-14 0,1-3-1 15,1 3-10-15,0-3-18 0,2 0-4 0,-1-1-6 0,8 1-7 16,-1 0-4-16,2 0-7 0,0 3-5 0,2-3 0 16,-1 2-3-16,1 1-3 0,-1 0-1 0,1 1-1 15,-4-1-2-15,1 3 2 0,-1-2-7 0,1 1-18 0,-3-1-8 16,-1-2-29-16,2 3-16 0,-5-3-41 0,-2 3-34 16,-1 3-38-16,-2-2-26 0,-2-4 13 0,0 4-28 15,-2 4-18-15,-1-5-16 0</inkml:trace>
  <inkml:trace contextRef="#ctx0" brushRef="#br0" timeOffset="132763.28">13164 10923 1362 0,'-13'8'32'0,"1"-4"42"0,6-1-34 0,2 2 30 0,-5-3 12 16,1-1 27-16,3 1 13 0,4-2 22 0,-1-2-18 0,2 1-16 16,0-1 35-16,3 0-10 0,2 0 0 0,1-1-19 15,5 1 0-15,-1 2-6 0,7-4-12 0,-1 5-22 16,5-7-3-16,2 5-18 0,-2-7-15 0,4 4-5 15,-1-3-18-15,0 1-20 0,-1 1-9 0,-7-1-21 0,3 3-12 0,-5-4-40 16,-4 7-45-16,-4 3-54 0,-3 0-61 16,-1-4-10-16,-4 6-62 0</inkml:trace>
  <inkml:trace contextRef="#ctx0" brushRef="#br0" timeOffset="136075.13">13640 10571 1078 0,'0'-5'17'0,"3"-3"15"0,-1 4 10 0,-1-1 24 0,-1-2 2 0,2-1 16 0,0 4-33 16,-1-2 63-16,-1 2-49 0,0 1-11 0,3-1 7 15,-3 4-12-15,0-3-1 0,0 4-6 0,-3-2 39 0,2 2-56 16,-3-1 34-16,1 0-3 0,-3 2-11 0,1-2-6 16,-3 2 1-16,2 1-4 0,-5 1 3 0,2 1-1 15,-3 3 4-15,0 2 6 0,-1 1 13 0,-1 2-3 0,1 3 2 16,-3 2-1-16,2 2-7 0,-2 3 1 0,2 2-1 15,1 3 4-15,-1 0-14 0,1 4 8 0,1 1-6 16,3 4-2-16,-3-4 0 0,3 4 5 0,1 2 2 0,3 4-3 16,0-1 1-16,1 6-5 0,0-1 2 0,4 0-2 15,-3 7 9-15,3 0-5 0,-4 1-3 0,4 0-1 16,-3-3-7-16,1 1-5 0,0-2 2 0,-1 1 3 16,2-2-7-16,-1-3 1 0,0 0-4 0,2 0-3 0,0-2 2 15,2 1 4-15,0 1-3 0,-1-1-1 0,4 0 5 16,2 0-8-16,0 0 3 0,1 0-4 0,0 0 6 0,4-3-6 15,0 2-1-15,-1-2-1 0,3 4-8 0,-3 0 1 16,3 1 1-16,-1-2 4 0,-2 5 3 0,0 0 11 16,0 0 9-16,-1-4-3 0,1 0 5 0,-2-1-1 15,1-4-2-15,-1 2 3 0,2-3-13 0,-3-3-10 0,5 1-7 16,-4-3-1-16,4 1-2 0,-1-4 2 0,1 1-7 16,1-2-2-16,1 0 2 0,0-3 4 0,3-1-2 15,-1 0 3-15,-1-1-4 0,5-1 2 0,18 21 21 16,-18-26-16-16,1-2-3 0,-5 1 7 0,5-1-3 15,-4-3 0-15,2-1-2 0,-1-2-7 0,-1-1 1 16,-1 0-1-16,-1 1-1 0,0-4-1 0,-3-1 1 0,0-1 4 16,-3 0-6-16,-2 0 4 0,1 1-4 0,-1-3 7 15,-3 0-3-15,0 0 2 0,0-4-4 0,-2 3 1 16,0 1-2-16,2-2-1 0,-4 0 8 0,1 0-9 16,-1 0 5-16,1-1-9 0,-2 2 5 0,3-4-3 15,-3 1 10-15,0 2-3 0,3-2 0 0,-3 1 0 0,0-2-2 16,0 0 4-16,2 0-2 0,-2-2 1 0,0 4-4 15,2-4 2-15,-4 1 2 0,2 1 1 0,2-3-4 16,-2 2 1-16,1 0-6 0,1-3 2 0,1 0-11 16,0-2-12-16,2-2-9 0,-2 3-7 0,0-5-6 0,3 2-23 15,-4 3-3-15,1 1-14 0,1 1-15 0,-3-1-13 16,-1 6-26-16,3-7-30 0,-3 1-35 0,-3-1-32 16,0 5-40-16,0-5-44 0,-1-4 8 0,-2 8-31 15,0-3-30-15</inkml:trace>
  <inkml:trace contextRef="#ctx0" brushRef="#br0" timeOffset="136666.35">13854 13612 1570 0,'-11'-3'12'0,"4"-3"-19"0,2 6 65 0,-2 0-36 16,0 0 25-16,3 0 5 0,-1 1 19 0,1-1 17 15,1 0-6-15,3-1 32 0,-1-3-55 0,1 2 47 0,1 4-5 16,-1-2 3-16,5 5-14 0,-2-2-9 0,5 4 8 15,-1 2 0-15,3 2-10 0,2-1-9 0,2 1-16 16,-1 2-4-16,3-3-6 0,2 1-9 0,1-3-13 0,-3 0-10 16,5-2-1-16,-2-1-2 0,-2-2-1 0,3-3-3 15,-3 0 0-15,-2 2-3 0,0-2 3 0,-1 2 0 0,-5-2-5 16,3 0 5-16,-2 0-8 0,-2 1 3 0,-1-1-2 16,-1-1 5-16,2 1-6 0,-2-2-11 0,2 2 0 15,-1-2-16-15,-1-1-19 0,1-7-11 0,2 5-13 16,-3-7-16-16,0 1-8 0,0-2-1 0,-1-2-2 0,2 1 7 15,-6-3 20-15,1 6 7 0,-1-7 18 0,-1 8 16 16,0-8 10-16,0 7 7 0,2-4 11 0,-2 4 5 0,-2-2 7 16,2 2 10-16,0 0 12 0,-1 1 4 0,1 1 8 15,-3-1 20-15,-1 2 3 0,1 0 6 0,-2 2 15 16,-1-1 6-16,0 3-10 0,1 3 8 0,-3-2 6 0,5 5-1 16,-5-2-3-16,5 2 0 0,0-3-6 0,0 5-10 15,1-4 0-15,0 3-4 0,2-2-7 0,0 3-3 16,2-2 5-16,0 2-3 0,-2 1-7 0,3-2-1 0,-1 5 9 15,-1-3 6-15,4 6-4 0,-1-6-10 0,-1 3-4 16,2 2-3-16,0-1-1 0,-2 2-6 0,2-2-3 16,-2 1-8-16,1-2-6 0,1 2 0 0,0-1-3 0,-1-2 2 15,-3 1 0-15,1-1-1 0,-1 0-8 0,1 1 1 16,0-3-5-16,-2 2 9 0,0-3-11 0,0 1-1 16,0-2-3-16,0 2-1 0,1-3 3 0,-1 0-3 15,-1 0-1-15,1-2-8 0,1 0 8 0,-1 0 2 0,0 1-2 16,0-1 3-16,0 0-6 0,0 0 2 0,0 0 4 15,0 2-7-15,0-2 4 0,0-2-3 0,0 2-4 16,0-1 1-16,0 1-1 0,0 0-1 0,0 0-6 16,0 0-12-16,0 1-12 0,0-1-15 0,3 2-29 15,-3 3-39-15,-3-1-59 0,3-4-73 0,3 0-75 0,-3 4-81 16,-3-8-76-16</inkml:trace>
  <inkml:trace contextRef="#ctx0" brushRef="#br0" timeOffset="139778.37">20187 10727 1070 0,'-1'4'22'0,"-6"-2"15"0,7-1 12 0,-3-1 8 16,1-1 26-16,2-1-45 0,-1-2 49 0,4 7-39 0,-3-6 24 16,3 3-59-16,-3-1 42 0,3 1-57 0,1 0 33 15,-4 1-9-15,5-1 11 0,-1 0-10 0,0 3 6 16,3-2 4-16,3 4-53 0,-1-3 51 0,-9-2-58 0,0 0 55 15,0 0-60-15,0 0 48 0,0 0-50 0,69 8 47 16,18-4-14-16,-69-4-2 16,-1-1-12-16,-4-5 11 0,4 4-68 0,-6-1-9 15,1 1-44-15,0 0-37 0</inkml:trace>
  <inkml:trace contextRef="#ctx0" brushRef="#br0" timeOffset="139978.07">20186 10870 1431 0,'-4'6'35'0,"4"-8"-26"0,4 4 71 0,-4-2-32 15,1 2 25-15,5 1 9 0,0-1 24 0,4 0 10 16,4 1-24-16,1-3 34 0,6 0-65 0,0 0 33 0,8-7-26 16,3 4-11-16,-1-2-22 0,4 2-8 0,-1-1-12 15,0 3-7-15,-4 1-7 0,0 0-16 0,-8 1-23 16,0-1-22-16,-3 7-43 0,-3-6-59 0,-6 3-36 0,-3-2-72 15</inkml:trace>
  <inkml:trace contextRef="#ctx0" brushRef="#br0" timeOffset="142636.35">21128 10530 766 0,'0'0'28'0,"0"0"0"0,-29-13 8 16,29 13 11-16,0 0 9 0,0 0 10 0,0 0 14 15,0 0-7-15,0 0-2 0,0 0 8 0,-14-12 4 16,14 12-44-16,0 0 39 0,0 0-50 0,0 0 54 0,0 0-50 16,0 0-2-16,0 0-10 0,0 0 26 15,0 0-12-15,0 0-55 0,0 0 57 0,0 0 1 16,0 0-3-16,0 0 7 0,0 0-8 0,0 0-2 15,0 0 6-15,0 0-2 0,0 0-11 0,0 0 1 0,0 0 2 16,0 0-6-16,0 0 6 0,0 0 0 0,0 0 1 16,0 0-4-16,0 0 4 0,0 0-7 0,0 0-2 15,0 0 4-15,0 0-1 0,0 0 6 0,0 0-1 0,0 0 0 16,0 0-1-16,43-25 1 0,-43 25-1 0,0 0 8 16,0 0-8-16,0 0 3 0,0 0 5 0,0 0 1 15,0 0 0-15,0 0-3 0,0 0-1 0,26 13-7 16,-26-13 7-16,0 0-10 0,53 36 7 0,-47-31-11 15,2 3 6-15,0 0 14 0,2 0 0 0,-1 3-4 16,0-2 3-16,3 1 1 0,0 1-2 0,-1 0-3 0,1-1-7 16,1 1-11-16,0 0-2 0,1-1-2 0,-1 2-2 15,3-1 5-15,-5 2 2 0,-1-2 1 0,4 4 5 16,-2-2 2-16,2 1 6 0,-1 0-3 0,0 3 6 0,4-2-7 16,4 4 9-16,0 1 2 0,4 2 8 0,-5 0-3 15,5 0 0-15,-1 2 2 0,2-2-9 0,-3 2 5 16,2-1-9-16,1 2-7 0,-4-3-10 0,2 7 0 0,-1-2-1 15,-3 3-2-15,2-1 3 0,0 2-2 0,-5-1-1 16,2 3 1-16,-2-5 2 0,3 0 0 0,-3 2-5 16,-3-2 2-16,2 0 1 0,-3 0 0 0,1-2 2 15,-2-1 1-15,-2 1-2 0,2-2 3 0,-4 1 0 0,4-2 5 16,-3 1-5-16,0 1 4 0,0 1-7 0,-1-1 5 16,1-2-6-16,-3 3-2 0,4-1 8 0,-4 1-6 0,3-2-1 15,-2 1-3-15,-1-1 0 0,1 1-2 0,-4 1 4 16,3-1-2-16,-3-3-2 0,0 3 4 0,-3-1 9 15,2 3 10-15,-2-4 2 0,-2 2 6 0,2 0-1 0,-3 1 5 16,0-2-5-16,-3 3-3 0,3-3-5 0,-4 3-12 16,2 3-2-16,1-6-1 0,-3 0-5 0,0-2 1 15,2 6 2-15,-2-3-9 0,-1 3 3 0,2-3 0 0,-2 1 8 16,2 3-8-16,-1 1 2 0,-1 2-8 0,-1-2 1 16,3 1 8-16,-1-3 1 0,-2 1-4 0,-2 0-4 15,5 1 2-15,-6-3-1 0,2 3 3 0,-2-2 3 0,0 1-4 16,-1-1-2-16,0-1 7 0,1 1 0 0,-1-1-1 15,0 2 4-15,3-2 1 0,-3 1-4 0,-1-1 4 16,1-1 0-16,2 2-2 0,-3-2-3 0,2 0 2 0,-2-2-4 16,3-1 2-16,0 0-4 0,-1-1 2 0,0-1 0 15,3 1-5-15,-2-3 6 0,0-2-2 0,3 3 3 0,-1-2-3 16,1-2 9-16,-1 1-10 0,0-1 1 16,3-3 1-16,-4 4-2 0,4-4-1 0,-5 1 2 0,5 1-4 15,-2-4 1-15,0 3 2 0,-2-2-2 0,2 0-1 16,0 1 5-16,2-1 1 0,-5-3-2 0,6 2-1 15,-3 0-3-15,3-3 4 0,-4-1-3 0,6 1 3 0,-3-3-3 16,3 0-2-16,-4 1 1 0,1-2 5 16,1 1-3-16,-1 1-4 0,1-3 2 0,0 1 3 0,2 1 1 15,-3 0-2-15,1-2-2 0,2 2-3 0,-3 0 0 16,4-3 6-16,-3 5-2 0,4-3 1 0,-3 0-2 0,0-1 2 16,0 1 0-16,4 0 2 0,-4 0-3 0,1-2-1 15,0 1 0-15,-1 0-3 0,1 0-1 0,3-2 3 16,-3 1 5-16,0 0-5 0,1-2 5 0,2 0 0 15,-1 0 0-15,1 0 2 0,0 0-6 0,0 0 2 16,1 0-6-16,-1 0 1 0,0 0 0 0,-1 0 1 0,1 0-2 16,0 3-3-16,0-3 8 0,0 0-1 0,0 0-2 15,0 0 4-15,-4 0 0 0,0 0 0 0,4 0 1 16,0 0-3-16,0 0 2 0,-5 0-5 0,5 0 4 16,0 0 1-16,0 0-5 0,0 0-1 0,-1 0 0 0,1 0 2 15,0 0-6-15,0 0-1 0,0 0-1 0,0 2-10 16,0-2-11-16,0 0-4 0,0 0-5 0,-4 0 0 15,4 0-20-15,0 0-14 0,0 0-7 0,0-2-14 16,0 2-1-16,-3 0-14 0,3 0-11 0,0 0-23 0,0 0 1 16,-3-3 7-16,0-3-19 0,0-2 14 0,-5-2-14 15,3 1 4-15,-3 0-1 0,2-2 8 0,-2 3 1 16,-1-1 2-16,1 6 8 0,-1-5 1 0,5 4 28 0,-5-4 13 16,2 4 14-16,4-1 15 0,-4-1 20 0,4-1 14 15,2 1 16-15,-3-2 7 0,0 1 0 0,1-3-1 0,1 1 6 16,-1-2-1-16,3-3 5 0,-2 3-6 0,1 1-2 15,-1-3 3-15,1 1 0 0,1 3 10 0,0-1 9 16,-2 0 22-16,4 2 3 0,-2 1 13 0,0 0 18 16,1 5 4-16,-1-4 7 0,2 3-5 0,-2 1-8 0,1 3-11 15,-1-1 5-15,2 4 9 0,-2 0 2 0,0 6-5 0,0-1 15 16,3 6 9-16,-3-1 0 0,-3 5-6 0,3 3-4 16,0-2-5-16,0 4-12 0,-2-2 5 0,1 5-14 15,-2-6-14-15,1 0-3 0,0-3 3 0,1 2-4 16,-1-1-11-16,2-4 4 0,0 2-7 0,0-7 0 0,0 8 2 15,3 0 4-15,-1 0-5 0,0-3-1 0,1 3 0 16,0-5-2-16,0 1 4 0,1-3 0 0,1-1 6 16,-1-1 5-16,0-1-1 0,1-2 5 0,3 1-3 15,-1-5-7-15,0 1-4 0,1 0-3 0,0-2-2 0,-1-2-14 16,4-1 5-16,-3 1-3 0,0-2-4 0,-2 1 3 16,2-1 0-16,-5-1-3 0,6 3-1 0,-2-4 2 15,4 3-2-15,-3-1 1 0,1 2 8 0,4-2-2 16,-1 1 5-16,1-3 0 0,1 3-2 0,-1 1 2 15,1-2 1-15,-3 1-1 0,3 1-8 0,-6-1 1 0,5 1-4 16,-2 0 1-16,-1 0 1 0,-1 1-2 0,0-2 7 16,-1-2-11-16,-1 4 8 0,-1 0 2 0,-2-2 5 15,3 2 3-15,-4 0-8 0,0 0 7 0,1-3-4 0,-3 6 6 16,2-6-10-16,2 1 3 0,-1 2-8 0,3-2-8 16,-1 1 3-16,-1-2-2 0,3 1-9 0,0-2 2 15,1 3 8-15,0 0-9 0,-1-1-2 0,2-1 6 16,-2 3 2-16,-1-3-3 0,-1 3-4 0,-1-2-5 15,3 2-9-15,-7-3-8 0,4 3-4 0,-3 0-29 0,-2 0-24 16,1 3-35-16,-2-1-28 0,1-2-43 0,-2-2-42 16,-3-3-55-16,-6-1-66 0,5 3-64 0</inkml:trace>
  <inkml:trace contextRef="#ctx0" brushRef="#br0" timeOffset="143637.1">19804 15506 1309 0,'-8'0'20'0,"3"-6"26"0,4 2-26 0,-7 0 65 16,3 1-28-16,1-1 4 0,-1 1 29 0,3-1 5 16,1 2-4-16,1 0-8 0,-4 1 33 0,8-1-53 0,-4 1 36 15,3-3-1-15,3 4-20 0,1-6 14 0,3 3-6 0,6-1-13 16,3 1-8-16,2-2 1 0,4 2-2 0,1-3 0 16,2 3-6-16,4 1-20 0,-1-4-14 0,3 4-5 0,4-1-2 15,-4-2-12-15,4 5-8 0,2-3-6 0,-4 0-2 16,-3-1-17-16,-1 3 5 0,-5-3-15 0,-5 2-12 0,-3 0-14 15,-7 0-11-15,-2 1-7 0,-7 1-22 0,1-2-4 16,-8 2-33-16,1 0-18 0,-3 0 33 0,-4 0-34 0,-6 2-25 16,0 1-29-16,-2-1-20 0</inkml:trace>
  <inkml:trace contextRef="#ctx0" brushRef="#br0" timeOffset="143869.43">19795 15699 1508 0,'4'5'33'0,"0"-5"-7"0,5 1 16 0,2 2 26 0,-3-3 18 16,2 0 19-16,4 0 16 0,0 0 12 0,3 0-14 15,1 1 22-15,1-2-4 0,-3-2-18 0,3 1 3 0,3 0-15 16,-1 0-14-16,4-2-10 0,2 3-21 0,3-1-11 0,1-1-13 16,4-2-8-16,2 3-20 0,-4-2-5 0,3 1-2 15,-3 1-3-15,-5-1 1 0,0-1-3 0,-5 4 2 0,-1 0-20 16,-4-4-21-16,-2 4-10 0,-5 0-33 0,-4 0-18 15,1 2-33-15,-6 0-29 0,0 2-47 0,-2-4 15 0,-2 3-50 16,-5-2-47-16</inkml:trace>
  <inkml:trace contextRef="#ctx0" brushRef="#br0" timeOffset="145619.01">26734 10776 1287 0,'-3'-2'18'0,"-1"2"28"0,0 0 12 0,0-2-32 16,3 2 81-16,1 0-42 0,0-3 29 0,0 3 7 16,0 0-2-16,0 3-14 0,1-6-7 0,3 2 34 15,-3 1-75-15,6-5 41 0,-1 1-31 0,5 0-2 0,3 3-18 16,2-3-11-16,2 0-5 0,2 2-3 0,3 1-2 15,7-1-4-15,-3 2 8 0,2 0-6 0,6-2 3 0,-1 2-6 16,4 2-1-16,-4-2 3 0,-3 2-5 0,1-2 5 16,0 0-8-16,-4 0 2 0,-1 0-1 0,0 0 1 15,-6 0-1-15,2 1 0 0,1-2-1 0,-5-1 3 0,-5 2 0 16,-3 0 1-16,2 0 4 0,-9 0 2 0,0 0 4 16,-4-2 0-16,-2 4 4 0,-3-4-4 0,-1 2 2 15,-7 0-1-15,1-1-4 0,-9 4 0 0,-2-1-6 0,2 1-1 16,-6 1 4-16,-3 0-4 0,0 3-2 0,-3 0-1 15,-1-2 3-15,3 0 2 0,-1 0 3 0,-1 2-2 16,3-2-8-16,1 1 6 0,4-1 3 0,3-1 3 0,4 1-7 16,1 1-1-16,6-1 1 0,2-2 3 0,3 2 0 15,1-3-4-15,3 3 1 0,4-3 0 0,-1 1 4 16,6-1-3-16,0 0 2 0,1-1 0 0,4 0-1 0,1 0 5 16,4-2-3-16,1 0-3 0,3 0-2 0,1-3 5 15,7 1-6-15,-3 1 2 0,5-1 2 0,-5-1-19 0,-2-1-9 16,3 4-19-16,-1-4-7 0,0 3-22 0,1-4-19 15,-2 5-21-15,5-7 28 0,-1-1-52 0,1 2 24 16,-4-1-11-16,-1 0-21 0,-2 2-5 0</inkml:trace>
  <inkml:trace contextRef="#ctx0" brushRef="#br0" timeOffset="146635.95">27402 10746 745 0,'0'0'25'0,"0"0"14"0,0 0 4 0,0 0 14 0,0 0 19 16,0 0 10-16,-39-2 24 0,39 2 12 0,0 0-51 0,0 0 52 16,0 0-37-16,0 0-12 0,0 0-6 0,0 0 6 15,0 0-16-15,0 0 0 0,0 0 39 0,0 0-55 0,0 0 35 16,0 0 13-16,0 0-5 0,0 0-13 0,0 0-4 0,0 0-1 16,0 0 1-16,0 0-9 0,0 0 2 15,0 0-12-15,0 0-3 0,0 0-1 0,18 5 4 0,-18-5-7 16,0 0-1-16,0 0-3 0,90 31 2 0,-68-23 4 15,3 5 15-15,-3 0 8 0,7 2-3 0,-2-1-1 16,6 8-9-16,-2-6 1 0,4 6-3 0,-3-2-10 16,4-2-15-16,0 0-11 0,1 1-1 0,-2 3 3 0,-1-2 2 15,5 7-1-15,0-2-5 0,-1 6 2 0,0 2 3 16,0 2-2-16,-2 2-1 0,2 1-7 0,-3-3-8 0,-4 3-2 16,3 1 7-16,-4-2 4 0,-4 0-5 0,1 1-3 15,-1-1-3-15,-1-3 0 0,0 4 6 0,-1-1 3 16,0 0-4-16,-5 0-3 0,1 3 0 0,-2-5 2 15,-1 5 5-15,-2-2-2 0,-1-1 4 0,-5 1-1 16,-1 2-2-16,-2-5 5 0,1 3 1 0,-6 0 6 16,1-1-1-16,-4 3 0 0,1-2-1 0,-1 1 3 0,0-5 1 15,1-1-6-15,-2 1 0 0,-2 1-3 0,2-1-2 16,0-1 5-16,-4-1-6 0,4 1-4 0,-3 3-2 16,-2 0 7-16,3-2-6 0,-1-1-3 0,1-1 1 0,-1 1-6 15,-3-4 6-15,4 1 0 0,-2-4-1 0,3 2-7 16,-3-1 4-16,1-3 1 0,1 1 2 0,2-2 3 15,0-2-1-15,-4-1-5 0,4 2 2 0,0-2 2 16,0-2 0-16,-5 1 1 0,2 2-1 0,-1-2-4 0,-1 1-5 16,-1-2 9-16,3 0-4 0,-4 0 5 0,1 1-3 15,-2-1 1-15,3 0-3 0,-3 0 4 0,0 0 4 0,-12 0-7 16,13 1-1-16,2-2-1 0,-1 1 4 16,-1-2 3-16,3 2-1 0,1-1-3 0,-1 1-2 15,14-2 4-15,-14-1 6 0,3 3-6 0,-2-1-1 0,-1-1-2 16,2 0 3-16,1 1 3 0,-1-3-5 0,-3 1 8 15,3 2-9-15,1 0 4 0,-1-2-6 0,2 0 1 16,-4 1 0-16,0-1 0 0,3 0 1 0,0 2-4 0,-3-2 4 16,2-1-4-16,1-2 7 0,-4-1 0 0,3-1-1 15,0 0-1-15,-1-1 1 0,1-1-1 0,-1 2 4 16,0-2 2-16,1 2-2 0,0 1-3 0,0 1-2 16,0-2 1-16,2-2 1 0,-3 0-1 0,5-2 2 0,-2-1-4 15,1 3 1-15,-1-2 2 0,1-1 4 0,0-2-6 16,1 0 1-16,-1 0 1 0,1 1-1 0,1-2 2 15,-4-1-4-15,4 2 1 0,-1-1 1 0,-1-1-1 16,1 1-1-16,-1-1 2 0,-1 1-2 0,2 0 2 0,-1 1 1 16,-1-1 3-16,0-2-10 0,-1 4 12 0,1 1-5 15,0 0-1-15,-2-1 0 0,-1 3-2 0,2-2 0 16,-1 0 0-16,0 2 3 0,0 0-2 0,-1-1 2 16,0-1-4-16,1 0 1 0,-2 1 0 0,6-1-3 0,-6-2-5 15,6-3-5-15,-1 3-8 0,1-1-7 0,1-2 0 16,0 2-18-16,1-6-12 0,1 3-26 0,-1-4-21 15,3-3-34-15,-1-3-34 0,2-4-30 0,-2 0-47 16,2-5-26-16,4-2 5 0,-3-2-9 0,-1 2-21 16,2 1 3-16,0 1 26 0</inkml:trace>
  <inkml:trace contextRef="#ctx0" brushRef="#br0" timeOffset="146981.04">27992 13714 961 0,'-8'0'19'0,"-1"-2"23"0,4 1 16 0,-3 0 26 0,5 1 17 0,0-4-23 15,1 4 58-15,1 0-34 0,1 0-7 0,0-1-5 16,0 4-10-16,0-1-8 0,0-1-6 0,0 2 30 16,0-1-47-16,0 3 42 0,0-1-9 0,1 5-10 15,1 3-3-15,1-1-15 0,-1 2-3 0,3 6-5 0,-5-1-8 16,4-2-7-16,0 1 2 0,-3-1-9 0,2 0-1 16,2-3-3-16,-2-2-12 0,-2 0 5 0,3-3-4 0,-3 0 2 15,3-2-8-15,-4-1-1 0,3 3 1 16,2-5 2-16,-1-1 2 0,2 2-5 0,1-2-1 0,1-2-7 15,1-2 4-15,4-2 4 0,-2 0-2 0,3-1-2 16,-1-2-1-16,1-1 1 0,2-2-3 0,-3 1 8 16,2-3-4-16,0 1-1 0,0-1-1 0,-2-1 0 0,1 3 7 15,-3-1 4-15,-1 3 5 0,1 1 5 0,-6 3 24 16,1-1 7-16,-3 4 6 0,0-1 1 0,-3 4-4 16,2-1-4-16,-4 4-2 0,2-5-5 0,-3 2-21 15,3 1-12-15,-3 3-6 0,0-2-2 0,0 2-5 16,-1 0-40-16,0-1-40 0,-2 2-45 0,-1 0-60 0,2 3-55 15,-3-2-44-15</inkml:trace>
  <inkml:trace contextRef="#ctx0" brushRef="#br0" timeOffset="147590.54">27398 15433 710 0,'0'0'30'0,"0"0"14"0,0 0 22 0,0 0 25 0,0 0 24 0,0 0 34 0,0 0-22 15,-37 20 23-15,37-20-13 0,0 0 14 0,0 0 1 16,0 0-4-16,0 0 1 0,0 0-24 0,0 0 42 15,-17 9-1-15,17-9-17 0,0 0-19 0,0 0-11 0,0 0-10 16,0 0-23-16,0 0-10 0,0 0-18 0,0 0-20 16,0 0-2-16,0 0-12 0,0 0-8 15,67 11-25-15,16-2-15 16,-67-12-7-16,5 3 0 0,-8-2-17 0,4 2-22 16,-4-3-8-16,-13 3-18 0,0 0-20 0,0 0-8 0,0 0-25 15,0 0-34-15,0 0-28 0,0 0 18 0,0 0-35 16,0 0-27-16,0 0-14 0</inkml:trace>
  <inkml:trace contextRef="#ctx0" brushRef="#br0" timeOffset="147760.22">27387 15547 1633 0,'0'0'27'0,"0"0"-1"0,0 0 17 0,0 0 11 15,-60 45 20-15,60-45 13 0,0 0 9 16,0 0-13-16,0 0 27 0,0 0-10 0,0 0-27 0,0 0-8 15,23 19-24-15,-23-19-11 0,0 0-8 0,0 0-77 16,0 0-34-16,0 0-53 0,198 10-41 16,-185-16-97-16</inkml:trace>
  <inkml:trace contextRef="#ctx0" brushRef="#br0" timeOffset="182447.04">3896 12160 982 0,'-29'-16'8'0,"-1"5"6"0,-3 1 13 0,-1 1 9 0,-3 3 4 0,-4-1 4 15,-5 5 11-15,-3-2 14 0,-3 7 4 0,-3-2 1 0,-3 8-40 16,-5-3 49-16,-3 6-47 0,-2 0 56 0,0 5-52 16,-3 7-13-16,-5-4-11 0,5 7-4 0,-2 1 30 0,2-5-48 15,0 3 51-15,1 1-54 0,3 1 44 0,4-3-1 16,0 6 3-16,-2-3-1 0,-1 2 0 0,3 7 3 0,1-1-4 15,2-1 1-15,1 2-2 0,1 1 3 0,4-2 1 16,0 4 3-16,8 2 14 0,1 1-2 0,7 5 7 0,3 3-3 16,5 7 7-16,5 0-5 0,4 8-1 0,5-1-1 0,2 6-16 15,5 1-9-15,5 3-7 0,4 0-4 0,2-8-2 0,6 3 13 16,6-3 9-16,5 1 1 0,3-6-4 0,7-3 10 16,4-5 6-16,5-3 13 0,7-2 4 0,6-4-11 0,5-7-7 15,7-6-3-15,2-5 4 0,9-5-5 0,2-7 0 16,9-4-7-16,-3-6-10 0,10-9 6 0,4-3-1 0,14-9-3 0,12-3-5 15,6-10 1-15,11-5-12 0,7-10-3 0,14-2 2 16,0-9-7-16,0 3-6 0,1-5 2 0,1-3 0 16,-4 0-9-16,-1-4 3 0,-11 2-5 0,-2-2-7 0,-11 2-3 15,-5-7 2-15,-14 0-2 0,-11 1 1 0,-13-3 4 16,-8 3 1-16,-12-2 3 0,-10 2-2 0,-14-3-2 16,-7 2-5-16,-7-1-13 0,-10 1-6 0,-8-1 0 0,-7 5 3 15,-7 7-7-15,-2-1 5 0,-6 8 2 0,-9 3 2 16,-12 4 10-16,-5 2-2 0,-13 5-6 0,-6 4-11 15,-14-3 3-15,-13 5 1 0,-9 3 6 0,-4 2 0 0,-10 2 6 16,-3 4-32-16,-6 3-6 0,-2 2 7 0,2 1 13 16,1 4-6-16,3 2 0 0,1 4-4 0,4 2-5 0,5 5 36 15,3 3 14-15,2 4-8 0,1 2-8 0,5 3-3 0,4 2-5 16,6 2-2-16,11 3-2 0,4 1-17 0,10 3-36 16,9-2-36-16,13 2-33 0,10-3-1 0,9 5-47 0,3-2-32 15</inkml:trace>
  <inkml:trace contextRef="#ctx0" brushRef="#br0" timeOffset="183372.25">5408 12609 1439 0,'-2'-11'26'0,"-1"-5"29"0,6 3-46 0,2-16 87 0,1 14-11 0,0 0-46 16,1-2 6-16,6 1-20 0,4-3-16 0,3 3 50 0,-2-2-57 15,7 4 57-15,4-3-52 0,5 2 55 0,3 4 0 16,10 2-3-16,-2 0-6 0,8-2 3 0,2 5 4 16,5 1-17-16,2-3-3 0,-3 2-3 0,3 5-3 0,-4-1-2 15,4 4-7-15,-4 2-7 0,-1-1 0 0,0 5 5 16,0 0 7-16,0 4-5 0,-5 0-2 0,2 3 2 0,-4 4 0 16,0 6-2-16,-3 0-4 0,-6 4 0 15,0 6-10-15,-3 0-1 0,-5 0 2 0,0 3 0 0,-3-2 4 16,-9 2 6-16,3 2 7 0,-5 0 0 0,0-1 2 15,-2-2 6-15,-1 4-1 0,-5-1-1 0,3 0-3 0,0 1-6 16,-1-3-5-16,-3 4-5 0,-1-2-1 0,-4 2-1 0,1-3 1 16,-3 4 3-16,-1-2-1 0,0 2 8 15,-2 0 1-15,0 1 3 0,0 0-5 0,0 5 1 0,0-3 1 16,1-8 0-16,-1 4 0 0,2-1-5 0,1 0-2 16,3-2-1-16,-1 1 4 0,1-2-6 0,1-1-2 15,-1 6-4-15,3-3 2 0,-1-2-4 0,2-1-3 0,4-2 1 16,-4 0-2-16,1-2 7 0,4-1-1 0,0-2 1 15,2-3 2-15,2 1 2 0,0-2 4 0,3-3 1 0,2-1 1 16,1 0-2-16,1-5 0 0,2 0-6 0,2-2-3 16,2-2 3-16,-2 0-2 0,1-4-2 0,-1 1-1 0,2-5 1 15,-2 2-1-15,0-3 8 0,0 0 1 0,0-3 2 16,3 0 0-16,1 0 7 0,-1-1-1 0,3-1 9 0,3 1-1 16,3-2 0-16,1 1 2 0,1-2-2 0,2 0-5 15,1 0 1-15,2 1-6 0,0-1-5 0,-1-1 2 0,-3 2-8 16,0-2-6-16,2 2-1 0,-1-1 0 0,1-1-3 15,-4 0 5-15,3 3-13 0,-2-2 6 0,4 2-1 0,-4-2-1 16,-6 1 2-16,1 1 6 0,-4-2-6 0,-3 2 2 16,-4 0 8-16,-1 0-9 0,-6-1 2 0,1 1 1 15,-6-2-2-15,1 3 3 0,-4-1-3 0,-1 1-1 0,-2 0 2 16,-2 0 4-16,3 0-3 0,-2 1 5 0,-1-1-5 16,0 3 1-16,0-2 2 0,-2 1-5 0,1-1-4 0,1 0 3 15,-1 0-2-15,-2 1-1 0,-2-2 4 0,1 1-1 16,-3-1-1-16,-1 1 4 0,2-1-5 0,-4-1-22 0,4 2-20 15,-4-1-31-15,2-2-62 0,-1-1-75 0,-3-1-80 16,-2-4-72-16,-3 1-42 0</inkml:trace>
  <inkml:trace contextRef="#ctx0" brushRef="#br0" timeOffset="183668.54">8827 14088 2082 0,'-5'0'31'0,"-3"-2"23"0,6 1 9 0,10-2 10 0,-9 0-1 0,-3 2 4 0,6 1 0 0,3 1 7 0,-3-1-22 15,10 3-18-15,-4-1 9 0,3 2 3 0,5 1 6 0,0 0-2 16,4 2 7-16,2-1 3 0,1 4-4 0,0-1-3 16,4 0-17-16,-3 1-12 0,-1 0-2 0,1 1 0 0,-2 4-8 15,0-3-15-15,-4 4-2 0,2 1 1 0,-5-1 1 16,-1 2 2-16,-3 2-1 0,0 0 1 0,-5 0 0 15,-2 1 1-15,-3 1 1 0,-2 1-2 0,-3 1-2 0,-4-1 0 16,-2 2-7-16,-5-3-3 0,0 3 1 0,-2-1 5 0,-3 0-14 16,1-4-21-16,-2-1-18 0,-1 1-40 0,2-4-46 15,-3-1-48-15,3 0-49 0,3-4-9 0,4 0-72 16,-3-4-44-16</inkml:trace>
  <inkml:trace contextRef="#ctx0" brushRef="#br0" timeOffset="184578.31">11162 13855 1196 0,'-6'-15'11'0,"0"-5"18"0,-1 1 18 0,-2 7 5 0,-7-1-5 0,-3 2 3 15,-2 3 8-15,-5-1 14 0,-3 0-52 0,-3 4 39 16,-4 2-51-16,-4-1 42 0,-4 1-36 0,-5 3 0 0,-3 0 12 16,-3 1-2-16,-7 2 44 0,-1 1-50 0,-4 3 49 15,-2 6-38-15,-5 2 50 0,1 7 9 0,-5 1-11 0,4 8 1 16,7 3 12-16,1 5 11 0,4 5-19 0,4 0-7 16,6 6-10-16,4 1-11 0,3 6-3 0,3 0-10 0,-1 5 0 15,4 0-5-15,3 2 7 0,4-1 8 0,4 2 15 16,8 3 13-16,0-2-1 0,10 3 0 0,1-6 1 15,8 2-7-15,2-3 0 0,5-1-3 0,2 5-11 0,3-2-11 16,3 2 2-16,4-4-2 0,2 3-12 0,2 1 6 16,1 3-7-16,5-3-4 0,1-3-1 0,1-1-3 0,1-3-7 15,3-2-2-15,-3-3 2 0,1 0-9 0,1 0-3 16,6-5 3-16,-1 0-2 0,5-3 2 0,1 2 1 0,2-3-2 16,8 1 0-16,3-8-4 0,3 5 5 0,-3-3-1 15,3-5 4-15,0-5-5 0,2-3 5 0,0-3-1 0,-1-2-1 16,1-5 4-16,1-6-3 0,-1-5-3 0,1-1-3 15,-3-4 1-15,4-2-4 0,-3-6 3 0,1-4-6 16,-5-9-7-16,1 0-1 0,-1-11-4 0,3-3-10 0,0-9 1 16,3-6-10-16,1-6-8 0,-4-8-6 0,8-1 1 0,-3-9-3 15,-4 1 3-15,-2-5 6 0,-8 0-5 16,-1-3 10-16,-7 2 7 0,-4-3 7 0,-7 1 3 0,-5-1 5 16,-8 7 3-16,0 3 2 0,-11 4 1 0,-2-1 2 15,-9 4-3-15,-3 3-1 0,-9 4-6 0,-5 0 2 0,-7-1-7 16,-8-1-7-16,-5-1 0 0,-7 6-1 0,-5-4 1 15,-4 4-1-15,-7-2 8 0,-3 1-4 0,-5 4 8 0,1 0 7 0,-7 0 0 16,-1 6-3-16,-4 0 2 0,1 4 3 16,-2 5-3-16,-1 5 2 0,1 3-5 0,1 6 2 0,2 3 0 15,7 6 0-15,6 1-20 0,7 5-14 0,5 3-37 0,7 1-42 16,5 3-48-16,3 0-42 0,5 3-57 0,3-1-25 16</inkml:trace>
  <inkml:trace contextRef="#ctx0" brushRef="#br0" timeOffset="186276.16">10510 16065 2132 0,'0'0'40'16,"0"0"-11"-16,0 0 3 0,0 0 2 0,0 0-3 15,0 0 14-15,0 0-17 0,0 0-11 0,26-48-8 16,-26 48 12-1,134-40-21-15,-116 39-4 0,1 1 1 0,-3 1-2 0,3 0-9 16,-2-1-2-16,-3 7-3 0,3-5-37 0,-4 3-29 16,0-1-23-16,-1-4-6 0,-2 1-30 0,-5 6-38 0,1-5-30 15</inkml:trace>
  <inkml:trace contextRef="#ctx0" brushRef="#br0" timeOffset="186463.72">10610 16194 1578 0,'-1'6'33'0,"-1"3"-23"0,2-5 72 0,6 3-18 16,-9-7 27-16,6-4 20 0,1 1 24 0,-1 0 25 0,3 1-23 15,5-5 46-15,0 3-60 0,2-5 39 0,8 1-17 16,-1 2-19-16,5-4-21 0,-1 4-26 0,3-6-12 0,0 6-20 16,0-5-12-16,-1 3-26 0,-2 0-12 0,-3-1-17 15,1-1-23-15,-5 2-27 0,-1 6-34 0,-3-3-60 0,-5 5-62 0,-2-6-74 16,-3 6-55-16</inkml:trace>
  <inkml:trace contextRef="#ctx0" brushRef="#br0" timeOffset="192575.92">14368 17538 1516 0,'6'-1'10'0,"-8"-7"12"0,4 8-23 0,-5-7 48 0,6 7-22 0,-5 0 4 0,2 0 8 16,0 5 21-16,-1-5-1 0,1 5 6 0,-3-4 41 0,4 2-39 0,-2-3 35 15,2-4 4-15,2 4-7 0,-1-5-19 0,4 5-3 16,-4-5-4-16,7 5-13 0,-6-3-7 0,7 1-12 15,0-1-6-15,4 1 0 0,0-2-2 0,6 1-8 0,2-2-14 16,1-1-5-16,5 1-1 0,-1-2 1 0,3 3-2 16,-1-3-8-16,-1 2 8 0,0-2-2 0,-2 2 1 0,-4 0 0 15,2-4-1-15,-4 7 1 0,-4-5-2 0,1 4-7 0,-5 0-24 16,-3 0-7-16,-3 1-22 0,-4 2-27 0,-1 5-47 16,-2-5-36-16,-1 0-20 0,-3 3-39 0,-2 2-35 15,0-5-37-15</inkml:trace>
  <inkml:trace contextRef="#ctx0" brushRef="#br0" timeOffset="192808.98">14350 17712 1340 0,'-3'3'28'0,"3"0"10"0,9-6 29 16,-4 8-22-16,-5-5 9 0,2 0 13 0,4-2 14 0,-1 5 10 15,-2-6-11-15,8 2 11 0,-5-1-13 0,7-9 29 16,4 4-3-16,-1-8 6 0,8 8-5 0,-4-6-7 15,7 2-11-15,-4 0-21 0,27-5 28 0,-23 5-59 16,-4 4-16-16,0-2-12 0,4 3-1 0,-4-1-5 16,-3 3-2-16,0-1-5 0,-3 3 1 0,-2-1-8 0,-6 2-22 15,1 1-8-15,-2 1-24 0,-5 2-26 0,0 2-20 16,-3-1-27-16,0 0-38 0,0-2 1 0,0 1-26 0,-5 0-27 16,4 5-13-16,-1-8-14 0</inkml:trace>
  <inkml:trace contextRef="#ctx0" brushRef="#br0" timeOffset="-198297.46">3238 7449 1493 0,'0'-3'80'0,"2"-5"-40"0,-4 3 20 0,-1 2 6 0,0-1 3 16,3 1 3-16,-5-1 16 0,5-3 16 0,0 2-76 15,2-2 55-15,-1-1-15 0,1 1 4 0,-1 1 25 0,-1-3 5 16,0 4-4-16,-1-3 1 0,1 1 8 0,-5 2-16 0,2-3-2 16,0 4-8-16,-7-1-31 0,4 0-7 0,-5 3-7 15,-1 0-20-15,-1 0-12 0,-2 6 6 0,-4-2-8 16,-1 6 7-16,-3 2 0 0,-2 4 7 0,-3-1 0 16,-2 6 4-16,0 1 4 0,0 3 0 0,-2 1 4 0,2 2-6 15,2 2 9-15,-1 4-3 0,2 1-6 0,8 1 0 16,-3 1 2-16,8 3 4 0,-2-1 7 0,8 2-6 0,-1 0-3 15,7 0-5-15,2 0 4 0,6-2-6 0,-1 1-7 0,6 1-3 16,2-4-11-16,6 0 6 0,1-1-5 0,5-2 4 16,1-3-7-16,6-5 6 0,4-4 0 0,2-4-2 0,3-3-4 15,3-4-4-15,2-4 8 0,6-5-4 0,3 2 7 0,1-2-8 16,3-5 3-16,-2-2 4 0,3-8 2 0,-4-1 1 16,1-6-4-16,-4-4 2 0,-3-4-2 0,-4-4 4 15,-2 0-3-15,-4-6-1 0,-7 2-1 0,-6-3-5 16,-3 0-7-16,-8-2 1 0,-4 0-5 0,-5-5 6 0,-7 1 0 0,-5-2 9 15,-3 2 0-15,-6-1 6 0,-2 2 2 0,-8 1-1 16,-1 2 5-16,-4 5-6 0,-2 3-8 0,-2 3-5 16,-4 7 4-16,1 3-1 0,-2 5 0 0,0 6 4 15,3 1-7-15,-1 6 3 0,2 0 5 0,3 4-16 0,2 2-7 16,3 1-23-16,4 3-11 0,4 1-38 0,2 4-38 0,2 0-41 16,2 4-43-16,5 1-37 0,4 1-6 0,0 6-41 15,1-3-47-15</inkml:trace>
  <inkml:trace contextRef="#ctx0" brushRef="#br0" timeOffset="-197491.43">3002 8403 1672 0,'-3'-12'-14'0,"6"-4"79"0,4 2-46 0,-4-3 18 0,0 0 9 0,2 0 6 0,0-1 17 15,2 4 16-15,-5 2 28 0,6 0-70 0,-2 3 54 16,1 5-7-16,4-1-2 0,-8 0 0 0,6 5-16 0,-5 0-14 16,3 0-19-16,-7 0-3 0,2 0-12 0,-2 3-9 15,-2 2-3-15,2 6-7 0,-4 3 1 0,-1 2-1 16,0 4 4-16,-3 7-5 0,0 3 6 0,-6 2-1 0,1 3-5 15,-2 1-2-15,0-1 2 0,-2 1-6 0,1-1 4 16,-1 1-2-16,1-4-1 0,-1-2 4 0,1 1-2 0,0-3 1 16,2-1 2-16,0-1-1 0,2-1-2 0,0-6 6 15,4 0-5-15,0-1-7 0,1-4 0 0,2-4 5 0,0 1-5 16,3-3 6-16,2-3-1 0,0-2-4 0,0 0 1 16,2-3 6-16,1 0-2 0,3 0-3 0,-1 0 6 0,1 0-7 15,2-3 0-15,3 2 3 0,0-4 2 0,4 3-4 16,2-3 4-16,-1 1 3 0,4-2-2 0,2 2 0 15,2 1 1-15,-3-1-2 0,4 2 0 0,2 2 2 0,0-1-1 0,3 2-4 16,1-1-1-16,1 2-1 0,1 2 7 0,2-3-3 16,1 3-2-16,1 0 0 0,2 0-2 0,-2-3 3 15,-1 3 3-15,2 0 1 0,-5-2-6 0,1 1 1 16,-4-1 2-16,-2-2 1 0,-3 1 3 0,-1-1-2 0,-2-1-6 16,-3-3 5-16,0 1 0 0,-5 1-2 0,2-4 2 0,-5 1 3 15,0-3-2-15,0 0 3 0,-3-3 1 0,0 0-7 16,1-1 7-16,-2-5-2 0,-2 1 0 0,1-1-1 15,-1-5-1-15,-4 0-5 0,3-2 1 0,0-1 5 0,-2-2-4 16,-1-3 3-16,-1 1-2 0,0-2-3 0,0 2 0 0,-1 0 3 16,-1 1 4-16,-1 1-1 0,0 2-4 0,0 3 0 15,-2 0 7-15,-1 2 15 0,-1 2 8 0,-4 3-2 16,2 0-1-16,-2 3 0 0,-2 1 5 0,0 3-2 16,-2 2-6-16,0 0-11 0,0 2-10 0,2 0 2 0,-3 1-3 0,3 1 1 15,2 2 0-15,-1 0-1 0,2 0 0 0,1 0-3 16,1 0 1-16,2 0-6 0,1 2-36 0,3 1-46 15,-3-3-56-15,2 2-51 0,3-2-33 0,-1 2-72 16</inkml:trace>
  <inkml:trace contextRef="#ctx0" brushRef="#br0" timeOffset="-196992.62">2985 8064 1340 0,'-5'1'26'0,"-3"-4"13"0,5 0 20 0,-3 3-39 0,1-5 52 0,5 7-50 0,-3-4 46 15,3 4-20-15,0 4-23 0,0-4-6 0,2 10-12 16,-4-7 62-16,7 6-52 0,-3-4 72 0,5 2-33 0,-2-1 32 15,6-4 7-15,3 3 6 0,-1-5-2 0,7 4-14 16,-5-4 2-16,7 6-13 0,-2-6-13 0,1 1-6 0,-2 1-9 16,4 0-11-16,-3-1-6 0,0-3-5 0,-1 3 1 0,0-6 3 15,0 6 1-15,-3-7-2 0,0 2-1 0,-3-4 2 16,0 1-4-16,-3-2 3 0,0 0-10 0,-2-3-13 16,1 0 4-16,-1 0-2 0,-3-2-5 0,1 1-1 0,0-2-24 15,-1 0-14-15,-3 0-22 0,-2 2-29 0,-2 2-17 16,0-1-33-16,-1 6-21 0,-3-2-26 0,3-3 32 0,0 4-26 15,0 4-1-15,-4-3-1 0,4 2-37 0</inkml:trace>
  <inkml:trace contextRef="#ctx0" brushRef="#br0" timeOffset="-196610.14">3069 7812 1656 0,'0'0'22'0,"0"0"-2"0,0 0-3 0,0 0-1 16,0 0 11-16,-35-21-19 16,35 21-10-1,0 0 2 16,0 0 20-15,0 0 1-16,-38 15-7 16,38-15 8-16,0 0-5 15,-60 9-6-15,60-9 10 16,0 0 1-16,0 0-5 16,0 0 1-16,-43-13-5 0,43 13 3 0,0 0 2 15,13-33-17 1,28 16-12 15,-41 17-30-31,0 0-27 0,0 0-10 0,0 0-58 16,0 0-33-16</inkml:trace>
  <inkml:trace contextRef="#ctx0" brushRef="#br0" timeOffset="-196268.58">3339 7682 1960 0,'5'-2'-26'0,"0"-2"20"0,3 0 9 16,-5 0-1-16,0 3 3 0,0 1 3 0,2-1 3 0,-2 2-2 16,-3-1 26-16,2-1-20 0,-1-1-9 0,1 2 6 15,-2 2-8-15,1-1 1 0,-1 0-6 0,0 0 6 0,0 3-7 16,-1-2 2-16,-1 0 0 0,-1 3-1 0,3 0 5 15,-3 1-6-15,-3-1 7 0,1 1-4 0,0 1 7 16,0-1-3-16,-1 0 2 0,-2-2-3 0,2 0-3 0,1-2 6 16,-1 2-4-16,1-4 5 0,3 0 1 0,-1-4 9 15,1 2 9-15,0-2 4 0,2 1 1 0,0-4-5 0,0 1 10 16,2-2 1-16,2 1 10 0,-3-1-3 0,2 2-2 16,1 0 7-16,2 2 7 0,-3-2 5 0,4 2-11 0,-1 2-8 15,-2-1-13-15,1 2-7 0,-1 1-4 0,-1 0-17 16,2 1-3-16,-2 2-10 0,3-1-17 0,-3 4-31 0,-3 1-70 15,2-1-63-15,-1 1-73 0</inkml:trace>
  <inkml:trace contextRef="#ctx0" brushRef="#br0" timeOffset="-192594.07">1454 6853 1570 0,'15'-4'15'0,"-15"-1"-24"0,7 2 79 0,-11-2-33 0,2-3 23 0,1 1 27 0,1-3 15 0,6 0 21 15,-6 0 10-15,11-5 44 0,-6 6-55 0,4-5 46 0,-1 7-13 16,-5 4-4-16,-5-1-6 0,-1 6-14 0,1-6-23 16,-2 8-14-16,1-4-23 0,2 4-2 0,-3-1 0 0,3 2-18 15,1 5 0-15,3 1 2 0,0 6 0 0,2-4 1 16,1 11 4-16,2 0-8 0,0 7-10 0,0 2-7 0,-1 2-5 15,3 5-12-15,-3-1-2 0,1 5-5 0,-1 1-4 0,1-3-4 16,-1-1-3-16,2-3 2 0,-1-2-19 0,0-5-25 16,-2-1-34-16,4-2-46 0,4-6-48 0,-4-2-52 0,-4-1-76 15,1-5-46-15,3-2-20 0,-3-3-28 0</inkml:trace>
  <inkml:trace contextRef="#ctx0" brushRef="#br0" timeOffset="-192235.27">1546 7192 2198 0,'-5'-6'-19'0,"-1"-1"31"0,9-2 12 0,-6 3 14 16,6-2 2-16,-2 1 6 0,-1-1 4 0,5-3 3 0,2 0 21 15,6 0-31-15,1 1-13 0,0-4-13 0,5 1-1 16,-3-1-6-16,4-1-4 0,1 0-4 0,-2-1-1 16,0 1 1-16,-1 1 0 0,0-1 0 0,-2 1-2 0,-2-1-1 15,-2 3 0-15,-2 0 1 0,-3 1-1 0,-1 3 2 16,-3-2-3-16,-1 4-3 0,0 0 3 0,-2 2 0 0,-2 0 3 15,-1-1-4-15,-2-2 0 0,2 2 3 0,-4-5 4 0,1 0 6 16,-2-2 3-16,2-1 13 0,-2-2 5 0,3 4 3 16,-1 2 9-16,-2-3 13 0,3 5 6 0,0-1 3 0,2 6-8 15,0-3-7-15,0 5-6 0,-1-4-3 0,0 6-4 16,4 0-20-16,0 3-6 0,0 1 5 0,0 4 11 0,2 2 8 16,2 3 4-16,1 4 4 0,-2 1-2 0,4 1 0 15,-1-1-1-15,2 5-9 0,1-1-8 0,1 7-10 0,0-4-8 16,0 3-2-16,0-1 1 0,1 5 2 0,0-1-3 0,0-5-6 15,0-1-9-15,-2-4-35 0,1 0-17 0,4-4-40 16,-6-4-37-16,0 3-52 0,-3-5-34 0,1-4-48 0,2-2-1 16,-5 1-33-16</inkml:trace>
  <inkml:trace contextRef="#ctx0" brushRef="#br0" timeOffset="-191905.64">1884 6992 1688 0,'-1'-10'46'16,"-3"2"34"-16,4-2 41 0,4 3 25 0,-6 3 25 15,4 0 17-15,-2 1 8 0,-2 3 15 0,2 0-37 0,0 3-31 16,-2-2-31-16,0 2-20 0,0 0-6 0,1 3-8 16,1-3 2-16,1 5-8 0,3 1 0 0,1 1 4 0,-1 4-9 15,2-2-3-15,0 2-14 0,5-2-12 0,-3 1-8 16,2 1-7-16,0-1-8 0,-1-2-9 0,2 2 3 0,-1-3-3 16,0-2-5-16,0 0 4 0,0 0-2 0,-1-1-3 0,0-3-1 15,-1-1 2-15,-1 0-4 0,3-3 1 0,-3-2 1 16,-1-1-1-16,1-1 1 0,0-4-2 0,-2-1 2 0,0-2-1 15,-2-3-7-15,2-3 0 0,-2-2 1 0,-1-2-6 16,-2-3-4-16,0-3 6 0,0 0 0 0,4 3 2 0,-4 1 1 0,0 4-1 16,0 2 2-16,0 2 5 0,0 5 1 15,0 3 2-15,3 5-10 0,-3-1-9 0,0 0 0 0,0 5-6 16,-3-2-7-16,3 3-7 0,-4-2-6 0,2 3-14 0,1-2 1 16,-1 3-9-16,0-3-12 0,1 0-8 0,1 3-25 15,-2-1-31-15,2 1-31 0,-3 3-33 0,0 1-47 0,3-4 5 16,-3 4-49-16,1-3-35 0</inkml:trace>
  <inkml:trace contextRef="#ctx0" brushRef="#br0" timeOffset="-191305.72">2131 6885 1968 0,'-9'-3'44'15,"2"-4"29"-15,6-3 24 0,-4 3 10 0,2 1 15 0,-2 2 29 16,3-2 5-16,-1 2 17 0,3 0-28 0,0 6-20 0,0-7-22 15,0 10-11-15,3-5-14 0,-1 5-24 0,1-5 1 16,2 2-6-16,3 3-12 0,0-4-5 0,3 5 3 0,0-1 1 16,0 2-4-16,-3-1-4 0,3 4-2 0,-3 0-10 0,3 1-4 15,-5 3-3-15,-1 1-4 0,0-2 0 0,-2 5 1 16,-1-5 1-16,-1 1-3 0,2-4-2 0,-1 2 3 0,-2-4-3 16,0-1 1-16,0 0-1 0,-2-4 3 0,2 1-1 0,0-2 2 15,2 0 2-15,-2-2 0 0,0 0-1 0,0-2 3 16,0-2-3-16,0-1 1 0,0-3-3 0,-2-1-4 15,-1 0 1-15,2-5-2 0,-1-4 5 0,2-1-3 0,0 2-2 16,0-1 0-16,0 1-3 0,0-2 6 0,3 1-6 16,0-1-1-16,2 3-4 0,-2 1 1 0,0 0 1 0,2 2 4 15,0-1 2-15,0 5-10 0,1 1 6 0,-3 6-4 0,3 0 5 16,-2 6-7-16,0-1 6 0,1 3-3 0,0 2 0 16,1 2 7-16,-1 5-4 0,0-3 5 0,-2 2 0 0,0-4 3 15,2 5-2-15,-4-3-2 0,4-1 1 0,-2 0 3 16,0-3 0-16,-3 3-2 0,3 1 2 0,-1-1-2 0,0-5-2 0,-2 3 2 15,1-4 0-15,1-1-2 0,-1-1 0 0,-1-1-1 16,2-2 2-16,-2 0 3 0,0-1 1 0,0 0-5 0,0-4 0 16,3 0 1-16,-3-4 0 0,0 1 1 0,2-5-4 15,0 3 0-15,1-1-2 0,1-2 4 0,-1-2-1 16,-3 0-2-16,5-1 0 0,0-1 0 0,0 1-1 0,0-4 2 16,2 0 2-16,-1 5-1 0,3 1-1 0,-3 2-3 15,3 5 5-15,-3 0-2 0,3 6-3 0,-3 1 2 0,2 5 0 16,-1 1 3-16,2 2-1 0,-3 3 2 0,2 1-1 15,-2 2 1-15,0 3 5 0,1-1-2 0,-2-1-4 0,-1 2 1 16,4-7-1-16,-5 1-1 0,2-2-9 0,0 0-25 0,1-1-25 16,-1-1-33-16,1-2-41 0,-1 3-40 0,-2 3-49 15,2-4-45-15,1 0-35 0,-2-2 5 0,2-1-20 0,0-3-24 16</inkml:trace>
  <inkml:trace contextRef="#ctx0" brushRef="#br0" timeOffset="-190502.51">2704 6796 1775 0,'0'-4'37'0,"0"-5"49"0,0 2 28 0,-2 5 22 0,2-9 17 0,0 8 25 0,0 1 5 0,-3-3 17 0,3-2-22 16,0 2-39-16,0 3-28 0,-2-7-22 0,2 6-12 15,-6-6-25-15,4 5 0 0,-4-7-16 0,0 3-19 0,3-2-13 16,-4 1 2-16,2 0 3 0,-1 0-8 0,0 2 4 16,-2 0-10-16,3 0-3 0,-3 4 3 0,-1 1 3 0,1 0-5 15,0 6-2-15,1-3 4 0,0 8 2 0,-1-1-4 0,0 1 4 16,0 5-1-16,-1-1 4 0,2 6 10 0,1-1-3 15,-1 2 3-15,1-2 2 0,2 1 5 0,2 1 3 0,1-6 4 16,1 3-3-16,1-4-9 0,2-1 2 0,3-5-2 16,-1 3-4-16,3-5-1 0,-1 0 3 0,-1 1-3 0,5-4-2 15,-2 0 2-15,1 1 1 0,2-6-2 0,0 3-2 16,-2-4-1-16,0 0-4 0,1 1-4 0,-6-1 3 0,7 0-2 0,-7 1-2 16,2 1-2-16,-4-6 1 0,3 5 0 0,-1-4 1 15,-4 2 6-15,1-7-2 0,1 1 1 0,-3-3-1 0,0-1 3 16,3-1-1-16,-3 3 4 0,0-2-2 0,0 4-6 15,0 0-1-15,0 2 3 0,0 3 1 0,0 3-4 16,2 1 3-16,-2 4-1 0,0 1-1 0,0 0 6 16,0 5 3-16,0 3-1 0,0 1 4 0,0 0 2 0,0 4-3 15,0 0-6-15,0 0 3 0,0-3-3 0,0 1-1 0,1-6-6 16,-1 3-10-16,5-4-14 0,-3-2-34 0,4-3-12 16,5 0-34-16,-5-2-32 0,4 1-37 0,-5 0-33 0,2 1-29 15,-2-2-11-15,5 0 50 0,-7-2 5 0,-1 2 10 16,5 0 26-16,-5-2 37 0,4-4 36 0,1-1 35 0,-4-2 27 15,-6 2-14-15,3-5 32 0,1 0 42 0,-2-9 43 16,4 6-34-16,-8-2 11 0,2-2 27 0,1 0 16 16,-3-1 24-16,0-1-10 0,0 2-3 0,3 0-22 0,-1 0 51 15,3-2 0-15,3 8-23 0,-3-3-15 0,9 8-18 16,-4 1-1-16,3 0-10 0,-3 7-3 0,1 0-17 0,2 7-6 16,-2-2-1-16,1 7 1 0,-1-1-5 0,1 7-3 15,0-1 1-15,-2 7-12 0,0-3 7 0,0 5-1 0,-2-2-1 16,-2 0 3-16,1-1-8 0,1 0-3 0,-3-4-9 15,2-5 3-15,1 3-8 0,0-7-2 0,-3 0-1 16,3-5-6-16,-1-1 6 0,-1-2-3 0,1 0 4 0,-1-1 1 16,1-1-1-16,-2 0 2 0,2 0-3 0,1-3 2 15,-3-1-2-15,3 0 1 0,0-3-5 0,3-3-2 0,-1-5-4 16,0 1 1-16,1-6 2 0,-1-2 1 0,2-2-3 16,-3-2 2-16,2 1-3 0,-3-1-1 0,2 2 6 0,0 4-2 15,-3 2 3-15,3 3-6 0,-1 4 2 0,-1 4-2 16,0 5 1-16,-1 2 6 0,0 2 0 0,-1 5 3 0,1 2-2 15,-1 2 8-15,-1 2-3 0,2 1 9 0,-2 3 14 16,3 2 4-16,-3-2 3 0,3 2 6 0,-1-3 9 0,4-3 4 16,-3 3 13-16,5-7-7 0,-3 4-10 0,3-7-4 15,1 5-7-15,-2-9-4 0,2 4-12 0,-4-6-3 0,4 3 0 16,-2-3 4-16,-1 0-7 0,2-1-4 0,3-3 4 16,-3-1-5-16,5 0 0 0,-1-3-3 0,1-2-7 15,1-1-8-15,0-2 3 0,-1 0-4 0,3-1-13 0,-2 3-5 16,0-2-1-16,-1 2-17 0,-2 0-26 0,-2 8-22 0,-2-5-37 15,-1 3-32-15,2 2-49 0,-11 4-60 0,-2-1-70 16,0 2-10-16,-6 1-75 0</inkml:trace>
  <inkml:trace contextRef="#ctx0" brushRef="#br0" timeOffset="-189093.04">3307 8927 1641 0,'-9'0'33'0,"5"-4"-21"0,4 6 19 0,-7-2 18 15,4-2 18-15,0 2 17 0,1 2 16 0,0-2 20 0,1-2-5 0,1 4 39 16,-3-4 12-16,6 2-5 0,-6 2 7 16,3-2 4-16,0 2 0 0,-3-4-2 0,5 4-10 0,-4-4-8 15,2 0-29-15,0 2-3 0,2-3-22 0,2 2-16 16,-4-2-15-16,3 5-6 0,-1-1-12 0,-1 3-4 0,-1 3-3 16,0 4-3-16,-1 0-4 0,-1 4-1 0,0 4 0 15,1 2-7-15,-5 1 2 0,4 0-1 0,1 3 8 0,-3 1-2 16,3 0 3-16,-4 26 38 0,3-28-38 15,4 3-9-15,-4-2 1 0,4 0-16 0,-4-4 1 16,2 3-5-16,0-3 1 0,2 1-5 0,-4-2 1 0,2-1-5 16,0-4-1-16,0-15 29 0,0 0-13 15,0 0 5-15,0 0 0 0,0 0-2 0,0 0 6 0,0 0-2 16,0 0-5-16,0 0 10 0,0 0 0 16,10 60-18-16,-10-60 16 15,0 0-7-15,0 0-2 0,0 0 25 0,0 0 6 0,0 0-12 16,12 32 9-16,-12-32 0 0,0 0-7 0,0 0 1 15,0 0-2-15,0 0-15 0,0 0 6 0,0 0-23 16,0 0-21-16,0 0-46 16,0 0-49-16,0 0-69 0,0 0-83 0,23-16-105 0,-23 16-134 0,0 0-127 15</inkml:trace>
  <inkml:trace contextRef="#ctx0" brushRef="#br0" timeOffset="-178078.59">2719 9540 1085 0,'0'0'15'0,"0"0"4"0,0 0 10 0,0 0 6 0,0 0 5 16,0 0 9-16,0 0 4 0,0 0 7 0,0 0 6 0,0 0-7 0,0 0 0 15,0 0-4-15,0 0-25 0,0 0 15 16,0 0 2-16,0 0-17 0,0 0-48 16,0 0 74-16,-19 0-49 0,19 0 62 0,0 0 10 15,0 0 14-15,0 0 7 0,0 0 11 0,0 0 10 0,0 0-12 16,24-6-7-16,-24 6-19 0,0 0-16 0,0 0-21 0,0 0-5 16,0 0-8-16,0 0-8 0,0 0-8 0,204-18 5 15,-204 18 6-15,0 0 6 0,394-40 7 0,-329 34-4 16,-7-1-2-16,2 1 1 0,-4-1 3 0,-4 1-3 0,-3-1 0 15,0 2-7-15,-8-4-2 0,-1 3 6 0,-7 1-1 0,0 1-8 16,-6-1-2-16,-27 5-2 0,0 0-1 0,0 0-2 0,40-12-8 16,-40 12-31-16,0 0-11 15,0 0-14-15,0 0-39 0,0 0-41 0,0 0-58 0,0 0-62 16,0 0-28-16</inkml:trace>
  <inkml:trace contextRef="#ctx0" brushRef="#br0" timeOffset="-176653.38">2661 9855 1152 0,'-8'-1'3'0,"5"1"8"0,-2 1 5 0,2-1 12 15,0-1 8-15,1 1 13 0,-1 0 14 0,1 1 8 0,1-2-35 16,-3 1 60-16,4 0-42 0,0 0-4 0,-1 0 23 16,2-1-5-16,1 1 8 0,6 0 6 0,-1 0 48 0,2-2-56 15,5 1 53-15,7 0 8 0,1-2-29 0,10-1-4 0,5 0-23 0,8-1-14 16,5-2-17-16,8 0-7 0,9-2-18 0,0-1-13 0,7 1-2 15,0 2-1-15,6-4 5 0,-5 1 0 0,1 0 4 0,-3 1-2 16,0-2 2-16,-7-1 0 0,-6 3 2 0,-7-2-1 0,-3 3-2 0,-9-1 1 16,-3 1-1-16,-5 1-5 0,-9-1 1 0,-2 2-3 15,-6 1-1-15,-2 0-1 0,-4 0-3 0,-4 4-4 0,-1-2-1 16,-2 3-2-16,-3-2-19 0,0 2-3 0,-3 0-9 0,1 2-29 16,-7 0-19-16,3-1-36 0,-6 1-44 0,-5 3-39 0,3-2 1 0,-5 3-63 15</inkml:trace>
  <inkml:trace contextRef="#ctx0" brushRef="#br0" timeOffset="-174346.3">3352 9808 1241 0,'5'-8'17'0,"-5"3"9"0,6-3 24 0,-3 1 4 0,0 0-27 15,-1 2 65-15,-4 0-34 0,5 0 6 0,-9 2-4 0,11 1 8 16,-10 1-19-16,5 1-1 0,3 0 28 0,-1 0-67 16,-1 0 39-16,-1 2 3 0,2 1-2 0,-2 3-9 0,3 2 1 15,-3 0 0-15,0 4 12 0,0 1 8 0,0 6-5 0,0 0 0 16,-1 1-6-16,-1 4-2 0,2 1 6 0,0-1 5 0,2 3-9 16,-2-1-9-16,4 1 3 0,0 3 0 0,-1-2-1 15,0 1-4-15,3-1-4 0,2 0-1 0,-3 1 1 0,1 2 7 16,1-3-1-16,2 0-8 0,-3 1-5 0,1 0 0 15,-1-2-11-15,1 1-6 0,0-1-4 0,1-1-5 0,-3-1-6 16,3 3 3-16,1-3 2 0,-3 2-5 0,4-3 6 16,-3-1-2-16,3 2 0 0,-2 0 2 0,2-5 1 0,2 3-3 15,-2-1 5-15,3-2-2 0,-1-1-2 0,3 3 3 0,0-7-3 16,1 3 2-16,3-4 1 0,-1 2 0 0,4-4-7 16,1 2 4-16,1-1 4 0,2-2 1 0,4 0 2 0,0-2-4 15,3 1 6-15,6-2-1 0,-2 0 6 0,4-1-2 16,1-2-5-16,1 1-5 0,3-1 2 0,5 2 1 15,2-3-3-15,6-1 0 0,1 2-3 0,6-5-1 0,4 5 1 16,3-3 2-16,4-1 1 0,4-1 2 0,1 1-5 0,3-1 4 16,2 0-1-16,3 2 4 0,-1-2 6 0,6 0-2 15,-3 0-1-15,4 3-5 0,4-3-1 0,1 5 2 0,5-4-3 16,3 6-3-16,3-2-3 0,-1 1 3 0,9 0 3 16,-3 1 7-16,3 5 5 0,2-5-3 0,-6 5 2 15,2-4-2-15,-1 5 2 0,3 0-2 0,2 0-5 16,3 0 4-16,-2-1-6 0,2 3 0 0,5 1 4 0,0-2 6 15,-2 1 2-15,-2 2 4 0,-4-1-2 0,2 2-2 16,-3 1 1-16,4-3 3 0,-3 2-3 0,3-1-1 16,0 2-2-16,-2 0 2 0,7 1 1 0,-2-1-4 15,0-1 7-15,-11 1-4 0,-2 0-5 0,-1 0 1 0,-3-2-2 16,3 0-4-16,-5 1 2 0,0 0 0 0,-3 1-4 16,8-4 1-16,-1 2 1 0,-3-1-2 0,-1 2 5 15,-6-1 6-15,-2-2-7 0,-6 3 7 0,-7-2 7 16,1 0-6-16,-7 2 4 0,1-4 7 0,-3 2-7 15,-2 1-4-15,-3 1 6 0,0-4 1 0,2 3-5 0,-7-2 13 16,-1 2 1-16,-5-2 1 0,-3 3 5 0,-4-2 0 0,0 1 1 16,-7-2-6-16,0 2-2 0,-5-1-11 15,-2 3 3-15,-5-2-5 0,0 1-7 0,-6-2 2 0,-3 3-2 16,-3-1 9-16,0 1 3 0,-9 1 10 0,-1 0-1 16,-1 2 2-16,-5-2 9 0,1 7-1 0,-2-4-1 15,-4 4-7-15,0-3 3 0,-2 0-3 0,-3-2-6 16,2 5 5-16,-1-3-4 0,-1 8 2 0,2-2 3 15,0 3 0-15,1 4 19 0,0 6-2 0,5 3 1 0,-2 2-6 16,2 1-1-16,3 1-5 0,0 1-8 0,2 3 5 16,2-5-22-16,0 5-4 0,0-4 3 0,0 1-5 15,-3 0 3-15,0-2 4 0,-3-1 6 0,5-2-3 16,-1-3 2-16,1 2-5 0,0-4 2 0,2 2 0 0,0-3-7 16,6 0-5-16,-1-2 2 0,-1-1-3 0,-3-4-8 15,1-1 4-15,-2-4-8 0,0-9-3 0,-2 1 8 16,-3-5 3-16,2-3-7 0,-4-3 3 0,-1-3-2 15,0-3 2-15,-3 1 2 0,2-3 9 0,-3 3 0 0,-3-8-9 16,1 4 3-16,-2-2-5 0,0-1-11 0,-3 0-18 16,3 0-51-16,-4-1-24 0,3-1-46 0,-5-2-35 15,1 1-36-15,-3 4-48 0,2-5-30 0,-7-7-26 16,2 4 12-16,-5-4-15 0,-8 0 11 0,4 7 3 16,5-4 10-16,-2-7 72 0,0 12 39 0,0 0 32 0,-2-1 26 15,6 7 29-15,2-2 30 0,-2 1 27 0,0 1 27 16,3 3-23-16,3-1 10 0,1 1 8 0,-1 0 10 15,4 0 5-15,-2 0 9 0,1-3 18 0,2 3 21 0,-1-6 13 16,0 7 23-16,1-3-34 0,2 4 74 0,-3-4-39 16,3-2 14-16,0 2 9 0,0-1 2 0,0 2 12 0,0-2 6 15,0 0 46-15,2 5-36 0,-2-3 50 0,0 9-4 16,0 0 1-16,3 2-24 0,0 2-12 0,0-4-23 16,-3 6-1-16,4-5-27 0,0-2-6 0,-1-1-14 15,0 1-18-15,1 4 3 0,2-1-16 0,4 3-3 16,2-1-10-16,3 2-10 0,2 0-4 0,-1 1-2 15,4-4-4-15,0 0-1 0,0-4 3 0,0-1-6 0,-1-2 2 16,-3-4-2-16,1-1-2 0,1-4 0 0,-1 0 0 16,-2-4-2-16,0-3 2 0,-2-2 1 0,2-2-2 15,-2-2 3-15,-3-5 3 0,4-1-4 0,-4 2 8 0,-1 1-3 16,-1 0 0-16,-2-1 5 0,1 3 6 0,-3-2 16 16,-2 2 14-16,1 3 8 0,2-6 20 0,-2 3 9 15,-2-2 8-15,1 9 6 0,1-2 8 0,0 5-4 16,-3 1 1-16,2 3 0 0,-2 7-2 0,-2-1 9 15,2 9 18-15,-3-6-7 0,0 10-11 0,-3-3-11 0,-2 2-13 16,2 0-3-16,-1-1-24 0,-2 4-29 0,-1-5-98 16,2 4-60-16,-1-1-113 0,-2 3-140 0,-10 2-158 15</inkml:trace>
  <inkml:trace contextRef="#ctx0" brushRef="#br0" timeOffset="-172970.31">2386 8650 702 0,'3'0'2'0,"0"-2"13"0,0 1 12 0,-1-3 7 0,0 2 8 0,1 0 13 0,-2 0 9 0,4 0 16 16,-5-1 9-16,1 2 7 0,-1-2-6 15,0 1 15-15,0 0-45 0,2 1 44 0,-2 1-40 0,0 0-12 0,0-2-9 16,-2-1-19-16,1 1 0 0,-1-1-22 0,-2 2 42 15,-1-2-55-15,0-2 32 0,-1 3-7 0,-4-3-2 16,-1 2 2-16,-2-1-9 0,-4 3 4 0,-2-1-6 0,-5 0 6 16,-2 4-2-16,-8 1 7 0,-2 2 4 0,-5 4 0 15,-5 0 6-15,-4 2-3 0,-3 6 6 0,-4 0 8 0,-1 2 10 16,-2 3 5-16,1 2 13 0,1 3 5 0,1 0 2 0,3 7 9 16,2 0 3-16,3 2-9 0,3 3-10 0,-1 3-7 15,7-2-16-15,2 3-12 0,3-1 1 0,-1-1-12 0,1-1-8 16,6 0-10-16,3-3 3 0,2 2 1 0,-1-5-3 0,7 0 0 15,1-2-1-15,4-4-3 0,6-1 4 0,0 1 4 16,5-7-4-16,2 1-3 0,2 0-1 0,3-5 7 0,0-1-7 16,2-4-4-16,1-1-16 0,0-6-22 0,3 4-19 15,5-7-36-15,-6-1-30 0,7-2-56 0,-4-4 0 0,7-1-61 0</inkml:trace>
  <inkml:trace contextRef="#ctx0" brushRef="#br0" timeOffset="-172592.57">881 9177 902 0,'1'0'2'0,"-6"-2"4"0,2 2 14 15,3 5 11-15,5-3 14 0,-3 1 10 0,1 2 15 16,1-3 8-16,-1 5 8 0,2-2-1 0,0 4 4 0,0-2-48 15,-4 4 47-15,6 3-40 0,-3-2-11 0,-1 8 12 0,4-4 4 0,-2 7 1 16,-1-4-12-16,0 7 46 0,3-3-57 0,-4 1 34 0,-1 3 3 16,-4-1-22-16,-1 1-12 0,-1 0-6 0,-1-2-5 0,0-4-7 15,-3 3-3-15,3 0-1 0,-4-2-11 0,4 0 2 0,-1-2 0 16,3 0 5-16,-1-1-2 0,1 2 0 0,3-2-7 16,-3-4 4-16,3 0 5 0,0-2 7 0,-2-1 9 15,4-3 6-15,1 8 73 0,-3-12-37 0,7-1-1 16,-4 0 1-16,5-3-4 0,1-1-12 0,4-1-10 0,1-3-9 15,5 0-12-15,6-7-3 0,2-2-8 0,3-3 2 0,8-5-3 0,0-2-4 16,-1-3-1-16,7-1-6 0,-5 0-7 0,3 5-10 16,-3-4-20-16,1 4-36 0,-10 6-38 0,0 0-47 0,6 0-1 15,-7 6-83-15</inkml:trace>
  <inkml:trace contextRef="#ctx0" brushRef="#br0" timeOffset="-170734.25">2467 9069 723 0,'0'0'2'15,"0"0"16"-15,0 0 5 0,0 0 4 0,0 0 4 16,0 0 1-16,0 0 2 0,0 0 8 0,0 0 0 0,0 0-17 15,0 0 3-15,0 0-2 0,0 0-1 0,0 0 7 16,0 0 4-16,0 0 1 0,0 0 1 0,0 0 12 0,0 0 1 16,0 0 13-16,0 0-3 0,0 0-32 0,0 0 50 0,0 0-56 15,10 49 51-15,-10-49-40 0,0 0-6 0,0 0-10 16,0 0 0-16,-3 203 37 0,0-159-49 0,-6-6 54 0,4 7-56 16,-3-5 35-16,0-2 3 0,-1-1 9 0,1-1 5 15,0 4-4-15,1-3 0 0,-3 3 2 0,3-3 6 0,-3 3 2 0,1 0 1 16,1 1-11-16,-3 0 4 0,-1-2 3 0,-3 1-3 15,1-2-6-15,-5 0-7 0,-3 2-8 0,-2-3-5 16,0 1-3-16,-4 0-8 0,-2-3-11 0,-2-1-4 0,-1 0 1 16,-2-3 1-16,1-2 2 0,2-2 0 0,-1-2-2 15,1-1 3-15,1-3-1 0,2-1 0 0,2-3-7 0,0 0 5 16,0-1-1-16,4-3-3 0,-1 1 5 0,3-2-6 16,-1-1 4-16,2 1-4 0,2-4 2 0,-1 0-3 0,3 0 1 15,-1-1 1-15,4-2-5 0,-4 1 1 0,4-1 3 16,-1 1 1-16,1-1 0 0,1-2-2 0,1 1-6 0,-2-2-5 15,2 0-11-15,-2-1-19 0,-1 1-16 0,0-1-12 0,-2 1-29 16,-1 1-15-16,-1-3-30 0,9 0-32 0,-1-2 30 16,-1-2-24-16,3-1-31 0,8 5-22 0</inkml:trace>
  <inkml:trace contextRef="#ctx0" brushRef="#br0" timeOffset="-170427.31">1432 10386 1287 0,'0'-6'19'0,"8"2"23"0,-6 1 2 0,-2 2 6 0,4-1-34 0,-1 2 53 16,4-1-43-16,-2 2 59 0,-2 1-52 0,0 2-22 15,-1 3 7-15,-2-1-3 0,-3 1 51 0,1 2-48 0,0 2 49 16,-3 0-60-16,2 4 40 0,-5 0-4 0,2 3-11 0,-2-2-1 16,0 4-19-16,-1 0-6 0,-4 3-4 0,-3 1 1 15,2 2-5-15,0-2-2 0,0 3 6 0,-1-1-2 0,1-1 5 16,2-4 11-16,2 4 7 0,1-4 9 0,4-4 9 0,2 1 7 15,1-5 6-15,4 0 6 0,1-4 0 0,0 5 2 16,6-6 4-16,-1 1 0 0,-1-2-8 0,4 1 3 0,1 0-14 16,1-1 1-16,-2 0-8 0,5 0-10 0,1-1-15 15,-1-1-3-15,5 0-7 0,1-1-10 0,-3 1-25 0,1-3-42 16,-2 5-34-16,-1-2-56 0,7-4-16 0,-7 2-72 0</inkml:trace>
  <inkml:trace contextRef="#ctx0" brushRef="#br0" timeOffset="-158094.4">4138 8133 1056 0,'0'0'36'0,"0"0"-8"0,0 0 5 0,0 0 14 0,0 0 2 0,0 0 16 0,0 0 10 16,0 0-9-16,0 0-46 0,0 0 48 0,0 0-50 0,0 0 49 16,0 0-44-16,0 0 50 0,0 0-52 0,0 0 39 15,0 0-40-15,0 0 51 0,0 0 14 0,0 0 0 16,0 0-9-16,0 0 0 0,0 0-5 15,0 0 4-15,0 0 15 0,0 0-4 0,0 0-3 0,0 0 20 16,0 0 3-16,0 0-12 0,0 0-13 0,0 0-12 0,0 0-17 16,0 0 1-16,0 0 0 0,0 0-18 0,0 0 0 0,0 0 3 15,0 0 8-15,0 0 3 0,0 0 3 0,-13-39-8 0,13 39-4 16,0 0-4-16,0 0-6 0,0 0-1 0,0 0-7 0,0 0 0 16,-11-102 8-16,11 102-11 0,51-259-14 15,-29 226-8-15,5 0 4 0,8 0-5 16,-1 2-1-16,9 0 1 0,4 1 2 0,4 2-6 0,5 3 7 15,-1 1 1-15,3 2-2 0,-1 2 7 0,2 3-5 0,-5 1 2 16,1 3-2-16,-5 2 6 0,-2 3-8 0,-4 2 5 0,-3 0-3 16,-1 1-6-16,-4 1 13 0,-4 1-2 0,-1 2 0 15,-2-1-10-15,-5 1 12 0,-1 1 0 0,-2-2-5 0,-5 2 9 16,-2 0-5-16,-14 0 27 0,0 0-7 16,0 0-10-16,0 0 7 0,0 0 1 15,0 0-1-15,0 0-4 16,0 0-15-1,0 0-26 1,0 0-7-16,0 0-21 0,0 0-34 0,0 0-16 0,0 0-36 16,19-16-41-16,-19 16-53 0,0 0-39 0,0 0-48 0,0 0 20 15,0 0-7-15</inkml:trace>
  <inkml:trace contextRef="#ctx0" brushRef="#br0" timeOffset="-157765.61">5172 7133 1656 0,'0'0'30'0,"0"0"3"0,-41-10 10 0,41 10 6 0,0 0 21 0,0 0 11 0,0 0 6 0,0 0-23 0,0 0 26 0,0 0-1 16,-19-8-25-16,19 8 1 0,0 0-16 0,0 0 18 15,0 0-2-15,0 0-3 0,0 0-6 0,0 0-1 0,19 3 8 16,-19-3 3-16,0 0 0 0,0 0-27 0,0 0-4 0,0 0-1 16,0 0 4-16,0 0-10 0,60 23-1 0,-60-23-9 0,98 43-11 15,-84-35 0-15,-4 0-2 0,1 2-8 0,-2-1 10 16,1 1-2-16,-2 0 9 0,1 0 5 0,-4 2-2 15,1 2 1-15,-1-4 3 0,-3 2 4 0,-1 1-6 0,-2 0 10 16,-1 0-5-16,-1 0-1 0,-3-1 2 0,-4 3-3 0,-1-2-2 16,0 0-1-16,0-1 0 0,-3 0-9 0,-1 0-3 0,15-12 10 31,0 0-40-15,-117 72-9-16,117-72-7 15,0 0-3-15,0 0-13 0,0 0-26 0,0 0-10 0,0 0-34 16,0 0-15-16,0 0-22 0,0 0-36 0,0 0-34 0,0 0 1 15,0 0-13-15</inkml:trace>
  <inkml:trace contextRef="#ctx0" brushRef="#br0" timeOffset="-157309.54">5550 7063 1783 0,'0'0'-28'0,"0"0"78"0,0 0-34 15,0 0 7-15,0 0 10 0,27-163-3 0,-27 153 16 16,0-1 42-16,0 3-69 0,0-1 60 0,3 2 5 16,-3 0-4-16,0 3-9 0,0 2 3 0,0 1-17 0,-3-4-17 15,-2 7 0-15,-4 3-12 0,-2 0-2 0,-5 0 2 0,1 2-1 16,-5 5 6-16,2 1 2 0,-2 8 0 0,0-2-8 0,2 2-2 16,1 7 0-16,4 4 4 0,-3-3 16 0,7 4-3 15,-1-2-2-15,1 2 3 0,4-3 10 0,2 3 6 0,1-2 1 16,4 0-18-16,4-3-6 0,2-1-3 0,2-5 5 0,4 1 3 15,3-3-4-15,2-1-12 0,3-4-9 0,5-1 0 0,-2-3-4 16,-3-2-3-16,1-2-4 0,2-5-5 0,-1 0-2 0,4-4-1 16,-6-3 3-16,4-1 3 0,-1-3-11 0,5-4 8 0,0-1 2 15,-5-4 0-15,2-1-5 0,-6-4 1 0,1-1 0 16,-2-2 0-16,-2 1 6 0,-4-3-6 0,-1 1-4 0,-1 1 0 16,-5-4 8-16,-4 3-3 0,-3-1 0 0,-2-1 3 15,-3 1-6-15,-5-3 5 0,0 4 4 0,-6-2-3 0,-1 4 0 16,2 4-3-16,-5 4 2 0,1 2-5 0,0 4-2 0,-3 3-10 15,3 1-20-15,0 4-11 0,3 0-9 0,-3 0 7 0,7 3-22 16,-8-1-14-16,5 3-3 0,-1-2-6 0,2 5 4 16,3-2-7-16,-2 2-12 0,5 5-31 0,-1-1-12 0,2 4-18 15,5-2 32-15,2 5-14 0,2 0-9 0,-2 6 2 0,0 0-7 16</inkml:trace>
  <inkml:trace contextRef="#ctx0" brushRef="#br0" timeOffset="-156797.96">5580 7387 1594 0,'3'15'31'0,"-3"-3"-27"0,3 1 76 0,-3-2-36 0,0 0 13 16,0 0 24-16,-3-1 14 0,3 0 11 0,3 1-18 16,-1-2 42-16,1 4-65 0,-1-3 44 0,6 5-9 0,-4-2-21 15,-1 0-11-15,-3 4 6 0,2 0-10 0,0 3-9 0,-4 2-9 16,0-2-3-16,-7 1-9 0,6 3 1 0,0 1-7 16,0 0-17-16,-2-2-4 0,2 2 1 0,-1-2-3 0,1 0-5 15,-3-1 9-15,3-1-9 0,-3-3 5 0,-1 1-3 0,1-2 6 16,-2-2-9-16,2 1 2 0,-1-4-1 0,4 0-3 0,-2-1 4 15,2-2 0-15,0-4 2 0,1 2-5 0,2-3 9 0,0-1-4 16,0 0 12-16,0-3 12 0,3 2 6 0,2-6 2 16,0 4 1-16,3-4 1 0,0 2-4 0,1-5 0 0,-1 4-11 15,2-6-12-15,2 1-5 0,1 1-2 0,3 0-5 0,0 0 1 16,4 0-1-16,2 2 1 0,4 1-3 0,1 1 3 0,0 0-4 16,1 2 1-16,0 1 1 0,-1 0-4 0,0 0 6 15,1 1-2-15,-3 2 6 0,-2-1-6 0,1-1 2 0,-5 1-1 16,0-2 0-16,-4 0 4 0,-2 1-2 0,-1-1 2 0,-3 0-3 15,-5 0 6-15,0 0 6 0,-3 0 4 0,-1 0 3 0,-3-1-8 16,1-1 1-16,-2-1 1 0,0-4 2 0,-1 1-8 16,1-1 2-16,-2 0-3 0,-1-3 4 0,-1-2 1 0,-1 1 1 15,0-2-5-15,-3-1-2 0,0-2 8 0,1 0-10 16,-2-3 2-16,2-1-5 0,-2-2-1 0,1-2-3 0,2 2 4 16,2-3 1-16,-2 1-5 0,3 0 4 0,1 2-7 0,1 1 0 15,3 2 4-15,-1 3 0 0,0 3-3 0,0-3 6 0,0 6 2 16,1 0-3-16,2 1 6 0,-3 2-5 0,0-1 6 15,1 3-4-15,-1 0 5 0,1 2-6 0,-1-2 2 0,3 3 1 16,-3-2 4-16,3 1 4 0,-2 1-5 0,2 0 5 0,-1 2-2 16,2-3 0-16,-2 3-4 0,2-1 3 0,-1 1-6 15,2 0-2-15,-2 0 0 0,0 0-2 0,3 0 2 0,-3 0-1 16,2-2-3-16,-1 2-2 0,1 0-8 0,-2-1-4 0,5 1-20 16,-5-3-24-16,6 3-26 0,-6-5-29 0,9 5-43 0,-13 0-43 15,-1 0-58-15,5-4-15 0,4 4-43 0</inkml:trace>
  <inkml:trace contextRef="#ctx0" brushRef="#br0" timeOffset="-156361.56">5542 7242 1423 0,'-3'0'29'0,"2"-2"7"0,2 2-32 0,-1 0 69 0,0 0-38 0,0 2 2 0,0-1 8 15,0 0 13-15,0-1-19 0,0 2 4 0,0-2 32 0,3 2-70 16,-3-2 46-16,1 0 8 0,1 1-2 0,1-1-1 0,1 0 7 15,-3 2-5-15,2 2 2 0,1-2 4 0,0 2-1 16,1-2 6-16,-2 1-3 0,-2-1-5 0,3 2-18 0,-3-2-8 0,6 0 3 16,-7-1 3-16,1 2-9 0,-1-3-5 0,7 1 0 15,-2 1-6-15,4-4 0 0,-1 1 6 0,-2-2-6 0,4 2-10 16,4-3 5-16,-5-2-10 0,0 1-5 0,3-1 0 0,-4-1-3 16,0-1-1-16,1 1 3 0,-1 0 1 0,-3 0-4 15,3-2 1-15,-5 1 2 0,3 2-1 0,-1 1 3 0,-2-3-8 16,-3 1 1-16,3 0-5 0,-3 0-9 0,-3 2-7 0,3 1-9 15,0-2-22-15,-3 1-4 0,0 4-8 0,-5-3-19 16,5 4-22-16,-13 0-5 0,11 0-22 0,-14 0-11 0,16 0 43 16,-14 0-57-16,14 4 13 0,-1-3-16 0</inkml:trace>
  <inkml:trace contextRef="#ctx0" brushRef="#br0" timeOffset="-156041.83">5553 7111 1370 0,'0'0'33'0,"-43"-51"31"16,43 51-32-16,0 0 77 0,0 0-56 0,0 0 22 0,0 0 11 15,0 0 7-15,0 0-18 0,-17-23-19 0,17 23 37 16,0 0-73-16,0 0 62 0,0 0-22 0,0 0-9 0,0 0-10 0,0 0-19 16,0 0-8-16,0 0-6 15,0 0-4 16,0 0 17-15,0 0 8 0,0 0-10-16,0 0 0 0,0 0 3 0,0 0 2 0,0 0-7 15,0 0-1-15,0 0 1 0,0 0-66 16,0 0-3-16,0 0-25 0,0 0-32 16,0 0-34-16,0 0 5 0,0 0-55 0</inkml:trace>
  <inkml:trace contextRef="#ctx0" brushRef="#br0" timeOffset="-155889.47">5542 7030 1887 0,'0'0'28'0,"0"0"28"0,0 0 12 16,35-14 3-16,-35 14 4 0,0 0 10 0,0 0 18 0,0 0 9 15,0 0-29-15,98-66-21 0,-84 58-15 0,-3-1 3 0,-1 4-7 16,-2 0-12-16,-2 0-15 0,-2 1-14 0,1 1-25 0,-5 1-39 15,-3 2-38-15,-1 2-61 0,4-2-27 0,-2 3-63 16</inkml:trace>
  <inkml:trace contextRef="#ctx0" brushRef="#br0" timeOffset="-140066.48">9129 7611 1547 0,'9'-17'10'0,"8"-3"28"0,-8 2-49 0,4 0 63 0,-3 1-51 0,-2 1 52 15,1 2-31-15,-6 0 21 0,2 2 1 0,-5-1-15 0,0 1 67 16,0 2-50-16,-5-1 66 0,0 2-41 0,-3-1 34 15,-1 2-17-15,-8 1-12 0,1 4-6 0,-9 0-12 0,-2 3-1 16,-8 3-15-16,-1 4-7 0,-10 4 1 0,0 1 3 0,-7 6-2 16,-3 5 5-16,-5 1 10 0,-6 4-7 0,10 5 7 15,-9-2 1-15,6 6 10 0,-8-1 3 0,6 4 7 0,-1 2-3 16,4 3-16-16,3-3 0 0,0 4 2 0,-3 0-6 0,7 3-6 16,3-2-11-16,5 4-10 0,3-5 1 0,6 3 10 0,3 2 4 15,9-5-4-15,4 3 6 0,12-3 0 0,6 1 3 16,9-4 0-16,9 5 1 0,8-9-10 0,12 0-4 0,4-4-9 15,13-2-3-15,4-11-2 0,13-1 0 0,-1-4 4 16,4-6-7-16,9-7-3 0,2-1-1 0,8-10-1 0,0-2-3 0,7-5-4 16,-3-5-2-16,10-8-2 0,4-6-1 0,-1-2 3 15,1-7 0-15,-7-3 2 0,1-5 2 0,-7-2-1 0,-8 1 2 16,-6-3-3-16,-13 0 2 0,0-3-5 0,-15-1 1 0,-3 0-3 16,-9-2-1-16,-6-2-2 0,-3-4-1 0,-8 2-3 15,-6-5 2-15,-7 1 1 0,-8-2-7 0,-9 3-1 0,-7-1 0 16,-8 4-3-16,-9 2 2 0,-8 6 2 0,3 5-7 0,-14 5-3 15,-1 8 4-15,-10 6 0 0,-4 9-4 0,-12 6 4 0,0 6-6 16,-11 8-4-16,-9 3 3 0,-4 7-11 0,-1 2 0 16,1 9-8-16,0 0-8 0,7 3-20 0,12 2-12 0,5 0-27 15,15 4-37-15,1-2-27 0,8 2-57 0,14-1-32 0,16 1-4 16</inkml:trace>
  <inkml:trace contextRef="#ctx0" brushRef="#br0" timeOffset="-139563.12">8537 7954 1625 0,'21'-10'11'0,"-12"-5"-34"0,4 3 60 0,-7-1-32 0,-3 1 71 0,0 2-52 0,-11-1 18 16,8 1 6-16,-9-1-2 0,4-2 45 0,-4 2-42 0,2 0 42 16,-3 3-63-16,0-2 56 0,10 4-15 0,-13-2-3 0,2 5-10 15,2-2-6-15,-1 5-20 0,-4 2-3 0,1 3 0 16,-2 1 0-16,-3 3-4 0,4 1 1 0,-2 2 0 0,-1 2-5 15,-4-1 8-15,2 4-8 0,2-2-9 0,3 2 1 0,-2 0 1 16,5 0 4-16,1 0-1 0,-1 1 3 0,7-2-3 0,0 1 6 16,4-3 5-16,2 1-4 0,1 0-5 0,8-2-3 15,-3-2 7-15,3 1 1 0,6-3 2 0,-1-1-6 0,5-1-3 16,2 0 2-16,0-2 5 0,-1-2-5 0,5 1-9 16,-4-1-2-16,4 3-4 0,-4-6 0 0,0 5 0 0,-2-2-6 15,1 0 3-15,-3-1-2 0,0 3 7 0,-6-2-3 0,-4 3-2 16,2-1 2-16,-5-1-4 0,-6 3 6 0,-3 1-3 0,0 3 9 15,-5-1-3-15,-4-1 1 0,-5-1 2 0,-3 1-5 0,-7 2 4 16,5 0-4-16,1-1 6 0,-7 0-13 0,-4 1-1 16,5 0 1-16,-4 2 3 0,6-2 3 0,-1-2-1 0,-4 0-2 15,0-4-6-15,9-1 4 0,1-1-7 0,1-2-26 0,6-1-11 16,4-2-26-16,-2-4-16 0,5 1-28 0,-1-3-33 0,7-5-35 16,3-1 7-16,4 0-34 0,-1-1-34 0</inkml:trace>
  <inkml:trace contextRef="#ctx0" brushRef="#br0" timeOffset="-139204.64">8597 8048 1703 0,'-11'0'-25'0,"11"0"80"16,-2 2-42-16,4 0 22 0,-11-1 8 0,12 0 25 0,-9 1 13 16,6-1 13-16,6 1 23 0,-6-2-70 0,11 0 56 0,-10 0-13 15,12 0 2-15,-8 2-17 0,4-1-14 0,-1 1-13 0,2-2 2 16,1 3-10-16,0-3-14 0,0 3-6 0,3-3-11 15,2-2-10-15,-2 1 5 0,2-1-1 0,1-1-4 0,0 0 2 16,-2-2 1-16,-2-1-5 0,2 1 4 0,-5-3-4 16,0 1 1-16,-1 0 0 0,-4 0 4 0,0-1 0 0,-1-1-3 0,-2 0 2 15,-2 1 0-15,0-2 3 0,-2-2-4 0,-2 2 0 16,-1-1 0-16,-2 0-4 0,-3-3 4 0,0 3 1 0,0 0-6 16,-4 1 6-16,1 1-6 0,-2 1 3 0,4 2-1 15,-2 2 2-15,0 1-3 0,2 3-1 0,0 2 5 0,0 0-4 16,3 3 6-16,-3 1-2 0,3 2 2 0,0 3-1 0,2-2 5 15,-2 4-3-15,5 0-1 0,0-1 2 0,3 1-4 0,0 1 3 16,3 1-7-16,0-1 3 0,3 0-3 0,2 0 4 16,-1 1-3-16,2-2 1 0,2-2 6 0,2 0-4 0,3 1 3 15,-2-5-18-15,3 0-28 0,-1-2-29 0,-2 2-32 0,4 0-44 16,2-4-7-16,2-3-43 0,-4 0-45 0</inkml:trace>
  <inkml:trace contextRef="#ctx0" brushRef="#br0" timeOffset="-138875.5">8844 7831 1664 0,'-5'-21'12'0,"3"4"-27"0,6-1 61 0,-3 7-42 0,-4-1-3 15,8 6 14-15,-7 0 15 0,10 4 9 0,-6 1-13 16,6 1 47-16,-2 0-53 0,8 3 47 0,2 4 10 0,0 1-5 16,6 1-5-16,-6 2-4 0,9 5 5 0,-8-1-18 0,6 3-7 15,-6-2-8-15,0 3-7 0,-1 0-7 0,-6 0-10 16,4-2-4-16,-8 0-6 0,-2 0-1 0,-3-1 2 0,1-3 1 15,-4-1 2-15,-1-2 2 0,1 0-2 0,-4-3 3 16,1-1 1-16,-1-2 1 0,0 0 1 0,-1-3 2 0,4-1-3 16,-5-1-3-16,3-3-2 0,-4-1 2 15,1-2 0-15,2-1 1 0,-5-4-9 0,5-3 4 0,-1-3-2 16,2 0-1-16,0-3 2 0,2-4-6 0,3 1 0 16,3-3-3-16,-1 3 2 0,3-1-5 0,1 3 3 0,1 2-1 15,0 2-2-15,3 4-6 0,0 4-24 0,0 2-10 16,0 3-22-16,0 5-16 0,-1-4-27 0,2 4-26 15,0 0 18-15,0 0-27 0,0 2-3 0,-3 1-21 0,5-1-1 16</inkml:trace>
  <inkml:trace contextRef="#ctx0" brushRef="#br0" timeOffset="-138279.35">9168 7717 1400 0,'-6'-2'22'0,"-1"-2"36"16,1 0-24-16,-3-2 7 0,1 1 36 0,1 0 14 0,-1 1 23 15,2-1 18-15,0 3-12 0,4-1-27 0,-1 2 24 16,3 0-6-16,0 2-28 0,2 0 2 0,4 4-19 15,-3 2-20-15,3 4-6 0,-1 2-7 0,3 1 11 16,0 5 20-16,3-1-10 0,-1 2-17 0,-1 2 0 0,5-2-1 16,-4-1-4-16,2 0 4 0,1-2-17 0,-2-1-21 15,3-3 1-15,-2 0 5 0,0-3-6 0,-2 0 7 0,2-3-3 16,-2 0-6-16,-2-3 8 0,0 0 4 0,-2-1-3 16,2-3-5-16,-2 0 2 0,-1 0-1 0,0-4 4 15,-2-3-5-15,2 0-29 0,0-5-9 0,-1 0-6 16,-1-4-1-16,-3-1-1 0,3 0-15 0,-6-2-13 0,1-4 6 15,-3 1 26-15,0-2 6 0,0 0 10 0,-2 0-1 16,1-1 4-16,0 3 8 0,-2 1 14 0,3 0-4 0,0 5 5 16,2 4-1-16,0 2-1 0,3 4 0 0,-3 2-4 15,3 3 3-15,0 2 1 0,-2 3-3 0,4 0 0 16,-1 3 0-16,1 1 4 0,0 1-1 0,1 1 4 16,2 2-1-16,-1-1-1 0,6-2 9 0,-4 5 22 0,4-2 5 15,-1 0-4-15,2-1 5 0,0 0-3 0,-1-2 0 16,2 1 0-16,-2-2-2 0,0-1-26 0,0 0-5 0,-2-1 2 15,0-2-3-15,-1 1-2 0,2-3 5 0,-3 0-1 16,-1 0-2-16,2-2 2 0,-4 0-2 0,4-4 2 16,-3 2-24-16,-3-2-16 0,2-1-23 0,-1 1-9 15,-2-1-16-15,0-2-14 0,3 0-2 0,-6-3-5 0,3 3 23 16,0-4 16-16,0 4 20 0,0-4 8 0,0 1 17 16,0 1 12-16,-2-1 5 0,1 0 3 0,-1 0 2 0,1 1 2 15,-1-1-2-15,0 0 6 0,-1-1-3 0,-1 1-1 16,1 1 5-16,-1 0 16 0,1 0 16 0,0 1 6 15,0 1 10-15,0 3 5 0,1-1 3 0,0 4 3 0,2 1-11 16,-3 1-7-16,3 3-2 0,3 1-1 0,-3 2 0 16,4 5-6-16,0 0 7 0,1 1-2 0,-2 3 6 0,4 3-7 15,2 0-18-15,-1 0-3 0,2 1-6 0,0 0-7 16,0-2-2-16,0 2-4 0,0-5 2 0,0 1-4 16,0-2 3-16,0-2 0 0,0 1 1 0,-2-6-3 15,0 1-21-15,-2-3-25 0,-1 2-30 0,-2-2-34 0,0-3-36 16,-3-2-46-16,0-2-7 0,0-5-43 0,-3 1-13 15</inkml:trace>
  <inkml:trace contextRef="#ctx0" brushRef="#br0" timeOffset="-138141.87">9457 7360 902 0,'0'-7'7'0,"0"1"-3"0,-3 8 2 0,-1 2-5 0,1 1 2 15,-1 5-3-15,1 1 0 0,0 2 3 0,1 1-4 16,1-1-5-16,1 4-27 0,0-4 2 0,1 1 0 0,1-1-14 15</inkml:trace>
  <inkml:trace contextRef="#ctx0" brushRef="#br0" timeOffset="-137542.87">9624 7559 1204 0,'9'-3'17'0,"0"0"25"0,-1-3 9 0,-1 1 13 16,-1-2-34-16,-2 0 84 0,1 2-45 0,-3 0 31 0,0-2-12 15,-4 4-3-15,2 0 2 0,-2 3-2 0,-1-2 40 16,1 2-80-16,-2 0 48 0,-1 2-32 0,1 1-6 15,0 2-14-15,-4 1-3 0,1 2-9 0,2 3 14 0,-5-2-4 16,6 4 2-16,-3-1 6 0,1 0 13 0,3 2 0 16,0-1 1-16,3 2-1 0,0-1-14 0,0-1-2 0,1 1-2 15,1-1-4-15,5 0-16 0,-3-1-7 0,1 0-6 16,-1 0-3-16,4-3 2 0,-1 0-4 0,2-1-3 16,-3-2-1-16,4 1 3 0,1-4 0 0,0-1 0 0,0 0-1 15,3-2-10-15,-1-2-18 0,1-2-15 0,-1-1-21 16,-2 1-15-16,1-5-7 0,-2 2-15 0,0 0-11 0,-1-3 0 15,-3 3 18-15,1-3 8 0,-4 1 25 0,0-1 10 16,-1 0 9-16,-1-3 13 0,-4 2 11 0,0-2 6 0,0 1 8 16,-4-4 18-16,1 6 2 0,1-2 13 15,-2 1 5-15,3 2 3 0,0 0 6 0,-1 4-2 0,3-2 7 16,-1 5-5-16,3-4 2 0,0 3-7 0,-2 3-7 16,2-2-4-16,0 2-5 0,2 2-5 0,-2-2-9 15,0 5-5-15,0 0-2 0,1-1 1 0,1 2 7 0,0 2 2 0,1-3 4 16,-1 3 1-16,1-2 1 0,0 1-6 15,0-3-1-15,3 1-5 0,-1-3-3 0,-2 1-2 0,4-2-6 16,-1-1 5-16,0 0-6 0,2-1 10 0,-2-2-3 16,1 1-1-16,-1-1-2 0,-1-3 3 0,1 1 4 15,0 0-5-15,-2-2 1 0,0-2-4 0,-2 0 4 0,3 0-2 16,-3-3 0-16,-1 0-1 0,-2 0-4 0,1-1 3 16,-2-1 2-16,-3-1 2 0,0 1-6 0,-3 0 4 15,-1-2 0-15,1 3-4 0,-3 0 7 0,0 1-2 0,0 5-1 16,1 1 1-16,-4 4 1 0,5 1-5 0,-1 2 2 0,-1 4-3 15,5 2 3-15,-1 2 4 0,1 4 17 16,1 2 11-16,2 2 6 0,0 5 6 0,2 0-2 0,2 2 6 16,2 5 9-16,3-2-1 0,1 2-16 0,4 1-9 15,1 0 0-15,3-4-1 0,2 0 3 0,-1-1-4 16,4-2-13-16,-3-4-5 0,1 0 3 0,1-3-10 0,0-4-42 16,3-1-38-16,-3-2-58 0,-6 1-60 0,7-5-55 15,0 1-27-15</inkml:trace>
  <inkml:trace contextRef="#ctx0" brushRef="#br0" timeOffset="-136330.46">9164 8757 1656 0,'-2'-17'51'0,"2"5"-10"0,0-5 22 0,2 7 19 0,-2 1 2 0,1 3 5 15,2 3 21-15,3 3 20 0,-1 3-38 0,1 2 19 16,4 3-25-16,2 4 11 0,3 2 2 0,2 4 4 0,2 5-19 16,2 6-18-16,4 3-9 0,2 3-5 0,1 3 16 15,1 3-25-15,5 1 3 0,1 2-5 0,2 1-1 16,3 1-6-16,3 1 6 0,2 1 18 0,4 0-6 15,0 2 2-15,-3-2-8 0,5 1 8 0,1 0 12 0,4 1 8 16,-3-1-10-16,4 2-22 0,1 7-3 0,4-3-7 16,3 5-2-16,-2 0-5 0,0 6-14 0,2-1-2 15,1 2 32-15,-1 0 3 0,3 0-1 0,-1-3 1 0,2 1 1 16,0-1 2-16,-2 2-3 0,1-3 3 0,0 2-36 16,-3 0 5-16,-3 2 0 0,-7-3 12 0,5 2 11 0,-6 7 1 15,2-2 9-15,0 3 0 0,-2 2 1 0,1 2-7 0,4-5-2 16,4 7-12-16,-6-2-4 0,7-3 4 15,-4-5-6-15,1 2 1 0,1-6 4 0,0-3 4 16,-2-1 5-16,1-2 1 0,-1-5-5 0,0 2 18 0,-1-3 1 16,-1-2 1-16,-1-2-3 0,-3-6-1 0,0-2 3 15,-4-4-1-15,-3 0 2 0,-8-2-27 0,-3-3 1 16,-6-5-6-16,-3 1-1 0,-3-2 0 0,-4 5-10 16,-1-8 1-16,-3-2-6 0,1-3 0 0,1-2-5 0,-2-3 0 15,-3 0-3-15,-1-3 1 0,-2-1 8 0,-2 1-4 16,1-2-4-16,-3 1 2 0,-1-2 12 0,0-2 0 15,-2 3 5-15,0 0-4 0,0-1-4 0,1-1 12 16,0 0 7-16,-2 0 6 0,-1-1 2 0,1-1-52 0,-1 1 55 16,1-2-42-16,0 0 42 0,-1 1-47 0,1 2 32 15,-1-2-39-15,1 1 20 0,0 1 24 0,-1-1-24 16,3 1 10-16,0 1-15 0,2 0 9 0,-3 1-5 16,4 1 7-16,-1-1-11 0,1 3 6 0,0-1-5 0,1 1-1 15,0 0 5-15,-1 1-1 0,-1 0-2 0,5 1-5 16,-3 1 9-16,0-1-8 0,4 0 5 0,-2 0 5 15,-2 2-11-15,4-2 0 0,-2-2 4 0,-2 0-2 16,1-3 7-16,-1 1-8 0,-3 0 1 0,2-2-2 0,-3-3 8 16,0-1-2-16,-2 0-3 0,0-3 0 0,-1 1-3 15,-1-2 4-15,0 0-10 0,-1-2-19 0,-3 1-26 16,2-3 18-16,0 0-95 0,-1-4-7 0,3 1-88 16,-3-4-29-16,-4-3-71 0,1 0-1 0,3-1-61 0,-8-1-32 15,1 0 23-15,-1 2 4 0,0 2 23 0,0 3 82 16,1 1 10-16,-3 3 37 0,-4 3 32 0,7 4 36 15,0 1 30-15,-1 1 36 0,-3 3 30 0,3 1-16 16,-2-1 43-16,2 1 16 0,-2-2 48 0,1-1 37 0,-1 0 47 16,2 0 40-16,3-2-30 0,0 0 39 0,-2 0 20 15,3-2 34-15,2 1 10 0,0-1-5 0,5 3-8 16,-1 1-4-16,-4 0 41 0,3-1-21 0,1 1-16 16,1 0-28-16,1 0-11 0,3 0-7 0,-3-1 1 0,4-1-25 15,3 3-8-15,3-1-3 0,2 4-7 0,-1-1-5 16,4 1-19-16,-5 2-12 0,6-2-29 0,-4 3-12 0,3-2-10 15,-3-1-10-15,-1 1-5 0,3-2-3 0,-2-1-1 16,0 1-8-16,-3-4-1 0,4-1 5 0,-6-2-13 16,3-1-18-16,-2-3 1 0,-1-1-10 0,0-1-9 15,2-2-9-15,-4-1-10 0,4-1-11 0,-4-4 13 16,8-1 8-16,-6-2-2 0,3-1 10 0,3-3 8 16,-4 0 13-16,1-1 10 0,2 0 9 0,-4-3 5 0,1 6 0 15,1 0 20-15,-7 5 27 0,4 2 13 0,-6 3 4 16,6 2 12-16,-7 1 11 0,2 5 12 0,-3 0 12 15,0 0-11-15,0 3-22 0,-1-1 5 0,-1 5 3 0,-4-1-5 16,1 4-13-16,2-2-14 0,-2 5-6 0,1-4-5 16,-3 3-3-16,0-3-32 0,0 1-38 0,4-2-51 0,-2-2-57 15,0-2-65-15,0 1-69 0,-2-1-89 16,-1 0-102-16,1-4-64 0</inkml:trace>
  <inkml:trace contextRef="#ctx0" brushRef="#br0" timeOffset="-135843.43">10390 9479 1680 0,'-17'-6'-12'0,"-1"5"86"0,1-8-36 0,6 8 11 0,-3 0 20 0,8 1 19 0,1 0 21 0,3 1 38 16,2 4 43-16,8 0-70 0,0 2 68 0,6 2 1 15,6 3 11-15,3 4 13 0,4 2-1 0,8 1-10 16,3 0-27-16,9 5 7 0,-1 3-9 0,8 0-5 0,1 6-24 16,2 3-16-16,1-1-12 0,-5 9-21 0,-1-4-5 15,-2 1 6-15,-4-3-20 0,-2 1-13 0,-5-7-30 0,-6 1 12 16,-5-5-8-16,-3-2-9 0,-4-4 9 0,-2-4-36 15,-6 1-2-15,-1-8 5 0,-4-2-12 0,-1-2-49 16,-4-4-19-16,0-3-35 0,-3-3-56 0,0-2-47 0,0-4-60 16,-3-4-63-16,-2 0-40 0,0-3-51 0,2-6-16 15,-2-2-39-15</inkml:trace>
  <inkml:trace contextRef="#ctx0" brushRef="#br0" timeOffset="-135564.33">11094 9481 2580 0,'-20'7'57'0,"-2"-2"47"16,0 5 40-16,4 1 23 0,-11 2 27 0,-1 5 36 16,-3-5 18-16,0 6 44 0,-4 6-44 0,-2 1-21 0,-2 1 20 15,0 7-6-15,-3 4-7 0,-2 3-18 0,0 10-41 0,2 2 5 16,2-1-52-16,2 5 43 0,3-3-90 16,4 3-9-16,1 0-27 0,7-2-19 0,-2-1 29 0,6-3-44 15,-1 0 38-15,2-7-61 0,5 1 41 0,0-7-5 16,4-3 5-16,1-3 12 0,2-1-6 0,5-4-5 15,0-2 3-15,1-5-8 0,2 2-3 0,2-6-4 0,0-3-6 16,1 1-5-16,-2-5-1 0,3-4 3 0,2 0-2 16,-3-3-1-16,0-2-6 0,-1-4 5 0,1 0-10 15,2-4-36-15,-1-5-21 0,7-2-38 0,-6-9-2 0,3 0-52 16,0-4-111-16,6-3-79 0,-1-2-96 0,1 5-73 16,-8 1-126-16</inkml:trace>
  <inkml:trace contextRef="#ctx0" brushRef="#br0" timeOffset="-132592.89">10843 6651 1839 0,'0'0'37'0,"0"0"22"0,0 0 16 0,0 0 5 0,0 0 2 0,0 0 0 0,-35-65 0 0,35 65 1 16,0 0-42-16,0 0-22 0,0 0-27 15,0 0 29 1,47 81-6 0,-20-34-10-16,-17-27-5 0,-1 2 3 15,-1 2 1-15,-2-2-4 0,1-3-4 0,-1-2 6 16,-3 3 0-16,-3-3-3 0,2 0 1 0,-2-2 0 0,-2-2 0 15,-1 3 0-15,0-2-3 0,0-2-4 0,3-12-12 16,0 0-16-16,0 0 12 16,0 0-2-16,0 0 2 0,0 0 2 0,-24-17 0 0,24 17 4 15,0 0-2-15,-46-146 12 16,40 114 7-16,3-5-1 0,1-5 4 0,-4 0-8 0,3 1 3 16,-1-2-1-16,1 3 0 0,-2 0 0 0,4 4 1 15,1 1 4-15,0 7 4 0,3 2 7 0,0 4 0 16,4 3 6-16,2 4 2 0,0 3 2 0,3 3-2 0,2 3 1 15,3 2-2-15,2 3-7 0,2 1 2 0,4 5-5 16,2 1-2-16,1 1-1 0,2 1 1 0,-1 3-5 16,-1 1 0-16,1 1 4 0,-5-1-6 0,1 2 2 0,-5 0-2 15,-5-1 0-15,0 2-1 0,-5 0 3 0,-2-1-3 16,-5-1 0-16,-3 1-1 0,-3-2 1 0,-3 3 2 0,-4-1-3 16,-4 1 6-16,-4-2-7 0,-5 0 1 0,-2 1 2 15,-4-3 1-15,1 0-2 0,-4-3 2 0,6 2-3 16,-4-4 2-16,5-1 2 0,3-2-1 0,2-2 0 0,5 1 2 15,4-2 3-15,0 0-2 0,5 0 5 0,4 0-4 16,2 0 5-16,5 0 3 0,0 0-5 0,7 0 3 16,1 0 0-16,4 0 1 0,4 2 6 0,4 2 4 15,6 0-6-15,0 0 1 0,4 1 2 0,1 3-1 0,4 2-6 16,-1-1 1-16,-5 4-7 0,-3-1-4 0,-1 1 3 16,-5 0-4-16,-1 0 0 0,-8-1-1 0,-2 1 4 15,-4-3-1-15,-4 0 12 0,-3 1 11 0,-3-2 4 0,-5 1 6 16,-3-1-1-16,-7 0-5 0,-3 1 1 0,-9-1-5 15,-3-1-7-15,-3 2-18 0,-5-5-4 0,-4 0-5 16,-3-3 4-16,0 1-1 0,2-1 2 0,1-4-20 0,5-1-8 16,4-2-12-16,3-1-26 0,7 0-26 0,4-3-38 15,8 0-35-15,4-5-56 0,3-2 15 0,8-3-53 0</inkml:trace>
  <inkml:trace contextRef="#ctx0" brushRef="#br0" timeOffset="-132234.59">11328 6394 2307 0,'-5'0'-21'0,"2"-3"27"0,-2-1 20 0,-4 1 7 0,3-1 18 0,1 3 12 0,3-1 18 16,-1 2 16-16,6-3 19 0,-1 1-25 0,4-1-19 0,2-2-8 16,6 1-22-16,3-1-7 0,6-2-20 0,7-1-20 15,3-1 5-15,5-1-3 0,0 2-1 0,5-3 0 16,-5 4-8-16,-3-1-18 0,-4-1 0 0,-7 0 3 15,-4 2-11-15,-7 1-6 0,-5-1-15 0,-6 1-5 0,-2 2 6 16,-7-1 17-16,-4 4 2 0,-6-3-1 0,-4 2 11 16,-6 0 3-16,-1 2 17 0,-2 0 5 0,-2 0 9 15,1 1 3-15,1 0 11 0,1 3 6 0,6-1 6 0,3 4 8 16,0-2 3-16,4 5 9 0,5 1 11 0,6 2 2 16,0 2-5-16,5 3-1 0,0 1-9 0,7 2 13 0,-1 3 4 15,8 1-4-15,-4 3-9 0,1-3-6 0,3 4-4 16,-3-4-5-16,6 1 2 0,-7-4-17 0,3 2-10 0,1-3-2 15,-1-1-7-15,1-3 0 0,0 0-7 0,2-4-29 16,-2-3-15-16,3-1-32 0,-2-2-48 0,-3 0-58 16,1-2-65-16,2-2-37 0,0 1-65 0</inkml:trace>
  <inkml:trace contextRef="#ctx0" brushRef="#br0" timeOffset="-131764.41">11834 6383 2025 0,'0'-8'35'16,"0"2"31"-16,-3-3 23 0,6 4 3 0,-3 2 6 0,0 3-3 16,-3 1 4-16,3-2 4 0,0 6-22 0,0 2-8 15,0 0-23-15,3 2 1 0,-3 3-5 0,4 5 16 16,0-3 7-16,-1 7-1 0,0-3-13 0,2 4-23 0,-2-3-1 16,2 2-3-16,0-1 0 0,0-2-11 0,2 1-13 15,0-1 0-15,-1-2-5 0,-3-1 3 0,4 0 3 0,-3-4-2 16,1 2 1-16,0-4-4 0,-2-1 4 0,-3-2-4 15,3 0 4-15,-3-5 1 0,0 2 0 0,4-3 1 16,-8-4 2-16,4 0-1 0,0-4-1 0,-3-2 3 0,3-1-4 16,0-3-1-16,-3-3-2 0,1-3-4 0,-1-2-3 15,1-2 2-15,-1-3-5 0,-1-3-2 0,1 0 0 0,-4-3 0 16,4 1-6-16,-3-1 8 0,-1 3-4 16,1-1 4-16,1 6 2 0,-1 2-3 0,1 2 7 0,0 1-2 15,2 2 7-15,0 5-5 0,-1 2 3 0,2 2-6 16,2 2 5-16,0 0 2 0,2 3-5 0,3 0-3 0,2-2-3 15,1 5 4-15,5 1-4 0,2-2 4 0,4 2-2 16,1 2 1-16,1-1 3 0,5 6 1 0,-4-1-2 16,7 2-1-16,-4 0 5 0,0 4 1 0,-3-2 1 0,-3 3-4 15,-2 0 1-15,-5-1 4 0,-3 0 2 0,-4 1 2 16,-7-1 3-16,-4 0 3 0,-2 0 2 0,-6-1 2 16,-5 0-3-16,-3-2 2 0,-4 1-4 0,1 0 0 0,-3-1-5 15,1-1-4-15,0-1-2 0,7-2-1 0,0 2-31 16,5-4-35-16,5-1-34 0,0 1-59 0,3 1-64 0,4-3-51 15,1 5-91-15</inkml:trace>
  <inkml:trace contextRef="#ctx0" brushRef="#br0" timeOffset="-131081.14">12441 7198 2057 0,'-6'-2'44'0,"3"-2"47"0,-5-2 12 0,8-5 12 0,-5 5 2 0,-1-2 1 0,3 6 7 0,0-1 8 16,1 1-41-16,0 2-48 0,2-1-10 0,0 2-13 0,0 1-2 16,0 1-2-16,0-1-4 0,2 5-2 0,1-2 4 15,0 1 7-15,-1 3 5 0,1 1-1 0,0 0 2 0,4 3 3 16,-4-4-7-16,1 3-3 0,1-5-6 0,0 2-5 15,-2-1-1-15,0-2 9 0,1-3 3 0,-1-1 17 16,-1-2 11-16,1 0-1 0,-1-3-1 0,2-7-2 16,0 1-3-16,3-7-6 0,-1-2-7 0,2-5-17 0,3-3-9 15,-1-6-1-15,2-5-3 0,-2-3 2 0,-1-2-3 16,-1 3 1-16,0-8-3 0,-2-1-4 0,-1-3 4 16,0 0 0-16,-2-2 0 0,-1 0 0 0,-1-4 0 0,-1-3-2 15,0 1 6-15,-1 0-1 0,-1 2 1 0,1-1-2 16,-3 7 4-16,1 4-3 0,0 5-3 0,-3 9 4 15,1 6-10-15,0 8 8 0,-1 6-8 0,-2 6-1 0,3 7-3 16,-1 4 4-16,-2 7 3 0,2 5-4 0,1 3 5 16,-2 5-3-16,3 3 9 0,-1 4-3 0,5 2 3 0,0 1-1 15,5 3 0-15,3-1 3 0,-2 1 4 0,4 1 4 16,0-3 1-16,2 2 14 0,-1-2 1 0,3-3 0 16,0 0 7-16,0-3 3 0,-1 1-1 0,1-5-4 0,-1-2 0 0,3-2-9 15,-4-1-2-15,1-2-4 0,1-5-1 16,-1 1-4-16,1-4-2 0,-3 0-1 0,-3-3 0 0,3-1 0 15,-3-4 0-15,0 0 0 0,-3-2-4 0,3-5-1 16,-7 0 2-16,6-2 2 0,-1-3-6 0,0-2-1 16,-1-2-3-16,4-3 3 0,-2-2 0 0,-1-3-2 15,2 0-2-15,-2-4-1 0,-1 0 4 0,0 0-2 0,-2-1 3 16,0 2-3-16,-3 1-1 0,2 3 3 0,0 2-1 16,-1 4 0-16,1 3-8 0,-1 4-3 0,-1 4 1 15,0 3 3-15,2 2-2 0,-2 4 2 0,-2 4 0 0,2 1 3 16,-1 5 5-16,-2 1 5 0,1 3-1 0,0 3 1 15,2 1 4-15,-3 2-5 0,3 0 0 0,0 1 1 16,3-1-6-16,-1-1 7 0,3 1 0 0,2-1 0 0,-2-2-7 16,3-5 0-16,0 0-15 0,1-5-34 0,4-1-19 15,-3-2-43-15,5-4-55 0,-7-1-70 0,5-3-53 0,1-6-43 16,-1 0-54-16</inkml:trace>
  <inkml:trace contextRef="#ctx0" brushRef="#br0" timeOffset="-130376.33">13189 6566 2182 0,'0'-4'40'0,"0"-6"37"0,4 2 4 0,-4-4 22 0,3 4 21 0,-3-1 20 0,0-2 16 0,2 2 2 15,-1-4-40-15,-1 3-36 0,0-4-6 0,0 4-22 16,-3-5-22-16,0 0-17 0,-4 0-15 0,2 1-8 16,-4 2 0-16,1 2-1 0,-3 0-2 0,0 2 2 0,2 2-1 15,-3 4-3-15,0 2 0 0,2 2 6 0,-3 4-2 16,3 2 0-16,0 2 3 0,-1 0 1 0,2 4 4 0,1 1 2 15,1 1-3-15,2 1 5 0,4 1 8 0,-1 0-4 16,2 0 4-16,5 2-1 0,1 1-3 0,1-3 5 16,1 2 6-16,7 0 0 0,-2-2-1 0,3-1 3 0,0 1 1 15,1-2-2-15,4-2-1 0,-7-1-9 0,3-2-5 16,-2 0-4-16,0 0-1 0,-4-2-1 0,-1 0-6 16,-3 0 2-16,-2-1 2 0,-5 1 2 0,-1 0-2 0,-5-3 1 15,-2 1 4-15,-5 2-5 0,-1-1 4 0,-2-1-2 16,-4 0 4-16,-1-2-2 0,-1 0 1 0,1-2 0 15,-1-1-20-15,3-1-5 0,2-2-11 0,2-3-21 0,6 0-21 16,0-3-37-16,7 0-33 0,-3-2-37 0,4 2-21 16,1-3-27-16,6 1-20 0,1-4 37 0,-1 3-10 15,6 5 18-15,1-6 17 0,4 4 30 0,1-1 24 0,4 2 37 16,-2-2 29-16,1 7-17 0,1-4 29 0,-3 2 23 16,2-1 32-16,-2-1 34 0,-2 3 43 0,-3-5 45 15,2 5-27-15,-6 2 34 0,-4 1 26 0,0-3 30 0,-4 2 11 16,0 0-7-16,-1 1-3 0,-4 3-30 0,1-1 39 15,-1-1-8-15,0 0-25 0,0 3-11 0,0-2-19 16,3 1-14-16,-7-3-23 0,7 1-6 0,-2-2 0 0,4-3-25 16,-2 3 11-16,3-3-23 0,1 3-1 0,-3-3-8 15,4 2-3-15,-2-2-3 0,4 1-16 0,3 0 2 16,0-1-11-16,1-2 3 0,3 1-7 0,2-3-3 0,3-1 1 16,0 0-3-16,-1-1-6 0,-3-3 4 0,1 2-5 15,1-2 1-15,-4-1-4 0,1-1 1 0,-6 0-6 0,0-1-2 16,-3-2 6-16,-2-2-5 0,-1 4 4 0,-4-4 0 15,-1 1 1-15,-2 2 0 0,0 3 7 0,-4-1-8 16,-2 5 6-16,0-1 2 0,-3 5-7 0,1 2 2 0,0 2-1 16,-2 3 5-16,-2 2-5 0,3 4 12 0,0-1-10 15,0 5 2-15,3 1 0 0,1 1 5 0,-1 3 2 16,3 1-2-16,4 1-1 0,-3 2-4 0,7-2 7 0,0 1-5 16,3 2 7-16,1-5-4 0,4 4-2 0,-2-5 1 15,6 0 1-15,1-1-1 0,3-3-8 0,0 2-25 16,1-6-26-16,4 0-37 0,3-3-42 0,1-2-62 15,-3-2-49-15,2 2-57 0,1-6-41 0,0-2 19 0,-3-2-17 16,-1-1-1-16</inkml:trace>
  <inkml:trace contextRef="#ctx0" brushRef="#br0" timeOffset="-129515.15">13640 6546 1649 0,'-9'-16'45'0,"-1"-1"-26"0,0 7 27 0,-2-5 25 0,4-2 17 0,-2 3 26 0,3 2 24 15,0 4 16-15,4 1-12 0,0 0 29 0,0 2-21 0,3 2-21 16,1 2-22-16,4-2-23 0,0 3-24 0,3 0-17 15,3 3-33-15,-1-2-3 0,5 3 1 0,0 0 10 16,2 4 11-16,0 3-1 0,2 0 0 0,-3 2 2 0,1 3 2 16,0-2 2-16,-4 1-8 0,0-1-12 0,-2 0-7 15,-5-1-4-15,1-1 1 0,-4-3 0 0,-3 1 0 0,0-1-6 16,-5-1 6-16,0-2-1 0,-3-1 0 0,-1 0 2 16,-2-2-2-16,0 0 0 0,-2-3-1 0,-1-1 2 15,3-2-4-15,0 0 0 0,0-2 3 0,0-2-2 0,3 1-2 16,3-3 5-16,0 2-2 0,4-5-2 0,1-2 3 15,0 3-2-15,5-6-6 0,-1 2 4 0,4-2 0 16,0-1-4-16,6-1-1 0,-4 5 6 0,4-4-1 0,0 3 0 16,0 1 2-16,1 4-4 0,-4 0 3 0,3 2-1 15,-3 1 1-15,2 2 1 0,-5 1-2 0,1 1-7 16,-2 2-8-16,0 1-7 0,-2-1-13 0,0 2 2 0,-2-2-4 16,0 2-3-16,1-1 0 0,-3 0 6 0,-1 0 12 15,2 0 9-15,-2 1 12 0,1-1-2 0,-1 0 4 16,0 0 1-16,-1 2-3 0,2-2 7 0,-2 0-5 0,1 1 0 15,0-1-1-15,-2 2-1 0,2-2 2 0,0 2 5 16,0-2 3-16,0 3 9 0,2 1 14 0,-2 0 5 16,3 2 3-16,0-1 6 0,0 5 0 0,-1-2 2 0,2 5 9 15,1-3-11-15,0 1-8 0,1 4 1 0,4-3 0 16,-6 2-5-16,6-2 1 0,-2 2-11 0,1-3-6 0,2 0-5 16,-2 1 2-16,1-3-8 0,0-1-5 0,0-2 3 15,0-1-1-15,2-1 0 0,-3 0-1 0,3-4 3 16,-2-2-6-16,1 0 3 0,2-2-1 0,-4-2-2 0,1 1 2 15,1-3 2-15,-5-1-6 0,4 1 2 16,-4-3-2-16,0 1-5 0,-1-1 5 0,-2 0-3 0,2-3-3 16,-2 0-3-16,-1 0 6 0,-2-2-8 0,-2-1 9 0,2 0 0 15,-3-3-2-15,1 3 7 0,-1-2-4 0,0 4 6 16,3 1-4-16,-2 0 5 0,1 6-7 0,-1 1 5 16,1 2-2-16,-1 4-6 0,2 1-4 0,0 1 6 0,0 3-1 15,2 0-3-15,-2 2 7 0,0 0-3 0,3 3 1 16,-2-1 4-16,1 5 9 0,1-2-12 0,2 1 6 15,2 0-1-15,3 1-2 0,-2-1 3 0,5 2 4 16,-1-4-3-16,0 1 0 0,-3-1 6 0,2-2-5 0,-3 0 4 16,3-3-7-16,-1-1 2 0,-1-1-2 0,-1-3-3 15,6 0 1-15,-3-3-4 0,1 1 3 0,0-4-23 0,-1-1 1 16,-1-2-20-16,-3 1-1 0,1-4-7 0,-3 1-15 16,2-4 0-16,-4-1 0 0,3 2 21 0,-6-3-2 15,1 0 8-15,-1-3-3 0,-1 2 14 0,-3-2 13 0,2 0 4 16,-1 0-2-16,0 2 1 0,1 3 5 0,0 2 12 15,1 3-4-15,-1 1-3 0,2 5-8 0,-2 3-11 16,2 1-2-16,-1 3-2 0,1 0 3 0,0 5-6 0,-2 2 5 16,2 1 4-16,0 4 7 0,0 2 6 0,0 2 11 15,0 0 7-15,3 3 6 0,1-2 3 0,1 1 9 16,1 0 1-16,3-1 6 0,-1-3-1 0,2 0-5 0,2-4-9 16,-2 1-5-16,1-2 0 0,1-4-11 0,-4-1-1 15,0-2-4-15,3-2-6 0,-4-1-34 0,-1-4-43 16,0 1-55-16,-6-3-47 0,5-5-50 0,1 0-5 0,-1-2-45 15,-2-4-46-15</inkml:trace>
  <inkml:trace contextRef="#ctx0" brushRef="#br0" timeOffset="-129375.55">14391 6041 1703 0,'-12'-24'-12'0,"7"1"95"0,0 3-45 0,-1 3 10 0,1 2 27 0,-3 5 14 0,8 4 7 0,-3 3-5 15,0 2 15-15,3 1-99 0,-2 1 41 0,2 1-7 16,0 1-29-16,0 1-14 0,0 0-6 0,2 2 1 15,0 1 6-15,-2 1-9 0,0 0-40 0,1 3-35 0,6-3-32 16,-2 0 7-16,0 3-64 0,2-2-55 0</inkml:trace>
  <inkml:trace contextRef="#ctx0" brushRef="#br0" timeOffset="-128703.62">14592 6173 1493 0,'5'0'68'0,"4"-5"-31"0,2 4 19 0,-6-2 10 0,0-1 9 16,4 0 16-16,-1 1 22 0,-5-2 20 0,4 2-55 16,-4 2 52-16,-3-2-9 0,3 2-12 0,-6-1-3 15,6 4-21-15,-6-2-18 0,1 2-19 0,-4 1-13 16,1 3-20-16,-5 2-9 0,0 0 1 0,-1 1-3 0,-5 2 4 16,3 2-7-16,-1 2 1 0,1 1 0 0,4-2-1 15,1 1 4-15,2-1-1 0,3-1 3 0,3 1 1 0,0-2 6 16,1 1-5-16,2-4 3 0,2 1-1 0,4-2-2 15,-1-1 3-15,2-3 0 0,4 1-2 0,0-2-2 16,4 0-4-16,-1-4-26 0,0-1-29 0,4-1-20 0,-3 1-33 16,0-3-25-16,2-2-31 0,2 0-15 0,-4-1-23 15,0-3 57-15,1 2-8 0,-3-4 53 0,3 2-10 16,-8 1 62-16,1-1-6 0,-5 1 52 0,-2 3-7 0,-5 2 33 16,-2 0 2-16,-1 3-26 0,-4-1 68 0,-3 6-24 15,-2-3 57-15,1 2-24 0,-3-1 44 0,6 3-53 0,-3-4 39 16,0 0-4-16,3 3-24 0,2-4 4 0,6 2-12 15,-4-1-12-15,6 2-4 0,-4-2-8 0,4 0 8 16,-2 2 8-16,2-1 1 0,-2 0-14 0,0-1-11 16,1 2 3-16,1-2-10 0,1 1-4 0,2 1-5 0,0-1-17 15,2-1-3-15,1 1-8 0,3-1 2 0,2 0-4 16,-2 0 6-16,2-1 4 0,2-2-8 0,0-1 4 16,0 1-8-16,0-2 9 0,0 0 2 0,0-1-4 0,-3 0 1 15,1 1-3-15,-2-3 0 0,-1 0-3 0,-4 0 10 16,0 0-9-16,1 0 1 0,-4-1 5 0,-3 0-4 0,4 0 0 15,-8-2 1-15,3 3-1 0,-4-3-1 0,-2 1 2 16,-2-2-4-16,-2 2-4 0,1 0 6 0,-3 1-4 16,-1 1 3-16,0 3-2 0,0-1 1 0,1 3 4 0,3 2 2 15,-2-2-2-15,2 6-2 0,4-2 4 0,-3 2-5 16,4 1 6-16,0 0-3 0,2 4-5 0,1 0 8 16,1 3 10-16,-1 1 13 0,4 2 18 0,-1 1 9 0,3 1 14 15,0 1 15-15,5 1 12 0,1-3 1 0,3 1 0 16,1 0-9-16,2-4-19 0,1 2-7 0,3-7-18 15,0 2-15-15,0-2-15 0,0 0-5 0,0-5-6 0,0-1-12 16,-2-1-22-16,1-1-28 0,-3-3-35 0,4-1-49 16,-2-4-44-16,-2-1-69 0,-2 2-75 0,3-4-19 15</inkml:trace>
  <inkml:trace contextRef="#ctx0" brushRef="#br0" timeOffset="-128359.66">12467 7263 1799 0,'-22'1'-12'0,"6"-1"33"0,3-8 2 0,8 1 4 0,4 1 2 0,4-2 11 0,3 0 23 16,10 0 8-16,2-3 34 0,7 1-18 0,7 0 13 0,7-3 0 16,7 0 21-16,6 1 7 0,16-1-19 0,5-1 4 15,10-1-5-15,11-2-10 0,7-2-10 0,10-1 0 16,4-5-25-16,6 0-16 0,2-3-1 0,2 4-11 0,-3-1-6 16,-10 0 4-16,-5-2 3 0,-4 3 0 0,-5-2 0 15,-6 4 8-15,-13-2-4 0,-2 2 1 0,-10-3-4 16,-1 2-13-16,-9 4-9 0,-8 0-4 0,-6 4 5 0,-10 0-6 15,-6 3-1-15,-10 3-3 0,-1-1-6 0,-10 4 0 16,-2-1-11-16,-4 4-28 0,-5-1-34 0,-3 1-53 0,-5 3-49 16,-3 1-58-16,-4 4-71 0,-4-4-29 0</inkml:trace>
  <inkml:trace contextRef="#ctx0" brushRef="#br0" timeOffset="-112774.62">17983 4078 1493 0,'6'-10'18'0,"-3"-1"6"0,2 3-26 0,-1 0 69 0,0 0-36 0,-4 1 5 0,3 3 15 16,-5-4 19-16,4 3-14 0,-5-2 4 0,-1-1 33 16,3 1-63-16,-7-1 43 0,2 3-1 0,-9-4-9 0,3 5-18 15,-10 3 2-15,-4 2 0 0,0 5 1 0,-8 2 16 16,-2 2 10-16,-1 7-3 0,-5 6 16 0,6-3 6 0,-4 4-2 15,5 3-7-15,2 6-1 0,3-2-16 0,5 8-11 16,-1-5 12-16,9 4-14 0,1 1-1 0,10 3 0 16,-1-4 8-16,9 0 4 0,3-3-6 0,6-2 3 0,4-1-10 15,6-4 5-15,6-3-1 0,5-3 6 0,5 0-12 16,6-6-11-16,5-1 3 0,4-7-4 0,5 0-8 16,3-6-10-16,3-2-9 0,-1-5-6 0,1-5 4 0,-3-4-3 15,0-3-1-15,-6-3-2 0,-5-7 3 0,-5-1-7 16,-3-3 1-16,-6-5 0 0,-3-4-4 0,-10-3 2 15,-3-7-5-15,-6 3-2 0,-5 0-4 0,-7-1 1 0,-2 1-7 16,-9 1-6-16,-4 0-2 0,-4 6-4 0,-2 2-3 16,-5 7-1-16,-2-1 3 0,1 6-19 0,-4 4 4 15,0 7-14-15,-3 3-23 0,0 4-16 0,2 4-25 0,-6 1-25 16,5 7-19-16,-2 1-8 0,0 5-18 0,3 5-20 16,1 2-1-16,3 0 38 0,2 6-13 0,5 5-9 0,2-1-18 15</inkml:trace>
  <inkml:trace contextRef="#ctx0" brushRef="#br0" timeOffset="-112283.95">17838 4651 1447 0,'-3'5'27'0,"0"-4"25"0,5 2-38 0,-7-1 74 16,4-1-39-16,-1-1 26 0,2 1 3 0,0-1 19 15,0 3-27-15,-1-1-25 0,2 1 38 0,-2-1-63 16,2 3 46-16,-1 3-24 0,-1 3-2 0,1 2-16 0,0 2 0 15,-4 3 1-15,1 2-1 0,-2 3-9 0,0-1-9 16,-4 2-2-16,1 1 3 0,-1 0-8 0,-1-1 6 0,-4 1-2 16,1-3-4-16,-1 1-1 0,1 2 3 0,-1-5-2 15,2 2-1-15,-3-2 6 0,4-1-4 0,3-2 0 16,-3-1 1-16,5-1-2 0,0-2 3 0,1 2 2 0,3-4 5 16,4 0 10-16,1-1 4 0,2 2 6 0,1-4 13 15,3 2 8-15,1-1 5 0,4-2-2 0,1 1-7 16,2 1-6-16,-1-2-7 0,4-1-4 0,1-1-10 15,4 1-6-15,0-1-6 0,2-2-1 0,3-1 0 0,0-1 0 0,2 1 0 16,1-2-1-16,-1-2 0 0,-2 1 0 16,0 0 1-16,-2-2 2 0,-2-1-1 0,-4 3-2 0,0-3 7 15,-3 1 12-15,-1-1 4 0,-3 0-1 0,0 0-6 16,-3-2 6-16,-1 0 3 0,-3-1 1 0,3 1-7 16,-1-1-11-16,-6 0-9 0,1-3 7 0,-2 0 3 0,-3 0-9 15,0-1 6-15,0-1-2 0,-3 0 3 0,-2-1-4 16,1-1 6-16,-3-1-8 0,0-1-2 0,-1 1 7 15,-4 0-8-15,2-3-7 0,-2-1-1 0,-1 1 5 0,-2 0-7 16,-1 0 7-16,-1 0 5 0,1 0-1 0,-2 3 8 16,4 1 10-16,-2-1 2 0,2 2-5 0,2 2 5 15,0 0-1-15,4 5-7 0,2-1-6 0,2 2-3 0,0 1-8 16,3 3-3-16,1-3 3 0,1 3-8 0,3 1-18 16,-3-1-2-16,2 0-24 0,-1-1-22 0,4 2-23 15,-3-3-18-15,4 4-31 0,-3-1-36 0,6 2-40 0,4-4-12 16,-3 2-52-16</inkml:trace>
  <inkml:trace contextRef="#ctx0" brushRef="#br0" timeOffset="-111813.23">19346 4178 1122 0,'0'-22'25'0,"1"-3"21"0,-2 0 19 0,4-1 5 0,-5 3-29 15,-2-4 57-15,0 3-38 0,0-3 62 0,-1 6-71 0,-3 6-17 16,-1-2-17-16,-3 9-6 0,-2-4 28 0,1 10-50 0,-5-3 35 16,2 7-52-16,-5 2 50 0,2 1 4 15,-5 5 6-15,4 4 0 0,-4 3 7 0,2 3-4 0,-2 4 13 16,4 2-3-16,-3-2 1 0,6 3-10 0,-2 4 4 15,3 1 8-15,2 4 3 0,3-1 0 0,1 4-7 16,4-2 2-16,2 6-1 0,1-2 11 0,6-1-5 0,-2-5-2 16,7 0 2-16,-2-5-3 0,4 0 0 0,2-4-8 15,1-4 4-15,4 0-3 0,-1-5 3 0,6-2 1 0,-1-4-8 16,5-1 2-16,0-4-2 0,1-2 0 0,2-6-9 16,1-1-9-16,-4-5-3 0,4-3-10 0,-3-2 1 0,3-5-4 15,-4-2 0-15,1-6-3 0,0-1 3 16,-2-3 2-16,-5-2-4 0,0-5 2 0,-3-1-8 0,-6-2 6 15,-1-2-3-15,-8-1 2 0,1 4-3 0,-6-1 3 16,-4 4-7-16,-3 1-5 0,0 3-4 0,-5 6-18 16,-1 4-4-16,-3 5 1 0,0 1-7 0,-3 3-28 0,0 8-7 15,-3 1-11-15,-1 4-3 0,2 9-21 0,-6 0-23 16,7 5-36-16,-4-3 16 0,3 7-27 0,-3-2-24 0,8 0-27 16</inkml:trace>
  <inkml:trace contextRef="#ctx0" brushRef="#br0" timeOffset="-111296.27">19180 4720 1317 0,'-7'9'31'0,"2"-4"23"16,-1-3-32-16,6 0 64 0,-6 3-36 0,1-1 7 0,0 1 12 16,-1 1 19-16,-2 1-26 0,0 2-22 0,-3 0 32 15,0 2-54-15,-2 1 44 0,2 2-5 0,-3 0-12 16,1 1-17-16,1 2-5 0,-2 1-1 0,-2 3 2 15,3-2-11-15,0 5-6 0,-2-4-1 0,0 3 1 0,1 0-6 16,3-1-1-16,-1 0 2 0,0-1 0 0,4 0 1 0,0-2-7 16,1 2 0-16,0-1 2 0,6 1 1 15,-4-3-1-15,5 1 4 0,0 0 1 0,0-2 15 0,5 1 9 16,0-3 6-16,3-1 2 0,1-1 5 0,4 2 3 16,1-4-3-16,3 1-3 0,4-4-10 0,2 0-6 0,0-2-5 15,5 0-4-15,1-4-5 0,2 2-1 0,3-4 1 16,-3 0-2-16,2 0-3 0,2 0 0 0,0 0-2 15,-4-2-3-15,-1 0 6 0,-4 1-1 0,1 1 0 0,-2-2 0 16,-3-1-1-16,-3-1 5 0,-2 1-2 0,-2 1 7 16,-3-2 8-16,-4 2 5 0,-1 0-2 0,-2-1 7 0,0-1 2 15,-5-1-3-15,2-1-1 0,-2-1-3 0,0-1-7 0,-2-2-6 16,2 1 1-16,-3-2-9 0,-1-1-3 16,-1-4 4-16,0 1-3 0,0-3 2 0,-1 0-4 15,0-3-1-15,-2-2 1 0,0 2 3 0,0-5 0 0,-1 3-2 16,-1-1 2-16,2 0-1 0,-1-1-1 0,-4 4 0 0,5-2 1 15,-1 5 2-15,-2-1-1 0,4 3-7 16,-1 1 4-16,3 3 1 0,2 1 3 0,-3 0 1 0,5 5-4 16,-1-3 1-16,1 2 4 0,1 4 5 0,0 0-3 15,1 0-1-15,1 1-3 0,-1-2-2 0,1 1 1 16,2 1-7-16,-1-1-2 0,1-1-11 0,2 2-18 0,-1 1-18 0,1-1-26 16,-1-1-29-16,3 4-42 0,0-4-36 15,1 1-22-15,1-3-59 0</inkml:trace>
  <inkml:trace contextRef="#ctx0" brushRef="#br0" timeOffset="-110829.56">20324 4218 1400 0,'5'-27'37'0,"-3"2"-24"0,-2-6 61 0,5 5-30 0,-9 4-2 0,-2-1 3 0,-2 7 4 0,-4-6 9 16,-4 5-35-16,-6 0 28 0,0 5-47 0,-7 0 34 15,3 0 5-15,-5 5 6 0,2 1 0 0,-4 4-6 16,5 4 7-16,2 4 0 0,5 1-12 0,0 6 0 0,7 0-1 16,-2 6-6-16,6 0-4 0,2 2 0 0,0 2-2 15,1 4 5-15,0 0 2 0,4 3 0 0,3 5 6 0,0 0 9 16,3 4 10-16,5 1 7 0,0 0-8 15,2-1-8-15,1-2 6 0,6-2 6 0,-1-3-4 0,6-3-8 16,3-2-12-16,2-5-7 0,3 0 3 0,7-4-1 16,-3-5-12-16,5-1-6 0,0-4-2 0,-4-3-4 15,3-4 1-15,-4-2-5 0,1-5 1 0,-5-3 1 0,0-2 0 16,-3-4-1-16,0 0 0 0,-3-5-2 0,-7-3 0 16,0 0 6-16,-4-5-5 0,0-1-5 0,-7-3 0 0,-3-3-1 15,-3-2 3-15,-5 0-1 0,-4-3-2 0,0 3-8 16,-4 1 2-16,-4 4 1 0,-4-1 0 0,2 4-13 15,-5 4-17-15,-1 5 0 0,-2 5-8 0,-1 0-2 0,-1 4-15 16,-5 8-4-16,2 3-4 0,-1 5-6 0,0 4 2 16,-1 3-18-16,4 6-9 0,0-6-24 0,5 11-13 15,7-4 29-15,1 3-76 0,1 0 24 0,5 3-21 0,8 1-3 16</inkml:trace>
  <inkml:trace contextRef="#ctx0" brushRef="#br0" timeOffset="-110329.09">20204 4808 2017 0,'-5'6'-26'0,"-1"-5"36"15,0-2 14-15,10 0 12 0,-8-3 4 0,3 4 7 16,-3 2 0-16,1-2 0 0,3 0 18 0,-2 3-28 0,2 1-16 16,0 1-11-16,-1 2-5 0,-2 5-10 0,-1-1 6 15,-2 3 4-15,-1 3 4 0,-2 4-1 0,-2 2 2 0,-3 0-1 16,1 2 2-16,-1 2 2 0,2-2-2 0,-6 3-8 15,6-1 5-15,-1 0-5 0,0-2-5 0,2 2 5 0,5-3 0 16,-3-2-2-16,4 0-1 0,1 0 6 0,1-2-10 16,2-1 4-16,-3 0 5 0,4-3-2 0,0 2 8 15,2-2 4-15,0-2 2 0,2 0 2 0,3-2 9 16,0-1 2-16,3-2 5 0,0 0 1 0,0-5-3 0,3 4-2 16,3-2-4-16,6-2-2 0,-3 2 0 0,6 0-5 15,0-2-7-15,5-2-2 0,1 2-8 0,1-2-1 16,-2 3 2-16,-3-3 4 0,3 0-7 0,-4-2 0 0,1 0 4 15,-2 0-1-15,-2 4 2 0,1-5 1 0,-2 1-5 16,0-3-2-16,-5 3 6 0,-1-1 1 0,-3-2-3 0,-4-2-1 16,0-1 8-16,-4 1 2 0,0-3 2 15,0-3-1-15,-2-1-1 0,0-3-6 0,-3 0 1 0,0-6 1 16,0 0-11-16,-3-5 1 0,2-2-2 0,-6-1-2 0,2-4 2 16,-1-1 4-16,-5-2-1 0,3 2-1 0,0 0 11 15,-3 0 2-15,2 3 15 0,-1 2 1 0,-1 0 1 16,2 4 1-16,1 3 0 0,-4 0 5 0,5 5-2 15,-3 0-3-15,4 3-14 0,-1 3 3 0,0 1-7 0,0-1 5 16,4 6-1-16,0 0-10 0,0 0-3 0,1 3-4 16,2-1 2-16,0 2-9 0,2 1 5 0,-1 0-14 0,1-1-20 15,1 2-18-15,0 0-40 0,-3 4-40 0,4 0-64 16,-3 2-47-16,4-2-42 0</inkml:trace>
  <inkml:trace contextRef="#ctx0" brushRef="#br0" timeOffset="-109082.39">16833 6602 1493 0,'2'-24'86'0,"-1"0"-23"0,5-5 16 0,-7 2 16 0,-1 2 14 0,-1 4 7 0,2 0 5 0,-1 5 3 16,4 3-82-16,-6 0 30 0,1 6-17 0,0 2-22 0,0 5-11 15,0 0-6-15,-1 2-6 0,0 6-3 0,-2 1-3 0,-1 5-4 16,1 4-1-16,-1 2 6 0,-3 7 5 0,2 1 2 0,-2 6 4 16,0 1 2-16,1 3 3 0,1 4-3 0,0 1 0 15,-1-1 4-15,1 3-9 0,0 3 1 0,1-2 0 0,-2 6-3 16,0-1-5-16,1 3 2 0,0-3 3 0,0 2-6 16,-2-2 4-16,6-4-8 0,-3-2-2 0,6-4 6 15,-1-6-1-15,2-7 0 0,3-1-1 0,0-4 7 0,2-3 1 16,3-2 6-16,0-3 3 0,5-2-7 0,1-3 9 15,3-2-2-15,5-2 4 0,4-2-3 0,6 0 2 0,5-3-2 16,4-1 0-16,8-1-3 0,2-3-7 0,8 2-3 16,7-1-5-16,6-1-2 0,11 3 0 0,7-1 6 15,12 2 6-15,10 2 9 0,14 1 7 0,13 3 13 0,4 1 9 16,7 4-1-16,-2 0 0 0,7 2-6 0,-1-1-3 16,-3 3-3-16,-2 0-4 0,-3 0-10 0,-3-1 1 0,2 0-1 15,0-1 1-15,-9-3-4 0,-2 2 2 0,1-3-2 16,-5 0-6-16,-1-1 9 0,-7-3-6 0,-2-1-1 15,-4-2 2-15,-4-1 4 0,-8-1-4 0,-9-3 6 16,-6-1 6-16,-13-1 3 0,-6 0 10 0,-9-2 8 0,-9 0-1 16,-6-2-1-16,-8 2 21 0,-8-4 11 0,-3 4 1 0,-11-1-8 15,-1 1-3-15,-5-3-6 0,-7 2-1 0,-3-5-8 16,-2 3-24-16,-4-3-14 0,-2-2-11 0,-4-3-4 16,-3 0-10-16,-4 0-2 0,-4-1-4 0,0-2 8 15,-2 2-1-15,2 1-2 0,-3 0 5 0,5-1-4 16,3 1 4-16,2 3 0 0,2-1 1 0,4 1-7 0,3-1 0 15,3 0-8-15,8-1 1 0,-2-3 0 0,5 1-2 16,1 0-5-16,1-5-1 0,5 2 5 0,2-2 5 0,1-3 10 16,0 0-1-16,3 1 4 0,0-5-5 0,0-1 9 15,2-1 0-15,0 2 2 0,-3 0-4 0,3-1 0 16,-2-2-1-16,-2-1 1 0,2 2 7 0,-1-1-7 0,-3 3 2 16,-2-5-4-16,-3 1 4 0,-3 3-8 0,-1 2 7 15,-4 3-4-15,-5 1-4 0,-2 4-1 0,-4-3-2 0,-5 5-7 16,-6-1-2-16,-5 5 4 0,-2 0-3 15,-8 1-1-15,-2 1 3 0,-7 5 4 0,-6 0-8 0,-8 4 12 16,-3 0 0-16,-8 0-1 0,-8 5-2 0,-8-2 4 16,-4 2-1-16,-12 0 2 0,-4 0 6 0,-7 0-13 15,-6 2-3-15,-3 1-2 0,-5-3-2 0,-8 2-1 0,-5 0-1 16,1 1-8-16,-4 0 0 0,-4 0 15 0,-1 0 3 16,2 1-1-16,5 0 3 0,3 0 1 0,5 0 4 0,2 1 0 15,5 1 2-15,5-1-5 0,7 0 2 0,6 1 0 16,2-2 4-16,15 3 3 0,8-3-6 0,15 1 6 15,9-1-19-15,15 1-25 0,10-2-22 0,11 3-30 0,9-4-20 16,5 1-30-16,9 0-13 0,1 0-34 0,6 1-24 16,3 1-24-16,5-1-31 0,2-2 6 0,3 3-43 15</inkml:trace>
  <inkml:trace contextRef="#ctx0" brushRef="#br0" timeOffset="-108659.08">18060 6834 1976 0,'-2'7'-26'0,"1"-7"20"0,-1 2 8 0,5-4 1 0,-3 4-6 0,-1-2-3 0,1 5-7 16,-2-4-3-16,0 2 27 0,1 1-16 0,-1-2 1 0,-2 5 10 0,1 0 9 15,-4 5 6-15,1 3 11 0,-2 4 8 16,0 1 8-16,-3 6 5 0,3 1-4 0,-1 0-12 0,-2 2-3 15,3 0 2-15,0-1-8 0,-2 0-5 0,2-4-11 16,0-1-7-16,4-2-3 0,-4 0-2 0,3-5 5 16,4-2-7-16,-6-2 6 0,6-3 1 0,-1-4 23 0,2-1 14 15,0-2 17-15,3-2 9 0,-3-3 4 0,3-2-2 16,1-4-2-16,4-2 0 0,-1-4-23 0,3-4-15 16,-1-4-20-16,5-5-5 0,3-5-7 0,3-2 4 0,-1-5-4 15,3-2-3-15,0-1 7 0,3-1 6 0,-1 1 7 16,0-1 3-16,1 2-3 0,0 6-1 0,-1 2 4 0,-1 7 4 15,-3 1-11-15,0 6-4 0,-4 7-15 0,2 7-2 16,-6 3 2-16,2 6-1 0,-4 3-3 0,-2 7 1 16,1 6 3-16,-2 6 1 0,-4 4 13 0,0-3 1 15,0 7 2-15,-3 4-1 0,-1 2 2 0,-1 1-1 0,0 0 2 16,2 0 2-16,-1-4-4 0,1 5-2 0,3-4-30 16,0-5-32-16,1-1-33 0,-1-2-34 0,0-7-41 15,0-2-37-15,1-6-2 0,0-2-39 0,-4-3 4 0,0-5 8 0</inkml:trace>
  <inkml:trace contextRef="#ctx0" brushRef="#br0" timeOffset="-108125.33">18210 6951 1711 0,'-7'-10'25'0,"3"2"19"0,1 3 2 0,3 3 1 0,-3 4-1 16,1-1-1-16,4 0 1 0,1 4 2 0,0 2-23 16,3-3-23-16,2 3 5 0,5 0 1 0,1-2 0 0,5 4 5 15,5 1-2-15,1-5-4 0,4-1-4 0,1 1-1 16,3-3-8-16,-1 0-1 0,-4-2 2 0,-3 0-9 15,-6-1 6-15,2-1 2 0,-5-1-1 0,-1-1 5 16,-6-2 0-16,0 0 1 0,0-2-2 0,1-2 5 16,-2-3-5-16,-1 0 14 0,-2 0 14 0,-1-1 12 0,-3 3 11 15,2-5 15-15,1 6 4 0,-4-4 13 0,4 9 6 0,-2-4-10 16,1 7-15-16,-3-2-20 0,3 4-15 16,-3 3-16-16,0-1-5 0,0 4-13 0,0 0-5 0,0 4-7 15,0 4 6-15,0 2 7 0,3 3 6 0,-3 5 1 16,2 3 2-16,-2 3-5 0,0 2 4 0,0-2 2 0,1 2-2 15,1-3 1-15,-2-2 2 0,2-3-4 0,-2-1 0 16,0-2 5-16,0-1-4 0,0-4 4 0,0 1-4 16,-2-6 4-16,0 0-3 0,1-4 2 0,-1 0 4 0,-1-5-1 15,3 1 7-15,0-3-1 0,0-1 10 0,3-3-6 16,-3-3 1-16,3 0 1 0,-1-4-1 0,1-3-3 0,0-3-7 16,2-5-8-16,0 0-8 0,4-7 6 0,-1-2-2 15,2-3 0-15,0-2-2 0,-1-3 1 0,0 1 5 16,3 1 1-16,-2 4 6 0,-2 0 5 0,0 4 1 15,3 4-3-15,-5 3 2 0,3 8 4 0,-5 0-7 0,1 6 6 16,-2 2-5-16,0 1-9 0,0 5 0 0,1 5 3 16,-1 0-1-16,2 3-5 0,-1 2-1 0,3 4 3 15,0-3 2-15,1 0 0 0,2 2-4 0,2 3-3 0,-4-2 3 0,2 2 6 16,2-5-1-16,-4 2-5 0,0 0-3 16,-3 2 0-16,0-3 8 0,1-1-2 0,-6-1 0 0,0-3-3 15,-4 1 0-15,-3-1-3 0,2 0 7 0,-6-2 1 16,-1-1-13-16,-4-1-14 0,-3 3-19 0,1-3-23 15,-7 2-31-15,3 0-36 0,-1-2-45 0,3-1-9 0,1 0-55 16</inkml:trace>
  <inkml:trace contextRef="#ctx0" brushRef="#br0" timeOffset="-107678.68">19146 6873 1807 0,'0'3'34'0,"0"-3"-5"0,0 3 2 0,4 1 2 0,-4 3 1 0,-4-2 2 0,1 4-3 0,1 1 1 0,1 4-32 16,-1 0 20-16,1 2 13 0,1 5 2 0,0 0 4 15,-5 4 2-15,5-3 10 0,0 3 1 0,-3 1 4 16,3 1-16-16,0-3-14 0,0 2-3 0,0-3-5 0,0 0-1 16,0 0-8-16,0-1-3 0,0-3-4 0,0-2 0 15,0-3-6-15,0-2 6 0,0-1-2 0,0-4-3 16,-1-3 3-16,2-1 4 0,-2-3 2 0,2-1 3 0,-1-4 2 15,0-1-3-15,0-5 2 0,3-2 5 0,2-1-10 16,-1-6 2-16,1-5-5 0,0-3 1 0,3-2-1 0,0-6 7 16,1-1 10-16,1-1 2 0,-2-2 10 0,1 0-5 15,1 4 3-15,-1 4 4 0,2 2-4 0,-1 3-6 16,0 6-9-16,-1 4-7 0,-1 4-1 0,0 5-3 0,-2 1-2 16,3 0-5-16,-1 5 6 0,0 0-6 0,0 2-3 15,1 4 3-15,4 1-2 0,1 2 2 0,1 0 1 16,2 1 0-16,1 0-2 0,-1 4 5 0,2 1-1 15,-2-1-5-15,-1 0 3 0,-2 4-1 0,-2-2 0 0,-4 2-1 16,-3 0 0-16,-1-1-1 0,-3-3 5 0,-4 0 6 16,-4-1-7-16,-3-2 3 0,-5 0 3 0,-2-1 3 0,-8-3-4 15,1 1-10-15,-9-1-10 0,2-1-35 0,-4 0-42 0,-2-3-52 16,1 3-52-16,3-3-39 0,3 2-81 16</inkml:trace>
  <inkml:trace contextRef="#ctx0" brushRef="#br0" timeOffset="-107046.43">18256 7662 1879 0,'-3'5'16'0,"-3"-3"-3"0,6-2 2 0,-7 6-2 0,-4 0 5 0,3 4-4 0,-3 4 0 0,0 4 0 16,-5 1-14-16,-1 7 5 0,1 0 0 0,-4 6-2 0,-1 3-7 16,0 4 9-16,-1 4 2 0,0 2 4 0,-2 5-4 15,2-1 16-15,-5 7 29 0,2 11 16 0,-2 3 3 16,-3 10-1-16,-3 2 3 0,-2 10 19 0,-1 4 9 0,-4 13-13 16,-5-2-31-16,0 3-11 0,-7 1 8 0,3 2 12 15,-3-1 3-15,-2 4-19 0,1 6-6 0,-2 3-1 16,2 4 0-16,2 0-1 0,2 4-9 0,-6-2-4 0,6 6 7 15,-4-6 9-15,5-5 2 0,-4 2 19 0,1-1 2 16,-3 3 7-16,0-1 19 0,2 1 6 0,0-2-16 0,1 2 0 16,2 1-2-16,0-5-14 0,2-7-2 0,-4-2 5 15,5-3-15-15,-3-1-13 0,0-1-4 0,2-1-9 16,-2 0 0-16,1-3-3 0,-4-1-9 0,4-4-5 16,-4-3-8-16,0-9 5 0,3-4-1 0,-1-4-4 0,5-6-4 15,3-5 1-15,4-7 4 0,1-2-7 0,7-4 6 16,0-11-7-16,7 0-4 0,2-8 9 0,0-2-3 15,3-11-1-15,3-3-1 0,3-6 1 0,5-5 0 16,1-1-1-16,1-6 10 0,3-6-5 0,4 0 2 16,0-4 4-16,-1-4-1 0,3-2 3 0,-3 0-7 0,2-2 2 15,1 1-3-15,-1 0-3 0,0-1 0 0,0 1-8 16,1-2-13-16,-2 4-28 0,1 1-9 0,1 0-41 16,-3 1-38-16,2-5-41 0,2-1-58 0,0 1-63 0,-2 5-44 15,2-4-44-15,-2 1-19 0</inkml:trace>
  <inkml:trace contextRef="#ctx0" brushRef="#br0" timeOffset="-106734.22">15397 13571 1735 0,'-2'5'31'0,"4"-9"18"0,8-2 24 0,-3 6 14 0,-7-4 16 0,0 4 0 0,3 4 1 15,1-2-1-15,-4-2-26 0,1 4-1 0,-1 0-15 16,0 7-7-16,3 0-13 0,-1 5-5 0,1 4 2 0,-3-4 5 15,4 3-7-15,-3 5-16 0,1 6-8 0,-1-3-5 16,1 6-5-16,-2-5 6 0,4 4-7 0,-4 3-3 16,3 0 5-16,2-1-2 0,0-7-3 0,2-1 0 0,-1-3 3 15,3-2 18-15,-1-5 21 0,0-3 4 0,4-2 3 16,1-7 1-16,5-4-2 0,-1-4 4 0,5-9 1 16,-1-1-24-16,4-7-15 0,5-3-7 0,4-1-1 15,2-2 12-15,0-1 15 0,-3 4 3 0,4 2-1 16,-2 3 9-16,-4 3 0 0,-6 5 0 0,-1 0-5 0,-6 3-17 15,-3 3-10-15,-3 5-5 0,-4-3 0 0,-3 2-29 16,3 1-31-16,1-1-47 0,-5-2-54 0,1-1-75 16,-1 4-67-16,-2-5-43 0</inkml:trace>
  <inkml:trace contextRef="#ctx0" brushRef="#br0" timeOffset="-105154.45">17835 5208 997 0,'-1'-7'0'0,"-1"3"6"15,-2-3 4-15,1 1 3 0,-4 1-1 0,4-2 0 0,-4 2 4 0,-2 1 1 16,-2 0-3-16,1-2-2 0,-7 1-7 0,4 1-3 0,-7 0 2 16,2 1-3-16,-7 1-1 0,-2 2 1 0,-3 2 1 15,0 1 9-15,-3 1 7 0,-3 4 13 0,-5-1 0 0,0 4 4 16,-2 2 6-16,-5 3-3 0,-1 3 5 0,-3 3-17 0,0 3-8 15,-3 3-10-15,1 2-1 0,-8 3-2 0,5 1-14 0,-6-1 1 16,4 7-5-16,-2 2 6 0,-3 2 1 0,4 5-2 16,-1 4 2-16,4-2 1 0,0 9 2 0,5 1 2 0,-4-1 5 15,4-1-6-15,6 0 1 0,-1 2 2 0,2-1-1 0,2 3 2 16,-4 0-1-16,8 2 4 0,-5 1 0 0,2 5-2 16,-1 4 15-16,-2-1 28 0,9 7-47 0,-10 7 54 0,11 6-42 15,-8 4 57-15,13 8-57 0,-8 4 68 0,11 2-77 0,-6 9 34 16,6 0-14-16,0 0-2 0,2 3-6 0,0-6-7 0,2 8-7 15,-2 5-3-15,0 3 8 0,2 4-6 0,2 0 1 16,-3-2 7-16,5 2 7 0,5 1-45 0,-2-1 60 0,10-12-55 16,-4-1 53-16,10-6-56 0,-3 2 59 0,6 0-58 15,-1-6 51-15,1 0-9 0,5-9 0 0,3 5-2 0,0-8 8 16,5-6-3-16,1-7 0 0,4-8 2 0,0-4-3 0,2-5-3 16,4-3-2-16,1-12 0 0,-1-3 1 0,2-4-4 15,1-6 3-15,-8-1-28 0,0-4-9 0,-3-8-1 0,0-6-6 16,-7 1-13-16,-3-8 45 0,-1-5-54 0,-4-6 56 15,7-5-33-15,-4-3 65 0,1-5-58 0,-4-4 62 0,10-2-39 16,-2-4-1-16,2-3 7 0,-3-2-4 0,2-2 1 0,2-2-5 16,1 3 5-16,-5 4 0 0,0-1 0 0,-1-1 0 15,-1 5-14-15,-2-1-3 0,-4 1-1 0,0 1-8 0,-1-1 7 16,-2-1-19-16,0 2 10 0,-4 1-13 0,3 4 4 16,-2 1-28-16,4-1 38 0,-6 5-69 0,5-1 21 0</inkml:trace>
  <inkml:trace contextRef="#ctx0" brushRef="#br0" timeOffset="-104905.58">15617 11278 931 0,'10'2'5'0,"-1"-1"-1"0,-3-1-1 0,1 0 4 0,-3-1-4 0,4-3 1 0,-2 1 1 15,-2-1-2-15,4-3-4 0,-4 2 0 0,9-3-2 0,-5 0-8 16,1-3-4-16,2-1-8 0</inkml:trace>
  <inkml:trace contextRef="#ctx0" brushRef="#br0" timeOffset="-104797.45">15780 11040 1034 0,'6'-17'14'16,"-6"4"12"-16,3 2 5 0,-3-2 11 0,3 7 6 0,-3-4 4 15,2 5 8-15,-7 1 19 0,8 0-17 0,-6-3-11 0,3 5-7 16,-2 0-15-16,1 2-7 0,1 4-8 0,0-2-8 16,1 4-15-16,1-2 3 0,-2 1-1 0,3 0 3 0,-1 6-18 15,1-3-39-15</inkml:trace>
  <inkml:trace contextRef="#ctx0" brushRef="#br0" timeOffset="-102393.27">18515 7465 1332 0,'0'0'22'0,"0"0"30"0,-7-27-32 0,7 27 71 0,0 0-40 16,-23-40 7-16,23 40 5 0,0 0 27 0,0 0-17 16,0 0-16-16,0 0 42 0,0 0-60 0,0 0 49 0,0 0 6 15,0 0 0-15,0 0-23 0,0 0 0 0,0 0-8 0,0 0 2 16,0 0-4-16,0 0-7 0,0 0-11 0,0 0-3 0,0 0-2 16,123-23-10-16,-84 21-3 0,-1-1-13 0,5 1-6 15,0 0-7-15,0 1-2 0,5 1-3 0,-7-2-20 0,0 0-15 16,-6 1-19-16,1 1-29 0,-12-2-52 0,1 2-39 15,-4-1-23-15,-8 1-83 0</inkml:trace>
  <inkml:trace contextRef="#ctx0" brushRef="#br0" timeOffset="-102234.4">18523 7518 2107 0,'-1'8'34'0,"1"-2"29"0,0-4 13 16,12-1 14-16,-5-1 8 0,4 0-3 0,5 0-5 15,7-1 6-15,4 2-36 0,6-1-31 0,10 0-11 0,6 0-15 16,6-1-9-16,-1 1-27 0,2 0-30 0,1 4-68 16,-7-7-64-16,-2 6-49 0</inkml:trace>
  <inkml:trace contextRef="#ctx0" brushRef="#br0" timeOffset="-100689.29">22274 6876 1302 0,'7'0'12'0,"-6"0"6"0,4-1 14 0,-3 1 19 0,-1 0-42 0,-1-2 48 0,-1 2-33 15,1 0 37-15,-5 0-52 0,5 2 36 0,-3-2-58 0,3 0 26 16,-4 0-2-16,4 0-2 0,0-2-10 0,0 2 3 16,0 0-3-16,0 0 4 0,0 0-5 0,0 0 4 0,0 0-2 15,0 0-1-15,0 2-2 0,0-2 3 0,0 0 0 0,0 0 1 16,0 0 1-16,0 0-2 0,0 0 3 0,0 0-5 0,0-2 3 16,0 2 2-1,0 0-8 16,0 0-13-15,0 0 14 0,0 0 2-1,0 0 21 1,0 0 2-16,0 0 30 16,0 0-16-16,0 0-1 0,0 0 24 15,0 0 23-15,21-2-82 0,-21 2 54 16,0 0 10-16,0 0 8 0,0 0-2 0,0 0-17 15,0 0-4-15,0 0 4 0,30-19 3 0,-30 19-6 0,0 0-7 16,0 0-7-16,0 0-2 0,0 0 2 0,0 0 1 16,0 0-10-16,36-51 4 0,-36 51 1 0,0 0 2 0,0 0 1 15,0 0-4-15,0 0-8 0,0 0-3 0,0 0 0 0,-37-45-10 16,37 45 9 0,-68 7-14-16,68-7 12 15,0 0 4 1,-116 68-12-16,75-37-3 0,38-22 1 0,1-4 4 0,4 3 2 15,-1 0 8-15,4 2 2 0,-2-1 4 0,6 0 0 0,0 0-1 16,0-2 4-16,4-1-5 0,-1-2-2 0,3 1-6 16,2-3 0-16,0-2-7 0,1-2-1 0,1 1-1 0,-2-4-5 15,1-3 1-15,-2 1-5 0,-2-3 2 0,2 1-4 0,-2 0 5 16,-2-1 0-16,2 2 0 0,-2 3-2 0,-1-1 2 16,0 2 2-16,-2 0 0 0,-2-3-1 0,3 1 0 0,-5 0-6 15,3-2 3-15,-4 4 3 0,0-1-3 0,1-1-2 0,-1 2-4 16,0 4 3-16,-4 2 0 0,0 0 5 0,0 5-4 0,0-3-2 15,0 4 6-15,-4 2 6 0,0 5 0 0,4 3 0 16,-3 6 1-16,1 3 3 0,-1 1 2 0,2 6 10 0,1 5 9 16,0-2-3-16,0 2 5 0,3 1 4 0,0 0 1 0,0-3-4 15,1 1-1-15,1 0-9 0,0-5-11 0,-2-2 0 16,1-3-5-16,-3-3-4 0,1-3-2 0,-2-2-1 0,-2-5-2 16,-3-3 2-16,1 1 1 0,-5-5-2 0,-3-3 0 0,-1-4 1 15,-5-1 0-15,-3-1 2 0,-5-7-2 0,0-2-5 0,-3-3-5 16,-1-4-6-16,0-4-2 0,2 1-3 0,2-6-12 15,1-2-3-15,6-2 5 0,-1-3 3 0,5-2 1 0,3 4 7 16,2 0 2-16,4 2 0 0,2 4 11 0,4 5 2 0,2 2-2 16,3 5-2-16,1 3 0 0,2 1 5 0,6 6-4 15,1-1 2-15,2 3-3 0,1 1 7 0,4 1-1 0,3 3 0 16,2-1 2-16,-1-1-10 0,6 3-35 0,-2-3-37 0,3 2-51 16,-3-2-65-16,0-2-66 0,0-2-36 0</inkml:trace>
  <inkml:trace contextRef="#ctx0" brushRef="#br0" timeOffset="-100467.14">22638 6834 2057 0,'0'0'-31'0,"0"0"43"0,0 0 14 0,0 0 7 15,0 0 37-15,0 0-15 0,0 0 2 0,0 0 1 0,0 0 2 16,36 10-6-16,-36-10-8 0,0 0-1 0,0 0-1 0,68 43 2 15,-65-32-4-15,1 2 0 0,-1-1-2 0,0 6-2 16,0-3-3-16,1 1-9 0,-4-1-10 0,3-1-10 0,1 1-3 16,-2-3-3-16,-1 4-13 0,2-7-26 0,1 2-25 0,-4-1-37 15,1-3-35-15,-1 0-37 0,3-4 6 0,-1-1-62 0</inkml:trace>
  <inkml:trace contextRef="#ctx0" brushRef="#br0" timeOffset="-100326.02">22682 6568 1447 0,'-5'-8'80'0,"4"0"-58"0,-5 2 58 0,4 1-58 0,1 3 57 15,-3 0-62-15,4 2 54 0,-1 0-71 0,4 0-52 16,-1 4-20-16,1-1-43 0,1 2 27 0</inkml:trace>
  <inkml:trace contextRef="#ctx0" brushRef="#br0" timeOffset="-100093.05">22862 6646 1641 0,'0'-2'96'0,"0"-3"-40"0,4 0 16 0,-4 1 19 0,1 1 12 15,1 2 9-15,-4 1 0 0,2-4-1 0,2 3-94 0,-2-2 42 16,1 4-16-16,1 2-11 0,1 0-6 0,-3 2 5 16,0 4 4-16,3 4 8 0,1 2 3 0,-4 3-6 0,0 2 4 15,-4 4-7-15,-2 0-2 0,4 3-4 0,1-5 3 0,-1 1 6 16,-3 1-4-16,5-1 4 0,4 0-2 0,-4-2 2 15,4-1-6-15,1 0-8 0,2 3-9 0,-1-2-9 0,3-1-3 16,2-3 1-16,-1-1-1 0,4 0-4 0,-1-4 3 0,1-2-4 16,0-2-8-16,3-4-37 0,3-1-41 0,-1-5-48 0,-7-2-47 15,6-3-47-15,-4-5-8 0,2 0-54 0</inkml:trace>
  <inkml:trace contextRef="#ctx0" brushRef="#br0" timeOffset="-99922.62">22918 6849 1555 0,'-18'-1'46'15,"3"-1"-21"-15,5 4 11 0,2-6 31 0,3 4 18 0,-1 2 17 16,6-5 7-16,0 3 5 0,0 0-36 0,0 1 24 16,0-3-2-16,5 4-31 0,0-2-12 0,4 0-18 15,2 0-8-15,3 4-5 0,4-3-7 0,2-1-7 0,2-3-9 16,4 0-8-16,-4-2-30 0,-1 1-31 0,2 6-44 16,-2-8-40-16,1-3-10 0,-2-1-53 0,1 6-61 15</inkml:trace>
  <inkml:trace contextRef="#ctx0" brushRef="#br0" timeOffset="-99592.6">23200 6425 1799 0,'0'0'35'0,"0"0"15"16,0 0 26-16,0 0 20 0,-257-167 19 0,257 167 18 0,-242-53 12 16,148 63-4-16,-13 2-23 0,-1 10 4 0,-10 4-21 15,1 5-13-15,0 8-18 0,6 4-20 0,2 8-10 16,10 5-2-16,12 8-9 0,6 2-17 0,12 5 0 0,9 5-4 15,10 4 10-15,11 1 14 0,13 4 14 0,8 0-1 16,8-2 1-16,8 1 3 0,12-4-2 0,8-5 0 16,7-4-10-16,11-6-5 0,16-4-13 0,10-10 2 0,18-4-4 15,12-6-4-15,14-7 0 0,10-5-4 0,13-8 0 16,8-7-3-16,5-8 2 0,-8-6-10 0,-1-8-3 16,-7-10-3-16,-10-4-11 0,-5-11-5 0,-16-7-7 15,-7-9-8-15,-15-12-15 0,-2-8-1 0,-6-9 2 0,-8-13-2 16,-3-11 6-16,-9-1 4 0,-4-5 14 0,-7-1-1 15,-6 4 14-15,-12 4 9 0,-8 5 2 0,-13 10 7 0,-14 12 6 16,-11 3 1-16,-17 9-5 0,-11 12 4 0,-14 8 1 16,-9 8 0-16,-11 7-7 0,-8 12-26 0,-13 4-38 15,-4 13-54-15,-3 9-74 0,0 2-90 0,1 7-80 16</inkml:trace>
  <inkml:trace contextRef="#ctx0" brushRef="#br0" timeOffset="-80673.58">16839 6546 1294 0,'-14'-2'12'0,"1"-1"15"0,-1-1 22 0,-2 1-32 0,2 1 69 16,-2 2-32-16,2-2 8 0,1 2 18 0,13 0 3 0,0 0-1 16,0 0-11-16,0 0 44 0,0 0-57 0,0 0 42 0,0 0 2 15,0 0-22-15,0 0-10 0,0 0-15 0,0 0-8 16,-33-15-9-16,33 15-13 0,0 0-7 0,0 0 10 16,0 0-12-16,0 0 8 0,0 0 2 0,71-6-1 0,-71 6 2 15,0 0-4-15,0 0 0 0,0 0-5 0,350 4-3 16,-279 0-9-16,5-3-3 0,4-1-3 0,3 2-3 0,5-2 6 15,-4 2-5-15,3-2 4 0,-8-2-2 0,-2 0 3 0,-7 2-6 16,-7-3 6-16,-4 0 1 0,-10 0-5 0,-5 0 1 0,-9 0-2 16,-5-1 7-16,-5 1-1 0,-5-1 5 0,-6 2-5 15,-5-2 6-15,-1 2 4 0,-4 0 3 0,-2 1-1 0,-2-3-12 16,-6 3-9-16,1-2-44 0,-4 1-50 0,-7 0-62 0,3-2-31 16</inkml:trace>
  <inkml:trace contextRef="#ctx0" brushRef="#br0" timeOffset="-79000.66">3105 9293 1264 0,'0'0'26'0,"0"0"3"0,0 0 18 0,0 0 8 0,0 0-29 0,0 0 63 0,0 0-34 16,-33-2 1-16,33 2 5 0,0 0 3 0,0 0-13 0,0 0 7 0,0 0 45 16,0 0-54-16,0 0 44 0,-36-3 1 0,36 3-7 15,0 0-8-15,0 0 4 0,0 0-6 0,0 0-8 0,0 0-10 16,0 0 1-16,0 0-3 0,0 0 1 0,0 0-1 0,0 0-9 16,0 0-9-16,0 0-6 0,0 0 0 0,0 0-8 15,120-16-4-15,191-33-3 0,-244 37-8 0,1 3-5 16,-2-3 1-16,-1 2-2 0,-5 0-10 0,-3 2-18 0,-5-1-9 15,-6 2-16-15,-8-1-30 0,-2 4-34 0,-13 1-37 16,-3 2-62-16,-20 1-5 0,0 0-54 0</inkml:trace>
  <inkml:trace contextRef="#ctx0" brushRef="#br0" timeOffset="-76733.09">18106 7379 2025 0,'-11'-2'-27'0,"1"1"32"0,-1-3 10 0,0 2 13 0,3-2 13 0,-1 3 15 0,7 1 17 15,1-2 26-15,2 2 43 0,-1 0 1 0,2 0-1 0,4 2-13 16,0-2 4-16,7 0 2 0,1 0-7 0,10 0-15 16,6 0-6-16,11-4-29 0,8 0-2 0,11-1 2 0,-6-1-15 15,9-3-17-15,-3 3-11 0,2-2-14 0,-4 2-10 0,-1-1-1 16,-11 0-9-16,2 1 0 0,-4 0-3 0,-3 0-1 15,-1 1 2-15,-9 1 5 0,-2-2-3 0,-8 2-3 0,-1 1 0 16,-7-2-12-16,-4 3-29 0,-4 1-38 0,1-1-63 0,-9 2-88 16,-4 3-100-16</inkml:trace>
  <inkml:trace contextRef="#ctx0" brushRef="#br0" timeOffset="-75093.14">8777 8434 1078 0,'-8'0'10'0,"-1"1"17"0,3-1 16 0,-1-1 21 16,1 1 12-16,0 0-31 0,3 1 62 0,1-2-36 15,-1 2 58-15,3-2-68 0,0 1 5 0,-2 0-17 0,4 0-3 16,-2 0 55-16,0 0-55 0,6 0 42 0,0-3-69 16,6 1 58-16,2 0-17 0,10-3-3 0,2-4-3 0,11 2-26 15,5-4-4-15,6 0-5 0,9-2-1 0,6-1-5 16,2 1-5-16,6-2 0 0,5 1-6 0,0-1 1 15,3 0 2-15,-3 3-5 0,1 2 3 0,-7 1-2 0,-4 0 2 16,-10 5-1-16,-7 1-3 0,-7 1-2 0,-8 2-24 16,-11 0-14-16,-7 0-25 0,-9 0-37 0,0 0-35 15,-7 0 11-15,-7 0-49 0</inkml:trace>
  <inkml:trace contextRef="#ctx0" brushRef="#br0" timeOffset="-67797.87">2449 15996 1992 0,'2'-4'17'0,"-1"-1"29"0,1-5 22 0,-2 2 24 0,0-3 20 0,0 3 14 0,0-3 23 16,3-1 6-16,-3 5-1 0,0-1-11 0,0 5-13 15,0-3-22-15,0 6-18 0,0-4-9 0,0 3-22 0,0 1-7 16,0 0-17-16,2 1-13 0,-1 3 5 0,2 2 4 0,3 1 7 15,1 2 8-15,1 2 10 0,0 5 6 0,4 1 1 16,-2 5 2-16,3-1-11 0,-1 5-13 0,-1-2-3 0,3 7-16 16,-4-4-6-16,0 2-5 0,0 0-3 0,-2 1-6 0,-1-1-2 0,1 3 5 15,-1-4-2-15,-2 0-1 0,0 4-2 0,0-8-1 16,1 0-3-16,-1-6-15 0,3 0-21 0,-4-5-27 0,3 0-36 16,-1-2-32-16,2-3-58 0,-3 6-67 0,-2-2-75 15,0-2-23-15,0-1-50 0</inkml:trace>
  <inkml:trace contextRef="#ctx0" brushRef="#br0" timeOffset="-67406.32">2620 16264 1799 0,'-5'7'26'0,"0"-9"22"16,2 4 19-16,8-6 10 0,-7-2 3 0,1 6 10 15,-1-6-1-15,4 4 4 0,1-4-30 0,2 3-16 0,-2-4-17 16,8 5-6-16,-3-2-4 0,3 0-10 0,0 0 3 0,-2-1-3 15,1 0 1-15,1 0-4 0,2 1-2 0,-2 0-2 16,1-2-3-16,1 1 2 0,1 0-3 0,2-1 0 0,1 1 2 16,-2-1-3-16,0 1-4 0,-3-1 1 0,-3 3 0 15,0-4-3-15,-2 5-2 0,-2-4-3 0,-2 3 0 0,-3-5-1 16,0 2 3-16,-2-2 1 0,1-3-1 0,-6 1 3 0,2-4 3 16,-4-2 4-16,1 1-2 0,-1-2 8 0,0-4 3 15,0 2 9-15,1-2 15 0,4 1 11 0,-5 1 6 0,8 1 26 16,-7 1 10-16,8 4-3 0,-3 3-1 0,3 1-4 15,0 7-16-15,-1-2-15 0,1 4-4 0,-2 0-21 0,5 6-3 0,-3 2 9 16,3 6 5-16,3-1 2 0,2 7 5 0,-1 2 11 16,2 5 2-16,2 2 6 0,2 0 4 0,-2 1-1 15,5 0-1-15,-5 1-1 0,5-1-2 0,-4-1-9 0,4-3 0 16,-1 2-15-16,0-1-6 0,-2-1-9 0,1-1-6 0,-1-1-7 16,0-3-8-16,1 1-16 0,-2-3-18 0,4-3-20 15,-3-1-42-15,2-4-38 0,-2-3-51 0,-3 0-62 0,-1-4-66 0,4 0-21 16,-5-4-80-16</inkml:trace>
  <inkml:trace contextRef="#ctx0" brushRef="#br0" timeOffset="-67185.77">3162 15917 2265 0,'0'0'31'0,"-5"-1"23"0,4 2 11 15,7-4 3-15,-9 1 4 0,3 2-2 0,0-3 0 0,3 6-2 16,-3-3-32-16,0 2-11 0,3 2-10 0,-1 2 33 15,3 4 16-15,-2 0 17 0,2 6 6 0,2-3 2 0,1 5 2 16,-1-3-13-16,1 7 2 0,1-4-34 0,1 1-23 16,-1 0-13-16,0 2-6 0,-2-1-1 0,4 3-3 0,-3-2 1 15,1 1-10-15,1-3-31 0,-4 0-19 0,5 2-37 16,-5-7-38-16,1 10-41 0,-2-5-48 0,0-3-43 0,-1-2-30 16,-1 0-39-16</inkml:trace>
  <inkml:trace contextRef="#ctx0" brushRef="#br0" timeOffset="-66826.02">3137 16107 1641 0,'-19'-14'38'0,"-2"-1"2"0,4-5 21 0,1 5 25 16,-3-4 13-16,6 4 12 0,-2-2 0 0,4 2 2 15,1 1-34-15,-1-4 21 0,3-2-7 0,5 4-25 0,-2 0-14 0,8-1-10 16,-1 2 4-16,4 1 18 0,2 4-2 15,3-2-25-15,2 4-7 0,4-1-2 0,2 2 4 0,5 0 5 16,3 5-4-16,0 1-20 0,6 2 2 0,3 3 3 16,4 1-4-16,4 4 1 0,-1 6-1 0,-2-1-8 0,3 8 5 15,-6-5 1-15,-3 8-3 0,-5-3 2 0,-6 5 0 0,-5-1-3 16,-5 0 7-16,-4-2 4 0,-4 2 1 0,-6-4-1 16,-3 2 4-16,-2-3 1 0,-3 1 2 0,-6-3 2 0,1 1-9 15,-7-2-3-15,-3 0-1 0,-2-1-5 0,-2-1-6 16,-1-3-6-16,-2-2 2 0,0 2-4 0,3-8-1 0,2 2 0 15,2-3-13-15,1-4-13 0,4-3-18 0,3 0-16 0,-1-7-32 16,5 4-38-16,0-4-48 0,-3 0-43 0,6-8-31 16,3 1 1-16,5-2-12 0,-3-1-36 0,6-1-15 0</inkml:trace>
  <inkml:trace contextRef="#ctx0" brushRef="#br0" timeOffset="-66592.66">3553 15673 1992 0,'-3'-9'25'0,"1"-1"28"16,1-1 23-16,7 2 26 0,-6-1 13 0,0 6 18 0,-3-1 17 15,6 3 5-15,-3 2 5 0,0 4-7 0,4 3 3 16,-2-1-2-16,3 5 6 0,1 2-13 0,4 3 15 0,1 3 3 16,1 1-18-16,4 6 4 0,-3-2-17 0,4 5-20 0,-1 1-17 15,1 0 0-15,-1 3-27 0,3-2-8 0,-3 1-10 0,1-3-20 16,1-1-13-16,-1-2-7 0,-2-1 9 0,0-1-18 15,-2 1-10-15,1-5-18 0,-4-6-42 0,-4 0-47 0,2-4-34 16,-2 0-38-16,-3-3-83 0,-3 3-70 0,-3 1-103 0,0-6-63 16</inkml:trace>
  <inkml:trace contextRef="#ctx0" brushRef="#br0" timeOffset="-66127.6">4295 15571 1325 0,'1'-11'30'0,"-1"-2"17"0,8-4-20 0,-2 0 68 0,-6 1-21 0,0 1 20 0,0-4 23 0,0 1 10 0,-3 1-22 16,0 4-1-16,-5-2 24 0,2 2-54 0,-1 1 39 15,4 4-13-15,-5 2-21 0,1 3-9 0,-3 3-1 0,0 5-3 16,-5 3 11-16,-3 3-8 0,3 7-12 0,0 0 4 0,-1 7 11 16,-1 1 13-16,3 3 4 0,-1 1 0 0,6 2-4 15,0 2 11-15,-1-1 7 0,2-1 0 0,2-1-7 0,3 0 9 16,0-5 2-16,6 4-11 0,0-6-8 0,6 3-12 0,2-4-10 16,-1 0-4-16,2 0-4 0,6-3-23 0,-1-1-14 15,8-3-2-15,-4-1-14 0,9-4-9 0,2-2-18 0,1-2-39 0,8-4-30 16,-8-3-42-16,5 3-47 0,-3-6-43 0,0 2-39 15,-8-3-51-15,-2 6-37 0,3-9 11 0,-10 5-38 16,1-5-20-16</inkml:trace>
  <inkml:trace contextRef="#ctx0" brushRef="#br0" timeOffset="-65735.12">4630 15729 1625 0,'-3'-9'34'0,"3"-2"-23"0,3 1 11 0,-5 3 27 0,-1-3 8 16,1 2 21-16,-1 0 13 0,3 4 19 0,-5-3-25 0,4 0 37 15,-1 2 6-15,-2 2-19 0,4 1 0 0,-3-2-3 16,3 2-4-16,-4 2-14 0,3 0-5 0,-2 3-12 0,-1-3-12 16,1 5 2-16,-2-2-5 0,2 2-6 0,-3 1-4 0,1 4-1 15,-1-1 1-15,1 2 6 0,-1 2-1 0,2 2-3 16,-3 0-1-16,5 1-9 0,-3 0 2 0,4 0-3 0,1 0-1 16,1-1 1-16,3 2-4 0,-1-3 2 0,4 1 1 0,-2-1-1 15,3-2-8-15,-1-2 4 0,3-1 0 0,0-2-8 0,1 1-2 16,0-3-4-16,2 0-6 0,1-4 2 0,4-1-6 15,-3-1 1-15,3-1-15 0,1-2 1 0,-3-3-18 0,1 1-10 16,-4-4-10-16,1 2-14 0,-5-5-4 0,1 2-14 0,-1-3-1 16,-4 1-18-16,1-4 8 0,-4 1 0 0,0-2 10 15,-6-1 0-15,1 1 7 0,-5-2 3 0,-1 2 4 0,-4-5 18 16,-1 4 7-16,-2 1 6 0,-3 2 5 0,2 1 1 0,-4 4 7 16,1-1 7-16,2 5 1 0,-1 3 2 0,3 0-1 0,1 4 4 15,3 2-4-15,0 1 6 0,1 2 0 0,3-2 0 16,1 5 4-16,0-2 0 0,5 1 2 0,-1 0 1 0,1 1-3 15,4 2-4-15,0-2-5 0,1 0-24 0,0 2-14 0,6 0-25 16,-4 0-29-16,3 1-43 0,3-3-33 0,3-3-14 16,-2 0-54-16,3 2-35 0</inkml:trace>
  <inkml:trace contextRef="#ctx0" brushRef="#br0" timeOffset="-65315.29">4915 15608 1711 0,'-7'-10'32'0,"-3"-2"17"0,2 2 31 0,4-4 17 0,-4 4 8 0,3 2 7 16,0 2 19-16,-1-1 7 0,3-2-27 0,0 7-14 0,0-2-35 15,4 1-16-15,-1 3-12 0,2 0-1 0,1 0-19 16,0 6-7-16,0-1-1 0,2 2-2 0,0 0 10 0,1 4 6 16,3 0 4-16,-1 2-2 0,-1 3 6 0,3-4-4 15,0 2-6-15,-3 1 1 0,2-2-4 0,-4 1-5 0,4-1-3 16,-4-1-3-16,0 0-5 0,1-1 6 0,-1-1 1 0,0 1-3 15,-1-2-1-15,-1-3-1 0,2 1 2 0,-3-1 0 16,1-5 3-16,0 3-2 0,-3-4 2 0,0 0 2 0,0 0-4 16,0-4 1-16,-3-1-2 0,3 2 2 0,-3-4-3 0,1-1-1 0,1-1-2 15,-3-1 1-15,1-4 1 0,-1-1-1 0,1-2 6 16,1-2-3-16,1 2-6 0,-1-3 4 0,0-1 4 16,2-2-1-16,0 2 4 0,2-1 2 0,1 4-5 0,2-1 2 15,-1 3 2-15,3 3-1 0,-1 4 0 0,2 3 1 0,1 1-4 16,1 5 2-16,-2 4 10 0,0-1 6 0,1 7 11 0,-1-2 5 15,2 5 0-15,-4 0-1 0,5 4 2 0,-5 1-5 16,3 1-5-16,-2-2-10 0,-1 4-8 0,-1-2-4 0,2 0-4 16,-2-3-2-16,-1 2 0 0,5-5 2 0,-2 2-8 0,116-4 1 15,-115-2-28-15,0-1-18 0,0-2-22 0,-2 2-24 16,-1-4-41-16,0 4-45 0,-2-4-48 0,-117-2-46 0,115 0-23 16,-1-4-53-16</inkml:trace>
  <inkml:trace contextRef="#ctx0" brushRef="#br0" timeOffset="-65126.36">5161 15289 1656 0,'-6'-35'45'0,"1"4"-31"16,3 0 19-16,4 5 21 0,-4 3 29 0,2 5 16 0,0 5 8 15,2 6 5-15,-2-1-41 0,3 5 53 0,0 5-8 0,2 3-15 16,0 5-34-16,4 2 1 0,-1 4 4 0,2 4 6 0,4 2 0 16,-3 9-19-16,0-3-13 0,3 4-1 0,-1-2 7 0,-1 4-15 15,-2-1-13-15,1-2-8 0,0 0-5 0,0-2 2 16,-3 0-8-16,3-5 0 0,-1 3-12 0,-1-5-13 0,-1 2-33 15,0-6-33-15,0 2-27 0,-3-1-51 0,1-3-27 0,0-2-35 16,-3-3-8-16,-3-1-38 0,0-5-27 0</inkml:trace>
  <inkml:trace contextRef="#ctx0" brushRef="#br0" timeOffset="-64423.76">5220 15493 1775 0,'-8'1'36'0,"1"-1"15"16,5-5 14-16,-3 8 6 0,3-6 8 0,-1 3 9 15,3 0 5-15,0 0 4 0,0-2-30 0,0 0 2 0,3 1-2 16,4-1 0-16,0-1-5 0,1 0-3 0,3-2 3 0,5 0-2 16,3 1 1-16,0-3-15 0,4 1-12 0,4 0-8 0,0-1-4 15,0-2-5-15,3 4-6 0,-4-2-2 0,-1-3-5 16,0 5-1-16,-3-4-1 0,-4 3 2 0,-4-2 1 0,-5 1 0 16,1-1-3-16,-4-1-2 0,-1-1-1 0,-4-2 2 0,1 1 1 15,-2-2-3-15,-2-1 4 0,1-1 4 0,-3-3 4 16,-1 3 5-16,-2-1-7 0,2 1 4 0,-3 2 1 0,-1 4 4 15,1 0-5-15,0 4 1 0,2 3-8 0,-5 2-2 0,6 2 5 16,-3 6-10-16,2 1 6 0,-1 5-2 0,1 1 3 0,-2 3-10 16,2 3 10-16,4-1 0 0,-3 7 2 0,5-3 8 15,-3 0-3-15,3 0 3 0,0 1 4 0,3-1 5 0,1-2-3 0,-1-2 2 16,3-1-1-16,1-3-3 0,0 0-4 0,0-2 0 16,-1-3-12-16,2-1 6 0,1-2-1 0,-2-2-4 0,2-2 1 15,-1 0-1-15,0-1-9 0,2-3 3 0,-4 0 5 16,2-3-14-16,-5-1 1 0,5-2 4 0,0-3-3 15,-3 2-3-15,3-7-1 0,-1 1-8 0,3-2-5 0,-2-1 4 0,0-2-3 16,-1 2-5-16,-5-5 1 0,1-1 0 0,-4-2 9 16,-3 1 5-16,-3-3 5 0,4 2 3 0,-4 1 0 0,-1 1 5 15,2 5-1-15,0 2 5 0,-1 1-1 0,3 6-5 16,0 2 0-16,4 2 0 0,-1 3 1 0,1 1-5 16,1 1 5-16,1 3-6 0,0 1 2 0,4 4 8 0,-3 1 6 15,2 2 3-15,3 3 10 0,-2-1 5 0,4 5 2 0,-3-2 7 16,6 0 2-16,-5 1-6 0,6-3-6 0,-4 1-1 15,4-5-5-15,0 2-5 0,-1-2-5 0,1 0-7 0,0-6 0 16,0 2-2-16,-1-3 4 0,1-1-4 0,-1-3-7 0,-2 0 1 16,0-1-1-16,0-4-8 0,-3 1-16 0,3 0-6 15,-6-7-12-15,1 3-3 0,-4-2 4 0,1-1-4 16,-3-3-5-16,-3-1 8 0,0-2 12 0,-4-2 9 0,1-1 9 16,-5-2 0-16,1 2 3 0,-2-4 6 0,1-2 5 0,-2-1 2 15,2 2 3-15,0 5 0 0,1 1 1 0,1 4 8 16,4 5-9-16,2 3-3 0,0 3 1 0,3 1 0 0,2 3-2 15,1 3-1-15,3 1 2 0,0 5 6 0,2-2 13 16,0 8 2-16,2 2 5 0,2 3 1 0,1 5 3 0,-1-1-1 16,0 1 4-16,-1-2-11 0,1-1-8 0,1 2 2 15,-1-7-5-15,0-1-2 0,-3-2-4 0,2-1-2 0,-1-5-17 16,-1-1-24-16,-2 0-10 0,-3-2-31 0,-1-3-34 16,-3 2-38-16,4-6-39 0,-3-2-11 0,1-3-36 0,-7-2-22 15,5-6-37-15</inkml:trace>
  <inkml:trace contextRef="#ctx0" brushRef="#br0" timeOffset="-64315.34">5828 14990 1100 0,'-14'-28'19'0,"1"-3"17"0,-1 4 28 0,5 5 21 0,-4 6-31 0,4 0 58 0,4 8-37 15,-3 3-2-15,6 3-19 0,-4 4-20 0,6 0 28 0,-3 6-78 16,-1-3 88-16,2 4-112 0,0-1 29 0,-1-5 3 16,3 7-42-16,0 1-46 0,-2 3-105 0</inkml:trace>
  <inkml:trace contextRef="#ctx0" brushRef="#br0" timeOffset="-63940.25">5833 15086 1976 0,'-11'-2'34'15,"3"-3"27"-15,-3 0 33 0,9-3 13 0,-1 2 18 0,0-2 19 16,1 2 1-16,1-2 11 0,7 5-19 0,-3 3-20 16,2-3-27-16,0 9-8 0,3-6-19 0,1 9-15 0,1-4 6 15,4 3-9-15,-5 1-15 0,6 1-1 0,-1 4-5 16,0-1 1-16,0 2-1 0,-1 0-1 0,-2 3-10 0,0 1-2 15,0 3 3-15,-1-3-6 0,-2 3-1 0,-2-2-4 0,0-1 2 16,-1-1-5-16,-1-3 1 0,-3 0-1 0,3-4-6 16,-4-2 0-16,0-2-9 0,0 1-4 0,0-5-6 0,0-2-2 15,0-1-5-15,-4-4-5 0,4 0-4 0,-1-3-10 16,-1-1 7-16,-1-4 2 0,1 0 6 0,-3-4 3 0,4-2 5 16,-4-2 7-16,2-1 9 0,-1-1 8 0,0-4 1 15,2 2 4-15,1 3-3 0,-1 1 1 0,2 1 3 0,0 0 3 16,2 5-2-16,1 4 9 0,-3 2 5 0,4 3 7 15,-2 0 1-15,1 4 5 0,0 1 6 0,2 4-4 0,-3-2-3 16,4 6-9-16,-1-2-4 0,4 5-5 0,-1-2 3 16,4 2-4-16,-2 4-11 0,2-2 2 0,-3 5 5 0,3-2 3 15,-2 6-3-15,0-7-3 0,4 7-16 0,-5-6-36 0,4 1-24 16,-4-2-45-16,1 0-38 0,1-2-41 0,0-2-62 16,-1-4-35-16,-4 0-54 0</inkml:trace>
  <inkml:trace contextRef="#ctx0" brushRef="#br0" timeOffset="-63577.4">6279 15093 2025 0,'-5'0'31'0,"1"1"23"15,-3-3 21-15,4 2 23 0,1 0 3 0,-4 0 29 0,0 1 8 16,4-2 2-16,1 1-31 0,-3 0-18 0,3 1-15 16,-1-1-12-16,2 0 3 0,2 1-25 0,-2-1 2 0,3 0-1 15,-3 0 1-15,3 0-2 0,-1 0 6 0,4 6-7 0,-1-6 0 16,1 5-8-16,4-4-11 0,-1 4 4 0,2-5-7 15,2 1 2-15,4-1-9 0,-4-4-11 0,1 4-3 0,-3-5-9 16,2 3-6-16,-1-2-6 0,-2 1 4 0,-3 1-4 16,0-4-1-16,-2 4 2 0,0-7-5 0,-4 4 15 0,1-6 9 15,-2 2-1-15,-3-3-2 0,-1-2 0 0,-2 2-2 16,-3-4 3-16,1 2 3 0,-5 2-8 0,-1 3 5 16,1 0-7-16,-1 1 8 0,-2 5-2 0,2 1 0 0,1 4-3 15,-2 1 6-15,4 5 1 0,-1-1-4 0,0 4 5 0,2 1-2 16,4 3 3-16,1 3 6 0,2-3 8 0,0 1 1 15,3 3 0-15,3 0-4 0,3-5 5 0,-1 5-3 0,3-4 3 16,0 1-1-16,3 2-5 0,0-1-6 0,5-5-5 16,-2 2 0-16,2-4-29 0,1-2-17 0,-1-3-46 0,0 1-44 15,-2-4-56-15,-1 0-40 0,4-6-45 0,-6-2-10 16,2 1-41-16,-1-3-22 0</inkml:trace>
  <inkml:trace contextRef="#ctx0" brushRef="#br0" timeOffset="-63253.01">6442 14886 1871 0,'-9'-20'-19'0,"2"2"30"16,1 1 3-16,1 7 15 0,3 5 8 0,-1 1 1 16,3 1-2-16,0 7 3 0,0-2 19 0,0-1-20 0,3 3 0 15,2 2-12-15,1 1-3 0,3 0 14 0,1 8 18 16,3-4 21-16,4 11 15 0,-1-2 16 0,2 3-1 0,-2 1-3 16,4 3-6-16,-6-1-16 0,4-6-13 0,-5 2-27 15,-1-3-14-15,-1-2-26 0,-3 0 0 0,1-3-3 0,-2-1 5 16,-4 0 1-16,0 2-6 0,-3-5 5 0,0 3-3 15,-3-5 5-15,0-3 0 0,-4-3 8 0,1 1 7 0,-2-3 12 16,2-5 15-16,-4 0-3 0,0-3 11 0,0-5 11 16,-4 0 2-16,4 1-2 0,1-6-2 0,-1 1-9 0,1-6-8 15,2-5 14-15,4-5-13 0,3-4-11 0,3-6-7 16,4-7-4-16,7-2-5 0,7-5-7 0,4 3-3 0,5 1-12 16,3 2 12-16,2 9-2 0,3 4 7 0,-2 8 0 15,0 9-2-15,-2 7 4 0,-4 6-2 0,-3 8-1 0,-4 8-6 16,-4 6-4-16,-5 6-13 0,-4 6-32 0,-5 1-35 15,-10 4-55-15,-6 4-71 0,-13 6-69 0,-3-3-82 0,-4 6-68 16</inkml:trace>
  <inkml:trace contextRef="#ctx0" brushRef="#br0" timeOffset="-62440.26">2574 17198 1219 0,'-3'-1'23'0,"3"-2"25"0,3 0 29 0,-3 3-25 0,3-2 46 16,-3 1-34-16,3-2 3 0,2 1 4 0,0-2 0 0,6 2-16 16,-2-1-3-16,7-5 33 0,-2 1-28 0,10-6 40 0,6 1 7 15,10-9 6-15,10 1-10 0,12-7 1 0,11 0-19 0,12-7-5 16,18-3 1-16,11-5 6 0,9-5-5 0,10-4-16 16,7-5-7-16,8-7-12 0,10 3-4 0,14-2 0 0,7-6-16 15,11-5-17-15,4 1-4 0,10-4 4 0,8-2-9 16,14-2 3-16,2-3-3 0,1-3 1 0,-1 3 11 0,-5 0 21 15,-10-1 1-15,-4 6 1 0,-14 2 8 0,-15 5-1 16,-16 6 0-16,-14 3-5 0,-17 5-7 0,-14 6-20 0,-13 5-3 16,-19 9-1-16,-10 9-2 0,-21 6-6 0,-12 2 2 15,-17 9-1-15,-13 3-7 0,-12 5-2 0,-9 3-14 0,-13 0-24 16,-6 0-40-16,-13 0-41 0,-5 6-51 0,-7 2-67 0,0 4-34 16,-4 3-73-16</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8:59:38.266"/>
    </inkml:context>
    <inkml:brush xml:id="br0">
      <inkml:brushProperty name="width" value="0.1" units="cm"/>
      <inkml:brushProperty name="height" value="0.1" units="cm"/>
      <inkml:brushProperty name="color" value="#FFC114"/>
    </inkml:brush>
  </inkml:definitions>
  <inkml:trace contextRef="#ctx0" brushRef="#br0">499 434 5541 0 0,'1'-2'27'0'0,"0"1"0"0"0,0-1 1 0 0,0 1-1 0 0,0-1 1 0 0,0 1-1 0 0,1 0 1 0 0,-1-1-1 0 0,0 1 1 0 0,1 0-1 0 0,-1 0 1 0 0,1 0-1 0 0,-1 0 1 0 0,1 0-1 0 0,-1 0 1 0 0,1 0-1 0 0,0 1 1 0 0,0-1-1 0 0,-1 0 1 0 0,3 0-1 0 0,-1 1 40 0 0,-1-1-1 0 0,1 0 1 0 0,-1 0-1 0 0,1 0 1 0 0,-1-1-1 0 0,0 1 0 0 0,1-1 1 0 0,-1 1-1 0 0,0-1 1 0 0,2-2-1 0 0,6-8 457 0 0,65-75 2679 0 0,-74 86-3171 0 0,0 1-1 0 0,-1-1 0 0 0,1 1 0 0 0,-1-1 0 0 0,1 1 1 0 0,-1-1-1 0 0,1 0 0 0 0,-1 1 0 0 0,1-1 1 0 0,-1 0-1 0 0,1 1 0 0 0,-1-1 0 0 0,0 0 0 0 0,1 1 1 0 0,-1-1-1 0 0,0 0 0 0 0,0 0 0 0 0,0 1 1 0 0,0-1-1 0 0,1 0 0 0 0,-1 0 0 0 0,0 0 1 0 0,0 1-1 0 0,0-1 0 0 0,-1 0 0 0 0,1 0 0 0 0,0 0 1 0 0,0 0-1 0 0,-1-1-4 0 0,0 1-1 0 0,0 0 1 0 0,0 0-1 0 0,0 0 1 0 0,0 0 0 0 0,0 0-1 0 0,0 0 1 0 0,-1 1-1 0 0,1-1 1 0 0,0 0-1 0 0,0 1 1 0 0,-1-1 0 0 0,1 0-1 0 0,-2 0 1 0 0,-5-1 5 0 0,-1 0 0 0 0,1 0 0 0 0,0 1 0 0 0,-16 0 0 0 0,4 2-25 0 0,0 0 1 0 0,0 2 0 0 0,0 1-1 0 0,1 0 1 0 0,-1 1-1 0 0,-33 15 1 0 0,24-8 42 0 0,1 3 0 0 0,0 0 0 0 0,-42 31 0 0 0,47-27 58 0 0,2 1 1 0 0,0 0-1 0 0,1 2 1 0 0,1 0 0 0 0,1 1-1 0 0,1 1 1 0 0,1 1-1 0 0,2 0 1 0 0,0 1-1 0 0,1 1 1 0 0,-11 37 0 0 0,17-42-34 0 0,1 2 1 0 0,2-1 0 0 0,0 0-1 0 0,1 1 1 0 0,2 0-1 0 0,0-1 1 0 0,1 1 0 0 0,2 0-1 0 0,7 40 1 0 0,-6-46-5 0 0,2 0 1 0 0,0 0-1 0 0,1 0 1 0 0,1-1-1 0 0,0 0 0 0 0,1 0 1 0 0,1-1-1 0 0,1 0 1 0 0,0 0-1 0 0,1-1 0 0 0,1 0 1 0 0,24 23-1 0 0,-26-30-8 0 0,1 0-1 0 0,0-1 1 0 0,0 0-1 0 0,1-1 1 0 0,0-1-1 0 0,0 0 1 0 0,0 0-1 0 0,1-1 1 0 0,-1 0-1 0 0,1-2 1 0 0,14 3-1 0 0,21 0 125 0 0,80-2-1 0 0,-97-3-168 0 0,63 0 3 0 0,-1-4 1 0 0,0-4-1 0 0,169-37 0 0 0,-219 33-19 0 0,-1-2-1 0 0,0-2 1 0 0,-1-2 0 0 0,42-23-1 0 0,-55 24 0 0 0,-1-1-1 0 0,-1-1 1 0 0,-1-1 0 0 0,0-1-1 0 0,-2-2 1 0 0,30-35-1 0 0,-37 38-1 0 0,-2-2 0 0 0,-1 1 0 0 0,0-2 0 0 0,-2 0-1 0 0,0 0 1 0 0,-2-1 0 0 0,-1 0 0 0 0,-1-1-1 0 0,0 0 1 0 0,-2 0 0 0 0,-1 0 0 0 0,-1-1-1 0 0,-2 1 1 0 0,-1-42 0 0 0,-2 33-8 0 0,-2 1-1 0 0,-1 0 1 0 0,-2 0 0 0 0,-1 1-1 0 0,-1 0 1 0 0,-2 0 0 0 0,-1 1 0 0 0,-1 0-1 0 0,-2 2 1 0 0,-32-51 0 0 0,38 68-4 0 0,-1 0 0 0 0,1 0 1 0 0,-2 1-1 0 0,0 1 0 0 0,0 0 0 0 0,-1 0 0 0 0,0 1 1 0 0,0 0-1 0 0,-1 1 0 0 0,0 1 0 0 0,-1 0 1 0 0,0 1-1 0 0,0 0 0 0 0,0 1 0 0 0,-1 1 1 0 0,1 0-1 0 0,-1 1 0 0 0,0 0 0 0 0,0 1 0 0 0,0 1 1 0 0,0 1-1 0 0,-17 1 0 0 0,-1 1-95 0 0,-1 2 0 0 0,1 2 0 0 0,1 0-1 0 0,-36 13 1 0 0,45-11-180 0 0,0 1 0 0 0,0 1 0 0 0,2 0 1 0 0,-1 2-1 0 0,1 1 0 0 0,-26 20 0 0 0,36-23-239 0 0,0 1 0 0 0,1 0 0 0 0,0 0 0 0 0,-12 18 0 0 0,21-27 412 0 0,0 0 0 0 0,0 0 0 0 0,0 0 0 0 0,0 0 0 0 0,0 0 0 0 0,0 0 1 0 0,1 0-1 0 0,-1 4 0 0 0,1 19-1004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8:59:39.148"/>
    </inkml:context>
    <inkml:brush xml:id="br0">
      <inkml:brushProperty name="width" value="0.1" units="cm"/>
      <inkml:brushProperty name="height" value="0.1" units="cm"/>
      <inkml:brushProperty name="color" value="#FFC114"/>
    </inkml:brush>
  </inkml:definitions>
  <inkml:trace contextRef="#ctx0" brushRef="#br0">255 219 6813 0 0,'-14'-46'918'0'0,"14"37"-516"0"0,0 0 1 0 0,0-1-1 0 0,1 1 0 0 0,1-1 1 0 0,2-9-1 0 0,-4 19-400 0 0,2-5 180 0 0,-1 1 1 0 0,1 0-1 0 0,0 0 1 0 0,0-1-1 0 0,1 1 1 0 0,-1 1-1 0 0,6-8 1 0 0,8-12 694 0 0,3-6 24 0 0,-18 28-870 0 0,0 0 1 0 0,0-1-1 0 0,0 1 1 0 0,0 0-1 0 0,0 0 1 0 0,0 0-1 0 0,0 1 1 0 0,1-1-1 0 0,-1 0 1 0 0,0 0-1 0 0,0 1 1 0 0,1-1-1 0 0,-1 0 1 0 0,0 1-1 0 0,1 0 1 0 0,-1-1 0 0 0,1 1-1 0 0,-1 0 1 0 0,0-1-1 0 0,2 1 1 0 0,-2 0-31 0 0,-1 1 1 0 0,0-1-1 0 0,1 0 0 0 0,-1 0 1 0 0,0 0-1 0 0,1 1 1 0 0,-1-1-1 0 0,0 0 1 0 0,0 0-1 0 0,1 1 1 0 0,-1-1-1 0 0,0 0 1 0 0,0 1-1 0 0,0-1 0 0 0,1 0 1 0 0,-1 0-1 0 0,0 1 1 0 0,0-1-1 0 0,0 1 1 0 0,0-1-1 0 0,0 0 1 0 0,0 1-1 0 0,1-1 1 0 0,-1 0-1 0 0,0 1 0 0 0,0-1 1 0 0,0 0-1 0 0,0 1 1 0 0,0-1-1 0 0,-1 1 1 0 0,1-1-1 0 0,0 1 1 0 0,-4 16 118 0 0,2-8-25 0 0,-5 32 481 0 0,-18 55 0 0 0,1-8-49 0 0,-31 120 387 0 0,31-60-502 0 0,18-104-362 0 0,-1 1-1 0 0,-2-1 1 0 0,-21 61-1 0 0,-19 12-20 0 0,24-62 15 0 0,2 1 0 0 0,-17 69 0 0 0,38-116-33 0 0,0 1 0 0 0,1-1-1 0 0,0 1 1 0 0,1 13 0 0 0,0-20-8 0 0,0 0 0 0 0,0 0-1 0 0,0 0 1 0 0,1 0-1 0 0,0 0 1 0 0,-1 0 0 0 0,1 0-1 0 0,1 0 1 0 0,-1 0-1 0 0,0 0 1 0 0,0 0-1 0 0,1-1 1 0 0,0 1 0 0 0,0-1-1 0 0,-1 1 1 0 0,1-1-1 0 0,4 4 1 0 0,-5-6 0 0 0,0 1 0 0 0,0-1 0 0 0,1 1 0 0 0,-1-1 0 0 0,0 0 0 0 0,0 1 1 0 0,0-1-1 0 0,1 0 0 0 0,-1 0 0 0 0,0 0 0 0 0,0 0 0 0 0,1 0 0 0 0,-1 0 0 0 0,0 0 0 0 0,0-1 0 0 0,3 0 0 0 0,22-7 29 0 0,-17 4-23 0 0,77-32 55 0 0,-57 23-63 0 0,52-17 1 0 0,-19 16-12 0 0,1 2 1 0 0,0 3-1 0 0,111-2 0 0 0,191 30 2 0 0,-187 4-18 0 0,65 5 60 0 0,-225-27-27 0 0,138 7 62 0 0,-181-40 967 0 0,18 22-1039 0 0,1-2 0 0 0,1 1 0 0 0,0 0 0 0 0,0-1 0 0 0,1 0 0 0 0,1 0 0 0 0,-3-16 0 0 0,-6-92-39 0 0,6 44-12 0 0,-35-172-456 0 0,27 193 433 0 0,-2 0 0 0 0,-32-74 1 0 0,31 93 68 0 0,-1 1 1 0 0,-2 1-1 0 0,-1 0 1 0 0,-2 2 0 0 0,-1 0-1 0 0,-50-50 1 0 0,36 53-11 0 0,39 29-115 0 0,-1 1 1 0 0,1-1 0 0 0,0 0-1 0 0,-1 0 1 0 0,1 1-1 0 0,0-1 1 0 0,-1 0 0 0 0,1 0-1 0 0,0 0 1 0 0,-1 0-1 0 0,1 0 1 0 0,0 0 0 0 0,-1 0-1 0 0,1 0 1 0 0,0 0 0 0 0,0 0-1 0 0,-1 0 1 0 0,1-1-1 0 0,0 1 1 0 0,0-1 0 0 0,2 0-425 0 0,-1 0 0 0 0,1 0 0 0 0,-1 0 0 0 0,1-1 0 0 0,-1 1 0 0 0,0-1 0 0 0,0 0 0 0 0,4-4 0 0 0,1-1-811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8:59:39.645"/>
    </inkml:context>
    <inkml:brush xml:id="br0">
      <inkml:brushProperty name="width" value="0.1" units="cm"/>
      <inkml:brushProperty name="height" value="0.1" units="cm"/>
      <inkml:brushProperty name="color" value="#FFC114"/>
    </inkml:brush>
  </inkml:definitions>
  <inkml:trace contextRef="#ctx0" brushRef="#br0">31 89 6721 0 0,'-2'-1'38'0'0,"1"1"1"0"0,-1-1-1 0 0,1 0 1 0 0,0 0-1 0 0,0 0 1 0 0,-1 0-1 0 0,1 0 1 0 0,0 0-1 0 0,0 0 1 0 0,0 0-1 0 0,0 0 1 0 0,0 0-1 0 0,-1-2 1 0 0,-6-6 774 0 0,8 9-760 0 0,0 0-1 0 0,-1-1 1 0 0,1 1 0 0 0,0 0 0 0 0,0 0 0 0 0,-1 0-1 0 0,1-1 1 0 0,0 1 0 0 0,0 0 0 0 0,0 0 0 0 0,-1-1 0 0 0,1 1-1 0 0,0 0 1 0 0,0 0 0 0 0,0-1 0 0 0,0 1 0 0 0,-1 0 0 0 0,1-1-1 0 0,0 1 1 0 0,0 0 0 0 0,0-1 0 0 0,0 1 0 0 0,0 0-1 0 0,0 0 1 0 0,0-1 0 0 0,0 1 0 0 0,0 0 0 0 0,0-1 0 0 0,0 1-1 0 0,0 0 1 0 0,0-1 0 0 0,0 1 0 0 0,1-1 0 0 0,9-3 674 0 0,23 4-325 0 0,-30 1-182 0 0,105 12 1029 0 0,-4 0-1047 0 0,-58-10-207 0 0,67-6 1 0 0,-104 2-288 0 0,1-1 0 0 0,-1 0 0 0 0,0-1 0 0 0,0 0 0 0 0,0 0 0 0 0,14-8 0 0 0,48-32-3647 0 0,-55 33 2991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8:59:40.062"/>
    </inkml:context>
    <inkml:brush xml:id="br0">
      <inkml:brushProperty name="width" value="0.1" units="cm"/>
      <inkml:brushProperty name="height" value="0.1" units="cm"/>
      <inkml:brushProperty name="color" value="#FFC114"/>
    </inkml:brush>
  </inkml:definitions>
  <inkml:trace contextRef="#ctx0" brushRef="#br0">126 129 7133 0 0,'-3'-9'49'0'0,"2"7"7"0"0,0 0 0 0 0,1 0 0 0 0,-1 0 0 0 0,0 0 0 0 0,0 0 0 0 0,0 0 0 0 0,0 1-1 0 0,0-1 1 0 0,-3-2 0 0 0,3 3-19 0 0,0 1 0 0 0,0-1-1 0 0,0 1 1 0 0,0-1 0 0 0,0 1-1 0 0,0 0 1 0 0,0 0 0 0 0,0 0-1 0 0,0-1 1 0 0,0 1 0 0 0,0 0-1 0 0,0 0 1 0 0,0 0 0 0 0,0 1-1 0 0,0-1 1 0 0,-1 0 0 0 0,1 0-1 0 0,0 0 1 0 0,0 1-1 0 0,0-1 1 0 0,0 1 0 0 0,0-1-1 0 0,1 1 1 0 0,-1-1 0 0 0,0 1-1 0 0,0-1 1 0 0,0 1 0 0 0,0 0-1 0 0,0 0 1 0 0,1-1 0 0 0,-1 1-1 0 0,0 0 1 0 0,1 0 0 0 0,-1 0-1 0 0,0 0 1 0 0,1 0 0 0 0,0 0-1 0 0,-1 0 1 0 0,1 0 0 0 0,-1 0-1 0 0,1 0 1 0 0,-1 2 0 0 0,-16 33-30 0 0,16-34-5 0 0,0 0 0 0 0,0-1 0 0 0,0 1 1 0 0,0-1-1 0 0,0 1 0 0 0,0-1 1 0 0,-1 0-1 0 0,1 1 0 0 0,0-1 0 0 0,-1 0 1 0 0,1 0-1 0 0,-1 0 0 0 0,1 0 1 0 0,-1 0-1 0 0,0 0 0 0 0,1 0 0 0 0,-1-1 1 0 0,0 1-1 0 0,-2 0 0 0 0,3-1 2 0 0,-1-1 0 0 0,1 1 0 0 0,0 0 0 0 0,0-1-1 0 0,0 1 1 0 0,0-1 0 0 0,-1 0 0 0 0,1 1 0 0 0,0-1 0 0 0,0 0-1 0 0,0 0 1 0 0,0 1 0 0 0,1-1 0 0 0,-1 0 0 0 0,0 0 0 0 0,0 0 0 0 0,0 0-1 0 0,1 0 1 0 0,-1 0 0 0 0,1 0 0 0 0,-1-1 0 0 0,1 1 0 0 0,-1 0-1 0 0,1 0 1 0 0,-1 0 0 0 0,1-1 0 0 0,0 1 0 0 0,0-2 0 0 0,-1-1 3 0 0,0-1 1 0 0,0 1-1 0 0,1-1 1 0 0,-1 0 0 0 0,1 1-1 0 0,1-7 1 0 0,1 4-11 0 0,-1 0 1 0 0,1 0 0 0 0,1 0-1 0 0,0 1 1 0 0,0-1-1 0 0,0 1 1 0 0,1-1-1 0 0,-1 1 1 0 0,1 0 0 0 0,1 1-1 0 0,-1-1 1 0 0,1 1-1 0 0,7-7 1 0 0,-10 10-3 0 0,1 1 1 0 0,-1-1-1 0 0,0 0 1 0 0,1 1-1 0 0,-1-1 0 0 0,0 1 1 0 0,1 0-1 0 0,0 0 1 0 0,-1 0-1 0 0,1 0 1 0 0,0 0-1 0 0,-1 0 0 0 0,1 1 1 0 0,0 0-1 0 0,0-1 1 0 0,0 1-1 0 0,0 0 0 0 0,-1 0 1 0 0,1 0-1 0 0,0 1 1 0 0,0-1-1 0 0,0 1 1 0 0,-1 0-1 0 0,1-1 0 0 0,0 1 1 0 0,-1 0-1 0 0,1 1 1 0 0,-1-1-1 0 0,1 0 1 0 0,-1 1-1 0 0,1-1 0 0 0,-1 1 1 0 0,0 0-1 0 0,0 0 1 0 0,0 0-1 0 0,2 2 1 0 0,30 27-1065 0 0,-21-20 399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8:59:40.390"/>
    </inkml:context>
    <inkml:brush xml:id="br0">
      <inkml:brushProperty name="width" value="0.1" units="cm"/>
      <inkml:brushProperty name="height" value="0.1" units="cm"/>
      <inkml:brushProperty name="color" value="#FFC114"/>
    </inkml:brush>
  </inkml:definitions>
  <inkml:trace contextRef="#ctx0" brushRef="#br0">79 57 6377 0 0,'0'0'18'0'0,"0"0"1"0"0,-1 0 0 0 0,1 0 0 0 0,0 1 0 0 0,-1-1 0 0 0,1 0 0 0 0,0 0 0 0 0,-1 0 0 0 0,1 0 0 0 0,0 0-1 0 0,-1-1 1 0 0,1 1 0 0 0,0 0 0 0 0,-1 0 0 0 0,1 0 0 0 0,0 0 0 0 0,-1 0 0 0 0,1 0 0 0 0,0 0 0 0 0,0-1-1 0 0,-1 1 1 0 0,1 0 0 0 0,0 0 0 0 0,0 0 0 0 0,-1-1 0 0 0,1 1 0 0 0,0 0 0 0 0,0 0 0 0 0,-1-1 0 0 0,1 1-1 0 0,0 0 1 0 0,0 0 0 0 0,0-1 0 0 0,0 1 0 0 0,0 0 0 0 0,-1-1 0 0 0,1 1 0 0 0,0 0 0 0 0,0-1 0 0 0,0 1-1 0 0,0 0 1 0 0,0-1 0 0 0,0 1 0 0 0,0 0 0 0 0,0-1 0 0 0,0 1 0 0 0,0-1 0 0 0,-2-6 840 0 0,2 6-854 0 0,1 1 1 0 0,-1-1-1 0 0,1 1 0 0 0,-1-1 0 0 0,1 1 0 0 0,-1-1 0 0 0,1 1 0 0 0,0-1 0 0 0,-1 1 0 0 0,1 0 0 0 0,0-1 0 0 0,-1 1 0 0 0,1 0 1 0 0,0 0-1 0 0,-1 0 0 0 0,1-1 0 0 0,0 1 0 0 0,-1 0 0 0 0,1 0 0 0 0,0 0 0 0 0,0 0 0 0 0,-1 0 0 0 0,1 0 0 0 0,0 0 0 0 0,-1 0 0 0 0,1 1 1 0 0,0-1-1 0 0,0 0 0 0 0,-1 0 0 0 0,1 1 0 0 0,0-1 0 0 0,-1 0 0 0 0,1 1 0 0 0,-1-1 0 0 0,1 0 0 0 0,0 1 0 0 0,-1-1 0 0 0,1 1 1 0 0,-1-1-1 0 0,1 1 0 0 0,0 0 0 0 0,-1 2-5 0 0,0-1-1 0 0,0 0 1 0 0,0 0 0 0 0,0 1 0 0 0,-1-1-1 0 0,1 0 1 0 0,-1 0 0 0 0,1 1 0 0 0,-1-1 0 0 0,0 0-1 0 0,0 0 1 0 0,0 0 0 0 0,0 0 0 0 0,0 0-1 0 0,0 0 1 0 0,0 0 0 0 0,-1 0 0 0 0,1-1 0 0 0,-1 1-1 0 0,0 0 1 0 0,-2 1 0 0 0,-2 3 9 0 0,0-1 0 0 0,0 0 1 0 0,-1-1-1 0 0,-13 8 0 0 0,20-12 3 0 0,0 1-8 0 0,-1-1 0 0 0,1 0 0 0 0,0 1 1 0 0,-1-1-1 0 0,1 0 0 0 0,0 1 0 0 0,-1-1 1 0 0,1 0-1 0 0,0 0 0 0 0,-1 1 0 0 0,1-1 1 0 0,-1 0-1 0 0,1 0 0 0 0,0 0 0 0 0,-1 1 0 0 0,1-1 1 0 0,-1 0-1 0 0,1 0 0 0 0,-1 0 0 0 0,1 0 1 0 0,-1 0-1 0 0,1 0 0 0 0,0 0 0 0 0,-1 0 1 0 0,1 0-1 0 0,-1 0 0 0 0,1 0 0 0 0,-1 0 1 0 0,1-1-1 0 0,-1 1 0 0 0,1 0 0 0 0,0 0 1 0 0,-1 0-1 0 0,1-1 0 0 0,-1 1 0 0 0,1 0 0 0 0,0 0 1 0 0,-1-1-1 0 0,1 1 0 0 0,0 0 0 0 0,-1-1 1 0 0,1 1-1 0 0,0 0 0 0 0,0-1 0 0 0,-1 1 1 0 0,1 0-1 0 0,0-1 0 0 0,0 1 0 0 0,0-1 1 0 0,-1 1-1 0 0,1-1 0 0 0,0 1 0 0 0,0 0 1 0 0,0-2-1 0 0,-2 0-1 0 0,1-1 0 0 0,0 0 0 0 0,0 0 0 0 0,0 0 0 0 0,0 0 0 0 0,1-1-1 0 0,-1 1 1 0 0,1 0 0 0 0,-1 0 0 0 0,1 0 0 0 0,0 0 0 0 0,0-1 0 0 0,1 1 0 0 0,-1 0 0 0 0,2-3 0 0 0,1 0-4 0 0,0 0-1 0 0,1 1 1 0 0,-1-1 0 0 0,1 1-1 0 0,1 0 1 0 0,-1 0 0 0 0,1 1-1 0 0,7-6 1 0 0,0-1-120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8:59:40.947"/>
    </inkml:context>
    <inkml:brush xml:id="br0">
      <inkml:brushProperty name="width" value="0.1" units="cm"/>
      <inkml:brushProperty name="height" value="0.1" units="cm"/>
      <inkml:brushProperty name="color" value="#FFC114"/>
    </inkml:brush>
  </inkml:definitions>
  <inkml:trace contextRef="#ctx0" brushRef="#br0">4 854 5176 0 0,'-3'0'182'0'0,"6"0"-18"0"0,-3 0-151 0 0,0 0 0 0 0,1 0 0 0 0,-1 0 0 0 0,0 0 0 0 0,0 0 0 0 0,0 0 0 0 0,0 0 1 0 0,0 0-1 0 0,1 0 0 0 0,-1 0 0 0 0,0 0 0 0 0,0 0 0 0 0,0 0 0 0 0,0 0 0 0 0,0 0 0 0 0,0 0 0 0 0,1 0 0 0 0,-1 0 0 0 0,0 0 1 0 0,0 0-1 0 0,0 0 0 0 0,0-1 0 0 0,0 1 0 0 0,0 0 0 0 0,1 0 0 0 0,-1 0 0 0 0,0 0 0 0 0,0 0 0 0 0,0 0 0 0 0,0 0 0 0 0,0 0 0 0 0,0 0 1 0 0,0-1-1 0 0,0 1 0 0 0,0 0 0 0 0,0 0 0 0 0,0 0 0 0 0,0 0 0 0 0,1 0 0 0 0,-1 0 0 0 0,0-1 0 0 0,0 1 0 0 0,0 0 0 0 0,0 0 0 0 0,0 0 1 0 0,0 0-1 0 0,0 0 0 0 0,0-1 0 0 0,0 1 0 0 0,0 0 0 0 0,-1 0 0 0 0,1 0 0 0 0,0 0 0 0 0,0 0 0 0 0,0 0 0 0 0,0-1 0 0 0,0 1 0 0 0,0 0 1 0 0,0 0-1 0 0,0 0 0 0 0,0 0 0 0 0,0 0 0 0 0,0 0 0 0 0,0 0 0 0 0,-1-1 0 0 0,1 1 0 0 0,0 0 0 0 0,0-1 68 0 0,-1 1 0 0 0,1-1 0 0 0,0 0 0 0 0,0 1 0 0 0,0-1 0 0 0,-1 0 0 0 0,1 0 0 0 0,0 1-1 0 0,0-1 1 0 0,0 0 0 0 0,0 0 0 0 0,0 1 0 0 0,0-1 0 0 0,1 0 0 0 0,-1 0 0 0 0,0 1 0 0 0,0-1 0 0 0,0 0-1 0 0,1-1 1 0 0,1-13 385 0 0,-4 5-329 0 0,0 1 0 0 0,1-1 0 0 0,0 0 0 0 0,1 0 0 0 0,0 1 1 0 0,0-1-1 0 0,1 0 0 0 0,3-14 0 0 0,2-4 132 0 0,16-46 1 0 0,-6 30-189 0 0,2 0 0 0 0,2 2 0 0 0,2 0 0 0 0,1 1 1 0 0,2 1-1 0 0,2 1 0 0 0,49-53 0 0 0,-55 70-95 0 0,0 1 1 0 0,2 1-1 0 0,1 1 0 0 0,0 1 1 0 0,1 1-1 0 0,1 1 0 0 0,1 1 1 0 0,0 1-1 0 0,1 2 0 0 0,0 1 0 0 0,0 1 1 0 0,54-11-1 0 0,-40 15 11 0 0,1 2 0 0 0,-1 2 1 0 0,1 2-1 0 0,0 1 0 0 0,48 8 0 0 0,-74-6-95 0 0,1 1-1 0 0,-1 1 0 0 0,0 0 1 0 0,0 1-1 0 0,-1 1 1 0 0,0 0-1 0 0,0 1 0 0 0,0 1 1 0 0,-1 0-1 0 0,0 2 0 0 0,-1-1 1 0 0,0 2-1 0 0,-1 0 1 0 0,-1 0-1 0 0,1 1 0 0 0,-2 1 1 0 0,0 0-1 0 0,-1 0 1 0 0,0 1-1 0 0,-1 1 0 0 0,-1 0 1 0 0,0 0-1 0 0,7 23 0 0 0,-1 2-847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8:59:41.301"/>
    </inkml:context>
    <inkml:brush xml:id="br0">
      <inkml:brushProperty name="width" value="0.1" units="cm"/>
      <inkml:brushProperty name="height" value="0.1" units="cm"/>
      <inkml:brushProperty name="color" value="#FFC114"/>
    </inkml:brush>
  </inkml:definitions>
  <inkml:trace contextRef="#ctx0" brushRef="#br0">38 36 6689 0 0,'0'0'-8'0'0,"-28"-13"15"0"0,19 3 76 0 0,9 9-83 0 0,0 1 1 0 0,-1 0 0 0 0,1-1 0 0 0,0 1 0 0 0,0 0 0 0 0,0-1-1 0 0,1 1 1 0 0,-1 0 0 0 0,0-1 0 0 0,0 1 0 0 0,0 0 0 0 0,0-1-1 0 0,0 1 1 0 0,0 0 0 0 0,0-1 0 0 0,1 1 0 0 0,-1 0 0 0 0,0 0-1 0 0,0-1 1 0 0,0 1 0 0 0,1 0 0 0 0,-1 0 0 0 0,0-1 0 0 0,0 1-1 0 0,1 0 1 0 0,-1 0 0 0 0,0 0 0 0 0,0-1 0 0 0,1 1 0 0 0,-1 0-1 0 0,0 0 1 0 0,1 0 0 0 0,-1 0 0 0 0,0 0 0 0 0,1-1 0 0 0,3 0 8 0 0,0 1 1 0 0,1-1-1 0 0,-1 1 1 0 0,0-1-1 0 0,1 1 1 0 0,-1 0-1 0 0,1 1 1 0 0,-1-1 0 0 0,5 2-1 0 0,3 0 58 0 0,51 7 203 0 0,84 24 1 0 0,-84-17-82 0 0,72 17 72 0 0,-1 6 0 0 0,218 95 0 0 0,-329-124-386 0 0,-1 2-1 0 0,0 0 1 0 0,-1 1-1 0 0,0 1 1 0 0,-2 0-1 0 0,1 2 1 0 0,24 26-1 0 0,-29-20-464 0 0,-7-2-143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8:59:41.657"/>
    </inkml:context>
    <inkml:brush xml:id="br0">
      <inkml:brushProperty name="width" value="0.1" units="cm"/>
      <inkml:brushProperty name="height" value="0.1" units="cm"/>
      <inkml:brushProperty name="color" value="#FFC114"/>
    </inkml:brush>
  </inkml:definitions>
  <inkml:trace contextRef="#ctx0" brushRef="#br0">0 315 4312 0 0,'21'-31'113'0'0,"1"1"-1"0"0,1 1 1 0 0,1 0 0 0 0,2 2-1 0 0,0 1 1 0 0,2 1-1 0 0,33-22 1 0 0,-46 37 6 0 0,1 1 0 0 0,1 0 0 0 0,0 1 0 0 0,0 1 0 0 0,0 0 1 0 0,34-7-1 0 0,-36 12-33 0 0,-1 0 0 0 0,1 0-1 0 0,0 2 1 0 0,0 0 0 0 0,-1 0 0 0 0,1 1 0 0 0,0 1 0 0 0,0 1 0 0 0,20 6 0 0 0,-11 0-11 0 0,0 0 1 0 0,-2 2-1 0 0,1 0 1 0 0,-1 2-1 0 0,-1 1 1 0 0,0 0-1 0 0,-1 1 1 0 0,-1 1-1 0 0,23 25 1 0 0,-8-5 117 0 0,-2 2 1 0 0,-2 2-1 0 0,45 75 0 0 0,-56-80-65 0 0,-2 1 0 0 0,24 70 0 0 0,6 79-829 0 0,-39-121-119 0 0,-8-56 667 0 0,4 25-570 0 0</inkml:trace>
  <inkml:trace contextRef="#ctx0" brushRef="#br0" timeOffset="1">628 412 4816 0 0,'2'3'25'0'0,"1"0"-1"0"0,-1 0 0 0 0,1 0 1 0 0,0-1-1 0 0,0 1 0 0 0,1-1 1 0 0,6 4-1 0 0,13 11 123 0 0,91 86 874 0 0,-35-34-111 0 0,98 112 0 0 0,33 87-1057 0 0,-191-238-218 0 0,-4-1-153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8:59:42.482"/>
    </inkml:context>
    <inkml:brush xml:id="br0">
      <inkml:brushProperty name="width" value="0.1" units="cm"/>
      <inkml:brushProperty name="height" value="0.1" units="cm"/>
      <inkml:brushProperty name="color" value="#FFC114"/>
    </inkml:brush>
  </inkml:definitions>
  <inkml:trace contextRef="#ctx0" brushRef="#br0">104 298 6657 0 0,'-7'-16'947'0'0,"1"1"22"0"0,6 15-941 0 0,0 0 0 0 0,0 0-1 0 0,-1 0 1 0 0,1-1-1 0 0,0 1 1 0 0,0 0-1 0 0,-1 0 1 0 0,1 0-1 0 0,0-1 1 0 0,-1 1-1 0 0,1 0 1 0 0,0 0-1 0 0,-1 0 1 0 0,1 0-1 0 0,0 0 1 0 0,-1 0-1 0 0,1 0 1 0 0,0 0-1 0 0,-1 0 1 0 0,1 0-1 0 0,0 0 1 0 0,-1 0-1 0 0,1 0 1 0 0,0 0-1 0 0,-1 0 1 0 0,1 0-1 0 0,0 0 1 0 0,-1 0-1 0 0,1 0 1 0 0,0 0-1 0 0,-1 1 1 0 0,1-1-1 0 0,0 0 1 0 0,-1 0 0 0 0,1 0-1 0 0,0 1 1 0 0,-11 31 436 0 0,-6 35-72 0 0,3 1 1 0 0,-9 130-1 0 0,18-150-369 0 0,-2 37-14 0 0,4-1 0 0 0,4 1 0 0 0,17 134 0 0 0,-13-201 14 0 0,-5-18-26 0 0,0 0 0 0 0,0 0 1 0 0,0 1-1 0 0,0-1 0 0 0,0 0 0 0 0,0 0 1 0 0,1 0-1 0 0,-1 0 0 0 0,0 0 1 0 0,0 0-1 0 0,0 0 0 0 0,0 0 1 0 0,0 0-1 0 0,0 0 0 0 0,0 0 0 0 0,1 0 1 0 0,-1 0-1 0 0,0 0 0 0 0,0 0 1 0 0,0 0-1 0 0,0 0 0 0 0,0 0 1 0 0,0-1-1 0 0,0 1 0 0 0,1 0 1 0 0,-1 0-1 0 0,0 0 0 0 0,0 0 0 0 0,0 0 1 0 0,0 0-1 0 0,0 0 0 0 0,0 0 1 0 0,0 0-1 0 0,0 0 0 0 0,0 0 1 0 0,0-1-1 0 0,1 1 0 0 0,-1 0 0 0 0,0 0 1 0 0,0 0-1 0 0,0 0 0 0 0,0 0 1 0 0,0 0-1 0 0,0 0 0 0 0,0-1 1 0 0,0 1-1 0 0,0 0 0 0 0,0 0 0 0 0,0 0 1 0 0,0 0-1 0 0,0 0 0 0 0,0 0 1 0 0,0 0-1 0 0,0-1 0 0 0,0 1 1 0 0,0 0-1 0 0,0 0 0 0 0,0 0 1 0 0,-1 0-1 0 0,7-37-535 0 0,-4 23 340 0 0,35-491-2233 0 0,-4 37 3080 0 0,-33 465-639 0 0,2-14 141 0 0,1 0 1 0 0,1 1 0 0 0,6-18 0 0 0,-9 30-111 0 0,0 1 1 0 0,0 0 0 0 0,0 0 0 0 0,1 0 0 0 0,-1 0-1 0 0,1 0 1 0 0,0 0 0 0 0,0 0 0 0 0,0 0 0 0 0,1 1-1 0 0,-1-1 1 0 0,0 1 0 0 0,1 0 0 0 0,0-1 0 0 0,-1 1-1 0 0,1 0 1 0 0,0 1 0 0 0,0-1 0 0 0,0 0 0 0 0,0 1-1 0 0,1 0 1 0 0,3-2 0 0 0,-4 3-7 0 0,1 0-1 0 0,-1 0 1 0 0,1 1 0 0 0,0-1 0 0 0,-1 1-1 0 0,1 0 1 0 0,-1 0 0 0 0,1 0 0 0 0,-1 0-1 0 0,1 0 1 0 0,-1 1 0 0 0,0 0-1 0 0,0-1 1 0 0,1 1 0 0 0,-1 0 0 0 0,-1 1-1 0 0,1-1 1 0 0,0 0 0 0 0,0 1 0 0 0,3 4-1 0 0,6 8 42 0 0,0 0 0 0 0,15 26-1 0 0,-23-34-52 0 0,138 261 33 0 0,-74-130-14 0 0,44 95-2018 0 0,-99-198 1047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8:59:42.962"/>
    </inkml:context>
    <inkml:brush xml:id="br0">
      <inkml:brushProperty name="width" value="0.1" units="cm"/>
      <inkml:brushProperty name="height" value="0.1" units="cm"/>
      <inkml:brushProperty name="color" value="#FFC114"/>
    </inkml:brush>
  </inkml:definitions>
  <inkml:trace contextRef="#ctx0" brushRef="#br0">10 393 8861 0 0,'-3'-7'-50'0'0,"1"0"0"0"0,1-1 0 0 0,-1 1 1 0 0,1 0-1 0 0,1-1 0 0 0,-1 0 0 0 0,1 1 0 0 0,1-1 0 0 0,-1 1 1 0 0,3-11-1 0 0,0 9 30 0 0,0-1 0 0 0,0 0 0 0 0,1 1 0 0 0,0 0 1 0 0,1 0-1 0 0,0 0 0 0 0,8-10 0 0 0,-2 5 70 0 0,1 1 0 0 0,0 0 0 0 0,0 1 0 0 0,1 0 0 0 0,1 1 0 0 0,0 0 0 0 0,1 1 0 0 0,27-14 0 0 0,11-1 299 0 0,73-23 0 0 0,-68 26 17 0 0,-54 22-317 0 0,-1-1 1 0 0,1 1 0 0 0,-1 0 0 0 0,1 0-1 0 0,-1 0 1 0 0,1 0 0 0 0,-1 1 0 0 0,1-1-1 0 0,-1 1 1 0 0,0 0 0 0 0,1 0 0 0 0,-1 0-1 0 0,0 0 1 0 0,1 1 0 0 0,-1-1 0 0 0,0 1-1 0 0,0 0 1 0 0,0 0 0 0 0,4 4 0 0 0,3 1 113 0 0,0 2 0 0 0,-1-1 0 0 0,0 1 0 0 0,10 14 0 0 0,123 179 993 0 0,-142-201-1156 0 0,24 45-4 0 0,-22-43 5 0 0,-1 0 1 0 0,0 0-1 0 0,-1 0 1 0 0,1 0 0 0 0,0 0-1 0 0,-1 0 1 0 0,0 1 0 0 0,0-1-1 0 0,0 0 1 0 0,0 0 0 0 0,0 0-1 0 0,0 1 1 0 0,-2 4 0 0 0,2-8-2 0 0,0 0 0 0 0,0 1 1 0 0,0-1-1 0 0,-1 0 1 0 0,1 0-1 0 0,0 0 1 0 0,0 1-1 0 0,0-1 1 0 0,0 0-1 0 0,0 0 1 0 0,0 0-1 0 0,-1 1 1 0 0,1-1-1 0 0,0 0 0 0 0,0 0 1 0 0,0 0-1 0 0,0 0 1 0 0,-1 1-1 0 0,1-1 1 0 0,0 0-1 0 0,0 0 1 0 0,-1 0-1 0 0,1 0 1 0 0,0 0-1 0 0,0 0 1 0 0,0 0-1 0 0,-1 0 0 0 0,1 0 1 0 0,0 0-1 0 0,0 0 1 0 0,-1 0-1 0 0,1 0 1 0 0,0 0-1 0 0,0 0 1 0 0,-1 0-1 0 0,1 0 1 0 0,0 0-1 0 0,0 0 1 0 0,0 0-1 0 0,-1 0 1 0 0,1 0-1 0 0,0 0 0 0 0,-1-1 1 0 0,-12-9 37 0 0,-9-17 16 0 0,12 13-55 0 0,6 9 0 0 0,1 1 0 0 0,0-1-1 0 0,-1 0 1 0 0,2 0 0 0 0,-1 0-1 0 0,0 0 1 0 0,1-1 0 0 0,0 1-1 0 0,0-1 1 0 0,1 1 0 0 0,0-1-1 0 0,0 0 1 0 0,0 1 0 0 0,0-1-1 0 0,1 0 1 0 0,1-11 0 0 0,0 4-4 0 0,1 1 1 0 0,1-1 0 0 0,0 1-1 0 0,0 0 1 0 0,1 0 0 0 0,1 0-1 0 0,0 0 1 0 0,11-18 0 0 0,-14 27 3 0 0,0 0 1 0 0,0 1 0 0 0,0-1-1 0 0,0 0 1 0 0,1 1-1 0 0,-1-1 1 0 0,1 1 0 0 0,-1 0-1 0 0,1 0 1 0 0,0 0 0 0 0,0 0-1 0 0,0 0 1 0 0,0 0-1 0 0,0 1 1 0 0,0 0 0 0 0,0-1-1 0 0,1 1 1 0 0,-1 1-1 0 0,0-1 1 0 0,1 0 0 0 0,-1 1-1 0 0,1-1 1 0 0,-1 1 0 0 0,1 0-1 0 0,-1 0 1 0 0,0 1-1 0 0,1-1 1 0 0,-1 1 0 0 0,1-1-1 0 0,-1 1 1 0 0,0 0-1 0 0,1 1 1 0 0,-1-1 0 0 0,0 0-1 0 0,0 1 1 0 0,5 3-1 0 0,3 3-2 0 0,-1-1 0 0 0,-1 2 0 0 0,0-1 0 0 0,0 1 0 0 0,0 1-1 0 0,13 18 1 0 0,13 16-355 0 0,25 31-3259 0 0,-50-66 2467 0 0</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5" units="1/in"/>
          <inkml:channelProperty channel="T" name="resolution" value="1" units="1/dev"/>
        </inkml:channelProperties>
      </inkml:inkSource>
      <inkml:timestamp xml:id="ts0" timeString="2024-04-29T08:55:19.557"/>
    </inkml:context>
    <inkml:brush xml:id="br0">
      <inkml:brushProperty name="width" value="0.05292" units="cm"/>
      <inkml:brushProperty name="height" value="0.05292" units="cm"/>
      <inkml:brushProperty name="color" value="#FF0000"/>
    </inkml:brush>
  </inkml:definitions>
  <inkml:trace contextRef="#ctx0" brushRef="#br0">12560 6196 1144 0,'-6'0'17'0,"1"0"8"0,-1-1 10 0,4 1 15 0,-4-1 6 0,2 1 2 0,0 0 9 0,2-2-37 16,-2 2 39-16,1 0-60 0,1 0 52 0,-1 0-70 0,3 0 51 16,-2 0-52-16,1 0 46 0,1 0-19 0,0 2-2 0,0-1 2 15,0-1-15-15,0 0 15 0,1 1-6 0,2 2 13 0,1 0-58 16,-1 0 55-16,1 1-49 0,2 0 50 0,1-2-47 16,3 3 45-16,2 1-49 0,-1-3 46 0,6 2 1 0,-2-3 4 15,4 1-4-15,2-1 6 0,0 0-1 0,-3 0 1 0,1-1-11 16,1 1-6-16,4-1 0 0,-5 0-2 0,8 2 0 15,-7-3-7-15,7 0 2 0,-1 0-7 0,2 0 6 0,-1 0 1 16,0 0-1-16,0 2 0 0,-5-2-2 0,-1 1-2 0,-3 1 4 16,-3-2-1-16,0 2 4 0,-3-2 2 0,-2 0-2 0,-3 0 4 15,-1 0 6-15,-1 0 2 0,-3-2-1 0,1 2 6 0,0-2 6 16,1 2 9-16,-4-1 6 0,5 1 2 0,-6-2-6 16,4 2 5-16,-3-3-3 0,3 3 0 0,-3-1-12 15,3 1-9-15,-6 0-9 0,6 0-6 0,-3 0 0 0,0 0-6 0,-3 0 2 16,3 0-2-16,0 1 2 0,0-1-5 0,0 3 5 15,0-3-15-15,0 3-21 0,-5-1-14 0,7 2-25 0,-5-1-32 16,6-1-1-16,5 0-60 0</inkml:trace>
  <inkml:trace contextRef="#ctx0" brushRef="#br0" timeOffset="423.25">14716 6172 1470 0,'3'1'24'0,"-5"-2"10"0,-8 0-37 0,7-1 42 0,2 2-42 0,1 0 48 0,-4 0-42 0,8 0 39 0,-6-1-67 16,8 1 48-16,-1-1-14 0,7 1 16 0,1-3-15 15,4 3 12-15,3-2-9 0,4 2 9 0,4-1-2 0,2 0-9 0,5 0 0 16,-5-4-11-16,5 4 15 0,-4 1-14 0,4-2 16 16,-2 2-50-16,-2-2 49 0,0 2-50 0,-2-1 54 15,-1 1-44-15,-1-3 40 0,-2 3-43 0,-4 0 34 0,-4 0 4 16,-1 0-2-16,-2 0 8 0,-1 0 4 0,-7-1 5 0,2 2 8 15,-5-2 0-15,-1 1 4 0,-1-2-3 0,-2 2 9 16,-1 0-8-16,-1 0-3 0,-3-1-10 0,4 1-7 0,-1 0 0 16,0-1-4-16,1 1 1 0,2 0-10 0,0 0-5 0,-1 0-14 15,2 0-3-15,1 0-27 0,1 1-11 0,0-1-36 0,-1-1 2 16,7 1-60-16</inkml:trace>
  <inkml:trace contextRef="#ctx0" brushRef="#br0" timeOffset="1015.12">17527 6294 1279 0,'0'0'21'0,"-8"-5"14"0,4 3 7 0,-3 2-1 0,7 0 0 0,-1-1 0 15,1 1 11-15,0 1-45 0,0-1 25 0,1 2-51 0,2-2 34 16,5 3-32-16,0-1 66 0,5 0-51 0,-2-1 48 0,11 1 6 16,-3 0-47-16,12-1 43 0,-2-1-45 0,11 0 36 0,-4-1-65 15,10 1 50-15,-2 0-61 0,6-4 45 0,0 4-4 0,0-2-2 16,1 1 0-16,-5-1 0 0,1-1-1 0,-6 1-6 16,1 1 6-16,-8-1-7 0,-2 0 6 0,-7 0-1 0,0 0 4 15,-7 0-1-15,-4 0-1 0,-6-1 9 0,-1 1 9 0,-2 1 5 16,-5 0-8-16,0-1-2 0,-3 1-3 0,-4-1 3 15,-3 1-4-15,0 0-1 0,-4-3-12 0,2 4-5 0,-6-1 8 16,2 1 0-16,-1 0-11 0,1-2-11 0,2 2 5 0,5 0-29 16,2 0 29-16,0-3-68 0,7 3-11 0</inkml:trace>
  <inkml:trace contextRef="#ctx0" brushRef="#br0" timeOffset="1328.37">19132 6242 1462 0,'-3'-3'24'0,"6"3"21"0,-6-5-41 0,3 4 46 16,-1-1-49-16,-1-2 47 0,2 3-47 0,-2-2 50 0,6 2-68 15,-3-3 29-15,-1 4 4 0,0 0 16 16,0 0-5-16,0 0-43 0,0 0 45 0,0 0-49 0,33-9 52 15,-33 9-59-15,0 0 55 0,0 0-57 0,0 0 45 16,92-5-17-16,33 7 9 31,-125-2-25-15,0 0 0-16,0 0 49 0,0 0-62 0,93 7 50 16,-93-7-55-16,0 0-3 0,0 0-19 15,0 0-25-15,0 0 25 0,36-4-78 0</inkml:trace>
  <inkml:trace contextRef="#ctx0" brushRef="#br0" timeOffset="1783.67">20279 6199 1493 0,'7'0'14'0,"-11"0"17"0,1 1-31 0,1-2 55 0,-6 2-49 0,-55 1 90 16,60-2-69-16,3 2 5 0,-10-2-9 0,12 2-11 0,-2-2 38 15,4 3-47-15,3-1 53 0,64 0-87 0,-58-1 67 0,3 0-3 16,12-1-1-16,0 4-9 0,7-3-3 0,3-1-8 0,5 2-6 16,0-1-3-16,2-1 3 0,0 2 2 0,2-1 7 15,-6-1 11-15,1 0 10 0,-4 0 4 0,-1 0 5 0,-9 0 10 16,-2 0 5-16,-4-1 1 0,-5 1-11 0,-5-2-4 15,-6 2-12-15,-1 0 1 0,-1-1 4 0,-4 1-11 0,-4-2-7 16,-1 1-8-16,-1 0 1 0,-2-2-5 0,-5 3 3 16,2-1-12-16,-2 0-21 0,-1 1-16 0,3-2-34 15,0 4-40-15,3-2-73 0,3 2-60 0</inkml:trace>
  <inkml:trace contextRef="#ctx0" brushRef="#br0" timeOffset="3298.47">21985 6191 1019 0,'-16'0'3'0,"5"1"15"0,-2-1 8 0,5 0 18 15,3 2 13-15,2-4 5 0,1 4 4 0,2-4 18 16,2 2-44-16,1-1 39 0,4 2-51 0,-1-2 41 0,7 2-62 0,1-1 61 16,7 0-46-16,0 2-18 0,5-1 38 15,9 0-51-15,6-1 45 0,5 2-61 0,6-2 53 0,8 0-67 16,7-2 45-16,2 1-2 0,7 0 3 0,5-1 2 16,-4-1-5-16,-6 1 3 0,2 2-5 0,-8-2-2 15,-5 2-4-15,-8 0 3 0,-6 0-4 0,-6 2-2 16,-2-2 2-16,-7 0-4 0,-6 0 3 0,-4 2 2 0,-3-2 3 15,-9 0-4-15,0 0 3 0,-4 0 2 0,-2 0 0 16,-4 0 4-16,-4 0-3 0,-3 0 3 0,2 0-2 0,-4 0 3 16,-2 0 2-16,-1 0-4 0,-4 0-3 0,2 0 3 15,3-2-11-15,1 0 31 0,1 0-75 0,2 1 13 16,1-1-50-16,3 2-43 0</inkml:trace>
  <inkml:trace contextRef="#ctx0" brushRef="#br0" timeOffset="3672.88">24069 6175 1189 0,'0'0'43'16,"0"0"-7"-16,0 0 11 0,0 0 17 0,-54 3-31 16,54-3 54-16,0 0-45 0,0 0 46 0,0 0-5 15,0 0-35-15,0 0-19 0,0 0-49 16,0 0 48-16,0 0-63 0,0 0 64 0,0 0-65 16,152-10 60-16,-112 11-63 0,-1 1 49 0,1-1-9 0,2 0-1 15,1 2 4-15,1 1-5 0,-1-4 0 0,0 3 0 16,-1-1-1-16,-4 0-1 0,-3-2 4 0,-6 2 0 0,-6-2-4 15,-7 0 5-15,-2 2 0 0,-6-4 0 0,-4 4-1 16,-3-4 0-16,-2 2-1 0,-4-2-4 0,2 2 2 16,-6 0 3-16,0-4-3 0,0 3 0 0,-3-1 1 15,0 0-1-15,-1 0-14 0,3-1 35 0,2 2-74 0,-1-2 4 16,1 2-30-16,5 1-40 0</inkml:trace>
  <inkml:trace contextRef="#ctx0" brushRef="#br0" timeOffset="3985.87">25584 6236 1431 0,'0'2'29'0,"-1"-2"13"0,2-7-56 0,-1 5 51 15,-1-2-52-15,1 1 54 0,0-1-53 0,0 1 51 16,1 2-80-16,-1-2 44 0,8-1-1 0,-4 3 1 0,5 0 5 15,3 0-5-15,2-1 14 0,7 0 1 0,-2 2 4 16,1 0-5-16,3 2 2 0,5 0-4 0,1 0-3 16,1 1-2-16,5-1-8 0,2 2-6 0,8 0 1 0,-1-1-8 15,7 1 10-15,-3 1 0 0,2-2 2 0,-1 1-4 16,-7 0 4-16,2-1-3 0,-7 0 6 0,-6-2-1 16,-4 0-1-16,-6 2-2 0,-5-6 3 0,-7 6 5 0,-4-3-7 15,-1-3 3-15,-6 3-4 0,-1-1-2 0,-4 0 1 16,-2-1 3-16,-1 2-8 0,-1-3-11 0,-2 1-17 0,-1 0-31 15,3 2 14-15,-1-1-77 0</inkml:trace>
  <inkml:trace contextRef="#ctx0" brushRef="#br0" timeOffset="4485.39">27067 6227 507 0,'-4'-5'4'0,"-1"1"-1"0,-2-1-1 0,1 1 15 0,0 0 14 16,-1 3 4-16,1-3 13 0,0 4 16 0,1-2 3 16,-1 2 19-16,-1-3 19 0,3 2-8 0,-3-1-1 15,1-1 15-15,2 1-49 0,-1 0 36 0,1 2-49 0,1-2 57 16,2 1-80-16,-1-1 53 0,0 2-51 0,1 2-16 15,1-2 34-15,0 3-41 0,0-3 50 0,0 2-65 16,0-4 68-16,0 4-57 0,0-2 40 0,1 0-4 0,3-2 0 16,0 0-11-16,1-1-8 0,8 3-9 0,-1-2-4 15,7-1-4-15,4 1-1 0,2 2 0 0,2-1 3 16,0 2 0-16,3-1-1 0,3 2-4 0,2-1-2 16,4 3-4-16,1-2 3 0,2-1 2 0,6 3-4 0,6 0-3 15,-1-1 14-15,1-1 1 0,0 0 8 0,3 0 10 16,-3 0 6-16,-1-2 2 0,-2 2 8 0,-2-4 9 15,-4 0-6-15,-5 1 11 0,-5-2 2 0,-6 1 0 0,-3-1 8 0,-6-1 8 16,-2 0 3-16,-6 1 1 0,-3-1 13 16,-1 3 1-16,-3-1-7 0,-4 1-3 0,1-2-18 0,-2 3-10 15,-2-2-10-15,2 2-3 0,-1-3-25 0,-1 3-5 16,2-3-7-16,-2 3 0 0,2 0 5 0,0-1-7 16,0 1-2-16,0 0 5 0,2 0 2 0,0 1-8 0,-2-1 0 15,1 0 1-15,2 0-19 0,-3 0-20 0,0 0-4 16,0 0-22-16,0 0-20 0,0 0-32 0,0 0-31 0,0 0-54 15,0 0 6-15,0 0-40 0</inkml:trace>
  <inkml:trace contextRef="#ctx0" brushRef="#br0" timeOffset="5068.68">29208 6243 1122 0,'0'0'25'0,"0"0"16"0,0 0 11 0,0 0 23 0,0 0-36 0,0 0 48 0,-30-1-40 15,30 1 61-15,0 0-80 0,0 0 50 0,0 0-58 0,0 0 20 16,173-3-18-16,-127 3-53 16,7 2 52-16,3-4-59 0,1 2 45 0,5-1 2 0,-1-1-5 15,4 0 16-15,-5 2 10 0,-1-3 0 0,-7-1-1 0,-4 0 4 16,-3 0 8-16,-7 0 2 0,-1 0 6 0,-7-2-16 15,-30 6-3-15,0 0 7 0,0 0 10 0,0 0-7 16,0 0-6-16,0 0-7 0,0 0-5 0,0 0-2 0,63-23-3 16,-63 23-63-16,0 0-23 15,0 0-40-15,0 0 1 0,-8-29-58 0,8 29-54 16</inkml:trace>
  <inkml:trace contextRef="#ctx0" brushRef="#br0" timeOffset="7127.58">2386 6610 961 0,'0'0'23'0,"0"0"14"0,0 0 12 0,0 0 8 0,-26-13 4 0,26 13 13 0,0 0 9 0,0 0 2 16,0 0-21-16,0 0-10 0,0 0-17 15,0 0-40-15,0 0 24 0,-8-24-48 0,15 23 38 16,-1 1-41-16,2-1 36 0,5-1 2 0,-2-1 3 0,6 1-14 16,-1 0 9-16,3 0-4 0,3 1 9 0,0-3-7 15,5 3 7-15,0 1-10 0,3-2 10 0,-3 2-8 0,0-3 9 16,-2 3-5-16,2-3-8 0,0 3-2 0,-2 0 4 15,-1 0-6-15,1 0-2 0,-2-1 10 0,2 2-11 0,2-1 5 16,-9 0-4-16,2 0 6 0,-2 3-8 0,-1-6 12 16,-4 3-5-16,-1 0-1 0,-3 0-1 0,-3 0-2 15,1 0 6-15,-4 0 4 0,0 0-2 0,-1 0-6 0,-2 3 9 0,1-3 0 16,-2 2 12-16,1-1-6 0,-2-1 6 16,2 2-12-16,-3-2 16 0,1 1-11 0,-1-1 3 0,0 2-12 15,1-2 5-15,-1 0-7 0,0 0 7 0,3 0-5 16,-3 0-3-16,2-2 3 0,2 2 2 0,-1-1-2 0,3 1 2 0,-3 0-1 15,3 0 1-15,-3 0-5 0,3-2-30 0,-3-4-9 16,0 6-57-16,0 0 25 0</inkml:trace>
  <inkml:trace contextRef="#ctx0" brushRef="#br0" timeOffset="7863.12">2847 6862 1034 0,'-9'0'24'0,"1"-2"13"0,7 0 10 0,-7 2 2 0,6-3 10 0,0 4 9 16,2-2 11-16,2 1-1 0,0-5-16 0,4 5-51 0,-3 0 37 16,5 2-41-16,1-4 52 0,4 1-44 0,3 0-8 15,0-3 4-15,4 10-5 0,0-7 34 0,8 2-43 16,-3-3 38-16,5 6-57 0,2-6 43 0,1 5 10 0,2-4 2 15,1 1-1-15,0-2 10 0,-1 0-9 0,-3 0 0 16,1 0-5-16,-5 4-5 0,1-4-13 0,-7 2-5 0,-1-1 0 16,-7 2-12-16,-3-1 7 0,-1 2 3 0,-5-2-3 15,0 2 0-15,-3-2 0 0,-2-2 1 0,3 4-3 16,-3-2 7-16,0 1-2 0,-3-2-7 0,3 1 7 0,0 1-3 0,0-1-2 16,-2 0 4-16,2-1-2 0,0 1-17 0,0 0-29 15,2-2-26-15,-2-3 0 0,3 2-36 0,0 3-38 16</inkml:trace>
  <inkml:trace contextRef="#ctx0" brushRef="#br0" timeOffset="8502.15">5738 6748 1594 0,'-8'1'6'0,"8"-9"34"0,3 8-42 0,-8-2 61 0,5 2-51 15,-4-3 68-15,4 4-59 0,0 3 9 0,0-4-8 16,0 8-30-16,-3-8 48 0,3 9-63 0,3-7 50 0,-1 3-60 15,5-3 67-15,1-1-8 0,5 0-3 0,6-1 4 16,1 3-5-16,9-1-2 0,-2-2 2 0,12 0-8 16,-4 2-7-16,3-1 1 0,4 1 13 0,0-4-4 0,2 4 0 15,-1-4 5-15,-2 2 5 0,-1 0 0 0,-4 0 0 16,-1-3 1-16,-1 3-13 0,-8 0 2 0,-4 0-5 16,-2-2 0-16,-7-1-2 0,-2 3 0 0,-1 0-3 15,-6-1 0-15,-2 2 7 0,-4-3-2 0,1 3 3 0,-2-2-2 16,-1 1-4-16,1-2-2 0,-3 2-2 0,0 0-17 15,1-4-19-15,2 6-4 0,0-5-35 0,-1 3-18 16,4-2 12-16,0-4-31 0,-3 6-41 0,6 0-38 0</inkml:trace>
  <inkml:trace contextRef="#ctx0" brushRef="#br0" timeOffset="9190.15">8102 6875 888 0,'5'0'3'0,"3"-2"5"0,3 2 1 0,3 0-2 0,5-2-1 0,6 2 9 0,5-4-4 0,5 4 10 15,5 0-5-15,-2-2 3 0,8 2 9 0,-2-2 15 16,56-1 70-16,-47-2-35 0,-1 2-7 15,-1-5 13-15,8 6-47 0,-7-2 47 0,1-1-63 0,-8 1 52 16,2 0-77-16,-12 1 40 0,0 2-53 0,-10-2 43 16,-4 1-5-16,-4-3-10 0,-6 5 14 0,-3-2-7 15,-5 0 8-15,-3 9-45 0,-1-7 48 0,-4 7-57 0,-1-9 44 16,-1 7-42-16,-4-5 33 0,0 9-56 0,0-6 49 16,-2-5-32-16,-1 6 19 0,3-9-33 0,-3 8-53 15</inkml:trace>
  <inkml:trace contextRef="#ctx0" brushRef="#br0" timeOffset="10389.59">9590 6849 1078 0,'-6'-1'13'0,"3"5"14"0,-1-4 0 0,0-3 8 0,1 3 4 0,1-3 0 16,1 3 10-16,2-4 13 0,1 5-7 0,1-2-12 16,3 2 9-16,2 0-42 0,5 4 53 0,3-1-57 0,1-1 46 15,10-1-71-15,1 2 58 0,7-1-61 0,0-3 49 16,4 0-27-16,1 0 1 0,1 0 0 0,6 0 2 16,-4 0 0-16,1 2-9 0,-1-2 1 0,0 0 2 0,1 0 3 15,-4 0-2-15,-2 2-2 0,-3-2 0 0,-4 0-1 16,-2 0 3-16,-4 0 2 0,-3 0-6 0,-6 0 4 15,0 0 4-15,-7-2 2 0,-2 2-6 0,-3 0 7 0,-1-2-10 16,-3 2 5-16,0 0-6 0,-3 0-8 0,0 0-46 16,0 0 34-16,-2 0-76 0,2 4 9 0</inkml:trace>
  <inkml:trace contextRef="#ctx0" brushRef="#br0" timeOffset="10780.81">11714 6918 738 0,'0'0'24'15,"0"0"3"-15,0 0-6 16,0 0 12-16,0 0 16 0,0 0 4 0,17 11 9 0,5-9-11 16,1-2-1-16,7 4-15 0,3-3 9 0,6 0-14 15,1-1-16-15,5 1 0 0,2 2-13 0,-1-3 6 16,3 1 0-16,1 1 0 0,1-2 0 0,-1 1-3 16,-3-1-1-16,1 0-5 0,-3 0 11 0,-3 0 0 0,-2 0-6 15,-8-1-3-15,-4-1 2 0,-3 1 1 0,-4-2 7 16,-7 2-3-16,-1 1 1 0,-13 0 29 0,0 0 2 15,0 0-7-15,0 0 2 0,0 0-1 0,0 0-2 16,0 0-1-16,0 0-11 0,0 0-7 16,0 0-60-16,0 0-7 15,0 0-24-15,0 0-31 0</inkml:trace>
  <inkml:trace contextRef="#ctx0" brushRef="#br0" timeOffset="11077.47">13684 6980 802 0,'10'-1'10'0,"2"-2"6"0,0 0-1 0,-3 3 3 15,5-3 1-15,-1 3-5 0,1-1 17 0,1 2 12 0,3-1 6 16,0 0 2-16,6 0 26 0,1 3 9 0,3-2 22 15,2 2-40-15,7-3 51 0,2 2-52 0,-1-1-16 16,3 1 3-16,-6 0-21 0,1-2 9 0,1 2-16 0,-4-1 47 16,-3 3-68-16,-5-3 38 0,-1 0 1 0,-3 1-9 15,1-1-3-15,-7-2-24 0,-2-1-3 0,-1 1-5 0,-5-2 2 16,0 1-3-16,-6 1 0 0,1-1-3 0,-2 2-24 16,1-2-10-16,-2 0-37 0,1 1 27 0,-5-2-48 15,0 0-36-15</inkml:trace>
  <inkml:trace contextRef="#ctx0" brushRef="#br0" timeOffset="17250.38">2204 7797 1264 0,'3'-2'13'0,"-1"0"13"0,-2 0 0 0,0 4 6 0,3-4-5 0,-3 4 3 15,0-2-1-15,0 0 10 0,0 1-10 0,0 0-7 0,0 1-2 16,0 0-1-16,0-1 4 0,-3 1-24 0,3-1 56 0,0 2-41 16,0-3 12-16,0 0 3 0,0 0 0 0,0 0 32 0,0 0-15 15,36 14-8-15,-36-14 0 0,74 17-1 0,-53-17-5 0,8 2-14 16,2-2-6-16,7-2-4 0,1 2-3 15,4 0-4-15,1-2 1 0,2 1 1 0,5 1-3 0,1-1-4 0,0-1 4 16,0 2-1-16,1 0 3 0,-3-1-3 0,4 0 1 0,-5 1 1 16,0-3-1-16,-8 3 1 0,-2 0 0 0,-4 0 1 0,-3 0-7 15,-4-2 7-15,-7 2-2 0,-5 0-2 47,-16 0-26-31,0 0-11-16,-19-2-36 0,19 2-1 0,0 0-39 0</inkml:trace>
  <inkml:trace contextRef="#ctx0" brushRef="#br0" timeOffset="17779.53">4522 7684 1234 0,'5'-2'6'0,"-7"0"5"0,4 2 7 0,-2-3 13 0,0 3 17 0,-2-1 3 0,1 1 4 15,1 1-36-15,0-1 38 0,1 0-40 0,-2 0 54 0,4 4-69 16,-3-5 43-16,9 3-65 0,-2-2 58 0,7 2-17 0,-1-2 6 16,7 0-17-16,7 0-4 0,5 0-1 0,1 0-5 0,2-2 14 15,4 1-12-15,4 1 3 0,0-1-7 0,-1 1 11 16,2-3-14-16,-1 3 13 0,-3 0-8 0,4-1 5 0,-8 1-2 16,-1-1 5-16,-1-1 0 0,-4 2-2 0,-4 0 4 0,-2 0-1 15,0-1-46-15,-5 1 42 0,-2-3-49 0,-1 3 45 0,-2-1-2 16,-4 0 5-16,-4 0-49 0,-6 1 89 0,0 0-68 15,0 0 69 1,0 0-89-16,0 0 37 16,0 0 41-16,0 0-65 0,0 0-23 0,0 0 20 0,0 0-33 15,0 0-30-15</inkml:trace>
  <inkml:trace contextRef="#ctx0" brushRef="#br0" timeOffset="18246.24">6519 7630 1204 0,'0'0'17'0,"0"0"7"0,0 0 16 0,0 0 7 0,-17 10-5 0,17-10 5 0,0 0 7 0,0 0-1 15,0 0-12-15,0 0-12 0,0 0-47 16,17 2 56-16,-17-2-57 0,0 0 44 0,0 0-49 0,0 0 48 16,0 0 0-16,95 0-12 0,-95 0 4 15,0 0 1-15,0 0 2 16,163 5-20-16,-163-5 30 0,0 0-66 0,0 0 94 0,0 0-91 15,0 0 97-15,0 0-99 0,0 0 85 0,207 10-84 16,-207-10 70-16,195 1-39 16,-195-1-21-16,0 0 48 15,0 0 4-15,0 0 6 16,0 0 2-16,107-4 1 0,-107 4-8 0,0 0-6 0,0 0-2 16,51-3-24-1,-51 3-30-15,0 0-4 16,0 0-32-16,0 0 20 0,38 0-23 0,-38 0-35 0,0 0-37 15</inkml:trace>
  <inkml:trace contextRef="#ctx0" brushRef="#br0" timeOffset="18809.54">10046 7633 1085 0,'14'1'1'0,"-6"-1"4"0,12 1 6 0,-7-2 1 0,8 1 3 16,-3-2 1-16,3 2 1 0,3-2 0 0,0-2 1 0,1 4-11 15,0-2 1-15,1 1-4 0,2 0-3 0,-1 0 1 16,-2-2-5-16,0 1 4 0,-1 1 0 0,-1 1-1 0,-2-1 0 15,1 0-1-15,-5-1 2 0,0 2-5 0,-4 0 7 0,0-1-3 16,-3 2-4-16,-3-2 8 0,-3 1-6 0,1 0 4 16,-5 0 1-16,0-3 3 0,0 3-7 0,0 0-2 0,0 0 4 15,-3 0-6-15,3 0-5 0,0 0-18 0,0 0-18 0</inkml:trace>
  <inkml:trace contextRef="#ctx0" brushRef="#br0" timeOffset="19296.45">11871 7596 895 0,'11'0'-5'0,"-5"0"1"0,7 0 3 0,-4 0 0 0,2 0 6 0,1 2-1 0,1 0 0 16,-1 0-1-16,3-1 5 0,1 2 1 0,3-2 2 0,-1-1-5 15,1 4-1-15,3-1 3 0,1-1 0 0,1 3 0 0,0-2-3 16,1-1 0-16,0 4 0 0,-1-4-1 0,3 1-2 0,0 0-3 16,-3 1 0-16,-1-3 5 0,1 3 2 0,0-4-2 15,0 2-5-15,-6 0 16 0,2-1 3 0,-5-1 8 0,1 0 7 16,-2 0 10-16,-3 0 4 0,-2-1 11 0,-2 1 16 15,-2-2-10-15,-4 0 3 0,1 2 1 0,-4 0-53 0,2 0 49 16,-4 0-63-16,-1 0 50 0,2 0-70 0,0 0 48 0,-2 0-57 0,3-2 43 16,-2 2-10-16,-1-2-5 0,2 1 3 0,-1 1-7 15,2-2 1-15,-1 2-24 0,4 0 47 0,-1 0-82 16,2 2 31-16,0-2-87 0</inkml:trace>
  <inkml:trace contextRef="#ctx0" brushRef="#br0" timeOffset="20545.53">11765 6911 954 0,'0'-9'15'0,"1"0"10"0,-6 1 0 0,5 2 9 0,-9 2 1 16,1 0 11-16,-5 0 8 0,-2 2 11 0,-3-1-6 15,1-1-1-15,-4 2-1 0,-1-1-3 0,-8-1-1 0,2 1-10 16,-4-2-7-16,-4 2-54 0,1 1 35 0,-6-1-51 16,5 1 44-16,-9 2-52 0,1 0 41 0,-7 0-1 0,2 2-2 0,-3-1 42 15,-7 1-43-15,-4 0 50 0,-3 2-80 0,0-3 94 16,-4 5-89-16,0-3 62 0,-5 0-30 0,0 0 62 0,2 1-56 16,-9-3-6-16,12 3 41 0,-10 0-46 0,13-2 49 15,-5 1-52-15,10 4 30 0,2 1-63 0,9 1 56 0,12 2-2 16,-5 3-5-16,7-1-1 0,4 6 0 0,3 0-11 0,2 3 8 15,3 0-3-15,-3 4-3 0,1 0 6 0,5 4-3 0,2 0 3 16,5 0-1-16,0 4 1 0,5-1-7 0,1-1 6 16,0 2 2-16,5-3 0 0,4 1 2 0,4-1 4 0,5-3 4 15,3 1 11-15,7-3 5 0,8 1 3 0,8-3 3 0,0-2-6 16,9 0-1-16,7 0-6 0,9-1-7 0,6-1-9 0,7-1-6 16,9 0-5-16,8 0-3 0,8-1 1 0,11-1 1 15,2-1 2-15,8 1 1 0,4-3 2 0,-1 0 0 0,-1-2 0 0,6 2-1 16,-4-4 2-16,5 0-3 0,-1-2-1 0,1-3 1 15,0 3 0-15,6-5 2 0,1 0 5 0,-2-3-1 0,-1 0-2 16,-7-2 4-16,-4-2-4 0,-4-2-1 0,0 1-2 16,-7-4-2-16,0-1-1 0,-2 0-3 0,-5-3 2 0,4-1-4 15,-3 0 7-15,-3-3 2 0,-4 2-3 0,-9-5 5 0,0 1-5 16,-8-2 3-16,-5 1 3 0,-8-2-3 0,-10 1-2 0,-8 0-5 16,-5-2 3-16,-11 2-1 0,-3 0 4 0,-12 0 4 15,-2 1 1-15,-8-2 3 0,-4 3 3 0,-7-4 0 0,-3 2-1 16,-5-4-4-16,-10 1-4 0,-7-1-6 0,-9 0-2 0,-7-2-3 15,-11-1 4-15,-6 1-1 0,-11-1 0 0,-10-1 3 16,-7-1-4-16,-7 2 4 0,-8 1-1 0,-6 0 3 0,-7 1-10 16,-3 0-3-16,-2 3-9 0,-6 4-13 0,-5 2 3 0,-4 2-15 15,-4 0-25-15,-3 7-8 0,3 0 30 0,-6 0-71 0,5 3 15 16,-2-1-29-16</inkml:trace>
  <inkml:trace contextRef="#ctx0" brushRef="#br0" timeOffset="36257.21">18971 7724 1485 0,'0'2'24'0,"-6"-2"-27"0,7-3 48 0,-6 2-48 0,2 1 46 0,-2 1-45 16,2-1 43-16,0 1-41 0,0-1 17 0,5 2-12 16,-2-1 19-16,1 1 12 0,-4-2-39 0,9 1 54 0,-6 0-25 15,8 1 49-15,0-2-35 0,9 4 52 0,-2-4-63 16,10 0 42-16,5 0-5 0,3-4-10 0,7 4-14 0,2-2-9 15,3 0-3-15,5-1-12 0,1-1-6 0,3-1-7 16,1 3 4-16,0-3-5 0,-2 0-2 0,-3 1 2 16,0-1-4-16,-7 4 0 0,0-5 2 0,-5 4 4 0,-2-1-4 15,-7 0 4-15,-7 2-3 0,0-2-1 0,-5 3 4 16,-5-1-3-16,-6 1-1 0,-1 0 1 0,-3 0 1 0,-2-1 3 16,-2 2 2-16,-3-1-3 0,2 0 2 0,0 0-3 15,-2 0 1-15,2 1-9 0,-5-1-8 0,2 3-30 16,3-3-13-16,-1 1-36 0,1-1-32 0,1-1-4 15,1-2-54-15</inkml:trace>
  <inkml:trace contextRef="#ctx0" brushRef="#br0" timeOffset="36577.19">21077 7664 1470 0,'-8'0'32'16,"0"0"-29"-16,1-4 64 0,0 2-58 0,-1 0 60 0,3-1-38 16,0-1 6-16,1 4 8 0,1 0-7 0,1 0 37 15,4 0-60-15,0 0 57 0,-1 0-58 0,8 0 43 0,-1 0-3 16,5 0-12-16,4 0-22 0,7 0-5 0,3 0-1 16,2-2-3-16,8 2-1 0,0 0-5 0,2 0 0 15,-4 2 3-15,-1-2-6 0,-1 0-3 0,-2 2-1 16,1 0 5-16,-2-1-5 0,0-1 2 0,-3 2-3 0,5-2 2 15,-1 0 4-15,1 0-2 0,-2 0 1 0,-5 0-3 16,-5-2 3-16,-2 1 3 0,-4 1-1 0,-6-2 8 16,0 0 8-16,-5 2 3 0,2-2 0 0,-5 0 4 0,0 2 1 15,-3-1-8-15,3-1 3 0,-3 2-10 0,1 0-12 16,1-2-1-16,-1 2-18 0,-1 0-24 0,0 0-17 16,1 2-19-16,4-4-35 0,-2 2 24 0,3-3-78 0,-2 3-8 15,1-2-40-15</inkml:trace>
  <inkml:trace contextRef="#ctx0" brushRef="#br0" timeOffset="37194.26">23742 7596 1362 0,'0'0'29'0,"-29"9"18"0,29-9 23 0,0 0-5 0,0 0-49 0,0 0 35 0,0 0-55 16,132 6-5 0,-102-6 21-16,0 0-2 15,5 0 15-15,-2 0-15 0,3 0 12 0,-1-1-15 16,-1 1 26-16,0-3-20 0,-3 2 8 0,-4 0-2 15,0 2-48-15,-4-2 59 0,-5 1-57 0,-3-2 61 0,-1 2-61 16,-8-1 70-16,-6 1 3 0,0 0 2 16,0 0-7-16,0 0-1 0,0 0-6 0,0 0-1 15,0 0-11-15,0 0-12 0,0 0-62 0,0 0 1 16,0 0-27-16,0 0 18 0,0 0-46 0,0 0-57 0</inkml:trace>
  <inkml:trace contextRef="#ctx0" brushRef="#br0" timeOffset="37547.53">25527 7644 1696 0,'0'0'-24'0,"0"0"76"0,-49 9-35 0,49-9-1 15,0 0 33 1,0 0-75-16,0 0 54 0,-44-4 0 0,8-1 3 0,46 6-1 16,3-2 5-16,4 2 7 0,3-1-6 0,6 0-12 15,4 2-10-15,4 0 0 0,5-2-2 0,-3 4 0 0,-1-1-3 16,3-2-2-16,0 2-4 0,2-1 1 0,-1 2 0 16,-1-2-2-16,-1-1 1 0,2 2-3 0,4-2 4 15,-8-1-1-15,-1 0-2 0,-4-1 5 0,-3-2 6 16,-3 1 15-16,-5 1 7 0,-3-4 12 0,-3 2 4 0,-9-1 10 15,4 1 12-15,-5-1 0 0,0 1-2 0,-6 1-17 16,3 0-8-16,-3-3-11 0,0 3-10 0,2 1-15 0,-3-2-19 16,3 0-15-16,-2 3-24 0,1 3-25 0,-1-3-22 15,4 1-37-15,1-1-42 0,3 2 12 0,-4-2-38 16,7 1-49-16</inkml:trace>
  <inkml:trace contextRef="#ctx0" brushRef="#br0" timeOffset="37906.25">27211 7715 1539 0,'-7'-2'27'0,"2"-1"-38"0,3-3 73 0,-1 3-57 16,-4-2 82-16,3 2-55 0,4-2 21 0,0 3 13 15,0-3-16-15,0 4 58 0,0-2-64 0,0 2 58 0,0 0-86 16,1-2 57-16,2 0-21 0,6 1-15 0,-1 2-14 15,7-1-20-15,4-1-4 0,3 2-5 0,4 0 4 0,0 2-1 16,4-1 0-16,2 1 2 0,0 2-2 0,-1-2 3 16,-1 0-3-16,4 1 3 0,-3-1-3 0,1 0-1 15,3 1 3-15,-4-2-2 0,1 0 5 0,0 1-3 0,-4-2-1 16,-1 0 2-16,-4 0 0 0,-3 0 4 0,-3-2-3 16,-3 1 2-16,-1 0 7 0,-5 0 5 0,-2-1 5 15,-1-1 1-15,-1 2 5 0,-4-2 3 0,4 3 0 0,-4-2-1 16,-4 2-4-16,4-3-5 0,-1 0-7 0,-4 2 2 15,4 1-7-15,-2-1-3 0,3 1-6 0,0-1 0 16,-4 1-10-16,8 0-12 0,-4 0-18 0,0 2-25 16,1-2-9-16,2 4-31 0,3-4-29 0,1-3 3 0,-1 2-35 15,7 1-38-15</inkml:trace>
  <inkml:trace contextRef="#ctx0" brushRef="#br0" timeOffset="38218.14">28722 7676 1570 0,'0'0'18'0,"0"0"-44"0,0 0 49 15,0 0-50-15,0 0 50 0,44 1-51 0,-44-1 47 16,0 0-47-16,194-26 20 16,-157 24 9-16,3 2 3 15,5-2-7-15,9 4 11 0,0-4-7 0,6 2 16 0,3 2 7 16,5 0-8-16,-2-2 24 0,4 3-5 0,0 0 21 15,-1 0-6-15,0-2-12 0,-4 2 31 0,-5-1-47 0,-4 0 53 16,-10-2-58-16,-8 0 65 0,-10 0-50 0,-28 0 49 16,0 0-11-16,0 0-3 0,0 0 5 0,0 0 17 0,0 0-5 15,0 0-13-15,0 0-12 0,0 0 0 0,0 0-11 0,0 0 3 16,0 0-12-16,43-10-16 0,-43 10-4 16,0 0-41-16,0 0-24 0,0 0-8 15,0 0-25-15,0 0-32 0,0 0-34 0,0 0-49 16,0 0-11-16,0 0-50 0</inkml:trace>
  <inkml:trace contextRef="#ctx0" brushRef="#br0" timeOffset="42955.24">12313 8584 1672 0,'0'0'-24'0,"-3"0"72"0,6-7-39 0,0 6 9 0,-3 1 13 0,0-3 7 16,0 3 1-16,0-2 21 0,2 4 39 0,0-4-61 0,-1 2 56 16,1 2-4-16,1-2-6 0,0 2-9 0,2-2 3 15,1 0-17-15,5-2-13 0,5 0 2 0,6 1-13 0,8-4-3 16,5 1-6-16,9 0 0 0,9 0-3 0,4 2 1 16,6-1-5-16,5 1-12 0,6 2-7 0,4 0-1 15,5 2 1-15,4 0 1 0,5-1-1 0,4 1-3 0,3 0-4 16,-3 0 8-16,2 1-1 0,-3-2-2 0,-1 0-2 15,-8-1 6-15,-7 0 9 0,-3-1 13 0,-12 0 8 16,-8-2 3-16,-7 3 11 0,-7-2 0 0,-8 0 6 0,-4 0-4 16,-6-1-9-16,-6 1-15 0,-3 1 3 0,-3-2-5 15,-2 1 3-15,-7-1 8 0,1 0 1 0,-4 2 1 0,-2-1 2 16,-3 1 4-16,1-1-8 0,-1-1-4 0,2 3-25 16,-2-1-36-16,-1-3-34 0,1 3-45 0,-4 1-55 15,-1-4-67-15,0 3-87 0,0 1-56 0</inkml:trace>
  <inkml:trace contextRef="#ctx0" brushRef="#br0" timeOffset="59452.88">822 9919 1279 0,'-11'-3'5'0,"-7"2"7"0,9-1 6 0,-4 0 20 0,8 2 13 0,4 0-31 0,-7 0 53 0,14 0-45 0,-8 0 60 15,9-3-42-15,-9 6 3 0,7-6 4 0,-5 3-9 0,0-2 49 16,0-1-42-16,-3 2 57 0,3-1-49 0,-9 2 49 0,11-1 0 16,-9 1-5-16,10 0 6 0,-1 1-8 0,5-1 11 0,1 2-6 15,5-2-17-15,3-2 1 0,1 1-6 0,7-2-8 0,-4 0-5 0,10-2-2 16,-3 1-19-16,3-3-3 0,0 2 4 0,8-2-8 0,-8-3 2 15,10 4-10-15,-5-3-2 0,7 2-9 0,-10-4 1 0,11 3-4 16,-5-2-5-16,-5 4-1 0,11-1-13 0,-12 0-1 16,12 5-3-16,-12-1 3 0,12 0-7 0,-14 3 2 0,8 0 0 0,-3 1-4 15,-2 2 7-15,-6 1 0 0,0-1 0 0,-5 1-2 16,-1 0 4-16,-1 0 2 0,-4 0 2 0,-2 0-4 0,-1 0-1 0,-5 1 2 16,1-2 2-16,-1 0-3 0,-3 0 0 0,0-1-1 0,-2-1 5 15,-1 1 3-15,-1-2-3 0,-1 3 1 0,0-6-5 0,-1 3 8 16,1 0 0-16,0 0-1 0,0 0 0 0,0 0 2 0,0-2 7 0,0 2-4 15,0-1 6-15,0 1 1 0,0-1 1 0,0 0 2 16,0 1-3-16,1 1-4 0,-1-2 1 0,3 1 2 0,-3 1-4 0,0 0-6 16,1-1-2-16,-1 0 0 0,2 0 0 0,-2-1 2 15,0 1-8-15,0 0 2 0,0 0 8 0,3-1-2 0,-3 1-3 0,0 0-2 16,2 0-4-16,-1-2 2 0,1 2 6 0,-2 0 0 0,2-1-12 16,-2 1 4-16,0 0 2 0,1-3 4 0,-2 3-3 0,1 0 3 15,0 0-6-15,0 0-2 0,0 0 5 0,-2 0-1 0,2 0-2 16,-2 0-7-16,2 0 9 0,-1 0-3 0,-1 0-2 0,2-1 2 15,0 1-6-15,-3-2 4 0,3 2-1 0,0 0 9 0,-2-2-4 16,1-1-5-16,-2 3 4 0,2 0 3 0,-1 0-1 0,0-1 1 0,2-1-4 16,-1 1-3-16,-1 0 3 0,2 1 2 0,0-2-5 15,0 1-6-15,0-2 1 0,0 3-9 0,-3-1-4 0,3 0-9 16,0-1-10-16,0-1-19 0,-2 1-1 0,2 0-19 0,2 0-20 16,1-1-14-16,2 3-25 0,1-2-38 0,-3 4-35 0,-3-2-30 15,5 0-58-15,-4 0-25 0</inkml:trace>
  <inkml:trace contextRef="#ctx0" brushRef="#br0" timeOffset="61671.07">3137 10691 1189 0,'-78'-4'27'0,"78"4"8"0,0 0 3 0,0 0 20 0,0 0 10 0,0 0-35 0,0 0 61 16,0 0-48-16,-27-2 54 0,27 2-65 0,0 0 5 0,0 0-10 16,0 0 3-16,0 0 40 0,0 0-6 0,21 8-70 0,-21-8 48 15,0 0-3-15,0 0-7 0,0 0-4 0,0 0-5 0,0 0 2 16,0 0 1-16,142-2-1 0,-142 2-1 0,249-4-4 15,-193 2-2-15,8 1-5 0,-1 1 1 0,5 0-6 0,2 1 2 16,1-1-2-16,-5 2-4 0,-1-1 1 0,3 2-2 0,-5-1-1 16,1 0-6-16,-6 1 1 0,1-2 2 0,-3 1 2 15,-1 1 12-15,-2-3 1 0,-1 2 2 0,-4-2 5 0,-1 1 7 16,-4-2 11-16,-1 1 2 0,-5 0 4 0,1-2-5 0,-3 2 0 16,-4 0-1-16,-2 0-6 0,-4-2-2 0,-3 4-5 0,-3-2-2 15,-3 2 9-15,-5-2 7 0,-3 1-3 0,-2-1 1 16,-3 1 2-16,-1-1 0 0,-1 0 5 0,-4 4 2 0,3-2-8 15,-3-2-9-15,3 3 6 0,-4-2-3 0,4 3 3 0,-5-4-1 16,5 4-8-16,-2-5-7 0,2 2-13 0,-3-1 4 0,3 0-7 16,0 0-3-16,-3-1-5 0,3 2 5 0,0-1-3 0,0 1 1 15,0-2 4-15,0 2-7 0,0-1 3 0,0-1 4 0,0 1 2 16,0 0-7-16,0 0-3 0,0 0 0 0,0-1 4 16,3 1 4-16,-3 0-6 0,0 0-4 0,0 0 0 0,0 0 6 15,0 0 1-15,0 0 0 0,0-3-5 0,0 3 1 0,0 0 1 16,0 0 4-16,0 0 0 0,0 0-4 0,-3 0-3 0,3 0 7 15,0 0-1-15,0 0-3 0,0 0 5 0,-2 3-5 0,2-6 0 16,0 3 3-16,0 0 3 0,0 0-8 0,0 0-1 16,0 0 4-16,0 3-3 0,0-3 0 0,-1 0 5 0,1 0-6 0,0 0 2 15,0 0-1-15,0 0 7 0,0 0-7 0,0 0 0 16,0 0 3-16,0 0 0 0,0 1-3 0,0-1-3 0,0 0 4 16,0 0-3-16,0 0 5 0,0 0 3 0,0 0-3 0,0 0-6 15,-2 0 6-15,2 0 1 0,0 0-1 0,0 0-1 0,0 0-1 16,0-1 0-16,0 1 2 0,2 0 1 0,-2 0 0 0,0 0 0 15,0 0 2-15,0 0-2 0,-2 0-2 0,2 1-1 16,2-1-2-16,-4 0 0 0,2-1 3 0,0 2-4 0,0-1 0 16,0-1 3-16,0 1-1 0,0 0 0 0,0 0-4 0,0 0-1 15,2 0-13-15,-2-3-16 0,3 2-18 0,0-3-43 0,2 2-37 16,-3-1-53-16,-1 3-68 0,5-5-6 0</inkml:trace>
  <inkml:trace contextRef="#ctx0" brushRef="#br0" timeOffset="62281.62">6151 10684 1107 0,'0'0'19'0,"0"0"8"0,0 0 13 0,0 0 14 0,-32-5 7 0,32 5 5 0,0 0 10 0,0 0-44 0,0 0 51 0,0 0-61 0,0 0 45 16,0 0-50-16,-36-4-6 0,36 4 9 0,0 0 45 16,0 0 12-16,0 0-60 0,0 0 40 0,-17 5 5 15,17-5 5-15,0 0-12 0,0 0-13 0,0 0-7 16,0 0 2-16,0 0-13 0,0 0-7 0,99 5-1 0,92 3-6 15,-144-8-4-15,6 0-5 0,-1 0-1 0,4 0 7 16,1 0-3-16,-2 0 1 0,3 0 18 0,1-2 3 0,-1 1-4 16,-1-1 13-16,5 1 8 0,-6-1 0 0,7 2 3 15,-3-1-1-15,0-1-14 0,-3 0 3 0,0 1 2 0,1-3-9 16,-10 2-2-16,4-1-4 0,-9-1 3 0,1 2 9 16,-8-2 8-16,2 1 0 0,-3 1 1 0,-8 1-1 15,0-1-6-15,-7 2 2 0,-4 0-2 0,-4 0-13 0,-3-1-7 16,-5 2-2-16,-2 1-5 0,-2-1 7 0,0-1 3 15,-2 2 1-15,1-2-6 0,-1 3 4 0,1-2-7 16,-1-1-6-16,2 0-1 0,-2 0-10 0,2-1-7 0,0-2-5 16,0 3-27-16,0-3-24 0,-3 3-51 0,3 3-49 15,-2-3-61-15,1 0-43 0</inkml:trace>
  <inkml:trace contextRef="#ctx0" brushRef="#br0" timeOffset="65327.55">9867 10718 954 0,'-2'-1'4'0,"-1"1"1"0,0-3-5 0,3 3 3 0,0-2 1 16,0 4 11-16,0-2 8 0,3 0 8 0,-3-2 8 16,3 4 12-16,2-2 19 0,0 0 19 0,-2 1-44 0,6 1 45 15,-4-1-51-15,3 0 53 0,2 6-55 0,5-6 38 0,2 5-54 16,-4-4-20-16,14 2 45 0,-4 3-62 0,14-3 100 0,0-1-113 16,7 1 46-16,-4 2-52 0,14-1 41 0,1 0-6 15,0-1-1-15,5-1 5 0,-4 2-53 0,8-2 48 0,-8-1-1 16,6 3 7-16,-7-5 3 0,2 0 15 0,-5 0 9 0,-3 0 7 15,-5-3-9-15,-1 3 9 0,-10-4 9 0,0 1 0 16,-6 0 1-16,-3 1-8 0,-6-2-7 0,-3 2-2 0,-5-3 5 16,-2 4-2-16,-4-3-11 0,-1 3-3 0,1-1-5 0,-4 0-3 15,0 1 3-15,0 0-7 0,-2-1 0 0,0 2-10 16,-1-1 2-16,0 0-3 0,-1 1-3 0,-3 0-2 0,2 0-11 0,-1 0-11 16,3 2-9-16,-2-2-4 0,2 4-26 0,0-4-30 15,3-1 17-15,3 1-38 0,-3 0-39 0</inkml:trace>
  <inkml:trace contextRef="#ctx0" brushRef="#br0" timeOffset="65860.34">12146 10676 1204 0,'0'0'32'0,"0"0"-7"0,0 0 5 0,0 0 6 0,0 0 4 0,-48-14-4 0,48 14 1 15,0 0-6-15,0 0-2 0,0 0-6 0,0 0 5 0,0 0 1 16,-25-1 14-16,25 1 3 0,0 0 6 16,0 0 14-1,85 19-98-15,-85-19 93 0,0 0-92 0,255 28 93 0,-192-21-97 16,-4-5 40-16,-1-1 14 0,-4 2-29 0,3-3 54 0,-5 0-47 15,0-2 54-15,-2 2-45 0,-3-2 66 0,5 0 2 0,-5-5-14 16,5 6-8-16,-9-5 1 0,5 4 3 0,-14-6-8 16,-2 5-6-16,-2-3-12 0,-9 4-3 0,-2-3 8 15,-6 3 0-15,-3-1 4 0,-2-1 7 0,-4 2 1 0,-3 0-10 16,-1 1 4-16,-1 0-2 0,-3-2-10 0,0 1-7 16,-3 1-13-16,0-1-8 0,0 1-10 0,-1 1 4 0,3 0-2 15,-4 1 1-15,4 1-3 0,-1-1-10 0,3 1-14 16,-1 2-14-16,1 1-20 0,0 0-28 0,3 3-35 15,3-6-33-15,0 1 12 0,-3-2-47 0,7 5-54 0</inkml:trace>
  <inkml:trace contextRef="#ctx0" brushRef="#br0" timeOffset="66593.24">15394 9320 1539 0,'-3'-9'31'0,"6"-1"-27"0,-3-3 74 0,-7 7-45 0,7 3-5 0,-3 0 2 0,6 6-1 0,-3-5 1 15,7 6-28-15,-7-3 27 0,6 4-51 0,-2 0 58 16,-4 2 11-16,0 2 15 0,0 2 20 0,1 5 17 0,1 1 8 16,-1 10 16-16,-1-3-11 0,3 5-9 0,-1 1-8 0,-1 1-16 15,-1 0-21-15,3 1-13 0,-3 2-14 0,4-1-18 0,-3-1-8 16,2-2-5-16,-1 3 4 0,-2-2-2 0,3 0 4 16,-3-1-6-16,0-2-1 0,-3-4-3 0,6 0-27 0,-3-2-22 15,0-4-38-15,0-2-51 0,0-2-43 0,0-2 3 0,0 1-45 16</inkml:trace>
  <inkml:trace contextRef="#ctx0" brushRef="#br0" timeOffset="66935.14">15204 9903 1720 0,'-2'-7'-22'0,"-6"0"77"0,6 6-44 16,0-3 22-16,2 1 8 0,0 2 4 0,4 0 9 0,-2 1 17 15,-2 0 35-15,6 1-56 0,-6 0 49 0,4 6-15 16,-1-4 8-16,5 5-1 0,-3-3-4 0,4 2-16 15,-1-1-11-15,2 0-23 0,2 1-4 0,-1-2-7 0,-1 0-12 16,2-1-6-16,-1 1-6 0,2 0-1 0,-2 0-6 16,0-2 5-16,0 2-2 0,-1-4-3 0,1 2 4 15,1 1 2-15,-2-2 1 0,0-2-2 0,0 0 5 0,-2 4 0 16,4-8-2-16,-6 4 3 0,5-1-9 0,-5-2-1 16,4-2 2-16,-3-1 4 0,3-2-2 0,-2-2-7 0,0-3 5 15,1 1 2-15,-1-4-2 0,-1-3 4 0,-1 0-6 16,3-1 2-16,-1-3 2 0,-1-1 2 0,-1 0-4 15,3 3 2-15,-1 1 4 0,-1 3-4 0,-2 2 3 0,-1 5-2 16,1 1 0-16,-1 4 0 0,-2 2 1 0,0 3-4 16,-2 6-4-16,1-2 9 0,-1 5-6 0,-1 2 5 15,-1 3-9-15,2-1-7 0,0 3-19 0,2 2-24 0,-1-3-41 16,-1 0-45-16,0-4-53 0,5 2-19 0,2-4-70 16</inkml:trace>
  <inkml:trace contextRef="#ctx0" brushRef="#br0" timeOffset="67280.92">16670 9335 1578 0,'-2'-7'20'0,"1"-2"-30"0,6 4 67 16,-5-3-39-16,0 3 7 0,0 1 12 0,1 2 22 0,-1 2 6 16,2-3-13-16,0 3 42 0,-1 0-67 0,-1-1 45 0,0 1-4 15,2-3-8-15,-1 6-18 0,2-3 11 0,0 5-5 16,0-2-4-16,2 5 5 0,0 4 0 0,2 2 12 0,-4 5 0 16,6 1 5-16,-3 6-16 0,1 1 3 0,-2 2 6 15,1 4-8-15,0-5 5 0,0 2-12 0,-1 0-4 16,2-1-9-16,-3 3 1 0,2-3-9 0,-1 4-12 15,-2-6 3-15,1 5-10 0,0-2-4 0,-2-1 2 0,0-3-7 16,-1 0-18-16,-1-5-8 0,0 1-32 0,0-3-32 16,0-1-42-16,0-4-43 0,-1-1-58 0,-1-4 6 0,-1 1-35 15</inkml:trace>
  <inkml:trace contextRef="#ctx0" brushRef="#br0" timeOffset="67610.03">16613 9854 1703 0,'-6'-8'-26'0,"3"0"86"0,3 3-42 0,-5-1 22 0,3 2 7 16,0 0 4-16,2 3 15 0,0-1 8 0,2 2 34 16,0 0-69-16,1 3 54 0,-1 4-14 0,1 0 10 15,2 2 4-15,-1-1-14 0,2 3-5 0,1 2-8 16,-1-1-15-16,2 1-11 0,0-1-10 0,3 0-14 0,-1-2-13 16,2 1 2-16,-1-2-4 0,2-2-1 0,4 1-1 15,-4-3-2-15,1-1 3 0,-1 0-1 0,1-1-2 0,-1-3-4 16,-2 2-6-16,1-4-13 0,-2-1-10 0,4-1-5 15,-3-2-9-15,0-1-14 0,3-1-1 0,-1 0-1 16,1-5 8-16,-1 2 13 0,-2 0 7 0,2-2 8 0,-4 1 11 16,1-2 13-16,-1 2 6 0,-2 3 8 0,-3 2 3 15,0-1 5-15,-3 5 5 0,-1 1 2 0,0 2-1 16,0 0 1-16,-1 0 5 0,1 2-7 0,-4 3 5 0,4 1-2 16,-3 1 0-16,0 1 3 0,0 4-2 0,-1-1 2 15,-3 2-6-15,2 1 0 0,0-1-9 0,1 0 0 16,0 0-11-16,-1-1-21 0,2 1-30 0,3-1-71 0,0-3-59 15,0 3-39-15</inkml:trace>
  <inkml:trace contextRef="#ctx0" brushRef="#br0" timeOffset="68218.46">19488 9518 1416 0,'-3'-13'36'0,"4"1"-24"0,-2 2 67 0,-1 0-34 0,0 0 13 0,2 1 26 16,0-3 13-16,0 2 22 0,0 1-14 0,0 0 36 15,0 0-44-15,2 3 42 0,0-4-9 0,-1 7-13 16,1-2-1-16,-1 3-20 0,1 2-26 0,-2 0-6 0,3 2-20 15,-3 1-1-15,4 3 0 0,-1 2-10 0,0 4-8 16,1 3 11-16,1 2 6 0,-2 4 3 0,2 8 0 16,-2-5-2-16,2 3-1 0,-2-1-4 0,1 2 1 0,-3 1-17 15,3-2-4-15,-2 2-3 0,1-4-7 0,1 4-3 16,-3 0-2-16,2 1-1 0,1-2-4 0,-3-1 0 0,1-3-10 16,1-1-27-16,-3-1-15 0,3-4-39 0,-3-2-46 15,0-1-51-15,0-6-56 0,0 1-11 0,0-3-39 16,-3-2-23-16,3-2-22 0</inkml:trace>
  <inkml:trace contextRef="#ctx0" brushRef="#br0" timeOffset="68530.88">19415 9879 1470 0,'-8'-2'30'0,"7"-1"-25"16,-1 3 69-16,1-1-38 0,1 0 7 0,0-1 11 0,0 2 14 15,0-1 10-15,1 0-13 0,2 2 40 0,1 0-67 16,0 1 47-16,-1 1-11 0,4 2-4 0,-1 1-15 15,2-1-12-15,3 3-13 0,0-4-16 0,0 4-2 0,3-3-8 16,-1-1 4-16,3 2-9 0,0-1 4 0,-2-1-1 16,-1 0-3-16,1 0-4 0,-2-2 2 0,-2 1-6 15,-1-1-4-15,-2-1-5 0,-3 1-1 0,3-2-3 0,-4 0-2 16,4 0 7-16,0-2-5 0,-1 1 7 0,1-4 6 16,-1 2 3-16,3-4 0 0,-1 2 6 0,1-5 0 15,-1-2 2-15,-1 3 7 0,1-4 14 0,0 2 10 0,-1-2 16 16,0 4 22-16,-4-2 9 0,2 4 18 0,-3 2 16 15,-1 2-1-15,1 1-15 0,-2 0-9 0,-3 4-10 0,1-1-23 16,1 6-7-16,-4-2-14 0,-3 4-18 0,0 4-6 16,-1 0-2-16,-4 3-13 0,0 3-39 0,-1 3-61 15,-5-1-91-15,-3-2-112 0</inkml:trace>
  <inkml:trace contextRef="#ctx0" brushRef="#br0" timeOffset="70610.32">17692 9798 1751 0,'0'0'62'0,"-13"-52"-24"0,13 52 10 0,0 0 20 0,0 0 19 0,0 0 14 16,0 0 18-16,0 0 34 0,0 0-88 0,-11-50 38 15,11 50-11-15,0 0-17 0,0 0-19 0,0 0-12 0,3-44-16 16,0 50-16-16,5 5-1 0,-2 2 6 0,1 1 8 16,-1 2 3-16,7 5 6 0,-5 0-3 0,-2 2 4 15,2 0-5-15,1-1-5 0,-6 1-5 0,4-2-5 0,-4 1-4 16,0-2-6-16,-3-2 2 0,3-1-8 0,-3 0 2 15,0-1 4-15,0-4-2 0,-3 0-2 0,3-2-2 16,0-1-2-16,-3-4 2 0,1 1 4 0,2-4-2 0,-1 1 3 16,-1-3 1-16,1 0-2 0,1-2 2 0,-4-1 1 15,1-1-2-15,2-3-3 0,-4-4-2 0,0 2-5 16,2-6 0-16,0-1 6 0,0-1-6 0,1-3 1 0,1-3-6 16,1-1 1-16,1-3 2 0,2 0 1 0,-1 0-4 15,4 0 3-15,-4 3-1 0,6 0 0 0,-4 8 6 0,3 0-1 16,-4 4-2-16,3 4-1 0,0 2-1 0,-1 5-3 15,2 1 4-15,-4 3 0 0,0 1 0 0,4 3-1 16,-4 3 10-16,3 1-5 0,-2 3 4 0,0-1 3 0,-1 0-2 16,-2 3 4-16,1 0-1 0,1-1 2 0,1-2-7 0,-3 2 6 15,2-1 3-15,0-5-10 0,0 2 6 16,0-3-4-16,1 0-4 0,1 0 8 0,-4-4-4 0,6 1 0 16,-4-2-4-16,0-1 5 0,4 0-5 0,-3 0 5 15,1-1-2-15,-1-2-5 0,1-3 8 0,3 2-7 16,-2 1 5-16,2-3 2 0,-1-3-2 0,1 0-5 0,-1-1 0 0,1 0-3 15,-1-1 2-15,-1-3 3 0,2 1-2 16,-2-3-1-16,0 4-1 0,-2-1 0 0,1 1 2 16,-2 4 4-16,0 0-10 0,0 4 1 0,-3 2-3 15,1 2 0-15,-1 1 4 0,2 2 3 0,-2 4 3 0,1 0 0 0,3 0 2 16,-3 5-1-16,2-2 6 0,-1 0-1 16,3 1-1-16,0 1 3 0,1-4-6 0,-3 1 2 0,2-1 6 15,1 0-2-15,-1-3-1 0,3 1-2 0,-1-3 0 16,0 0 0-16,-1-1 6 0,4 0-7 0,-3-3-2 15,3-2 0-15,-3-1-11 0,2 0-5 0,2-3-1 0,-1-2-6 16,-1 0-4-16,4-1 2 0,-2-3 2 0,0 2-2 16,1-5 6-16,-2 2 8 0,1-1-6 0,-1-1-3 15,-4-2-5-15,0-3-1 0,2 3-8 0,-2-3 6 0,-2 1 1 16,-3 2 2-16,1-1 0 0,-2 1 13 0,0 5 5 16,-2 0 1-16,1 2 6 0,-6 3-1 0,1 3-3 0,-2 0 3 15,2 3 3-15,-1 3-8 0,-3 0 5 0,-2 5 1 16,1 0-4-16,0 4 4 0,0 0 3 0,1 3-1 15,1 0 9-15,3 0 2 0,1 1 8 0,3-1 4 0,-1 3 9 16,6-3-1-16,-3 1 3 0,5 0 1 0,0-3-7 16,4 1 0-16,2-2-14 0,-1 0 0 0,4-1-6 15,-3-2 0-15,5-1-5 0,0-3-3 0,1 2-1 0,2-3-1 16,0-2 2-16,-1-1-12 0,2-2-22 0,-3-3-18 16,1 0-13-16,-1-1-12 0,-2-1-12 0,-3-3-16 15,3 1-6-15,-6-2-14 0,-1-2 12 0,-2-1 10 16,-1-2 12-16,-3 0 8 0,-2-1 14 0,-2 0 16 0,-3-3 6 15,0 0 24-15,-1 0 11 0,-3 3 6 0,2-1 7 16,-2-1 5-16,1 3 4 0,3-1 11 0,1 5 17 0,0 0 4 16,3 4 0-16,-1 0 4 0,2 7-3 0,0-3-4 15,3 6-4-15,1-1-14 0,-3 3-7 0,2-1-2 16,2 4-1-16,-1 0-1 0,3 3 1 0,-1 0 10 0,-2 2-2 16,2 1 6-16,0 0-14 0,-1 1 2 0,0-2-3 15,1 1 0-15,-3-3-4 0,2 1-7 0,0-3 5 0,-1-1-5 16,1 0 4-16,-2-1-1 0,0-3 0 0,1 0-2 15,-3 0 1-15,1-1 4 0,-1-1-6 0,3 1 1 16,-1-3 6-16,0 0-4 0,-2 0-3 0,2 0 3 0,2-3 2 16,0 3-2-16,-2-2 1 0,0-4-2 0,2 2-2 15,1 0-3-15,-3 0 3 0,2-3-1 0,-2 3-2 16,-1 0-1-16,1 2 1 0,0-1-2 0,-3-1-1 0,4 4 5 16,-4 4 0-16,1-3 4 0,-1 3-1 0,2 2 10 15,-2 2-2-15,0-3 8 0,0 3 5 0,0 0 1 16,0-1 0-16,0 2-3 0,0-3 4 0,0-1-2 0,2 2-1 15,-1-2-1-15,3 0-2 0,0-3 0 0,0 1 2 16,3-1 3-16,1 0-5 0,-1-2-6 0,3 0 2 16,-2-2-4-16,0 0-6 0,5-1 1 0,-4 2-6 0,-1-2-6 15,1 0 4-15,-1 2 2 0,-1-2-1 0,-1 1 0 16,-2-1 3-16,0-1-2 0,-1 3-2 0,0-5 1 0,-3 3-5 16,3-2-2-16,1-1 0 0,-4-1-2 0,1 0-6 15,-1-3 1-15,0 0 3 0,0-3 2 0,2 0 1 16,-4-2 0-16,1-1 0 0,1-2 1 0,0-1 2 0,-4-2 1 15,4 2-3-15,-3 0-7 0,2-3 5 0,-3 3 2 16,3-3 3-16,-3 2-3 0,0 1 8 0,-1 5-5 16,2-5 1-16,2 1 9 0,-3 6-9 0,1 3 7 15,2 4-9-15,-1 1 6 0,0 3-4 0,1 2 1 0,1 3 3 16,-2 3-3-16,-1 2 2 0,3 4-1 0,0 5 4 16,0-1 0-16,0-1 0 0,3 2 5 0,-1 1-3 0,1 2-2 15,0-2 1-15,4 0-3 0,-4 0 1 0,3-1-2 16,0 4-2-16,2 0-18 0,-1-4-34 0,-7-2-44 15,3 1-50-15,0-4-21 0,0-2-63 0</inkml:trace>
  <inkml:trace contextRef="#ctx0" brushRef="#br0" timeOffset="70752.28">18655 9672 2409 0,'6'-14'-37'0,"1"3"16"0,6-3 15 0,0 4 5 16,4 5 10-16,0-1 10 0,3 6 3 0,0-3 0 0,1 1 32 15,4 4-13-15,-4-1-18 0,1 1-12 0,-5 5-45 16,-3-3-71-16,2 4-89 0</inkml:trace>
  <inkml:trace contextRef="#ctx0" brushRef="#br0" timeOffset="74750.81">20747 9819 1759 0,'-6'6'-7'0,"4"-6"12"0,-9 2 10 0,4 1 18 0,-4 0 5 0,5 2 18 15,-4-1 13-15,9 0 12 0,-2-1 29 0,-2 1-4 16,4 0 10-16,-1-1-8 0,2 2 1 0,-2-4 3 0,2 1 5 16,0 0-6-16,0 0 3 0,2 0 6 0,-2-1-9 15,0 1 14-15,0 0 6 0,3-1 5 0,-3-1-9 16,5 0 24-16,-2 1-14 0,-2-2 3 0,3 0 19 0,-3-1-13 16,1 0-4-16,1-3-21 0,0 0-1 0,0-6-23 15,1-1-12-15,5-4-10 0,-4-3-35 0,6-4-10 16,0-7-2-16,1 1 1 0,0 2-8 0,3-1-9 15,0-3 3-15,0-3-7 0,1 1 2 0,3-1-2 0,-3-1-2 16,3 0-6-16,1-6-3 0,-3 2 3 0,1 3 0 16,-2 2 2-16,1 4-2 0,-2 4 2 0,1 4-4 15,-4 4 2-15,-1 5 1 0,0 3-1 0,-3 1-6 16,-3 5 2-16,1 0-2 0,-3 2-2 0,-1 4 2 0,0 0-2 16,-2 2-1-16,0 0 3 0,-2 3 2 0,0 2-3 15,-1 1 0-15,2 0-7 0,-5 2-12 0,-1-2-12 16,2 2-29-16,1-3-25 0,-3 1-43 0,1-3-47 15,3 1-53-15,0-5-52 0,1 2-53 0,1 2-68 0,-3-3-36 16,4-1-7-16,0-3-21 0</inkml:trace>
  <inkml:trace contextRef="#ctx0" brushRef="#br0" timeOffset="75263.34">21420 9058 1586 0,'0'-3'97'0,"0"1"-39"0,0-8 7 0,4 4 13 0,-4-4 7 0,4 1 13 0,2-2 12 0,2-2 9 16,4 0-89-16,-2-6 45 0,3 6-1 0,0-7 0 0,8 2 2 15,-12-1-14-15,8 1-1 0,-7 2 3 0,4-3 6 0,-4 3 7 16,-2 1-5-16,-4 2-5 0,1 2-11 0,-5 3 1 15,-5-2-8-15,2 5-12 0,-2 1-15 0,-3 0-14 16,-1 4-4-16,-8 0-4 0,-4 4 1 0,2 3 3 16,-2 0-6-16,0 1-2 0,0 5 1 0,-3-1 1 0,0 3 3 15,5 0-3-15,0 0-1 0,1 1 0 0,0 0 5 0,2-1 3 16,5 0 5-16,5 1 1 0,-3-1 9 16,9-1 4-16,0 0 11 0,5 1 0 0,0 0 2 0,6-1-5 15,-1-2-2-15,7 2 2 0,-1-3-4 0,2 0-11 16,-3-1-4-16,4 1-3 0,2-3-4 0,2 0 7 15,-2 0-8-15,1 0-1 0,0 0-6 0,2-1 10 0,2 1-10 0,-3-2 0 16,-2 3 3-16,-5-4-8 0,-2 3 10 16,-5-1-4-16,-1 0 3 0,-4 2 2 0,-4 1 8 15,-5-1 2-15,-2 2-5 0,-4 0 13 0,-3-1-8 0,-4 0 2 16,-7 1 1-16,2-3-7 0,-1 0-3 0,0-1-2 16,3 0 0-16,3-2-4 0,-2 0-1 0,3-5 0 0,4 1-4 15,-1-1 3-15,5-1-8 0,-5-1-11 0,3-4-10 16,-1 1-12-16,0-2-28 0,6-3-17 0,-1 0-29 15,2-5-45-15,2 2-32 0,3-1-18 0,0-1-24 0,2-1-27 16,1 0 36-16,3 2-24 0,2 0-2 0,6 5 6 16</inkml:trace>
  <inkml:trace contextRef="#ctx0" brushRef="#br0" timeOffset="75625.78">21710 9109 1696 0,'7'5'-25'0,"-3"-3"83"0,2 0-35 0,-7-1 26 0,1-1 17 15,-4 1 19-15,4-1 16 0,-1 2 9 0,1-4 33 16,-2 4-77-16,0-5 50 0,2 4-20 0,0-3-8 0,4 3-17 0,-3 0-6 16,6 1 1-16,-1-1-6 0,2 2 2 15,-2 0-16-15,4-2-10 0,-4 4-3 0,7-3-7 16,-4-1-6-16,2 0-13 0,0 1 1 0,0-2-8 0,2 0 1 16,0 0 5-16,-4-3-6 0,4 0 5 0,-2-1-10 15,-1-1 6-15,0-2-2 0,-2-1-4 0,0 1 1 16,0-3-6-16,1-1 0 0,-4-3 2 0,-1 1 0 0,-3-1-3 15,2-1-5-15,-3-1 6 0,0-1-1 0,-3 1 0 16,-3 0 7-16,-1 3-9 0,0 0 4 0,0 2 1 0,-2 2 0 16,-4 4 0-16,0 3-1 0,2 1 4 0,-4 4-7 15,0 1 8-15,1 4 2 0,-2 1-2 0,1 4 5 16,0 0 2-16,1 2 7 0,1 2 4 0,4 0 14 0,0 2 3 16,2 0 2-16,1 0 0 0,6 1-1 0,-2-2-5 15,4-2-2-15,3 0-8 0,3-2-11 0,1-2-1 16,2 0-4-16,3-2-3 0,5-3-3 0,3-1-30 15,1-2-47-15,4-1-46 0,-1-1-55 0,4-6-51 0,0-1-17 16,0-2-48-16,4-1-41 0</inkml:trace>
  <inkml:trace contextRef="#ctx0" brushRef="#br0" timeOffset="75939.46">22097 8942 1516 0,'-15'-15'34'0,"2"-3"-2"0,5 4 24 0,-5 2 17 15,0 2 27-15,7 2 13 0,0 3 19 0,1 2 4 16,2 0-32-16,6 3 11 0,2 0-7 0,-1 3-6 15,8 0-23-15,-3 3 3 0,8 2-3 0,4 3 3 0,1 0-3 16,5 4-8-16,0-1-13 0,0 3-7 0,1-3-5 16,-4 3-17-16,-2-1-14 0,-1-2-3 0,-3 1-3 15,-5-2 1-15,-1-2-7 0,-5-2-7 0,0 2 6 0,-6-4-1 16,-1 1 0-16,-1 0-2 0,-3-2 2 0,-3-1 1 16,0 1 2-16,-2-4-1 0,-1-2 0 0,-4 2-2 0,5-4-8 15,-7 0 2-15,3-3-3 0,-1 0-2 0,1-2 0 16,2-2 4-16,0-2-3 0,2-3 0 0,2 0 5 15,2-5-3-15,4 1 5 0,2-1-3 0,3 0 2 16,0 0-1-16,6 3 2 0,1 0 0 0,0 5 3 0,0 2 0 16,3 1-5-16,-1 3 4 0,1 1 1 0,-1 2-5 15,-2 1-7-15,2-1-24 0,-1 2-16 0,2 2-32 0,-4-1-29 0,0 1-43 16,0 2-58-16,3-4 2 0,0 1-53 16,3 1-20-16</inkml:trace>
  <inkml:trace contextRef="#ctx0" brushRef="#br0" timeOffset="76343.37">22542 8849 1815 0,'-15'-2'-6'0,"0"-1"29"16,3-3 19-16,3 2 22 0,-5-3 20 0,4 3 15 15,0 0 19-15,3 2 16 0,2-1 7 0,4 3-27 16,-3-3-18-16,4 4-19 0,0 2-5 0,4 1 3 0,-4 2-13 16,1 1-13-16,4 2-1 0,-2 4 9 0,5 1 5 15,-3-1 6-15,3 4-12 0,0-4-17 0,2 3-3 16,-2-2-2-16,5 1 0 0,-2-2-10 0,0-1-5 0,1 2-6 15,0-2-3-15,-1-3-3 0,1 1-3 0,0-2 2 16,1 1-2-16,0-1 0 0,-1-1 1 0,0-1-3 0,1-3 0 16,0-1 2-16,-1-2-4 0,1 0-13 0,-2-1-10 15,0-2-13-15,0-2-13 0,3-4 3 0,-6 0-10 16,4 1-10-16,-3-8-5 0,-1 5 8 0,-5-6 8 16,0 3 12-16,0-4 12 0,-3-1-3 0,-3 0 8 0,1-1 7 15,-2 1 9-15,-3 0 5 0,4 2 2 0,-4-1 3 0,0 2-2 16,1 0 2-16,-1 4 0 0,1 0 8 0,-2 5 9 15,7 0 0-15,-4 3-5 0,2 1 2 0,1 3-5 16,2 0-1-16,0 6 8 0,-2-1-2 0,6 2-2 16,-1 2 7-16,2 4 5 0,0 0 3 0,4 4 2 0,-1 1 2 15,1 1-8-15,2-2-3 0,0 1-8 0,1-1-7 16,1-1-6-16,-3-2 0 0,1 0 2 0,-2-2-4 16,0-1 5-16,-5-2-5 0,3-2-28 0,0-2-15 15,-3-2-35-15,0 0-38 0,1 1-51 0,2-6-48 0,3-3-6 16,-2-1-47-16,4-2-10 0,-3 0-10 0</inkml:trace>
  <inkml:trace contextRef="#ctx0" brushRef="#br0" timeOffset="76529.62">22990 8823 1219 0,'-4'-14'29'0,"-2"3"31"0,1-3-33 0,-2 2 81 15,3 4-43-15,-1-3 12 0,-3 4 30 0,5 0 1 0,-3 2-9 16,2 1-20-16,-4 2 39 16,7 0-79-16,-2 2 48 0,-2 0 4 0,5 4-20 0,5-2 11 15,-1 5-2-15,0 0-7 0,4 4 0 0,-3 1-3 16,5 2 4-16,-2 1-3 0,4 1 1 0,-3 2-12 0,2-3-16 15,-3 3-4-15,3-2-8 0,-2-1 2 0,1-2-8 16,0 0-15-16,-1-3-19 0,-1-1-31 0,1-1-34 16,-4-4-33-16,0 1-37 0,-1-1-63 0,1-4-11 0,-2-1-69 15,-3-6-55-15</inkml:trace>
  <inkml:trace contextRef="#ctx0" brushRef="#br0" timeOffset="76672.35">22980 8475 1895 0,'1'-7'-35'0,"-1"0"59"16,5 3-53-16,-5 5 55 0,0 2-53 0,0 0 2 16,0 6-2-16,0 0 4 0,-5 1 37 0,4 2-62 0,-1-1 53 15,2 7-76-15,0-5 73 0,2 2-88 0,-4-1-2 16,5 0-41-16,2 1-38 0</inkml:trace>
  <inkml:trace contextRef="#ctx0" brushRef="#br0" timeOffset="77342.2">23214 8756 1743 0,'8'-3'-29'0,"0"-4"72"0,2 0-39 0,-6-2 12 15,2 2 25-15,0-3 10 0,-2 1 19 0,0 0 12 16,-1-1 40-16,-3 2-60 0,0-2 43 0,0 2-11 0,-3 2-23 16,-1 0-4-16,0 0-17 0,-4 3-12 0,0 0-12 15,-2 3-3-15,-6 2 0 0,2 2 6 0,-2 2 2 0,-5 2 1 16,3 4-3-16,0 0 5 0,2 3 19 0,-2 2 4 15,6 2 1-15,-2-1-5 0,6 3 3 0,-2-2 2 16,6 1 6-16,0-1 2 0,6 1-18 0,0-2-2 0,4-2-4 16,2-1 1-16,1 0-10 0,4-4-10 0,1-1-4 15,5-1-12-15,0-4-11 0,5 1-33 0,-1-5-20 0,2-1-35 16,0-1-35-16,-2-2-28 0,-2 0-29 0,-2-2-16 16,0-2-10-16,-4 2-6 0,1-4 40 0,-2 3-24 15,-4-5 57-15,0 0 14 0,-4 2 22 0,-3-1 19 0,5-1 18 16,-12 1 34-16,4-1-10 0,-5 0 66 0,1-1 9 15,1 2 25-15,-2 0-18 0,4 2 70 0,-4-1-33 16,2 4 26-16,-1 0-6 0,1 2 7 0,-1 1-10 0,1 1 1 16,3 0 40-16,-2 1-72 0,2-2 41 0,2 2-25 15,-1-1 2-15,1 1-7 0,0 0-11 0,0 0-9 16,1 1-12-16,1 1 9 0,-1-1 2 0,0 0 9 0,0 2 4 16,1 0-7-16,-1 1-8 0,2-4-6 0,0 3 2 15,-1 1-12-15,2-3-1 0,2 0-16 16,-3-1-13-16,-2 2-1 0,5-4 1 0,-3 2 0 0,-2-1 6 15,2 1-6-15,-1-1 1 0,1-1 0 0,1-2-1 16,-1 3 0-16,1-4-1 0,-2-1-2 0,2 0-2 0,-1-1 2 16,-1 0 1-16,1-1 0 0,0-3-2 0,-2 2 3 15,-1-2 2-15,1 0-4 0,0-1 1 0,-1 1 0 16,-2-3-1-16,0 1-1 0,0 2 0 0,-2-2 0 0,-1 3-2 16,0 1 5-16,-1 1-6 0,-4 2 4 0,1 2 0 15,-3 1 1-15,1 3-2 0,-4 2 3 0,0 0 4 16,0 3-2-16,0 4 9 0,0 1 10 0,0 4 14 0,2 1 14 15,-2 2 11-15,4 3 10 0,1 1 6 0,3 2 8 16,0 1 9-16,5 1 2 0,4-3-7 0,-1 2-6 16,3-3-6-16,2-2-3 0,5 0-4 0,-4-3-1 0,8 0-8 15,-4-5-14-15,8 0-5 0,-5-2-10 0,4-3 2 16,1-2-11-16,-2-1-4 0,3-6-13 0,-3-1-5 16,2-4-7-16,-1 1-26 0,-2-4-12 0,-3-3-44 15,1 0-30-15,-3-2-40 0,-4 1-35 0,-2-3-44 0,-7 6-58 16,-5-1-25-16,-5 0-51 0,0 2 3 0</inkml:trace>
  <inkml:trace contextRef="#ctx0" brushRef="#br0" timeOffset="79375.57">24058 8473 1493 0,'-5'-12'33'0,"5"-1"-19"0,-3 3 85 0,0-1-41 15,0 2 20-15,-1 1 26 0,0 2 23 0,1-1 16 16,0 2-10-16,-2 2 35 0,3 1-78 0,1 0 64 0,-3 4-13 16,0-1-22-16,0 2-14 0,3 3 3 0,-7 1-12 15,2 4-2-15,1 3 5 0,-5 5-13 0,3 2 5 16,-1 5 17-16,1 3-8 0,-1 0-9 0,2 5-10 0,3-3-15 16,0 1-9-16,3-1-8 0,2-1-12 0,1-3-18 15,3 0-1-15,-1-2-10 0,3-3-1 0,0-2 0 16,4 0-7-16,-1-4-5 0,6-1-26 0,1-2-54 0,2-4-46 15,-2-3-78-15,4 1-69 0,2-3-72 0,1-6-18 16,-3 0-62-16</inkml:trace>
  <inkml:trace contextRef="#ctx0" brushRef="#br0" timeOffset="80017.49">24250 8641 1767 0,'-4'-4'32'0,"4"-2"22"0,0-1 17 16,-3 6 12-16,1-1 5 0,1 2 2 0,-1 0 4 15,1 2 3-15,1-2-23 0,0 1 4 0,0 6-7 0,0-1-5 16,0 2 7-16,0 1 13 0,1 1 2 0,2 3 0 16,-1 2-4-16,1 1-32 0,1-1-8 0,-3 0-2 15,7-1-14-15,-7 2-13 0,6 0-5 0,-6-2-3 0,4 0-5 16,-2-1 5-16,1 0-6 0,0-4 4 0,-2 2-3 16,2-4-2-16,-1-1 1 0,-3-1-1 0,4 0 4 15,-4-5 0-15,0 2 1 0,1 0-6 0,-1-4 6 0,0 0 0 16,0 0-2-16,0-1-1 0,0-4-1 0,0 0-1 15,0-1 1-15,-1-5-3 0,1-1-3 0,0 1 1 0,-4-5 3 16,4-1 2-16,-3-1-7 0,2 1 1 0,-4-2 3 16,4-2 3-16,-2-2-1 0,-1 1-1 0,4 0-2 0,-1-3-1 15,1 1 4-15,1 0-2 0,-1 3 4 0,4-1-2 0,-1 2-4 16,3 3 8-16,-2 3-3 0,-4 2 3 16,4 2-7-16,-1 4 9 0,-1 2-8 0,-1 1 1 15,2 1 3-15,2 3-8 0,3 1 3 0,1 3-2 0,3-1 5 16,-2 5-8-16,0 3 6 0,0-2-1 0,2 3 0 0,-4 4 2 15,-2 1 3-15,-2-1-5 0,-1 2 3 16,0 0 3-16,-3 0-1 0,-3 2-1 0,0-2 2 0,-2-2 2 16,-2 2-2-16,-2-3-1 0,1-1 1 0,-1 0-5 15,-3-2 3-15,2-1 0 0,-2-1 1 0,4-1-8 16,1-1 1-16,0-1 10 0,4-2-6 0,0 1 3 0,1-3-3 16,2 1 3-16,-1-1-2 0,1-2 4 0,0 1 4 15,0-1-8-15,0 0 11 0,0 0 5 0,1 0 3 16,-1-3-5-16,2 0 1 0,0-1-1 0,-1 1-3 0,7-3 2 15,1 0-11-15,4 1-3 0,4 0-3 0,3 2-2 16,2-1 2-16,1 4 4 0,0 2-2 0,0 0 1 0,1 3 2 16,-5 1-9-16,0 2 8 0,0 3 4 0,-5-1 0 15,2 3-5-15,-7 0 2 0,1 2 5 0,-2 1 5 16,-5-1 8-16,0 2-5 0,-5-1 6 0,-2 2-1 0,-4-4 5 16,-2-1-5-16,-1-1 0 0,-4 0-8 0,0-3 1 15,-4-1-2-15,2-3-4 0,-4 2 1 0,-1-3-6 16,0-1 4-16,-2-3-9 0,1-3 3 0,1 1-14 15,2-2-19-15,3-3-16 0,4 0-15 0,-1-3-23 0,6 0-29 16,0-2-24-16,4 2-27 0,1-1-12 0,0-2-15 16,-1-1-25-16,4-1 27 0,4 0-26 0,-3-4-16 0</inkml:trace>
  <inkml:trace contextRef="#ctx0" brushRef="#br0" timeOffset="80376.31">24599 8555 1547 0,'-11'0'96'0,"1"2"-36"0,4-6 10 0,-2 4 13 0,2 0 14 0,1-2 16 0,3 2 12 15,-2 0 6-15,5-1-79 0,2 1 54 0,4 0-6 16,5 0-8-16,-1 0-6 0,8 0-20 0,1-2-6 0,1-1-6 0,6 1-19 16,0 0-19-16,2-1-3 0,-4-2-7 15,0 0-11-15,1 1-2 0,-4-1-15 0,-5 1-24 0,-1-2-4 16,-5 1-8-16,-1 0-17 0,-4-3-11 0,-5 0-4 15,-1 2 6-15,-1-3 6 0,-7 1 26 0,0-3 4 16,-3 1 9-16,-3 3 15 0,-2-1 14 0,-1 1 12 0,-3 0-4 0,-2 1 14 16,4 2 1-16,-2 1 2 0,3 1 2 15,4 2 4-15,-1 2 2 0,6-1-3 0,0 4 4 0,3-1 3 16,0 2 8-16,1 7 6 0,1-2 9 0,2 1 18 16,1 3-1-16,-4 4 10 0,6 0 3 0,-2 3-2 15,2-1-8-15,-2 0-3 0,1 2-14 0,2-1-19 0,1 1-1 16,0-3-11-16,1 0-5 0,0-2-10 0,-1 0-3 15,4-2-18-15,1-2-21 0,0-1-41 0,-3-1-51 16,0 0-54-16,5-2-56 0,-1-4-20 0,-4 0-53 0</inkml:trace>
  <inkml:trace contextRef="#ctx0" brushRef="#br0" timeOffset="80856.47">24857 8581 1751 0,'8'-13'-11'0,"-5"2"80"0,5 2-54 0,-2 3 11 15,-5 4 3-15,3 0 8 0,-3 2 2 0,2 3 32 16,-1 1 21-16,0 2-75 0,2 4 62 0,1-1-5 16,3 6 4-16,-3-1 2 0,3 5 9 0,-5-2-31 0,3 2-6 15,-2-1-5-15,0-2-8 0,1 1-1 0,-2 1-7 16,0-3-10-16,0 0-9 0,0 0-4 0,1 0-4 0,-1-3 0 16,0 0-2-16,1-2-4 0,-2 0 3 0,1-3-3 15,0-2 0-15,-1 0 3 0,0-3 1 0,-1-1-2 16,-1 1 1-16,2-4 5 0,-2 1-7 0,2-1 4 15,-1-4-4-15,-1-2 0 0,0 0 1 0,0-5-1 0,-1 0-5 16,-1-4-8-16,0-1-4 0,-1-3-3 0,-3 0 3 16,2 1-1-16,-5-5-7 0,1 1 4 0,2-3 9 15,-2 6 3-15,0-4 6 0,2 5 4 0,-1 1-3 0,3 1 2 0,-1 4 3 16,0 0-1-16,4 2 2 0,-1 5-3 16,1-2 2-16,2 5-1 0,1 1 3 0,2 0 0 0,-2 2-1 15,1 1 5-15,3 0-8 0,1 0 5 0,3 1-1 16,2 2 2-16,1 0 4 0,2 1 6 0,3 3 3 15,2 0-5-15,-1 1 1 0,0 0-3 0,0 2 6 16,-3-1-1-16,-2-2-4 0,-3 1-2 0,-2-2-6 0,-4 2 7 16,-1-4-3-16,-3 1 8 0,-1-1 0 0,-3-2-3 15,0 2-1-15,-6 0 3 0,1-1 6 0,-4-1-8 0,-2 1 4 16,0 1-9-16,-5-1-9 0,1-2-12 0,1 1-3 16,-1-4-40-16,1 2-29 0,0-1-25 0,1-3-33 15,4 1-39-15,2 0 18 0,2-2-83 0,0 1-19 0</inkml:trace>
  <inkml:trace contextRef="#ctx0" brushRef="#br0" timeOffset="81030.25">25146 8380 2469 0,'7'-5'40'0,"-2"-2"16"0,0-4 3 0,15 6 38 0,-7-3 17 15,0 2 27-15,4 2 6 0,1 1 20 0,3-1-22 16,-3 4 3-16,-2 6 7 0,2-1-24 0,-1 9-16 0,0-2-12 15,-2 8 11-15,2 3-16 0,-4 7-13 0,2 4-22 16,-5 3-6-16,-2 5-10 0,-6 0-3 0,-7 3-16 16,-5 1-20-16,-7 1-7 0,-7-5-48 0,-9 1-50 0,-6-1-80 15,-4-1-95-15,-11-1-104 0,-3-3-74 0</inkml:trace>
  <inkml:trace contextRef="#ctx0" brushRef="#br0" timeOffset="95327.29">22750 10502 1211 0,'0'3'16'0,"0"-3"14"0,0 2 4 0,0-1 16 0,0-2 18 0,-1 1-43 0,1-2 65 16,0 4-49-16,0-4 54 0,0 4-73 0,-4-2 49 0,4 0-58 16,4 3-11-16,-4-2 40 0,1 3-60 0,-1-4 53 15,2 3-55-15,-2-1 70 0,3 2-44 0,0 1 49 0,5-3 3 16,5 4 8-16,0-2-1 0,0 2-4 0,8 0-16 16,5-1-12-16,12 1-8 0,-2-1-9 0,6-1-8 15,6 3-11-15,3-2 0 0,4 1 2 0,0-1-4 0,-1 0 2 16,-2-1-2-16,-1 2 4 0,-7-2-2 0,2-2 3 15,-8 1-2-15,-3 0 1 0,-2-2 3 0,-3 1 0 16,-5-1-1-16,-3-1 1 0,-6-1-3 0,0 1 3 0,-7 0 0 16,-2-2 3-16,-2 2 1 0,-4 0 1 0,-1-1 2 15,0-2-1-15,-3 3 2 0,0-1-2 0,0-1-2 16,-1 0-4-16,0 2-5 0,0-3-15 0,1 3-18 0,1 0-31 16,-2 3-36-16,4-6 17 0,4 2-54 0,-4 0-54 15,4 2-32-15</inkml:trace>
  <inkml:trace contextRef="#ctx0" brushRef="#br0" timeOffset="95703.34">24841 10592 1272 0,'-6'-1'18'0,"-3"-4"11"0,6 4 7 0,-3 0 8 0,0-5 7 0,6 5-32 0,-3-3 46 0,3 4-35 16,0-2 39-16,1 2-57 0,1 0 47 0,1 2-45 0,1 3-3 16,0-2 41-16,4 1-38 0,0 2 46 0,7 0-53 15,1-3 49-15,8 2-51 0,1-2 35 0,5 0-3 16,5 1-6-16,5-2-12 0,-1 1-10 0,9-3-3 0,-5 3-6 15,4 0 1-15,0-2 5 0,1-1-6 0,-2 1 2 16,-2 0 1-16,-1-1-1 0,-3 0 1 0,-3 0 2 16,-2-1-3-16,-4 1-4 0,-4 0 5 0,-2 0-4 0,-5-1 3 15,-3 0-3-15,-6 1 1 0,-1 0 1 0,-6-2-3 16,-1 2 4-16,-3-4 0 0,-1 4-2 0,-4 0-5 0,4 0-19 16,-6 0-22-16,4-1-25 0,-2-6 28 0,0 6-76 15,2 0 6-15,2-1-37 0,-4-1-45 0</inkml:trace>
  <inkml:trace contextRef="#ctx0" brushRef="#br0" timeOffset="96088.22">26734 10699 1085 0,'15'3'13'0,"-3"-6"7"0,0 2 5 16,-6-2 3-16,1-1-3 0,-2 3 5 0,-4-4 2 15,4 2-5-15,1 0-11 0,-3-1-6 0,2 2-4 16,3-1 0-16,2-1 7 0,4 2-5 0,8-1 6 16,-1 2 11-16,5-2 9 0,9 1 9 0,8 1-31 0,-4 1 44 15,4 0-42-15,8 1 54 0,-2 1-55 0,8 1 56 16,-4 1-49-16,3-2-3 0,-4 5 34 0,5-5-33 0,-2 3 45 16,-3-5-50-16,-1 2 50 0,-4-2-60 0,-2 0 42 15,0-1-7-15,-3-1 2 0,-4-1-13 0,-2 1 3 16,-5-1-4-16,-3 0 4 0,-5 1 5 0,-1-3-2 0,-6 4 7 15,-3-2 3-15,-5 1 4 0,-2-1-6 0,-3 2-1 16,-3 0-8-16,0-1-4 0,-1 2-10 0,-2-1 0 16,-2 1-8-16,2 0-11 0,-4 0 5 0,1 0-4 0,-2 0 1 15,3 1-7-15,1 1 10 0,-5-1-4 0,5 0-2 16,-2-1-1-16,3 2-21 0,-2-1-28 0,2 5-18 0,3-5-26 16,0 1-39-16,0-2 1 0,0 2-46 0,0-2-41 15</inkml:trace>
  <inkml:trace contextRef="#ctx0" brushRef="#br0" timeOffset="97702.63">2683 11461 1093 0,'-13'-4'9'0,"-4"4"8"0,1-1 10 0,-1-2 6 0,1 3 14 0,2 0 16 15,4 3 9-15,1-3-30 0,2 2 42 0,0-2-55 16,2 4 54-16,0-1-51 0,2-1 43 0,1 1-54 0,-1 0-6 16,1 0 46-16,-1 1-39 0,3-1 51 0,0-1-51 0,0 1 53 15,2-2-41-15,1 0 42 0,0 3 7 0,2-3-8 16,3 3-8-16,1-3 3 0,1 3-6 0,3-4-4 0,4 3-10 16,-1-3-1-16,1 1-11 0,5-2-4 0,2-2-9 0,3 3-4 15,5-1-10-15,3-3-7 0,5 0-4 0,0 3-2 16,7-1-1-16,-1 0-2 0,0 1 6 0,-3 1-2 15,0-1 3-15,-3 1 2 0,-3 0-3 0,-2 0-2 0,-2 1-2 16,-3-1 3-16,-3 0-2 0,0 0 0 0,-5 0-1 16,2 0-1-16,-5-1 4 0,-3 1 0 0,-1-2 3 0,-2 2-1 15,1-1-4-15,-3 1 1 0,-3-1-2 0,-1 0-3 16,0 1-16-16,-4 0-16 0,-1 0-13 0,0 0-21 0,-4 0-17 16,2 1-38-16,0-2-25 0,0-1 19 0,-2 2-28 0,4 0-20 0,0-1-25 15</inkml:trace>
  <inkml:trace contextRef="#ctx0" brushRef="#br0" timeOffset="98140.68">4555 11449 1196 0,'-3'0'15'0,"3"0"5"0,0-1 7 0,0 1 3 15,0 0 8-15,0-2 0 0,2 2 12 0,-1-1 3 0,2-1-13 16,-1 1 0-16,1 1-41 0,-1 0 49 0,4 0-51 15,-1 0 61-15,3 0-47 0,1 0 1 0,1 0-3 0,2 0 4 16,3-3 33-16,5 6-51 0,-4-6 43 0,9 3-62 16,-1 0 38-16,6 0-3 0,0-2-3 0,3 0-5 15,1 0 0-15,-1-1 1 0,3 2-1 0,-1-4 2 0,0 5-2 16,-5-3 0-16,0 1 3 0,-3 1-4 0,-2-1 0 0,-1 1-3 16,-5-1 5-16,-2 1-1 0,-1 1-1 0,-5 0-1 15,2-1 4-15,-4 1-7 0,-1 0 3 0,-5 0-1 16,2 0-4-16,-3 0 3 0,-1 0-3 0,-1 0 5 0,-3 1-6 15,1-1 9-15,1 0-4 0,-1 1 1 0,-1-1-1 16,3 0-4-16,-2 0-5 0,1 0-8 0,1 2-26 0,-2-5 19 16,2 3-44-16,0 0-40 0,-2-1-35 0</inkml:trace>
  <inkml:trace contextRef="#ctx0" brushRef="#br0" timeOffset="98573.42">6475 11458 1234 0,'-6'4'5'0,"3"-8"5"0,-2 7 3 0,3-3 2 0,-1 1 0 16,3-1 8-16,-1 2 7 0,1-4 10 15,1 4-4-15,-1-4 9 0,5 4-34 0,0-2 58 0,2-2-28 16,-7 2-6-16,0 0-5 0,0 0-8 0,0 0-1 16,0 0 21-16,0 0-65 0,67-4 35 15,72-4-12-15,-114 6 0 16,-1 0 2-16,1 1-1 0,-1-1-2 0,0 1 2 0,0-2 2 16,-1 2-1-16,-2 1 1 0,1-1 0 0,-2 1 1 15,0-2 1-15,0 2-3 0,-5 0-2 0,0 0 5 16,-5 0-3-16,0 0 1 0,-2 0 0 0,-8 0 13 47,0 0-13-47,0 0 14 15,0 0-43-15,0 0-29 16,0 0 29-16,0 0-38 0,0 0-44 0,0 0-36 16</inkml:trace>
  <inkml:trace contextRef="#ctx0" brushRef="#br0" timeOffset="99133.29">8461 11394 681 0,'0'0'-3'0,"0"1"16"0,-2-2 16 0,2 2 5 0,-2-1 12 0,2 2 20 0,-3-2 6 15,1 2 13-15,-1 0 5 0,3-2-5 0,-2 1-1 16,-1-2 2-16,6 1-16 0,-3 0-21 0,0 0-3 16,2 0-10-16,-1 0-4 0,1 0-9 0,1 0-15 0,-3 0-1 15,2 3-34-15,-2-2 68 0,4-1-55 0,-1 2 51 16,7 2-40-16,-2-3 43 0,8 2-39 0,1-2 36 16,8 1-5-16,5-2-16 0,2 0 2 0,3 0 8 0,6-2-13 15,3 2-33-15,-2-3 59 0,6 2-40 0,-2-1 46 16,6-1-41-16,-3 1 54 0,5-1-57 0,-2-2 50 0,0 0-6 15,-1 1-16-15,0-1 1 0,-3-1 3 0,-5-1-7 16,-1 4-5-16,-6-2-4 0,0 1 7 0,-10 0 0 16,-1 1-5-16,-5 0-4 0,-1 1 0 0,-9 2 5 0,-2-3 3 15,-3 2 3-15,-2 1-7 0,-3 0 1 0,0 0 4 16,0 0-3-16,-2 1-5 0,1-1-9 0,-2 3-3 16,1-3-4-16,0 0 2 0,2 0-5 0,0 2-7 0,0-2 8 15,0 0-1-15,0 2-21 0,0-2-23 0,0 1-25 16,-3 2-35-16,6-6 2 0,-3 3-46 0,0 3-59 15</inkml:trace>
  <inkml:trace contextRef="#ctx0" brushRef="#br0" timeOffset="100327.45">11548 11439 1578 0,'-11'0'10'0,"3"4"17"0,2-8-47 0,1 4 51 0,3 0-49 15,2 0 59-15,4 3-44 0,-3-2 75 0,7 1-59 0,0 1 8 16,1-1 57-16,9 1-42 0,-1-3 60 0,13 4-53 16,0-4 43-16,10 0-75 0,4-1 53 0,5-2-23 15,3 2-10-15,2-2-9 0,1 2-13 0,-4-1-4 0,0-1 1 16,-5 3 2-16,-2-1 1 0,-5-2-2 0,-4 3 4 15,-3 0 0-15,-5-1 8 0,-4 1 2 0,-2 0-1 16,-5 0-4-16,-3 0-4 0,-3 0 2 0,-3 0-2 0,-4 0-3 16,0 1-4-16,-3-1 0 0,0 0 2 0,-3 0 0 15,1 0 0-15,-1 0 0 0,1 0-5 0,-4 3 4 0,3-3-3 16,-1 1-6-16,0-1-2 0,1 2 5 0,0-2-25 16,1 3-36-16,1-2-30 0,-1 0-42 0,4-1 7 15,-1 2-44-15,4-2-48 0</inkml:trace>
  <inkml:trace contextRef="#ctx0" brushRef="#br0" timeOffset="100826.7">13939 11519 1137 0,'0'0'51'0,"0"0"7"0,0 0 8 16,0 0 18-16,0 0-42 0,0 0 57 0,0 0-42 16,0 0 32-16,0 0-61 0,0 0 37 0,22 7-56 15,-22-7 16-15,0 0-5 16,0 0-56-16,165 4 46 0,-139-4 0 16,1 0-2-16,3-2-11 0,7 2 1 0,-2-2 0 0,0 2-1 15,5-3-3-15,3 1 4 0,2 2 1 0,0-3 1 16,-2 1-2-16,1 1 1 0,-3-2 0 0,-1 0 3 0,-3 2 6 15,-7 0 1-15,-2-2 11 0,-3-1 11 0,-4 3 5 16,-9-4 20-16,-2 5 12 0,-4-4 12 0,-3 3 5 16,-3 0-4-16,-1 1-11 0,-3-3-14 0,-3 2-6 0,2 0-18 15,-3-1-16-15,0-2-16 0,-3 3-6 0,2 0 0 16,1-1 0-16,-5 2 1 0,5 0-5 0,-2 0-16 16,4 0-24-16,-1 2-21 0,3-1-23 0,4-1-40 15,0 1 0-15,2-1-40 0,3 0-34 0</inkml:trace>
  <inkml:trace contextRef="#ctx0" brushRef="#br0" timeOffset="101580.66">16282 11545 873 0,'4'1'10'0,"-4"-2"7"0,0 2 1 0,-4-1 5 0,4 0 10 16,-1 0 8-16,-2 0 5 0,3 0 4 0,-2 0-1 15,4 0 3-15,-2-1 8 0,3 1 8 0,-3 0 1 0,1 0-56 16,-1 0 46-16,4 0-44 0,-3 0 34 0,2 0-44 16,2 0 28-16,3 0-51 0,3 1 36 0,3-1 5 15,5 0-4-15,5 4-6 0,8-1 3 0,6-1-14 0,4 1 11 16,6 1-11-16,7-1 10 0,5 4-11 0,5-2 20 15,6-1 6-15,-3 3-36 0,4 1 44 0,2-3-45 16,0 3 50-16,2 1-52 0,1-4 59 0,-4 0-53 0,-2-1 46 16,5-1-4-16,-3 0 4 0,-2-2 12 0,-3-1 4 15,-5-1 11-15,1-1 4 0,-8 1-2 0,0 1-5 16,-9-5 1-16,-2 3 2 0,-8-1-10 0,-2 1 0 0,-8-1-2 16,-3 2-5-16,-7-2 0 0,-4 2 6 0,-5 1 13 15,-3 0 8-15,-4 1-4 0,-1-1-3 0,0 2-11 16,-1-2-4-16,-1 2-8 0,-1-2-9 0,0 0-16 0,3 0-14 15,-5 0-3-15,2 0-2 0,1 0 1 0,1 0-5 16,1 0-3-16,-2 0 2 0,2 0-1 0,0 0-3 0,0 3 2 16,2-6 0-16,-1 3-7 0,1 0 1 0,-2-1-27 15,0 1-11-15,3-3-32 0,-3 3-19 0,0-1-30 16,0 1-22-16,0 0-36 0,0-1-50 0,0 1 9 16,0 0-45-16</inkml:trace>
  <inkml:trace contextRef="#ctx0" brushRef="#br0" timeOffset="102627.27">19376 11541 759 0,'0'4'16'0,"-2"-4"7"0,2 0 6 0,-1 0-1 0,1 1 11 0,0-1 11 0,1 0 3 16,1 0 9-16,-1 0-12 0,4-1-6 0,0 1-8 0,4 0 8 15,4-4-7-15,4 3-5 0,5-2-1 0,4 1-7 16,8-1-1-16,1 1 2 0,6-2 6 0,6 4-8 15,1-5 2-15,4 5-3 0,1-2-5 0,-1 2-1 16,-2-3-8-16,3 2-3 0,-3-2-2 0,1 2-7 0,-5-2-7 16,-1 2-3-16,0-2 3 0,2-2 4 0,-6 5 5 15,1-5 13-15,-4 5 4 0,-1-2-34 0,-4-1 42 0,-3 3 0 16,-9-1 2-16,1 1-43 0,-4 0 37 0,-9 0-38 16,-1 0 36-16,-5-2 2 0,-3 2 3 0,-3 0-43 15,-2 0 42-15,-3 0-5 0,-1 0 7 0,0 0-26 16,-6 2 10-16,3 0-6 0,1 0 4 0,-1 0-7 0,-2 3-2 15,5-4-3-15,2 3-21 0,-2-4 18 0,4 4-88 16,2-1 18-16,3-2-70 0,0 0 21 0</inkml:trace>
  <inkml:trace contextRef="#ctx0" brushRef="#br0" timeOffset="103001.32">21699 11507 802 0,'-7'-3'0'0,"2"6"8"0,-7-2 7 15,7 0 3-15,-4 1 7 0,9-1 4 0,-7 0 11 16,10 1 23-16,-1-1 12 0,3 1 9 0,3-1 14 15,6 1-43-15,2-2 47 0,4 2-41 0,7 1 44 0,0-3-76 16,6 0 50-16,4 2-79 0,2-2 35 0,3-2-16 16,3 2 6-16,1 0-23 0,1-5 7 0,0 5-5 0,1-2 0 15,1 1 22-15,-1-1-50 0,1 1 52 16,-5-1-58-16,7 1 61 0,-8 0-64 0,4-1 59 0,-8 1-59 16,-4 0 39-16,-3-2-6 0,-4 2 3 0,-4-2-1 15,-10 2-3-15,-1 1 3 0,-7-4 4 0,-3 3-8 0,-1 1 1 16,-2 0-1-16,0 0-26 0,-2 0 35 0,-1-2-71 15,3 4 15-15,-1-2-39 0,-1 0-14 0,2 1-24 0,3 3-9 16,-3-3 0-16</inkml:trace>
  <inkml:trace contextRef="#ctx0" brushRef="#br0" timeOffset="103376.26">23230 11567 997 0,'0'-2'13'0,"0"1"7"0,0-1 5 16,0 2 0-16,-4 0 3 0,4-3-1 0,-3 3 3 0,3-1 5 15,0 2-13-15,0-1 2 0,3 1 0 0,1-1-5 16,1 2 8-16,0-2 6 0,5 3-5 0,1-3-3 16,6 2-1-16,2 0-5 0,1 1-1 0,3-1 15 0,4 1 2 15,3 1-38-15,3-2 47 0,4 1-38 0,1-1 56 16,6 2-57-16,2 0 49 0,4-3-58 0,0 1 40 0,2 0 1 15,0-2-43-15,-3 0 38 0,1 0-56 0,1 0 65 16,-7-4-32-16,-1 3 52 0,-1 1-48 0,-3-5 45 16,-5 2 4-16,-2-2 8 0,-2 3 4 0,-6-5-8 0,-7 5-20 15,-1-5 2-15,-3 6-3 0,-6-3-13 0,0 2-6 16,-6-1-8-16,1 1-4 0,-2-1-6 0,2 3 0 16,-2 0-8-16,0-4-2 0,0 4-4 0,0 4-1 0,0-4-1 15,0 3 1-15,0-1 3 0,0 1-3 0,1 1-4 16,-1-1-6-16,0 6-27 0,0-4-25 0,7 0-19 15,-4-1-29-15,3 0 24 0,2 0-77 0,-5 1 3 0,0-5-25 16,4 3-6-16</inkml:trace>
  <inkml:trace contextRef="#ctx0" brushRef="#br0" timeOffset="103780.35">26073 11618 1447 0,'13'0'29'0,"-3"0"-35"0,-3-2 41 0,-1 2-44 15,-4 2 42-15,-1-4-41 0,-1 4 37 0,0-2-39 16,4 1 12-16,0 3-4 0,2-2 3 0,2 1 5 16,4 3-2-16,6-1 8 0,8 1 9 0,5 1-7 0,7-1 18 15,7 2-6-15,5 0 16 0,5-1 0 0,5 0-35 16,5 3 43-16,2-5-27 0,4 4 52 0,5-2-63 15,-2-1 55-15,-2 0-55 0,2-1 47 0,-6 0-3 16,0-2-3-16,-3 2-17 0,-2-3-2 0,-3 1 6 16,-2-3-10-16,-1 4-3 0,0-4-4 0,-3 2 2 0,-5-4-4 15,-2 2 5-15,-9-1-3 0,-1 1 6 0,-9-3 11 16,-3 3 13-16,-8-3 1 0,-4 3 0 0,-8 0 6 0,2 0-4 16,-6 0-1-16,-1 0-4 0,-1 0-10 15,-1 0-16-15,-1 0-6 0,1 0-4 0,1 3-9 0,-1-3-4 16,0 0-1-16,2 0-4 0,0 3 1 0,-3 0 0 15,3-3-3-15,3 2-4 0,-3 1 2 0,0-3-12 16,0 0-19-16,0 0-15 0,0 0-28 0,0 0-23 16,0 0-21-16,0 0-28 0,0 0-33 0,0 0-2 0,17 8-25 15,-17-8-44-15</inkml:trace>
  <inkml:trace contextRef="#ctx0" brushRef="#br0" timeOffset="104530.39">28949 11583 1204 0,'0'-1'25'0,"3"0"16"0,-3 2 22 0,0-1-31 0,0-1 63 0,2 1-41 16,-1 0 69-16,3 1-53 0,-4-1-18 0,0 0-8 0,6 1-18 16,-4-2 40-16,8 3-64 0,0-3 50 0,5 1-66 15,3-1 50-15,11 1-7 0,1 1-4 0,5-1-6 16,4 1-5-16,8 1 0 0,3 0-9 0,2 1-4 0,6 2 4 16,-1-4 3-16,5 3-1 0,-2-1 2 0,0 0-2 15,-4 1 9-15,0-1 12 0,-2-1 6 0,-4 1 4 0,-7-3 0 16,0 1 7-16,-7-1 8 0,-7 3 1 0,-2-7-2 15,-7 4-8-15,-7-3 2 0,0 3 9 0,-9-2-4 16,-2 0-11-16,-4-1-10 0,1 1-7 0,-9-4-10 16,1 4-25-16,-5 0-28 0,-2 1-43 0,-3-2-33 0,-5 2-43 15,-4-3-5-15,-2 2-54 0,0 2-60 0</inkml:trace>
  <inkml:trace contextRef="#ctx0" brushRef="#br0" timeOffset="105830.01">841 12496 1927 0,'0'-3'-24'0,"3"1"9"0,-8-1 21 0,13 0 3 0,0-2 5 0,0 0 2 0,6 0 13 0,7 0 17 16,2-2 35-16,7 0 1 0,8-2-8 0,2-1 6 0,9-1 3 16,5 0 4-16,10-2-9 0,3 2-19 0,7-1-11 0,4 4-9 15,-4 1-16-15,2 2-4 0,0 0-12 0,-6 3-6 16,-7 2-4-16,-6 0 2 0,-9-1 2 0,-6 1-5 0,-7 0 0 16,-5 0-23-16,-8 1-28 0,-6-1-44 0,-4 2-47 15,-2-2-28-15,-7 1-59 0</inkml:trace>
  <inkml:trace contextRef="#ctx0" brushRef="#br0" timeOffset="107531.62">7048 13797 1439 0,'-12'-19'21'0,"9"6"8"0,-1-4-32 0,4 8 54 0,-2 3-54 0,-3 3 51 16,5 3-50-16,0 1 47 0,-1 1-70 0,1 4 48 0,-2 6-26 15,1 2 1-15,-1 2 4 0,0 7 21 0,-3 0 2 0,4 8 1 16,-4 2 5-16,5 4-6 0,-3 4 48 0,-6 2-56 0,6 10 52 16,-4-1-69-16,4 9 45 0,-5-2-45 0,8 6 44 0,-11-2-49 15,11 3 38-15,-1-4 7 0,1-3-2 0,-2 2-4 16,0-4 4-16,2 2-2 0,-1-6 0 0,-1 2 0 0,-3-3-30 0,0-5-6 15,4 3 1-15,-5-6-2 0,3 1 2 0,-2-3-5 0,2 0 5 16,-2-1-3-16,0-3 1 0,0-2 1 16,1-2-2-16,-1-2 3 0,0-5-1 0,-1-1 6 0,1-4-6 0,0-4 2 15,-1-1-2-15,1-3-1 0,-1-1 5 0,4-3-2 16,-2-3-6-16,2-3 5 0,0-1-1 0,2 0 1 16,0-6 4-16,0 3 0 0,0-1-4 0,2-2 2 0,0-1 0 15,-1 0-2-15,2-1 1 0,-1 0-3 0,1-1-1 16,4-1-4-16,3-1 4 0,0 1 2 0,7-1-1 0,2 1-3 15,7-1 0-15,2 2 2 0,12-3 1 0,9 0 1 16,11 1-4-16,9-1 1 0,15-3 5 0,11 0-1 0,18 0 0 16,10 0 8-16,9-3 5 0,9 1 7 0,1-2 1 15,4 2-5-15,4 0 8 0,4 2 6 0,-1-4 1 0,4 5-4 16,-4-1-1-16,0-2-3 0,2 5 5 0,-1-2-1 0,-11-3-10 16,-5 2-10-16,-8 1 1 0,-5-1-8 0,-7 1 0 0,-5 2 8 15,-12 0 10-15,-5 2 2 0,-7 0 5 0,-13 3 19 16,-7-4 10-16,-10 5 13 0,-12-5-5 0,-7 2-7 15,-7 3-11-15,-11-2-3 0,-6 0 3 0,-7 1-8 16,-4 4-5-16,-5 0-7 0,-1 3-3 0,-6-3-5 0,1 1-2 0,-5-1 6 16,1 3-12-16,-5-1-3 0,2-2-11 0,-1 0-1 15,-4 3 3-15,1-1 5 0,1-2-3 0,2 0 1 16,0 0 5-16,1-2-4 0,1-1 1 0,2-3 2 0,-2-2-1 16,4-2-6-16,-1-2 7 0,3-3-7 0,1 0-3 0,1-5 4 15,2-3 0-15,4-3 2 0,2-3-4 0,-1-1 0 16,2-7-4-16,0 2-5 0,0-5 2 0,1-3-8 15,2-2 3-15,-3-1-2 0,-1-4 4 0,1-2 2 16,0 0-4-16,-2-2 9 0,1-2 4 0,0 1 5 0,-3 2-3 16,3-1-1-16,-1 3-1 0,-2 0 1 0,-1 1 5 15,2 1 0-15,0-2-2 0,-2 5-2 0,0 4 1 0,1 4 1 16,-1 0-2-16,0 1 0 0,0 4-1 0,0 1 0 16,0 5 3-16,0 0-3 0,0 0-2 0,-1 1 5 15,-3 1 4-15,4 4-5 0,-3 3 1 0,-2 1 2 0,0 3-8 16,1 1 7-16,-4 1 3 0,2 3-4 0,-4 1-4 15,-2 2 0-15,-1 1 2 0,-3 1 1 0,-4 3-1 16,-2 0 1-16,-10-2-3 0,-1 6 0 0,-10-1 6 0,-6 2-2 16,-9-2 2-16,-9 3-3 0,-9 1 5 0,-5-1-3 15,-13 1 3-15,-14-1-6 0,-9 1 2 0,-9 0-2 0,-12 1-3 16,-9-2 1-16,-14 3 0 0,-4 0 0 0,5 0-3 16,-2 2 4-16,4-2-3 0,1 1 8 0,7 2-3 15,4 0 3-15,6 0-6 0,7 1 2 0,0 2 2 0,5-2 3 16,9 3 0-16,7-1-1 0,15 3-5 0,7-1 2 15,14 0 0-15,1-3-2 0,13 0 0 0,8-3-23 16,11-1-20-16,7-4-25 0,1-2-23 0,8-1-30 0,7 0-19 16,7-1-37-16,10 3-34 0,1-1 26 0,7 0-17 15,1 2-10-15,7-1-15 0</inkml:trace>
  <inkml:trace contextRef="#ctx0" brushRef="#br0" timeOffset="108017.55">7878 14392 1493 0,'-4'2'1'0,"4"-2"-1"0,2-4-3 0,-4 4 0 0,2 4 4 0,-1-2-2 0,-2 2 0 0,-2 4-1 16,-1 1 2-16,1 2 4 0,-1 2-2 0,-1 2 1 15,-2-1-4-15,1 6 2 0,0-1 11 0,0 1 4 16,-1 0 2-16,4 2-4 0,-3-1 6 0,3 0-2 0,-2-1 3 16,0 1-4-16,2-2-11 0,-1 1 1 0,1-1-7 15,0-4 3-15,-1 3-5 0,0-5 3 0,1 2 1 16,2-6-30-16,-2 0 34 0,5-3-39 0,-2-1 51 0,4 1-21 16,-2-6 57-16,0 2-49 0,3-8-7 0,-3-2 83 15,4-2-79-15,-1-1 36 0,3-6-52 0,-3-2 19 16,5-6-52-16,2-2 46 0,-1-2 3 0,5-2-48 15,-1-6 42-15,1-4 47 0,2-1-42 0,1-3-5 0,1 2 52 16,-1-6-52-16,2 5 53 0,2-5-52 0,-1 5 49 16,1 2-93-16,-1 2 52 0,-1 5 2 0,-3 4-50 0,5 6 48 15,-4 4-51-15,-1 9 51 0,0 1-43 0,1 10 40 16,-4 3-3-16,4 8-1 0,-4 5 7 0,1 3 20 0,-1 6-5 16,-1 7 14-16,-1 3 1 0,-4 3 2 0,3 5 12 15,0 2 17-15,-3 2-8 0,-1-1-17 0,1 1 3 0,0-1-14 16,-4-3 1-16,4-3 0 0,-4 0-12 0,0-5-16 15,0-4-1-15,-1-3 6 0,1 0-3 0,1-3-34 0,-2-5-14 16,-2-3-29-16,2-1 14 0,-1-8-69 0,-4 2-4 16,0-5-44-16,-1-2-24 0,0-5-4 0</inkml:trace>
  <inkml:trace contextRef="#ctx0" brushRef="#br0" timeOffset="108580.56">7959 14477 1144 0,'-15'-13'25'16,"0"5"27"-16,5-3 8 0,0 7 15 0,5-2-39 15,2 4 49-15,2 1-49 0,5 1 50 0,0-1-80 16,7 1 28-16,3 0-59 0,2-3 31 0,6 3-7 0,3-1-2 16,8-3-13-16,-1 4-24 0,3-4 29 0,5-1-70 15,1 4 39-15,1-2-62 0,0 1 40 0,-3-2-67 0,0 0 51 16,-5 0-25-16,-3 2 20 0,-1-3 21 0,-5 1 11 16,-2 0 14-16,-3 0 5 0,-5-1 51 0,-1-1 26 0,-3 2 27 15,1-3 29-15,-7 5 17 0,3-5 35 0,-5 4-27 0,-1-5 71 16,-2 3-74-16,0 1-2 0,-2-1-18 0,-1 2-7 15,0-3-20-15,1 6-28 0,-6-1 30 0,4 1-77 16,1 0 47-16,3 1-16 0,-2 6-10 0,2 0-17 0,-1 2 0 16,1 4-5-16,0 2 18 0,0 4 17 0,1 7 2 0,-1-1 2 15,2 5-1-15,1 3-4 0,1-1 0 0,-2-2 3 16,3 5-20-16,-2-4-11 0,-3 1-4 0,3-4 0 16,0 1 1-16,-3-3 3 0,0 0-1 0,2-3-2 15,-2-1 1-15,0-4 2 0,0 0 1 0,-2-5-2 0,-1-2 0 0,3-1 0 16,-3-6-1-16,1 0 0 0,-1-3 4 0,0-2-4 15,1-5 0-15,-2 1-2 0,1-6 4 0,-2-3-2 16,0-3 0-16,0-5-3 0,1-3-2 0,-3-5-1 16,3-4 2-16,-1-3-2 0,0-4 0 0,2-2-3 0,0-6-1 0,0 1 5 15,1-3 1-15,5 3-5 0,-1-1 2 0,4 3 2 16,2 4-2-16,5 5 5 0,-1 4 0 0,2 5-2 16,2 7-2-16,-2 3 3 0,1 6-4 0,2 4 1 15,-1 3 1-15,0 3-1 0,1 4-3 0,-1 3 3 0,0 4 2 16,1 4 2-16,-1 1 2 0,1 3 2 0,0 3-2 0,-2 5 0 15,-2-1 3-15,-1 2-3 0,-1-1-6 0,-2 1 6 16,-2 0 0-16,-2-2-2 0,-4-1 0 0,-1-3 3 16,-1-1 1-16,-7-1-5 0,0 0 5 0,-5-4 0 0,-2 1-4 15,0-3 4-15,-3 1-2 0,-2-2-3 0,0-3 2 0,1 0 4 16,0-2 0-16,3-3-2 0,2-1-1 0,0-2 0 16,1 0-14-16,3-2-33 0,-2-4-28 0,4 0-34 15,6-4-3-15,-2-2-49 0,0-3-42 0,4 2-57 16</inkml:trace>
  <inkml:trace contextRef="#ctx0" brushRef="#br0" timeOffset="109046.3">9182 14261 1578 0,'0'0'2'0,"-3"1"24"0,3-4-36 0,0 5 50 0,-2 2-43 0,-2 1 40 0,1 0-25 0,1 2 12 16,-2-1 0-16,0 5-23 0,-1-1 40 0,2 5-25 15,-2-1 47-15,4 2-36 0,-5 0 24 0,6 2-12 0,-2 2 16 16,4 0 12-16,1 2-5 0,-2-2-23 0,2 3-5 16,2-1-1-16,-2 1-1 0,2-3 2 0,0 3-19 0,0-1-11 15,2-2 0-15,-2-1 0 0,2-2-2 0,-1-3-1 16,1 0 1-16,-2-1 1 0,0-4 0 0,-1 0-2 0,-1-3 2 16,0-4-1-16,-1 1 7 0,-2-1-4 0,0-4 3 15,-2 0-3-15,-1-1 2 0,0-5 1 0,-1-1-5 0,1-2 2 16,-2-3-3-16,-4-3-3 0,4-5-3 0,-3-1 7 15,2-5-5-15,-2-1-2 0,0-4 3 0,0-1-7 0,3-4-1 16,1-1 8-16,-1-3-8 0,2 0 0 0,0 0 2 16,6 4 1-16,-3-4 2 0,5 2 1 0,2 2 2 0,1 7-4 15,2 0 8-15,4 5-6 0,1 4 2 0,0 5-2 16,1 2-3-16,3 7-1 0,0 3 4 0,3 5 1 0,-1 1-3 16,2 6 4-16,-2 5-2 0,1 2 3 0,-2 4 0 15,-2 5 4-15,1 4-3 0,-5 0 1 0,-3 3 0 16,-3 1-2-16,-3-1 18 0,-2 1 1 0,-6-1 0 0,-3-3-2 15,-5 0 1-15,-2-3 3 0,0-1-2 0,-7-3 2 16,-2 2-18-16,-1-6-1 0,-2 1 4 0,0-2 0 0,1-3-2 16,-1 1-3-16,2-6 3 0,0 1-3 0,4-2 0 15,3-3-24-15,-1-1-40 0,4 1-45 0,7-8-8 16,-2 2-76-16,5-6-66 0</inkml:trace>
  <inkml:trace contextRef="#ctx0" brushRef="#br0" timeOffset="109705.26">10876 14189 1385 0,'-11'2'25'0,"1"-8"19"0,5 6-27 0,-4 1 67 0,1-1-40 0,0 0 18 0,2 0 16 0,-2 0 4 15,2 0-11-15,-1 0-8 0,-1 0 31 0,3-1-62 16,-2 1 49-16,5-1-6 0,-1 1-12 0,5-3 2 15,1 3-14-15,9 0-11 0,4-2-2 0,8 0-3 0,11 1-10 0,12-3-12 16,9 0 1-16,15-1-10 0,11 1-4 0,19 0 7 16,10 0-5-16,19 2-2 0,10-3 4 0,12 3-5 15,8-1 1-15,15 2 31 0,-4-2 2 0,3 3-6 16,2 0-1-16,-4-3 1 0,-1 1-2 0,-4-1 21 0,-5-2 12 16,-9-1-22-16,-1-1 1 0,-8 0 11 0,-8-2 4 15,-10 1 4-15,-4-1 1 0,-8-2-16 0,0 1-19 0,-7-1-1 16,-7 3 3-16,-4-1-12 0,-1-1-4 0,-6 2 0 15,-10-1-5-15,-6 4 4 0,-9-2 0 0,-13 1-4 0,-3 2-5 16,-12 0 0-16,-6 1 6 0,-8 1-8 0,-4-1 2 16,-6 2-2-16,-4 1 2 0,-1-2-3 0,-6 4 3 15,2-2 1-15,-3 1-1 0,2-1-2 0,-2 3 5 0,0-3-2 16,3 0-3-16,-3 2 3 0,0-2-1 0,1 0-14 0,1-2-25 16,1 2-21-16,-1-6-45 0,1 3-51 0,2-4-61 15,1-4-15-15,-1 0-64 0</inkml:trace>
  <inkml:trace contextRef="#ctx0" brushRef="#br0" timeOffset="109955.23">15182 13595 1783 0,'-36'-5'-21'16,"-3"3"81"-16,5-8-54 0,5 8 12 0,-2-1 7 0,4 6 7 15,3-3 3-15,4 5 2 0,4-5 19 0,6 3-65 0,1 0 77 16,4-3 10-16,4 5 1 0,2-2 7 0,4 3 17 15,4 1 7-15,6 7 14 0,3 0-3 0,5 4-20 16,7-3-20-16,3 2-7 0,5 7-16 0,1-4-19 16,4 2-12-16,-2 1-11 0,-3 1-8 0,0 3-4 0,-5 1-2 15,-4-1-1-15,-4-1 5 0,-6-1-3 0,-5-4 4 16,-6 0-3-16,-4 0-6 0,-8-2 3 0,-2-2-2 0,-5-2-8 16,-5-2-33-16,-6-1-12 0,0 1-39 0,-7-4-42 15,-1-2-47-15,-2-1-55 0,2-1-20 0,0-5-50 0</inkml:trace>
  <inkml:trace contextRef="#ctx0" brushRef="#br0" timeOffset="111156.3">16627 13466 1423 0,'27'-11'28'0,"-1"-3"13"15,-1 5-32-15,-5-1 66 0,-4 1-33 0,-5 0 7 0,-3 1 9 0,-1-2 8 16,-7 6-31-16,-2-7-4 0,-4 4 42 0,-6-4-65 0,-3 4 32 16,-6-4-10-16,-3 3 2 0,-7 1 3 0,-7 0 2 15,-5 5-3-15,-6 2-3 0,-5 2 11 0,-6 0 1 16,-2 7 7-16,-2-2-13 0,-6 4-11 0,6 2 6 0,-1 1-6 15,3 3-8-15,4 1-6 0,7 0-5 0,0 2 3 16,10 2-1-16,3 2 0 0,8-1-2 0,3 1-2 16,7 2 3-16,3-2-5 0,8 0 29 0,5 1 6 0,4-4 5 15,8-2 1-15,7-4-5 0,10 0 1 0,7-3-5 16,8-3 4-16,8-3-23 0,10-4-10 0,9 2-8 16,3-4 2-16,11 0 0 0,6-4 3 0,6 1-1 0,2-2 0 15,3-1-3-15,6-3 0 0,-2-5 2 0,-6 0 1 16,-6-3-1-16,0-2 2 0,-8 0-2 0,-5-4-5 0,-11 0 3 15,-9 3-2-15,-12-2-3 0,-5 3 0 0,-11 0 5 16,-12 1-5-16,-12 1 5 0,-6 1 5 0,-17 0-6 0,-9 2 7 16,-13 1-3-16,-7 2-20 0,-10 1-12 0,-12 2 2 15,-11 5-5-15,-7 1-6 0,-8 2-11 0,-3 2-9 16,-2 3 3-16,-7 1 16 0,0 1 10 0,7-1 3 0,4 3-2 16,3-2 7-16,7 2 13 0,10-1 8 0,10 1 0 15,7-2 5-15,12 0-6 0,7 2 1 0,12 0-1 16,3-2-25-16,10 1-10 0,7-3-3 0,4 2 2 15,2-3-6-15,7 0 5 0,3-3 2 0,3 2 2 0,3-3 24 16,0 0 8-16,2-3 1 0,0 2-2 0,-1 1 6 16,-2-2-2-16,-1 2-4 0,-2 0 4 0,0 0-2 0,-4 3 1 15,-1 3-2-15,-1-1 2 0,-4 2 1 0,-2 2 0 16,0 5 2-16,-3 2 0 0,-4 5-2 0,-1 1 21 16,-1 3 2-16,-5-1 0 0,2 6 0 0,-2 3 19 15,-2 7 6-15,0 0 0 0,-1 10-1 0,0-1-14 0,6 7-1 16,-1 4 11-16,5 2 14 0,-1-1-22 0,5 0-4 0,0-6 1 15,5 1 3-15,0-4-2 0,0-2-1 0,0-2-8 16,0-3-17-16,2-4 4 0,1 0-8 0,-3-5 5 0,4-1-1 16,-1-5 0-16,2-1-3 0,-2-4 1 0,-2-2-2 15,3-1 0-15,-3-3 4 0,-1-6-5 0,0 2 0 0,0-4-2 16,0-2-1-16,-1-1 4 0,1-2-3 0,-2-2 1 16,2 0 2-16,0-4 1 0,0 3 0 0,2-3 8 15,-1 0 6-15,-1 0 18 0,4-3 8 0,0 3 1 0,1-2-3 16,4 0 0-16,5-2-3 0,4-1-8 0,4 0-7 15,6-2-23-15,7-3 0 0,6 1-4 0,3 0-1 0,7-3-4 16,6 0 3-16,6 1-1 0,6-3 2 0,6 1 9 16,1-1 5-16,10 4 7 0,-1-2 3 0,6 0 9 0,1 1 7 15,1 2 6-15,-10-1 0 0,-1 4-7 0,-1-5-12 16,-10 3-2-16,-5 0-5 0,-6 1-5 0,-8 1-4 0,-7 0-5 16,-4 1 2-16,-5 0-1 0,-3 2 2 0,-8 0-5 15,-7-1 3-15,-1 3 12 0,-10-2 3 0,-2 3 8 16,-5-3 5-16,-4 3 1 0,0-2 1 0,-4-3-4 0,-1 2 4 15,-3-2-14-15,-2-1-3 0,-2-2-12 0,-1-5-1 0,-1 2-4 16,-2-3 3-16,1-4 4 0,-2-1-7 0,4-1 1 16,1-6 1-16,2-2-1 0,4-5-6 0,-3-3-5 15,6-1-3-15,1-6-1 0,2-3 0 0,1-5-3 0,6 0-4 16,-3-2 4-16,4-1 2 0,2-3 8 0,1 3-2 0,2 6 3 16,-5 4 2-16,3 5 3 0,-1 1-1 0,-2 11-2 15,0-3 2-15,-4 12 2 0,-4 0-4 0,0 4 2 16,1 0-1-16,-3 1 1 0,-1 5 2 0,-2 2-1 15,1 3 0-15,0 1-6 0,0 4 7 0,-1 1-34 0,4 0 0 16,-3 2-18-16,3 4-19 0,2-6-7 0,0 9-30 16,1-4-22-16,2 6-38 0,3-2-12 0,1 1-34 0,2-2-3 15,0 1-38-15</inkml:trace>
  <inkml:trace contextRef="#ctx0" brushRef="#br0" timeOffset="112142.53">17805 13779 1911 0,'-6'-14'42'0,"2"0"27"0,-3 2 13 0,10 10-2 0,-6-7 2 0,0 5-1 0,0-1-1 0,3 5-2 0,-4 2-43 0,1 4-24 16,0 0-11-16,-1 8-2 0,-3 0 5 0,4 9 35 15,-3 3 6-15,-1 4 5 0,2 7 1 0,-1-2 3 0,3 3 11 16,0 0 8-16,3 1-5 0,-2-4-35 0,1 1-1 15,1-2-4-15,0-1-5 0,1-3-5 0,1-2-8 0,-2-1-6 16,3-4-3-16,0-3 5 0,-1-1-4 0,2-2-1 16,-2-3 6-16,1-4-1 0,0-5 2 0,-3 2-5 15,4-5 6-15,-3 0-7 0,2-2 5 0,-1-2 1 0,4-2 2 16,0-4-1-16,-1-1-7 0,5-2 7 0,0-5-6 16,0-1-3-16,3-4 0 0,3-2-1 0,-3-3-5 0,1-2 0 15,3-3 5-15,0 2-3 0,-1 1 3 0,2 1 0 16,-6 3-2-16,6 3-1 0,-4 4 3 0,2 6-3 0,-4 3 0 15,-2 4 0-15,1 4-1 0,-1 7 5 0,-4 2-1 16,2 2 0-16,-2 2 8 0,0 5 2 0,-1 4 1 0,-3 0 2 16,1 2-2-16,0 3 2 0,-1-3-3 0,1 5 4 15,-3-4-6-15,6-1 1 0,-1-1-4 0,1-1-4 0,2-2 4 16,0-1-5-16,6-4-14 0,-3-1-32 0,3-4-20 16,1 0-21-16,-1-3-12 0,0-2-18 0,2-2-22 0,-2-3-8 15,3-3-9-15,-2-1 20 0,2-2 19 0,-1-2 19 16,1-1 19-16,-4-2 14 0,4-2 22 0,-4-2 15 15,1-2 22-15,-3 0 10 0,-1-3 5 0,-2-2 27 0,3-3 4 16,-1 2 22-16,-6 1 10 0,4 0 10 0,-7 1 15 0,1 2 8 16,-2 4-4-16,-2-2-25 0,-3 8-9 0,-3-2-18 15,-1 3-8-15,1 1-15 0,-4 3-13 0,-1 2-8 0,1-1-2 16,-1 3-2-16,0 0 1 0,2 3 4 0,-1-1 0 16,-1 4 29-16,4 2 4 0,-3 3 2 0,3 0 2 15,1 2 1-15,0 1-1 0,0 2 23 0,2 1 1 0,1 0-30 16,2 0-1-16,0-1 0 0,1 3 1 0,2-3-1 15,0 2 1-15,4-4-26 0,0-1-1 0,1-1 0 0,1 0-2 16,4-2 0-16,-1-1-3 0,2-3 3 0,2-1-1 16,0-1-2-16,1-4 1 0,2 0-2 0,1-4 3 0,0 0-4 15,-2-3 1-15,-1-2-1 0,2-3-1 0,-3-2 0 16,1 0-1-16,-5-4-25 0,3-3-12 0,-5-3-3 0,3-1 0 16,-6-6-3-16,3 1 2 0,-3-5-3 0,-2-1-1 15,-1-3 30-15,-1 1 10 0,2-2 3 0,-4 2-2 0,1 1-1 16,-1 5-1-16,1 4 8 0,-4 2 0 0,2 7-1 15,0 5-1-15,0 5-5 0,-1 4 2 0,0 9 4 16,-3 4 2-16,3 2-5 0,-1 1 2 0,0 8-4 0,0 2 1 16,1 1 7-16,0 5 3 0,1 2-2 0,1-1-3 15,2 2 36-15,0 1 1 0,2 4 7 0,3-2 5 0,1-2-2 16,1 0-2-16,1-3-1 0,1-1 1 0,1-1-38 16,-1-3-1-16,2-3-5 0,-1-2-2 0,-1-2 1 0,0-1-1 15,-2 0-1-15,1-8-37 0,0 1-24 0,-1-4-28 16,1-3-39-16,-6 2-36 0,6-6-40 0,6-2 10 0,1-1-73 15,-6-3 51-15,8-1 3 0,-7-2-2 0,4-2 31 16,2-2 27-16,-2-3 36 0,-8 2-15 0,1-3 82 16,-1-1-13-16,-2 2 33 0,-3-1 55 0,-1 1 27 0,-1 2 33 15,-3 0 25-15,1 5 34 0,0 2-32 0,0 5 63 0,3-3-38 16,-7 3-7-16,6 1 0 0,-6 2-30 0,5 4-17 16,-7-2-11-16,5 1 37 0,-3 5-62 0,4 2 39 15,1 4-9-15,1 2-8 0,4 2 8 0,-3-2 4 0,3 7-18 16,-3-1-11-16,3 0 0 0,1 0-6 0,-3 1-9 15,1-5-14-15,-2 1-8 0,3 0 0 0,0-3-3 0,1-3-38 16,-2-2-40-16,1 0-53 0,1-3-39 0,0-3-30 16,-4-3-55-16</inkml:trace>
  <inkml:trace contextRef="#ctx0" brushRef="#br0" timeOffset="112279.59">18768 13775 1493 0,'-9'0'60'0,"4"1"-55"0,1-7 58 0,2 10-54 16,-5 3 52-16,7-2-54 0,-3 6 59 0,0-1-56 0,1 1-5 16,0-2-2-16,4 4-1 0,0 0-5 0,1-4-52 15,2 3 4-15,3-4-133 0</inkml:trace>
  <inkml:trace contextRef="#ctx0" brushRef="#br0" timeOffset="112454.31">18955 14058 2066 0,'-12'-4'34'16,"5"4"31"-16,-1-8 36 0,5 8 12 0,1 1 32 16,1-1 4-16,-1 2 2 0,4 0 0 0,2 1-34 0,1-3-30 15,2-3-35-15,5 3-9 0,-1-4-35 0,5 1-5 0,3 1 3 16,5-2-1-16,-1 1-8 0,3 0-28 0,3-1-35 16,-3-1-50-16,-4 2-53 0,3 0-63 0,-2 1-44 15,-3-1-83-15</inkml:trace>
  <inkml:trace contextRef="#ctx0" brushRef="#br0" timeOffset="113703.91">19869 14055 1294 0,'10'-11'12'15,"-4"-2"11"-15,5-3 27 0,-6 5-37 0,0-4 62 0,-2 0-37 16,-3 2 83-16,0-5-41 0,-2 0 9 0,1 0 1 16,-1-1-17-16,-1-2 49 0,1 3-46 0,-4 0 49 15,-1-1-81-15,0 5 43 0,-1 2-19 0,1 1-15 0,-1 3-10 16,-1-1-14-16,1 4-15 0,2 3-11 0,-1 2-3 16,1 1-2-16,-5 5-3 0,3 1 4 0,-2 4-1 0,-2 2 2 15,2 2 5-15,-1 8 33 0,-3 1 1 0,5 2 1 16,-5 2 3-16,2 1 1 0,1 0 34 0,0 3 2 0,2 0-6 15,2-4-32-15,2 1 0 0,4-2 3 0,1-3-4 16,1 0-3-16,4-2-32 0,3-1-4 0,4-2 4 0,-2-3-2 16,6-1-2-16,2-2-5 0,2-3-22 0,2-3-23 15,2-3-27-15,0-2-16 0,2-2-26 0,-1 0-30 0,-2-4-18 16,-1-2-19-16,-4 0 17 0,1-2 4 0,-1-1 71 16,-2 0-43-16,-2-5 54 0,3 1-11 0,-8-2 63 0,8-3-27 15,-1-2 52-15,-2-2-21 0,-4-1-6 0,-1-1 24 16,-1-3 37-16,-1 1-2 0,-3 2 36 0,-4-1 7 15,2 2-23-15,-7 2 44 0,4 4-30 0,-7 3 40 0,1 3-59 16,-4 4 52-16,7-2-70 0,-5 8 41 0,0 1-14 0,1 2-5 16,0 4-8-16,0-1-3 0,-1 0-3 0,1 5-1 15,-2 2 17-15,2 3 2 0,1-1-3 0,0 3 6 16,4 1 11-16,0 2 18 0,1 2 3 0,1-1-10 0,-1 1-19 16,2-3-7-16,0 3-5 0,2-4-3 0,-2 0-12 15,5-3-22-15,-1-2-8 0,3 1-2 0,0-3-3 0,6-3 6 16,-1 0 0-16,1-4-5 0,2 0 4 0,0-2 1 15,2-2 1-15,-2-4-1 0,1 2 0 0,1-5-6 0,-4-1 7 16,1 0-4-16,-1-3 1 0,3-1 0 0,-5-3-9 16,0 2-18-16,-2-6-3 0,1 0-6 0,-4-2-3 0,1 2 6 15,-3-3-3-15,-1-1-1 0,-3-2 9 0,-1 1 17 16,-1 1 4-16,-2 0 12 0,1 4-8 0,-2 1 0 0,-2 4-2 16,-1 3 5-16,-1 3 2 0,3 4-2 0,-2 1 3 15,-2 5-2-15,-1 1 1 0,3 4-1 0,0 0 3 0,-2 3-2 16,3 1-3-16,1 2 4 0,-1 0-5 0,1 1 2 15,-2-3 1-15,7 1 1 0,-1-1-3 0,2 0-2 16,0-5 8-16,2 3-5 0,-1-2 4 0,2-1-4 0,-1-1-2 16,4-3 4-16,-3 1 5 0,4-1-2 0,-4-2-5 15,3-2 3-15,2-1-2 0,-2 1 3 0,2-3 2 0,0 1 0 16,5-3-8-16,-4 1 1 0,3-2 0 0,-2 1 0 16,0 2-1-16,0-2 1 0,0 1 4 0,-2-1-7 0,2 2 4 15,-4-1 1-15,4 2 3 0,-2 3-3 0,-2-3 2 16,0 4-1-16,2 1-5 0,-3 2 5 0,1 2-3 0,-1 1 1 15,-2 3-3-15,2 3 4 0,-1 1-2 0,1-2-3 16,-3 3 6-16,-1-1-2 0,3 1 3 0,0-2-2 16,-2 0 3-16,1 1-1 0,2-4 0 0,-2 1 0 0,3-3-5 15,-3 0 6-15,2-1-3 0,0 0 3 0,-2-2-4 0,2 1 2 16,0-5 3-16,2 2 0 0,-3-1 0 0,2-1-5 16,-3 0 6-16,4 0-6 0,0-1 6 0,0-1-2 15,-1 2-1-15,1-2-2 0,-3-1 3 0,2 0-2 0,-1 0-2 16,2-1 3-16,-6 0 0 0,2 2-4 0,1-1 0 15,-3 1 2-15,1 0-4 0,1 0 3 0,-3 0 1 0,3 2-2 16,-3 0-1-16,5-1 2 0,-5 2-1 0,1-1-2 16,2 4 9-16,-1 0 28 0,1 3 1 0,-3 1 3 0,3 1 4 15,1 3 3-15,-3 1 4 0,2 2-2 0,2-1-3 0,0-1-25 16,-1 2-7-16,1-3 1 0,0 1-6 0,3 0 0 16,0-4-2-16,0 2 1 0,3-3 2 0,1-1-6 15,1-4 4-15,4 2-2 0,-1-5 2 0,3 0-1 16,0-1-4-16,-1-5 2 0,-1-1 0 0,2-2-1 0,1-2 2 15,-3-1-2-15,1-2-3 0,0-3-1 0,1 1 2 0,1-3-1 16,-4-2-5-16,1 0 2 0,-4-3-4 0,1-3 3 16,-1-2-1-16,-3-3-4 0,-3-2 1 0,0-3 2 15,-3-1-1-15,-2-3-1 0,-2 4 4 0,-2 1-1 0,1 2 3 16,-2 2 6-16,-4 4-1 0,-2 3-2 0,1 5 2 16,-2 5 0-16,0 3 1 0,0 1-5 0,0 6 5 0,-2 2-7 15,4 6 1-15,0 2 3 0,3 2-1 0,-1 4 1 16,1 2-2-16,4 2 1 0,-1-2 1 0,2 5-1 15,2 3 2-15,-1 2 3 0,4 3-3 0,1 1 0 0,-1 3-1 16,1 4 3-16,2 2-3 0,-1-3 3 0,0 2-1 16,0-2-4-16,-1-1 4 0,-1-4-19 0,0-4-43 0,-1 1-41 15,-1-6-39-15,-3 0-38 0,0-3-38 0,4-2 22 0,-8-4-80 16,1 1 4-16,-1-3 14 0,-1-3 8 16</inkml:trace>
  <inkml:trace contextRef="#ctx0" brushRef="#br0" timeOffset="114412.27">20781 14077 1462 0,'-2'-18'29'0,"6"1"-25"0,1 2 75 0,-2 2-36 0,3 1 22 0,1 3 8 0,2 3 5 0,-1 0-2 0,3-1-30 0,1 5 30 0,1-4-77 15,0 6 40-15,1 3-24 0,1-3-7 0,3 2-1 16,1 1 2-16,1 1-2 0,0 1-2 0,-1 0 0 16,6 0-6-16,1 0 3 0,-3 1 2 0,6 2-2 0,-1 0-4 15,0-3 3-15,1-2 0 0,-2 3-3 0,2-4 5 16,-1 1 2-16,-4 0-6 0,-2-6 2 0,-5 2 4 0,0-2-1 15,-4 0-1-15,0-2 6 0,-2-2-6 0,-5-4-3 16,1 2 7-16,-4-4-8 0,5-2 1 0,-8-1 1 16,3 2-2-16,-3-5-2 0,-2 3 15 0,1 1 11 0,1 3-3 15,-4-1 8-15,0 4-3 0,-1 2-2 0,-3 1 9 0,2 4 8 16,-2 2-12-16,-1 2-7 0,-4 1 5 0,0 3-6 16,1 2 5-16,-1 2 10 0,-3 4 3 0,5 2-1 15,-1 0-2-15,0 2 4 0,3 4 7 0,-2 0 18 0,3-2 3 16,0 2-7-16,3 0-4 0,0-4 2 0,1 4 4 15,2-4-6-15,2-1-11 0,2-1-15 0,2 0-1 0,3-2-4 16,-3 0-5-16,4-2-10 0,-1-3 1 0,5 2-4 16,-2-3 2-16,1-3-3 0,1 2 2 0,1-3-4 0,1-2 0 15,-1-2-3-15,3 0 1 0,-2 0 0 0,2-4 0 16,-5 1 0-16,-1-4-9 0,0-2 2 0,-3 0-7 0,-1 1 6 16,-3-5-6-16,2-1 1 0,-2-1-5 0,-1-2 6 15,6 0 0-15,-5-2 4 0,-2-1 1 0,4-2 0 0,-5 1 5 16,3 2 0-16,-3-1-2 0,4 0-6 0,-4 2 9 15,0 3-1-15,3 4-1 0,-1 3 0 0,-2 3-4 0,0 0 5 16,0 3 0-16,-2 6 4 0,0-1-4 0,1 3-1 16,-3 3 4-16,1 0-3 0,2 6 5 0,-3 1-8 15,3 2 3-15,-2 2 0 0,3 2-3 0,1-1 3 0,1 1-1 0,-1-1 8 16,1-1-4-16,1-3 3 0,0 1 4 0,2-5-7 16,0 2 4-16,3-3-3 0,0-1 5 0,0-3-10 15,1-1 2-15,2 1 1 0,0-4-1 0,3-2 3 16,-1 0 3-16,-2-4-5 0,3 2-7 0,2-5 10 0,-2 0-4 15,1-3-2-15,0-1-5 0,-2-1 1 0,1-4-2 16,1 0-4-16,0-1-11 0,-2-3-18 0,-3-2-8 16,4-1 1-16,-8 0 5 0,2-2 1 0,-5-3-7 0,3 5 15 15,-4-4 9-15,-2 4 13 0,0 2 11 0,-2 4-1 0,-2 1 1 16,2 3-1-16,-1 3 0 0,2 5-3 0,-1 3 1 16,-1 1 1-16,1 6 3 0,-1 1-2 0,1 1-1 15,1 3 2-15,1 2 0 0,-4 0 0 0,4 4 1 16,-1-2 3-16,1 1-6 0,1-2 5 0,1 1-2 0,0-3 0 15,3 1 3-15,-1-1-3 0,3-3-39 0,0-1-38 0,-2-4-53 16,2 1-49-16,4-5-16 0,1-1-60 0,1-3-74 16</inkml:trace>
  <inkml:trace contextRef="#ctx0" brushRef="#br0" timeOffset="114533.1">21860 13619 2009 0,'-14'-20'33'16,"-3"1"19"-16,2-4 17 0,13 8 10 0,-12 2 6 0,8 5 6 0,-4 2-1 0,2 2 0 0,1-1-33 0,5 3-20 0,1 0-16 0,1 2-12 0,0 2-2 16,1 0-14-16,6 4-9 0,0-1-42 0,0 6-58 15,2 0-52-15,5 0-21 0,-3 1-58 0</inkml:trace>
  <inkml:trace contextRef="#ctx0" brushRef="#br0" timeOffset="115437.39">22032 13867 1633 0,'-3'-2'93'0,"1"-4"-37"16,-2-5 19-16,8 6 24 0,-5 2 19 0,2 0 10 0,3 3 19 15,-3 1 9-15,-1-2-91 0,3 9 40 0,1-4-15 0,-4 5-8 16,3 2-13-16,-3 2-1 0,2-1-20 0,-2 4-5 16,0 2-1-16,0-1-1 0,-2 1-3 0,0 1-14 15,1-1-3-15,-3-2-13 0,1 0 1 0,2-1-3 0,-3 0-6 16,3-4 7-16,-1 1-3 0,2-2-3 0,0-7 0 0,0-3 15 15,18 0-8 1,72-41-5 0,-74 30-5-1,-2 1 1-15,2-1 0 0,-2 0-3 0,-1-3 0 16,-1 2 4-16,1 0-4 0,1 1 6 0,-3-1-4 0,1 4 0 16,-2 1-4-16,10 20-4 31,-20-13 44-16,37 96 6-15,-34-80 2 0,5 0 1 0,0 0 0 16,-1-5 1-16,4 2 1 0,-2-2 0 0,4-2-32 0,3-2-10 16,-3 0-3-16,2-1-2 0,0-3 3 0,3 1 1 15,3 0-1-15,1-4 5 0,0 0-4 0,0-2-3 0,-1-1 1 16,3 0 4-16,-2-2 0 0,-5-3-1 0,1 1-2 16,-6-2-6-16,2 0 8 0,2-2 1 0,-5-2-1 0,-1 2-4 15,0-2 1-15,0-5-3 0,0 2 0 0,0-4 3 16,0-2-8-16,0 2 5 0,0-4 3 0,0 2-3 0,0-2 0 15,-4 2-3-15,1-1 2 0,0 3 3 0,-4 1 5 16,1 1-6-16,-3 4 0 0,-2 3 3 0,-3 0-2 0,1 6 2 16,-3 3 0-16,-5 2-3 0,5 2-1 0,-10 3 1 15,3 1-3-15,-4 2 3 0,3 4 2 0,-3 1 0 16,2-1-2-16,1 5 2 0,1-2-2 0,4 2 2 0,-2 0 4 16,4 3-2-16,3 0-2 0,0 2 11 0,1-2 16 15,3-1-1-15,2 2 4 0,3-4-1 0,-1 1-1 0,3-2-3 16,4-1 5-16,-3-2-8 0,4-1-17 0,2-3 0 15,-1 1-1-15,4-3 4 0,0 0-3 0,1-3 1 0,-2-3-7 16,2 1-7-16,-6-4-13 0,6-3-10 0,-1 2-1 16,-3-4-8-16,1-2-6 0,0-2-9 0,1 1-1 0,1-4-8 15,1-1 8-15,-2 0 13 0,-2-1 4 0,-1-3-1 16,-2 3 8-16,-2-3 10 0,1 0 6 0,-6 0 10 16,3-1 10-16,-2 1-9 0,-3-2 0 0,2 0 5 0,-3 2 0 15,1-1 0-15,-1 1-1 0,1 4 2 0,-2-4-2 0,0 7 0 16,2 1 3-16,-2 2-5 0,0 2 4 0,0 3-6 15,1 2 4-15,-1 2 2 0,2 2-2 0,-2 2 2 16,-2-1-3-16,1 6 5 0,-1-1-5 0,-1 3 4 0,0 2 0 0,-3 1-2 16,4 1 0-16,-1 2 1 0,0 2 0 15,3-3-2-15,0 2 0 0,1 1 6 0,2-2 6 0,1 4 2 16,3-5 4-16,1 3-3 0,2-2 1 0,1 2-1 16,1-5 6-16,4 4-6 0,0-5-2 0,6 2-4 0,-3 0-4 15,2-3 9-15,-3-1-5 0,0 0 1 0,-2-1-4 16,-3-1-1-16,-4-1-7 0,-3-2 3 0,-3 1 3 0,1 1-8 15,-4-1 6-15,-4 0 2 0,1 1 1 0,0 2 2 16,-5-1 7-16,5 2 5 0,-3-1 1 0,3 2 1 16,3 1 2-16,0-1-3 0,0 0 0 0,6 2-6 0,0-1-2 0,5-3-9 15,4 2 4-15,3-3 0 0,2-2-5 0,8 3-42 16,7-7-49-16,2-1-57 0,2 1-54 0,0-3-74 16,4-3-44-16,-4-2-87 0</inkml:trace>
  <inkml:trace contextRef="#ctx0" brushRef="#br0" timeOffset="127685.94">13156 13462 1454 0,'0'-4'13'0,"-9"-6"6"0,1 8 0 0,-5 2 13 16,-6 0-34-16,3 0 56 0,-11 2-29 0,6 3 71 0,-11-3-51 16,8 5 7-16,-9 0 19 0,5-2 3 0,0 3 45 0,-2 0-36 15,10 2 38-15,-7-4-60 0,3 8 48 0,-4-5-8 0,6 6-15 16,-7-2-8-16,6 3 1 0,-6 3-13 0,1 1-10 16,2 0-4-16,2-2-10 0,2 1-9 0,2-2 6 0,1 5-5 15,2-2 4-15,-1 4 3 0,4 0 1 0,-1 4 3 0,1 2 1 16,3 3 8-16,-1 2-6 0,5-1-1 0,-2 1-9 0,4-2-6 15,-1 1 5-15,1-3-5 0,2 0-4 0,1 1 5 0,2-4-4 16,-3-2-3-16,6 1-3 0,-3-1 1 0,4-3-6 16,-1 0 2-16,0-4 5 0,3 1-1 0,-1-4 0 0,1-1 1 15,-1 2 3-15,2-4 0 0,0-1-2 0,-1-1-2 0,2 1 0 16,-3-1-5-16,6-1 0 0,-1-1-3 0,-1-1-1 0,2-2 3 16,4 4 4-16,0-2 4 0,1-1-3 0,0 0 0 0,1-2 11 15,4 3-5-15,-2-1 1 0,1 0-6 0,2 0-5 0,2 1 1 16,-3-2-2-16,1 2-4 0,2-2-9 0,-4 1 6 0,7-1-3 15,0-1-6-15,3-1 5 0,-1 1-6 0,4-2 0 0,0-1 2 16,3 1 0-16,-1-1 1 0,1-1-6 0,-1 1 6 16,-2-2-8-16,-1 0 3 0,1 2 5 0,0-2 6 0,2 3-2 15,-3-3 0-15,1 0 5 0,0 0-4 0,-3 0 2 0,2-3 4 16,0 1-8-16,-4-1-3 0,2-2-2 0,-3 0 5 0,0-3-2 16,0 0 3-16,-1 0 7 0,0-4 1 0,4 1 6 0,-3-2 2 15,1-3 11-15,1 0-7 0,-1-3 2 0,2 0 7 16,-1-3-3-16,1-1-9 0,-3-1 0 0,1-1-6 0,-2-2-8 15,1-3 2-15,-4-1-2 0,1 1-9 0,-5-2-1 0,3-2 3 16,-2-1-6-16,-3-1 4 0,-2 0 1 0,0-2-3 16,-3-1 6-16,-3-1 3 0,1-3-1 0,-2 2-1 0,-2 4 0 15,-3 2 4-15,1-4-3 0,-4 6 1 0,0 0-6 16,-4 2-1-16,-1 1-1 0,-2 2 1 0,-1-5 0 0,-2 2-8 16,-4 1 1-16,3 3-2 0,-3 0 3 0,-4 4 4 0,-2 4-8 15,1-1-1-15,-5 5 4 0,-1 3 4 0,0 0-3 0,-4 4 2 16,-2 1 1-16,-4 5-7 0,-2-1 6 0,1 3 1 15,-1 1-1-15,-2 2-4 0,1 1 3 0,-3 2 3 0,3 1-5 16,-3 2 7-16,1 0-2 0,2-2 3 0,2 4-8 0,-1-1 5 16,2 0 5-16,0-1-2 0,3 2-2 0,4-3-2 15,2 3-7-15,2-6-23 0,1 6-16 0,4-6-23 0,-2 4-38 16,7-1-34-16,-4 3-34 0,9-4-49 0,3-1-59 0,-1 4-52 16,-2-1-55-16,5 1-36 0</inkml:trace>
  <inkml:trace contextRef="#ctx0" brushRef="#br0" timeOffset="128297.69">13208 13894 2198 0,'-6'-11'-34'0,"2"2"10"0,0-7 20 0,-1 6 9 0,2 0 5 0,-3-2 1 15,3 2 3-15,-7-4 0 0,6 6 45 0,0-2-2 16,-2 1-9-16,3 1-7 0,-5-1-3 0,5 4-2 0,-3 0 0 16,-1 3-1-16,-3-1-10 0,-2 3-4 0,-1 0-7 0,-2 3 2 15,-3 1 6-15,-2 2 1 0,1 3 0 0,-2 0 1 0,-1 1 2 16,-3 3 0-16,2 0 1 0,0 3 5 0,1-2 1 16,-3 4-1-16,5-2 0 0,3 2 5 0,4-1 3 15,2 1 0-15,3-3-4 0,0-1-12 0,8 1-4 0,0-4 4 16,0 0 4-16,0 0 2 0,0 1 5 0,0-3 3 0,5 1 1 15,3-1 6-15,3-4-4 0,2 1-6 0,6-2-1 16,0-1-12-16,8 0-9 0,-2-3-9 0,3 1-1 16,-1-1-4-16,0 2-2 0,-3-1 5 0,0 0-5 15,-2 0 2-15,-5 1 0 0,2 2 6 0,-6-2-2 0,-1 1-4 0,-4 1 2 16,-1 0-6-16,-4 1 5 0,0 0 5 0,-6 3-8 16,1 0-1-16,-4 3 3 0,-2 0 2 0,-3 0-2 15,-2 0 7-15,-4 2-9 0,-2 0 1 0,-3 1 7 16,0-1-5-16,-2-2 0 0,-1 0-3 0,-2 0 7 0,-2-2-9 0,6 0 10 15,0-3-3-15,0-3-3 0,6 1 5 0,0-3-2 16,5 0 0-16,4-2 1 0,2-2 2 0,2-2-21 16,4-1-30-16,0-5-14 0,0 0-39 0,0-4-33 15,0-4-27-15,2-3-37 0,4 2-39 0,6-4 6 0,-2 3-22 16,7-2-39-16</inkml:trace>
  <inkml:trace contextRef="#ctx0" brushRef="#br0" timeOffset="128906.18">13322 13904 1727 0,'0'-5'36'0,"0"-3"27"0,2 0 15 0,0 10 21 0,-2-1 12 0,-2 1 12 0,0-2 7 0,2 1-2 0,0 3-34 0,-3-3-24 16,6 1-18-16,-6-2-17 0,3 0-14 0,0 0-10 0,0 0-9 16,0 0-3-16,0 0 1 0,-1 0-3 0,1 3-1 15,0-2 1-15,-127-1 11 0,127 1-15 0,7 0 4 0,-7-1 1 16,0 2-1-16,-2-1 0 0,2-1 2 0,0 0 0 16,123 2-11-16,-123-2 12 0,-8 0-5 0,8 0 11 0,0 0 2 15,0 0 5-15,0 1 8 0,-1-1 13 0,1 0 9 0,0 1-1 16,0-2 7-16,-4 2-5 0,4-2-2 0,-3 1-2 15,1-1-5-15,-2-1-12 0,1 1 7 0,1-1 17 16,-1 0 5-16,3 1-1 0,-3-2 9 0,3 1 5 16,-2 1 2-16,2 0 5 0,-1 1-12 0,1-1-12 0,-3 1-8 0,3-2 3 15,0 4-7-15,0-2-9 0,1-2-5 0,-2 4-9 16,1-4-1-16,0 4-6 0,1-2-1 0,-1 2-2 16,2-1-2-16,-2 5 4 0,1 1-1 0,1-1 6 15,-2 4 1-15,3 1 8 0,0 2 0 0,1 2 0 0,-1 1 0 0,1-1-4 16,-1 1 2-16,2 0-4 0,-2 1-4 0,-1-2-4 15,0-2-1-15,-2 2 1 0,1-2-2 0,-2 0-3 16,1-3 0-16,-4-1 0 0,3-1 2 0,-1-2 0 16,1-1-1-16,-3-3 1 0,1 2 1 0,1-2 1 0,0-2 1 15,-1-2 1-15,1 0 2 0,0-2 2 0,2-1 1 0,-3-1 3 16,0-2 3-16,3-3 3 0,-2 0-2 0,2-4 0 16,2-1 2-16,1-3-5 0,-3-4 1 0,5-1-2 15,4-2-4-15,-2 1 4 0,1-3-3 0,-2 4 1 16,6-2-4-16,-4 6-3 0,0 3 3 0,5 1-5 15,-7 5-1-15,2 1-2 0,-3 1-2 0,2 7-3 16,-2-1-15-16,0-1-22 0,0 3-39 0,0 1-50 0,0 0-47 16,-2 0-60-16,0 0-51 0,3 0-77 0,-3 0-25 15,0 0-59-15</inkml:trace>
  <inkml:trace contextRef="#ctx0" brushRef="#br0" timeOffset="129248.69">13525 13785 2050 0,'-4'-10'37'0,"1"2"24"0,0-3 33 0,9 5 15 0,-6 7 26 0,0-2 4 0,-3 4 4 0,6 2-3 15,-3-1-37-15,2 1-24 0,-2-2-32 0,2 2 3 16,-2 3-4-16,0-2-2 0,0 2 0 0,0 3 10 0,0 2-1 16,0 3 11-16,1 1 3 0,-1 1-16 0,2-2-20 15,-2 4-3-15,1-1-3 0,1-1-8 0,-2-1 0 0,3 2-6 16,-1-4-5-16,1 1 1 0,0-3-6 0,1 0 3 15,-3-4 0-15,3 1 3 0,0-2-3 0,-1-3 1 0,0 2 6 16,-3-5-1-16,3 1 20 0,0-1 8 0,-1-4 6 0,1-1 2 16,1-3 7-16,1 1 4 0,0-5 2 0,3-2-4 15,-3-6-8-15,3 2 0 0,1-3-4 0,-1-5-1 16,0-2-1-16,0-2-3 0,3-2 8 0,-3-1 10 16,0 0 12-16,1 5-12 0,-1 3 4 0,-1 2 5 15,-1 7 10-15,-1 2 2 0,1 6-14 0,-3 1-10 16,0 5-17-16,-3 0-2 0,2 0-6 0,0 0-9 0,-2 0-12 15,1 0-8-15,1 0-36 0,-1 3-53 0,1-1-86 16,1 4-100-16,-3-2-123 0,-3 4-126 0</inkml:trace>
  <inkml:trace contextRef="#ctx0" brushRef="#br0" timeOffset="130248.97">11798 12743 1249 0,'-2'-24'10'0,"4"3"8"16,-4 1-2-16,7 10-4 0,-8 0 0 0,3 12-1 0,0 6-1 0,3 13 23 0,-3 10 0 15,3 11 1-15,1 15-28 0,-4 10 66 0,4 16-31 16,-10 11 1-16,4 6 23 0,-4 15-10 0,-4 0-6 16,-2 13 5-16,-1 2 39 0,2 8-56 0,-5 1 35 0,5-1 2 15,-3 0-19-15,8-3 11 0,-1 4 6 0,2-8 1 0,2-7-8 16,2 1-6-16,2-2-3 0,2-1-3 16,4 2 2-16,-2-1-23 0,1-4-13 0,-1-4-18 0,1 0-17 15,-3-9-15-15,0-2-14 0,-3-10-12 0,0-11-29 16,3 3-28-16,-1-19-26 0,1-8-10 0,-1-9-35 0,4-10-48 15</inkml:trace>
  <inkml:trace contextRef="#ctx0" brushRef="#br0" timeOffset="130925.52">14744 12263 888 0,'-13'5'15'0,"4"-3"7"0,-2 12 10 0,-5-3 25 0,7-1 17 0,-4 7 25 0,0 3-32 16,5 10 79-16,0 3-59 0,2 10 6 0,-2 8 2 16,2 8-15-16,-1 14-8 0,3 7-15 0,0 6 51 15,-1 5-75-15,5 6 48 0,-4 5 7 0,8 0-1 0,1 9-7 16,3-2-1-16,2 7-6 0,-1 2-14 0,2 1 12 16,-3 2 9-16,2 0-14 0,-4 2 8 0,-3-10 1 15,0 2-1-15,-6-9 2 0,0-4 7 0,-3-9 4 0,1-2-9 16,-4-9 3-16,2-7-10 0,-1-2-10 0,2-4 3 15,0-3-6-15,1-4-15 0,0-2-18 0,0-5-6 0,2-2-6 16,-3-1-9-16,3-3 5 0,0-3-8 0,0-7 1 0,-1 0-1 16,1-6 2-16,0-3-2 0,0-6-3 0,1-3 0 15,0-4 4-15,2-6-16 0,0-5-29 0,2-2-37 16,5-4-73-16,-6-4-64 0,2-2-97 0,2-7-77 16</inkml:trace>
  <inkml:trace contextRef="#ctx0" brushRef="#br0" timeOffset="145000.67">3804 14004 2291 0,'0'-9'-23'0,"2"-6"30"0,-4 6 8 0,2 0 16 0,3-2 19 16,-1-1 27-16,1 2 15 0,3-4 19 0,-1 7 27 0,-1-1-9 15,-1-1 10-15,3 0-9 0,-3 4-8 0,0-5-14 0,-3 4-8 16,0-1-7-16,0-2 12 0,-3 4-17 0,1-3-20 15,-4 3-7-15,0-1-10 0,-4 1-15 0,-1 5-6 16,-6 0-15-16,-5 7-19 0,-1 4-4 0,-5 4 8 0,-5 3-6 16,-5 7-3-16,-3 3 7 0,1 5-3 0,-4 3 3 15,3 2 9-15,1 0-6 0,4 5-2 0,0 0 3 0,7 3 2 16,5-1 0-16,4 1 1 0,4 1-4 0,5-1-3 16,5 0 7-16,4-3-3 0,5-1-1 0,5-2 3 0,6-3-1 15,4-6-3-15,6 0 5 0,4-6-2 0,5-4 6 16,4-4-4-16,5-4 4 0,1-5 1 0,7-1-3 15,1-9 1-15,4-3 0 0,2-4 3 0,3-5-12 0,-1-6 3 16,-1-5-2-16,-2-4-4 0,-4-4-1 0,0-6-5 16,-4-2-16-16,-3-2-4 0,-7-4-4 0,2-3-8 0,-10-6-8 15,-3 0-17-15,-2-4 3 0,-9 0 5 0,-5-4 10 16,-8 2-4-16,-3-3 7 0,-12 8 5 0,1 6 8 16,-11 8 17-16,-1 4-3 0,-4 10 2 0,-1 5 2 0,-4 7-5 15,-3 7-5-15,-4 6-9 0,0 2-3 0,-4 2-26 16,-3 6-9-16,-2-1-6 0,-4 8-19 0,3 1-2 0,3 5-22 15,4-1-23-15,1 4-30 0,9-1-10 0,8 6 6 16,2 0-27-16,8 0-28 0,3-2-30 0</inkml:trace>
  <inkml:trace contextRef="#ctx0" brushRef="#br0" timeOffset="145516.67">3706 14716 1903 0,'-6'8'-22'0,"-2"-3"0"0,3-8-2 0,-3 10 3 0,-1 6-3 16,-1-3 0-16,-1 7 2 0,0-1-1 0,0 4 21 0,-3 0 4 16,3 7 2-16,-2-1-3 0,-3 4 3 0,4 2-2 15,-4-2 3-15,1 0 13 0,-2 1 17 0,3 0-4 0,-2-4 6 16,0 3 3-16,2-8 12 0,1 5 6 0,4-4-4 0,-5 3-11 15,7-5-15-15,1-2 5 0,0-2-6 0,3-2-2 16,1-1-10-16,2-5-2 0,0-1 0 0,3-1-2 0,3-2 4 16,-1 1-2-16,-2-3 8 0,7 0 8 0,-2 0 5 15,3 0 2-15,3 1 3 0,0-1 3 0,4-2-1 16,2 0-4-16,2 3-3 0,1-1-8 0,0 0-3 0,6-2-2 16,-1 2-6-16,2-2 1 0,4 1-4 0,-1-2 4 0,3-2-6 15,-1 2-5-15,4-1 2 0,-4-1-3 0,2-2 2 16,-4 2-4-16,0-4 6 0,-3-2-4 0,0 1-3 0,-5-1 6 15,-4-3-4-15,-4 1-2 0,-4-2 5 0,1-3-4 16,-6-2-3-16,0-2 2 0,-6-1 3 0,2-3-7 0,-4-3-1 16,3 1 7-16,-3-7-7 0,0 2 3 0,-1-4 2 15,-2 1-8-15,3-3 8 0,-5 3 2 0,2-3 0 0,-3-1-3 16,-1 5 0-16,-1 1-3 0,-3 4-2 0,0 3 7 16,-6 3-11-16,4 3 8 0,0 4 0 0,-1 2 0 15,1 3-2-15,3 2 3 0,0 3 0 0,4 1-4 0,-1 1 3 16,1 2-10-16,3 2-6 0,0 0-13 0,1 1-7 15,-1 3-14-15,3-1-6 0,-3 2-16 0,6 5-15 0,-3-1-23 16,0 1-7-16,3-3-30 0,-1 0 13 0,3 1-35 16,-1 1-37-16</inkml:trace>
  <inkml:trace contextRef="#ctx0" brushRef="#br0" timeOffset="146455.2">3999 15111 1586 0,'-2'-3'16'0,"2"3"-27"0,3-3 54 0,-1 3-46 0,-2 3 54 0,0 1-28 0,3 4 1 0,-3 0 13 16,3 4 4-16,-1 2 31 0,1 2-43 0,2 1 54 15,-1 5-49-15,-2 1 33 0,1 1 8 0,2 1-5 0,1 1-11 0,-1 1 7 16,4 2-4-16,1 2 1 0,1 0 2 0,3 2 0 15,-3 1-2-15,2 1-7 0,1 2-5 0,2 0 1 16,0 3 7-16,4 0-4 0,0 3-5 0,1-1 1 0,8 4-8 16,1-1 6-16,0 3-9 0,3-1-7 0,4 4-20 15,-4-3 0-15,7 3-5 0,0 0-2 0,3 1 9 0,0-1-4 16,4-3 17-16,4 2 3 0,3-1 5 0,3 0 0 16,3 1 2-16,3-1-3 0,5 1-7 0,3 2-4 0,3 0-9 15,7 1-12-15,-2-1 5 0,3-2 7 0,5 2-3 16,2-5 8-16,12 0 4 0,0-2 8 0,7-3-3 0,4-1 12 15,10-3-7-15,4-1-7 0,1-4 15 0,6 2-8 16,-8-7-7-16,6 0-3 0,-1-1-3 0,1-1-3 0,5-5-3 16,3 1 1-16,2-4-12 0,3 0 1 0,9-4 1 15,5 0-2-15,-8-2 8 0,2-5-7 0,2 0 2 0,4-4-3 16,-2-1-3-16,4-2 3 0,2-2-2 0,-3-3 0 16,15-2-4-16,-9-2 5 0,5 0-1 0,4-2 0 0,5-3-1 15,6 1 0-15,3-1-5 0,2-1 9 0,0 1-10 16,6-1 4-16,-3 1-4 0,-2-2 1 0,-3 0 3 15,-3-1 0-15,-3 0 5 0,-2-1-7 0,-6-1 4 0,0-2-3 16,-3-1-1-16,-2-2 5 0,2 0-4 0,-5-3 1 0,0 0 1 16,0-4-1-16,3-2 8 0,-9-2-3 0,0 0 2 15,-2-3-2-15,-5-4-3 0,-2-2-1 0,-5-3-2 16,-2-3 1-16,-6-1-2 0,4 0 6 0,-11 2-2 0,-4 0 3 16,-10 1-1-16,-8-2-3 0,-6 4 0 0,0-1-3 15,-7-2-6-15,-4 1 1 0,1-3 2 0,-6-1-5 0,3 0 3 16,-2-2 2-16,-3 2 0 0,-5-2 2 0,-4-2-1 15,2-2-1-15,-9 1-3 0,-4-1 6 0,-2-3-1 0,-4 2-1 16,-1-2 0-16,-7-1 0 0,-2 1 2 0,-4 0-3 16,-3-1 6-16,-6 7-4 0,-7 3 0 0,-6 2-1 0,-5 4 3 15,-4 4 4-15,-3 5-3 0,-3 5-1 0,-4 7-2 16,0-3-1-16,1 3 4 0,-4 5 3 0,1 1-2 0,-2 3-1 16,0 4 1-16,-3 1 6 0,-1 3-3 0,3 1 3 15,-3 1-4-15,4 3 0 0,-4 1-4 0,4-2 1 0,-1 3-1 16,1-1 2-16,0 2-4 0,0 0-1 0,0-1 5 15,0 2-3-15,0-1 2 0,0 2 0 0,1-1-4 16,-1-1-3-16,0 1 7 0,0-1-1 0,2 3-5 0,0-1 7 16,-1-2-1-16,3 3-6 0,0-3 8 0,-1 4-3 15,0 0-2-15,0-1 3 0,1-1-15 0,0 2-22 0,-2 0-7 16,3-2-16-16,-3 1-25 0,7-3-25 0,-8-2-19 16,2 2-46-16,-4 3-19 0,1-1-27 0,-2-2-37 0,2 0 16 15,0 0-35-15,-8 0-22 0</inkml:trace>
  <inkml:trace contextRef="#ctx0" brushRef="#br0" timeOffset="146812.75">16775 15084 1641 0,'-8'2'66'0,"-2"-2"-33"0,8 0 13 0,-1 3 5 0,-2-3 0 0,1 0 14 16,2 0 10-16,2 0 14 0,0 0-59 0,0 0 50 15,2 0-6-15,-2 0 7 0,3 0 13 0,-2 0-3 0,1 3-9 16,-1-3-6-16,1 0 5 0,1 0-11 0,4 0-5 16,-1 0-12-16,6 0-12 0,1 0-10 0,3-6-3 15,3 1-11-15,3-1-9 0,0-4-2 0,1-3-4 0,4-1-4 16,-4-5 5-16,2-2-4 0,1 0 0 0,-2-1 10 16,-6 0 0-16,1-1-2 0,-3-1 5 0,0 1 3 15,-3-1-3-15,-2 2 14 0,0-2 11 0,-3 6 3 0,3-3 2 16,0 6 6-16,-2 0-2 0,1 5-1 0,-4 1-1 15,5 4-11-15,-6 5-10 0,1 0-6 0,-1 2-4 16,3 5-2-16,-2 3 4 0,4 3 5 0,-4 3 6 0,5 5 1 16,-3 3 4-16,3 2-5 0,3 3 0 0,-1 3-4 15,1 0-2-15,-3 1-7 0,2 3-8 0,1-9-5 0,-3 0-17 16,0-2-54-16,4 1-46 0,-11-1-75 0,-4-1-72 16,2-5-89-16,-4 0-66 0</inkml:trace>
  <inkml:trace contextRef="#ctx0" brushRef="#br0" timeOffset="148107.63">9209 16598 3124 0,'-19'-20'16'0,"3"-2"28"0,4 2 7 0,5-2 7 0,1 3 3 16,9 3 8-16,7 7 18 0,5 2 22 0,14 7-2 15,6 7-1-15,8 4 14 0,7 8 16 0,10 9 24 16,8 4-3-16,4 11 8 0,5 7 15 0,-3 6 7 0,7 5-25 16,1 2-7-16,2 2-12 0,0-1-14 0,-3 0 6 15,-1-2-24-15,-4-3-36 0,5-3-15 0,-7-1-5 0,-5-8-18 16,-4 3-11-16,-5-7-11 0,-2-2-9 0,-5-4-2 16,-1-3-2-16,-4-3-8 0,-3 1 6 0,-5-8 1 0,-2-3-38 15,-6 4-45-15,0-10-65 0,-7-4-51 0,-2-5-62 16,-7 1-77-16,0-11-80 0,-6 1-89 0,-3-5-39 0,-2-9-25 15</inkml:trace>
  <inkml:trace contextRef="#ctx0" brushRef="#br0" timeOffset="148329.18">10828 16610 2782 0,'-8'9'42'0,"-4"2"23"15,-4 6 28-15,-4-9 14 0,-4 17 18 0,-8 8 15 0,-2 12 23 16,-5 6 9-16,-3 9-15 0,-4 4-8 0,-6 6-18 16,3 2 13-16,-11 1-5 0,0 0-8 0,-9-1-7 0,-1-4 1 15,3 2-23-15,2-8-10 0,2 1 0 0,1-6-35 16,7-6-1-16,4-3-7 0,4-3-32 0,7-1-13 0,1-5-42 16,0 3-37-16,5-8-53 0,4 2-43 0,4-4-73 15,0 4-69-15,-1-6-75 0,-2 3-80 0,4-5-45 16</inkml:trace>
  <inkml:trace contextRef="#ctx0" brushRef="#br0" timeOffset="148795.51">6648 17041 2477 0,'-4'-21'18'0,"4"1"17"0,2-2 1 0,0-5 2 16,4 7 2-16,5 1-3 0,2 5 2 0,4 9 2 0,2 2-14 16,3 6-8-16,3 4 25 0,7 8 4 0,1 2 13 15,5 9 20-15,-1 2 7 0,3 8 4 0,0 2 5 0,5 7-10 16,-1 2-16-16,3 3-7 0,-1 1-15 0,0 1-13 15,4 2-9-15,2-1-5 0,-1 0-9 0,-3-1 3 0,-1-2-10 16,-1 0 0-16,-5-4 4 0,-3-5-5 0,-3-3-5 16,-2-3-1-16,-3-6-2 0,-6-4-24 0,1-4-36 0,-8-6-50 15,-1 0-43-15,-8-3-47 0,-4 0-44 0,0-9-55 16,-3 1-52-16,-4-6-68 0</inkml:trace>
  <inkml:trace contextRef="#ctx0" brushRef="#br0" timeOffset="148989.29">7574 16895 2477 0,'-28'29'37'15,"-7"4"24"-15,-8 10 21 0,5 3 6 0,-17 13 19 16,-7 6 11-16,0 10 9 0,-1 5-2 0,-8 15-36 16,-5-5-24-16,-7 8-20 0,-11 6-8 0,-7 5-59 0,-11 6-58 15,-20-1-79-15,-18 11-38 0,-10 1-62 0,-1 1-54 0,-13 7-109 16</inkml:trace>
  <inkml:trace contextRef="#ctx0" brushRef="#br0" timeOffset="150982.37">4022 13515 1447 0,'2'-36'39'0,"-2"7"-32"0,-2-1 62 0,-12 6-32 0,8 5-3 0,-4 1 2 0,-4 9-1 0,-2 1-2 0,-4 6-38 0,-4 4 35 15,-6 6-63-15,-5 1 41 0,-6 7 22 0,-9 6 1 0,-7 1 13 16,-2 10 16-16,-7 4 1 0,-4 7-1 0,-6 3 5 15,-1 13 15-15,-4 7-15 0,0 10 1 0,1 7-10 0,-1 9-12 16,2 5 2-16,14 5 22 0,5 4 11 0,11 0-21 0,5 0-6 16,9 1-9-16,8 0 5 0,11-1-3 0,4 2 32 0,4-1-19 15,6 8-15-15,2-5 2 0,8 1 3 0,0-4 5 0,6-3-7 16,7-4 3-16,4-9-27 0,5-11 1 0,9-8 4 0,8-9 4 16,8-5 7-16,13-12-2 0,12-5 1 0,3-10 12 15,13-8-6-15,8-6-6 0,8-7 1 0,1-7-4 0,-1-8-2 0,1-9-5 16,-6-8 0-16,-1-9-16 0,3-8-5 0,-3-7 1 15,3-12-8-15,-3-7-7 0,-1-10-21 0,2-7 2 0,-1-11-15 16,-8-5-12-16,-11-10-15 0,-10 0-2 0,-10-9-13 16,-10 0-17-16,-13-8 12 0,-7-2-6 0,-7-4 10 15,-8 2 7-15,-9-9 7 0,-4-3-7 0,-11 0 13 0,-7 3 15 16,-7 6 4-16,-9 7 6 0,-10 11 11 0,-6 15 0 0,-10 17 10 16,-9 16 5-16,-10 22 6 0,-7 9 4 0,-7 19-2 15,-12 12-16-15,-2 12-23 0,-2 9-7 0,-3 15-14 0,1 2-21 16,2 10-32-16,5 0 15 0,8 9-31 0,8 6-15 0,9 4-35 15</inkml:trace>
  <inkml:trace contextRef="#ctx0" brushRef="#br0" timeOffset="151474.57">2925 15890 1727 0,'-5'-5'-3'0,"-1"5"13"0,-2-9 9 0,-3 7 6 0,0-2-1 0,-5 3 0 0,-1-1 13 15,-4 6 5-15,-6-1 9 0,5 1-9 0,3 3 10 0,-6 1-5 16,1 3 5-16,-6 2 0 0,3 2-12 0,-5 3-5 15,-5 1-2-15,0 2-3 0,-9 5-25 0,-1-3 5 0,-2 5-5 16,-5 2-1-16,2 0-6 0,-5 1 4 0,1 2-2 16,0 2-2-16,-4-3 3 0,-2 0-3 0,0 3 0 0,-1-3 2 15,1-5 3-15,-1-3 2 0,6 0-5 0,0-1 3 0,7-4 0 16,4-1-2-16,4-4-28 0,8 1-30 0,5-4-19 0,12-2-41 16,7-7 18-16,6 1-34 0,-1-3-46 0,10-9-37 15,4 1-4-15</inkml:trace>
  <inkml:trace contextRef="#ctx0" brushRef="#br0" timeOffset="151719.67">1929 16120 1302 0,'-7'-4'10'0,"-1"1"33"16,-2-6 35-16,3 3-25 0,-6 2 7 0,-1 2-4 16,1-1 3-16,-2-1 8 0,0 8-9 0,0-4-33 0,-1 5-36 15,0-1 27-15,0 3-10 0,-1 1 5 0,1 1-2 0,2 4-6 16,1 1-2-16,-1 2 2 0,-2 5-4 0,2 1 2 0,1 2 5 15,2 0-1-15,-3 8-2 0,1-5-5 0,1 2 6 0,-1 1-5 16,0 0 7-16,1 0-1 0,-1-1-4 0,1 5 0 16,-1-6 4-16,1 5 0 0,2-3-4 0,0 3 4 0,2-1 12 15,2-2 9-15,-3-1 4 0,5-4 2 0,1 0-3 0,1-5 29 16,7-4 17-16,-1-1 7 0,6-4 0 0,3 1 0 0,6-4 11 16,2 0-2-16,4-2-4 0,5 2-26 0,3-3-16 0,4 1-11 15,3 1-21-15,2-2-44 0,-1 4-46 0,3-1-51 0,1 3-56 16,0-2-53-16,-2 4-71 0</inkml:trace>
  <inkml:trace contextRef="#ctx0" brushRef="#br0" timeOffset="152362.66">2517 15074 954 0,'17'-11'30'0,"-4"-2"14"0,6-2 8 0,-5-1 16 0,2-2 16 0,-3 4 22 0,-2-3-37 16,1 8 78-16,-4-2-80 0,-1 0-10 0,-4 5-7 15,-3-3-14-15,0 5-21 0,-5-4-18 0,-3 8 43 16,-2-3-75-16,-3 2 52 0,-5 1-9 0,-1 2 6 0,-4 4-6 16,-4 2 5-16,-5 3 0 0,-4 4-7 0,-2-2-2 0,-4 5-3 15,-5-1 6-15,1 1-6 0,-6 1 5 0,-2 1-1 0,-1-1-2 16,-1-4 1-16,-4 8-1 0,0-7 9 0,2 6 8 0,-2-2-4 16,1 3 2-16,4-3 0 0,4 3 3 0,2-3-1 0,6-1-2 15,1 0-11-15,1-2-4 0,6-1 2 0,5-3-4 0,1-2 0 16,4 0-3-16,6-4 2 0,3-2 1 0,5-4-31 0,6 1-16 15,7-5-25-15,4-1 15 0,-1-3-39 0,3-2-35 0,3-3-24 16,5-6-30-16</inkml:trace>
  <inkml:trace contextRef="#ctx0" brushRef="#br0" timeOffset="152640.53">1696 14782 731 0,'-22'0'15'0,"0"-5"4"16,1 10 1-16,-6-2 7 0,1 2-4 0,-1 2 4 0,0 4 3 15,3 0-4-15,0 1-5 0,-1 3 0 0,1 0 0 16,-1 6-5-16,2-2 0 0,-3 4 0 0,4 0 2 0,3 3 0 16,0-2-8-16,5 2-6 0,-2-6 1 0,5 3-3 0,-5 0 2 0,8 1-9 15,-4-1-7-15,2 3 6 0,-4-3-1 0,4 4 1 16,1 1-1-16,-2-2 2 0,6 2 4 0,-3-3 1 0,5-1-1 0,-2-4-3 16,5 2-1-16,0-6 2 0,5-2 0 0,3-4 16 0,4 1 12 15,1-4 19-15,4-3 18 0,-4 0 16 0,6-4 6 0,2 4-23 16,4-1 58-16,0 3-62 0,5-4 26 0,-1 6-52 0,2 0 25 15,4 2-59-15,3 2 33 0,-6 3-11 0,3-1-25 16,-2 5 11-16,0 2-9 0,-4 3-39 0,1 3-54 0,-5-3-19 0,0 9-89 16</inkml:trace>
  <inkml:trace contextRef="#ctx0" brushRef="#br0" timeOffset="154993.01">17263 12886 1287 0,'3'-10'18'0,"-3"-2"27"0,5 1 8 0,-1-3-26 0,1-2 68 0,-2 1-41 15,1-3 7-15,1 1 2 0,-4 1-19 0,-1-3-24 0,0 1-11 16,-1 1 27-16,-1 1-63 0,-3 0 35 0,0 2-8 16,0 1 1-16,-4-1-1 0,0 4-1 0,-3-2 3 0,-5 4-4 15,-5 0 0-15,3 0 2 0,-6 4 3 0,0 1-6 16,-7 5-1-16,-5-1-2 0,-2 3 6 0,-5-1-1 15,-4 3-2-15,-7 1 1 0,-7 0-2 0,-6 1 4 0,0-1 6 16,-4-1-3-16,-1 2-5 0,-3 0 16 0,6 1 13 16,-3 0 4-16,9 2 3 0,-1 3-5 0,6 2 1 15,-1 3 1-15,7 2 2 0,-1 5-13 0,5 3-14 0,-3 5 2 16,4 2-3-16,6 6 1 0,-1 3 1 0,0 2-2 16,2 6-4-16,1 2 4 0,1 6-5 0,-1 0-2 0,-1 7 2 15,-6-1 4-15,4 5-13 0,0-2 10 0,1 2 1 16,7 6-3-16,2 0 11 0,6 3 1 0,2 1 6 15,9 1 2-15,4 0 10 0,3 6-5 0,6-4 8 0,5-1 1 16,2-7 0-16,4 1 0 0,3-7 3 0,4-4 2 16,5-3 4-16,2-5-5 0,8-6 3 0,0 0 4 15,5-9 0-15,6 1 2 0,3-7-9 0,6-3-3 0,-3-5-4 16,10-3 5-16,-5-3-8 0,11-2-6 0,4-5-7 0,5-2 0 0,4-3-6 16,2 0-2-16,10-5-1 15,0-5 2-15,5-2-3 0,2-2 1 0,2-5-1 0,0-1-2 0,3-6 2 16,1 4 1-16,-5-5 1 0,-2 1-8 0,-4-6 5 15,-3 0 1-15,-5-3-5 0,-4-3 1 0,-10-4-1 0,-7-4 1 16,3-7-2-16,-8-1 5 0,-4-2-1 0,-4-7-4 16,-4 0 8-16,-6-6-1 0,-5-1 2 0,-3-2-5 0,-4 0 1 15,-4-5-1-15,-5-1-1 0,0 0 2 0,-7-5-9 16,1-1 0-16,-2 0 4 0,-2-3-3 0,-4 7 5 16,0 1-1-16,-6 4-4 0,3 5-2 0,-6 0 9 0,-1 4-3 15,-2 5-3-15,0 3 1 0,-3 0-2 0,-2 1 4 16,1 4-2-16,-4 1 2 0,1 1-3 0,-1 5 0 0,1 2 6 15,-3 0-5-15,0 2 1 0,3 1-1 0,-2 4 2 0,0 1-4 16,-1 2 5-16,3 0 2 0,0 2-5 16,2 3 3-16,0 0 1 0,1 1-3 0,2 2 0 15,0 1 4-15,3 2 1 0,0 2-6 0,1-2 2 0,-1 0 2 16,1 4-2-16,-1-1 2 0,1 2 0 0,-1-2-1 16,-1 1-2-16,1 0 4 0,-1 3 1 0,1-2-3 0,2 3 3 15,-5-2-5-15,5 3 4 0,-1-1-1 0,-1-1-1 16,-1 3-5-16,3-1 3 0,-1 0 3 0,-1 2-2 15,3-3 5-15,-2 1-6 0,2 2 1 0,3 0-1 0,-2 0 4 16,0-2 0-16,3 2-2 0,-1 0-2 0,1-1 0 16,1 1 7-16,0 0 1 0,0 0 5 0,0 0-2 15,1 0 1-15,-1 0 0 0,0 1 2 0,2-1 0 0,-2 0-1 16,1 0-1-16,-2 2-5 0,1-4 7 0,1 4-3 16,-1-2 0-16,0 0 6 0,-1 0-1 0,1 0 0 15,1 0 0-15,-1 0-5 0,0 0-1 0,-1 0 1 0,2 0 2 16,-1 0-4-16,2 2 11 0,0-2 2 0,-4 0-2 15,4 3 6-15,-2-3-3 0,0 0 1 0,0 0 1 16,1 0 4-16,-1 0-14 0,0 2 4 0,0-2 4 0,0 0-1 16,3 0 7-16,-3 0-3 0,0 0-3 0,0-2 0 15,-3 2 1-15,3 0-7 0,0 0-2 0,0-3-2 0,0 6-5 0,0-6-2 16,0 3 0-16,-1 0-2 0,1 0-1 16,-2 0-1-16,2-2 0 0,0 2-1 0,2 0-32 15,-2-3-41-15,1 1-51 0,-1 2-85 0,-1 0-88 16,-1-1-86-16</inkml:trace>
  <inkml:trace contextRef="#ctx0" brushRef="#br0" timeOffset="156923.57">10487 13905 1048 0,'6'0'8'0,"-4"2"11"0,4-2 10 0,-4 0 13 0,2 0 17 0,-1 0 8 0,-1 2 11 0,-2-2-27 16,0 0 50-16,0 0-44 0,0 0 48 0,0 0-58 0,0 0-3 15,0 0 1-15,0 0-4 0,0 0 29 0,0 0-49 16,0 0 45-16,0 0 15 0,0 0-25 0,0 0 1 16,0 0-5-16,0 0 0 0,0 0-4 0,0 0-12 15,0 0 3-15,0 0-7 0,0 0 2 0,0 0-2 0,0 0 2 16,49-63 2-16,-49 63 1 0,0 0 1 0,52-67-5 16,-39 53-1-16,4-3-7 0,-4-1-1 0,4-1-6 15,1-4-3-15,4 0-10 0,0-3 0 0,5-1 0 0,1-9-2 16,4 1-1-16,4-2-3 0,4-1 1 0,4-4-2 15,2 0 5-15,5 0 16 0,3-1 13 0,-2 4-1 16,3-3 4-16,2 2 2 0,3 0-1 0,0 1 5 0,3 1-4 16,-1 5-13-16,4-1-16 0,4-1 0 0,3 5 0 15,1 2-7-15,-1-2 3 0,7 3-3 0,-5 1 5 0,4 1-6 16,-1 0-2-16,0 2 6 0,0-1-6 0,-1 2 3 16,3-2 0-16,-9 4 0 0,1-2-7 0,-2 2 10 15,1-2 12-15,0 3-3 0,-4-4 15 0,1 4 6 0,-5 0 2 16,8-1 5-16,-1 1 8 0,-1 3-11 0,-4 1-5 15,3 2 6-15,-1 1-3 0,1 3 0 0,-1 0-1 16,-2 5-3-16,0 1-4 0,0 1 5 0,0 4-1 0,-3 2-4 16,-1 3-8-16,-2 0-6 0,-7 6-3 0,-1 1 0 15,-3 3 0-15,0 2-4 0,-1 2-2 0,1 1 0 16,-1 1-3-16,1 2 3 0,4-1 2 0,0 2 8 0,2-1 6 16,-2 1 8-16,0-1 7 0,3-1-2 0,-2 0 4 15,4 0-4-15,-4 1-4 0,-2-5-8 0,1 2-1 0,-6-1-6 16,0-1-8-16,-5-1 2 0,3 2-1 0,-6-4 7 15,1 2 8-15,0-1 1 0,-3-2 7 0,1 0 5 16,-1-1 5-16,1 3-2 0,-1-1-2 0,-3-2-3 16,3 0-4-16,-6 2-2 0,-1-2-12 0,-7 2-5 0,2-3-8 15,-2 1 5-15,-5-1 0 0,2 0-1 0,-1 1-1 16,1-3 1-16,4 4 6 0,-5-5-1 0,4 2-1 0,-5-1 2 16,2 1-1-16,-1-1-3 0,-2-3 3 0,-1 2-5 15,-2-3-5-15,-1 1 0 0,-2-2 8 0,-2-2-8 16,1 1 0-16,-6 1 6 0,4-4-4 0,-4 2 6 0,0-3-4 15,0 1 2-15,-3-2-4 0,4 2 10 0,-4-3-5 16,1 2 3-16,1-2-3 0,0 0-1 0,-2 0 6 16,0 0-2-16,0 0 0 0,0 0-6 0,1-2 2 0,-1 2-2 15,0 0 5-15,0 0-8 0,0 0 0 0,0 0 1 16,0 0-4-16,0-3 5 0,4 3-4 0,-4-2-23 16,0 0-20-16,-4-2-32 0,1 0-34 0,1 2-31 0,-6-5-28 15,5 1-38-15,0-2-34 0,-2-3-11 0,0-1-9 0,-1 2 14 16,1-3 11-16,2 2 13 0,0 0 7 0,-2 0 11 15,0 4 73-15,-4 0-34 0,4 0 64 0,-1 3-34 16,3 0 55-16,-4-1 13 0,4 2 29 0,-1 1 23 16,-6-1-38-16,7 3 65 0,-3 0-39 0,-1 0 68 15,-4-2-20-15,2 2 14 0,-1 2-47 0,-4-2 52 0,3 0-47 16,-5 2 61-16,5 1-55 0,0 0 68 0,0-1-66 16,-2 4-5-16,4-3 46 0,-1 2-46 0,2-2 66 15,4 5-46-15,-1-6 59 0,5 4-74 0,-8-1 68 0,12 0 13 16,-8 1 13-16,4-3 6 0,3 5-8 0,0-3-3 15,2 6 8-15,-2-3 4 0,5 2-19 0,-6-1-19 0,9 2-13 16,-5-1-12-16,2 0-2 0,0-2-9 0,0 1-1 16,-2-2 0-16,4-1-2 0,-2-1 6 0,1-1-3 15,-3-1-1-15,2 1-2 0,0-4-10 0,0 0-7 0,-2 0-2 16,2-4 0-16,0 1-2 0,1-1-5 0,0-3 2 16,0-1-5-16,-1-1 10 0,1-1-9 0,-2 0 2 15,-1-1-1-15,2-3 1 0,-2 2 1 0,1 0-1 16,-1-1 0-16,0-1-3 0,-2-2 6 0,1 1-3 0,0-2 5 15,-1 1-1-15,-1-1 6 0,-2-2 7 0,-1 0 17 16,0 4 8-16,-1-4 12 0,-1 7-5 0,-3-3 11 0,5 4 6 16,-3 1 2-16,3 3-10 0,-4 1-10 0,2 2-12 15,2 1-10-15,-1 1 3 0,1 2-16 0,0 0-5 16,0 0-8-16,0 2 2 0,-2 1-4 0,2 1 2 0,0 1-2 0,0 0 4 16,2 3 3-16,-2-1 6 0,0 1 6 15,1 1 9-15,3-1 7 0,-2-1 6 0,1 2-3 16,1-1 5-16,0 0 1 0,-2-4-3 0,4 3-6 0,-1-2-11 15,0-1-3-15,1 0-2 0,0 0 2 0,-1-1-5 16,0-1 2-16,-2 0-5 0,2 2 8 0,-1-4 8 0,-2 1 0 16,0-2 1-16,1 1 2 0,-3 0-2 0,1-1-4 15,-1 1 8-15,2 0-10 0,-2-3-6 0,0 3-3 16,0 0-2-16,0 0-9 0,0 0 2 0,0 0 1 0,3 0-6 16,-3 0 4-16,0-2-2 0,0 4 0 0,0-2-1 15,0 0 7-15,0 0-3 0,0 0 2 0,4 0-2 16,-4 0-1-16,0 3 5 0,0-6 0 0,0 3 0 15,0 0-4-15,0 0-2 0,1-2 5 0,1 2-5 0,-1 0 2 16,1 0-2-16,-2 0-1 0,0 0 0 0,3 0 3 16,-3 0-1-16,0 0-3 0,0 0 4 0,-3 0 1 15,3-1-3-15,0 1-6 0,0-1-20 0,-3 0-48 0,1 2-60 16,1-2-84-16,-3 1-106 0,-4-2-104 0</inkml:trace>
  <inkml:trace contextRef="#ctx0" brushRef="#br0" timeOffset="158810.89">7818 12900 1680 0,'0'0'19'0,"1"0"20"0,-2-8 0 0,1 2 0 0,0 1-1 0,0 0 4 16,-2-4 0-16,2 1 7 0,-2-2-17 0,-1-2-2 0,3-1 6 15,-1-1 5-15,-4 0 8 0,2-4 11 16,0 5 9-16,-2-5 5 0,3 2 1 0,-4 2-11 0,1 1-6 16,-2 0-4-16,3 4-4 0,-4 0-19 0,0 4-7 15,2 1-14-15,-2 2-6 0,0 2-5 0,0 6 0 0,-1-1 0 16,-2 6-3-16,-2 1 4 0,-1 2-5 0,1 0 5 16,2 5 2-16,-1-3-2 0,0 3 0 0,4 0 2 15,-1-3 1-15,4 3 3 0,5-4-1 0,-3 2-1 0,6-5 5 16,-1 0 2-16,3-1 4 0,-2-3-2 0,5 0 1 15,-2-3 0-15,0 1 9 0,1-4-1 0,-1 0-2 16,2 0-2-16,-2-4-2 0,4 0-3 0,-4 0 1 16,5-4-4-16,-3 1-6 0,3-3-4 0,-2 0-1 0,0-3 4 15,0 1-4-15,0-1 6 0,-1 0-4 0,-1-3 1 16,-1 4-1-16,-1-2 6 0,2 0-1 0,-2 2 1 0,-1 2 1 16,-1 2-4-16,0 0 2 0,0 5-6 0,0-1 4 15,1 4-2-15,2 1 2 0,-2 6 7 0,1 0 3 16,2 6-1-16,1 2 3 0,2 6 3 0,2 2 0 15,2 7 0-15,-3 1 4 0,2 3-8 0,1 0 3 0,-3-1 3 16,3 2-2-16,-3-1-1 0,-3-4 2 0,0 0-5 16,0-3-3-16,-3-4 2 0,-2-1-5 0,-2-3 1 0,-2 0-3 15,-2-4 0-15,-4-2-2 0,0-1 5 0,-3-3-2 16,-3-1-5-16,-1-2 2 0,-2-1 1 0,-1-3 0 16,1-1 3-16,-3-2-2 0,0-2-1 0,2-6 1 0,1 2-1 15,2-4-2-15,0 0-2 0,2-6 3 0,4-1-5 16,-1-3 1-16,1-1 3 0,5-3-4 0,3-4 0 0,0 3 5 15,0-2 0-15,6 3-2 0,0 0 4 0,2 3 1 16,0 2-7-16,2 3 2 0,2 3 3 0,1 0-7 16,1 5 2-16,-3-1 1 0,2 3-3 0,0 0-4 15,-2 2-11-15,4 1-25 0,-5-2-42 0,-2 1-38 0,0 3-45 16,-4-2-56-16,3-1-49 0,-4 1-31 0,2 0-44 16</inkml:trace>
  <inkml:trace contextRef="#ctx0" brushRef="#br0" timeOffset="159094.57">8093 12813 1911 0,'-2'-5'14'0,"2"0"23"0,2-5 12 0,-2 8 6 0,-2 0 8 0,2-2 4 16,-2 4-3-16,2 1-3 0,0 2-14 0,-3-2-23 15,3 0-15-15,-4 2-4 0,4 1-11 0,-2 1 0 0,-1 2 6 16,2 2 14-16,-3-2 10 0,4 7 3 0,-3-1 8 15,3 2 1-15,-3 3 6 0,6 0 1 0,-3-2-5 16,3 3-7-16,1-1-13 0,0 0-1 0,-2-1-5 0,5-1-6 16,-3-3 1-16,-1 2-5 0,3-6 5 0,-1 1-9 15,0-2 3-15,-2-2 3 0,3-2-14 0,-1-1-16 16,-2-2-20-16,-3-1-32 0,3-1-36 0,1-4-24 0,-1-3-7 16,0-2-41-16,0-2-36 0,1-2-10 0</inkml:trace>
  <inkml:trace contextRef="#ctx0" brushRef="#br0" timeOffset="159185.6">8020 12493 1431 0,'-8'-10'13'0,"-1"-1"9"0,4 6-5 0,0 3-1 0,1-2 0 16,0 4-8-16,1 0-23 0,3 4-20 0,-1 0-49 0,1 1-43 16</inkml:trace>
  <inkml:trace contextRef="#ctx0" brushRef="#br0" timeOffset="159423.47">8229 12577 2190 0,'-2'-3'-31'0,"1"-5"6"0,2 3 3 0,-4 4 1 16,1 1-2-16,2-2-1 0,0 4 3 0,2-1-2 0,-2 7 54 15,0 2 3-15,2 0 4 0,-1 7 12 0,1 1 12 0,-2 4 3 16,3 3 3-16,0 4 2 0,1 2-20 15,1 0-9-15,0 3-8 0,2 0-9 0,-1-5-9 0,2 4-3 16,0-5-4-16,-4 2-2 0,3-5-3 0,-1 0 1 16,1-5-1-16,-1-1-3 0,-1-4-13 0,-1-2-23 15,1-2-24-15,-2-4-26 0,-1 3-31 0,1-8-28 0,-1-2 17 16,-4-1-50-16,1 0-45 0</inkml:trace>
  <inkml:trace contextRef="#ctx0" brushRef="#br0" timeOffset="159607.34">8209 12910 1935 0,'-4'-6'-9'16,"1"1"29"-16,6 2 28 0,-3 1 17 0,0 2 9 16,0 0 6-16,2 2 3 0,2-4 3 0,-1 4 11 0,2-4-27 15,2 0-30-15,-1 2-14 0,6-4-3 0,0 0-9 16,5-2-1-16,1 1-6 0,2-2-10 0,5-2-20 0,-1-1-14 16,0 0-33-16,-4-1-24 0,0-2-34 0,0-2 1 15,0 1-67-15,-12-5 9 0,4 1-19 0,-2-2-15 16</inkml:trace>
  <inkml:trace contextRef="#ctx0" brushRef="#br0" timeOffset="160016.34">8371 12215 917 0,'-35'-20'18'0,"-9"2"18"0,-2 11 17 0,-8 3 26 16,-6 3 19-16,0 8-25 0,-9 2 74 0,-1 13-48 0,-4 1-9 16,4 5-15-16,2 6-9 0,2 5-20 0,7 8-18 15,2 3 24-15,9 9-71 0,1 1 58 0,9 6 5 16,2 7 17-16,12-3 13 0,1 2 10 0,10-4 20 15,7 1 8-15,8-8 28 0,8 2 2 0,6-10-13 0,11 1-4 16,6-6-6-16,4-4-9 0,7-1-18 0,4-8-5 16,8-1-33-16,1-10-9 0,8 1-4 0,3-10-14 0,6-2-15 15,1-6-8-15,2-5-2 0,2-5-1 0,0-7 3 16,-6-5-23-16,-2-8-21 0,3-4-4 0,-9-6-28 16,-1-4-8-16,-12-8-13 0,-3-3-6 0,-11-8-9 0,3 1 13 15,-10-9 24-15,-10-5 2 0,-4-4 29 0,-7-2 5 16,-7-4 12-16,-3-2 2 0,-8 1 10 0,-5 9 8 15,-7 3-2-15,-4 8 4 0,-7 4-1 0,-4 10 5 16,0 8-6-16,-5 10 4 0,-2 3 0 0,-4 4-5 0,-6 8 2 16,1 3-6-16,-3 7 2 0,4 2 0 0,-7 4 6 15,6 1-4-15,2 1 0 0,6 3 4 0,10 0-4 0,3 1 3 16,10 0 0-16,3-1-3 0,7 0-1 0,5 3 2 0,4-1 0 16,2-1-1-16,4-1 3 0,1-1 1 15,2 2 0-15,2-3 0 0,-1 1 1 0,2 0-3 0,2-2 4 16,-4 1-1-16,2-3-2 0,0 0-2 0,-2-1-4 15,-3-2-8-15,3 3-10 0,-4-3-9 0,-2 0-21 16,-3 0-11-16,0 5-15 0,0-7-24 0,-3 4-7 0,3-4 23 16,0-1-62-16,-3 3 1 0,-1 0-41 0</inkml:trace>
  <inkml:trace contextRef="#ctx0" brushRef="#br0" timeOffset="160860.28">5923 13068 1594 0,'-2'-14'20'0,"1"-4"-30"0,4 6 49 0,-8 0-44 0,-2 1 44 16,4 4-48-16,-4 1 50 0,1 6-47 0,-8 0 25 15,1 5-6-15,-6 3 1 0,0 6-1 0,-3 5 20 0,-5 0-10 16,2 9-47-16,-5 0 69 0,4 9-34 0,-2-2 41 16,4 6-55-16,-1-1 51 0,7 5-63 0,-1-4 62 0,8 2 19 15,4 0-11-15,3-4-6 0,3 3 1 0,1-7 15 16,3 5 2-16,0-8 14 0,10 0 7 0,-1-4-18 16,10 4 7-16,-1-7 12 0,7 3 0 0,5-5-14 0,7-3-5 15,3-3-11-15,6 1-10 0,0-9-5 0,3-5-15 16,3-4-20-16,-3-5-2 0,4-8 0 0,-2-1-4 0,1-5 1 15,-9-2-4-15,3 0 3 0,-8-6-5 0,0-1 0 0,-8-4-3 16,-3-1 2-16,-4 0-9 0,-6-7-20 0,-2-3-6 16,-6-3-11-16,-5 2 4 0,-7-6-3 0,-3 0-8 15,-4 0-10-15,-4-1 7 0,-5 2 14 0,-1-2 7 16,-5 5 7-16,-4 2-2 0,-2 4 5 0,-2 7 5 0,-3 8 10 16,-2 5-3-16,-3 8-14 0,0 4-5 0,0 8-12 0,-3 4-19 15,4 9-9-15,-2 2-27 0,8 4-7 16,3 1 26-16,0 2-58 0,3 4 10 0,4 0-14 0,5 0-4 15,2 2-24-15</inkml:trace>
  <inkml:trace contextRef="#ctx0" brushRef="#br0" timeOffset="161561.53">6055 13853 1672 0,'-4'-10'-25'0,"3"-2"56"0,2-7-44 0,-4 11 38 0,-2-6-41 0,5 3 41 0,-3 4-37 15,3 2 48-15,-2-1-10 0,0 1-60 0,0 7 86 0,-1-4-79 0,3 4 82 16,-3 1-84-16,-1 6 72 0,1-3-86 0,-2 7 75 16,-3 5-31-16,1 2 2 0,-3 4-2 0,-3 5 6 15,1 0-6-15,-1 4 17 0,-1-3-16 0,1 2 12 16,2-1-10-16,-3-3-47 0,4 2 45 0,2-7-47 0,-1 0 49 15,3-2-51-15,1 0 51 0,2-5 0 0,-2 3-4 0,5-4-3 16,0 0 55-16,0-2-52 0,0 0 22 0,3 0 15 16,-3-5 3-16,7 3-42 0,-4-3 56 0,8 1 13 0,-5-4-46 15,10 1 57-15,1 0-17 0,-1-5-12 0,8 3-1 16,-2-4-13-16,2 0-4 0,3-4-7 0,1 0-7 16,1-1-10-16,-1 1-1 0,2-4-4 0,-3 1 1 15,-2 0 1-15,-4 0 0 0,1-2-3 0,-3 3-1 0,-6 1 9 16,-4 0-5-16,-1 3-1 0,-2-2 2 0,-4 2 7 0,-2 0 0 15,-2 2 1-15,-1 0-4 0,0 2 0 0,-6-2-5 16,-1 2 3-16,-1 2 2 0,-5-2-9 0,-1 3-1 16,-4-1-1-16,-2 1 3 0,-1 2-4 0,3-1 5 0,-1-1 0 15,2 2-3-15,5-2 0 0,0 0 2 0,4-2-1 16,2-1-2-16,3 1 2 0,2-2 0 0,2-1-2 0,2 2-1 16,2-2 4-16,0 0-1 0,0-2 1 0,3 1-1 15,1 0 3-15,1-1 0 0,2-3-1 0,5-1 6 16,1-2-5-16,2-2-1 0,5-1 2 0,2-3 3 0,1 0-6 15,2-4-1-15,1-1 2 0,-1 2 0 0,0-1 1 0,-2-2 0 16,-2 3-4-16,-1 0 3 0,-2 0 0 0,-4 2-1 16,-2 1 2-16,-3 1-4 0,-1 3 3 0,-1 1 1 15,-6-1 3-15,1 2-4 0,-3 0 5 0,-1 2 0 0,-3 0-6 16,0-1 1-16,0 2-2 0,-6-1-1 0,0 1-1 16,-2 0 2-16,-1-1-5 0,-1 2 2 0,-2-2 1 0,-2 3 0 15,0-3-1-15,1 1 6 0,-1 0-2 0,4 2-4 16,-4-2 3-16,4 2 0 0,2-3 1 0,3 2 3 0,0 1 2 15,5 1-6-15,0 0 1 0,1 0 4 0,2 2-7 16,2-3 2-16,-2 3 1 0,3 0-2 0,0-2-1 0,-1 2-3 16,1-3 0-16,0 1-5 0,2 1 4 0,3-2-7 15,-5 2-20-15,3-3-17 0,2 1-22 0,-1-2-25 16,2 1-15-16,2 0 15 0,-1 2-64 0,-1-3 12 0,1 1-12 16,-4-1-13-16,4-2-2 0</inkml:trace>
  <inkml:trace contextRef="#ctx0" brushRef="#br0" timeOffset="161702.54">6339 13838 1070 0,'-8'-7'5'0,"3"-4"3"0,2-1-3 0,0 6 3 0,-3 2-14 0,3 0-19 15,1 0-31-15,2 0-25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8:59:43.368"/>
    </inkml:context>
    <inkml:brush xml:id="br0">
      <inkml:brushProperty name="width" value="0.1" units="cm"/>
      <inkml:brushProperty name="height" value="0.1" units="cm"/>
      <inkml:brushProperty name="color" value="#FFC114"/>
    </inkml:brush>
  </inkml:definitions>
  <inkml:trace contextRef="#ctx0" brushRef="#br0">200 231 6345 0 0,'0'-17'41'0'0,"1"4"139"0"0,-2 1 0 0 0,1-1-1 0 0,-4-13 1 0 0,3 21-58 0 0,0-1 0 0 0,-1 1 1 0 0,0 0-1 0 0,0 0 0 0 0,-1 0 0 0 0,0 0 0 0 0,0 0 0 0 0,0 0 0 0 0,0 1 0 0 0,-4-5 0 0 0,5 7-72 0 0,-47-49 1228 0 0,45 46-1134 0 0,-2 1 0 0 0,1-1 0 0 0,0 1 0 0 0,-1 1-1 0 0,0-1 1 0 0,0 1 0 0 0,0 0 0 0 0,-9-3 0 0 0,14 6-135 0 0,0 0 1 0 0,-1 0-1 0 0,1 0 0 0 0,0 0 0 0 0,-1 0 1 0 0,1 0-1 0 0,0 0 0 0 0,-1 0 1 0 0,1 1-1 0 0,0-1 0 0 0,0 0 0 0 0,-1 1 1 0 0,1-1-1 0 0,0 1 0 0 0,0 0 0 0 0,0-1 1 0 0,-1 1-1 0 0,1 0 0 0 0,0 0 1 0 0,0-1-1 0 0,0 1 0 0 0,0 0 0 0 0,0 0 1 0 0,1 0-1 0 0,-1 0 0 0 0,0 1 1 0 0,0-1-1 0 0,1 0 0 0 0,-1 0 0 0 0,1 0 1 0 0,-1 0-1 0 0,1 1 0 0 0,-1-1 1 0 0,0 2-1 0 0,-2 7 34 0 0,1 0-1 0 0,-1 0 1 0 0,0 14 0 0 0,2-18 9 0 0,-3 21 69 0 0,2 0 0 0 0,1 0 0 0 0,2 34-1 0 0,0-48-106 0 0,1-1 1 0 0,0 1-1 0 0,1 0 0 0 0,0-1 0 0 0,1 1 0 0 0,0-1 0 0 0,1 0 1 0 0,12 21-1 0 0,-15-29-6 0 0,0-1 1 0 0,1 1 0 0 0,-1-1 0 0 0,1 0-1 0 0,0 0 1 0 0,0-1 0 0 0,0 1-1 0 0,0 0 1 0 0,5 2 0 0 0,-7-4-10 0 0,0-1-1 0 0,-1 0 1 0 0,1 0 0 0 0,0 1 0 0 0,-1-1-1 0 0,1 0 1 0 0,0 0 0 0 0,0 0 0 0 0,0 0 0 0 0,-1 1-1 0 0,1-1 1 0 0,0 0 0 0 0,0-1 0 0 0,-1 1-1 0 0,1 0 1 0 0,0 0 0 0 0,0 0 0 0 0,-1 0 0 0 0,1-1-1 0 0,0 1 1 0 0,0-1 0 0 0,1 1-18 0 0,-1-1 1 0 0,0 0 0 0 0,0 0-1 0 0,0-1 1 0 0,0 1-1 0 0,-1 0 1 0 0,1 0-1 0 0,0 0 1 0 0,0-1 0 0 0,-1 1-1 0 0,1 0 1 0 0,0-1-1 0 0,-1 1 1 0 0,0-1 0 0 0,1-1-1 0 0,75-304-874 0 0,-76 306 890 0 0,0 0 1 0 0,0 0-1 0 0,0 1 1 0 0,0-1-1 0 0,0 0 0 0 0,1 0 1 0 0,-1 1-1 0 0,0-1 1 0 0,1 0-1 0 0,-1 0 1 0 0,0 1-1 0 0,1-1 1 0 0,-1 0-1 0 0,1 1 1 0 0,-1-1-1 0 0,1 0 0 0 0,-1 1 1 0 0,1-1-1 0 0,-1 1 1 0 0,1-1-1 0 0,0 1 1 0 0,-1-1-1 0 0,1 1 1 0 0,0 0-1 0 0,0-1 1 0 0,0 1-1 0 0,0 0 1 0 0,0 1-1 0 0,-1-1 1 0 0,1 0-1 0 0,0 1 1 0 0,0-1 0 0 0,-1 1-1 0 0,1-1 1 0 0,-1 1-1 0 0,1-1 1 0 0,0 1 0 0 0,-1 0-1 0 0,1-1 1 0 0,-1 1-1 0 0,1 0 1 0 0,-1-1-1 0 0,0 1 1 0 0,1 0 0 0 0,-1 1-1 0 0,17 41-39 0 0,2 33 73 0 0,-12-42-306 0 0,2 0 0 0 0,15 36 0 0 0,-22-67 124 0 0,-1-1 1 0 0,0 1-1 0 0,1-1 0 0 0,-1 1 1 0 0,1-1-1 0 0,0 0 0 0 0,-1 0 1 0 0,5 4-1 0 0,1 0-493 0 0,3 4-354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8:59:44.139"/>
    </inkml:context>
    <inkml:brush xml:id="br0">
      <inkml:brushProperty name="width" value="0.1" units="cm"/>
      <inkml:brushProperty name="height" value="0.1" units="cm"/>
      <inkml:brushProperty name="color" value="#FFC114"/>
    </inkml:brush>
  </inkml:definitions>
  <inkml:trace contextRef="#ctx0" brushRef="#br0">8 269 7709 0 0,'-1'-4'-18'0'0,"-1"-5"16"0"0,0-1 0 0 0,1 1 0 0 0,-1-16 0 0 0,2 23 61 0 0,0-1 0 0 0,0 0-1 0 0,1 1 1 0 0,-1-1-1 0 0,1 1 1 0 0,0-1 0 0 0,-1 1-1 0 0,1-1 1 0 0,0 1 0 0 0,0 0-1 0 0,1-1 1 0 0,-1 1 0 0 0,0 0-1 0 0,1 0 1 0 0,-1 0 0 0 0,1 0-1 0 0,0 0 1 0 0,2-2-1 0 0,-3 4-46 0 0,-1 0 0 0 0,1-1 0 0 0,0 1 0 0 0,-1 0 0 0 0,1 0-1 0 0,0 0 1 0 0,0 0 0 0 0,-1 0 0 0 0,1 0 0 0 0,0 0-1 0 0,-1 0 1 0 0,1 0 0 0 0,0 0 0 0 0,0 1 0 0 0,-1-1 0 0 0,1 0-1 0 0,0 0 1 0 0,-1 1 0 0 0,1-1 0 0 0,0 0 0 0 0,-1 1-1 0 0,1-1 1 0 0,-1 1 0 0 0,1-1 0 0 0,-1 1 0 0 0,1-1 0 0 0,-1 1-1 0 0,1-1 1 0 0,-1 1 0 0 0,1 0 0 0 0,0 0 0 0 0,14 20 118 0 0,-1 6 143 0 0,17 47 0 0 0,-26-61-255 0 0,-1 1 1 0 0,-1 0-1 0 0,0 0 0 0 0,-1 0 0 0 0,1 24 1 0 0,-3-30-1 0 0,-2-9 36 0 0,0-15 7 0 0,3 1-53 0 0,1 0 0 0 0,0-1 0 0 0,9-24 1 0 0,-2 0-3 0 0,9-28-36 0 0,-17 64 28 0 0,1-1 0 0 0,0 1 0 0 0,0 0 0 0 0,0 0 0 0 0,0 0 0 0 0,1 0 0 0 0,-1 0 0 0 0,1 0 1 0 0,0 1-1 0 0,0-1 0 0 0,0 1 0 0 0,6-5 0 0 0,-8 7-1 0 0,0 1 1 0 0,1-1-1 0 0,-1 1 1 0 0,0 0-1 0 0,0-1 1 0 0,0 1-1 0 0,0 0 1 0 0,1 0-1 0 0,-1-1 1 0 0,0 1-1 0 0,0 0 1 0 0,1 0-1 0 0,-1 0 0 0 0,0 1 1 0 0,0-1-1 0 0,0 0 1 0 0,1 0-1 0 0,-1 1 1 0 0,0-1-1 0 0,0 1 1 0 0,0-1-1 0 0,0 1 1 0 0,0-1-1 0 0,0 1 1 0 0,0 0-1 0 0,0-1 0 0 0,0 1 1 0 0,0 0-1 0 0,0 0 1 0 0,0 0-1 0 0,0 0 1 0 0,0 0-1 0 0,-1 0 1 0 0,1 0-1 0 0,0 0 1 0 0,0 2-1 0 0,4 5-5 0 0,0 1-1 0 0,-1-1 1 0 0,5 15 0 0 0,-6-15 6 0 0,9 34 22 0 0,3 13 20 0 0,-14-52-33 0 0,1 0-1 0 0,-1 0 1 0 0,1-1-1 0 0,-1 1 0 0 0,1 0 1 0 0,0 0-1 0 0,0-1 0 0 0,0 1 1 0 0,0-1-1 0 0,1 0 0 0 0,-1 0 1 0 0,1 0-1 0 0,4 4 1 0 0,-5-6-4 0 0,-1 1 0 0 0,1 0 0 0 0,-1-1 0 0 0,1 1 0 0 0,-1-1 0 0 0,1 0 0 0 0,-1 1 0 0 0,1-1 0 0 0,0 0 0 0 0,-1 0 0 0 0,1 0 0 0 0,0 0 0 0 0,-1 0 0 0 0,1 0 0 0 0,-1-1 0 0 0,1 1 0 0 0,-1 0 0 0 0,3-2 0 0 0,0 1 1 0 0,-1-1 1 0 0,0 0 0 0 0,0 0-1 0 0,1 0 1 0 0,-2 0-1 0 0,1-1 1 0 0,5-4 0 0 0,1-4 5 0 0,0-1 1 0 0,-1 1 0 0 0,8-16-1 0 0,-14 25-8 0 0,2-7-3 0 0,0 1-1 0 0,-1 0 0 0 0,0-1 0 0 0,0 1 0 0 0,-1-1 1 0 0,0 0-1 0 0,1-11 0 0 0,-2 14 35 0 0,-1 0 1 0 0,1-1-1 0 0,-1 1 0 0 0,-1 0 0 0 0,1 0 1 0 0,-1-1-1 0 0,0 1 0 0 0,-1 0 0 0 0,1 0 0 0 0,-1 0 1 0 0,-3-6-1 0 0,4 10 7 0 0,1 1-1 0 0,-1 0 1 0 0,0-1 0 0 0,1 1 0 0 0,-1 0-1 0 0,0 0 1 0 0,0 0 0 0 0,0 0-1 0 0,0 0 1 0 0,0 0 0 0 0,0 0 0 0 0,0 0-1 0 0,-1 1 1 0 0,1-1 0 0 0,0 0-1 0 0,0 0 1 0 0,-2 0 0 0 0,2 1-19 0 0,1 0 0 0 0,-1 0 1 0 0,0 0-1 0 0,0 0 0 0 0,1 0 0 0 0,-1 0 1 0 0,0 0-1 0 0,1 0 0 0 0,-1 0 1 0 0,0 0-1 0 0,0 1 0 0 0,1-1 0 0 0,-1 0 1 0 0,0 0-1 0 0,1 1 0 0 0,-1-1 0 0 0,0 0 1 0 0,1 1-1 0 0,-1-1 0 0 0,1 1 0 0 0,-1-1 1 0 0,1 1-1 0 0,-2 0 0 0 0,2 0-14 0 0,-1 1 1 0 0,0-1-1 0 0,0 0 0 0 0,0 1 0 0 0,1-1 0 0 0,-1 1 1 0 0,1-1-1 0 0,-1 1 0 0 0,1-1 0 0 0,0 1 0 0 0,-1-1 0 0 0,1 1 1 0 0,0-1-1 0 0,0 1 0 0 0,0-1 0 0 0,0 1 0 0 0,0-1 1 0 0,1 1-1 0 0,-1-1 0 0 0,0 1 0 0 0,1-1 0 0 0,-1 1 0 0 0,1-1 1 0 0,0 1-1 0 0,-1-1 0 0 0,1 0 0 0 0,0 1 0 0 0,0-1 1 0 0,1 2-1 0 0,5 5 31 0 0,-1 0 1 0 0,2 0-1 0 0,-1-1 1 0 0,16 12-1 0 0,-21-18-31 0 0,1 1 0 0 0,-1-1 0 0 0,1 1-1 0 0,-1-1 1 0 0,1 0 0 0 0,0 0 0 0 0,-1 0-1 0 0,1 0 1 0 0,0 0 0 0 0,0 0-1 0 0,-1-1 1 0 0,1 0 0 0 0,0 1 0 0 0,0-1-1 0 0,0 0 1 0 0,0 0 0 0 0,-1-1 0 0 0,1 1-1 0 0,0 0 1 0 0,0-1 0 0 0,0 0-1 0 0,5-2 1 0 0,-7 2-1 0 0,0 0-1 0 0,0 0 1 0 0,0 0 0 0 0,0 0-1 0 0,-1 0 1 0 0,1 0-1 0 0,0 0 1 0 0,0 0 0 0 0,-1 0-1 0 0,1-1 1 0 0,-1 1-1 0 0,1 0 1 0 0,-1-1 0 0 0,1 1-1 0 0,-1-3 1 0 0,5-26 13 0 0,-3 18-19 0 0,0 1-4 0 0,0 0 3 0 0,1 1 0 0 0,-2 0 0 0 0,1-1 0 0 0,-2 1 1 0 0,1-1-1 0 0,-1 1 0 0 0,-1-1 0 0 0,0 1 0 0 0,-4-19 0 0 0,4 49-75 0 0,2 0 0 0 0,5 40 0 0 0,2-27 134 0 0,2-1-1 0 0,28 61 1 0 0,40 56 315 0 0,-74-142-357 0 0,51 80 162 0 0,-35-59-117 0 0,31 60 0 0 0,-51-88-59 0 0,0 0 0 0 0,0 1-1 0 0,0-1 1 0 0,1 0 0 0 0,-1 1-1 0 0,0-1 1 0 0,0 1 0 0 0,0-1-1 0 0,0 0 1 0 0,0 1 0 0 0,0-1-1 0 0,0 0 1 0 0,0 1 0 0 0,0-1-1 0 0,0 1 1 0 0,0-1 0 0 0,0 0 0 0 0,0 1-1 0 0,0-1 1 0 0,0 1 0 0 0,0-1-1 0 0,-1 0 1 0 0,1 1 0 0 0,0-1-1 0 0,0 0 1 0 0,0 1 0 0 0,-1-1-1 0 0,1 0 1 0 0,0 1 0 0 0,-1-1-1 0 0,-14 6-143 0 0,-26-6-616 0 0,31-1 350 0 0,-1 1-177 0 0,1 0 0 0 0,0-1 0 0 0,-18-4 1 0 0,9 0-485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8:59:44.589"/>
    </inkml:context>
    <inkml:brush xml:id="br0">
      <inkml:brushProperty name="width" value="0.1" units="cm"/>
      <inkml:brushProperty name="height" value="0.1" units="cm"/>
      <inkml:brushProperty name="color" value="#FFC114"/>
    </inkml:brush>
  </inkml:definitions>
  <inkml:trace contextRef="#ctx0" brushRef="#br0">200 191 8793 0 0,'-2'-3'-26'0'0,"-1"1"0"0"0,1-1 0 0 0,-1 0 0 0 0,1 1 1 0 0,0-1-1 0 0,0 0 0 0 0,0 0 0 0 0,0-1 0 0 0,1 1 0 0 0,-2-4 0 0 0,-6-10 30 0 0,-7-8 135 0 0,10 16 51 0 0,1 0 0 0 0,-1 0 1 0 0,1-1-1 0 0,-5-15 0 0 0,-4-22 620 0 0,14 47-807 0 0,0 0 0 0 0,0 0 0 0 0,0 0 0 0 0,0 0 0 0 0,-1 0 0 0 0,1-1 0 0 0,0 1 0 0 0,0 0 0 0 0,0 0 0 0 0,0 0-1 0 0,0 0 1 0 0,0 0 0 0 0,0 0 0 0 0,0 0 0 0 0,0 0 0 0 0,0 0 0 0 0,0 0 0 0 0,-1 0 0 0 0,1-1 0 0 0,0 1 0 0 0,0 0 0 0 0,0 0 0 0 0,0 0 0 0 0,0 0-1 0 0,0 0 1 0 0,0 0 0 0 0,-1 0 0 0 0,1 0 0 0 0,0 0 0 0 0,0 0 0 0 0,0 0 0 0 0,0 0 0 0 0,0 0 0 0 0,0 0 0 0 0,0 0 0 0 0,-1 0 0 0 0,1 0 0 0 0,0 0-1 0 0,0 0 1 0 0,0 1 0 0 0,0-1 0 0 0,0 0 0 0 0,0 0 0 0 0,0 0 0 0 0,0 0 0 0 0,-1 0 0 0 0,1 0 0 0 0,0 0 0 0 0,0 0 0 0 0,0 0 0 0 0,0 0-1 0 0,0 1 1 0 0,-8 8 28 0 0,-7 13-68 0 0,14-20 48 0 0,-14 24 85 0 0,-21 48-1 0 0,31-62-40 0 0,1 0 1 0 0,0 1-1 0 0,1-1 0 0 0,0 1 0 0 0,1-1 0 0 0,-1 22 1 0 0,3-31-40 0 0,0 1 1 0 0,0-1 0 0 0,0 0 0 0 0,1 1-1 0 0,-1-1 1 0 0,1 1 0 0 0,0-1 0 0 0,0 0-1 0 0,0 0 1 0 0,0 1 0 0 0,0-1-1 0 0,1 0 1 0 0,0 0 0 0 0,-1 0 0 0 0,1 0-1 0 0,0-1 1 0 0,0 1 0 0 0,1 0 0 0 0,-1-1-1 0 0,1 0 1 0 0,-1 1 0 0 0,1-1-1 0 0,0 0 1 0 0,-1 0 0 0 0,1 0 0 0 0,0-1-1 0 0,0 1 1 0 0,1-1 0 0 0,-1 0-1 0 0,0 0 1 0 0,0 0 0 0 0,1 0 0 0 0,-1 0-1 0 0,0-1 1 0 0,1 1 0 0 0,6-1 0 0 0,1 0 6 0 0,0 0 1 0 0,0-1 0 0 0,0 0-1 0 0,0-1 1 0 0,0 0 0 0 0,0-1-1 0 0,-1 0 1 0 0,1-1 0 0 0,-1 0-1 0 0,12-7 1 0 0,-15 8-22 0 0,0-1-1 0 0,0 0 1 0 0,-1-1 0 0 0,0 0 0 0 0,0 0-1 0 0,0 0 1 0 0,0 0 0 0 0,-1-1-1 0 0,0 0 1 0 0,0 0 0 0 0,0-1-1 0 0,-1 1 1 0 0,0-1 0 0 0,-1 0-1 0 0,1 0 1 0 0,-1 0 0 0 0,0-1-1 0 0,-1 1 1 0 0,0-1 0 0 0,0 1-1 0 0,-1-1 1 0 0,0 0 0 0 0,0 0-1 0 0,0 1 1 0 0,-1-1 0 0 0,-2-9-1 0 0,1 6 31 0 0,-1 0 0 0 0,0 0 0 0 0,0 0 0 0 0,-2 1 0 0 0,1-1 0 0 0,-1 1-1 0 0,-1 0 1 0 0,-11-19 0 0 0,12 25 102 0 0,2 7-33 0 0,4 18 40 0 0,7 28 151 0 0,-9-49-283 0 0,9 42 301 0 0,24 95 995 0 0,-27-119-1304 0 0,0-1 0 0 0,1 0 0 0 0,1 0 0 0 0,1-1 0 0 0,16 24 0 0 0,-14-25-767 0 0,-4 1-442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8:59:45.676"/>
    </inkml:context>
    <inkml:brush xml:id="br0">
      <inkml:brushProperty name="width" value="0.1" units="cm"/>
      <inkml:brushProperty name="height" value="0.1" units="cm"/>
      <inkml:brushProperty name="color" value="#FFC114"/>
    </inkml:brush>
  </inkml:definitions>
  <inkml:trace contextRef="#ctx0" brushRef="#br0">208 7 6721 0 0,'-26'-3'129'0'0,"-41"1"0"0"0,-2 1 847 0 0,28 1 519 0 0,41 0-1454 0 0,0 0 0 0 0,0 0 1 0 0,-1 0-1 0 0,1 0 0 0 0,0 0 0 0 0,0 1 0 0 0,-1-1 0 0 0,1 0 0 0 0,0 0 0 0 0,0 0 0 0 0,0 0 0 0 0,-1 0 1 0 0,1 1-1 0 0,0-1 0 0 0,0 0 0 0 0,0 0 0 0 0,0 0 0 0 0,-1 1 0 0 0,1-1 0 0 0,0 0 0 0 0,0 0 0 0 0,0 0 1 0 0,0 1-1 0 0,0-1 0 0 0,0 0 0 0 0,0 0 0 0 0,-1 1 0 0 0,1-1 0 0 0,0 0 0 0 0,0 0 0 0 0,0 1 0 0 0,0-1 1 0 0,0 0-1 0 0,0 1 0 0 0,0-1 0 0 0,0 0 0 0 0,0 0 0 0 0,1 1 0 0 0,-1-1 0 0 0,0 0 0 0 0,0 0 0 0 0,0 0 1 0 0,0 1-1 0 0,0-1 0 0 0,0 0 0 0 0,0 0 0 0 0,1 1 0 0 0,-1-1 0 0 0,0 0 0 0 0,0 0 0 0 0,0 0 1 0 0,0 1-1 0 0,1-1 0 0 0,-1 0 0 0 0,1 1 70 0 0,0 1 1 0 0,0-1-1 0 0,0 0 1 0 0,0 0 0 0 0,0 0-1 0 0,0 0 1 0 0,0 0-1 0 0,1 0 1 0 0,-1 0-1 0 0,0 0 1 0 0,0 0-1 0 0,1-1 1 0 0,1 2 0 0 0,21 4 503 0 0,1 0 1 0 0,0-2-1 0 0,32 2 1 0 0,79-3 460 0 0,-58-2-594 0 0,98 1 275 0 0,252 13 600 0 0,83 32-278 0 0,138 11-594 0 0,-13-24-291 0 0,4-32-18 0 0,-577-5 286 0 0,91-14 0 0 0,-154 17-427 0 0,1 0-1 0 0,-1 0 0 0 0,1 0 0 0 0,-1 0 0 0 0,1 0 0 0 0,0 0 0 0 0,-1 0 0 0 0,1 0 1 0 0,-1 0-1 0 0,1 0 0 0 0,-1-1 0 0 0,1 1 0 0 0,-1 0 0 0 0,1 0 0 0 0,-1-1 0 0 0,0 1 1 0 0,1 0-1 0 0,-1-1 0 0 0,1 1 0 0 0,-1 0 0 0 0,0-1 0 0 0,1 1 0 0 0,-1-1 0 0 0,0 1 1 0 0,1-1-1 0 0,-1 1 0 0 0,0-1 0 0 0,1 0 0 0 0,-2 1-12 0 0,1-1 0 0 0,0 0 0 0 0,0 1 0 0 0,-1-1 0 0 0,1 0 0 0 0,0 1 1 0 0,-1-1-1 0 0,1 0 0 0 0,-1 1 0 0 0,1-1 0 0 0,-1 1 0 0 0,1-1 0 0 0,-1 0 0 0 0,0 1 0 0 0,1 0 0 0 0,-2-2 0 0 0,-34-17 43 0 0,35 19-51 0 0,-40-19 37 0 0,-34-15-4327 0 0,71 31 3583 0 0,1 0 1 0 0,-1-1-1 0 0,1 1 1 0 0,0 0-1 0 0,0-1 1 0 0,0 0-1 0 0,1 0 0 0 0,-1 0 1 0 0,1 0-1 0 0,0 0 1 0 0,0 0-1 0 0,0 0 1 0 0,-1-9-1 0 0,1-2-1078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8:59:46.015"/>
    </inkml:context>
    <inkml:brush xml:id="br0">
      <inkml:brushProperty name="width" value="0.1" units="cm"/>
      <inkml:brushProperty name="height" value="0.1" units="cm"/>
      <inkml:brushProperty name="color" value="#FFC114"/>
    </inkml:brush>
  </inkml:definitions>
  <inkml:trace contextRef="#ctx0" brushRef="#br0">277 79 7133 0 0,'-13'-21'92'0'0,"11"18"-34"0"0,1 0 1 0 0,-1 1-1 0 0,0-1 1 0 0,0 0-1 0 0,1 1 1 0 0,-2-1 0 0 0,1 1-1 0 0,0 0 1 0 0,0 0-1 0 0,-1 0 1 0 0,1 0-1 0 0,-1 0 1 0 0,0 0-1 0 0,-2-1 1 0 0,-6-1 289 0 0,-1 0 0 0 0,1 1 1 0 0,-1 0-1 0 0,0 0 1 0 0,0 1-1 0 0,0 1 0 0 0,-16 0 1 0 0,7 2 529 0 0,0 0 1 0 0,0 2-1 0 0,-27 6 1 0 0,48-9-842 0 0,0 0-1 0 0,-1 0 1 0 0,1 0 0 0 0,0 0-1 0 0,-1 0 1 0 0,1 1 0 0 0,0-1 0 0 0,-1 0-1 0 0,1 0 1 0 0,0 0 0 0 0,-1 0-1 0 0,1 0 1 0 0,0 1 0 0 0,-1-1-1 0 0,1 0 1 0 0,0 0 0 0 0,0 0 0 0 0,-1 1-1 0 0,1-1 1 0 0,0 0 0 0 0,0 0-1 0 0,0 1 1 0 0,-1-1 0 0 0,1 0-1 0 0,0 1 1 0 0,0-1 0 0 0,0 0-1 0 0,0 1 1 0 0,-1-1 0 0 0,1 0 0 0 0,0 1-1 0 0,0-1 1 0 0,0 0 0 0 0,0 1-1 0 0,0 0 1 0 0,9 12 669 0 0,23 14-100 0 0,-26-23-440 0 0,300 254 1127 0 0,-297-250-1289 0 0,59 61-2 0 0,-62-62 1 0 0,0 1 0 0 0,-1-1 0 0 0,0 1 1 0 0,0 0-1 0 0,-1 0 0 0 0,0 1 0 0 0,0-1 0 0 0,2 11 0 0 0,-5-16 0 0 0,-1 0 0 0 0,0 1 0 0 0,0-1 1 0 0,0 0-1 0 0,0 0 0 0 0,-1 0 0 0 0,1 0 0 0 0,-1 0 0 0 0,0 0 0 0 0,0 0 0 0 0,0 0 0 0 0,0 0 0 0 0,0 0 0 0 0,-1 0 0 0 0,1 0 0 0 0,-1-1 0 0 0,0 1 0 0 0,0-1 0 0 0,0 1 0 0 0,0-1 0 0 0,0 0 0 0 0,0 0 0 0 0,-1 0 0 0 0,1 0 0 0 0,-1 0 0 0 0,-3 2 0 0 0,-8 5-20 0 0,0-1-1 0 0,-1 0 1 0 0,-22 9-1 0 0,-106 35-1904 0 0,47-22-2168 0 0,68-22 2241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8:59:46.540"/>
    </inkml:context>
    <inkml:brush xml:id="br0">
      <inkml:brushProperty name="width" value="0.1" units="cm"/>
      <inkml:brushProperty name="height" value="0.1" units="cm"/>
      <inkml:brushProperty name="color" value="#FFC114"/>
    </inkml:brush>
  </inkml:definitions>
  <inkml:trace contextRef="#ctx0" brushRef="#br0">41 198 5909 0 0,'-1'-9'70'0'0,"1"0"0"0"0,1-1 0 0 0,3-17 0 0 0,-3 19 77 0 0,0 0-1 0 0,0-1 1 0 0,0 1-1 0 0,-1 0 1 0 0,-2-13 0 0 0,-7-47 2834 0 0,9 67-2910 0 0,-1 0 1 0 0,1 1 0 0 0,-1-1-1 0 0,1 0 1 0 0,0 0-1 0 0,-1 1 1 0 0,0-1 0 0 0,1 1-1 0 0,-1-1 1 0 0,1 0 0 0 0,-1 1-1 0 0,0-1 1 0 0,1 1 0 0 0,-1-1-1 0 0,0 1 1 0 0,0-1 0 0 0,1 1-1 0 0,-1 0 1 0 0,0-1-1 0 0,0 1 1 0 0,1 0 0 0 0,-1 0-1 0 0,0 0 1 0 0,0-1 0 0 0,0 1-1 0 0,0 0 1 0 0,0 0 0 0 0,1 0-1 0 0,-1 0 1 0 0,0 0 0 0 0,0 1-1 0 0,0-1 1 0 0,0 0-1 0 0,1 0 1 0 0,-1 0 0 0 0,0 1-1 0 0,0-1 1 0 0,0 1 0 0 0,1-1-1 0 0,-1 0 1 0 0,0 1 0 0 0,1-1-1 0 0,-1 1 1 0 0,0-1 0 0 0,1 1-1 0 0,-1 0 1 0 0,0-1 0 0 0,1 1-1 0 0,-1 0 1 0 0,1-1-1 0 0,0 1 1 0 0,-1 0 0 0 0,1 0-1 0 0,-1-1 1 0 0,1 1 0 0 0,-1 1-1 0 0,3 15 287 0 0,0 0-1 0 0,1 0 0 0 0,9 31 1 0 0,-2-13-15 0 0,18 103 559 0 0,18 223 0 0 0,-12 313 676 0 0,-32-618-1557 0 0,2-1 0 0 0,3 1 0 0 0,2-1 0 0 0,3-1 0 0 0,19 56 0 0 0,-25-96-12 0 0,0 0-1 0 0,2 0 1 0 0,-1-1-1 0 0,2 0 1 0 0,-1 0-1 0 0,18 17 1 0 0,-25-29-5 0 0,0 0 0 0 0,0 0 0 0 0,0-1 0 0 0,0 1 0 0 0,0 0 1 0 0,0 0-1 0 0,0-1 0 0 0,0 1 0 0 0,0-1 0 0 0,1 1 0 0 0,-1-1 0 0 0,0 1 1 0 0,0-1-1 0 0,1 0 0 0 0,-1 1 0 0 0,0-1 0 0 0,1 0 0 0 0,-1 0 0 0 0,0 0 0 0 0,1 0 1 0 0,-1 0-1 0 0,0-1 0 0 0,1 1 0 0 0,-1 0 0 0 0,0-1 0 0 0,0 1 0 0 0,1 0 0 0 0,-1-1 1 0 0,0 1-1 0 0,1-2 0 0 0,6-2-2 0 0,0-1 0 0 0,-1 0 1 0 0,12-10-1 0 0,1 0-9 0 0,-11 10 6 0 0,0 0-1 0 0,1 1 1 0 0,0 0 0 0 0,0 1-1 0 0,0 0 1 0 0,0 0-1 0 0,16-1 1 0 0,76-3-23 0 0,-77 7 19 0 0,815 20 114 0 0,0 52 513 0 0,-832-71-616 0 0,1054 80 1774 0 0,-859-75-1512 0 0,342-33 1 0 0,-539 26-270 0 0,1 1-14 0 0,-1-1 0 0 0,0 0 0 0 0,1 0 0 0 0,-1-1 1 0 0,0 1-1 0 0,0-1 0 0 0,0-1 0 0 0,0 1 1 0 0,8-5-1 0 0,-14 6-9 0 0,1 0 0 0 0,-1 1 0 0 0,1-1 1 0 0,-1 1-1 0 0,0-1 0 0 0,1 0 0 0 0,-1 1 1 0 0,0-1-1 0 0,1 0 0 0 0,-1 0 0 0 0,0 1 0 0 0,0-1 1 0 0,1 0-1 0 0,-1 0 0 0 0,0 1 0 0 0,0-1 1 0 0,0 0-1 0 0,0 0 0 0 0,0 1 0 0 0,0-1 0 0 0,0 0 1 0 0,-1 0-1 0 0,1 1 0 0 0,0-1 0 0 0,0 0 1 0 0,0 0-1 0 0,-1 1 0 0 0,1-1 0 0 0,-1 0 0 0 0,1 1 1 0 0,0-1-1 0 0,-1 0 0 0 0,1 1 0 0 0,-1-1 1 0 0,1 1-1 0 0,-1-1 0 0 0,1 1 0 0 0,-1-1 1 0 0,0 1-1 0 0,1-1 0 0 0,-2 0 0 0 0,-28-21-976 0 0,28 21 896 0 0,-17-9-807 0 0,-1 0 1 0 0,-1 2-1 0 0,1 0 0 0 0,-1 2 1 0 0,-29-6-1 0 0,30 7 293 0 0,-41-13-1417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8:59:47.328"/>
    </inkml:context>
    <inkml:brush xml:id="br0">
      <inkml:brushProperty name="width" value="0.1" units="cm"/>
      <inkml:brushProperty name="height" value="0.1" units="cm"/>
      <inkml:brushProperty name="color" value="#FFC114"/>
    </inkml:brush>
  </inkml:definitions>
  <inkml:trace contextRef="#ctx0" brushRef="#br0">34 139 5328 0 0,'-2'-6'43'0'0,"-1"-2"117"0"0,1-1-1 0 0,-2 1 0 0 0,1 0 0 0 0,-6-9 0 0 0,8 16-86 0 0,0-1-1 0 0,0 1 1 0 0,0-1-1 0 0,0 1 0 0 0,0-1 1 0 0,0 1-1 0 0,0-1 1 0 0,1 1-1 0 0,-1-1 1 0 0,1 0-1 0 0,-1 0 0 0 0,1 1 1 0 0,0-1-1 0 0,0 0 1 0 0,0 1-1 0 0,0-1 1 0 0,0 0-1 0 0,0 0 1 0 0,0 1-1 0 0,0-1 0 0 0,1 0 1 0 0,-1 0-1 0 0,1 1 1 0 0,-1-1-1 0 0,1 0 1 0 0,0 1-1 0 0,-1-1 0 0 0,1 1 1 0 0,0-1-1 0 0,0 1 1 0 0,0-1-1 0 0,0 1 1 0 0,1 0-1 0 0,-1-1 0 0 0,0 1 1 0 0,0 0-1 0 0,3-1 1 0 0,1-2 49 0 0,1 2 0 0 0,-1-1 1 0 0,1 1-1 0 0,0-1 0 0 0,0 2 1 0 0,0-1-1 0 0,0 1 0 0 0,0-1 1 0 0,8 1-1 0 0,40-1 391 0 0,91 9 0 0 0,-40 0-304 0 0,693 38 1190 0 0,69 3-668 0 0,1627-39 176 0 0,-2306-10-680 0 0,478-13 190 0 0,-651 13-415 0 0,35-2 78 0 0,1-1 0 0 0,51-13 0 0 0,-97 16-39 0 0,0 0-1 0 0,-1-1 1 0 0,1 0-1 0 0,-1 0 1 0 0,0 0-1 0 0,7-5 1 0 0,-11 7-31 0 0,1-1 1 0 0,-1 1 0 0 0,1 0 0 0 0,-1-1 0 0 0,0 1 0 0 0,1-1 0 0 0,-1 1-1 0 0,1 0 1 0 0,-1-1 0 0 0,0 1 0 0 0,1-1 0 0 0,-1 1 0 0 0,0-1 0 0 0,0 1-1 0 0,1-1 1 0 0,-1 1 0 0 0,0-1 0 0 0,0 0 0 0 0,0 1 0 0 0,0-1 0 0 0,0 1 0 0 0,0-1-1 0 0,0 0 1 0 0,0 0 0 0 0,-1 0 0 0 0,1 0 0 0 0,-1 1-1 0 0,0-1 1 0 0,1 0 0 0 0,-1 1 0 0 0,0-1 0 0 0,1 0-1 0 0,-1 1 1 0 0,0-1 0 0 0,0 1 0 0 0,0-1 0 0 0,1 1 0 0 0,-1 0-1 0 0,0-1 1 0 0,0 1 0 0 0,0 0 0 0 0,0 0 0 0 0,0 0-1 0 0,-1-1 1 0 0,-3 0-5 0 0,0 1 1 0 0,0 0-1 0 0,0-1 0 0 0,0 1 0 0 0,0 1 1 0 0,0-1-1 0 0,0 1 0 0 0,1 0 0 0 0,-1 0 1 0 0,0 0-1 0 0,0 1 0 0 0,0 0 1 0 0,-8 4-1 0 0,0 1 0 0 0,0 1 1 0 0,0 0-1 0 0,-14 13 0 0 0,23-18 4 0 0,1 1 0 0 0,0-1 0 0 0,0 1 0 0 0,0 0 0 0 0,1 0-1 0 0,-1 0 1 0 0,1 0 0 0 0,0 1 0 0 0,0-1 0 0 0,0 1 0 0 0,1-1-1 0 0,-1 1 1 0 0,1 0 0 0 0,-1 6 0 0 0,0 8 13 0 0,0 1 0 0 0,2 21 0 0 0,0-29-19 0 0,2 138 108 0 0,1-37 5 0 0,-14 140 0 0 0,1-171-110 0 0,-23 229 60 0 0,26-207-43 0 0,8 105 0 0 0,12-58 17 0 0,37 174 0 0 0,-44-295-41 0 0,-1 1-1 0 0,-2-1 0 0 0,0 1 1 0 0,-3 0-1 0 0,0-1 0 0 0,-6 35 1 0 0,6-63 1 0 0,0-1 1 0 0,0 0 0 0 0,0 1-1 0 0,0-1 1 0 0,-1 0 0 0 0,1 0-1 0 0,0 1 1 0 0,-1-1 0 0 0,1 0 0 0 0,-1 0-1 0 0,1 0 1 0 0,-1 0 0 0 0,1 0-1 0 0,-1 0 1 0 0,0 1 0 0 0,0-1-1 0 0,0-1 1 0 0,1 1 0 0 0,-3 1-1 0 0,2-2 0 0 0,0 0 0 0 0,0 0 0 0 0,0 0 0 0 0,0 0 0 0 0,-1-1 0 0 0,1 1 0 0 0,0 0 0 0 0,0-1 0 0 0,0 1 0 0 0,0-1-1 0 0,0 1 1 0 0,0-1 0 0 0,0 0 0 0 0,0 1 0 0 0,0-1 0 0 0,0 0 0 0 0,1 0 0 0 0,-1 1 0 0 0,-1-3 0 0 0,-9-6 0 0 0,1 1 1 0 0,-2 0-1 0 0,1 1 1 0 0,-1 0 0 0 0,0 1-1 0 0,0 1 1 0 0,0 0-1 0 0,-1 0 1 0 0,0 1 0 0 0,-15-3-1 0 0,-20-1-6 0 0,-71-4 1 0 0,85 9 8 0 0,-710-22-3433 0 0,559 23 1714 0 0,-3 0-124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8:59:49.838"/>
    </inkml:context>
    <inkml:brush xml:id="br0">
      <inkml:brushProperty name="width" value="0.1" units="cm"/>
      <inkml:brushProperty name="height" value="0.1" units="cm"/>
      <inkml:brushProperty name="color" value="#FFC114"/>
    </inkml:brush>
  </inkml:definitions>
  <inkml:trace contextRef="#ctx0" brushRef="#br0">15 364 8629 0 0,'-4'-24'434'0'0,"4"21"-259"0"0,0 1 0 0 0,-1-1 0 0 0,1 1 0 0 0,0-1 0 0 0,-1 1 0 0 0,0-1 0 0 0,0 1 0 0 0,1 0 0 0 0,-1-1 0 0 0,-1 1-1 0 0,-1-4 1 0 0,2 43 1281 0 0,4 17-1290 0 0,1 0 1 0 0,3 0-1 0 0,3-1 0 0 0,20 66 1 0 0,-15-73-136 0 0,3 0 0 0 0,1 0 0 0 0,45 73 0 0 0,-45-92-509 0 0,-12-17-592 0 0,-49-112-5030 0 0,30 68 6120 0 0,3 0 0 0 0,1 0-1 0 0,1-1 1 0 0,2 0 0 0 0,1-1 0 0 0,2 1 0 0 0,3-43 0 0 0,3-44 475 0 0,-4 51 308 0 0,4 0 0 0 0,23-129-1 0 0,-26 195-740 0 0,0 0 0 0 0,1 0-1 0 0,-1 0 1 0 0,1 0 0 0 0,1 1 0 0 0,-1-1-1 0 0,1 0 1 0 0,0 1 0 0 0,0 0 0 0 0,0 0-1 0 0,0 0 1 0 0,1 0 0 0 0,6-6 0 0 0,-7 8-45 0 0,0 0 1 0 0,0 1-1 0 0,0-1 1 0 0,0 1-1 0 0,0-1 1 0 0,0 1-1 0 0,0 0 1 0 0,0 0-1 0 0,1 0 1 0 0,-1 1-1 0 0,0-1 1 0 0,1 1-1 0 0,-1 0 1 0 0,1 0-1 0 0,-1 0 1 0 0,0 0-1 0 0,1 1 1 0 0,-1-1-1 0 0,1 1 1 0 0,-1 0-1 0 0,4 1 1 0 0,13 8 44 0 0,-1 0 1 0 0,0 0-1 0 0,0 2 1 0 0,-1 1-1 0 0,22 19 1 0 0,-35-28-48 0 0,14 12 37 0 0,0 1 0 0 0,-2 1-1 0 0,25 30 1 0 0,-35-39-36 0 0,0 0 0 0 0,-1 0 0 0 0,-1 1 0 0 0,0 0 0 0 0,0 0 0 0 0,-1 0 0 0 0,0 0 0 0 0,0 1 1 0 0,-1 0-1 0 0,2 15 0 0 0,-5-21-2 0 0,1-1 0 0 0,-1 1 1 0 0,-1 0-1 0 0,1 0 1 0 0,0-1-1 0 0,-1 1 0 0 0,0-1 1 0 0,0 1-1 0 0,-1-1 1 0 0,1 1-1 0 0,-1-1 0 0 0,0 1 1 0 0,0-1-1 0 0,0 0 0 0 0,-1 0 1 0 0,-3 4-1 0 0,1-2 4 0 0,0-1 0 0 0,-1 0-1 0 0,1 0 1 0 0,-1 0 0 0 0,0-1 0 0 0,-1 0-1 0 0,1 0 1 0 0,-1-1 0 0 0,-9 4-1 0 0,-5 0 9 0 0,0 0-1 0 0,0-2 0 0 0,0-1 0 0 0,-1 0 0 0 0,-41 0 0 0 0,55-3-12 0 0,1-1 0 0 0,-1-1 0 0 0,1 1 0 0 0,-1-1 0 0 0,1-1 0 0 0,-10-2 0 0 0,16 4-39 0 0,0-1 0 0 0,-1 1-1 0 0,1-1 1 0 0,0 1 0 0 0,0-1 0 0 0,0 1 0 0 0,0-1 0 0 0,0 0 0 0 0,0 0-1 0 0,0 1 1 0 0,0-1 0 0 0,0 0 0 0 0,0 0 0 0 0,0 0 0 0 0,0 0-1 0 0,0 0 1 0 0,1 0 0 0 0,-1 0 0 0 0,0-1 0 0 0,1 1 0 0 0,-1 0 0 0 0,1 0-1 0 0,-1 0 1 0 0,1-1 0 0 0,0 1 0 0 0,0 0 0 0 0,-1 0 0 0 0,1-1 0 0 0,0 1-1 0 0,0 0 1 0 0,0-1 0 0 0,0 1 0 0 0,0 0 0 0 0,1-1 0 0 0,-1 1-1 0 0,0 0 1 0 0,1 0 0 0 0,-1-1 0 0 0,0 1 0 0 0,1 0 0 0 0,0 0 0 0 0,-1 0-1 0 0,2-2 1 0 0,-1 1-108 0 0,0 1-1 0 0,1-1 0 0 0,-1 0 1 0 0,1 0-1 0 0,-1 1 0 0 0,1-1 1 0 0,0 1-1 0 0,-1-1 0 0 0,1 1 0 0 0,0 0 1 0 0,0 0-1 0 0,0 0 0 0 0,0 0 1 0 0,0 0-1 0 0,0 0 0 0 0,5-1 1 0 0,40-6-1124 0 0,-34 6 794 0 0,52-7-918 0 0,5 1-74 0 0,96-26 0 0 0,-159 32 1529 0 0,13-3 1175 0 0,-20 5-1169 0 0,1 0 0 0 0,-1 0 0 0 0,0 0 0 0 0,1 0 0 0 0,-1 0 0 0 0,0 0 0 0 0,0 0 0 0 0,1 1-1 0 0,-1-1 1 0 0,0 0 0 0 0,1 0 0 0 0,-1 0 0 0 0,0 0 0 0 0,0 1 0 0 0,1-1 0 0 0,-1 0 0 0 0,0 0-1 0 0,0 0 1 0 0,1 1 0 0 0,-1-1 0 0 0,0 0 0 0 0,0 0 0 0 0,0 1 0 0 0,1-1 0 0 0,-1 0 0 0 0,0 1-1 0 0,0-1 1 0 0,0 0 0 0 0,0 1 0 0 0,0-1 0 0 0,0 0 0 0 0,0 1 0 0 0,0-1 0 0 0,0 0 0 0 0,0 1-1 0 0,0-1 1 0 0,0 0 0 0 0,0 0 0 0 0,0 1 0 0 0,0-1 0 0 0,0 0 0 0 0,0 1 0 0 0,0-1 0 0 0,0 0-1 0 0,0 1 1 0 0,0-1 0 0 0,-1 0 0 0 0,1 1 0 0 0,-1 2 111 0 0,1 0 0 0 0,0 0 0 0 0,0 0 0 0 0,0 0 0 0 0,1 0 0 0 0,-1 0 0 0 0,1 0-1 0 0,-1 0 1 0 0,1 0 0 0 0,0 0 0 0 0,0 0 0 0 0,0 0 0 0 0,1 0 0 0 0,-1-1 0 0 0,1 1 0 0 0,-1 0 0 0 0,1-1 0 0 0,0 0 0 0 0,0 1 0 0 0,0-1-1 0 0,0 0 1 0 0,5 4 0 0 0,7 5 36 0 0,0 0 0 0 0,27 16 0 0 0,-30-20-64 0 0,13 7-104 0 0,-1 2-1 0 0,27 23 1 0 0,-45-34-59 0 0,1 0 1 0 0,-1 1-1 0 0,0-1 1 0 0,0 1-1 0 0,-1 0 1 0 0,0 1 0 0 0,0-1-1 0 0,0 1 1 0 0,-1-1-1 0 0,0 1 1 0 0,0 0-1 0 0,0 0 1 0 0,2 12 0 0 0,-5-15-2 0 0,0-1 1 0 0,0 0 0 0 0,0 1 0 0 0,-1-1 0 0 0,1 0 0 0 0,-1 1 0 0 0,1-1 0 0 0,-1 0 0 0 0,0 0 0 0 0,-1 1 0 0 0,1-1 0 0 0,0 0 0 0 0,-1 0 0 0 0,0-1 0 0 0,1 1 0 0 0,-1 0-1 0 0,-5 4 1 0 0,6-5-34 0 0,-1 0 0 0 0,0 0-1 0 0,0 0 1 0 0,0-1 0 0 0,0 1 0 0 0,0-1-1 0 0,0 1 1 0 0,-1-1 0 0 0,1 0-1 0 0,-1 0 1 0 0,1 0 0 0 0,0 0-1 0 0,-1 0 1 0 0,0 0 0 0 0,1-1-1 0 0,-1 1 1 0 0,1-1 0 0 0,-1 0-1 0 0,0 0 1 0 0,1 0 0 0 0,-1 0-1 0 0,-4-1 1 0 0,6 1 28 0 0,-1-1 0 0 0,1 0 0 0 0,-1 1-1 0 0,1-1 1 0 0,-1 0 0 0 0,1 0 0 0 0,0 0 0 0 0,-1 1 0 0 0,1-2-1 0 0,0 1 1 0 0,0 0 0 0 0,0 0 0 0 0,0 0 0 0 0,0 0 0 0 0,0-1-1 0 0,0 1 1 0 0,0 0 0 0 0,0-1 0 0 0,1 1 0 0 0,-1-1 0 0 0,1 1-1 0 0,-1-1 1 0 0,1 1 0 0 0,-1-1 0 0 0,1 0 0 0 0,0 1 0 0 0,0-1-1 0 0,0 1 1 0 0,-1-1 0 0 0,2 0 0 0 0,-1 1 0 0 0,0-1 0 0 0,0 1-1 0 0,1-3 1 0 0,1-5 9 0 0,-1 1 1 0 0,2 0-1 0 0,-1 0 0 0 0,1 1 0 0 0,4-9 0 0 0,3-2-6 0 0,0 1 0 0 0,2 0 0 0 0,0 1 0 0 0,0 0-1 0 0,2 1 1 0 0,0 0 0 0 0,0 1 0 0 0,1 1 0 0 0,26-17 0 0 0,-34 25-2 0 0,1 0-1 0 0,0 0 1 0 0,0 1 0 0 0,0 1 0 0 0,0 0 0 0 0,15-4-1 0 0,-21 6 6 0 0,0 1-1 0 0,0-1 0 0 0,0 1 0 0 0,1 0 0 0 0,-1 0 1 0 0,0 0-1 0 0,0 0 0 0 0,0 0 0 0 0,1 0 1 0 0,-1 1-1 0 0,0-1 0 0 0,0 1 0 0 0,0-1 1 0 0,0 1-1 0 0,0 0 0 0 0,0 0 0 0 0,0 0 1 0 0,0 0-1 0 0,0 0 0 0 0,0 0 0 0 0,0 1 0 0 0,0-1 1 0 0,-1 1-1 0 0,1-1 0 0 0,-1 1 0 0 0,1 0 1 0 0,-1-1-1 0 0,0 1 0 0 0,1 0 0 0 0,-1 0 1 0 0,1 2-1 0 0,3 5 77 0 0,0-1 1 0 0,1 0 0 0 0,0 0 0 0 0,0 0-1 0 0,0-1 1 0 0,1 0 0 0 0,12 9-1 0 0,-4-4 4 0 0,1-1 0 0 0,-1-1 0 0 0,19 9 0 0 0,-30-17-73 0 0,0-1 0 0 0,0 0-1 0 0,0 0 1 0 0,1 0 0 0 0,-1 0 0 0 0,0-1-1 0 0,0 0 1 0 0,1 1 0 0 0,-1-2 0 0 0,1 1-1 0 0,-1 0 1 0 0,0-1 0 0 0,0 0 0 0 0,1 0 0 0 0,-1 0-1 0 0,0-1 1 0 0,0 1 0 0 0,0-1 0 0 0,0 0-1 0 0,0 0 1 0 0,4-3 0 0 0,9-7-5 0 0,0 0 0 0 0,-1-1 0 0 0,17-17 0 0 0,-27 24 12 0 0,0 0-14 0 0,1 0 1 0 0,-2-1-1 0 0,1 1 0 0 0,-1-1 0 0 0,0-1 0 0 0,6-10 1 0 0,-10 16-1 0 0,0 1 0 0 0,-1-1 0 0 0,1 1 0 0 0,0-1 0 0 0,-1 0 0 0 0,1 0-1 0 0,-1 1 1 0 0,1-1 0 0 0,-1 0 0 0 0,0 0 0 0 0,0 1 0 0 0,0-1 0 0 0,0 0 0 0 0,0 0 0 0 0,0 0 0 0 0,0 1 0 0 0,-1-1 0 0 0,1 0 0 0 0,-1 0 0 0 0,1 1 0 0 0,-1-1 0 0 0,0 0 0 0 0,1 1 0 0 0,-1-1 0 0 0,0 0 0 0 0,0 1 0 0 0,0-1 0 0 0,0 1 0 0 0,0 0 0 0 0,-1-1 0 0 0,1 1 0 0 0,0 0 0 0 0,-1 0 0 0 0,1 0 0 0 0,-1 0 0 0 0,-2-2 0 0 0,-3 0-8 0 0,-1-1 0 0 0,-1 1 0 0 0,1 0 0 0 0,0 1 0 0 0,-1 0-1 0 0,1 0 1 0 0,-14 0 0 0 0,15 1 4 0 0,0 1 0 0 0,1 0 0 0 0,-1 0 0 0 0,1 0 0 0 0,-1 1 0 0 0,1 0 0 0 0,-1 1-1 0 0,1 0 1 0 0,0-1 0 0 0,-11 6 0 0 0,14-5 11 0 0,1 0 0 0 0,-1 1 0 0 0,1-1 0 0 0,-1 1 0 0 0,1-1 0 0 0,0 1 0 0 0,0-1 0 0 0,0 1 0 0 0,1 0 0 0 0,-1 0 0 0 0,1 0 0 0 0,-1 0 0 0 0,1 0 0 0 0,0 1 0 0 0,0-1 0 0 0,0 0 0 0 0,1 0 0 0 0,-1 1 0 0 0,1-1-1 0 0,0 0 1 0 0,0 5 0 0 0,0-2 13 0 0,0 1 0 0 0,0-1 0 0 0,1 0 0 0 0,0 0 0 0 0,0 0 0 0 0,1 0 0 0 0,-1 0 0 0 0,1 0 0 0 0,0 0 0 0 0,7 10 0 0 0,-6-11-14 0 0,1 0 1 0 0,0-1-1 0 0,1 1 1 0 0,-1-1-1 0 0,1 0 1 0 0,0-1-1 0 0,0 1 1 0 0,0-1-1 0 0,0 0 1 0 0,1 0 0 0 0,-1-1-1 0 0,1 1 1 0 0,-1-1-1 0 0,1-1 1 0 0,0 1-1 0 0,0-1 1 0 0,0 0-1 0 0,0 0 1 0 0,0 0 0 0 0,0-1-1 0 0,9-1 1 0 0,-4 1-3 0 0,0-1 1 0 0,1-1 0 0 0,-1 1 0 0 0,0-2-1 0 0,0 0 1 0 0,0 0 0 0 0,-1-1 0 0 0,1 0-1 0 0,-1-1 1 0 0,16-10 0 0 0,-15 8-3 0 0,-1-1 0 0 0,0-1 1 0 0,0 0-1 0 0,-1 0 0 0 0,0-1 1 0 0,8-12-1 0 0,-12 16-4 0 0,-1-1 1 0 0,0 1-1 0 0,0-1 0 0 0,-1 0 0 0 0,0 0 0 0 0,0 0 1 0 0,-1-1-1 0 0,0 1 0 0 0,0-1 0 0 0,-1 1 1 0 0,2-15-1 0 0,-3 22 2 0 0,0 0 0 0 0,0 0 0 0 0,0 0 0 0 0,0 0-1 0 0,0 0 1 0 0,0 0 0 0 0,0 0 0 0 0,-1 0 0 0 0,1 0 0 0 0,0 0 0 0 0,0 0 0 0 0,0 0 0 0 0,0 0 0 0 0,0 0 0 0 0,0 0 0 0 0,0 1-1 0 0,0-1 1 0 0,0 0 0 0 0,0 0 0 0 0,0 0 0 0 0,0 0 0 0 0,0 0 0 0 0,0 0 0 0 0,0 0 0 0 0,0 0 0 0 0,0 0 0 0 0,0 0 0 0 0,0 0-1 0 0,0 0 1 0 0,-1 0 0 0 0,1 0 0 0 0,0 0 0 0 0,0 0 0 0 0,0 0 0 0 0,0 0 0 0 0,0 0 0 0 0,0 0 0 0 0,0 0 0 0 0,0 0 0 0 0,0-1-1 0 0,0 1 1 0 0,0 0 0 0 0,0 0 0 0 0,0 0 0 0 0,0 0 0 0 0,0 0 0 0 0,0 0 0 0 0,0 0 0 0 0,0 0 0 0 0,0 0 0 0 0,0 0 0 0 0,0 0 0 0 0,-1 0-1 0 0,-3 9-13 0 0,-3 15 0 0 0,4 4 2 0 0,2-21 10 0 0,0 0-1 0 0,1-1 1 0 0,0 1 0 0 0,0 6-1 0 0,5 8 9 0 0,0 0 1 0 0,1-1-1 0 0,1 0 0 0 0,0 0 1 0 0,18 29-1 0 0,-15-30 1 0 0,-1 1-1 0 0,0 0 1 0 0,-2 0 0 0 0,0 0-1 0 0,5 29 1 0 0,-10-37 14 0 0,-1 1-1 0 0,0 0 1 0 0,-1 0 0 0 0,-1 0-1 0 0,0 0 1 0 0,-3 14 0 0 0,3-22 5 0 0,0 0 0 0 0,0 0 0 0 0,-1-1 0 0 0,0 1 1 0 0,0 0-1 0 0,0-1 0 0 0,0 0 0 0 0,-1 1 0 0 0,1-1 1 0 0,-1 0-1 0 0,0 0 0 0 0,-1-1 0 0 0,1 1 0 0 0,-1-1 1 0 0,0 1-1 0 0,1-1 0 0 0,-1 0 0 0 0,-1 0 0 0 0,-4 2 1 0 0,7-4 6 0 0,0 0 0 0 0,0 0 0 0 0,0 0 0 0 0,0-1 0 0 0,-1 1 0 0 0,1-1 0 0 0,0 1 0 0 0,0-1 0 0 0,0 0 0 0 0,0 0 0 0 0,-1 0 0 0 0,1 0 0 0 0,0 0 1 0 0,0 0-1 0 0,0-1 0 0 0,0 1 0 0 0,-1-1 0 0 0,1 0 0 0 0,-2-1 0 0 0,0 1-10 0 0,1-2 1 0 0,0 1-1 0 0,-1 0 1 0 0,1-1-1 0 0,0 1 1 0 0,1-1-1 0 0,-1 0 1 0 0,0 0-1 0 0,1 0 1 0 0,-3-4-1 0 0,0-2-19 0 0,0 0 0 0 0,1 0 0 0 0,-1 0-1 0 0,2 0 1 0 0,0-1 0 0 0,0 0 0 0 0,-3-17 0 0 0,5 17 7 0 0,0 0 1 0 0,1 0 0 0 0,0 0-1 0 0,0 0 1 0 0,1-1-1 0 0,5-18 1 0 0,-5 23-65 0 0,1 1 0 0 0,0 0-1 0 0,1-1 1 0 0,-1 1 0 0 0,1 0 0 0 0,0 0 0 0 0,1 0 0 0 0,-1 0 0 0 0,1 1 0 0 0,0-1 0 0 0,0 1 0 0 0,0 0 0 0 0,7-5 0 0 0,10-7-1708 0 0,-11 7 438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8:59:50.195"/>
    </inkml:context>
    <inkml:brush xml:id="br0">
      <inkml:brushProperty name="width" value="0.1" units="cm"/>
      <inkml:brushProperty name="height" value="0.1" units="cm"/>
      <inkml:brushProperty name="color" value="#FFC114"/>
    </inkml:brush>
  </inkml:definitions>
  <inkml:trace contextRef="#ctx0" brushRef="#br0">1 5 10393 0 0,'2'4'100'0'0,"0"-3"36"0"0,-2-10-24 0 0,11 11 20 0 0,-9-2 12 0 0,-4 2-24 0 0,-1-2-4 0 0,6 0-120 0 0,-6 1-288 0 0,-1-1-288 0 0,2 0-312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8:59:52.107"/>
    </inkml:context>
    <inkml:brush xml:id="br0">
      <inkml:brushProperty name="width" value="0.1" units="cm"/>
      <inkml:brushProperty name="height" value="0.1" units="cm"/>
      <inkml:brushProperty name="color" value="#FFC114"/>
    </inkml:brush>
  </inkml:definitions>
  <inkml:trace contextRef="#ctx0" brushRef="#br0">1 0 4044 0 0,'9'1'801'0'0,"-8"0"-723"0"0,0-1 1 0 0,0 0-1 0 0,0 1 1 0 0,0-1-1 0 0,0 1 1 0 0,0-1-1 0 0,0 1 1 0 0,0-1-1 0 0,0 1 0 0 0,0 0 1 0 0,0 0-1 0 0,0-1 1 0 0,0 1-1 0 0,-1 0 1 0 0,1 0-1 0 0,0 1 1 0 0,1 0 16 0 0,-1 0 1 0 0,1 0-1 0 0,-1 0 1 0 0,1 0-1 0 0,0 0 1 0 0,-1-1 0 0 0,1 1-1 0 0,0-1 1 0 0,0 1-1 0 0,0-1 1 0 0,0 1-1 0 0,1-1 1 0 0,-1 0-1 0 0,0 0 1 0 0,0 0 0 0 0,1 0-1 0 0,4 0 1 0 0,51 11 1233 0 0,83 6 0 0 0,63-8-618 0 0,-142-8-377 0 0,1093 27 2109 0 0,-599-18-1989 0 0,1222 14 121 0 0,-28-1 520 0 0,-79 45-406 0 0,-4 40-733 0 0,-911-68 119 0 0,2-41 749 0 0,-671-2-405 0 0,140-24 0 0 0,-221 25-338 0 0,-1 0 1 0 0,1-1-1 0 0,-1 1 0 0 0,1-1 1 0 0,5-3-1 0 0,-11 4-66 0 0,1 1 0 0 0,0 0 1 0 0,-1-1-1 0 0,1 1 0 0 0,-1 0 0 0 0,1-1 0 0 0,-1 1 1 0 0,1-1-1 0 0,-1 1 0 0 0,1-1 0 0 0,-1 1 0 0 0,1-1 1 0 0,-1 1-1 0 0,0-1 0 0 0,1 1 0 0 0,-1-1 0 0 0,0 0 1 0 0,1 1-1 0 0,-1-1 0 0 0,0 0 0 0 0,0 1 0 0 0,0-1 1 0 0,0 0-1 0 0,0 1 0 0 0,1-1 0 0 0,-1 0 0 0 0,0 1 1 0 0,0-1-1 0 0,-1 0 0 0 0,1 1 0 0 0,0-1 0 0 0,0 0 0 0 0,0 1 1 0 0,0-1-1 0 0,-1 0 0 0 0,1 1 0 0 0,0-1 0 0 0,0 1 1 0 0,-1-1-1 0 0,1 0 0 0 0,-1 1 0 0 0,1-1 0 0 0,0 1 1 0 0,-1-1-1 0 0,1 1 0 0 0,-1-1 0 0 0,1 1 0 0 0,-1 0 1 0 0,0-1-1 0 0,1 1 0 0 0,-1-1 0 0 0,0 1 0 0 0,-10-9 17 0 0,0 1 0 0 0,-1 0 0 0 0,1 1-1 0 0,-1 1 1 0 0,-1-1 0 0 0,-17-5-1 0 0,-83-20-78 0 0,6 1 21 0 0,65 13-1398 0 0,37 15 805 0 0,1 0-1 0 0,-1 0 0 0 0,0 0 0 0 0,1 0 0 0 0,0-1 0 0 0,0 0 0 0 0,0 0 0 0 0,0 0 0 0 0,1 0 0 0 0,-5-7 0 0 0,1-4-1257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8:59:10.205"/>
    </inkml:context>
    <inkml:brush xml:id="br0">
      <inkml:brushProperty name="width" value="0.1" units="cm"/>
      <inkml:brushProperty name="height" value="0.1" units="cm"/>
      <inkml:brushProperty name="color" value="#FFC114"/>
    </inkml:brush>
  </inkml:definitions>
  <inkml:trace contextRef="#ctx0" brushRef="#br0">677 60 6469 0 0,'-45'-41'953'0'0,"40"38"-868"0"0,4 2-42 0 0,0-1 0 0 0,-1 1 0 0 0,0 0 0 0 0,1-1 0 0 0,-1 1 0 0 0,0 0 0 0 0,1 0 0 0 0,-1 0 0 0 0,0 0 0 0 0,0 1 0 0 0,0-1 0 0 0,0 0 0 0 0,0 1 0 0 0,0-1 0 0 0,0 1 0 0 0,0 0 0 0 0,0 0 0 0 0,0 0 0 0 0,0 0 0 0 0,0 0 0 0 0,0 0 0 0 0,0 0 0 0 0,0 1 0 0 0,0-1 0 0 0,0 1 0 0 0,0-1 0 0 0,0 1 0 0 0,0 0-1 0 0,0 0 1 0 0,-2 1 0 0 0,-22 13 509 0 0,0 1-1 0 0,-42 33 1 0 0,-43 48 768 0 0,74-62-991 0 0,2 1 0 0 0,2 2 1 0 0,1 1-1 0 0,2 1 0 0 0,2 2 1 0 0,2 1-1 0 0,2 1 0 0 0,-20 49 0 0 0,34-67-176 0 0,1 1-1 0 0,1 0 0 0 0,2 0 0 0 0,1 0 0 0 0,1 1 1 0 0,-1 52-1 0 0,6-59-73 0 0,1 0 1 0 0,0 1 0 0 0,2-1 0 0 0,0 0-1 0 0,2-1 1 0 0,0 1 0 0 0,1-1 0 0 0,1 0-1 0 0,20 34 1 0 0,-19-40-28 0 0,0 0 0 0 0,1 0-1 0 0,1-1 1 0 0,1 0 0 0 0,0 0-1 0 0,0-2 1 0 0,1 1 0 0 0,23 14 0 0 0,-15-13 4 0 0,0-1 1 0 0,1-1 0 0 0,0-1 0 0 0,1-2 0 0 0,35 10 0 0 0,-13-8-18 0 0,0-2-1 0 0,0-3 1 0 0,1-1 0 0 0,-1-2-1 0 0,1-3 1 0 0,47-5 0 0 0,-45 0-28 0 0,0-2 1 0 0,0-3 0 0 0,-1-1 0 0 0,0-2 0 0 0,76-35-1 0 0,-94 36-12 0 0,-2-2-1 0 0,0-1 0 0 0,-1-1 1 0 0,0-1-1 0 0,-2-1 0 0 0,0-2 1 0 0,-1 0-1 0 0,-1-1 1 0 0,-1-1-1 0 0,18-28 0 0 0,-27 32-5 0 0,-1-2 0 0 0,0 0 0 0 0,-2 0 0 0 0,-1-1 0 0 0,0 0-1 0 0,-1 0 1 0 0,-2-1 0 0 0,0 1 0 0 0,-2-1 0 0 0,0-1 0 0 0,-1-40-1 0 0,-4 28 4 0 0,0 0-1 0 0,-3 1 1 0 0,0 0-1 0 0,-3 0 0 0 0,-1 0 1 0 0,-1 1-1 0 0,-15-33 1 0 0,15 45-21 0 0,0 1 0 0 0,-2-1 0 0 0,0 2 0 0 0,-2 0 0 0 0,0 0 1 0 0,-1 1-1 0 0,-29-28 0 0 0,30 35-32 0 0,-1 0 0 0 0,1 1 0 0 0,-2 1 0 0 0,0 0 0 0 0,0 1-1 0 0,0 1 1 0 0,-1 1 0 0 0,0 0 0 0 0,-1 1 0 0 0,-28-6 0 0 0,32 9-85 0 0,0 0 1 0 0,0 2-1 0 0,-1 0 1 0 0,1 0-1 0 0,0 1 1 0 0,-1 1-1 0 0,1 0 1 0 0,0 1-1 0 0,-16 4 1 0 0,24-4-82 0 0,-1 1 0 0 0,0-1 0 0 0,1 1-1 0 0,0 0 1 0 0,0 1 0 0 0,0 0 0 0 0,0 0 0 0 0,0 0 0 0 0,1 0 0 0 0,0 1 0 0 0,0 0 0 0 0,0 0 0 0 0,0 0 0 0 0,1 1-1 0 0,0 0 1 0 0,0 0 0 0 0,0 0 0 0 0,1 0 0 0 0,0 0 0 0 0,-3 10 0 0 0,-3 14-1016 0 0,0 4-86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8:59:52.776"/>
    </inkml:context>
    <inkml:brush xml:id="br0">
      <inkml:brushProperty name="width" value="0.1" units="cm"/>
      <inkml:brushProperty name="height" value="0.1" units="cm"/>
      <inkml:brushProperty name="color" value="#FFC114"/>
    </inkml:brush>
  </inkml:definitions>
  <inkml:trace contextRef="#ctx0" brushRef="#br0">1 23 4192 0 0,'1'-2'56'0'0,"1"0"-1"0"0,0 0 0 0 0,0 1 1 0 0,0-1-1 0 0,0 0 0 0 0,0 1 1 0 0,0-1-1 0 0,0 1 0 0 0,1 0 1 0 0,-1 0-1 0 0,0 0 0 0 0,1 0 1 0 0,-1 0-1 0 0,1 0 0 0 0,-1 1 1 0 0,1-1-1 0 0,-1 1 1 0 0,1 0-1 0 0,0-1 0 0 0,-1 1 1 0 0,1 0-1 0 0,-1 1 0 0 0,1-1 1 0 0,-1 0-1 0 0,1 1 0 0 0,-1 0 1 0 0,1-1-1 0 0,-1 1 0 0 0,5 2 1 0 0,-3-1 34 0 0,1 0 0 0 0,-1 1 0 0 0,0-1 0 0 0,0 1 0 0 0,-1 0 0 0 0,1 0 0 0 0,-1 1 1 0 0,1-1-1 0 0,-1 1 0 0 0,0-1 0 0 0,0 1 0 0 0,0 0 0 0 0,-1 0 0 0 0,1 0 0 0 0,-1 1 1 0 0,2 5-1 0 0,-1 5 120 0 0,0 1 1 0 0,-1-1 0 0 0,0 1 0 0 0,-1 0-1 0 0,-3 31 1 0 0,1-4 255 0 0,-6 78 1061 0 0,1-27-241 0 0,-1 62 555 0 0,0-51-250 0 0,13 202 1 0 0,16-117-370 0 0,30 300 1528 0 0,4 113 1150 0 0,-52-528-3582 0 0,-7 98 1 0 0,-20 73 235 0 0,20-223-523 0 0,-2 12 36 0 0,3-22-19 0 0,0 1 0 0 0,0-1 0 0 0,1 1 0 0 0,1 0 0 0 0,2 20 0 0 0,-2-34-41 0 0,0 1 0 0 0,0-1 0 0 0,0 1-1 0 0,0-1 1 0 0,0 0 0 0 0,1 1 0 0 0,-1-1 0 0 0,0 1 0 0 0,0-1 0 0 0,0 1-1 0 0,0-1 1 0 0,1 1 0 0 0,-1-1 0 0 0,0 0 0 0 0,0 1 0 0 0,1-1-1 0 0,-1 0 1 0 0,0 1 0 0 0,1-1 0 0 0,-1 0 0 0 0,0 1 0 0 0,1-1-1 0 0,0 1 1 0 0,7-6-28 0 0,4-17-345 0 0,-11 21 316 0 0,1-2-62 0 0,13-28-3031 0 0,22-64 1 0 0,-29 55 533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8:59:53.324"/>
    </inkml:context>
    <inkml:brush xml:id="br0">
      <inkml:brushProperty name="width" value="0.1" units="cm"/>
      <inkml:brushProperty name="height" value="0.1" units="cm"/>
      <inkml:brushProperty name="color" value="#FFC114"/>
    </inkml:brush>
  </inkml:definitions>
  <inkml:trace contextRef="#ctx0" brushRef="#br0">4 29 8693 0 0,'-2'-8'91'0'0,"2"7"-57"0"0,0 0-1 0 0,-1 0 0 0 0,1 0 0 0 0,0 0 0 0 0,0 0 0 0 0,-1 0 1 0 0,1 0-1 0 0,0 0 0 0 0,0-1 0 0 0,0 1 0 0 0,0 0 1 0 0,1 0-1 0 0,-1 0 0 0 0,0-1 0 0 0,0-1 1200 0 0,-1 9-869 0 0,4 10 56 0 0,1 0-1 0 0,6 17 1 0 0,2 4 37 0 0,-8-21-272 0 0,26 99 1024 0 0,18 136 1 0 0,-46-234-1625 0 0,1 0 0 0 0,1 0 1 0 0,1 0-1 0 0,0 0 0 0 0,10 20 0 0 0,-14-37 299 0 0,0 1-1 0 0,-1 0 1 0 0,1 0-1 0 0,-1-1 1 0 0,1 1-1 0 0,0-1 0 0 0,0 1 1 0 0,-1 0-1 0 0,1-1 1 0 0,0 1-1 0 0,0-1 1 0 0,0 0-1 0 0,-1 1 0 0 0,1-1 1 0 0,0 0-1 0 0,0 1 1 0 0,0-1-1 0 0,0 0 1 0 0,1 0-1 0 0,6 2-1297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8:59:53.666"/>
    </inkml:context>
    <inkml:brush xml:id="br0">
      <inkml:brushProperty name="width" value="0.1" units="cm"/>
      <inkml:brushProperty name="height" value="0.1" units="cm"/>
      <inkml:brushProperty name="color" value="#FFC114"/>
    </inkml:brush>
  </inkml:definitions>
  <inkml:trace contextRef="#ctx0" brushRef="#br0">137 17 8365 0 0,'-8'-6'139'0'0,"7"5"-104"0"0,0 0 0 0 0,0 0 1 0 0,0 1-1 0 0,0-1 1 0 0,0 0-1 0 0,0 0 0 0 0,0 1 1 0 0,-1-1-1 0 0,1 0 1 0 0,0 1-1 0 0,0-1 0 0 0,-1 1 1 0 0,1-1-1 0 0,0 1 1 0 0,-1 0-1 0 0,1 0 0 0 0,0 0 1 0 0,-1 0-1 0 0,1-1 1 0 0,0 2-1 0 0,-1-1 0 0 0,1 0 1 0 0,0 0-1 0 0,-1 0 1 0 0,1 1-1 0 0,0-1 0 0 0,-1 0 1 0 0,1 1-1 0 0,0 0 1 0 0,0-1-1 0 0,-1 1 0 0 0,1 0 1 0 0,0-1-1 0 0,0 1 1 0 0,0 0-1 0 0,0 0 0 0 0,-1 1 1 0 0,-6 6 120 0 0,1 1-1 0 0,0-1 1 0 0,1 1 0 0 0,0 0-1 0 0,0 1 1 0 0,1 0 0 0 0,0 0 0 0 0,0 0-1 0 0,1 0 1 0 0,1 0 0 0 0,0 1-1 0 0,-2 11 1 0 0,1 3 123 0 0,0 1-1 0 0,2-1 0 0 0,1 0 1 0 0,2 31-1 0 0,1-37-151 0 0,0 0 0 0 0,1 0-1 0 0,1 0 1 0 0,1-1 0 0 0,8 22 0 0 0,-10-33-112 0 0,-1-1 0 0 0,1 0 1 0 0,0 1-1 0 0,1-1 0 0 0,0 0 1 0 0,0-1-1 0 0,0 1 0 0 0,0-1 1 0 0,1 0-1 0 0,0 0 0 0 0,0 0 0 0 0,0-1 1 0 0,1 1-1 0 0,-1-1 0 0 0,1-1 1 0 0,0 1-1 0 0,9 3 0 0 0,-13-6-14 0 0,1 0 0 0 0,0 0 0 0 0,0-1 0 0 0,0 1 0 0 0,0-1 0 0 0,0 0 0 0 0,0 0 0 0 0,0 0 0 0 0,0 0 0 0 0,0 0 0 0 0,0 0 0 0 0,0-1-1 0 0,0 0 1 0 0,0 1 0 0 0,0-1 0 0 0,0 0 0 0 0,-1-1 0 0 0,1 1 0 0 0,0 0 0 0 0,-1-1 0 0 0,1 1 0 0 0,-1-1 0 0 0,1 0 0 0 0,-1 0 0 0 0,0 0 0 0 0,0 0 0 0 0,0 0 0 0 0,2-3-1 0 0,5-7 5 0 0,-1 0-1 0 0,-1 0 0 0 0,0-1 1 0 0,8-21-1 0 0,-9 21-3 0 0,-1 1-2 0 0,-1-1 1 0 0,0-1-1 0 0,0 1 1 0 0,-1 0-1 0 0,-1-1 1 0 0,0 1-1 0 0,-1-1 1 0 0,-1 0-1 0 0,0 0 1 0 0,-1 1-1 0 0,0-1 1 0 0,-1 1-1 0 0,0-1 1 0 0,-2 1-1 0 0,-8-26 1 0 0,9 31-2 0 0,-1 1 0 0 0,0 0 1 0 0,0 0-1 0 0,-1 0 0 0 0,0 1 1 0 0,-8-9-1 0 0,12 13 1 0 0,0 1 1 0 0,0 0-1 0 0,-1-1 1 0 0,1 1-1 0 0,-1 0 1 0 0,1 0-1 0 0,-1 0 1 0 0,1 0-1 0 0,-1 0 1 0 0,0 0-1 0 0,1 1 1 0 0,-1-1-1 0 0,0 0 1 0 0,0 1-1 0 0,1-1 1 0 0,-1 1-1 0 0,0 0 1 0 0,0 0-1 0 0,0-1 1 0 0,0 1-1 0 0,0 0 1 0 0,1 1-1 0 0,-1-1 1 0 0,0 0-1 0 0,0 0 1 0 0,0 1-1 0 0,0-1 1 0 0,1 1-1 0 0,-1 0 1 0 0,0 0-1 0 0,1-1 1 0 0,-1 1-1 0 0,-2 2 1 0 0,4-3 24 0 0,-19 17-434 0 0,18-8-852 0 0,13-2-840 0 0,-4-6 815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8:59:54.008"/>
    </inkml:context>
    <inkml:brush xml:id="br0">
      <inkml:brushProperty name="width" value="0.1" units="cm"/>
      <inkml:brushProperty name="height" value="0.1" units="cm"/>
      <inkml:brushProperty name="color" value="#FFC114"/>
    </inkml:brush>
  </inkml:definitions>
  <inkml:trace contextRef="#ctx0" brushRef="#br0">0 14 9265 0 0,'7'-13'286'0'0,"-6"13"-239"0"0,-1 0 0 0 0,1 0 0 0 0,-1 0 0 0 0,1-1 0 0 0,-1 1 0 0 0,0 0 0 0 0,1 0 0 0 0,-1 0 0 0 0,1 0 0 0 0,-1 0 0 0 0,1 1 0 0 0,-1-1 0 0 0,0 0 0 0 0,1 0 0 0 0,-1 0 0 0 0,1 0-1 0 0,-1 0 1 0 0,0 0 0 0 0,1 1 0 0 0,-1-1 0 0 0,0 0 0 0 0,1 0 0 0 0,-1 1 0 0 0,0-1 0 0 0,1 0 0 0 0,-1 0 0 0 0,0 1 0 0 0,1-1 0 0 0,-1 0 0 0 0,0 1 0 0 0,0-1 0 0 0,1 1 0 0 0,-1-1 0 0 0,0 0 0 0 0,0 1 0 0 0,0-1 0 0 0,0 1 0 0 0,0-1 0 0 0,1 0 0 0 0,-1 1 0 0 0,0-1 0 0 0,0 1 0 0 0,0-1 0 0 0,0 0 0 0 0,0 1 0 0 0,-1 0 0 0 0,3 24 956 0 0,-2-22-902 0 0,0 1-74 0 0,0 1-1 0 0,1-1 0 0 0,0 1 1 0 0,0-1-1 0 0,0 0 0 0 0,0 1 1 0 0,1-1-1 0 0,3 7 0 0 0,12 15-2632 0 0,-13-20 1393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8:59:54.361"/>
    </inkml:context>
    <inkml:brush xml:id="br0">
      <inkml:brushProperty name="width" value="0.1" units="cm"/>
      <inkml:brushProperty name="height" value="0.1" units="cm"/>
      <inkml:brushProperty name="color" value="#FFC114"/>
    </inkml:brush>
  </inkml:definitions>
  <inkml:trace contextRef="#ctx0" brushRef="#br0">0 20 7709 0 0,'6'-5'472'0'0,"-5"4"-405"0"0,-1 1 0 0 0,1 0 0 0 0,0-1 0 0 0,0 1 0 0 0,0 0 0 0 0,0-1 1 0 0,0 1-1 0 0,-1 0 0 0 0,1 0 0 0 0,0 0 0 0 0,0 0 0 0 0,0 0 1 0 0,0 0-1 0 0,0 0 0 0 0,0 0 0 0 0,1 0 0 0 0,4 2 1085 0 0,3 1 1012 0 0,-9-2-2135 0 0,0-1 1 0 0,0 0-1 0 0,0 0 0 0 0,0 0 1 0 0,0 0-1 0 0,0 0 0 0 0,0 0 1 0 0,1 0-1 0 0,-1 0 0 0 0,0 1 0 0 0,0-1 1 0 0,0 0-1 0 0,0 0 0 0 0,0 0 1 0 0,0 0-1 0 0,0 0 0 0 0,0 0 1 0 0,0 1-1 0 0,0-1 0 0 0,0 0 1 0 0,0 0-1 0 0,0 0 0 0 0,0 0 0 0 0,0 0 1 0 0,0 0-1 0 0,0 1 0 0 0,0-1 1 0 0,0 0-1 0 0,0 0 0 0 0,0 0 1 0 0,0 0-1 0 0,-1 0 0 0 0,1 0 1 0 0,0 0-1 0 0,0 1 0 0 0,0-1 0 0 0,0 0 1 0 0,0 0-1 0 0,0 0 0 0 0,0 0 1 0 0,0 0-1 0 0,0 0 0 0 0,0 0 1 0 0,-1 0-1 0 0,1 0 0 0 0,0 0 1 0 0,0 0-1 0 0,0 0 0 0 0,0 1 0 0 0,0-1 1 0 0,0 0-1 0 0,-1 0 0 0 0,1 0 1 0 0,0 0-1 0 0,20-18-3767 0 0,-15 14 2363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8:59:54.704"/>
    </inkml:context>
    <inkml:brush xml:id="br0">
      <inkml:brushProperty name="width" value="0.1" units="cm"/>
      <inkml:brushProperty name="height" value="0.1" units="cm"/>
      <inkml:brushProperty name="color" value="#FFC114"/>
    </inkml:brush>
  </inkml:definitions>
  <inkml:trace contextRef="#ctx0" brushRef="#br0">136 107 7133 0 0,'-14'-15'301'0'0,"7"7"-32"0"0,0 1 0 0 0,0-1 0 0 0,-11-7 0 0 0,16 13-167 0 0,1 1 0 0 0,-1 0 0 0 0,1 0 0 0 0,-1 0-1 0 0,0 0 1 0 0,0 0 0 0 0,1 1 0 0 0,-1-1 0 0 0,0 1 0 0 0,0-1 0 0 0,0 1 0 0 0,0-1 0 0 0,1 1 0 0 0,-1 0 0 0 0,0 0 0 0 0,0 0 0 0 0,0 0 0 0 0,0 0 0 0 0,0 0 0 0 0,0 1 0 0 0,0-1-1 0 0,1 1 1 0 0,-5 1 0 0 0,4-1 10 0 0,0 1-1 0 0,-1 0 0 0 0,1 0 1 0 0,0 0-1 0 0,0 0 0 0 0,0 1 1 0 0,0-1-1 0 0,0 0 0 0 0,0 1 1 0 0,1 0-1 0 0,-1-1 1 0 0,1 1-1 0 0,0 0 0 0 0,-1 0 1 0 0,1-1-1 0 0,1 1 0 0 0,-1 0 1 0 0,0 6-1 0 0,-1 5 68 0 0,0 1 0 0 0,1 20 0 0 0,1-31-144 0 0,1 25 35 0 0,0 1 1 0 0,3 0-1 0 0,0-1 0 0 0,2 0 1 0 0,0 0-1 0 0,15 35 1 0 0,-19-58-62 0 0,1 0 1 0 0,0-1-1 0 0,0 1 1 0 0,0-1 0 0 0,0 0-1 0 0,1 0 1 0 0,0 0-1 0 0,0 0 1 0 0,1-1 0 0 0,5 6-1 0 0,-8-9-7 0 0,0 0 0 0 0,0 0 0 0 0,0 1 0 0 0,0-1 0 0 0,0 0 0 0 0,0-1 0 0 0,0 1 0 0 0,0 0 0 0 0,0 0 0 0 0,1-1 0 0 0,-1 0 0 0 0,0 1 0 0 0,0-1 0 0 0,1 0 0 0 0,-1 0 0 0 0,0 0 0 0 0,0 0 0 0 0,1-1 0 0 0,-1 1 0 0 0,0 0 0 0 0,0-1 0 0 0,0 0 0 0 0,0 1 0 0 0,1-1 0 0 0,-1 0 0 0 0,0 0 0 0 0,0 0 0 0 0,0-1 0 0 0,-1 1 0 0 0,5-3 0 0 0,1-2-1 0 0,0 0 0 0 0,-1-1 1 0 0,1 1-1 0 0,-1-1 0 0 0,0 0 0 0 0,-1-1 0 0 0,0 0 0 0 0,0 0 1 0 0,0 0-1 0 0,-1 0 0 0 0,0-1 0 0 0,-1 1 0 0 0,0-1 0 0 0,-1 0 1 0 0,1 0-1 0 0,-1 0 0 0 0,-1 0 0 0 0,0 0 0 0 0,0-1 1 0 0,-1 1-1 0 0,0 0 0 0 0,-1 0 0 0 0,0-1 0 0 0,0 1 0 0 0,-1 0 1 0 0,0 0-1 0 0,-1 0 0 0 0,0 1 0 0 0,0-1 0 0 0,-1 0 0 0 0,0 1 1 0 0,-1 0-1 0 0,-8-13 0 0 0,8 15-102 0 0,0-1 1 0 0,-1 1-1 0 0,1 0 1 0 0,-1 0-1 0 0,0 1 0 0 0,-1 0 1 0 0,1 0-1 0 0,-10-5 0 0 0,13 8 54 0 0,1 0-1 0 0,-1 1 1 0 0,0 0-1 0 0,0-1 1 0 0,1 1-1 0 0,-1 0 0 0 0,0 1 1 0 0,0-1-1 0 0,0 0 1 0 0,0 1-1 0 0,0 0 1 0 0,0-1-1 0 0,0 1 1 0 0,0 0-1 0 0,0 1 0 0 0,0-1 1 0 0,0 0-1 0 0,0 1 1 0 0,0 0-1 0 0,0 0 1 0 0,0 0-1 0 0,0 0 0 0 0,0 0 1 0 0,1 0-1 0 0,-6 4 1 0 0,8-5-11 0 0,0 0 0 0 0,-1 0 0 0 0,1 0 0 0 0,0 1 0 0 0,-1-1 0 0 0,1 0 0 0 0,0 0 1 0 0,0 0-1 0 0,-1 1 0 0 0,1-1 0 0 0,0 0 0 0 0,0 0 0 0 0,0 1 0 0 0,-1-1 0 0 0,1 0 0 0 0,0 1 0 0 0,0-1 0 0 0,0 0 1 0 0,0 1-1 0 0,0-1 0 0 0,0 0 0 0 0,0 0 0 0 0,0 1 0 0 0,-1-1 0 0 0,1 0 0 0 0,0 1 0 0 0,0-1 0 0 0,0 0 0 0 0,0 1 1 0 0,1-1-1 0 0,-1 0 0 0 0,0 1 0 0 0,0-1 0 0 0,0 0 0 0 0,0 1 0 0 0,0-1 0 0 0,0 0 0 0 0,0 1 0 0 0,1-1 1 0 0,11 9-2006 0 0,-4-4 977 0 0</inkml:trace>
  <inkml:trace contextRef="#ctx0" brushRef="#br0" timeOffset="1">435 53 8101 0 0,'-4'-17'271'0'0,"4"14"-95"0"0,-1 1 0 0 0,1-1 0 0 0,0 1 0 0 0,-1 0 0 0 0,1-1 0 0 0,-1 1 0 0 0,1 0 0 0 0,-1 0 0 0 0,0 0 0 0 0,0-1 0 0 0,0 1 0 0 0,-1 0 0 0 0,1 0 0 0 0,-2-2 0 0 0,2 4-93 0 0,1 0 0 0 0,0 0 0 0 0,-1 1 0 0 0,1-1 0 0 0,-1 0 0 0 0,1 0 0 0 0,-1 0 0 0 0,1 0 1 0 0,0 1-1 0 0,-1-1 0 0 0,1 0 0 0 0,0 1 0 0 0,-1-1 0 0 0,1 0 0 0 0,0 0 0 0 0,-1 1 0 0 0,1-1 0 0 0,0 0 0 0 0,0 1 0 0 0,-1-1 0 0 0,1 1 0 0 0,0-1 0 0 0,0 0 0 0 0,0 1 0 0 0,-1-1 0 0 0,1 1 0 0 0,0-1 0 0 0,0 1 0 0 0,0-1 0 0 0,0 1 0 0 0,0-1 0 0 0,0 0 0 0 0,0 1 0 0 0,0-1 0 0 0,0 1 0 0 0,0-1 0 0 0,0 1 0 0 0,0-1 0 0 0,0 1 0 0 0,0-1 0 0 0,1 0 0 0 0,-1 1 0 0 0,0 0 0 0 0,8 19 2028 0 0,0-2-1849 0 0,0 1 1 0 0,0 0 0 0 0,-2 1 0 0 0,-1-1 0 0 0,4 27-1 0 0,7 102 1391 0 0,-14-122-1592 0 0,1 97-2259 0 0,-3-99 1765 0 0,0-23 205 0 0,0 0 0 0 0,0-1 1 0 0,0 1-1 0 0,0 0 0 0 0,0 0 0 0 0,0 0 1 0 0,0 0-1 0 0,0 0 0 0 0,-1-1 1 0 0,1 1-1 0 0,0 0 0 0 0,-1 0 0 0 0,1-1 1 0 0,-1 1-1 0 0,1 0 0 0 0,0 0 0 0 0,-1-1 1 0 0,-1 2-1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8:59:55.263"/>
    </inkml:context>
    <inkml:brush xml:id="br0">
      <inkml:brushProperty name="width" value="0.1" units="cm"/>
      <inkml:brushProperty name="height" value="0.1" units="cm"/>
      <inkml:brushProperty name="color" value="#FFC114"/>
    </inkml:brush>
  </inkml:definitions>
  <inkml:trace contextRef="#ctx0" brushRef="#br0">3 92 7841 0 0,'-1'-13'-97'0'0,"1"12"107"0"0,-1 0 0 0 0,1 0 1 0 0,0 0-1 0 0,0 0 0 0 0,0 0 0 0 0,0 0 1 0 0,0 0-1 0 0,0 0 0 0 0,0 0 0 0 0,0 0 1 0 0,0 0-1 0 0,1 0 0 0 0,-1 0 0 0 0,0-1 1 0 0,1 2-1 0 0,-1-1 0 0 0,0 0 0 0 0,2-2 1 0 0,6-5 1178 0 0,-2 11 121 0 0,2 21 1347 0 0,-2-4-602 0 0,13-2-1386 0 0,-16-16-662 0 0,0 1-1 0 0,-1-1 0 0 0,1 1 1 0 0,0 0-1 0 0,-1 0 1 0 0,1 0-1 0 0,-1 0 1 0 0,0 0-1 0 0,0 1 1 0 0,1 3-1 0 0,8 30 227 0 0,-1 1-1 0 0,-2 0 0 0 0,-2 0 1 0 0,-2 1-1 0 0,-1-1 0 0 0,-2 1 1 0 0,-2 0-1 0 0,-7 51 1 0 0,7-66-213 0 0,1-17-9 0 0,-1 0-1 0 0,1 1 0 0 0,-1-1 1 0 0,0 0-1 0 0,-4 9 0 0 0,34-126-488 0 0,15-90-377 0 0,6-18 772 0 0,-47 209 77 0 0,0 1 1 0 0,1-1 0 0 0,0 1 0 0 0,0 0 0 0 0,0 0 0 0 0,1 0 0 0 0,9-10 0 0 0,-13 16 4 0 0,1 1-1 0 0,-1-1 1 0 0,0 1-1 0 0,1-1 1 0 0,-1 1-1 0 0,0 0 1 0 0,1 0-1 0 0,0 0 1 0 0,-1 0-1 0 0,1 0 1 0 0,0 0-1 0 0,-1 0 0 0 0,1 1 1 0 0,0-1-1 0 0,0 1 1 0 0,0-1-1 0 0,-1 1 1 0 0,1-1-1 0 0,0 1 1 0 0,0 0-1 0 0,0 0 1 0 0,0 0-1 0 0,0 0 1 0 0,0 0-1 0 0,-1 1 1 0 0,1-1-1 0 0,0 1 1 0 0,0-1-1 0 0,0 1 1 0 0,0-1-1 0 0,-1 1 1 0 0,1 0-1 0 0,0 0 1 0 0,-1 0-1 0 0,1 0 1 0 0,-1 0-1 0 0,1 0 1 0 0,-1 0-1 0 0,1 1 1 0 0,-1-1-1 0 0,2 2 1 0 0,-1 0 3 0 0,0 0 0 0 0,0 0 0 0 0,0 0 1 0 0,-1 0-1 0 0,1 0 0 0 0,-1 0 1 0 0,0 0-1 0 0,0 0 0 0 0,0 1 1 0 0,1 4-1 0 0,4 37 170 0 0,-6-39-132 0 0,5 127 785 0 0,-5-81-678 0 0,3 0 0 0 0,17 102 0 0 0,-14-130-464 0 0,-3-9-375 0 0,1 1 0 0 0,6 14 0 0 0,-9-28 348 0 0,-1 1 0 0 0,1-1 0 0 0,-1 1 0 0 0,1-1-1 0 0,-1 0 1 0 0,0 1 0 0 0,0-1 0 0 0,0 1 0 0 0,0-1 0 0 0,0 1 0 0 0,-1 3-1 0 0,-3-2-1290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8:59:55.899"/>
    </inkml:context>
    <inkml:brush xml:id="br0">
      <inkml:brushProperty name="width" value="0.1" units="cm"/>
      <inkml:brushProperty name="height" value="0.1" units="cm"/>
      <inkml:brushProperty name="color" value="#FFC114"/>
    </inkml:brush>
  </inkml:definitions>
  <inkml:trace contextRef="#ctx0" brushRef="#br0">17 246 8461 0 0,'-1'0'17'0'0,"0"0"-1"0"0,1-1 1 0 0,-1 1 0 0 0,0 0 0 0 0,0 0-1 0 0,1 0 1 0 0,-1 0 0 0 0,0-1 0 0 0,1 1-1 0 0,-1 0 1 0 0,1-1 0 0 0,-1 1 0 0 0,0-1-1 0 0,1 1 1 0 0,-1 0 0 0 0,1-1 0 0 0,-1 1-1 0 0,1-1 1 0 0,-1 1 0 0 0,1-1 0 0 0,-1 0-1 0 0,1 1 1 0 0,0-1 0 0 0,-1 1 0 0 0,1-1-1 0 0,0 0 1 0 0,0 1 0 0 0,-1-1 0 0 0,1 0-1 0 0,0 1 1 0 0,0-2 0 0 0,1 1 10 0 0,-1 0-1 0 0,1 0 1 0 0,0-1 0 0 0,0 1 0 0 0,0 0-1 0 0,0 1 1 0 0,0-1 0 0 0,0 0-1 0 0,0 0 1 0 0,0 0 0 0 0,0 1 0 0 0,0-1-1 0 0,1 0 1 0 0,-1 1 0 0 0,1-1-1 0 0,13-5 39 0 0,-1 2-1 0 0,19-5 1 0 0,64-4-938 0 0,-65 10-148 0 0,36-8 0 0 0,-27 4 280 0 0,-29 5 732 0 0,0 0 0 0 0,0 0 0 0 0,18-8 1 0 0,-29 10 65 0 0,-1-1 0 0 0,1 1 0 0 0,0-1 1 0 0,-1 1-1 0 0,1-1 0 0 0,-1 0 0 0 0,1 0 1 0 0,-1 1-1 0 0,1-1 0 0 0,-1 0 1 0 0,1 0-1 0 0,-1 1 0 0 0,0-1 0 0 0,0 0 1 0 0,1 0-1 0 0,-1 0 0 0 0,0 0 1 0 0,0 0-1 0 0,0 1 0 0 0,0-1 0 0 0,0 0 1 0 0,0 0-1 0 0,0 0 0 0 0,0 0 0 0 0,0 0 1 0 0,-1-1-1 0 0,-6-29 1106 0 0,5 24-796 0 0,2 4-261 0 0,-1 0-1 0 0,1 0 0 0 0,-1 0 1 0 0,1 0-1 0 0,0 0 0 0 0,0 0 0 0 0,1 0 1 0 0,-1 0-1 0 0,1 0 0 0 0,-1 0 1 0 0,1 0-1 0 0,0 0 0 0 0,0 1 0 0 0,0-1 1 0 0,1 0-1 0 0,-1 1 0 0 0,0-1 0 0 0,1 0 1 0 0,0 1-1 0 0,0 0 0 0 0,0-1 1 0 0,0 1-1 0 0,0 0 0 0 0,0 0 0 0 0,0 0 1 0 0,1 0-1 0 0,-1 1 0 0 0,1-1 1 0 0,-1 1-1 0 0,4-2 0 0 0,-5 3-93 0 0,0 0 1 0 0,-1 0-1 0 0,1 0 0 0 0,0 0 0 0 0,0 1 0 0 0,0-1 1 0 0,0 0-1 0 0,0 0 0 0 0,-1 1 0 0 0,1-1 0 0 0,0 0 0 0 0,0 1 1 0 0,0-1-1 0 0,-1 1 0 0 0,1-1 0 0 0,0 1 0 0 0,-1 0 1 0 0,1-1-1 0 0,0 1 0 0 0,-1 0 0 0 0,1-1 0 0 0,-1 1 1 0 0,1 0-1 0 0,-1 0 0 0 0,1-1 0 0 0,-1 1 0 0 0,0 0 1 0 0,1 0-1 0 0,-1 0 0 0 0,0 0 0 0 0,0-1 0 0 0,0 1 1 0 0,1 0-1 0 0,-1 2 0 0 0,5 37-6 0 0,-4-35 9 0 0,0 28-2 0 0,-1-1-1 0 0,-2 1 1 0 0,-6 37-1 0 0,4-44 16 0 0,1 1-1 0 0,1 0 1 0 0,1 0-1 0 0,1 0 0 0 0,6 38 1 0 0,-1-50-53 0 0,2-11 49 0 0,-6-5-21 0 0,1 0 0 0 0,-1 0-1 0 0,1 0 1 0 0,-1 0-1 0 0,1 0 1 0 0,-1 0 0 0 0,0-1-1 0 0,0 1 1 0 0,0-1-1 0 0,0 1 1 0 0,0-1 0 0 0,0 1-1 0 0,1-3 1 0 0,14-24-7 0 0,-2-2-1 0 0,-1 1 1 0 0,-1-2 0 0 0,-2 0 0 0 0,8-34 0 0 0,-16 57 5 0 0,27-98-7 0 0,-24 89-1 0 0,1 1-1 0 0,1 0 1 0 0,1 0-1 0 0,11-17 1 0 0,-19 32 6 0 0,1 0 1 0 0,0 0 0 0 0,0 0 0 0 0,0-1 0 0 0,0 1 0 0 0,0 0-1 0 0,0 0 1 0 0,0 0 0 0 0,0 0 0 0 0,0 1 0 0 0,0-1 0 0 0,1 0 0 0 0,1-1-1 0 0,-3 2 1 0 0,1 0 0 0 0,-1 0 0 0 0,0 0 0 0 0,1 0 0 0 0,-1 0 0 0 0,1 0 0 0 0,-1 0 0 0 0,0 0 0 0 0,1 0 0 0 0,-1 1 0 0 0,0-1 0 0 0,1 0 0 0 0,-1 0 0 0 0,1 0 0 0 0,-1 0 0 0 0,0 1 0 0 0,1-1 0 0 0,-1 0 0 0 0,0 0 0 0 0,1 0 0 0 0,-1 1 0 0 0,0-1-1 0 0,0 0 1 0 0,1 1 0 0 0,-1-1 0 0 0,0 0 0 0 0,0 1 0 0 0,0-1 0 0 0,1 1 0 0 0,0 2 1 0 0,0 0 0 0 0,0 0 0 0 0,0 0 0 0 0,0 0 0 0 0,-1 1-1 0 0,1-1 1 0 0,-1 0 0 0 0,0 0 0 0 0,0 5 0 0 0,-14 96 14 0 0,9-78-17 0 0,1-1 0 0 0,1 1 0 0 0,1 0 1 0 0,3 37-1 0 0,-1-57 9 0 0,1-1-1 0 0,0 0 1 0 0,1 0 0 0 0,-1-1-1 0 0,1 1 1 0 0,0 0 0 0 0,0 0 0 0 0,0-1-1 0 0,4 6 1 0 0,-5-9-6 0 0,0 1 0 0 0,0-1 0 0 0,0 0 0 0 0,-1 0-1 0 0,1 0 1 0 0,0 0 0 0 0,0-1 0 0 0,0 1 0 0 0,1 0 0 0 0,-1 0 0 0 0,0 0 0 0 0,0-1-1 0 0,0 1 1 0 0,1-1 0 0 0,-1 1 0 0 0,0-1 0 0 0,0 1 0 0 0,1-1 0 0 0,-1 0 0 0 0,0 0-1 0 0,1 1 1 0 0,-1-1 0 0 0,0 0 0 0 0,1 0 0 0 0,-1-1 0 0 0,1 1 0 0 0,-1 0 0 0 0,0 0-1 0 0,0 0 1 0 0,1-1 0 0 0,-1 1 0 0 0,0-1 0 0 0,1 1 0 0 0,-1-1 0 0 0,0 0 0 0 0,0 1-1 0 0,0-1 1 0 0,2-1 0 0 0,11-9-4 0 0,0 0-1 0 0,-1-1 0 0 0,0-1 1 0 0,20-26-1 0 0,36-64-16 0 0,-26 37-5 0 0,-34 50 50 0 0,13-17 108 0 0,-21 32-117 0 0,0-1 0 0 0,0 1 0 0 0,0-1 0 0 0,1 1 0 0 0,-1 0-1 0 0,0 0 1 0 0,1-1 0 0 0,-1 1 0 0 0,1 0 0 0 0,-1 0 0 0 0,1 1 0 0 0,-1-1-1 0 0,1 0 1 0 0,0 0 0 0 0,2 0 0 0 0,-3 1-4 0 0,-1 0 1 0 0,1 1 0 0 0,-1-1-1 0 0,1 0 1 0 0,0 0-1 0 0,-1 1 1 0 0,1-1 0 0 0,-1 1-1 0 0,1-1 1 0 0,-1 0-1 0 0,0 1 1 0 0,1-1 0 0 0,-1 1-1 0 0,1-1 1 0 0,-1 1-1 0 0,0-1 1 0 0,1 1 0 0 0,-1-1-1 0 0,0 1 1 0 0,0-1-1 0 0,1 1 1 0 0,-1 0-1 0 0,0-1 1 0 0,0 1 0 0 0,0-1-1 0 0,0 1 1 0 0,0 0-1 0 0,0-1 1 0 0,0 1 0 0 0,0 1-1 0 0,1 23 196 0 0,-1-23-175 0 0,-2 31 112 0 0,-1-1-1 0 0,-10 43 0 0 0,7-45-214 0 0,1 1-1 0 0,-2 59 1 0 0,8 7-1477 0 0,5-51 258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8:59:56.399"/>
    </inkml:context>
    <inkml:brush xml:id="br0">
      <inkml:brushProperty name="width" value="0.1" units="cm"/>
      <inkml:brushProperty name="height" value="0.1" units="cm"/>
      <inkml:brushProperty name="color" value="#FFC114"/>
    </inkml:brush>
  </inkml:definitions>
  <inkml:trace contextRef="#ctx0" brushRef="#br0">1 138 7841 0 0,'50'-132'4216'0'0,"-50"132"-4182"0"0,0-1 1 0 0,0 1-1 0 0,0 0 1 0 0,0 0-1 0 0,0-1 0 0 0,0 1 1 0 0,0 0-1 0 0,0 0 0 0 0,0 0 1 0 0,0-1-1 0 0,0 1 1 0 0,1 0-1 0 0,-1 0 0 0 0,0 0 1 0 0,0-1-1 0 0,0 1 0 0 0,0 0 1 0 0,0 0-1 0 0,1 0 1 0 0,-1 0-1 0 0,0-1 0 0 0,0 1 1 0 0,0 0-1 0 0,0 0 0 0 0,1 0 1 0 0,-1 0-1 0 0,0 0 1 0 0,0 0-1 0 0,0 0 0 0 0,1 0 1 0 0,-1 0-1 0 0,0-1 0 0 0,0 1 1 0 0,0 0-1 0 0,1 0 1 0 0,-1 0-1 0 0,0 0 0 0 0,1 0 1 0 0,3 9 649 0 0,2 13-247 0 0,-1 34 226 0 0,0 70 1 0 0,-5-74-806 0 0,12 93 0 0 0,-8-123-201 0 0,-1-4-757 0 0,0 0 1 0 0,2 0-1 0 0,10 30 1 0 0,-8-32-693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8:59:56.786"/>
    </inkml:context>
    <inkml:brush xml:id="br0">
      <inkml:brushProperty name="width" value="0.1" units="cm"/>
      <inkml:brushProperty name="height" value="0.1" units="cm"/>
      <inkml:brushProperty name="color" value="#FFC114"/>
    </inkml:brush>
  </inkml:definitions>
  <inkml:trace contextRef="#ctx0" brushRef="#br0">12 37 9601 0 0,'-4'-29'1225'0'0,"4"29"-1191"0"0,0-1 0 0 0,0 1-1 0 0,0 0 1 0 0,0 0 0 0 0,0-1 0 0 0,0 1 0 0 0,0 0 0 0 0,0 0 0 0 0,0-1 0 0 0,0 1 0 0 0,0 0 0 0 0,0 0 0 0 0,0 0 0 0 0,0-1 0 0 0,0 1 0 0 0,0 0 0 0 0,0 0-1 0 0,-1-1 1 0 0,1 1 0 0 0,0 0 0 0 0,0 0 0 0 0,0 0 0 0 0,0-1 0 0 0,0 1 0 0 0,-1 0 0 0 0,1 0 0 0 0,0 0 0 0 0,0 0 0 0 0,0-1 0 0 0,0 1 0 0 0,-1 0 0 0 0,1 0-1 0 0,0 0 1 0 0,0 0 0 0 0,-1 0 0 0 0,1 0-13 0 0,0 0 0 0 0,-1 0-1 0 0,1 0 1 0 0,0 0 0 0 0,0 1 0 0 0,-1-1 0 0 0,1 0-1 0 0,0 0 1 0 0,0 1 0 0 0,0-1 0 0 0,-1 0-1 0 0,1 0 1 0 0,0 1 0 0 0,0-1 0 0 0,0 0-1 0 0,0 1 1 0 0,-1-1 0 0 0,1 0 0 0 0,0 0-1 0 0,0 1 1 0 0,0-1 0 0 0,0 0 0 0 0,0 1-1 0 0,0-1 1 0 0,0 0 0 0 0,0 1 0 0 0,0-1-1 0 0,0 0 1 0 0,0 1 0 0 0,0-1 0 0 0,0 0-1 0 0,0 1 1 0 0,1-1 0 0 0,-1 0 0 0 0,0 0-1 0 0,0 1 1 0 0,0-1 0 0 0,6 34 218 0 0,3 20 551 0 0,29 94 0 0 0,-34-134-746 0 0,1-1 0 0 0,1 1 1 0 0,0-1-1 0 0,1 0 1 0 0,1 0-1 0 0,0 0 1 0 0,0-1-1 0 0,1-1 1 0 0,1 0-1 0 0,0 0 1 0 0,19 16-1 0 0,-26-24-42 0 0,0-1 1 0 0,0 0-1 0 0,0 0 0 0 0,0-1 0 0 0,0 1 1 0 0,1-1-1 0 0,-1 1 0 0 0,1-1 1 0 0,-1 0-1 0 0,0 0 0 0 0,1-1 0 0 0,0 1 1 0 0,-1-1-1 0 0,7 1 0 0 0,-7-2-5 0 0,-1 1 0 0 0,1-1 1 0 0,-1 0-1 0 0,1 0 0 0 0,-1 0 0 0 0,1 0 0 0 0,-1 0 0 0 0,0 0 0 0 0,0 0 1 0 0,1-1-1 0 0,-1 0 0 0 0,0 1 0 0 0,0-1 0 0 0,0 0 0 0 0,0 0 0 0 0,-1 0 1 0 0,1 0-1 0 0,-1 0 0 0 0,1 0 0 0 0,1-4 0 0 0,5-8-14 0 0,-1-1 0 0 0,0 0-1 0 0,-2 0 1 0 0,0 0 0 0 0,0 0 0 0 0,-1-1-1 0 0,-1 0 1 0 0,-1 1 0 0 0,0-1 0 0 0,-1 0 0 0 0,-1-1-1 0 0,0 1 1 0 0,-1 0 0 0 0,-1 0 0 0 0,0 1-1 0 0,-1-1 1 0 0,-1 0 0 0 0,-8-19 0 0 0,11 32 11 0 0,0 0 1 0 0,-1 0 0 0 0,0 0 0 0 0,0 0-1 0 0,0 0 1 0 0,0 0 0 0 0,0 0-1 0 0,0 1 1 0 0,-1-1 0 0 0,1 1 0 0 0,-1 0-1 0 0,0-1 1 0 0,1 1 0 0 0,-1 0-1 0 0,0 1 1 0 0,0-1 0 0 0,-1 1 0 0 0,1-1-1 0 0,-5-1 1 0 0,3 2-16 0 0,1 1-1 0 0,-1-1 1 0 0,1 1 0 0 0,0 0-1 0 0,-1 0 1 0 0,1 0 0 0 0,-1 1-1 0 0,1 0 1 0 0,0-1 0 0 0,0 2 0 0 0,-1-1-1 0 0,1 0 1 0 0,0 1 0 0 0,0 0-1 0 0,-5 2 1 0 0,6-1-160 0 0,0-1 1 0 0,1 0-1 0 0,-1 1 1 0 0,1 0-1 0 0,0-1 1 0 0,-1 1-1 0 0,1 0 0 0 0,1 0 1 0 0,-1 0-1 0 0,0 0 1 0 0,1 0-1 0 0,-1 1 0 0 0,1-1 1 0 0,0 0-1 0 0,0 1 1 0 0,0-1-1 0 0,1 1 1 0 0,-1-1-1 0 0,1 1 0 0 0,0-1 1 0 0,0 1-1 0 0,0-1 1 0 0,1 1-1 0 0,0 4 1 0 0,3 6-1157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8:59:10.763"/>
    </inkml:context>
    <inkml:brush xml:id="br0">
      <inkml:brushProperty name="width" value="0.1" units="cm"/>
      <inkml:brushProperty name="height" value="0.1" units="cm"/>
      <inkml:brushProperty name="color" value="#FFC114"/>
    </inkml:brush>
  </inkml:definitions>
  <inkml:trace contextRef="#ctx0" brushRef="#br0">570 33 8829 0 0,'-12'0'-32'0'0,"-2"0"116"0"0,-1 0-1 0 0,1 1 1 0 0,-17 3 0 0 0,26-3-13 0 0,0 0 0 0 0,1 1 0 0 0,-1 0 0 0 0,1 0 0 0 0,-1 0 0 0 0,1 0 0 0 0,0 1 0 0 0,-1-1 0 0 0,1 1 0 0 0,1 0 0 0 0,-1 1 0 0 0,0-1 0 0 0,-3 5 0 0 0,-8 11 211 0 0,1 0-1 0 0,1 1 0 0 0,1 1 1 0 0,-17 39-1 0 0,-28 95 719 0 0,41-105-783 0 0,-92 279 819 0 0,-9 30-683 0 0,79-243-203 0 0,38-116-144 0 0,0 0 1 0 0,0 1-1 0 0,0-1 0 0 0,0 0 0 0 0,-1 0 0 0 0,1 1 0 0 0,0-1 0 0 0,0 0 1 0 0,0 0-1 0 0,0 1 0 0 0,0-1 0 0 0,0 0 0 0 0,0 0 0 0 0,0 1 0 0 0,0-1 1 0 0,0 0-1 0 0,0 0 0 0 0,0 1 0 0 0,0-1 0 0 0,0 0 0 0 0,0 0 0 0 0,0 1 1 0 0,0-1-1 0 0,0 0 0 0 0,0 0 0 0 0,0 1 0 0 0,0-1 0 0 0,0 0 0 0 0,0 0 1 0 0,0 1-1 0 0,1-1 0 0 0,-1 0 0 0 0,0 0 0 0 0,0 1 0 0 0,0-1 0 0 0,0 0 1 0 0,1 0-1 0 0,-1 0 0 0 0,0 0 0 0 0,0 1 0 0 0,0-1 0 0 0,1 0 0 0 0,-1 0 1 0 0,0 0-1 0 0,0 0 0 0 0,1 0 0 0 0,-1 0 0 0 0,0 0 0 0 0,0 0 0 0 0,1 1 1 0 0,-1-1-1 0 0,0 0 0 0 0,1 0 0 0 0,-1 0 0 0 0,0 0 0 0 0,0 0 0 0 0,1 0 1 0 0,-1-1-1 0 0,0 1 0 0 0,0 0 0 0 0,1 0 0 0 0,-1 0 0 0 0,0 0 0 0 0,1 0 0 0 0,20-11 175 0 0,-11 5-137 0 0,27-8-22 0 0,1 2 0 0 0,0 2 0 0 0,1 1 0 0 0,0 2 0 0 0,47-3 0 0 0,202 6 9 0 0,-210 5 5 0 0,305 12 169 0 0,-186-4-139 0 0,-182-8-3 0 0,0-1 1 0 0,0 0 0 0 0,0-2-1 0 0,16-2 1 0 0,-28 3-26 0 0,1 1-1 0 0,-1-1 1 0 0,0 0 0 0 0,0 0-1 0 0,0 0 1 0 0,-1 0 0 0 0,1-1-1 0 0,0 1 1 0 0,0-1 0 0 0,-1 0-1 0 0,1 0 1 0 0,-1 0 0 0 0,1 0-1 0 0,-1 0 1 0 0,0 0 0 0 0,0 0-1 0 0,0-1 1 0 0,0 1 0 0 0,0-1-1 0 0,0 0 1 0 0,-1 1 0 0 0,0-1-1 0 0,1 0 1 0 0,-1 0 0 0 0,1-5-1 0 0,2-16 207 0 0,-1 0 0 0 0,-1-1 0 0 0,-3-36 0 0 0,-12-73-108 0 0,1 63-144 0 0,-25-82 1 0 0,-33-66-45 0 0,43 135 34 0 0,20 62 6 0 0,-10-31-25 0 0,-2 0 1 0 0,-32-61 0 0 0,48 107-128 0 0,-1 0-1 0 0,0 0 1 0 0,-1 1 0 0 0,1-1 0 0 0,-1 1 0 0 0,-1 1 0 0 0,1-1 0 0 0,-1 1 0 0 0,0 0 0 0 0,-11-8 0 0 0,16 12 67 0 0,0 1-1 0 0,1 0 1 0 0,-1 0 0 0 0,0-1 0 0 0,0 1 0 0 0,1 0-1 0 0,-1 0 1 0 0,0 0 0 0 0,0 0 0 0 0,1 0-1 0 0,-1 0 1 0 0,0 0 0 0 0,0 0 0 0 0,1 0 0 0 0,-1 0-1 0 0,0 0 1 0 0,0 0 0 0 0,1 1 0 0 0,-1-1 0 0 0,0 0-1 0 0,-1 1 1 0 0,-6 2-1549 0 0,2-1-5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8:59:57.129"/>
    </inkml:context>
    <inkml:brush xml:id="br0">
      <inkml:brushProperty name="width" value="0.1" units="cm"/>
      <inkml:brushProperty name="height" value="0.1" units="cm"/>
      <inkml:brushProperty name="color" value="#FFC114"/>
    </inkml:brush>
  </inkml:definitions>
  <inkml:trace contextRef="#ctx0" brushRef="#br0">0 186 8165 0 0,'0'-6'96'0'0,"1"-1"1"0"0,-1 1 0 0 0,1 0 0 0 0,0 0-1 0 0,1 0 1 0 0,0 0 0 0 0,0 0 0 0 0,0 0-1 0 0,0 0 1 0 0,1 1 0 0 0,0-1 0 0 0,0 1-1 0 0,6-8 1 0 0,-7 11-39 0 0,0 0 0 0 0,0 0 0 0 0,0 0 0 0 0,0 1-1 0 0,0-1 1 0 0,0 0 0 0 0,1 1 0 0 0,-1-1 0 0 0,0 1 0 0 0,1 0 0 0 0,-1 0 0 0 0,1 0-1 0 0,0 0 1 0 0,-1 0 0 0 0,1 1 0 0 0,0-1 0 0 0,-1 1 0 0 0,1 0 0 0 0,0 0 0 0 0,-1 0-1 0 0,1 0 1 0 0,0 0 0 0 0,0 0 0 0 0,-1 1 0 0 0,1-1 0 0 0,0 1 0 0 0,-1 0 0 0 0,1 0 0 0 0,-1 0-1 0 0,1 0 1 0 0,-1 0 0 0 0,5 3 0 0 0,1 2-31 0 0,0 0-1 0 0,-1 0 1 0 0,0 0-1 0 0,0 1 1 0 0,0 0-1 0 0,-1 0 0 0 0,0 1 1 0 0,0 0-1 0 0,-1 0 1 0 0,0 0-1 0 0,-1 1 1 0 0,1 0-1 0 0,-2-1 1 0 0,1 1-1 0 0,-1 1 1 0 0,-1-1-1 0 0,3 13 1 0 0,1 16 79 0 0,-2 0-1 0 0,0 74 1 0 0,-4-109-99 0 0,0-1 0 0 0,0 0 0 0 0,0 1 0 0 0,0-1 0 0 0,0 0 0 0 0,-1 0 0 0 0,1 1 0 0 0,-1-1 0 0 0,0 0 0 0 0,0 0 0 0 0,1 0 0 0 0,-1 0 0 0 0,-3 4 0 0 0,4-6-3 0 0,0 0 0 0 0,-1 1 1 0 0,1-1-1 0 0,0 0 0 0 0,-1 0 0 0 0,1 1 1 0 0,-1-1-1 0 0,1 0 0 0 0,-1 0 0 0 0,1 0 0 0 0,0 1 1 0 0,-1-1-1 0 0,1 0 0 0 0,-1 0 0 0 0,1 0 0 0 0,-1 0 1 0 0,1 0-1 0 0,-1 0 0 0 0,1 0 0 0 0,-1 0 0 0 0,1 0 1 0 0,-1 0-1 0 0,1 0 0 0 0,-1-1 0 0 0,-17-11 46 0 0,12 5-19 0 0,1 0 1 0 0,0-1-1 0 0,0 1 0 0 0,1-1 1 0 0,0 0-1 0 0,0 0 0 0 0,1 0 1 0 0,0-1-1 0 0,1 1 0 0 0,-1-1 1 0 0,2 0-1 0 0,-1 0 1 0 0,1 1-1 0 0,0-1 0 0 0,2-18 1 0 0,0 7 14 0 0,1 0 0 0 0,1 0 1 0 0,0 0-1 0 0,2 1 1 0 0,0-1-1 0 0,9-18 1 0 0,-8 22-26 0 0,1 0 1 0 0,0 1 0 0 0,14-21 0 0 0,-17 31-24 0 0,0 0 1 0 0,1 0-1 0 0,-1 0 0 0 0,1 1 0 0 0,0-1 0 0 0,0 1 0 0 0,0 0 1 0 0,0 0-1 0 0,1 1 0 0 0,0 0 0 0 0,-1 0 0 0 0,8-2 1 0 0,-10 4-79 0 0,0 0 1 0 0,0 0 0 0 0,0 0-1 0 0,0 1 1 0 0,0-1 0 0 0,1 1-1 0 0,-1 0 1 0 0,0 0 0 0 0,0 0-1 0 0,0 1 1 0 0,1-1 0 0 0,-1 1-1 0 0,0-1 1 0 0,0 1 0 0 0,0 0-1 0 0,0 0 1 0 0,0 1 0 0 0,0-1 0 0 0,0 1-1 0 0,-1-1 1 0 0,1 1 0 0 0,0 0-1 0 0,-1 0 1 0 0,1 0 0 0 0,-1 0-1 0 0,4 5 1 0 0,6 8-2181 0 0,-6-9 800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8:59:57.489"/>
    </inkml:context>
    <inkml:brush xml:id="br0">
      <inkml:brushProperty name="width" value="0.1" units="cm"/>
      <inkml:brushProperty name="height" value="0.1" units="cm"/>
      <inkml:brushProperty name="color" value="#FFC114"/>
    </inkml:brush>
  </inkml:definitions>
  <inkml:trace contextRef="#ctx0" brushRef="#br0">83 135 6973 0 0,'-16'-10'661'0'0,"16"10"-579"0"0,-1 0-1 0 0,1-1 0 0 0,0 1 0 0 0,-1-1 0 0 0,1 1 1 0 0,-1 0-1 0 0,1 0 0 0 0,-1-1 0 0 0,1 1 0 0 0,-1 0 0 0 0,1 0 1 0 0,-1 0-1 0 0,1 0 0 0 0,-1-1 0 0 0,0 1 0 0 0,1 0 1 0 0,-1 0-1 0 0,1 0 0 0 0,-2 0 0 0 0,6 12 3347 0 0,12 16-3359 0 0,-11-18-51 0 0,1 0 0 0 0,-1 0 0 0 0,2-1 0 0 0,-1 0 0 0 0,1 0 0 0 0,1-1 0 0 0,11 12 0 0 0,-18-20-18 0 0,0 1 0 0 0,0-1 0 0 0,0 1 0 0 0,0-1 0 0 0,0 1 0 0 0,0-1 0 0 0,0 0 0 0 0,-1 1 0 0 0,1-1 0 0 0,1 0 0 0 0,-1 0 0 0 0,0 0 0 0 0,0 0 0 0 0,0 0 0 0 0,0 0 0 0 0,0 0 0 0 0,0 0 0 0 0,0 0 0 0 0,0 0 0 0 0,0 0 0 0 0,0-1 0 0 0,0 1 0 0 0,0 0 0 0 0,0-1 0 0 0,-1 1 0 0 0,1-1 0 0 0,0 1 0 0 0,0-1 0 0 0,0 0 0 0 0,0 1 0 0 0,-1-1 0 0 0,1 0 0 0 0,0 1 0 0 0,0-1 0 0 0,-1 0 0 0 0,2-1 0 0 0,3-5 0 0 0,0 0 0 0 0,0-1-1 0 0,6-11 1 0 0,-3 4 0 0 0,-1 4 1 0 0,-1-1 0 0 0,0 0 0 0 0,-1-1 0 0 0,-1 0 0 0 0,0 1 0 0 0,0-1 0 0 0,-1-1 0 0 0,2-19 0 0 0,-5 31-1 0 0,0 0 0 0 0,0 1-1 0 0,0-1 1 0 0,0 0 0 0 0,0 1-1 0 0,0-1 1 0 0,0 0 0 0 0,0 0-1 0 0,-1 1 1 0 0,1-1 0 0 0,-1 0-1 0 0,0 1 1 0 0,1-1 0 0 0,-1 1-1 0 0,0-1 1 0 0,0 1 0 0 0,0-1-1 0 0,0 1 1 0 0,0 0 0 0 0,0-1-1 0 0,0 1 1 0 0,-3-2 0 0 0,1 1 1 0 0,1 1 1 0 0,-1-1-1 0 0,0 1 1 0 0,0 0-1 0 0,0 0 1 0 0,0 0-1 0 0,-1 0 1 0 0,1 0-1 0 0,0 1 0 0 0,0-1 1 0 0,-5 1-1 0 0,-3 0 25 0 0,0 1-1 0 0,1 0 0 0 0,-1 1 1 0 0,0 0-1 0 0,1 0 0 0 0,-14 5 1 0 0,18-5 34 0 0,1 0 1 0 0,-1 1-1 0 0,0-1 1 0 0,1 1 0 0 0,-1 0-1 0 0,1 0 1 0 0,0 1-1 0 0,0-1 1 0 0,1 1 0 0 0,-1 0-1 0 0,1 1 1 0 0,0-1 0 0 0,0 1-1 0 0,0 0 1 0 0,0 0-1 0 0,1 0 1 0 0,0 0 0 0 0,0 0-1 0 0,0 1 1 0 0,1-1-1 0 0,0 1 1 0 0,-2 7 0 0 0,1 0 29 0 0,0 0 0 0 0,1 0 0 0 0,1 0 1 0 0,0 0-1 0 0,1 0 0 0 0,2 21 0 0 0,-1-27-86 0 0,0 0-1 0 0,1 1 1 0 0,0-1-1 0 0,0 0 1 0 0,1 0-1 0 0,0 0 1 0 0,0 0-1 0 0,1 0 1 0 0,-1-1-1 0 0,2 1 1 0 0,-1-1-1 0 0,1 0 1 0 0,5 6-1 0 0,0-3-340 0 0,0-1 0 0 0,1 0 0 0 0,0 0 0 0 0,0-1-1 0 0,1 0 1 0 0,0-1 0 0 0,0-1 0 0 0,1 0 0 0 0,-1 0 0 0 0,1-1-1 0 0,0-1 1 0 0,0 0 0 0 0,0-1 0 0 0,21 1 0 0 0,-2-2-1246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8:59:57.847"/>
    </inkml:context>
    <inkml:brush xml:id="br0">
      <inkml:brushProperty name="width" value="0.1" units="cm"/>
      <inkml:brushProperty name="height" value="0.1" units="cm"/>
      <inkml:brushProperty name="color" value="#FFC114"/>
    </inkml:brush>
  </inkml:definitions>
  <inkml:trace contextRef="#ctx0" brushRef="#br0">208 129 8201 0 0,'6'-7'548'0'0,"1"0"-1"0"0,-1 0 1 0 0,1 1 0 0 0,14-10 0 0 0,9-4 794 0 0,39-35 0 0 0,-69 55-1335 0 0,0 0 0 0 0,0 0 0 0 0,0 0 0 0 0,1 0 0 0 0,-1-1 1 0 0,0 1-1 0 0,0 0 0 0 0,0 0 0 0 0,0 0 0 0 0,0 0 0 0 0,1 0 0 0 0,-1 0 0 0 0,0-1 0 0 0,0 1 0 0 0,0 0 1 0 0,0 0-1 0 0,0 0 0 0 0,0 0 0 0 0,0-1 0 0 0,0 1 0 0 0,0 0 0 0 0,0 0 0 0 0,1 0 0 0 0,-1 0 1 0 0,0-1-1 0 0,0 1 0 0 0,0 0 0 0 0,0 0 0 0 0,0 0 0 0 0,0 0 0 0 0,0-1 0 0 0,0 1 0 0 0,-1 0 0 0 0,1 0 1 0 0,0 0-1 0 0,0-1 0 0 0,0 1 0 0 0,0 0 0 0 0,0 0 0 0 0,0 0 0 0 0,0 0 0 0 0,0 0 0 0 0,0-1 1 0 0,0 1-1 0 0,-1 0 0 0 0,1 0 0 0 0,0 0 0 0 0,0 0 0 0 0,0 0 0 0 0,0 0 0 0 0,0-1 0 0 0,0 1 0 0 0,-1 0 1 0 0,1 0-1 0 0,-16-2 113 0 0,-19 4-92 0 0,8 4 124 0 0,1 0 0 0 0,0 2 0 0 0,0 1 0 0 0,-38 20 0 0 0,54-24-45 0 0,0 0 1 0 0,0 2-1 0 0,0-1 1 0 0,1 1-1 0 0,0 0 0 0 0,0 1 1 0 0,1 0-1 0 0,0 1 1 0 0,0-1-1 0 0,1 2 1 0 0,0-1-1 0 0,1 1 0 0 0,-8 13 1 0 0,13-20-92 0 0,-1 1 1 0 0,1-1 0 0 0,0 1-1 0 0,0-1 1 0 0,0 1 0 0 0,0 0-1 0 0,1-1 1 0 0,-1 1-1 0 0,1 0 1 0 0,0-1 0 0 0,0 1-1 0 0,0 0 1 0 0,1 0-1 0 0,0-1 1 0 0,-1 1 0 0 0,1-1-1 0 0,0 1 1 0 0,0 0 0 0 0,1-1-1 0 0,-1 0 1 0 0,1 1-1 0 0,3 3 1 0 0,-1-2-15 0 0,0 0 0 0 0,0 0-1 0 0,1-1 1 0 0,-1 0 0 0 0,1 0 0 0 0,0 0 0 0 0,0-1-1 0 0,1 0 1 0 0,-1 0 0 0 0,1 0 0 0 0,0 0-1 0 0,10 2 1 0 0,2 0-450 0 0,0-1 0 0 0,0-1 0 0 0,0-1-1 0 0,0-1 1 0 0,0 0 0 0 0,1-2 0 0 0,19-2 0 0 0,-18 0-1083 0 0,-2-3-192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8:59:58.173"/>
    </inkml:context>
    <inkml:brush xml:id="br0">
      <inkml:brushProperty name="width" value="0.1" units="cm"/>
      <inkml:brushProperty name="height" value="0.1" units="cm"/>
      <inkml:brushProperty name="color" value="#FFC114"/>
    </inkml:brush>
  </inkml:definitions>
  <inkml:trace contextRef="#ctx0" brushRef="#br0">1 68 10321 0 0,'0'0'172'0'0,"0"-4"160"0"0,2 3 108 0 0,13-6 80 0 0,-9 1 84 0 0,9-1 76 0 0,4 0 36 0 0,8 1 8 0 0,5-1-164 0 0,11 1-160 0 0,-1 0-108 0 0,2 5-72 0 0,1-3-220 0 0,4 0-316 0 0,-5 3-268 0 0,-6 5-448 0 0,-8-3-508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0:11.221"/>
    </inkml:context>
    <inkml:brush xml:id="br0">
      <inkml:brushProperty name="width" value="0.1" units="cm"/>
      <inkml:brushProperty name="height" value="0.1" units="cm"/>
      <inkml:brushProperty name="color" value="#FFC114"/>
    </inkml:brush>
  </inkml:definitions>
  <inkml:trace contextRef="#ctx0" brushRef="#br0">57 185 4576 0 0,'29'-32'347'0'0,"0"-1"388"0"0,-28 29-579 0 0,1-1 0 0 0,-1 0 0 0 0,1 1 1 0 0,-1-1-1 0 0,-1 0 0 0 0,1 0 0 0 0,-1 0 1 0 0,0 0-1 0 0,0-7 0 0 0,-1 4 121 0 0,2 6-222 0 0,-1 1-1 0 0,0-1 1 0 0,1 1-1 0 0,-1 0 1 0 0,1-1 0 0 0,0 1-1 0 0,-1-1 1 0 0,1 1-1 0 0,0 0 1 0 0,0 0-1 0 0,0 0 1 0 0,0-1-1 0 0,0 1 1 0 0,0 0-1 0 0,2-1 1 0 0,22-17 921 0 0,-14 11-320 0 0,-7 5-513 0 0,1-2 792 0 0,-11 6-350 0 0,-11 26-60 0 0,-3-3-7 0 0,2 1-1 0 0,-23 43 0 0 0,34-53-423 0 0,0 0 0 0 0,1 1 1 0 0,0-1-1 0 0,1 1 0 0 0,1 1 0 0 0,-3 26 0 0 0,4-24-94 0 0,-1 0-1 0 0,-1-1 0 0 0,0 1 0 0 0,-14 29 0 0 0,19-31-396 0 0,0-17 311 0 0,0 1 0 0 0,0-1 0 0 0,0 1 0 0 0,0-1 0 0 0,0 1 0 0 0,1-1 1 0 0,-1 1-1 0 0,0-1 0 0 0,0 1 0 0 0,0-1 0 0 0,1 0 0 0 0,-1 1 0 0 0,0-1 0 0 0,0 1 0 0 0,1-1 0 0 0,-1 0 1 0 0,0 1-1 0 0,1-1 0 0 0,-1 0 0 0 0,0 1 0 0 0,1-1 0 0 0,-1 0 0 0 0,1 0 0 0 0,-1 1 0 0 0,0-1 0 0 0,1 0 1 0 0,-1 0-1 0 0,1 0 0 0 0,-1 1 0 0 0,1-1 0 0 0,0 0 0 0 0,3-3-1080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0:11.546"/>
    </inkml:context>
    <inkml:brush xml:id="br0">
      <inkml:brushProperty name="width" value="0.1" units="cm"/>
      <inkml:brushProperty name="height" value="0.1" units="cm"/>
      <inkml:brushProperty name="color" value="#FFC114"/>
    </inkml:brush>
  </inkml:definitions>
  <inkml:trace contextRef="#ctx0" brushRef="#br0">1 74 6313 0 0,'0'-2'94'0'0,"0"-1"1"0"0,1 0-1 0 0,0 0 1 0 0,-1 0-1 0 0,1 1 1 0 0,0-1-1 0 0,0 0 1 0 0,0 1-1 0 0,1-1 1 0 0,-1 1-1 0 0,0-1 1 0 0,1 1 0 0 0,3-4-1 0 0,1-3 460 0 0,-5 7-385 0 0,1 0 1 0 0,0 0-1 0 0,0 0 0 0 0,-1 1 0 0 0,1-1 0 0 0,0 0 1 0 0,1 1-1 0 0,-1 0 0 0 0,0-1 0 0 0,0 1 1 0 0,0 0-1 0 0,1 0 0 0 0,-1 0 0 0 0,1 0 1 0 0,-1 1-1 0 0,1-1 0 0 0,-1 1 0 0 0,1-1 1 0 0,-1 1-1 0 0,1 0 0 0 0,-1 0 0 0 0,4 0 0 0 0,-6 2-55 0 0,0-1-1 0 0,0 0 0 0 0,0 0 1 0 0,0 0-1 0 0,0 1 0 0 0,0-1 0 0 0,0 0 1 0 0,0 0-1 0 0,0 0 0 0 0,0 0 0 0 0,1 1 1 0 0,-1-1-1 0 0,1 0 0 0 0,-1 0 1 0 0,1 0-1 0 0,0 2 0 0 0,15 29 770 0 0,38 29 56 0 0,66 60 0 0 0,20 19-628 0 0,-54-38-1011 0 0,-81-98-857 0 0,-9-2 223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0:20.226"/>
    </inkml:context>
    <inkml:brush xml:id="br0">
      <inkml:brushProperty name="width" value="0.1" units="cm"/>
      <inkml:brushProperty name="height" value="0.1" units="cm"/>
      <inkml:brushProperty name="color" value="#FFC114"/>
    </inkml:brush>
  </inkml:definitions>
  <inkml:trace contextRef="#ctx0" brushRef="#br0">13070 2623 4784 0 0,'0'0'53'0'0,"0"-1"0"0"0,0 1 0 0 0,1 0 0 0 0,-1 0 0 0 0,0-1 0 0 0,0 1 0 0 0,0 0 0 0 0,1 0 0 0 0,-1 0 0 0 0,0-1 0 0 0,0 1 0 0 0,1 0 1 0 0,-1 0-1 0 0,0 0 0 0 0,0 0 0 0 0,1-1 0 0 0,-1 1 0 0 0,0 0 0 0 0,1 0 0 0 0,-1 0 0 0 0,0 0 0 0 0,0 0 0 0 0,1 0 0 0 0,-1 0 0 0 0,0 0 0 0 0,1 0 0 0 0,-1 0 0 0 0,0 0 0 0 0,1 0 0 0 0,-1 0 0 0 0,0 0 0 0 0,0 0 0 0 0,1 0 0 0 0,-1 0 0 0 0,0 0 0 0 0,1 1 0 0 0,-1-1 0 0 0,0 0 0 0 0,0 0 0 0 0,1 0 0 0 0,-1 0 0 0 0,0 1 0 0 0,0-1 0 0 0,1 0 0 0 0,-1 0 0 0 0,0 0 0 0 0,0 1 0 0 0,0-1 0 0 0,1 1 0 0 0,-1-1-12 0 0,0 0 0 0 0,0 0 0 0 0,0 0 0 0 0,0 0 1 0 0,0 0-1 0 0,0 0 0 0 0,-1 1 0 0 0,1-1 0 0 0,0 0 1 0 0,0 0-1 0 0,0 0 0 0 0,0 0 0 0 0,0 1 124 0 0,0-1-124 0 0,0 0 0 0 0,0 0 1 0 0,-1 0-1 0 0,1 0 0 0 0,0 0 0 0 0,0 0 0 0 0,0 0 1 0 0,0 0-1 0 0,0 0 0 0 0,0 0 0 0 0,-1 0 0 0 0,1 0 1 0 0,0 0-1 0 0,0 0 0 0 0,0 0 0 0 0,0 0 0 0 0,0 0 1 0 0,0 0-1 0 0,-1 0 0 0 0,1 0 0 0 0,0 0 0 0 0,0 0 1 0 0,0 0-1 0 0,0 0 0 0 0,0 0 0 0 0,0 0 0 0 0,0 0 1 0 0,-1 0-1 0 0,1 0 0 0 0,0 0 0 0 0,0 0 0 0 0,0-1 124 0 0,0 1-124 0 0,0 0 1 0 0,-1 0-1 0 0,1 0 0 0 0,0 0 0 0 0,0 0 0 0 0,0 0 1 0 0,0 0-1 0 0,0-1 0 0 0,0 1 0 0 0,0 0 0 0 0,0 0 1 0 0,0 0-15 0 0,0 0 0 0 0,0-1 1 0 0,0 1-1 0 0,0 0 1 0 0,0 0-1 0 0,0 0 0 0 0,0 0 1 0 0,0 0-1 0 0,0 0 1 0 0,-1 0-1 0 0,1 0 1 0 0,0-1-1 0 0,0 1 0 0 0,0 0 1 0 0,0 0-1 0 0,0 0 1 0 0,0 0-1 0 0,0 0 0 0 0,0 0 1 0 0,0 0-1 0 0,-1 0 1 0 0,1 0-1 0 0,0 0 1 0 0,0 0-1 0 0,0 0 0 0 0,0 0 1 0 0,0-1-1 0 0,0 1 1 0 0,0 0-1 0 0,-1 0 0 0 0,1 0 1 0 0,0 0-1 0 0,0 0 1 0 0,0 0-1 0 0,0 0 0 0 0,0 0 1 0 0,0 0-1 0 0,-1 1 1 0 0,1-1-1 0 0,0 0 1 0 0,0 0-1 0 0,0 0 0 0 0,0 0 1 0 0,0 0-1 0 0,0 0 1 0 0,0 0-1 0 0,-1 0 0 0 0,1 0 1 0 0,0 0-1 0 0,0 0 1 0 0,0 0-1 0 0,0 0 1 0 0,0 1-1 0 0,0-1 0 0 0,0 0 1 0 0,0 0-1 0 0,0 0 1 0 0,0 0-1 0 0,0 0 0 0 0,0 0 1 0 0,0 0-1 0 0,-1 0 1 0 0,1 1-1 0 0,0 0 115 0 0,0-1 0 0 0,-1 1 0 0 0,1 0 0 0 0,-1 0 0 0 0,0 0 1 0 0,1-1-1 0 0,-1 1 0 0 0,0 0 0 0 0,1-1 0 0 0,-1 1 0 0 0,0-1 0 0 0,0 1 0 0 0,1-1 0 0 0,-1 1 0 0 0,0-1 0 0 0,0 1 0 0 0,0-1 1 0 0,0 0-1 0 0,-1 1 0 0 0,2-32 2499 0 0,-3 24-2529 0 0,1-1-1 0 0,-1 1 1 0 0,0 0-1 0 0,-1-1 1 0 0,-7-10 0 0 0,7 11-89 0 0,-1 0 0 0 0,1-1 0 0 0,1 0 0 0 0,-6-15 0 0 0,1-15 20 0 0,2 0 0 0 0,-1-52 1 0 0,7-80-56 0 0,1 75-3 0 0,-27-425-21 0 0,19 476 32 0 0,-1 1 0 0 0,-22-63 0 0 0,-41-79-10 0 0,46 123 25 0 0,-78-178 2 0 0,93 219-19 0 0,1-1-1 0 0,2-1 0 0 0,0 1 1 0 0,-5-35-1 0 0,5 8 0 0 0,3 39-4 0 0,4 7-6 0 0,0 2 17 0 0,1 1-1 0 0,-1 0 1 0 0,0 0 0 0 0,0-1 0 0 0,0 1 0 0 0,0 0 0 0 0,0 0 0 0 0,0-1 0 0 0,0 1 0 0 0,0 0 0 0 0,0-1 0 0 0,0 1 0 0 0,0 0 0 0 0,0 0-1 0 0,0-1 1 0 0,0 1 0 0 0,0 0 0 0 0,0 0 0 0 0,0-1 0 0 0,0 1 0 0 0,0 0 0 0 0,-1 0 0 0 0,1-1 0 0 0,0 1 0 0 0,0 0 0 0 0,0 0-1 0 0,0-1 1 0 0,-1 1 0 0 0,1 0 0 0 0,0 0 0 0 0,0 0 0 0 0,0 0 0 0 0,-1-1 0 0 0,1 1 0 0 0,0 0 0 0 0,0 0 0 0 0,-1 0 0 0 0,1 0 0 0 0,0 0-1 0 0,0 0 1 0 0,-1-1 0 0 0,1 1 0 0 0,0 0 0 0 0,0 0 0 0 0,-1 0 0 0 0,1 0 0 0 0,0 0 0 0 0,0 0 0 0 0,-1 0 0 0 0,-55 7-86 0 0,14 0 122 0 0,-70 4 19 0 0,-56 2-88 0 0,-748-14-30 0 0,893 1 66 0 0,-2887-116-747 0 0,1937 51 759 0 0,-188-10 301 0 0,130 24-210 0 0,-1320-77-210 0 0,928 1 461 0 0,1180 102-296 0 0,-818-58 49 0 0,992 77-105 0 0,-45-2-22 0 0,152 23-119 0 0,39 10 93 0 0,-53-19 28 0 0,0 2 0 0 0,0 0 0 0 0,-1 2 0 0 0,0 0 0 0 0,27 18 0 0 0,-40-21-3 0 0,2 1 6 0 0,0 0 1 0 0,20 20-1 0 0,-4 8-1511 0 0,-10-20 9 0 0,-18-16 1296 0 0,1 0 1 0 0,-1 1-1 0 0,1-1 0 0 0,0 0 0 0 0,-1 0 0 0 0,1 1 0 0 0,0-1 0 0 0,-1 0 1 0 0,1 0-1 0 0,0 0 0 0 0,-1 0 0 0 0,1 0 0 0 0,0 0 0 0 0,0 0 0 0 0,-1 0 1 0 0,1 0-1 0 0,0 0 0 0 0,0 0 0 0 0,4-3-904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0:20.582"/>
    </inkml:context>
    <inkml:brush xml:id="br0">
      <inkml:brushProperty name="width" value="0.1" units="cm"/>
      <inkml:brushProperty name="height" value="0.1" units="cm"/>
      <inkml:brushProperty name="color" value="#FFC114"/>
    </inkml:brush>
  </inkml:definitions>
  <inkml:trace contextRef="#ctx0" brushRef="#br0">1 93 5056 0 0,'17'-9'115'0'0,"30"-20"0"0"0,-39 22-77 0 0,2 0 1 0 0,-1 1 0 0 0,1 0-1 0 0,0 1 1 0 0,0 0-1 0 0,0 1 1 0 0,1 0 0 0 0,-1 0-1 0 0,16-2 1 0 0,-22 6-45 0 0,1 0 0 0 0,-1 0 0 0 0,1 0 0 0 0,-1 1 0 0 0,0-1 0 0 0,1 1 0 0 0,-1 0 0 0 0,0 1 0 0 0,0-1 0 0 0,0 1 0 0 0,0 0 0 0 0,6 3 0 0 0,3 3-65 0 0,0 1 0 0 0,13 12 0 0 0,-11-8-184 0 0,1-1-127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0:21.029"/>
    </inkml:context>
    <inkml:brush xml:id="br0">
      <inkml:brushProperty name="width" value="0.1" units="cm"/>
      <inkml:brushProperty name="height" value="0.1" units="cm"/>
      <inkml:brushProperty name="color" value="#FFC114"/>
    </inkml:brush>
  </inkml:definitions>
  <inkml:trace contextRef="#ctx0" brushRef="#br0">674 130 5817 0 0,'-5'-8'135'0'0,"1"0"0"0"0,-1 0 0 0 0,-1 1 0 0 0,0 0 1 0 0,0 0-1 0 0,0 1 0 0 0,-1-1 0 0 0,-14-9 1 0 0,9 7 437 0 0,0 1 1 0 0,-1 1-1 0 0,1 1 1 0 0,-28-11 0 0 0,34 15-344 0 0,-1 0 0 0 0,1 1 1 0 0,-1 0-1 0 0,1 0 0 0 0,-1 0 1 0 0,0 1-1 0 0,0-1 1 0 0,1 2-1 0 0,-1-1 0 0 0,0 1 1 0 0,0 0-1 0 0,1 0 0 0 0,-1 1 1 0 0,1 0-1 0 0,-1 0 0 0 0,1 1 1 0 0,0-1-1 0 0,0 1 1 0 0,-8 6-1 0 0,6-4-213 0 0,1 1 0 0 0,0 0 0 0 0,0 1 0 0 0,1-1 0 0 0,0 1 0 0 0,0 0 0 0 0,1 1 1 0 0,-1-1-1 0 0,2 1 0 0 0,-1 0 0 0 0,1 1 0 0 0,0-1 0 0 0,-4 14 0 0 0,0 3-22 0 0,-2 1 1 0 0,-1-2-1 0 0,-1 1 0 0 0,-1-1 0 0 0,-1-1 1 0 0,-1-1-1 0 0,-1 0 0 0 0,-1-1 0 0 0,-32 31 1 0 0,25-28 5 0 0,-1-1 0 0 0,-1-1 1 0 0,-31 20-1 0 0,61-42 66 0 0,1 1 1 0 0,-1 0-1 0 0,1 0 1 0 0,-1 0-1 0 0,1 1 0 0 0,-1-1 1 0 0,0 1-1 0 0,8 4 0 0 0,48 27 468 0 0,-43-22-420 0 0,-1 2-1 0 0,0 0 1 0 0,-1 1-1 0 0,17 18 0 0 0,45 69 92 0 0,-59-76-634 0 0,1-1 0 0 0,1 0 1 0 0,1-2-1 0 0,1 0 0 0 0,37 28 1 0 0,-14-25-1291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0:22.232"/>
    </inkml:context>
    <inkml:brush xml:id="br0">
      <inkml:brushProperty name="width" value="0.1" units="cm"/>
      <inkml:brushProperty name="height" value="0.1" units="cm"/>
      <inkml:brushProperty name="color" value="#FFC114"/>
    </inkml:brush>
  </inkml:definitions>
  <inkml:trace contextRef="#ctx0" brushRef="#br0">15 56 7325 0 0,'0'-2'56'0'0,"0"0"-1"0"0,0 0 1 0 0,0-1 0 0 0,0 1 0 0 0,1 0 0 0 0,-1 0 0 0 0,1 0 0 0 0,-1 0-1 0 0,1 0 1 0 0,0 0 0 0 0,2-4 0 0 0,-2 4 208 0 0,0 0 1 0 0,-1 0-1 0 0,1 0 1 0 0,0 0-1 0 0,-1 0 1 0 0,1 0-1 0 0,-1 0 1 0 0,1 0-1 0 0,-1 0 1 0 0,0-4-1 0 0,0 6-193 0 0,-1 0 0 0 0,1 0-1 0 0,0 0 1 0 0,-1 0 0 0 0,1 0 0 0 0,0 0-1 0 0,-1 0 1 0 0,1 0 0 0 0,0 0-1 0 0,-1 0 1 0 0,1 0 0 0 0,-1 0-1 0 0,1 0 1 0 0,0 0 0 0 0,-1 1 0 0 0,1-1-1 0 0,0 0 1 0 0,0 0 0 0 0,-1 0-1 0 0,1 0 1 0 0,0 1 0 0 0,-1-1-1 0 0,1 0 1 0 0,0 0 0 0 0,0 1-1 0 0,-1-1 1 0 0,1 0 0 0 0,0 0 0 0 0,0 1-1 0 0,0-1 1 0 0,-1 0 0 0 0,1 1-1 0 0,0-1 1 0 0,0 0 0 0 0,0 1-1 0 0,0-1 1 0 0,0 1 0 0 0,-11 13 735 0 0,10-12-690 0 0,0 1 1 0 0,0 0-1 0 0,0 0 1 0 0,0 0-1 0 0,1 0 1 0 0,-1 0 0 0 0,1 0-1 0 0,0 0 1 0 0,-1 0-1 0 0,2 5 1 0 0,3 32 492 0 0,-3-33-487 0 0,14 120 706 0 0,-8-54-776 0 0,3 0 1 0 0,20 71-1 0 0,-27-134-289 0 0,0 1 0 0 0,1-1 1 0 0,1 0-1 0 0,5 10 0 0 0,-8-17-34 0 0,0 0 0 0 0,0 0 0 0 0,0 0 0 0 0,0 0 0 0 0,1 0 0 0 0,-1-1 0 0 0,1 1 0 0 0,-1-1 0 0 0,1 0 0 0 0,0 0 0 0 0,0 0 0 0 0,0 0 0 0 0,0 0 0 0 0,0-1 0 0 0,1 1 0 0 0,4 1 0 0 0,10-1-1280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8:59:11.254"/>
    </inkml:context>
    <inkml:brush xml:id="br0">
      <inkml:brushProperty name="width" value="0.1" units="cm"/>
      <inkml:brushProperty name="height" value="0.1" units="cm"/>
      <inkml:brushProperty name="color" value="#FFC114"/>
    </inkml:brush>
  </inkml:definitions>
  <inkml:trace contextRef="#ctx0" brushRef="#br0">6 104 7937 0 0,'-3'-20'986'0'0,"1"8"770"0"0,10 27-1139 0 0,2 0-351 0 0,1 1-1 0 0,1-1 1 0 0,0-1 0 0 0,1 0 0 0 0,26 22 0 0 0,-26-25-166 0 0,0-2 0 0 0,0 0 1 0 0,1 0-1 0 0,1-2 1 0 0,-1 1-1 0 0,1-2 1 0 0,0 0-1 0 0,1-1 0 0 0,-1 0 1 0 0,1-1-1 0 0,0-1 1 0 0,0-1-1 0 0,0 0 1 0 0,25 0-1 0 0,-27-2-83 0 0,0-1 0 0 0,0 0 0 0 0,0-1 0 0 0,-1-1 1 0 0,1 0-1 0 0,-1 0 0 0 0,0-1 0 0 0,0-1 0 0 0,0-1 0 0 0,0 1 0 0 0,-1-2 0 0 0,0 0 0 0 0,0 0 0 0 0,-1-1 0 0 0,0-1 1 0 0,0 0-1 0 0,13-14 0 0 0,-20 18-19 0 0,0-1 0 0 0,0 1 1 0 0,-1-1-1 0 0,1 0 0 0 0,-1 0 1 0 0,0 0-1 0 0,-1 0 0 0 0,0 0 1 0 0,0-1-1 0 0,0 1 0 0 0,0-1 1 0 0,0-7-1 0 0,-2 10-89 0 0,0 0 0 0 0,0 0 0 0 0,0-1 0 0 0,0 1 0 0 0,-1 0 0 0 0,1 0 0 0 0,-1 0 0 0 0,0 0 0 0 0,-1 0 0 0 0,1 0 1 0 0,-1 0-1 0 0,1 0 0 0 0,-1 0 0 0 0,0 1 0 0 0,-1-1 0 0 0,1 1 0 0 0,-1-1 0 0 0,1 1 0 0 0,-1 0 0 0 0,-4-4 0 0 0,4 6-252 0 0,0-1 1 0 0,0 1-1 0 0,0-1 0 0 0,-1 1 0 0 0,1 0 1 0 0,0 0-1 0 0,-1 0 0 0 0,1 1 0 0 0,0-1 1 0 0,-1 1-1 0 0,1 0 0 0 0,-6 0 0 0 0,-2 2-861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0:22.588"/>
    </inkml:context>
    <inkml:brush xml:id="br0">
      <inkml:brushProperty name="width" value="0.1" units="cm"/>
      <inkml:brushProperty name="height" value="0.1" units="cm"/>
      <inkml:brushProperty name="color" value="#FFC114"/>
    </inkml:brush>
  </inkml:definitions>
  <inkml:trace contextRef="#ctx0" brushRef="#br0">83 47 9401 0 0,'10'-26'-168'0'0,"-9"26"177"0"0,-1-1-1 0 0,0 1 0 0 0,0-1 0 0 0,1 1 1 0 0,-1-1-1 0 0,0 1 0 0 0,0-1 1 0 0,0 0-1 0 0,0 1 0 0 0,1-1 0 0 0,-1 1 1 0 0,0-1-1 0 0,0 1 0 0 0,0-1 1 0 0,0 0-1 0 0,0 1 0 0 0,0-1 0 0 0,-1 1 1 0 0,1-1-1 0 0,0 1 0 0 0,0-1 1 0 0,0 1-1 0 0,0-1 0 0 0,-1 1 0 0 0,1-1 1 0 0,0 1-1 0 0,0-1 0 0 0,-1 1 1 0 0,1-1-1 0 0,-1 1 0 0 0,1-1 0 0 0,0 1 1 0 0,-1-1-1 0 0,1 1 0 0 0,-1 0 1 0 0,1-1-1 0 0,-1 1 0 0 0,1 0 0 0 0,-1 0 1 0 0,1-1-1 0 0,-1 1 0 0 0,0 0 1 0 0,0 0 35 0 0,0 0 1 0 0,0 1 0 0 0,0-1 0 0 0,0 1 0 0 0,0-1 0 0 0,0 1-1 0 0,0 0 1 0 0,0-1 0 0 0,0 1 0 0 0,0 0 0 0 0,0 0 0 0 0,1-1 0 0 0,-1 1-1 0 0,0 0 1 0 0,0 0 0 0 0,1 0 0 0 0,-1 0 0 0 0,0 2 0 0 0,-13 24 398 0 0,10-18-294 0 0,-5 9 153 0 0,0 0 1 0 0,2 1-1 0 0,0 0 0 0 0,-7 35 1 0 0,12-44-210 0 0,1 0 0 0 0,0 0 0 0 0,0 0 0 0 0,1 0 0 0 0,1 0 0 0 0,0 0 0 0 0,0 0 0 0 0,1 0 0 0 0,0 0 0 0 0,0 0 1 0 0,7 14-1 0 0,-6-16-70 0 0,0-1 0 0 0,1 0 0 0 0,0 0-1 0 0,1 0 1 0 0,-1-1 0 0 0,1 1 0 0 0,0-1 0 0 0,1 0 0 0 0,0 0 0 0 0,0-1 0 0 0,8 7 0 0 0,-11-11-19 0 0,1 1 0 0 0,-1 0 0 0 0,0 0-1 0 0,1-1 1 0 0,-1 0 0 0 0,1 0 0 0 0,0 0-1 0 0,-1 0 1 0 0,1 0 0 0 0,0-1 0 0 0,0 0-1 0 0,-1 1 1 0 0,1-1 0 0 0,0-1 0 0 0,0 1 0 0 0,-1-1-1 0 0,1 1 1 0 0,0-1 0 0 0,-1 0 0 0 0,1 0-1 0 0,0-1 1 0 0,-1 1 0 0 0,0-1 0 0 0,1 1-1 0 0,-1-1 1 0 0,4-4 0 0 0,-1 2-22 0 0,0-1 1 0 0,-1 1-1 0 0,0-1 0 0 0,0-1 1 0 0,0 1-1 0 0,-1-1 0 0 0,0 0 1 0 0,0 0-1 0 0,4-8 0 0 0,3-10-226 0 0,11-30 1 0 0,-10 22 51 0 0,-10 26 187 0 0,0 0 0 0 0,0-1 0 0 0,-1 1 0 0 0,1-1 0 0 0,-2 1 0 0 0,1-1 0 0 0,-1 1 0 0 0,0-1 0 0 0,0 1 0 0 0,0-1 0 0 0,-1 1 0 0 0,0 0 0 0 0,-1-1 0 0 0,1 1 0 0 0,-1 0 0 0 0,0-1 0 0 0,-1 1 0 0 0,0 0 0 0 0,-5-9 1 0 0,5 13 2 0 0,1-1 0 0 0,-1 0 1 0 0,0 1-1 0 0,0-1 1 0 0,0 1-1 0 0,0 0 0 0 0,0 0 1 0 0,0 0-1 0 0,-1 1 1 0 0,1-1-1 0 0,0 1 0 0 0,-1 0 1 0 0,0 0-1 0 0,1 0 1 0 0,-1 0-1 0 0,0 0 0 0 0,1 1 1 0 0,-1 0-1 0 0,-4 0 1 0 0,-10 0-3 0 0,0 1 1 0 0,-30 6-1 0 0,34-4 1 0 0,7-2-2 0 0,-37 8 35 0 0,41-9-42 0 0,1 1 0 0 0,-1 0 0 0 0,1 0 0 0 0,-1 0 0 0 0,1 0 0 0 0,0 0 0 0 0,-1 0 0 0 0,1 1 0 0 0,0-1 0 0 0,0 1 0 0 0,0-1 0 0 0,0 1 0 0 0,-2 2 1 0 0,4-3-34 0 0,0-1 0 0 0,0 1 0 0 0,1 0 1 0 0,-1-1-1 0 0,0 1 0 0 0,0-1 0 0 0,1 1 1 0 0,-1 0-1 0 0,0-1 0 0 0,1 1 1 0 0,-1-1-1 0 0,0 1 0 0 0,1-1 0 0 0,-1 0 1 0 0,1 1-1 0 0,-1-1 0 0 0,1 1 1 0 0,-1-1-1 0 0,1 0 0 0 0,-1 1 0 0 0,1-1 1 0 0,-1 0-1 0 0,1 0 0 0 0,0 1 1 0 0,-1-1-1 0 0,2 0 0 0 0,18 8-1756 0 0,-4-5 742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0:22.922"/>
    </inkml:context>
    <inkml:brush xml:id="br0">
      <inkml:brushProperty name="width" value="0.1" units="cm"/>
      <inkml:brushProperty name="height" value="0.1" units="cm"/>
      <inkml:brushProperty name="color" value="#FFC114"/>
    </inkml:brush>
  </inkml:definitions>
  <inkml:trace contextRef="#ctx0" brushRef="#br0">18 14 9705 0 0,'0'0'60'0'0,"0"-1"0"0"0,0 1 1 0 0,1-1-1 0 0,-1 1 0 0 0,0 0 0 0 0,0-1 0 0 0,0 1 1 0 0,0-1-1 0 0,0 1 0 0 0,0 0 0 0 0,0-1 1 0 0,0 1-1 0 0,0-1 0 0 0,0 1 0 0 0,0 0 1 0 0,0-1-1 0 0,-1 1 0 0 0,1-1 0 0 0,0 1 0 0 0,0 0 1 0 0,0-1-1 0 0,0 1 0 0 0,-1 0 0 0 0,1-1 1 0 0,0 1-1 0 0,0 0 0 0 0,-1-1 0 0 0,1 1 0 0 0,0 0 1 0 0,-1-1-1 0 0,1 1 0 0 0,0 0 0 0 0,-1 0 1 0 0,1 0-1 0 0,0-1 0 0 0,-1 1 0 0 0,1 0 1 0 0,0 0-1 0 0,-1 0 0 0 0,1 0 0 0 0,-1 0 0 0 0,1-1 1 0 0,0 1-1 0 0,-1 0 0 0 0,1 0 0 0 0,-1 0 1 0 0,1 0-1 0 0,0 0 0 0 0,-1 0 0 0 0,1 1 0 0 0,-1-1 1 0 0,1 0-1 0 0,-1 0 0 0 0,-5 7 614 0 0,12-8-716 0 0,-4 1-59 0 0,0-1 0 0 0,0 1-1 0 0,0 0 1 0 0,1 0 0 0 0,-1-1 0 0 0,0 1 0 0 0,0 1 0 0 0,0-1 0 0 0,0 0 0 0 0,4 1-1 0 0,-1 2-527 0 0,1-1 0 0 0,-1 1 0 0 0,0 0 0 0 0,0 1 0 0 0,9 7 0 0 0,-5-2-620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0:23.263"/>
    </inkml:context>
    <inkml:brush xml:id="br0">
      <inkml:brushProperty name="width" value="0.1" units="cm"/>
      <inkml:brushProperty name="height" value="0.1" units="cm"/>
      <inkml:brushProperty name="color" value="#FFC114"/>
    </inkml:brush>
  </inkml:definitions>
  <inkml:trace contextRef="#ctx0" brushRef="#br0">11 3 6973 0 0,'-1'1'54'0'0,"1"-1"0"0"0,0 1 1 0 0,-1-1-1 0 0,1 1 0 0 0,0-1 1 0 0,-1 1-1 0 0,1-1 0 0 0,-1 0 1 0 0,1 1-1 0 0,-1-1 0 0 0,1 0 1 0 0,-1 0-1 0 0,1 1 0 0 0,-1-1 1 0 0,1 0-1 0 0,-1 0 0 0 0,0 0 1 0 0,1 1-1 0 0,-2-1 0 0 0,27-7 3493 0 0,-20 5-5292 0 0,-1 2 909 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0:23.589"/>
    </inkml:context>
    <inkml:brush xml:id="br0">
      <inkml:brushProperty name="width" value="0.1" units="cm"/>
      <inkml:brushProperty name="height" value="0.1" units="cm"/>
      <inkml:brushProperty name="color" value="#FFC114"/>
    </inkml:brush>
  </inkml:definitions>
  <inkml:trace contextRef="#ctx0" brushRef="#br0">90 96 9297 0 0,'-4'-9'-67'0'0,"-12"-25"273"0"0,15 33-126 0 0,0 0-1 0 0,1-1 1 0 0,-1 1-1 0 0,0 0 1 0 0,0 0 0 0 0,0 0-1 0 0,0 0 1 0 0,0 0-1 0 0,0 0 1 0 0,0 0 0 0 0,0 0-1 0 0,0 0 1 0 0,-1 0-1 0 0,1 1 1 0 0,0-1 0 0 0,0 0-1 0 0,-1 1 1 0 0,1-1-1 0 0,0 1 1 0 0,-3-1 0 0 0,3 2-39 0 0,0-1 1 0 0,0 1-1 0 0,0-1 1 0 0,0 1 0 0 0,0 0-1 0 0,1-1 1 0 0,-1 1-1 0 0,0 0 1 0 0,0 0 0 0 0,0-1-1 0 0,1 1 1 0 0,-1 0-1 0 0,0 0 1 0 0,1 0-1 0 0,-1 0 1 0 0,0 0 0 0 0,1 0-1 0 0,-1 2 1 0 0,-9 20 350 0 0,9-20-341 0 0,-2 4 79 0 0,0 1 0 0 0,0 0 0 0 0,1-1 0 0 0,0 1 1 0 0,0 0-1 0 0,1 0 0 0 0,0 0 0 0 0,0 0 0 0 0,1 0 0 0 0,0 0 0 0 0,0 0 0 0 0,2 9 1 0 0,-1-11-123 0 0,1 0 1 0 0,-1-1-1 0 0,1 1 1 0 0,0-1-1 0 0,0 0 1 0 0,0 0-1 0 0,1 0 1 0 0,0 0-1 0 0,0 0 1 0 0,0 0-1 0 0,1-1 1 0 0,-1 1-1 0 0,1-1 1 0 0,0 0-1 0 0,0 0 1 0 0,1-1-1 0 0,-1 1 0 0 0,1-1 1 0 0,0 0-1 0 0,0 0 1 0 0,0 0-1 0 0,0-1 1 0 0,0 0-1 0 0,1 0 1 0 0,-1 0-1 0 0,1-1 1 0 0,-1 1-1 0 0,1-1 1 0 0,-1-1-1 0 0,1 1 1 0 0,0-1-1 0 0,0 0 1 0 0,-1 0-1 0 0,1-1 1 0 0,0 1-1 0 0,-1-1 1 0 0,1-1-1 0 0,-1 1 1 0 0,1-1-1 0 0,-1 0 1 0 0,9-4-1 0 0,-4 2-92 0 0,0-1-1 0 0,-1 0 0 0 0,1 0 0 0 0,-1-1 1 0 0,0 0-1 0 0,0 0 0 0 0,-1-1 0 0 0,0 0 1 0 0,0-1-1 0 0,12-15 0 0 0,-16 17-24 0 0,0-1 0 0 0,0 0 0 0 0,0 0 0 0 0,-1 0-1 0 0,0 0 1 0 0,4-14 0 0 0,-7 17 72 0 0,1 0 1 0 0,-1 0-1 0 0,0 0 0 0 0,0 0 0 0 0,0 0 1 0 0,0 1-1 0 0,-1-1 0 0 0,0 0 0 0 0,0 0 1 0 0,0 1-1 0 0,0-1 0 0 0,0 0 0 0 0,-1 1 1 0 0,0-1-1 0 0,-4-6 0 0 0,3 5 20 0 0,-1-1 0 0 0,-1 1 0 0 0,1 0 0 0 0,-1 0 0 0 0,0 1 0 0 0,0-1 0 0 0,-1 1 0 0 0,1 0 0 0 0,-1 0 0 0 0,0 1 0 0 0,0 0 0 0 0,0 0 0 0 0,0 0 0 0 0,0 1 0 0 0,-1-1 0 0 0,-7 0 0 0 0,4 1-18 0 0,0 0 0 0 0,0 1 0 0 0,0 1 0 0 0,-1-1 0 0 0,1 1 0 0 0,0 1 0 0 0,0 0 0 0 0,-1 1 0 0 0,-18 5 0 0 0,25-6-54 0 0,1 0 1 0 0,0 1 0 0 0,0-1 0 0 0,-1 1-1 0 0,1 0 1 0 0,0 0 0 0 0,1 0 0 0 0,-1 0-1 0 0,0 1 1 0 0,-4 3 0 0 0,6-4-63 0 0,0-1 0 0 0,0 1 0 0 0,0-1 0 0 0,0 1 1 0 0,0 0-1 0 0,0-1 0 0 0,0 1 0 0 0,1 0 0 0 0,-1-1 0 0 0,1 1 0 0 0,-1 0 1 0 0,1 0-1 0 0,-1 0 0 0 0,1-1 0 0 0,0 1 0 0 0,0 0 0 0 0,0 0 0 0 0,0 0 1 0 0,0 0-1 0 0,1 0 0 0 0,0 2 0 0 0,4 7-776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0:23.929"/>
    </inkml:context>
    <inkml:brush xml:id="br0">
      <inkml:brushProperty name="width" value="0.1" units="cm"/>
      <inkml:brushProperty name="height" value="0.1" units="cm"/>
      <inkml:brushProperty name="color" value="#FFC114"/>
    </inkml:brush>
  </inkml:definitions>
  <inkml:trace contextRef="#ctx0" brushRef="#br0">22 144 6909 0 0,'-1'-2'21'0'0,"-1"1"0"0"0,1 0 1 0 0,-1-1-1 0 0,1 1 1 0 0,0-1-1 0 0,0 0 1 0 0,0 1-1 0 0,0-1 0 0 0,0 0 1 0 0,0 0-1 0 0,0 0 1 0 0,0 0-1 0 0,1 0 1 0 0,-1 1-1 0 0,1-1 0 0 0,-1 0 1 0 0,1-3-1 0 0,-4-37 1197 0 0,4 41-1184 0 0,0-3 224 0 0,0-1 1 0 0,0 0-1 0 0,0 0 0 0 0,1 0 1 0 0,-1 0-1 0 0,1 1 1 0 0,3-8-1 0 0,-3 11-210 0 0,-1-1 1 0 0,1 1-1 0 0,1-1 1 0 0,-1 1-1 0 0,0 0 1 0 0,0-1-1 0 0,0 1 0 0 0,1 0 1 0 0,-1 0-1 0 0,1 0 1 0 0,-1 0-1 0 0,1 0 1 0 0,-1 0-1 0 0,1 0 0 0 0,-1 1 1 0 0,1-1-1 0 0,0 1 1 0 0,-1-1-1 0 0,1 1 1 0 0,0-1-1 0 0,0 1 0 0 0,-1 0 1 0 0,1 0-1 0 0,3 0 1 0 0,10 0-20 0 0,0 1 0 0 0,0 1 1 0 0,0 0-1 0 0,-1 1 0 0 0,1 1 0 0 0,-1 0 1 0 0,0 1-1 0 0,0 0 0 0 0,0 1 0 0 0,-1 1 1 0 0,0 0-1 0 0,0 1 0 0 0,-1 0 0 0 0,0 1 1 0 0,0 0-1 0 0,-1 1 0 0 0,0 0 1 0 0,11 15-1 0 0,-21-24-14 0 0,1 1-1 0 0,-1 0 1 0 0,0-1 0 0 0,0 1 0 0 0,0 0 0 0 0,-1 0 0 0 0,1 0 0 0 0,0-1-1 0 0,-1 1 1 0 0,1 0 0 0 0,-1 0 0 0 0,1 0 0 0 0,-1 0 0 0 0,0 0-1 0 0,0 0 1 0 0,0 0 0 0 0,0 0 0 0 0,0 0 0 0 0,0 0 0 0 0,-1 0-1 0 0,1 0 1 0 0,-1 0 0 0 0,1 0 0 0 0,-1 0 0 0 0,0 0 0 0 0,0 0-1 0 0,0 0 1 0 0,0-1 0 0 0,0 1 0 0 0,0 0 0 0 0,0-1 0 0 0,-1 1 0 0 0,-2 2-1 0 0,-5 5 27 0 0,-1-1-1 0 0,0 0 1 0 0,0 0 0 0 0,-16 8-1 0 0,12-7-35 0 0,1 0 114 0 0,-1-1 0 0 0,0-1 0 0 0,0 0 0 0 0,0-1 1 0 0,-1 0-1 0 0,-27 6 0 0 0,40-12 139 0 0,5 0-221 0 0,-1 0 0 0 0,0 0 0 0 0,0 0 0 0 0,0 1 1 0 0,0-1-1 0 0,0 1 0 0 0,0-1 0 0 0,3 3 0 0 0,-3-3-5 0 0,19 5-5 0 0,-1-2 0 0 0,1 0 0 0 0,-1-1 0 0 0,35-2 0 0 0,-12 1-280 0 0,-24 0-649 0 0,-1-1-1 0 0,1-1 1 0 0,22-3-1 0 0,-24 0-454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0:24.286"/>
    </inkml:context>
    <inkml:brush xml:id="br0">
      <inkml:brushProperty name="width" value="0.1" units="cm"/>
      <inkml:brushProperty name="height" value="0.1" units="cm"/>
      <inkml:brushProperty name="color" value="#FFC114"/>
    </inkml:brush>
  </inkml:definitions>
  <inkml:trace contextRef="#ctx0" brushRef="#br0">38 260 8397 0 0,'-2'-4'264'0'0,"-1"-1"-1"0"0,0 1 1 0 0,1-1 0 0 0,0 0-1 0 0,0 0 1 0 0,-3-9 3278 0 0,8 29-2573 0 0,5 22-702 0 0,-6-23-220 0 0,1 0-1 0 0,-2-1 0 0 0,0 1 1 0 0,0 0-1 0 0,-1 0 0 0 0,-1 0 1 0 0,-1 0-1 0 0,0-1 0 0 0,-5 21 1 0 0,-14 54-188 0 0,17-80-375 0 0,4-18 84 0 0,4-22-67 0 0,12-38 301 0 0,30-113 97 0 0,-33 143 142 0 0,0 2-1 0 0,31-59 1 0 0,-41 91-21 0 0,0 0 1 0 0,1 1-1 0 0,0-1 0 0 0,0 1 1 0 0,0-1-1 0 0,1 1 0 0 0,9-7 1 0 0,-14 12-20 0 0,0-1 0 0 0,0 1 0 0 0,1 0 0 0 0,-1 0 0 0 0,0 0 0 0 0,0 0 0 0 0,1-1 0 0 0,-1 1 1 0 0,0 0-1 0 0,1 0 0 0 0,-1 0 0 0 0,0 0 0 0 0,0 0 0 0 0,1 0 0 0 0,-1 0 0 0 0,0 0 0 0 0,1 0 0 0 0,-1 0 1 0 0,0 0-1 0 0,1 0 0 0 0,-1 0 0 0 0,0 0 0 0 0,1 0 0 0 0,-1 0 0 0 0,0 0 0 0 0,0 0 0 0 0,1 1 1 0 0,-1-1-1 0 0,0 0 0 0 0,1 0 0 0 0,-1 0 0 0 0,0 0 0 0 0,0 1 0 0 0,1-1 0 0 0,-1 0 0 0 0,0 1 1 0 0,7 14-5 0 0,-2 18-11 0 0,23 189 390 0 0,-23-192-305 0 0,2 8-359 0 0,17 53 0 0 0,-17-71-1483 0 0,19 39-1 0 0,-18-45 362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0:24.813"/>
    </inkml:context>
    <inkml:brush xml:id="br0">
      <inkml:brushProperty name="width" value="0.1" units="cm"/>
      <inkml:brushProperty name="height" value="0.1" units="cm"/>
      <inkml:brushProperty name="color" value="#FFC114"/>
    </inkml:brush>
  </inkml:definitions>
  <inkml:trace contextRef="#ctx0" brushRef="#br0">40 293 7037 0 0,'-40'-6'746'0'0,"76"1"-946"0"0,0-2 0 0 0,0-1-1 0 0,-1-2 1 0 0,41-18-1 0 0,75-28-2788 0 0,-147 55 2992 0 0,-1-1-1 0 0,1 1 1 0 0,0-1-1 0 0,0 0 1 0 0,-1 0-1 0 0,1-1 1 0 0,-1 1-1 0 0,0-1 1 0 0,1 0-1 0 0,-1 0 1 0 0,-1 0-1 0 0,1 0 0 0 0,0 0 1 0 0,-1-1-1 0 0,1 1 1 0 0,-1-1-1 0 0,0 0 1 0 0,2-5-1 0 0,-3 4 230 0 0,1 1 0 0 0,-1-1-1 0 0,0 0 1 0 0,0 0 0 0 0,-1 1 0 0 0,0-1-1 0 0,1 0 1 0 0,-2 0 0 0 0,1 0 0 0 0,0 0-1 0 0,-1 0 1 0 0,0 1 0 0 0,0-1 0 0 0,-1 0-1 0 0,1 0 1 0 0,-1 1 0 0 0,0-1-1 0 0,0 1 1 0 0,0 0 0 0 0,-1 0 0 0 0,0 0-1 0 0,0 0 1 0 0,-5-6 0 0 0,7 21 234 0 0,-1-1-1 0 0,2 1 1 0 0,0 16 0 0 0,-1 0-183 0 0,8 165 1038 0 0,0-101-1126 0 0,-7-52-183 0 0,0-27-7 0 0,0-1 1 0 0,0 1-1 0 0,1 0 1 0 0,3 14-1 0 0,15-79 112 0 0,28-76-285 0 0,-22 63 116 0 0,-3 7 35 0 0,32-60 1 0 0,-52 115 13 0 0,8-13 24 0 0,-10 17-21 0 0,0 0-1 0 0,0 1 1 0 0,0-1-1 0 0,0 0 1 0 0,0 0-1 0 0,0 0 1 0 0,0 0 0 0 0,0 0-1 0 0,0 0 1 0 0,0 0-1 0 0,0 1 1 0 0,0-1-1 0 0,1 0 1 0 0,-1 0-1 0 0,0 0 1 0 0,0 0-1 0 0,0 0 1 0 0,0 0 0 0 0,0 0-1 0 0,0 0 1 0 0,0 0-1 0 0,1 0 1 0 0,-1 0-1 0 0,0 0 1 0 0,0 0-1 0 0,0 0 1 0 0,0 0 0 0 0,0 0-1 0 0,1 0 1 0 0,-1 0-1 0 0,0 0 1 0 0,0 0-1 0 0,0 0 1 0 0,0 0-1 0 0,0 0 1 0 0,0 0-1 0 0,1 0 1 0 0,-1 0 0 0 0,0 0-1 0 0,0 0 1 0 0,0 0-1 0 0,0 0 1 0 0,0 0-1 0 0,0 0 1 0 0,0 0-1 0 0,1 0 1 0 0,-1-1 0 0 0,0 1-1 0 0,0 0 1 0 0,0 0-1 0 0,2 13 6 0 0,0 0 0 0 0,0 1-1 0 0,1-1 1 0 0,9 21 0 0 0,-3-6 3 0 0,-7-22-11 0 0,0 2 4 0 0,1 0-1 0 0,-1 0 1 0 0,-1 0 0 0 0,1 11-1 0 0,-2-19 0 0 0,0 1-1 0 0,0-1 1 0 0,0 1-1 0 0,0-1 1 0 0,0 1-1 0 0,0-1 1 0 0,0 0 0 0 0,1 1-1 0 0,-1-1 1 0 0,0 1-1 0 0,0-1 1 0 0,0 0-1 0 0,0 1 1 0 0,1-1-1 0 0,-1 1 1 0 0,0-1-1 0 0,0 0 1 0 0,0 1 0 0 0,1-1-1 0 0,-1 0 1 0 0,0 1-1 0 0,1-1 1 0 0,-1 0-1 0 0,0 1 1 0 0,1-1-1 0 0,-1 0 1 0 0,0 0-1 0 0,1 0 1 0 0,-1 1 0 0 0,1-1-1 0 0,-1 0 1 0 0,1 0-1 0 0,16-2-2 0 0,14-15-13 0 0,-23 10 18 0 0,1-1 0 0 0,-1-1 0 0 0,13-17 0 0 0,13-14 26 0 0,-33 40-21 0 0,-1 0 0 0 0,1-1 0 0 0,0 1 0 0 0,0 0 0 0 0,0-1 0 0 0,-1 1 0 0 0,1 0 0 0 0,0 0 0 0 0,0 0 0 0 0,0 0 0 0 0,-1-1 0 0 0,1 1 0 0 0,0 0 0 0 0,0 1 0 0 0,0-1 0 0 0,-1 0 0 0 0,1 0 0 0 0,0 0 0 0 0,0 0 0 0 0,0 1 0 0 0,-1-1 0 0 0,1 0 0 0 0,0 1 0 0 0,0-1 0 0 0,-1 0 0 0 0,1 1 0 0 0,0-1 0 0 0,-1 1 0 0 0,1-1 0 0 0,-1 1 0 0 0,1 0 0 0 0,-1-1 0 0 0,1 1 1 0 0,-1-1-1 0 0,1 1 0 0 0,-1 0 0 0 0,1 1 0 0 0,20 29 387 0 0,-19-28-293 0 0,9 18 452 0 0,-1-1 1 0 0,-1 2 0 0 0,0-1 0 0 0,9 43 0 0 0,-15-48-793 0 0,-1 1 1 0 0,-1-1-1 0 0,-1 1 1 0 0,0-1 0 0 0,-4 28-1 0 0,-3-18-1149 0 0,-2 0-402 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0:26.546"/>
    </inkml:context>
    <inkml:brush xml:id="br0">
      <inkml:brushProperty name="width" value="0.1" units="cm"/>
      <inkml:brushProperty name="height" value="0.1" units="cm"/>
      <inkml:brushProperty name="color" value="#FFC114"/>
    </inkml:brush>
  </inkml:definitions>
  <inkml:trace contextRef="#ctx0" brushRef="#br0">178 156 7005 0 0,'-3'-40'448'0'0,"2"28"-75"0"0,1-1 1 0 0,0 1-1 0 0,1-18 1 0 0,1 19 70 0 0,-2 7-245 0 0,0 1 0 0 0,1-1-1 0 0,-1 1 1 0 0,1-1 0 0 0,0 1 0 0 0,0-1 0 0 0,0 1 0 0 0,4-7-1 0 0,-3 10 383 0 0,-1 7-286 0 0,-3 10-48 0 0,-66 224 1404 0 0,28-105-1496 0 0,20-73-61 0 0,-38 85-1 0 0,57-144-59 0 0,6-8-7 0 0,-5 4-27 0 0,12-8 1 0 0,0 0 1 0 0,1 1 0 0 0,19-7-1 0 0,149-60-25 0 0,-167 69 22 0 0,0 1 0 0 0,20-4 1 0 0,-32 7 1 0 0,0 1 0 0 0,1 0 0 0 0,-1 0 1 0 0,1 0-1 0 0,-1 0 0 0 0,1 0 1 0 0,-1 1-1 0 0,5 1 0 0 0,7 1 3 0 0,1 0-3 0 0,1 0 0 0 0,-1 1 0 0 0,1 1 0 0 0,-1 1 0 0 0,-1 0 0 0 0,1 1 0 0 0,-1 0 0 0 0,0 1 1 0 0,-1 1-1 0 0,0 0 0 0 0,0 1 0 0 0,19 20 0 0 0,-27-24-558 0 0,0-8 159 0 0,0-13 185 0 0,25-142 84 0 0,4-131 66 0 0,-32 277 62 0 0,-2 8 5 0 0,1 0 0 0 0,0 1 0 0 0,-1-1 0 0 0,0 0 0 0 0,1 0 0 0 0,-1 0 0 0 0,-1 0 0 0 0,1-4 1 0 0,-14 37 180 0 0,-6 42 239 0 0,3 0 1 0 0,3 1-1 0 0,3 1 1 0 0,4 0 0 0 0,4 146-1 0 0,4-197-390 0 0,2 0-1 0 0,8 36 1 0 0,-9-49-326 0 0,1-1 0 0 0,0 0 1 0 0,1 1-1 0 0,0-1 0 0 0,0-1 0 0 0,1 1 1 0 0,1-1-1 0 0,9 14 0 0 0,-13-21 76 0 0,-1 1 0 0 0,1-1 0 0 0,0 1-1 0 0,0-1 1 0 0,0 0 0 0 0,0 0 0 0 0,0 0 0 0 0,0 0 0 0 0,0 0-1 0 0,0 0 1 0 0,4 0 0 0 0,7 1-1441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0:26.883"/>
    </inkml:context>
    <inkml:brush xml:id="br0">
      <inkml:brushProperty name="width" value="0.1" units="cm"/>
      <inkml:brushProperty name="height" value="0.1" units="cm"/>
      <inkml:brushProperty name="color" value="#FFC114"/>
    </inkml:brush>
  </inkml:definitions>
  <inkml:trace contextRef="#ctx0" brushRef="#br0">188 136 7069 0 0,'1'-22'225'0'0,"0"11"94"0"0,-1 0 0 0 0,0 0-1 0 0,-3-17 1 0 0,2 26-239 0 0,1-1-1 0 0,-1 1 0 0 0,0-1 1 0 0,1 1-1 0 0,-1 0 1 0 0,0-1-1 0 0,-1 1 1 0 0,1 0-1 0 0,0-1 1 0 0,-1 1-1 0 0,1 0 1 0 0,-1 0-1 0 0,0 0 0 0 0,1 0 1 0 0,-1 1-1 0 0,0-1 1 0 0,0 0-1 0 0,0 1 1 0 0,0-1-1 0 0,-4-1 1 0 0,4 3-47 0 0,0-1 0 0 0,-1 1 1 0 0,1-1-1 0 0,0 1 0 0 0,-1 0 0 0 0,1 0 1 0 0,0 0-1 0 0,-1 0 0 0 0,1 0 1 0 0,0 1-1 0 0,-1-1 0 0 0,1 1 0 0 0,0-1 1 0 0,-1 1-1 0 0,1 0 0 0 0,0 0 1 0 0,0 0-1 0 0,0 0 0 0 0,0 0 1 0 0,0 1-1 0 0,0-1 0 0 0,0 0 0 0 0,0 1 1 0 0,0 0-1 0 0,1-1 0 0 0,-3 3 1 0 0,-4 5 142 0 0,0 0 1 0 0,1 1-1 0 0,-10 15 0 0 0,9-10-34 0 0,1-1-1 0 0,0 1 1 0 0,1 1-1 0 0,1-1 1 0 0,0 1-1 0 0,1 0 1 0 0,-2 20-1 0 0,3-6 116 0 0,1 0-1 0 0,3 59 0 0 0,0-80-213 0 0,1-1 0 0 0,-1 1 0 0 0,1 0-1 0 0,0-1 1 0 0,1 0 0 0 0,0 1 0 0 0,1-1 0 0 0,-1 0-1 0 0,1 0 1 0 0,9 11 0 0 0,-11-16-37 0 0,0 0 1 0 0,0 0-1 0 0,1-1 1 0 0,-1 1 0 0 0,1-1-1 0 0,0 1 1 0 0,-1-1-1 0 0,1 0 1 0 0,0 0-1 0 0,0-1 1 0 0,0 1-1 0 0,1-1 1 0 0,-1 1-1 0 0,0-1 1 0 0,1 0-1 0 0,-1 0 1 0 0,0 0-1 0 0,1-1 1 0 0,-1 1-1 0 0,1-1 1 0 0,-1 0-1 0 0,1 0 1 0 0,0 0-1 0 0,-1 0 1 0 0,1-1-1 0 0,-1 1 1 0 0,0-1-1 0 0,7-2 1 0 0,-2 0-8 0 0,0-1 1 0 0,0 0-1 0 0,0-1 1 0 0,-1 1 0 0 0,0-2-1 0 0,0 1 1 0 0,0-1 0 0 0,0 0-1 0 0,-1 0 1 0 0,0 0-1 0 0,0-1 1 0 0,-1 0 0 0 0,0 0-1 0 0,8-16 1 0 0,-6 9-63 0 0,-1 0 0 0 0,0 0 0 0 0,-1-1 0 0 0,0 0 0 0 0,-1 0 0 0 0,-1 0 0 0 0,2-27 0 0 0,-4 25-13 0 0,-2 1 0 0 0,0-1 0 0 0,0 1 0 0 0,-2-1 0 0 0,0 1 1 0 0,-1 0-1 0 0,0 0 0 0 0,-2 0 0 0 0,1 1 0 0 0,-2-1 0 0 0,0 1 0 0 0,-1 1 0 0 0,-14-20 0 0 0,21 32 20 0 0,-1 0 1 0 0,1 1-1 0 0,0-1 1 0 0,-1 1-1 0 0,0-1 0 0 0,1 1 1 0 0,-1 0-1 0 0,0-1 1 0 0,0 1-1 0 0,1 0 0 0 0,-1 0 1 0 0,0 0-1 0 0,0 0 1 0 0,0 1-1 0 0,-1-1 1 0 0,1 0-1 0 0,0 1 0 0 0,0 0 1 0 0,0-1-1 0 0,0 1 1 0 0,0 0-1 0 0,-1 0 0 0 0,1 0 1 0 0,0 0-1 0 0,0 1 1 0 0,0-1-1 0 0,0 1 1 0 0,0-1-1 0 0,0 1 0 0 0,0 0 1 0 0,0-1-1 0 0,0 1 1 0 0,0 0-1 0 0,0 1 0 0 0,-3 1 1 0 0,1 0-163 0 0,1 0 1 0 0,-1 0-1 0 0,1 0 0 0 0,0 0 1 0 0,0 1-1 0 0,0 0 1 0 0,1-1-1 0 0,-1 1 0 0 0,1 0 1 0 0,0 0-1 0 0,0 0 0 0 0,0 0 1 0 0,0 1-1 0 0,1-1 1 0 0,0 1-1 0 0,-1 4 0 0 0,1 10-774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09:00:27.316"/>
    </inkml:context>
    <inkml:brush xml:id="br0">
      <inkml:brushProperty name="width" value="0.1" units="cm"/>
      <inkml:brushProperty name="height" value="0.1" units="cm"/>
      <inkml:brushProperty name="color" value="#FFC114"/>
    </inkml:brush>
  </inkml:definitions>
  <inkml:trace contextRef="#ctx0" brushRef="#br0">14 189 10113 0 0,'-3'-8'3'0'0,"0"0"0"0"0,1 0 0 0 0,0-1 0 0 0,1 1-1 0 0,0-1 1 0 0,0 1 0 0 0,1-1 0 0 0,0 1 0 0 0,0-1 0 0 0,3-14 0 0 0,-3 22 21 0 0,1 0 0 0 0,-1 0 0 0 0,0 0 0 0 0,1 0 0 0 0,-1 0 0 0 0,1 0 0 0 0,-1 0 0 0 0,1 0 0 0 0,-1 0 0 0 0,1 1 0 0 0,0-1 0 0 0,-1 0 0 0 0,1 0 0 0 0,0 1 0 0 0,-1-1 0 0 0,1 0 0 0 0,0 1 0 0 0,0-1 0 0 0,0 1 0 0 0,0-1 0 0 0,0 1 0 0 0,0-1 0 0 0,0 1 0 0 0,2-1 0 0 0,-2 1 5 0 0,1 0-1 0 0,0 0 0 0 0,0 0 1 0 0,0 1-1 0 0,0-1 1 0 0,0 0-1 0 0,0 1 1 0 0,0-1-1 0 0,-1 1 1 0 0,1 0-1 0 0,0 0 0 0 0,2 1 1 0 0,3 2 47 0 0,0 1 1 0 0,0 0-1 0 0,-1 1 0 0 0,1-1 1 0 0,5 7-1 0 0,-5-3-18 0 0,-1 1 1 0 0,0-1-1 0 0,0 1 0 0 0,-1 0 0 0 0,0 0 1 0 0,-1 0-1 0 0,0 1 0 0 0,-1 0 0 0 0,0 0 1 0 0,3 22-1 0 0,-3-12 5 0 0,-1 1 0 0 0,-2-1 0 0 0,0 1 0 0 0,-6 38-1 0 0,4-45-36 0 0,-1 0 0 0 0,-1-1 0 0 0,0 0 0 0 0,-9 19 0 0 0,11-28 17 0 0,0 0-1 0 0,-1-1 1 0 0,1 1-1 0 0,-1-1 1 0 0,0 0 0 0 0,0 0-1 0 0,-1 0 1 0 0,1 0 0 0 0,-1 0-1 0 0,0-1 1 0 0,0 1-1 0 0,0-1 1 0 0,0 0 0 0 0,0 0-1 0 0,-1-1 1 0 0,-4 3 0 0 0,8-5-13 0 0,-1 1 1 0 0,1-1-1 0 0,0 1 0 0 0,-1-1 1 0 0,1 0-1 0 0,0 0 1 0 0,-1 0-1 0 0,1 1 1 0 0,0-1-1 0 0,-1-1 1 0 0,1 1-1 0 0,-1 0 1 0 0,1 0-1 0 0,0 0 1 0 0,-1-1-1 0 0,1 1 1 0 0,0 0-1 0 0,-1-1 1 0 0,1 0-1 0 0,0 1 1 0 0,0-1-1 0 0,-2-1 1 0 0,1 1-1 0 0,1-1 0 0 0,-1 0 0 0 0,1 1 0 0 0,-1-1 0 0 0,1 0 0 0 0,0 0 0 0 0,0 0 0 0 0,0 0 1 0 0,0-1-1 0 0,0 1 0 0 0,0 0 0 0 0,0-3 0 0 0,-1-3-4 0 0,1-1 0 0 0,0 1 0 0 0,0 0-1 0 0,1 0 1 0 0,0-1 0 0 0,3-13 0 0 0,2-4-29 0 0,1 1 1 0 0,2-1-1 0 0,1 1 0 0 0,1 1 0 0 0,1-1 1 0 0,21-34-1 0 0,-14 30-5 0 0,2 1 1 0 0,1 0-1 0 0,2 2 0 0 0,37-37 1 0 0,-52 56 16 0 0,1 0 0 0 0,-1 0 0 0 0,1 1 1 0 0,0 0-1 0 0,0 1 0 0 0,15-7 0 0 0,-22 11-52 0 0,1 0-1 0 0,-1 0 1 0 0,0 0-1 0 0,0 1 1 0 0,0-1 0 0 0,1 1-1 0 0,-1 0 1 0 0,0-1-1 0 0,1 1 1 0 0,-1 0-1 0 0,0 0 1 0 0,0 1-1 0 0,1-1 1 0 0,-1 0 0 0 0,0 1-1 0 0,1-1 1 0 0,-1 1-1 0 0,0 0 1 0 0,0 0-1 0 0,0 0 1 0 0,0 0-1 0 0,0 0 1 0 0,0 0 0 0 0,0 1-1 0 0,0-1 1 0 0,0 0-1 0 0,-1 1 1 0 0,1 0-1 0 0,-1-1 1 0 0,1 1-1 0 0,-1 0 1 0 0,1 0 0 0 0,-1 0-1 0 0,0 0 1 0 0,2 3-1 0 0,8 27-2046 0 0,-8-20 1008 0 0,3 5-352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4/29/2024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23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4/29/2024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4/29/2024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4/29/2024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4/29/2024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4/29/2024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4/29/2024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4/29/2024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4/29/2024</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4/29/2024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17" Type="http://schemas.openxmlformats.org/officeDocument/2006/relationships/image" Target="../media/image71.png"/><Relationship Id="rId299" Type="http://schemas.openxmlformats.org/officeDocument/2006/relationships/image" Target="../media/image162.png"/><Relationship Id="rId21" Type="http://schemas.openxmlformats.org/officeDocument/2006/relationships/image" Target="../media/image23.png"/><Relationship Id="rId63" Type="http://schemas.openxmlformats.org/officeDocument/2006/relationships/image" Target="../media/image44.png"/><Relationship Id="rId159" Type="http://schemas.openxmlformats.org/officeDocument/2006/relationships/image" Target="../media/image92.png"/><Relationship Id="rId324" Type="http://schemas.openxmlformats.org/officeDocument/2006/relationships/customXml" Target="../ink/ink168.xml"/><Relationship Id="rId170" Type="http://schemas.openxmlformats.org/officeDocument/2006/relationships/customXml" Target="../ink/ink91.xml"/><Relationship Id="rId226" Type="http://schemas.openxmlformats.org/officeDocument/2006/relationships/customXml" Target="../ink/ink119.xml"/><Relationship Id="rId268" Type="http://schemas.openxmlformats.org/officeDocument/2006/relationships/customXml" Target="../ink/ink140.xml"/><Relationship Id="rId32" Type="http://schemas.openxmlformats.org/officeDocument/2006/relationships/customXml" Target="../ink/ink22.xml"/><Relationship Id="rId74" Type="http://schemas.openxmlformats.org/officeDocument/2006/relationships/customXml" Target="../ink/ink43.xml"/><Relationship Id="rId128" Type="http://schemas.openxmlformats.org/officeDocument/2006/relationships/customXml" Target="../ink/ink70.xml"/><Relationship Id="rId335" Type="http://schemas.openxmlformats.org/officeDocument/2006/relationships/image" Target="../media/image180.png"/><Relationship Id="rId5" Type="http://schemas.openxmlformats.org/officeDocument/2006/relationships/image" Target="../media/image15.png"/><Relationship Id="rId181" Type="http://schemas.openxmlformats.org/officeDocument/2006/relationships/image" Target="../media/image103.png"/><Relationship Id="rId237" Type="http://schemas.openxmlformats.org/officeDocument/2006/relationships/image" Target="../media/image131.png"/><Relationship Id="rId279" Type="http://schemas.openxmlformats.org/officeDocument/2006/relationships/image" Target="../media/image152.png"/><Relationship Id="rId43" Type="http://schemas.openxmlformats.org/officeDocument/2006/relationships/image" Target="../media/image34.png"/><Relationship Id="rId139" Type="http://schemas.openxmlformats.org/officeDocument/2006/relationships/image" Target="../media/image82.png"/><Relationship Id="rId290" Type="http://schemas.openxmlformats.org/officeDocument/2006/relationships/customXml" Target="../ink/ink151.xml"/><Relationship Id="rId304" Type="http://schemas.openxmlformats.org/officeDocument/2006/relationships/customXml" Target="../ink/ink158.xml"/><Relationship Id="rId346" Type="http://schemas.openxmlformats.org/officeDocument/2006/relationships/customXml" Target="../ink/ink179.xml"/><Relationship Id="rId85" Type="http://schemas.openxmlformats.org/officeDocument/2006/relationships/image" Target="../media/image55.png"/><Relationship Id="rId150" Type="http://schemas.openxmlformats.org/officeDocument/2006/relationships/customXml" Target="../ink/ink81.xml"/><Relationship Id="rId192" Type="http://schemas.openxmlformats.org/officeDocument/2006/relationships/customXml" Target="../ink/ink102.xml"/><Relationship Id="rId206" Type="http://schemas.openxmlformats.org/officeDocument/2006/relationships/customXml" Target="../ink/ink109.xml"/><Relationship Id="rId248" Type="http://schemas.openxmlformats.org/officeDocument/2006/relationships/customXml" Target="../ink/ink130.xml"/><Relationship Id="rId12" Type="http://schemas.openxmlformats.org/officeDocument/2006/relationships/customXml" Target="../ink/ink12.xml"/><Relationship Id="rId108" Type="http://schemas.openxmlformats.org/officeDocument/2006/relationships/customXml" Target="../ink/ink60.xml"/><Relationship Id="rId315" Type="http://schemas.openxmlformats.org/officeDocument/2006/relationships/image" Target="../media/image170.png"/><Relationship Id="rId54" Type="http://schemas.openxmlformats.org/officeDocument/2006/relationships/customXml" Target="../ink/ink33.xml"/><Relationship Id="rId96" Type="http://schemas.openxmlformats.org/officeDocument/2006/relationships/customXml" Target="../ink/ink54.xml"/><Relationship Id="rId161" Type="http://schemas.openxmlformats.org/officeDocument/2006/relationships/image" Target="../media/image93.png"/><Relationship Id="rId217" Type="http://schemas.openxmlformats.org/officeDocument/2006/relationships/image" Target="../media/image121.png"/><Relationship Id="rId259" Type="http://schemas.openxmlformats.org/officeDocument/2006/relationships/image" Target="../media/image142.png"/><Relationship Id="rId23" Type="http://schemas.openxmlformats.org/officeDocument/2006/relationships/image" Target="../media/image24.png"/><Relationship Id="rId119" Type="http://schemas.openxmlformats.org/officeDocument/2006/relationships/image" Target="../media/image72.png"/><Relationship Id="rId270" Type="http://schemas.openxmlformats.org/officeDocument/2006/relationships/customXml" Target="../ink/ink141.xml"/><Relationship Id="rId326" Type="http://schemas.openxmlformats.org/officeDocument/2006/relationships/customXml" Target="../ink/ink169.xml"/><Relationship Id="rId65" Type="http://schemas.openxmlformats.org/officeDocument/2006/relationships/image" Target="../media/image45.png"/><Relationship Id="rId130" Type="http://schemas.openxmlformats.org/officeDocument/2006/relationships/customXml" Target="../ink/ink71.xml"/><Relationship Id="rId172" Type="http://schemas.openxmlformats.org/officeDocument/2006/relationships/customXml" Target="../ink/ink92.xml"/><Relationship Id="rId228" Type="http://schemas.openxmlformats.org/officeDocument/2006/relationships/customXml" Target="../ink/ink120.xml"/><Relationship Id="rId281" Type="http://schemas.openxmlformats.org/officeDocument/2006/relationships/image" Target="../media/image153.png"/><Relationship Id="rId337" Type="http://schemas.openxmlformats.org/officeDocument/2006/relationships/image" Target="../media/image181.png"/><Relationship Id="rId34" Type="http://schemas.openxmlformats.org/officeDocument/2006/relationships/customXml" Target="../ink/ink23.xml"/><Relationship Id="rId76" Type="http://schemas.openxmlformats.org/officeDocument/2006/relationships/customXml" Target="../ink/ink44.xml"/><Relationship Id="rId141" Type="http://schemas.openxmlformats.org/officeDocument/2006/relationships/image" Target="../media/image83.png"/><Relationship Id="rId7" Type="http://schemas.openxmlformats.org/officeDocument/2006/relationships/image" Target="../media/image16.png"/><Relationship Id="rId183" Type="http://schemas.openxmlformats.org/officeDocument/2006/relationships/image" Target="../media/image104.png"/><Relationship Id="rId239" Type="http://schemas.openxmlformats.org/officeDocument/2006/relationships/image" Target="../media/image132.png"/><Relationship Id="rId250" Type="http://schemas.openxmlformats.org/officeDocument/2006/relationships/customXml" Target="../ink/ink131.xml"/><Relationship Id="rId292" Type="http://schemas.openxmlformats.org/officeDocument/2006/relationships/customXml" Target="../ink/ink152.xml"/><Relationship Id="rId306" Type="http://schemas.openxmlformats.org/officeDocument/2006/relationships/customXml" Target="../ink/ink159.xml"/><Relationship Id="rId45" Type="http://schemas.openxmlformats.org/officeDocument/2006/relationships/image" Target="../media/image35.png"/><Relationship Id="rId87" Type="http://schemas.openxmlformats.org/officeDocument/2006/relationships/image" Target="../media/image56.png"/><Relationship Id="rId110" Type="http://schemas.openxmlformats.org/officeDocument/2006/relationships/customXml" Target="../ink/ink61.xml"/><Relationship Id="rId348" Type="http://schemas.openxmlformats.org/officeDocument/2006/relationships/customXml" Target="../ink/ink180.xml"/><Relationship Id="rId152" Type="http://schemas.openxmlformats.org/officeDocument/2006/relationships/customXml" Target="../ink/ink82.xml"/><Relationship Id="rId194" Type="http://schemas.openxmlformats.org/officeDocument/2006/relationships/customXml" Target="../ink/ink103.xml"/><Relationship Id="rId208" Type="http://schemas.openxmlformats.org/officeDocument/2006/relationships/customXml" Target="../ink/ink110.xml"/><Relationship Id="rId261" Type="http://schemas.openxmlformats.org/officeDocument/2006/relationships/image" Target="../media/image143.png"/><Relationship Id="rId14" Type="http://schemas.openxmlformats.org/officeDocument/2006/relationships/customXml" Target="../ink/ink13.xml"/><Relationship Id="rId56" Type="http://schemas.openxmlformats.org/officeDocument/2006/relationships/customXml" Target="../ink/ink34.xml"/><Relationship Id="rId317" Type="http://schemas.openxmlformats.org/officeDocument/2006/relationships/image" Target="../media/image171.png"/><Relationship Id="rId98" Type="http://schemas.openxmlformats.org/officeDocument/2006/relationships/customXml" Target="../ink/ink55.xml"/><Relationship Id="rId121" Type="http://schemas.openxmlformats.org/officeDocument/2006/relationships/image" Target="../media/image73.png"/><Relationship Id="rId163" Type="http://schemas.openxmlformats.org/officeDocument/2006/relationships/image" Target="../media/image94.png"/><Relationship Id="rId219" Type="http://schemas.openxmlformats.org/officeDocument/2006/relationships/image" Target="../media/image122.png"/><Relationship Id="rId230" Type="http://schemas.openxmlformats.org/officeDocument/2006/relationships/customXml" Target="../ink/ink121.xml"/><Relationship Id="rId251" Type="http://schemas.openxmlformats.org/officeDocument/2006/relationships/image" Target="../media/image138.png"/><Relationship Id="rId25" Type="http://schemas.openxmlformats.org/officeDocument/2006/relationships/image" Target="../media/image25.png"/><Relationship Id="rId46" Type="http://schemas.openxmlformats.org/officeDocument/2006/relationships/customXml" Target="../ink/ink29.xml"/><Relationship Id="rId67" Type="http://schemas.openxmlformats.org/officeDocument/2006/relationships/image" Target="../media/image46.png"/><Relationship Id="rId272" Type="http://schemas.openxmlformats.org/officeDocument/2006/relationships/customXml" Target="../ink/ink142.xml"/><Relationship Id="rId293" Type="http://schemas.openxmlformats.org/officeDocument/2006/relationships/image" Target="../media/image159.png"/><Relationship Id="rId307" Type="http://schemas.openxmlformats.org/officeDocument/2006/relationships/image" Target="../media/image166.png"/><Relationship Id="rId328" Type="http://schemas.openxmlformats.org/officeDocument/2006/relationships/customXml" Target="../ink/ink170.xml"/><Relationship Id="rId349" Type="http://schemas.openxmlformats.org/officeDocument/2006/relationships/image" Target="../media/image187.png"/><Relationship Id="rId88" Type="http://schemas.openxmlformats.org/officeDocument/2006/relationships/customXml" Target="../ink/ink50.xml"/><Relationship Id="rId111" Type="http://schemas.openxmlformats.org/officeDocument/2006/relationships/image" Target="../media/image68.png"/><Relationship Id="rId132" Type="http://schemas.openxmlformats.org/officeDocument/2006/relationships/customXml" Target="../ink/ink72.xml"/><Relationship Id="rId153" Type="http://schemas.openxmlformats.org/officeDocument/2006/relationships/image" Target="../media/image89.png"/><Relationship Id="rId174" Type="http://schemas.openxmlformats.org/officeDocument/2006/relationships/customXml" Target="../ink/ink93.xml"/><Relationship Id="rId195" Type="http://schemas.openxmlformats.org/officeDocument/2006/relationships/image" Target="../media/image110.png"/><Relationship Id="rId209" Type="http://schemas.openxmlformats.org/officeDocument/2006/relationships/image" Target="../media/image117.png"/><Relationship Id="rId220" Type="http://schemas.openxmlformats.org/officeDocument/2006/relationships/customXml" Target="../ink/ink116.xml"/><Relationship Id="rId241" Type="http://schemas.openxmlformats.org/officeDocument/2006/relationships/image" Target="../media/image133.png"/><Relationship Id="rId15" Type="http://schemas.openxmlformats.org/officeDocument/2006/relationships/image" Target="../media/image20.png"/><Relationship Id="rId36" Type="http://schemas.openxmlformats.org/officeDocument/2006/relationships/customXml" Target="../ink/ink24.xml"/><Relationship Id="rId57" Type="http://schemas.openxmlformats.org/officeDocument/2006/relationships/image" Target="../media/image41.png"/><Relationship Id="rId262" Type="http://schemas.openxmlformats.org/officeDocument/2006/relationships/customXml" Target="../ink/ink137.xml"/><Relationship Id="rId283" Type="http://schemas.openxmlformats.org/officeDocument/2006/relationships/image" Target="../media/image154.png"/><Relationship Id="rId318" Type="http://schemas.openxmlformats.org/officeDocument/2006/relationships/customXml" Target="../ink/ink165.xml"/><Relationship Id="rId339" Type="http://schemas.openxmlformats.org/officeDocument/2006/relationships/image" Target="../media/image182.png"/><Relationship Id="rId78" Type="http://schemas.openxmlformats.org/officeDocument/2006/relationships/customXml" Target="../ink/ink45.xml"/><Relationship Id="rId99" Type="http://schemas.openxmlformats.org/officeDocument/2006/relationships/image" Target="../media/image62.png"/><Relationship Id="rId101" Type="http://schemas.openxmlformats.org/officeDocument/2006/relationships/image" Target="../media/image63.png"/><Relationship Id="rId122" Type="http://schemas.openxmlformats.org/officeDocument/2006/relationships/customXml" Target="../ink/ink67.xml"/><Relationship Id="rId143" Type="http://schemas.openxmlformats.org/officeDocument/2006/relationships/image" Target="../media/image84.png"/><Relationship Id="rId164" Type="http://schemas.openxmlformats.org/officeDocument/2006/relationships/customXml" Target="../ink/ink88.xml"/><Relationship Id="rId185" Type="http://schemas.openxmlformats.org/officeDocument/2006/relationships/image" Target="../media/image105.png"/><Relationship Id="rId350" Type="http://schemas.openxmlformats.org/officeDocument/2006/relationships/customXml" Target="../ink/ink181.xml"/><Relationship Id="rId9" Type="http://schemas.openxmlformats.org/officeDocument/2006/relationships/image" Target="../media/image17.png"/><Relationship Id="rId210" Type="http://schemas.openxmlformats.org/officeDocument/2006/relationships/customXml" Target="../ink/ink111.xml"/><Relationship Id="rId26" Type="http://schemas.openxmlformats.org/officeDocument/2006/relationships/customXml" Target="../ink/ink19.xml"/><Relationship Id="rId231" Type="http://schemas.openxmlformats.org/officeDocument/2006/relationships/image" Target="../media/image128.png"/><Relationship Id="rId252" Type="http://schemas.openxmlformats.org/officeDocument/2006/relationships/customXml" Target="../ink/ink132.xml"/><Relationship Id="rId273" Type="http://schemas.openxmlformats.org/officeDocument/2006/relationships/image" Target="../media/image149.png"/><Relationship Id="rId294" Type="http://schemas.openxmlformats.org/officeDocument/2006/relationships/customXml" Target="../ink/ink153.xml"/><Relationship Id="rId308" Type="http://schemas.openxmlformats.org/officeDocument/2006/relationships/customXml" Target="../ink/ink160.xml"/><Relationship Id="rId329" Type="http://schemas.openxmlformats.org/officeDocument/2006/relationships/image" Target="../media/image177.png"/><Relationship Id="rId47" Type="http://schemas.openxmlformats.org/officeDocument/2006/relationships/image" Target="../media/image36.png"/><Relationship Id="rId68" Type="http://schemas.openxmlformats.org/officeDocument/2006/relationships/customXml" Target="../ink/ink40.xml"/><Relationship Id="rId89" Type="http://schemas.openxmlformats.org/officeDocument/2006/relationships/image" Target="../media/image57.png"/><Relationship Id="rId112" Type="http://schemas.openxmlformats.org/officeDocument/2006/relationships/customXml" Target="../ink/ink62.xml"/><Relationship Id="rId133" Type="http://schemas.openxmlformats.org/officeDocument/2006/relationships/image" Target="../media/image79.png"/><Relationship Id="rId154" Type="http://schemas.openxmlformats.org/officeDocument/2006/relationships/customXml" Target="../ink/ink83.xml"/><Relationship Id="rId175" Type="http://schemas.openxmlformats.org/officeDocument/2006/relationships/image" Target="../media/image100.png"/><Relationship Id="rId340" Type="http://schemas.openxmlformats.org/officeDocument/2006/relationships/customXml" Target="../ink/ink176.xml"/><Relationship Id="rId196" Type="http://schemas.openxmlformats.org/officeDocument/2006/relationships/customXml" Target="../ink/ink104.xml"/><Relationship Id="rId200" Type="http://schemas.openxmlformats.org/officeDocument/2006/relationships/customXml" Target="../ink/ink106.xml"/><Relationship Id="rId16" Type="http://schemas.openxmlformats.org/officeDocument/2006/relationships/customXml" Target="../ink/ink14.xml"/><Relationship Id="rId221" Type="http://schemas.openxmlformats.org/officeDocument/2006/relationships/image" Target="../media/image123.png"/><Relationship Id="rId242" Type="http://schemas.openxmlformats.org/officeDocument/2006/relationships/customXml" Target="../ink/ink127.xml"/><Relationship Id="rId263" Type="http://schemas.openxmlformats.org/officeDocument/2006/relationships/image" Target="../media/image144.png"/><Relationship Id="rId284" Type="http://schemas.openxmlformats.org/officeDocument/2006/relationships/customXml" Target="../ink/ink148.xml"/><Relationship Id="rId319" Type="http://schemas.openxmlformats.org/officeDocument/2006/relationships/image" Target="../media/image172.png"/><Relationship Id="rId37" Type="http://schemas.openxmlformats.org/officeDocument/2006/relationships/image" Target="../media/image31.png"/><Relationship Id="rId58" Type="http://schemas.openxmlformats.org/officeDocument/2006/relationships/customXml" Target="../ink/ink35.xml"/><Relationship Id="rId79" Type="http://schemas.openxmlformats.org/officeDocument/2006/relationships/image" Target="../media/image52.png"/><Relationship Id="rId102" Type="http://schemas.openxmlformats.org/officeDocument/2006/relationships/customXml" Target="../ink/ink57.xml"/><Relationship Id="rId123" Type="http://schemas.openxmlformats.org/officeDocument/2006/relationships/image" Target="../media/image74.png"/><Relationship Id="rId144" Type="http://schemas.openxmlformats.org/officeDocument/2006/relationships/customXml" Target="../ink/ink78.xml"/><Relationship Id="rId330" Type="http://schemas.openxmlformats.org/officeDocument/2006/relationships/customXml" Target="../ink/ink171.xml"/><Relationship Id="rId90" Type="http://schemas.openxmlformats.org/officeDocument/2006/relationships/customXml" Target="../ink/ink51.xml"/><Relationship Id="rId165" Type="http://schemas.openxmlformats.org/officeDocument/2006/relationships/image" Target="../media/image95.png"/><Relationship Id="rId186" Type="http://schemas.openxmlformats.org/officeDocument/2006/relationships/customXml" Target="../ink/ink99.xml"/><Relationship Id="rId351" Type="http://schemas.openxmlformats.org/officeDocument/2006/relationships/image" Target="../media/image188.png"/><Relationship Id="rId211" Type="http://schemas.openxmlformats.org/officeDocument/2006/relationships/image" Target="../media/image118.png"/><Relationship Id="rId232" Type="http://schemas.openxmlformats.org/officeDocument/2006/relationships/customXml" Target="../ink/ink122.xml"/><Relationship Id="rId253" Type="http://schemas.openxmlformats.org/officeDocument/2006/relationships/image" Target="../media/image139.png"/><Relationship Id="rId274" Type="http://schemas.openxmlformats.org/officeDocument/2006/relationships/customXml" Target="../ink/ink143.xml"/><Relationship Id="rId295" Type="http://schemas.openxmlformats.org/officeDocument/2006/relationships/image" Target="../media/image160.png"/><Relationship Id="rId309" Type="http://schemas.openxmlformats.org/officeDocument/2006/relationships/image" Target="../media/image167.png"/><Relationship Id="rId27" Type="http://schemas.openxmlformats.org/officeDocument/2006/relationships/image" Target="../media/image26.png"/><Relationship Id="rId48" Type="http://schemas.openxmlformats.org/officeDocument/2006/relationships/customXml" Target="../ink/ink30.xml"/><Relationship Id="rId69" Type="http://schemas.openxmlformats.org/officeDocument/2006/relationships/image" Target="../media/image47.png"/><Relationship Id="rId113" Type="http://schemas.openxmlformats.org/officeDocument/2006/relationships/image" Target="../media/image69.png"/><Relationship Id="rId134" Type="http://schemas.openxmlformats.org/officeDocument/2006/relationships/customXml" Target="../ink/ink73.xml"/><Relationship Id="rId320" Type="http://schemas.openxmlformats.org/officeDocument/2006/relationships/customXml" Target="../ink/ink166.xml"/><Relationship Id="rId80" Type="http://schemas.openxmlformats.org/officeDocument/2006/relationships/customXml" Target="../ink/ink46.xml"/><Relationship Id="rId155" Type="http://schemas.openxmlformats.org/officeDocument/2006/relationships/image" Target="../media/image90.png"/><Relationship Id="rId176" Type="http://schemas.openxmlformats.org/officeDocument/2006/relationships/customXml" Target="../ink/ink94.xml"/><Relationship Id="rId197" Type="http://schemas.openxmlformats.org/officeDocument/2006/relationships/image" Target="../media/image111.png"/><Relationship Id="rId341" Type="http://schemas.openxmlformats.org/officeDocument/2006/relationships/image" Target="../media/image183.png"/><Relationship Id="rId201" Type="http://schemas.openxmlformats.org/officeDocument/2006/relationships/image" Target="../media/image113.png"/><Relationship Id="rId222" Type="http://schemas.openxmlformats.org/officeDocument/2006/relationships/customXml" Target="../ink/ink117.xml"/><Relationship Id="rId243" Type="http://schemas.openxmlformats.org/officeDocument/2006/relationships/image" Target="../media/image134.png"/><Relationship Id="rId264" Type="http://schemas.openxmlformats.org/officeDocument/2006/relationships/customXml" Target="../ink/ink138.xml"/><Relationship Id="rId285" Type="http://schemas.openxmlformats.org/officeDocument/2006/relationships/image" Target="../media/image155.png"/><Relationship Id="rId17" Type="http://schemas.openxmlformats.org/officeDocument/2006/relationships/image" Target="../media/image21.png"/><Relationship Id="rId38" Type="http://schemas.openxmlformats.org/officeDocument/2006/relationships/customXml" Target="../ink/ink25.xml"/><Relationship Id="rId59" Type="http://schemas.openxmlformats.org/officeDocument/2006/relationships/image" Target="../media/image42.png"/><Relationship Id="rId103" Type="http://schemas.openxmlformats.org/officeDocument/2006/relationships/image" Target="../media/image64.png"/><Relationship Id="rId124" Type="http://schemas.openxmlformats.org/officeDocument/2006/relationships/customXml" Target="../ink/ink68.xml"/><Relationship Id="rId310" Type="http://schemas.openxmlformats.org/officeDocument/2006/relationships/customXml" Target="../ink/ink161.xml"/><Relationship Id="rId70" Type="http://schemas.openxmlformats.org/officeDocument/2006/relationships/customXml" Target="../ink/ink41.xml"/><Relationship Id="rId91" Type="http://schemas.openxmlformats.org/officeDocument/2006/relationships/image" Target="../media/image58.png"/><Relationship Id="rId145" Type="http://schemas.openxmlformats.org/officeDocument/2006/relationships/image" Target="../media/image85.png"/><Relationship Id="rId166" Type="http://schemas.openxmlformats.org/officeDocument/2006/relationships/customXml" Target="../ink/ink89.xml"/><Relationship Id="rId187" Type="http://schemas.openxmlformats.org/officeDocument/2006/relationships/image" Target="../media/image106.png"/><Relationship Id="rId331" Type="http://schemas.openxmlformats.org/officeDocument/2006/relationships/image" Target="../media/image178.png"/><Relationship Id="rId352" Type="http://schemas.openxmlformats.org/officeDocument/2006/relationships/customXml" Target="../ink/ink182.xml"/><Relationship Id="rId1" Type="http://schemas.openxmlformats.org/officeDocument/2006/relationships/slideLayout" Target="../slideLayouts/slideLayout2.xml"/><Relationship Id="rId212" Type="http://schemas.openxmlformats.org/officeDocument/2006/relationships/customXml" Target="../ink/ink112.xml"/><Relationship Id="rId233" Type="http://schemas.openxmlformats.org/officeDocument/2006/relationships/image" Target="../media/image129.png"/><Relationship Id="rId254" Type="http://schemas.openxmlformats.org/officeDocument/2006/relationships/customXml" Target="../ink/ink133.xml"/><Relationship Id="rId28" Type="http://schemas.openxmlformats.org/officeDocument/2006/relationships/customXml" Target="../ink/ink20.xml"/><Relationship Id="rId49" Type="http://schemas.openxmlformats.org/officeDocument/2006/relationships/image" Target="../media/image37.png"/><Relationship Id="rId114" Type="http://schemas.openxmlformats.org/officeDocument/2006/relationships/customXml" Target="../ink/ink63.xml"/><Relationship Id="rId275" Type="http://schemas.openxmlformats.org/officeDocument/2006/relationships/image" Target="../media/image150.png"/><Relationship Id="rId296" Type="http://schemas.openxmlformats.org/officeDocument/2006/relationships/customXml" Target="../ink/ink154.xml"/><Relationship Id="rId300" Type="http://schemas.openxmlformats.org/officeDocument/2006/relationships/customXml" Target="../ink/ink156.xml"/><Relationship Id="rId60" Type="http://schemas.openxmlformats.org/officeDocument/2006/relationships/customXml" Target="../ink/ink36.xml"/><Relationship Id="rId81" Type="http://schemas.openxmlformats.org/officeDocument/2006/relationships/image" Target="../media/image53.png"/><Relationship Id="rId135" Type="http://schemas.openxmlformats.org/officeDocument/2006/relationships/image" Target="../media/image80.png"/><Relationship Id="rId156" Type="http://schemas.openxmlformats.org/officeDocument/2006/relationships/customXml" Target="../ink/ink84.xml"/><Relationship Id="rId177" Type="http://schemas.openxmlformats.org/officeDocument/2006/relationships/image" Target="../media/image101.png"/><Relationship Id="rId198" Type="http://schemas.openxmlformats.org/officeDocument/2006/relationships/customXml" Target="../ink/ink105.xml"/><Relationship Id="rId321" Type="http://schemas.openxmlformats.org/officeDocument/2006/relationships/image" Target="../media/image173.png"/><Relationship Id="rId342" Type="http://schemas.openxmlformats.org/officeDocument/2006/relationships/customXml" Target="../ink/ink177.xml"/><Relationship Id="rId202" Type="http://schemas.openxmlformats.org/officeDocument/2006/relationships/customXml" Target="../ink/ink107.xml"/><Relationship Id="rId223" Type="http://schemas.openxmlformats.org/officeDocument/2006/relationships/image" Target="../media/image124.png"/><Relationship Id="rId244" Type="http://schemas.openxmlformats.org/officeDocument/2006/relationships/customXml" Target="../ink/ink128.xml"/><Relationship Id="rId18" Type="http://schemas.openxmlformats.org/officeDocument/2006/relationships/customXml" Target="../ink/ink15.xml"/><Relationship Id="rId39" Type="http://schemas.openxmlformats.org/officeDocument/2006/relationships/image" Target="../media/image32.png"/><Relationship Id="rId265" Type="http://schemas.openxmlformats.org/officeDocument/2006/relationships/image" Target="../media/image145.png"/><Relationship Id="rId286" Type="http://schemas.openxmlformats.org/officeDocument/2006/relationships/customXml" Target="../ink/ink149.xml"/><Relationship Id="rId50" Type="http://schemas.openxmlformats.org/officeDocument/2006/relationships/customXml" Target="../ink/ink31.xml"/><Relationship Id="rId104" Type="http://schemas.openxmlformats.org/officeDocument/2006/relationships/customXml" Target="../ink/ink58.xml"/><Relationship Id="rId125" Type="http://schemas.openxmlformats.org/officeDocument/2006/relationships/image" Target="../media/image75.png"/><Relationship Id="rId146" Type="http://schemas.openxmlformats.org/officeDocument/2006/relationships/customXml" Target="../ink/ink79.xml"/><Relationship Id="rId167" Type="http://schemas.openxmlformats.org/officeDocument/2006/relationships/image" Target="../media/image96.png"/><Relationship Id="rId188" Type="http://schemas.openxmlformats.org/officeDocument/2006/relationships/customXml" Target="../ink/ink100.xml"/><Relationship Id="rId311" Type="http://schemas.openxmlformats.org/officeDocument/2006/relationships/image" Target="../media/image168.png"/><Relationship Id="rId332" Type="http://schemas.openxmlformats.org/officeDocument/2006/relationships/customXml" Target="../ink/ink172.xml"/><Relationship Id="rId353" Type="http://schemas.openxmlformats.org/officeDocument/2006/relationships/image" Target="../media/image189.png"/><Relationship Id="rId71" Type="http://schemas.openxmlformats.org/officeDocument/2006/relationships/image" Target="../media/image48.png"/><Relationship Id="rId92" Type="http://schemas.openxmlformats.org/officeDocument/2006/relationships/customXml" Target="../ink/ink52.xml"/><Relationship Id="rId213" Type="http://schemas.openxmlformats.org/officeDocument/2006/relationships/image" Target="../media/image119.png"/><Relationship Id="rId234" Type="http://schemas.openxmlformats.org/officeDocument/2006/relationships/customXml" Target="../ink/ink123.xml"/><Relationship Id="rId2" Type="http://schemas.openxmlformats.org/officeDocument/2006/relationships/customXml" Target="../ink/ink7.xml"/><Relationship Id="rId29" Type="http://schemas.openxmlformats.org/officeDocument/2006/relationships/image" Target="../media/image27.png"/><Relationship Id="rId255" Type="http://schemas.openxmlformats.org/officeDocument/2006/relationships/image" Target="../media/image140.png"/><Relationship Id="rId276" Type="http://schemas.openxmlformats.org/officeDocument/2006/relationships/customXml" Target="../ink/ink144.xml"/><Relationship Id="rId297" Type="http://schemas.openxmlformats.org/officeDocument/2006/relationships/image" Target="../media/image161.png"/><Relationship Id="rId40" Type="http://schemas.openxmlformats.org/officeDocument/2006/relationships/customXml" Target="../ink/ink26.xml"/><Relationship Id="rId115" Type="http://schemas.openxmlformats.org/officeDocument/2006/relationships/image" Target="../media/image70.png"/><Relationship Id="rId136" Type="http://schemas.openxmlformats.org/officeDocument/2006/relationships/customXml" Target="../ink/ink74.xml"/><Relationship Id="rId157" Type="http://schemas.openxmlformats.org/officeDocument/2006/relationships/image" Target="../media/image91.png"/><Relationship Id="rId178" Type="http://schemas.openxmlformats.org/officeDocument/2006/relationships/customXml" Target="../ink/ink95.xml"/><Relationship Id="rId301" Type="http://schemas.openxmlformats.org/officeDocument/2006/relationships/image" Target="../media/image163.png"/><Relationship Id="rId322" Type="http://schemas.openxmlformats.org/officeDocument/2006/relationships/customXml" Target="../ink/ink167.xml"/><Relationship Id="rId343" Type="http://schemas.openxmlformats.org/officeDocument/2006/relationships/image" Target="../media/image184.png"/><Relationship Id="rId61" Type="http://schemas.openxmlformats.org/officeDocument/2006/relationships/image" Target="../media/image43.png"/><Relationship Id="rId82" Type="http://schemas.openxmlformats.org/officeDocument/2006/relationships/customXml" Target="../ink/ink47.xml"/><Relationship Id="rId199" Type="http://schemas.openxmlformats.org/officeDocument/2006/relationships/image" Target="../media/image112.png"/><Relationship Id="rId203" Type="http://schemas.openxmlformats.org/officeDocument/2006/relationships/image" Target="../media/image114.png"/><Relationship Id="rId19" Type="http://schemas.openxmlformats.org/officeDocument/2006/relationships/image" Target="../media/image22.png"/><Relationship Id="rId224" Type="http://schemas.openxmlformats.org/officeDocument/2006/relationships/customXml" Target="../ink/ink118.xml"/><Relationship Id="rId245" Type="http://schemas.openxmlformats.org/officeDocument/2006/relationships/image" Target="../media/image135.png"/><Relationship Id="rId266" Type="http://schemas.openxmlformats.org/officeDocument/2006/relationships/customXml" Target="../ink/ink139.xml"/><Relationship Id="rId287" Type="http://schemas.openxmlformats.org/officeDocument/2006/relationships/image" Target="../media/image156.png"/><Relationship Id="rId30" Type="http://schemas.openxmlformats.org/officeDocument/2006/relationships/customXml" Target="../ink/ink21.xml"/><Relationship Id="rId105" Type="http://schemas.openxmlformats.org/officeDocument/2006/relationships/image" Target="../media/image65.png"/><Relationship Id="rId126" Type="http://schemas.openxmlformats.org/officeDocument/2006/relationships/customXml" Target="../ink/ink69.xml"/><Relationship Id="rId147" Type="http://schemas.openxmlformats.org/officeDocument/2006/relationships/image" Target="../media/image86.png"/><Relationship Id="rId168" Type="http://schemas.openxmlformats.org/officeDocument/2006/relationships/customXml" Target="../ink/ink90.xml"/><Relationship Id="rId312" Type="http://schemas.openxmlformats.org/officeDocument/2006/relationships/customXml" Target="../ink/ink162.xml"/><Relationship Id="rId333" Type="http://schemas.openxmlformats.org/officeDocument/2006/relationships/image" Target="../media/image179.png"/><Relationship Id="rId354" Type="http://schemas.openxmlformats.org/officeDocument/2006/relationships/customXml" Target="../ink/ink183.xml"/><Relationship Id="rId51" Type="http://schemas.openxmlformats.org/officeDocument/2006/relationships/image" Target="../media/image38.png"/><Relationship Id="rId72" Type="http://schemas.openxmlformats.org/officeDocument/2006/relationships/customXml" Target="../ink/ink42.xml"/><Relationship Id="rId93" Type="http://schemas.openxmlformats.org/officeDocument/2006/relationships/image" Target="../media/image59.png"/><Relationship Id="rId189" Type="http://schemas.openxmlformats.org/officeDocument/2006/relationships/image" Target="../media/image107.png"/><Relationship Id="rId3" Type="http://schemas.openxmlformats.org/officeDocument/2006/relationships/image" Target="../media/image14.png"/><Relationship Id="rId214" Type="http://schemas.openxmlformats.org/officeDocument/2006/relationships/customXml" Target="../ink/ink113.xml"/><Relationship Id="rId235" Type="http://schemas.openxmlformats.org/officeDocument/2006/relationships/image" Target="../media/image130.png"/><Relationship Id="rId256" Type="http://schemas.openxmlformats.org/officeDocument/2006/relationships/customXml" Target="../ink/ink134.xml"/><Relationship Id="rId277" Type="http://schemas.openxmlformats.org/officeDocument/2006/relationships/image" Target="../media/image151.png"/><Relationship Id="rId298" Type="http://schemas.openxmlformats.org/officeDocument/2006/relationships/customXml" Target="../ink/ink155.xml"/><Relationship Id="rId116" Type="http://schemas.openxmlformats.org/officeDocument/2006/relationships/customXml" Target="../ink/ink64.xml"/><Relationship Id="rId137" Type="http://schemas.openxmlformats.org/officeDocument/2006/relationships/image" Target="../media/image81.png"/><Relationship Id="rId158" Type="http://schemas.openxmlformats.org/officeDocument/2006/relationships/customXml" Target="../ink/ink85.xml"/><Relationship Id="rId302" Type="http://schemas.openxmlformats.org/officeDocument/2006/relationships/customXml" Target="../ink/ink157.xml"/><Relationship Id="rId323" Type="http://schemas.openxmlformats.org/officeDocument/2006/relationships/image" Target="../media/image174.png"/><Relationship Id="rId344" Type="http://schemas.openxmlformats.org/officeDocument/2006/relationships/customXml" Target="../ink/ink178.xml"/><Relationship Id="rId20" Type="http://schemas.openxmlformats.org/officeDocument/2006/relationships/customXml" Target="../ink/ink16.xml"/><Relationship Id="rId41" Type="http://schemas.openxmlformats.org/officeDocument/2006/relationships/image" Target="../media/image33.png"/><Relationship Id="rId62" Type="http://schemas.openxmlformats.org/officeDocument/2006/relationships/customXml" Target="../ink/ink37.xml"/><Relationship Id="rId83" Type="http://schemas.openxmlformats.org/officeDocument/2006/relationships/image" Target="../media/image54.png"/><Relationship Id="rId179" Type="http://schemas.openxmlformats.org/officeDocument/2006/relationships/image" Target="../media/image102.png"/><Relationship Id="rId190" Type="http://schemas.openxmlformats.org/officeDocument/2006/relationships/customXml" Target="../ink/ink101.xml"/><Relationship Id="rId204" Type="http://schemas.openxmlformats.org/officeDocument/2006/relationships/customXml" Target="../ink/ink108.xml"/><Relationship Id="rId225" Type="http://schemas.openxmlformats.org/officeDocument/2006/relationships/image" Target="../media/image125.png"/><Relationship Id="rId246" Type="http://schemas.openxmlformats.org/officeDocument/2006/relationships/customXml" Target="../ink/ink129.xml"/><Relationship Id="rId267" Type="http://schemas.openxmlformats.org/officeDocument/2006/relationships/image" Target="../media/image146.png"/><Relationship Id="rId288" Type="http://schemas.openxmlformats.org/officeDocument/2006/relationships/customXml" Target="../ink/ink150.xml"/><Relationship Id="rId106" Type="http://schemas.openxmlformats.org/officeDocument/2006/relationships/customXml" Target="../ink/ink59.xml"/><Relationship Id="rId127" Type="http://schemas.openxmlformats.org/officeDocument/2006/relationships/image" Target="../media/image76.png"/><Relationship Id="rId313" Type="http://schemas.openxmlformats.org/officeDocument/2006/relationships/image" Target="../media/image169.png"/><Relationship Id="rId10" Type="http://schemas.openxmlformats.org/officeDocument/2006/relationships/customXml" Target="../ink/ink11.xml"/><Relationship Id="rId31" Type="http://schemas.openxmlformats.org/officeDocument/2006/relationships/image" Target="../media/image28.png"/><Relationship Id="rId52" Type="http://schemas.openxmlformats.org/officeDocument/2006/relationships/customXml" Target="../ink/ink32.xml"/><Relationship Id="rId73" Type="http://schemas.openxmlformats.org/officeDocument/2006/relationships/image" Target="../media/image49.png"/><Relationship Id="rId94" Type="http://schemas.openxmlformats.org/officeDocument/2006/relationships/customXml" Target="../ink/ink53.xml"/><Relationship Id="rId148" Type="http://schemas.openxmlformats.org/officeDocument/2006/relationships/customXml" Target="../ink/ink80.xml"/><Relationship Id="rId169" Type="http://schemas.openxmlformats.org/officeDocument/2006/relationships/image" Target="../media/image97.png"/><Relationship Id="rId334" Type="http://schemas.openxmlformats.org/officeDocument/2006/relationships/customXml" Target="../ink/ink173.xml"/><Relationship Id="rId355" Type="http://schemas.openxmlformats.org/officeDocument/2006/relationships/image" Target="../media/image190.png"/><Relationship Id="rId4" Type="http://schemas.openxmlformats.org/officeDocument/2006/relationships/customXml" Target="../ink/ink8.xml"/><Relationship Id="rId180" Type="http://schemas.openxmlformats.org/officeDocument/2006/relationships/customXml" Target="../ink/ink96.xml"/><Relationship Id="rId215" Type="http://schemas.openxmlformats.org/officeDocument/2006/relationships/image" Target="../media/image120.png"/><Relationship Id="rId236" Type="http://schemas.openxmlformats.org/officeDocument/2006/relationships/customXml" Target="../ink/ink124.xml"/><Relationship Id="rId257" Type="http://schemas.openxmlformats.org/officeDocument/2006/relationships/image" Target="../media/image141.png"/><Relationship Id="rId278" Type="http://schemas.openxmlformats.org/officeDocument/2006/relationships/customXml" Target="../ink/ink145.xml"/><Relationship Id="rId303" Type="http://schemas.openxmlformats.org/officeDocument/2006/relationships/image" Target="../media/image164.png"/><Relationship Id="rId42" Type="http://schemas.openxmlformats.org/officeDocument/2006/relationships/customXml" Target="../ink/ink27.xml"/><Relationship Id="rId84" Type="http://schemas.openxmlformats.org/officeDocument/2006/relationships/customXml" Target="../ink/ink48.xml"/><Relationship Id="rId138" Type="http://schemas.openxmlformats.org/officeDocument/2006/relationships/customXml" Target="../ink/ink75.xml"/><Relationship Id="rId345" Type="http://schemas.openxmlformats.org/officeDocument/2006/relationships/image" Target="../media/image185.png"/><Relationship Id="rId191" Type="http://schemas.openxmlformats.org/officeDocument/2006/relationships/image" Target="../media/image108.png"/><Relationship Id="rId205" Type="http://schemas.openxmlformats.org/officeDocument/2006/relationships/image" Target="../media/image115.png"/><Relationship Id="rId247" Type="http://schemas.openxmlformats.org/officeDocument/2006/relationships/image" Target="../media/image136.png"/><Relationship Id="rId107" Type="http://schemas.openxmlformats.org/officeDocument/2006/relationships/image" Target="../media/image66.png"/><Relationship Id="rId289" Type="http://schemas.openxmlformats.org/officeDocument/2006/relationships/image" Target="../media/image157.png"/><Relationship Id="rId11" Type="http://schemas.openxmlformats.org/officeDocument/2006/relationships/image" Target="../media/image18.png"/><Relationship Id="rId53" Type="http://schemas.openxmlformats.org/officeDocument/2006/relationships/image" Target="../media/image39.png"/><Relationship Id="rId149" Type="http://schemas.openxmlformats.org/officeDocument/2006/relationships/image" Target="../media/image87.png"/><Relationship Id="rId314" Type="http://schemas.openxmlformats.org/officeDocument/2006/relationships/customXml" Target="../ink/ink163.xml"/><Relationship Id="rId95" Type="http://schemas.openxmlformats.org/officeDocument/2006/relationships/image" Target="../media/image60.png"/><Relationship Id="rId160" Type="http://schemas.openxmlformats.org/officeDocument/2006/relationships/customXml" Target="../ink/ink86.xml"/><Relationship Id="rId216" Type="http://schemas.openxmlformats.org/officeDocument/2006/relationships/customXml" Target="../ink/ink114.xml"/><Relationship Id="rId258" Type="http://schemas.openxmlformats.org/officeDocument/2006/relationships/customXml" Target="../ink/ink135.xml"/><Relationship Id="rId22" Type="http://schemas.openxmlformats.org/officeDocument/2006/relationships/customXml" Target="../ink/ink17.xml"/><Relationship Id="rId64" Type="http://schemas.openxmlformats.org/officeDocument/2006/relationships/customXml" Target="../ink/ink38.xml"/><Relationship Id="rId118" Type="http://schemas.openxmlformats.org/officeDocument/2006/relationships/customXml" Target="../ink/ink65.xml"/><Relationship Id="rId325" Type="http://schemas.openxmlformats.org/officeDocument/2006/relationships/image" Target="../media/image175.png"/><Relationship Id="rId171" Type="http://schemas.openxmlformats.org/officeDocument/2006/relationships/image" Target="../media/image98.png"/><Relationship Id="rId227" Type="http://schemas.openxmlformats.org/officeDocument/2006/relationships/image" Target="../media/image126.png"/><Relationship Id="rId269" Type="http://schemas.openxmlformats.org/officeDocument/2006/relationships/image" Target="../media/image147.png"/><Relationship Id="rId33" Type="http://schemas.openxmlformats.org/officeDocument/2006/relationships/image" Target="../media/image29.png"/><Relationship Id="rId129" Type="http://schemas.openxmlformats.org/officeDocument/2006/relationships/image" Target="../media/image77.png"/><Relationship Id="rId280" Type="http://schemas.openxmlformats.org/officeDocument/2006/relationships/customXml" Target="../ink/ink146.xml"/><Relationship Id="rId336" Type="http://schemas.openxmlformats.org/officeDocument/2006/relationships/customXml" Target="../ink/ink174.xml"/><Relationship Id="rId75" Type="http://schemas.openxmlformats.org/officeDocument/2006/relationships/image" Target="../media/image50.png"/><Relationship Id="rId140" Type="http://schemas.openxmlformats.org/officeDocument/2006/relationships/customXml" Target="../ink/ink76.xml"/><Relationship Id="rId182" Type="http://schemas.openxmlformats.org/officeDocument/2006/relationships/customXml" Target="../ink/ink97.xml"/><Relationship Id="rId6" Type="http://schemas.openxmlformats.org/officeDocument/2006/relationships/customXml" Target="../ink/ink9.xml"/><Relationship Id="rId238" Type="http://schemas.openxmlformats.org/officeDocument/2006/relationships/customXml" Target="../ink/ink125.xml"/><Relationship Id="rId291" Type="http://schemas.openxmlformats.org/officeDocument/2006/relationships/image" Target="../media/image158.png"/><Relationship Id="rId305" Type="http://schemas.openxmlformats.org/officeDocument/2006/relationships/image" Target="../media/image165.png"/><Relationship Id="rId347" Type="http://schemas.openxmlformats.org/officeDocument/2006/relationships/image" Target="../media/image186.png"/><Relationship Id="rId44" Type="http://schemas.openxmlformats.org/officeDocument/2006/relationships/customXml" Target="../ink/ink28.xml"/><Relationship Id="rId86" Type="http://schemas.openxmlformats.org/officeDocument/2006/relationships/customXml" Target="../ink/ink49.xml"/><Relationship Id="rId151" Type="http://schemas.openxmlformats.org/officeDocument/2006/relationships/image" Target="../media/image88.png"/><Relationship Id="rId193" Type="http://schemas.openxmlformats.org/officeDocument/2006/relationships/image" Target="../media/image109.png"/><Relationship Id="rId207" Type="http://schemas.openxmlformats.org/officeDocument/2006/relationships/image" Target="../media/image116.png"/><Relationship Id="rId249" Type="http://schemas.openxmlformats.org/officeDocument/2006/relationships/image" Target="../media/image137.png"/><Relationship Id="rId13" Type="http://schemas.openxmlformats.org/officeDocument/2006/relationships/image" Target="../media/image19.png"/><Relationship Id="rId109" Type="http://schemas.openxmlformats.org/officeDocument/2006/relationships/image" Target="../media/image67.png"/><Relationship Id="rId260" Type="http://schemas.openxmlformats.org/officeDocument/2006/relationships/customXml" Target="../ink/ink136.xml"/><Relationship Id="rId316" Type="http://schemas.openxmlformats.org/officeDocument/2006/relationships/customXml" Target="../ink/ink164.xml"/><Relationship Id="rId55" Type="http://schemas.openxmlformats.org/officeDocument/2006/relationships/image" Target="../media/image40.png"/><Relationship Id="rId97" Type="http://schemas.openxmlformats.org/officeDocument/2006/relationships/image" Target="../media/image61.png"/><Relationship Id="rId120" Type="http://schemas.openxmlformats.org/officeDocument/2006/relationships/customXml" Target="../ink/ink66.xml"/><Relationship Id="rId162" Type="http://schemas.openxmlformats.org/officeDocument/2006/relationships/customXml" Target="../ink/ink87.xml"/><Relationship Id="rId218" Type="http://schemas.openxmlformats.org/officeDocument/2006/relationships/customXml" Target="../ink/ink115.xml"/><Relationship Id="rId271" Type="http://schemas.openxmlformats.org/officeDocument/2006/relationships/image" Target="../media/image148.png"/><Relationship Id="rId24" Type="http://schemas.openxmlformats.org/officeDocument/2006/relationships/customXml" Target="../ink/ink18.xml"/><Relationship Id="rId66" Type="http://schemas.openxmlformats.org/officeDocument/2006/relationships/customXml" Target="../ink/ink39.xml"/><Relationship Id="rId131" Type="http://schemas.openxmlformats.org/officeDocument/2006/relationships/image" Target="../media/image78.png"/><Relationship Id="rId327" Type="http://schemas.openxmlformats.org/officeDocument/2006/relationships/image" Target="../media/image176.png"/><Relationship Id="rId173" Type="http://schemas.openxmlformats.org/officeDocument/2006/relationships/image" Target="../media/image99.png"/><Relationship Id="rId229" Type="http://schemas.openxmlformats.org/officeDocument/2006/relationships/image" Target="../media/image127.png"/><Relationship Id="rId240" Type="http://schemas.openxmlformats.org/officeDocument/2006/relationships/customXml" Target="../ink/ink126.xml"/><Relationship Id="rId35" Type="http://schemas.openxmlformats.org/officeDocument/2006/relationships/image" Target="../media/image30.png"/><Relationship Id="rId77" Type="http://schemas.openxmlformats.org/officeDocument/2006/relationships/image" Target="../media/image51.png"/><Relationship Id="rId100" Type="http://schemas.openxmlformats.org/officeDocument/2006/relationships/customXml" Target="../ink/ink56.xml"/><Relationship Id="rId282" Type="http://schemas.openxmlformats.org/officeDocument/2006/relationships/customXml" Target="../ink/ink147.xml"/><Relationship Id="rId338" Type="http://schemas.openxmlformats.org/officeDocument/2006/relationships/customXml" Target="../ink/ink175.xml"/><Relationship Id="rId8" Type="http://schemas.openxmlformats.org/officeDocument/2006/relationships/customXml" Target="../ink/ink10.xml"/><Relationship Id="rId142" Type="http://schemas.openxmlformats.org/officeDocument/2006/relationships/customXml" Target="../ink/ink77.xml"/><Relationship Id="rId184" Type="http://schemas.openxmlformats.org/officeDocument/2006/relationships/customXml" Target="../ink/ink98.xml"/></Relationships>
</file>

<file path=ppt/slides/_rels/slide15.xml.rels><?xml version="1.0" encoding="UTF-8" standalone="yes"?>
<Relationships xmlns="http://schemas.openxmlformats.org/package/2006/relationships"><Relationship Id="rId117" Type="http://schemas.openxmlformats.org/officeDocument/2006/relationships/image" Target="../media/image248.png"/><Relationship Id="rId21" Type="http://schemas.openxmlformats.org/officeDocument/2006/relationships/image" Target="../media/image200.png"/><Relationship Id="rId42" Type="http://schemas.openxmlformats.org/officeDocument/2006/relationships/customXml" Target="../ink/ink204.xml"/><Relationship Id="rId63" Type="http://schemas.openxmlformats.org/officeDocument/2006/relationships/image" Target="../media/image221.png"/><Relationship Id="rId84" Type="http://schemas.openxmlformats.org/officeDocument/2006/relationships/customXml" Target="../ink/ink225.xml"/><Relationship Id="rId138" Type="http://schemas.openxmlformats.org/officeDocument/2006/relationships/customXml" Target="../ink/ink252.xml"/><Relationship Id="rId159" Type="http://schemas.openxmlformats.org/officeDocument/2006/relationships/image" Target="../media/image269.png"/><Relationship Id="rId170" Type="http://schemas.openxmlformats.org/officeDocument/2006/relationships/customXml" Target="../ink/ink268.xml"/><Relationship Id="rId191" Type="http://schemas.openxmlformats.org/officeDocument/2006/relationships/image" Target="../media/image285.png"/><Relationship Id="rId205" Type="http://schemas.openxmlformats.org/officeDocument/2006/relationships/image" Target="../media/image292.png"/><Relationship Id="rId107" Type="http://schemas.openxmlformats.org/officeDocument/2006/relationships/image" Target="../media/image243.png"/><Relationship Id="rId11" Type="http://schemas.openxmlformats.org/officeDocument/2006/relationships/image" Target="../media/image195.png"/><Relationship Id="rId32" Type="http://schemas.openxmlformats.org/officeDocument/2006/relationships/customXml" Target="../ink/ink199.xml"/><Relationship Id="rId53" Type="http://schemas.openxmlformats.org/officeDocument/2006/relationships/image" Target="../media/image216.png"/><Relationship Id="rId74" Type="http://schemas.openxmlformats.org/officeDocument/2006/relationships/customXml" Target="../ink/ink220.xml"/><Relationship Id="rId128" Type="http://schemas.openxmlformats.org/officeDocument/2006/relationships/customXml" Target="../ink/ink247.xml"/><Relationship Id="rId149" Type="http://schemas.openxmlformats.org/officeDocument/2006/relationships/image" Target="../media/image264.png"/><Relationship Id="rId5" Type="http://schemas.openxmlformats.org/officeDocument/2006/relationships/image" Target="../media/image192.png"/><Relationship Id="rId95" Type="http://schemas.openxmlformats.org/officeDocument/2006/relationships/image" Target="../media/image237.png"/><Relationship Id="rId160" Type="http://schemas.openxmlformats.org/officeDocument/2006/relationships/customXml" Target="../ink/ink263.xml"/><Relationship Id="rId181" Type="http://schemas.openxmlformats.org/officeDocument/2006/relationships/image" Target="../media/image280.png"/><Relationship Id="rId22" Type="http://schemas.openxmlformats.org/officeDocument/2006/relationships/customXml" Target="../ink/ink194.xml"/><Relationship Id="rId43" Type="http://schemas.openxmlformats.org/officeDocument/2006/relationships/image" Target="../media/image211.png"/><Relationship Id="rId64" Type="http://schemas.openxmlformats.org/officeDocument/2006/relationships/customXml" Target="../ink/ink215.xml"/><Relationship Id="rId118" Type="http://schemas.openxmlformats.org/officeDocument/2006/relationships/customXml" Target="../ink/ink242.xml"/><Relationship Id="rId139" Type="http://schemas.openxmlformats.org/officeDocument/2006/relationships/image" Target="../media/image259.png"/><Relationship Id="rId85" Type="http://schemas.openxmlformats.org/officeDocument/2006/relationships/image" Target="../media/image232.png"/><Relationship Id="rId150" Type="http://schemas.openxmlformats.org/officeDocument/2006/relationships/customXml" Target="../ink/ink258.xml"/><Relationship Id="rId171" Type="http://schemas.openxmlformats.org/officeDocument/2006/relationships/image" Target="../media/image275.png"/><Relationship Id="rId192" Type="http://schemas.openxmlformats.org/officeDocument/2006/relationships/customXml" Target="../ink/ink279.xml"/><Relationship Id="rId206" Type="http://schemas.openxmlformats.org/officeDocument/2006/relationships/customXml" Target="../ink/ink286.xml"/><Relationship Id="rId12" Type="http://schemas.openxmlformats.org/officeDocument/2006/relationships/customXml" Target="../ink/ink189.xml"/><Relationship Id="rId33" Type="http://schemas.openxmlformats.org/officeDocument/2006/relationships/image" Target="../media/image206.png"/><Relationship Id="rId108" Type="http://schemas.openxmlformats.org/officeDocument/2006/relationships/customXml" Target="../ink/ink237.xml"/><Relationship Id="rId129" Type="http://schemas.openxmlformats.org/officeDocument/2006/relationships/image" Target="../media/image254.png"/><Relationship Id="rId54" Type="http://schemas.openxmlformats.org/officeDocument/2006/relationships/customXml" Target="../ink/ink210.xml"/><Relationship Id="rId75" Type="http://schemas.openxmlformats.org/officeDocument/2006/relationships/image" Target="../media/image227.png"/><Relationship Id="rId96" Type="http://schemas.openxmlformats.org/officeDocument/2006/relationships/customXml" Target="../ink/ink231.xml"/><Relationship Id="rId140" Type="http://schemas.openxmlformats.org/officeDocument/2006/relationships/customXml" Target="../ink/ink253.xml"/><Relationship Id="rId161" Type="http://schemas.openxmlformats.org/officeDocument/2006/relationships/image" Target="../media/image270.png"/><Relationship Id="rId182" Type="http://schemas.openxmlformats.org/officeDocument/2006/relationships/customXml" Target="../ink/ink274.xml"/><Relationship Id="rId6" Type="http://schemas.openxmlformats.org/officeDocument/2006/relationships/customXml" Target="../ink/ink186.xml"/><Relationship Id="rId23" Type="http://schemas.openxmlformats.org/officeDocument/2006/relationships/image" Target="../media/image201.png"/><Relationship Id="rId119" Type="http://schemas.openxmlformats.org/officeDocument/2006/relationships/image" Target="../media/image249.png"/><Relationship Id="rId44" Type="http://schemas.openxmlformats.org/officeDocument/2006/relationships/customXml" Target="../ink/ink205.xml"/><Relationship Id="rId65" Type="http://schemas.openxmlformats.org/officeDocument/2006/relationships/image" Target="../media/image222.png"/><Relationship Id="rId86" Type="http://schemas.openxmlformats.org/officeDocument/2006/relationships/customXml" Target="../ink/ink226.xml"/><Relationship Id="rId130" Type="http://schemas.openxmlformats.org/officeDocument/2006/relationships/customXml" Target="../ink/ink248.xml"/><Relationship Id="rId151" Type="http://schemas.openxmlformats.org/officeDocument/2006/relationships/image" Target="../media/image265.png"/><Relationship Id="rId172" Type="http://schemas.openxmlformats.org/officeDocument/2006/relationships/customXml" Target="../ink/ink269.xml"/><Relationship Id="rId193" Type="http://schemas.openxmlformats.org/officeDocument/2006/relationships/image" Target="../media/image286.png"/><Relationship Id="rId207" Type="http://schemas.openxmlformats.org/officeDocument/2006/relationships/image" Target="../media/image293.png"/><Relationship Id="rId13" Type="http://schemas.openxmlformats.org/officeDocument/2006/relationships/image" Target="../media/image196.png"/><Relationship Id="rId109" Type="http://schemas.openxmlformats.org/officeDocument/2006/relationships/image" Target="../media/image244.png"/><Relationship Id="rId34" Type="http://schemas.openxmlformats.org/officeDocument/2006/relationships/customXml" Target="../ink/ink200.xml"/><Relationship Id="rId55" Type="http://schemas.openxmlformats.org/officeDocument/2006/relationships/image" Target="../media/image217.png"/><Relationship Id="rId76" Type="http://schemas.openxmlformats.org/officeDocument/2006/relationships/customXml" Target="../ink/ink221.xml"/><Relationship Id="rId97" Type="http://schemas.openxmlformats.org/officeDocument/2006/relationships/image" Target="../media/image238.png"/><Relationship Id="rId120" Type="http://schemas.openxmlformats.org/officeDocument/2006/relationships/customXml" Target="../ink/ink243.xml"/><Relationship Id="rId141" Type="http://schemas.openxmlformats.org/officeDocument/2006/relationships/image" Target="../media/image260.png"/><Relationship Id="rId7" Type="http://schemas.openxmlformats.org/officeDocument/2006/relationships/image" Target="../media/image193.png"/><Relationship Id="rId162" Type="http://schemas.openxmlformats.org/officeDocument/2006/relationships/customXml" Target="../ink/ink264.xml"/><Relationship Id="rId183" Type="http://schemas.openxmlformats.org/officeDocument/2006/relationships/image" Target="../media/image281.png"/><Relationship Id="rId24" Type="http://schemas.openxmlformats.org/officeDocument/2006/relationships/customXml" Target="../ink/ink195.xml"/><Relationship Id="rId40" Type="http://schemas.openxmlformats.org/officeDocument/2006/relationships/customXml" Target="../ink/ink203.xml"/><Relationship Id="rId45" Type="http://schemas.openxmlformats.org/officeDocument/2006/relationships/image" Target="../media/image212.png"/><Relationship Id="rId66" Type="http://schemas.openxmlformats.org/officeDocument/2006/relationships/customXml" Target="../ink/ink216.xml"/><Relationship Id="rId87" Type="http://schemas.openxmlformats.org/officeDocument/2006/relationships/image" Target="../media/image233.png"/><Relationship Id="rId110" Type="http://schemas.openxmlformats.org/officeDocument/2006/relationships/customXml" Target="../ink/ink238.xml"/><Relationship Id="rId115" Type="http://schemas.openxmlformats.org/officeDocument/2006/relationships/image" Target="../media/image247.png"/><Relationship Id="rId131" Type="http://schemas.openxmlformats.org/officeDocument/2006/relationships/image" Target="../media/image255.png"/><Relationship Id="rId136" Type="http://schemas.openxmlformats.org/officeDocument/2006/relationships/customXml" Target="../ink/ink251.xml"/><Relationship Id="rId157" Type="http://schemas.openxmlformats.org/officeDocument/2006/relationships/image" Target="../media/image268.png"/><Relationship Id="rId178" Type="http://schemas.openxmlformats.org/officeDocument/2006/relationships/customXml" Target="../ink/ink272.xml"/><Relationship Id="rId61" Type="http://schemas.openxmlformats.org/officeDocument/2006/relationships/image" Target="../media/image220.png"/><Relationship Id="rId82" Type="http://schemas.openxmlformats.org/officeDocument/2006/relationships/customXml" Target="../ink/ink224.xml"/><Relationship Id="rId152" Type="http://schemas.openxmlformats.org/officeDocument/2006/relationships/customXml" Target="../ink/ink259.xml"/><Relationship Id="rId173" Type="http://schemas.openxmlformats.org/officeDocument/2006/relationships/image" Target="../media/image276.png"/><Relationship Id="rId194" Type="http://schemas.openxmlformats.org/officeDocument/2006/relationships/customXml" Target="../ink/ink280.xml"/><Relationship Id="rId199" Type="http://schemas.openxmlformats.org/officeDocument/2006/relationships/image" Target="../media/image289.png"/><Relationship Id="rId203" Type="http://schemas.openxmlformats.org/officeDocument/2006/relationships/image" Target="../media/image291.png"/><Relationship Id="rId19" Type="http://schemas.openxmlformats.org/officeDocument/2006/relationships/image" Target="../media/image199.png"/><Relationship Id="rId14" Type="http://schemas.openxmlformats.org/officeDocument/2006/relationships/customXml" Target="../ink/ink190.xml"/><Relationship Id="rId30" Type="http://schemas.openxmlformats.org/officeDocument/2006/relationships/customXml" Target="../ink/ink198.xml"/><Relationship Id="rId35" Type="http://schemas.openxmlformats.org/officeDocument/2006/relationships/image" Target="../media/image207.png"/><Relationship Id="rId56" Type="http://schemas.openxmlformats.org/officeDocument/2006/relationships/customXml" Target="../ink/ink211.xml"/><Relationship Id="rId77" Type="http://schemas.openxmlformats.org/officeDocument/2006/relationships/image" Target="../media/image228.png"/><Relationship Id="rId100" Type="http://schemas.openxmlformats.org/officeDocument/2006/relationships/customXml" Target="../ink/ink233.xml"/><Relationship Id="rId105" Type="http://schemas.openxmlformats.org/officeDocument/2006/relationships/image" Target="../media/image242.png"/><Relationship Id="rId126" Type="http://schemas.openxmlformats.org/officeDocument/2006/relationships/customXml" Target="../ink/ink246.xml"/><Relationship Id="rId147" Type="http://schemas.openxmlformats.org/officeDocument/2006/relationships/image" Target="../media/image263.png"/><Relationship Id="rId168" Type="http://schemas.openxmlformats.org/officeDocument/2006/relationships/customXml" Target="../ink/ink267.xml"/><Relationship Id="rId8" Type="http://schemas.openxmlformats.org/officeDocument/2006/relationships/customXml" Target="../ink/ink187.xml"/><Relationship Id="rId51" Type="http://schemas.openxmlformats.org/officeDocument/2006/relationships/image" Target="../media/image215.png"/><Relationship Id="rId72" Type="http://schemas.openxmlformats.org/officeDocument/2006/relationships/customXml" Target="../ink/ink219.xml"/><Relationship Id="rId93" Type="http://schemas.openxmlformats.org/officeDocument/2006/relationships/image" Target="../media/image236.png"/><Relationship Id="rId98" Type="http://schemas.openxmlformats.org/officeDocument/2006/relationships/customXml" Target="../ink/ink232.xml"/><Relationship Id="rId121" Type="http://schemas.openxmlformats.org/officeDocument/2006/relationships/image" Target="../media/image250.png"/><Relationship Id="rId142" Type="http://schemas.openxmlformats.org/officeDocument/2006/relationships/customXml" Target="../ink/ink254.xml"/><Relationship Id="rId163" Type="http://schemas.openxmlformats.org/officeDocument/2006/relationships/image" Target="../media/image271.png"/><Relationship Id="rId184" Type="http://schemas.openxmlformats.org/officeDocument/2006/relationships/customXml" Target="../ink/ink275.xml"/><Relationship Id="rId189" Type="http://schemas.openxmlformats.org/officeDocument/2006/relationships/image" Target="../media/image284.png"/><Relationship Id="rId3" Type="http://schemas.openxmlformats.org/officeDocument/2006/relationships/image" Target="../media/image191.png"/><Relationship Id="rId25" Type="http://schemas.openxmlformats.org/officeDocument/2006/relationships/image" Target="../media/image202.png"/><Relationship Id="rId46" Type="http://schemas.openxmlformats.org/officeDocument/2006/relationships/customXml" Target="../ink/ink206.xml"/><Relationship Id="rId67" Type="http://schemas.openxmlformats.org/officeDocument/2006/relationships/image" Target="../media/image223.png"/><Relationship Id="rId116" Type="http://schemas.openxmlformats.org/officeDocument/2006/relationships/customXml" Target="../ink/ink241.xml"/><Relationship Id="rId137" Type="http://schemas.openxmlformats.org/officeDocument/2006/relationships/image" Target="../media/image258.png"/><Relationship Id="rId158" Type="http://schemas.openxmlformats.org/officeDocument/2006/relationships/customXml" Target="../ink/ink262.xml"/><Relationship Id="rId20" Type="http://schemas.openxmlformats.org/officeDocument/2006/relationships/customXml" Target="../ink/ink193.xml"/><Relationship Id="rId41" Type="http://schemas.openxmlformats.org/officeDocument/2006/relationships/image" Target="../media/image210.png"/><Relationship Id="rId62" Type="http://schemas.openxmlformats.org/officeDocument/2006/relationships/customXml" Target="../ink/ink214.xml"/><Relationship Id="rId83" Type="http://schemas.openxmlformats.org/officeDocument/2006/relationships/image" Target="../media/image231.png"/><Relationship Id="rId88" Type="http://schemas.openxmlformats.org/officeDocument/2006/relationships/customXml" Target="../ink/ink227.xml"/><Relationship Id="rId111" Type="http://schemas.openxmlformats.org/officeDocument/2006/relationships/image" Target="../media/image245.png"/><Relationship Id="rId132" Type="http://schemas.openxmlformats.org/officeDocument/2006/relationships/customXml" Target="../ink/ink249.xml"/><Relationship Id="rId153" Type="http://schemas.openxmlformats.org/officeDocument/2006/relationships/image" Target="../media/image266.png"/><Relationship Id="rId174" Type="http://schemas.openxmlformats.org/officeDocument/2006/relationships/customXml" Target="../ink/ink270.xml"/><Relationship Id="rId179" Type="http://schemas.openxmlformats.org/officeDocument/2006/relationships/image" Target="../media/image279.png"/><Relationship Id="rId195" Type="http://schemas.openxmlformats.org/officeDocument/2006/relationships/image" Target="../media/image287.png"/><Relationship Id="rId190" Type="http://schemas.openxmlformats.org/officeDocument/2006/relationships/customXml" Target="../ink/ink278.xml"/><Relationship Id="rId204" Type="http://schemas.openxmlformats.org/officeDocument/2006/relationships/customXml" Target="../ink/ink285.xml"/><Relationship Id="rId15" Type="http://schemas.openxmlformats.org/officeDocument/2006/relationships/image" Target="../media/image197.png"/><Relationship Id="rId36" Type="http://schemas.openxmlformats.org/officeDocument/2006/relationships/customXml" Target="../ink/ink201.xml"/><Relationship Id="rId57" Type="http://schemas.openxmlformats.org/officeDocument/2006/relationships/image" Target="../media/image218.png"/><Relationship Id="rId106" Type="http://schemas.openxmlformats.org/officeDocument/2006/relationships/customXml" Target="../ink/ink236.xml"/><Relationship Id="rId127" Type="http://schemas.openxmlformats.org/officeDocument/2006/relationships/image" Target="../media/image253.png"/><Relationship Id="rId10" Type="http://schemas.openxmlformats.org/officeDocument/2006/relationships/customXml" Target="../ink/ink188.xml"/><Relationship Id="rId31" Type="http://schemas.openxmlformats.org/officeDocument/2006/relationships/image" Target="../media/image205.png"/><Relationship Id="rId52" Type="http://schemas.openxmlformats.org/officeDocument/2006/relationships/customXml" Target="../ink/ink209.xml"/><Relationship Id="rId73" Type="http://schemas.openxmlformats.org/officeDocument/2006/relationships/image" Target="../media/image226.png"/><Relationship Id="rId78" Type="http://schemas.openxmlformats.org/officeDocument/2006/relationships/customXml" Target="../ink/ink222.xml"/><Relationship Id="rId94" Type="http://schemas.openxmlformats.org/officeDocument/2006/relationships/customXml" Target="../ink/ink230.xml"/><Relationship Id="rId99" Type="http://schemas.openxmlformats.org/officeDocument/2006/relationships/image" Target="../media/image239.png"/><Relationship Id="rId101" Type="http://schemas.openxmlformats.org/officeDocument/2006/relationships/image" Target="../media/image240.png"/><Relationship Id="rId122" Type="http://schemas.openxmlformats.org/officeDocument/2006/relationships/customXml" Target="../ink/ink244.xml"/><Relationship Id="rId143" Type="http://schemas.openxmlformats.org/officeDocument/2006/relationships/image" Target="../media/image261.png"/><Relationship Id="rId148" Type="http://schemas.openxmlformats.org/officeDocument/2006/relationships/customXml" Target="../ink/ink257.xml"/><Relationship Id="rId164" Type="http://schemas.openxmlformats.org/officeDocument/2006/relationships/customXml" Target="../ink/ink265.xml"/><Relationship Id="rId169" Type="http://schemas.openxmlformats.org/officeDocument/2006/relationships/image" Target="../media/image274.png"/><Relationship Id="rId185" Type="http://schemas.openxmlformats.org/officeDocument/2006/relationships/image" Target="../media/image282.png"/><Relationship Id="rId4" Type="http://schemas.openxmlformats.org/officeDocument/2006/relationships/customXml" Target="../ink/ink185.xml"/><Relationship Id="rId9" Type="http://schemas.openxmlformats.org/officeDocument/2006/relationships/image" Target="../media/image194.png"/><Relationship Id="rId180" Type="http://schemas.openxmlformats.org/officeDocument/2006/relationships/customXml" Target="../ink/ink273.xml"/><Relationship Id="rId26" Type="http://schemas.openxmlformats.org/officeDocument/2006/relationships/customXml" Target="../ink/ink196.xml"/><Relationship Id="rId47" Type="http://schemas.openxmlformats.org/officeDocument/2006/relationships/image" Target="../media/image213.png"/><Relationship Id="rId68" Type="http://schemas.openxmlformats.org/officeDocument/2006/relationships/customXml" Target="../ink/ink217.xml"/><Relationship Id="rId89" Type="http://schemas.openxmlformats.org/officeDocument/2006/relationships/image" Target="../media/image234.png"/><Relationship Id="rId112" Type="http://schemas.openxmlformats.org/officeDocument/2006/relationships/customXml" Target="../ink/ink239.xml"/><Relationship Id="rId133" Type="http://schemas.openxmlformats.org/officeDocument/2006/relationships/image" Target="../media/image256.png"/><Relationship Id="rId154" Type="http://schemas.openxmlformats.org/officeDocument/2006/relationships/customXml" Target="../ink/ink260.xml"/><Relationship Id="rId175" Type="http://schemas.openxmlformats.org/officeDocument/2006/relationships/image" Target="../media/image277.png"/><Relationship Id="rId196" Type="http://schemas.openxmlformats.org/officeDocument/2006/relationships/customXml" Target="../ink/ink281.xml"/><Relationship Id="rId200" Type="http://schemas.openxmlformats.org/officeDocument/2006/relationships/customXml" Target="../ink/ink283.xml"/><Relationship Id="rId16" Type="http://schemas.openxmlformats.org/officeDocument/2006/relationships/customXml" Target="../ink/ink191.xml"/><Relationship Id="rId37" Type="http://schemas.openxmlformats.org/officeDocument/2006/relationships/image" Target="../media/image208.png"/><Relationship Id="rId58" Type="http://schemas.openxmlformats.org/officeDocument/2006/relationships/customXml" Target="../ink/ink212.xml"/><Relationship Id="rId79" Type="http://schemas.openxmlformats.org/officeDocument/2006/relationships/image" Target="../media/image229.png"/><Relationship Id="rId102" Type="http://schemas.openxmlformats.org/officeDocument/2006/relationships/customXml" Target="../ink/ink234.xml"/><Relationship Id="rId123" Type="http://schemas.openxmlformats.org/officeDocument/2006/relationships/image" Target="../media/image251.png"/><Relationship Id="rId144" Type="http://schemas.openxmlformats.org/officeDocument/2006/relationships/customXml" Target="../ink/ink255.xml"/><Relationship Id="rId90" Type="http://schemas.openxmlformats.org/officeDocument/2006/relationships/customXml" Target="../ink/ink228.xml"/><Relationship Id="rId165" Type="http://schemas.openxmlformats.org/officeDocument/2006/relationships/image" Target="../media/image272.png"/><Relationship Id="rId186" Type="http://schemas.openxmlformats.org/officeDocument/2006/relationships/customXml" Target="../ink/ink276.xml"/><Relationship Id="rId27" Type="http://schemas.openxmlformats.org/officeDocument/2006/relationships/image" Target="../media/image203.png"/><Relationship Id="rId48" Type="http://schemas.openxmlformats.org/officeDocument/2006/relationships/customXml" Target="../ink/ink207.xml"/><Relationship Id="rId69" Type="http://schemas.openxmlformats.org/officeDocument/2006/relationships/image" Target="../media/image224.png"/><Relationship Id="rId113" Type="http://schemas.openxmlformats.org/officeDocument/2006/relationships/image" Target="../media/image246.png"/><Relationship Id="rId134" Type="http://schemas.openxmlformats.org/officeDocument/2006/relationships/customXml" Target="../ink/ink250.xml"/><Relationship Id="rId80" Type="http://schemas.openxmlformats.org/officeDocument/2006/relationships/customXml" Target="../ink/ink223.xml"/><Relationship Id="rId155" Type="http://schemas.openxmlformats.org/officeDocument/2006/relationships/image" Target="../media/image267.png"/><Relationship Id="rId176" Type="http://schemas.openxmlformats.org/officeDocument/2006/relationships/customXml" Target="../ink/ink271.xml"/><Relationship Id="rId197" Type="http://schemas.openxmlformats.org/officeDocument/2006/relationships/image" Target="../media/image288.png"/><Relationship Id="rId201" Type="http://schemas.openxmlformats.org/officeDocument/2006/relationships/image" Target="../media/image290.png"/><Relationship Id="rId17" Type="http://schemas.openxmlformats.org/officeDocument/2006/relationships/image" Target="../media/image198.png"/><Relationship Id="rId38" Type="http://schemas.openxmlformats.org/officeDocument/2006/relationships/customXml" Target="../ink/ink202.xml"/><Relationship Id="rId59" Type="http://schemas.openxmlformats.org/officeDocument/2006/relationships/image" Target="../media/image219.png"/><Relationship Id="rId103" Type="http://schemas.openxmlformats.org/officeDocument/2006/relationships/image" Target="../media/image241.png"/><Relationship Id="rId124" Type="http://schemas.openxmlformats.org/officeDocument/2006/relationships/customXml" Target="../ink/ink245.xml"/><Relationship Id="rId70" Type="http://schemas.openxmlformats.org/officeDocument/2006/relationships/customXml" Target="../ink/ink218.xml"/><Relationship Id="rId91" Type="http://schemas.openxmlformats.org/officeDocument/2006/relationships/image" Target="../media/image235.png"/><Relationship Id="rId145" Type="http://schemas.openxmlformats.org/officeDocument/2006/relationships/image" Target="../media/image262.png"/><Relationship Id="rId166" Type="http://schemas.openxmlformats.org/officeDocument/2006/relationships/customXml" Target="../ink/ink266.xml"/><Relationship Id="rId187" Type="http://schemas.openxmlformats.org/officeDocument/2006/relationships/image" Target="../media/image283.png"/><Relationship Id="rId1" Type="http://schemas.openxmlformats.org/officeDocument/2006/relationships/slideLayout" Target="../slideLayouts/slideLayout2.xml"/><Relationship Id="rId28" Type="http://schemas.openxmlformats.org/officeDocument/2006/relationships/customXml" Target="../ink/ink197.xml"/><Relationship Id="rId49" Type="http://schemas.openxmlformats.org/officeDocument/2006/relationships/image" Target="../media/image214.png"/><Relationship Id="rId114" Type="http://schemas.openxmlformats.org/officeDocument/2006/relationships/customXml" Target="../ink/ink240.xml"/><Relationship Id="rId60" Type="http://schemas.openxmlformats.org/officeDocument/2006/relationships/customXml" Target="../ink/ink213.xml"/><Relationship Id="rId81" Type="http://schemas.openxmlformats.org/officeDocument/2006/relationships/image" Target="../media/image230.png"/><Relationship Id="rId135" Type="http://schemas.openxmlformats.org/officeDocument/2006/relationships/image" Target="../media/image257.png"/><Relationship Id="rId156" Type="http://schemas.openxmlformats.org/officeDocument/2006/relationships/customXml" Target="../ink/ink261.xml"/><Relationship Id="rId177" Type="http://schemas.openxmlformats.org/officeDocument/2006/relationships/image" Target="../media/image278.png"/><Relationship Id="rId198" Type="http://schemas.openxmlformats.org/officeDocument/2006/relationships/customXml" Target="../ink/ink282.xml"/><Relationship Id="rId202" Type="http://schemas.openxmlformats.org/officeDocument/2006/relationships/customXml" Target="../ink/ink284.xml"/><Relationship Id="rId18" Type="http://schemas.openxmlformats.org/officeDocument/2006/relationships/customXml" Target="../ink/ink192.xml"/><Relationship Id="rId39" Type="http://schemas.openxmlformats.org/officeDocument/2006/relationships/image" Target="../media/image209.png"/><Relationship Id="rId50" Type="http://schemas.openxmlformats.org/officeDocument/2006/relationships/customXml" Target="../ink/ink208.xml"/><Relationship Id="rId104" Type="http://schemas.openxmlformats.org/officeDocument/2006/relationships/customXml" Target="../ink/ink235.xml"/><Relationship Id="rId125" Type="http://schemas.openxmlformats.org/officeDocument/2006/relationships/image" Target="../media/image252.png"/><Relationship Id="rId146" Type="http://schemas.openxmlformats.org/officeDocument/2006/relationships/customXml" Target="../ink/ink256.xml"/><Relationship Id="rId167" Type="http://schemas.openxmlformats.org/officeDocument/2006/relationships/image" Target="../media/image273.png"/><Relationship Id="rId188" Type="http://schemas.openxmlformats.org/officeDocument/2006/relationships/customXml" Target="../ink/ink277.xml"/><Relationship Id="rId71" Type="http://schemas.openxmlformats.org/officeDocument/2006/relationships/image" Target="../media/image225.png"/><Relationship Id="rId92" Type="http://schemas.openxmlformats.org/officeDocument/2006/relationships/customXml" Target="../ink/ink229.xml"/><Relationship Id="rId2" Type="http://schemas.openxmlformats.org/officeDocument/2006/relationships/customXml" Target="../ink/ink184.xml"/><Relationship Id="rId29" Type="http://schemas.openxmlformats.org/officeDocument/2006/relationships/image" Target="../media/image20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jurnaloftalmologi.org/index.php/announce/viewarticle/122" TargetMode="External"/><Relationship Id="rId2" Type="http://schemas.openxmlformats.org/officeDocument/2006/relationships/image" Target="../media/image294.jpeg"/><Relationship Id="rId1" Type="http://schemas.openxmlformats.org/officeDocument/2006/relationships/slideLayout" Target="../slideLayouts/slideLayout2.xml"/><Relationship Id="rId6" Type="http://schemas.openxmlformats.org/officeDocument/2006/relationships/image" Target="../media/image296.png"/><Relationship Id="rId5" Type="http://schemas.openxmlformats.org/officeDocument/2006/relationships/hyperlink" Target="https://pixabay.com/en/computer-user-icon-peolpe-avatar-1331579/" TargetMode="External"/><Relationship Id="rId4" Type="http://schemas.openxmlformats.org/officeDocument/2006/relationships/image" Target="../media/image295.png"/></Relationships>
</file>

<file path=ppt/slides/_rels/slide19.xml.rels><?xml version="1.0" encoding="UTF-8" standalone="yes"?>
<Relationships xmlns="http://schemas.openxmlformats.org/package/2006/relationships"><Relationship Id="rId8" Type="http://schemas.openxmlformats.org/officeDocument/2006/relationships/customXml" Target="../ink/ink287.xml"/><Relationship Id="rId80" Type="http://schemas.openxmlformats.org/officeDocument/2006/relationships/customXml" Target="../ink/ink288.xml"/><Relationship Id="rId3" Type="http://schemas.openxmlformats.org/officeDocument/2006/relationships/hyperlink" Target="https://jurnaloftalmologi.org/index.php/announce/viewarticle/122" TargetMode="External"/><Relationship Id="rId7" Type="http://schemas.openxmlformats.org/officeDocument/2006/relationships/hyperlink" Target="https://pixabay.com/en/computer-user-icon-peolpe-avatar-1331579/" TargetMode="External"/><Relationship Id="rId2" Type="http://schemas.openxmlformats.org/officeDocument/2006/relationships/image" Target="../media/image294.jpeg"/><Relationship Id="rId1" Type="http://schemas.openxmlformats.org/officeDocument/2006/relationships/slideLayout" Target="../slideLayouts/slideLayout2.xml"/><Relationship Id="rId6" Type="http://schemas.openxmlformats.org/officeDocument/2006/relationships/image" Target="../media/image295.png"/><Relationship Id="rId79" Type="http://schemas.openxmlformats.org/officeDocument/2006/relationships/image" Target="../media/image2030.png"/><Relationship Id="rId5" Type="http://schemas.openxmlformats.org/officeDocument/2006/relationships/image" Target="../media/image297.png"/><Relationship Id="rId81" Type="http://schemas.openxmlformats.org/officeDocument/2006/relationships/image" Target="../media/image2040.png"/><Relationship Id="rId4" Type="http://schemas.openxmlformats.org/officeDocument/2006/relationships/image" Target="../media/image296.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29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9.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300.png"/><Relationship Id="rId4" Type="http://schemas.openxmlformats.org/officeDocument/2006/relationships/hyperlink" Target="http://www.dribbble.com/" TargetMode="External"/></Relationships>
</file>

<file path=ppt/slides/_rels/slide23.xml.rels><?xml version="1.0" encoding="UTF-8" standalone="yes"?>
<Relationships xmlns="http://schemas.openxmlformats.org/package/2006/relationships"><Relationship Id="rId8" Type="http://schemas.openxmlformats.org/officeDocument/2006/relationships/image" Target="../media/image306.jpeg"/><Relationship Id="rId3" Type="http://schemas.openxmlformats.org/officeDocument/2006/relationships/image" Target="../media/image301.jpeg"/><Relationship Id="rId7" Type="http://schemas.openxmlformats.org/officeDocument/2006/relationships/image" Target="../media/image305.tiff"/><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304.tiff"/><Relationship Id="rId5" Type="http://schemas.openxmlformats.org/officeDocument/2006/relationships/image" Target="../media/image303.tiff"/><Relationship Id="rId4" Type="http://schemas.openxmlformats.org/officeDocument/2006/relationships/image" Target="../media/image302.tiff"/><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4" Type="http://schemas.openxmlformats.org/officeDocument/2006/relationships/customXml" Target="../ink/ink4.xml"/><Relationship Id="rId33" Type="http://schemas.openxmlformats.org/officeDocument/2006/relationships/image" Target="../media/image1321.png"/><Relationship Id="rId2" Type="http://schemas.openxmlformats.org/officeDocument/2006/relationships/customXml" Target="../ink/ink2.xml"/><Relationship Id="rId1" Type="http://schemas.openxmlformats.org/officeDocument/2006/relationships/slideLayout" Target="../slideLayouts/slideLayout2.xml"/><Relationship Id="rId32" Type="http://schemas.openxmlformats.org/officeDocument/2006/relationships/customXml" Target="../ink/ink3.xml"/><Relationship Id="rId37" Type="http://schemas.openxmlformats.org/officeDocument/2006/relationships/image" Target="../media/image8.png"/><Relationship Id="rId36" Type="http://schemas.openxmlformats.org/officeDocument/2006/relationships/customXml" Target="../ink/ink5.xml"/><Relationship Id="rId31" Type="http://schemas.openxmlformats.org/officeDocument/2006/relationships/image" Target="../media/image1320.png"/><Relationship Id="rId35" Type="http://schemas.openxmlformats.org/officeDocument/2006/relationships/image" Target="../media/image24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Extension Suite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11</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3B2C1-2D72-48F5-D6C5-A17C95C8F7F8}"/>
              </a:ext>
            </a:extLst>
          </p:cNvPr>
          <p:cNvSpPr>
            <a:spLocks noGrp="1"/>
          </p:cNvSpPr>
          <p:nvPr>
            <p:ph type="title"/>
          </p:nvPr>
        </p:nvSpPr>
        <p:spPr/>
        <p:txBody>
          <a:bodyPr/>
          <a:lstStyle/>
          <a:p>
            <a:r>
              <a:rPr lang="en-US" dirty="0"/>
              <a:t>HDI Container</a:t>
            </a:r>
          </a:p>
        </p:txBody>
      </p:sp>
      <p:sp>
        <p:nvSpPr>
          <p:cNvPr id="3" name="TextBox 2">
            <a:extLst>
              <a:ext uri="{FF2B5EF4-FFF2-40B4-BE49-F238E27FC236}">
                <a16:creationId xmlns:a16="http://schemas.microsoft.com/office/drawing/2014/main" id="{7C36AE77-6D9D-323A-80AD-336A21B8B2E3}"/>
              </a:ext>
            </a:extLst>
          </p:cNvPr>
          <p:cNvSpPr txBox="1"/>
          <p:nvPr/>
        </p:nvSpPr>
        <p:spPr>
          <a:xfrm>
            <a:off x="164670" y="784925"/>
            <a:ext cx="11161643" cy="3970318"/>
          </a:xfrm>
          <a:prstGeom prst="rect">
            <a:avLst/>
          </a:prstGeom>
          <a:noFill/>
        </p:spPr>
        <p:txBody>
          <a:bodyPr wrap="square" rtlCol="0">
            <a:spAutoFit/>
          </a:bodyPr>
          <a:lstStyle/>
          <a:p>
            <a:pPr defTabSz="914400">
              <a:defRPr/>
            </a:pPr>
            <a:r>
              <a:rPr lang="en-US" sz="1800" dirty="0">
                <a:solidFill>
                  <a:schemeClr val="bg1"/>
                </a:solidFill>
                <a:latin typeface="Calibri"/>
              </a:rPr>
              <a:t>An HDI Container is also a </a:t>
            </a:r>
            <a:r>
              <a:rPr lang="en-US" sz="1800" b="1" dirty="0">
                <a:solidFill>
                  <a:schemeClr val="bg1"/>
                </a:solidFill>
                <a:latin typeface="Calibri"/>
              </a:rPr>
              <a:t>schema</a:t>
            </a:r>
            <a:r>
              <a:rPr lang="en-US" sz="1800" dirty="0">
                <a:solidFill>
                  <a:schemeClr val="bg1"/>
                </a:solidFill>
                <a:latin typeface="Calibri"/>
              </a:rPr>
              <a:t>. But it is managed differently from a normal schema.</a:t>
            </a:r>
          </a:p>
          <a:p>
            <a:pPr defTabSz="914400">
              <a:defRPr/>
            </a:pPr>
            <a:endParaRPr lang="en-US" sz="1800" b="1" dirty="0">
              <a:solidFill>
                <a:schemeClr val="bg1"/>
              </a:solidFill>
              <a:latin typeface="Calibri"/>
            </a:endParaRPr>
          </a:p>
          <a:p>
            <a:pPr defTabSz="914400">
              <a:defRPr/>
            </a:pPr>
            <a:r>
              <a:rPr lang="en-US" sz="1800" b="1" dirty="0">
                <a:solidFill>
                  <a:schemeClr val="bg1"/>
                </a:solidFill>
                <a:latin typeface="Calibri"/>
              </a:rPr>
              <a:t>Schema -- How its created?</a:t>
            </a:r>
          </a:p>
          <a:p>
            <a:pPr marL="342900" indent="-342900" defTabSz="914400">
              <a:buFontTx/>
              <a:buAutoNum type="arabicPeriod"/>
              <a:defRPr/>
            </a:pPr>
            <a:r>
              <a:rPr lang="en-US" sz="1800" dirty="0">
                <a:solidFill>
                  <a:schemeClr val="bg1"/>
                </a:solidFill>
                <a:latin typeface="Calibri"/>
              </a:rPr>
              <a:t>Manually create it in BTP</a:t>
            </a:r>
          </a:p>
          <a:p>
            <a:pPr marL="342900" indent="-342900" defTabSz="914400">
              <a:buFontTx/>
              <a:buAutoNum type="arabicPeriod"/>
              <a:defRPr/>
            </a:pPr>
            <a:r>
              <a:rPr lang="en-US" sz="1800" dirty="0">
                <a:solidFill>
                  <a:schemeClr val="bg1"/>
                </a:solidFill>
                <a:latin typeface="Calibri"/>
              </a:rPr>
              <a:t>Application Managed HDI Container (You as developer ONLY work with App, App will talk to HANA to create and manage this schema to store/read data internally)</a:t>
            </a:r>
          </a:p>
          <a:p>
            <a:pPr defTabSz="914400">
              <a:defRPr/>
            </a:pPr>
            <a:r>
              <a:rPr lang="en-US" sz="1800" dirty="0">
                <a:solidFill>
                  <a:schemeClr val="bg1"/>
                </a:solidFill>
                <a:latin typeface="Calibri"/>
              </a:rPr>
              <a:t>You cant access HDI Container using HANA Studio (Deprecated tool), We can use new SAP HANA Database Explorer, SAP HANA </a:t>
            </a:r>
            <a:r>
              <a:rPr lang="en-US" sz="1800" dirty="0" err="1">
                <a:solidFill>
                  <a:schemeClr val="bg1"/>
                </a:solidFill>
                <a:latin typeface="Calibri"/>
              </a:rPr>
              <a:t>WebIDE</a:t>
            </a:r>
            <a:r>
              <a:rPr lang="en-US" sz="1800" dirty="0">
                <a:solidFill>
                  <a:schemeClr val="bg1"/>
                </a:solidFill>
                <a:latin typeface="Calibri"/>
              </a:rPr>
              <a:t> for OP or BAS to access HDI Container.</a:t>
            </a:r>
          </a:p>
          <a:p>
            <a:pPr defTabSz="914400">
              <a:defRPr/>
            </a:pPr>
            <a:endParaRPr lang="en-US" sz="1800" dirty="0">
              <a:solidFill>
                <a:schemeClr val="bg1"/>
              </a:solidFill>
              <a:latin typeface="Calibri"/>
            </a:endParaRPr>
          </a:p>
          <a:p>
            <a:pPr defTabSz="914400">
              <a:defRPr/>
            </a:pPr>
            <a:r>
              <a:rPr lang="en-US" sz="1800" b="1" dirty="0">
                <a:solidFill>
                  <a:schemeClr val="bg1"/>
                </a:solidFill>
                <a:latin typeface="Calibri"/>
              </a:rPr>
              <a:t>HDI -- Who creates it?</a:t>
            </a:r>
          </a:p>
          <a:p>
            <a:pPr defTabSz="914400">
              <a:defRPr/>
            </a:pPr>
            <a:r>
              <a:rPr lang="en-US" sz="1800" dirty="0">
                <a:solidFill>
                  <a:schemeClr val="bg1"/>
                </a:solidFill>
                <a:latin typeface="Calibri"/>
              </a:rPr>
              <a:t>There is a new service in SAP HANA called SAP HDI (HANA Deployer Infrastructure) which is just a microservice responsible to managing the container. HDI Deployer is a component which is used to talk to this service from our app.</a:t>
            </a:r>
          </a:p>
          <a:p>
            <a:pPr defTabSz="914400"/>
            <a:endParaRPr lang="en-US" sz="1800" dirty="0">
              <a:solidFill>
                <a:schemeClr val="bg1"/>
              </a:solidFill>
              <a:latin typeface="Calibri"/>
            </a:endParaRP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42AE833F-2D20-AC6C-FCA4-09820FE63D42}"/>
                  </a:ext>
                </a:extLst>
              </p14:cNvPr>
              <p14:cNvContentPartPr/>
              <p14:nvPr/>
            </p14:nvContentPartPr>
            <p14:xfrm>
              <a:off x="271440" y="2210400"/>
              <a:ext cx="10594800" cy="4472280"/>
            </p14:xfrm>
          </p:contentPart>
        </mc:Choice>
        <mc:Fallback>
          <p:pic>
            <p:nvPicPr>
              <p:cNvPr id="4" name="Ink 3">
                <a:extLst>
                  <a:ext uri="{FF2B5EF4-FFF2-40B4-BE49-F238E27FC236}">
                    <a16:creationId xmlns:a16="http://schemas.microsoft.com/office/drawing/2014/main" id="{42AE833F-2D20-AC6C-FCA4-09820FE63D42}"/>
                  </a:ext>
                </a:extLst>
              </p:cNvPr>
              <p:cNvPicPr/>
              <p:nvPr/>
            </p:nvPicPr>
            <p:blipFill>
              <a:blip r:embed="rId3"/>
              <a:stretch>
                <a:fillRect/>
              </a:stretch>
            </p:blipFill>
            <p:spPr>
              <a:xfrm>
                <a:off x="262080" y="2201040"/>
                <a:ext cx="10613520" cy="4491000"/>
              </a:xfrm>
              <a:prstGeom prst="rect">
                <a:avLst/>
              </a:prstGeom>
            </p:spPr>
          </p:pic>
        </mc:Fallback>
      </mc:AlternateContent>
    </p:spTree>
    <p:extLst>
      <p:ext uri="{BB962C8B-B14F-4D97-AF65-F5344CB8AC3E}">
        <p14:creationId xmlns:p14="http://schemas.microsoft.com/office/powerpoint/2010/main" val="3636112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A2947-8BD4-1919-0AE6-C14C8F6FE0D7}"/>
              </a:ext>
            </a:extLst>
          </p:cNvPr>
          <p:cNvSpPr>
            <a:spLocks noGrp="1"/>
          </p:cNvSpPr>
          <p:nvPr>
            <p:ph type="title"/>
          </p:nvPr>
        </p:nvSpPr>
        <p:spPr/>
        <p:txBody>
          <a:bodyPr/>
          <a:lstStyle/>
          <a:p>
            <a:r>
              <a:rPr lang="en-US" dirty="0"/>
              <a:t>Hands on - Create HANA Cloud Instance</a:t>
            </a:r>
          </a:p>
        </p:txBody>
      </p:sp>
      <p:pic>
        <p:nvPicPr>
          <p:cNvPr id="3" name="Picture 2">
            <a:extLst>
              <a:ext uri="{FF2B5EF4-FFF2-40B4-BE49-F238E27FC236}">
                <a16:creationId xmlns:a16="http://schemas.microsoft.com/office/drawing/2014/main" id="{8CB5A8D5-EF9E-9286-069A-7C912612B43F}"/>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28256" r="7337"/>
          <a:stretch/>
        </p:blipFill>
        <p:spPr bwMode="auto">
          <a:xfrm>
            <a:off x="190016" y="1702420"/>
            <a:ext cx="5174395" cy="183777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0653BBD-DA91-2996-8A54-0B82D95D8890}"/>
              </a:ext>
            </a:extLst>
          </p:cNvPr>
          <p:cNvSpPr txBox="1"/>
          <p:nvPr/>
        </p:nvSpPr>
        <p:spPr>
          <a:xfrm>
            <a:off x="261763" y="779090"/>
            <a:ext cx="5174395" cy="954107"/>
          </a:xfrm>
          <a:prstGeom prst="rect">
            <a:avLst/>
          </a:prstGeom>
          <a:noFill/>
        </p:spPr>
        <p:txBody>
          <a:bodyPr wrap="square" rtlCol="0">
            <a:spAutoFit/>
          </a:bodyPr>
          <a:lstStyle/>
          <a:p>
            <a:pPr marL="342900" indent="-342900" algn="just" defTabSz="914400">
              <a:buFontTx/>
              <a:buAutoNum type="arabicPeriod"/>
            </a:pPr>
            <a:r>
              <a:rPr lang="en-US" sz="1400" dirty="0">
                <a:solidFill>
                  <a:schemeClr val="bg1"/>
                </a:solidFill>
                <a:latin typeface="Calibri" panose="020F0502020204030204"/>
              </a:rPr>
              <a:t>Login to your trial and navigate to your </a:t>
            </a:r>
            <a:r>
              <a:rPr lang="en-US" sz="1400" b="1" dirty="0">
                <a:solidFill>
                  <a:schemeClr val="bg1"/>
                </a:solidFill>
                <a:latin typeface="Calibri" panose="020F0502020204030204"/>
              </a:rPr>
              <a:t>dev </a:t>
            </a:r>
            <a:r>
              <a:rPr lang="en-US" sz="1400" dirty="0">
                <a:solidFill>
                  <a:schemeClr val="bg1"/>
                </a:solidFill>
                <a:latin typeface="Calibri" panose="020F0502020204030204"/>
              </a:rPr>
              <a:t>space</a:t>
            </a:r>
          </a:p>
          <a:p>
            <a:pPr marL="342900" indent="-342900" algn="just" defTabSz="914400">
              <a:buFontTx/>
              <a:buAutoNum type="arabicPeriod"/>
            </a:pPr>
            <a:r>
              <a:rPr lang="en-US" sz="1400" dirty="0">
                <a:solidFill>
                  <a:schemeClr val="bg1"/>
                </a:solidFill>
                <a:latin typeface="Calibri" panose="020F0502020204030204"/>
              </a:rPr>
              <a:t>Select </a:t>
            </a:r>
            <a:r>
              <a:rPr lang="en-US" sz="1400" b="1" dirty="0">
                <a:solidFill>
                  <a:schemeClr val="bg1"/>
                </a:solidFill>
                <a:latin typeface="Calibri" panose="020F0502020204030204"/>
              </a:rPr>
              <a:t>SAP HANA Cloud</a:t>
            </a:r>
          </a:p>
          <a:p>
            <a:pPr marL="342900" indent="-342900" algn="just" defTabSz="914400">
              <a:buFontTx/>
              <a:buAutoNum type="arabicPeriod"/>
            </a:pPr>
            <a:r>
              <a:rPr lang="en-US" sz="1400" dirty="0">
                <a:solidFill>
                  <a:schemeClr val="bg1"/>
                </a:solidFill>
                <a:latin typeface="Calibri" panose="020F0502020204030204"/>
              </a:rPr>
              <a:t>Select the </a:t>
            </a:r>
            <a:r>
              <a:rPr lang="en-US" sz="1400" b="1" dirty="0">
                <a:solidFill>
                  <a:schemeClr val="bg1"/>
                </a:solidFill>
                <a:latin typeface="Calibri" panose="020F0502020204030204"/>
              </a:rPr>
              <a:t>Manage SAP HANA Cloud </a:t>
            </a:r>
            <a:r>
              <a:rPr lang="en-US" sz="1400" dirty="0">
                <a:solidFill>
                  <a:schemeClr val="bg1"/>
                </a:solidFill>
                <a:latin typeface="Calibri" panose="020F0502020204030204"/>
              </a:rPr>
              <a:t>button to start the SAP HANA Cloud Central</a:t>
            </a:r>
          </a:p>
        </p:txBody>
      </p:sp>
      <p:pic>
        <p:nvPicPr>
          <p:cNvPr id="5" name="Picture 4">
            <a:extLst>
              <a:ext uri="{FF2B5EF4-FFF2-40B4-BE49-F238E27FC236}">
                <a16:creationId xmlns:a16="http://schemas.microsoft.com/office/drawing/2014/main" id="{CE3EF897-818D-A144-9DAA-ED76C105C492}"/>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96" t="15296"/>
          <a:stretch/>
        </p:blipFill>
        <p:spPr bwMode="auto">
          <a:xfrm>
            <a:off x="6674485" y="1527830"/>
            <a:ext cx="4543262" cy="1978350"/>
          </a:xfrm>
          <a:prstGeom prst="rect">
            <a:avLst/>
          </a:prstGeom>
          <a:noFill/>
          <a:extLst>
            <a:ext uri="{909E8E84-426E-40DD-AFC4-6F175D3DCCD1}">
              <a14:hiddenFill xmlns:a14="http://schemas.microsoft.com/office/drawing/2010/main">
                <a:solidFill>
                  <a:srgbClr val="FFFFFF"/>
                </a:solidFill>
              </a14:hiddenFill>
            </a:ext>
          </a:extLst>
        </p:spPr>
      </p:pic>
      <p:sp>
        <p:nvSpPr>
          <p:cNvPr id="6" name="Arrow: Chevron 5">
            <a:extLst>
              <a:ext uri="{FF2B5EF4-FFF2-40B4-BE49-F238E27FC236}">
                <a16:creationId xmlns:a16="http://schemas.microsoft.com/office/drawing/2014/main" id="{F9ED8215-03AA-D8FB-EE7A-028B143BC7BD}"/>
              </a:ext>
            </a:extLst>
          </p:cNvPr>
          <p:cNvSpPr/>
          <p:nvPr/>
        </p:nvSpPr>
        <p:spPr>
          <a:xfrm>
            <a:off x="5617029" y="1733197"/>
            <a:ext cx="296160" cy="590450"/>
          </a:xfrm>
          <a:prstGeom prst="chevron">
            <a:avLst/>
          </a:prstGeom>
          <a:solidFill>
            <a:srgbClr val="4E67C8"/>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Calibri" panose="020F0502020204030204"/>
              <a:ea typeface="+mn-ea"/>
              <a:cs typeface="+mn-cs"/>
            </a:endParaRPr>
          </a:p>
        </p:txBody>
      </p:sp>
      <p:sp>
        <p:nvSpPr>
          <p:cNvPr id="7" name="Arrow: Chevron 6">
            <a:extLst>
              <a:ext uri="{FF2B5EF4-FFF2-40B4-BE49-F238E27FC236}">
                <a16:creationId xmlns:a16="http://schemas.microsoft.com/office/drawing/2014/main" id="{65EBF26E-6D84-D4F3-490D-2C8E2ECA0675}"/>
              </a:ext>
            </a:extLst>
          </p:cNvPr>
          <p:cNvSpPr/>
          <p:nvPr/>
        </p:nvSpPr>
        <p:spPr>
          <a:xfrm rot="5400000">
            <a:off x="8770215" y="3566145"/>
            <a:ext cx="351801" cy="474214"/>
          </a:xfrm>
          <a:prstGeom prst="chevron">
            <a:avLst/>
          </a:prstGeom>
          <a:solidFill>
            <a:srgbClr val="4E67C8"/>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Calibri" panose="020F0502020204030204"/>
              <a:ea typeface="+mn-ea"/>
              <a:cs typeface="+mn-cs"/>
            </a:endParaRPr>
          </a:p>
        </p:txBody>
      </p:sp>
      <p:pic>
        <p:nvPicPr>
          <p:cNvPr id="8" name="Picture 6">
            <a:extLst>
              <a:ext uri="{FF2B5EF4-FFF2-40B4-BE49-F238E27FC236}">
                <a16:creationId xmlns:a16="http://schemas.microsoft.com/office/drawing/2014/main" id="{462670FC-3E42-A072-DD2C-754FA0F8C92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74485" y="4017448"/>
            <a:ext cx="4805728" cy="265191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F0BE4A37-E533-D631-EC68-7557BDA35E2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2614" y="3938076"/>
            <a:ext cx="5328976" cy="2701263"/>
          </a:xfrm>
          <a:prstGeom prst="rect">
            <a:avLst/>
          </a:prstGeom>
          <a:noFill/>
          <a:extLst>
            <a:ext uri="{909E8E84-426E-40DD-AFC4-6F175D3DCCD1}">
              <a14:hiddenFill xmlns:a14="http://schemas.microsoft.com/office/drawing/2010/main">
                <a:solidFill>
                  <a:srgbClr val="FFFFFF"/>
                </a:solidFill>
              </a14:hiddenFill>
            </a:ext>
          </a:extLst>
        </p:spPr>
      </p:pic>
      <p:sp>
        <p:nvSpPr>
          <p:cNvPr id="10" name="Arrow: Chevron 9">
            <a:extLst>
              <a:ext uri="{FF2B5EF4-FFF2-40B4-BE49-F238E27FC236}">
                <a16:creationId xmlns:a16="http://schemas.microsoft.com/office/drawing/2014/main" id="{35D2515A-A0D2-B87A-B280-CC3F1560B881}"/>
              </a:ext>
            </a:extLst>
          </p:cNvPr>
          <p:cNvSpPr/>
          <p:nvPr/>
        </p:nvSpPr>
        <p:spPr>
          <a:xfrm rot="10800000">
            <a:off x="5926368" y="5151312"/>
            <a:ext cx="296160" cy="590450"/>
          </a:xfrm>
          <a:prstGeom prst="chevron">
            <a:avLst/>
          </a:prstGeom>
          <a:solidFill>
            <a:srgbClr val="4E67C8"/>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Calibri" panose="020F0502020204030204"/>
              <a:ea typeface="+mn-ea"/>
              <a:cs typeface="+mn-cs"/>
            </a:endParaRPr>
          </a:p>
        </p:txBody>
      </p:sp>
      <p:cxnSp>
        <p:nvCxnSpPr>
          <p:cNvPr id="11" name="Straight Connector 10">
            <a:extLst>
              <a:ext uri="{FF2B5EF4-FFF2-40B4-BE49-F238E27FC236}">
                <a16:creationId xmlns:a16="http://schemas.microsoft.com/office/drawing/2014/main" id="{24B66864-1F90-CAC7-3886-475219B67685}"/>
              </a:ext>
            </a:extLst>
          </p:cNvPr>
          <p:cNvCxnSpPr/>
          <p:nvPr/>
        </p:nvCxnSpPr>
        <p:spPr>
          <a:xfrm>
            <a:off x="190016" y="3753010"/>
            <a:ext cx="5915500" cy="0"/>
          </a:xfrm>
          <a:prstGeom prst="line">
            <a:avLst/>
          </a:prstGeom>
          <a:noFill/>
          <a:ln w="6350" cap="flat" cmpd="sng" algn="ctr">
            <a:solidFill>
              <a:srgbClr val="4E67C8"/>
            </a:solidFill>
            <a:prstDash val="solid"/>
            <a:miter lim="800000"/>
          </a:ln>
          <a:effectLst/>
        </p:spPr>
      </p:cxnSp>
      <p:sp>
        <p:nvSpPr>
          <p:cNvPr id="12" name="TextBox 11">
            <a:extLst>
              <a:ext uri="{FF2B5EF4-FFF2-40B4-BE49-F238E27FC236}">
                <a16:creationId xmlns:a16="http://schemas.microsoft.com/office/drawing/2014/main" id="{A38502F2-40B4-4D81-DD19-83B489ECC97A}"/>
              </a:ext>
            </a:extLst>
          </p:cNvPr>
          <p:cNvSpPr txBox="1"/>
          <p:nvPr/>
        </p:nvSpPr>
        <p:spPr>
          <a:xfrm>
            <a:off x="6105516" y="779090"/>
            <a:ext cx="5681200" cy="738664"/>
          </a:xfrm>
          <a:prstGeom prst="rect">
            <a:avLst/>
          </a:prstGeom>
          <a:noFill/>
        </p:spPr>
        <p:txBody>
          <a:bodyPr wrap="square" rtlCol="0">
            <a:spAutoFit/>
          </a:bodyPr>
          <a:lstStyle/>
          <a:p>
            <a:pPr marL="342900" indent="-342900" defTabSz="914400">
              <a:buFontTx/>
              <a:buAutoNum type="arabicPeriod"/>
            </a:pPr>
            <a:r>
              <a:rPr lang="en-US" sz="1400" dirty="0">
                <a:solidFill>
                  <a:schemeClr val="bg1"/>
                </a:solidFill>
                <a:latin typeface="Calibri" panose="020F0502020204030204"/>
              </a:rPr>
              <a:t>Select the </a:t>
            </a:r>
            <a:r>
              <a:rPr lang="en-US" sz="1400" b="1" dirty="0">
                <a:solidFill>
                  <a:schemeClr val="bg1"/>
                </a:solidFill>
                <a:latin typeface="Calibri" panose="020F0502020204030204"/>
              </a:rPr>
              <a:t>Create </a:t>
            </a:r>
            <a:r>
              <a:rPr lang="en-US" sz="1400" dirty="0">
                <a:solidFill>
                  <a:schemeClr val="bg1"/>
                </a:solidFill>
                <a:latin typeface="Calibri" panose="020F0502020204030204"/>
              </a:rPr>
              <a:t>button to start the wizard</a:t>
            </a:r>
          </a:p>
          <a:p>
            <a:pPr marL="342900" indent="-342900" defTabSz="914400">
              <a:buFontTx/>
              <a:buAutoNum type="arabicPeriod"/>
            </a:pPr>
            <a:r>
              <a:rPr lang="en-US" sz="1400" dirty="0">
                <a:solidFill>
                  <a:schemeClr val="bg1"/>
                </a:solidFill>
                <a:latin typeface="Calibri" panose="020F0502020204030204"/>
              </a:rPr>
              <a:t>Select the SAP HANA Cloud instance Type to create</a:t>
            </a:r>
          </a:p>
          <a:p>
            <a:pPr marL="342900" indent="-342900" defTabSz="914400">
              <a:buFontTx/>
              <a:buAutoNum type="arabicPeriod"/>
            </a:pPr>
            <a:r>
              <a:rPr lang="en-US" sz="1400" dirty="0">
                <a:solidFill>
                  <a:schemeClr val="bg1"/>
                </a:solidFill>
                <a:latin typeface="Calibri" panose="020F0502020204030204"/>
              </a:rPr>
              <a:t>Select the </a:t>
            </a:r>
            <a:r>
              <a:rPr lang="en-US" sz="1400" b="1" dirty="0">
                <a:solidFill>
                  <a:schemeClr val="bg1"/>
                </a:solidFill>
                <a:latin typeface="Calibri" panose="020F0502020204030204"/>
              </a:rPr>
              <a:t>Next Step </a:t>
            </a:r>
            <a:r>
              <a:rPr lang="en-US" sz="1400" dirty="0">
                <a:solidFill>
                  <a:schemeClr val="bg1"/>
                </a:solidFill>
                <a:latin typeface="Calibri" panose="020F0502020204030204"/>
              </a:rPr>
              <a:t>button to continue</a:t>
            </a:r>
          </a:p>
        </p:txBody>
      </p:sp>
    </p:spTree>
    <p:extLst>
      <p:ext uri="{BB962C8B-B14F-4D97-AF65-F5344CB8AC3E}">
        <p14:creationId xmlns:p14="http://schemas.microsoft.com/office/powerpoint/2010/main" val="3235868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3B2C1-2D72-48F5-D6C5-A17C95C8F7F8}"/>
              </a:ext>
            </a:extLst>
          </p:cNvPr>
          <p:cNvSpPr>
            <a:spLocks noGrp="1"/>
          </p:cNvSpPr>
          <p:nvPr>
            <p:ph type="title"/>
          </p:nvPr>
        </p:nvSpPr>
        <p:spPr/>
        <p:txBody>
          <a:bodyPr/>
          <a:lstStyle/>
          <a:p>
            <a:r>
              <a:rPr lang="en-US" dirty="0"/>
              <a:t>HDI Container</a:t>
            </a:r>
          </a:p>
        </p:txBody>
      </p:sp>
      <p:sp>
        <p:nvSpPr>
          <p:cNvPr id="3" name="TextBox 2">
            <a:extLst>
              <a:ext uri="{FF2B5EF4-FFF2-40B4-BE49-F238E27FC236}">
                <a16:creationId xmlns:a16="http://schemas.microsoft.com/office/drawing/2014/main" id="{7C36AE77-6D9D-323A-80AD-336A21B8B2E3}"/>
              </a:ext>
            </a:extLst>
          </p:cNvPr>
          <p:cNvSpPr txBox="1"/>
          <p:nvPr/>
        </p:nvSpPr>
        <p:spPr>
          <a:xfrm>
            <a:off x="164670" y="784925"/>
            <a:ext cx="11161643" cy="3970318"/>
          </a:xfrm>
          <a:prstGeom prst="rect">
            <a:avLst/>
          </a:prstGeom>
          <a:noFill/>
        </p:spPr>
        <p:txBody>
          <a:bodyPr wrap="square" rtlCol="0">
            <a:spAutoFit/>
          </a:bodyPr>
          <a:lstStyle/>
          <a:p>
            <a:pPr defTabSz="914400">
              <a:defRPr/>
            </a:pPr>
            <a:r>
              <a:rPr lang="en-US" sz="1800" dirty="0">
                <a:solidFill>
                  <a:schemeClr val="bg1"/>
                </a:solidFill>
                <a:latin typeface="Calibri"/>
              </a:rPr>
              <a:t>An HDI Container is also a </a:t>
            </a:r>
            <a:r>
              <a:rPr lang="en-US" sz="1800" b="1" dirty="0">
                <a:solidFill>
                  <a:schemeClr val="bg1"/>
                </a:solidFill>
                <a:latin typeface="Calibri"/>
              </a:rPr>
              <a:t>schema</a:t>
            </a:r>
            <a:r>
              <a:rPr lang="en-US" sz="1800" dirty="0">
                <a:solidFill>
                  <a:schemeClr val="bg1"/>
                </a:solidFill>
                <a:latin typeface="Calibri"/>
              </a:rPr>
              <a:t>. But it is managed differently from a normal schema.</a:t>
            </a:r>
          </a:p>
          <a:p>
            <a:pPr defTabSz="914400">
              <a:defRPr/>
            </a:pPr>
            <a:endParaRPr lang="en-US" sz="1800" b="1" dirty="0">
              <a:solidFill>
                <a:schemeClr val="bg1"/>
              </a:solidFill>
              <a:latin typeface="Calibri"/>
            </a:endParaRPr>
          </a:p>
          <a:p>
            <a:pPr defTabSz="914400">
              <a:defRPr/>
            </a:pPr>
            <a:r>
              <a:rPr lang="en-US" sz="1800" b="1" dirty="0">
                <a:solidFill>
                  <a:schemeClr val="bg1"/>
                </a:solidFill>
                <a:latin typeface="Calibri"/>
              </a:rPr>
              <a:t>Schema -- How its created?</a:t>
            </a:r>
          </a:p>
          <a:p>
            <a:pPr marL="342900" indent="-342900" defTabSz="914400">
              <a:buFontTx/>
              <a:buAutoNum type="arabicPeriod"/>
              <a:defRPr/>
            </a:pPr>
            <a:r>
              <a:rPr lang="en-US" sz="1800" dirty="0">
                <a:solidFill>
                  <a:schemeClr val="bg1"/>
                </a:solidFill>
                <a:latin typeface="Calibri"/>
              </a:rPr>
              <a:t>Manually create it in BTP</a:t>
            </a:r>
          </a:p>
          <a:p>
            <a:pPr marL="342900" indent="-342900" defTabSz="914400">
              <a:buFontTx/>
              <a:buAutoNum type="arabicPeriod"/>
              <a:defRPr/>
            </a:pPr>
            <a:r>
              <a:rPr lang="en-US" sz="1800" dirty="0">
                <a:solidFill>
                  <a:schemeClr val="bg1"/>
                </a:solidFill>
                <a:latin typeface="Calibri"/>
              </a:rPr>
              <a:t>Application Managed HDI Container (You as developer ONLY work with App, App will talk to HANA to create and manage this schema to store/read data internally)</a:t>
            </a:r>
          </a:p>
          <a:p>
            <a:pPr defTabSz="914400">
              <a:defRPr/>
            </a:pPr>
            <a:r>
              <a:rPr lang="en-US" sz="1800" dirty="0">
                <a:solidFill>
                  <a:schemeClr val="bg1"/>
                </a:solidFill>
                <a:latin typeface="Calibri"/>
              </a:rPr>
              <a:t>You cant access HDI Container using HANA Studio (Deprecated tool), We can use new SAP HANA Database Explorer, SAP HANA </a:t>
            </a:r>
            <a:r>
              <a:rPr lang="en-US" sz="1800" dirty="0" err="1">
                <a:solidFill>
                  <a:schemeClr val="bg1"/>
                </a:solidFill>
                <a:latin typeface="Calibri"/>
              </a:rPr>
              <a:t>WebIDE</a:t>
            </a:r>
            <a:r>
              <a:rPr lang="en-US" sz="1800" dirty="0">
                <a:solidFill>
                  <a:schemeClr val="bg1"/>
                </a:solidFill>
                <a:latin typeface="Calibri"/>
              </a:rPr>
              <a:t> for OP or BAS to access HDI Container.</a:t>
            </a:r>
          </a:p>
          <a:p>
            <a:pPr defTabSz="914400">
              <a:defRPr/>
            </a:pPr>
            <a:endParaRPr lang="en-US" sz="1800" dirty="0">
              <a:solidFill>
                <a:schemeClr val="bg1"/>
              </a:solidFill>
              <a:latin typeface="Calibri"/>
            </a:endParaRPr>
          </a:p>
          <a:p>
            <a:pPr defTabSz="914400">
              <a:defRPr/>
            </a:pPr>
            <a:r>
              <a:rPr lang="en-US" sz="1800" b="1" dirty="0">
                <a:solidFill>
                  <a:schemeClr val="bg1"/>
                </a:solidFill>
                <a:latin typeface="Calibri"/>
              </a:rPr>
              <a:t>HDI -- Who creates it?</a:t>
            </a:r>
          </a:p>
          <a:p>
            <a:pPr defTabSz="914400">
              <a:defRPr/>
            </a:pPr>
            <a:r>
              <a:rPr lang="en-US" sz="1800" dirty="0">
                <a:solidFill>
                  <a:schemeClr val="bg1"/>
                </a:solidFill>
                <a:latin typeface="Calibri"/>
              </a:rPr>
              <a:t>There is a new service in SAP HANA called SAP HDI (HANA Deployer Infrastructure) which is just a microservice responsible to managing the container. HDI Deployer is a component which is used to talk to this service from our app.</a:t>
            </a:r>
          </a:p>
          <a:p>
            <a:pPr defTabSz="914400"/>
            <a:endParaRPr lang="en-US" sz="1800" dirty="0">
              <a:solidFill>
                <a:schemeClr val="bg1"/>
              </a:solidFill>
              <a:latin typeface="Calibri"/>
            </a:endParaRPr>
          </a:p>
        </p:txBody>
      </p:sp>
    </p:spTree>
    <p:extLst>
      <p:ext uri="{BB962C8B-B14F-4D97-AF65-F5344CB8AC3E}">
        <p14:creationId xmlns:p14="http://schemas.microsoft.com/office/powerpoint/2010/main" val="1295559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A2947-8BD4-1919-0AE6-C14C8F6FE0D7}"/>
              </a:ext>
            </a:extLst>
          </p:cNvPr>
          <p:cNvSpPr>
            <a:spLocks noGrp="1"/>
          </p:cNvSpPr>
          <p:nvPr>
            <p:ph type="title"/>
          </p:nvPr>
        </p:nvSpPr>
        <p:spPr/>
        <p:txBody>
          <a:bodyPr/>
          <a:lstStyle/>
          <a:p>
            <a:r>
              <a:rPr lang="en-US" dirty="0"/>
              <a:t>Hands on - Create HANA Cloud Instance</a:t>
            </a:r>
          </a:p>
        </p:txBody>
      </p:sp>
      <p:pic>
        <p:nvPicPr>
          <p:cNvPr id="3" name="Picture 2">
            <a:extLst>
              <a:ext uri="{FF2B5EF4-FFF2-40B4-BE49-F238E27FC236}">
                <a16:creationId xmlns:a16="http://schemas.microsoft.com/office/drawing/2014/main" id="{8CB5A8D5-EF9E-9286-069A-7C912612B43F}"/>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28256" r="7337"/>
          <a:stretch/>
        </p:blipFill>
        <p:spPr bwMode="auto">
          <a:xfrm>
            <a:off x="190016" y="1702420"/>
            <a:ext cx="5174395" cy="183777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0653BBD-DA91-2996-8A54-0B82D95D8890}"/>
              </a:ext>
            </a:extLst>
          </p:cNvPr>
          <p:cNvSpPr txBox="1"/>
          <p:nvPr/>
        </p:nvSpPr>
        <p:spPr>
          <a:xfrm>
            <a:off x="261763" y="779090"/>
            <a:ext cx="5174395" cy="954107"/>
          </a:xfrm>
          <a:prstGeom prst="rect">
            <a:avLst/>
          </a:prstGeom>
          <a:noFill/>
        </p:spPr>
        <p:txBody>
          <a:bodyPr wrap="square" rtlCol="0">
            <a:spAutoFit/>
          </a:bodyPr>
          <a:lstStyle/>
          <a:p>
            <a:pPr marL="342900" indent="-342900" algn="just" defTabSz="914400">
              <a:buFontTx/>
              <a:buAutoNum type="arabicPeriod"/>
            </a:pPr>
            <a:r>
              <a:rPr lang="en-US" sz="1400" dirty="0">
                <a:solidFill>
                  <a:schemeClr val="bg1"/>
                </a:solidFill>
                <a:latin typeface="Calibri" panose="020F0502020204030204"/>
              </a:rPr>
              <a:t>Login to your trial and navigate to your </a:t>
            </a:r>
            <a:r>
              <a:rPr lang="en-US" sz="1400" b="1" dirty="0">
                <a:solidFill>
                  <a:schemeClr val="bg1"/>
                </a:solidFill>
                <a:latin typeface="Calibri" panose="020F0502020204030204"/>
              </a:rPr>
              <a:t>dev </a:t>
            </a:r>
            <a:r>
              <a:rPr lang="en-US" sz="1400" dirty="0">
                <a:solidFill>
                  <a:schemeClr val="bg1"/>
                </a:solidFill>
                <a:latin typeface="Calibri" panose="020F0502020204030204"/>
              </a:rPr>
              <a:t>space</a:t>
            </a:r>
          </a:p>
          <a:p>
            <a:pPr marL="342900" indent="-342900" algn="just" defTabSz="914400">
              <a:buFontTx/>
              <a:buAutoNum type="arabicPeriod"/>
            </a:pPr>
            <a:r>
              <a:rPr lang="en-US" sz="1400" dirty="0">
                <a:solidFill>
                  <a:schemeClr val="bg1"/>
                </a:solidFill>
                <a:latin typeface="Calibri" panose="020F0502020204030204"/>
              </a:rPr>
              <a:t>Select </a:t>
            </a:r>
            <a:r>
              <a:rPr lang="en-US" sz="1400" b="1" dirty="0">
                <a:solidFill>
                  <a:schemeClr val="bg1"/>
                </a:solidFill>
                <a:latin typeface="Calibri" panose="020F0502020204030204"/>
              </a:rPr>
              <a:t>SAP HANA Cloud</a:t>
            </a:r>
          </a:p>
          <a:p>
            <a:pPr marL="342900" indent="-342900" algn="just" defTabSz="914400">
              <a:buFontTx/>
              <a:buAutoNum type="arabicPeriod"/>
            </a:pPr>
            <a:r>
              <a:rPr lang="en-US" sz="1400" dirty="0">
                <a:solidFill>
                  <a:schemeClr val="bg1"/>
                </a:solidFill>
                <a:latin typeface="Calibri" panose="020F0502020204030204"/>
              </a:rPr>
              <a:t>Select the </a:t>
            </a:r>
            <a:r>
              <a:rPr lang="en-US" sz="1400" b="1" dirty="0">
                <a:solidFill>
                  <a:schemeClr val="bg1"/>
                </a:solidFill>
                <a:latin typeface="Calibri" panose="020F0502020204030204"/>
              </a:rPr>
              <a:t>Manage SAP HANA Cloud </a:t>
            </a:r>
            <a:r>
              <a:rPr lang="en-US" sz="1400" dirty="0">
                <a:solidFill>
                  <a:schemeClr val="bg1"/>
                </a:solidFill>
                <a:latin typeface="Calibri" panose="020F0502020204030204"/>
              </a:rPr>
              <a:t>button to start the SAP HANA Cloud Central</a:t>
            </a:r>
          </a:p>
        </p:txBody>
      </p:sp>
      <p:pic>
        <p:nvPicPr>
          <p:cNvPr id="5" name="Picture 4">
            <a:extLst>
              <a:ext uri="{FF2B5EF4-FFF2-40B4-BE49-F238E27FC236}">
                <a16:creationId xmlns:a16="http://schemas.microsoft.com/office/drawing/2014/main" id="{CE3EF897-818D-A144-9DAA-ED76C105C492}"/>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96" t="15296"/>
          <a:stretch/>
        </p:blipFill>
        <p:spPr bwMode="auto">
          <a:xfrm>
            <a:off x="6674485" y="1527830"/>
            <a:ext cx="4543262" cy="1978350"/>
          </a:xfrm>
          <a:prstGeom prst="rect">
            <a:avLst/>
          </a:prstGeom>
          <a:noFill/>
          <a:extLst>
            <a:ext uri="{909E8E84-426E-40DD-AFC4-6F175D3DCCD1}">
              <a14:hiddenFill xmlns:a14="http://schemas.microsoft.com/office/drawing/2010/main">
                <a:solidFill>
                  <a:srgbClr val="FFFFFF"/>
                </a:solidFill>
              </a14:hiddenFill>
            </a:ext>
          </a:extLst>
        </p:spPr>
      </p:pic>
      <p:sp>
        <p:nvSpPr>
          <p:cNvPr id="6" name="Arrow: Chevron 5">
            <a:extLst>
              <a:ext uri="{FF2B5EF4-FFF2-40B4-BE49-F238E27FC236}">
                <a16:creationId xmlns:a16="http://schemas.microsoft.com/office/drawing/2014/main" id="{F9ED8215-03AA-D8FB-EE7A-028B143BC7BD}"/>
              </a:ext>
            </a:extLst>
          </p:cNvPr>
          <p:cNvSpPr/>
          <p:nvPr/>
        </p:nvSpPr>
        <p:spPr>
          <a:xfrm>
            <a:off x="5617029" y="1733197"/>
            <a:ext cx="296160" cy="590450"/>
          </a:xfrm>
          <a:prstGeom prst="chevron">
            <a:avLst/>
          </a:prstGeom>
          <a:solidFill>
            <a:srgbClr val="4E67C8"/>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Calibri" panose="020F0502020204030204"/>
              <a:ea typeface="+mn-ea"/>
              <a:cs typeface="+mn-cs"/>
            </a:endParaRPr>
          </a:p>
        </p:txBody>
      </p:sp>
      <p:sp>
        <p:nvSpPr>
          <p:cNvPr id="7" name="Arrow: Chevron 6">
            <a:extLst>
              <a:ext uri="{FF2B5EF4-FFF2-40B4-BE49-F238E27FC236}">
                <a16:creationId xmlns:a16="http://schemas.microsoft.com/office/drawing/2014/main" id="{65EBF26E-6D84-D4F3-490D-2C8E2ECA0675}"/>
              </a:ext>
            </a:extLst>
          </p:cNvPr>
          <p:cNvSpPr/>
          <p:nvPr/>
        </p:nvSpPr>
        <p:spPr>
          <a:xfrm rot="5400000">
            <a:off x="8770215" y="3566145"/>
            <a:ext cx="351801" cy="474214"/>
          </a:xfrm>
          <a:prstGeom prst="chevron">
            <a:avLst/>
          </a:prstGeom>
          <a:solidFill>
            <a:srgbClr val="4E67C8"/>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Calibri" panose="020F0502020204030204"/>
              <a:ea typeface="+mn-ea"/>
              <a:cs typeface="+mn-cs"/>
            </a:endParaRPr>
          </a:p>
        </p:txBody>
      </p:sp>
      <p:pic>
        <p:nvPicPr>
          <p:cNvPr id="8" name="Picture 6">
            <a:extLst>
              <a:ext uri="{FF2B5EF4-FFF2-40B4-BE49-F238E27FC236}">
                <a16:creationId xmlns:a16="http://schemas.microsoft.com/office/drawing/2014/main" id="{462670FC-3E42-A072-DD2C-754FA0F8C92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74485" y="4017448"/>
            <a:ext cx="4805728" cy="265191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F0BE4A37-E533-D631-EC68-7557BDA35E2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2614" y="3938076"/>
            <a:ext cx="5328976" cy="2701263"/>
          </a:xfrm>
          <a:prstGeom prst="rect">
            <a:avLst/>
          </a:prstGeom>
          <a:noFill/>
          <a:extLst>
            <a:ext uri="{909E8E84-426E-40DD-AFC4-6F175D3DCCD1}">
              <a14:hiddenFill xmlns:a14="http://schemas.microsoft.com/office/drawing/2010/main">
                <a:solidFill>
                  <a:srgbClr val="FFFFFF"/>
                </a:solidFill>
              </a14:hiddenFill>
            </a:ext>
          </a:extLst>
        </p:spPr>
      </p:pic>
      <p:sp>
        <p:nvSpPr>
          <p:cNvPr id="10" name="Arrow: Chevron 9">
            <a:extLst>
              <a:ext uri="{FF2B5EF4-FFF2-40B4-BE49-F238E27FC236}">
                <a16:creationId xmlns:a16="http://schemas.microsoft.com/office/drawing/2014/main" id="{35D2515A-A0D2-B87A-B280-CC3F1560B881}"/>
              </a:ext>
            </a:extLst>
          </p:cNvPr>
          <p:cNvSpPr/>
          <p:nvPr/>
        </p:nvSpPr>
        <p:spPr>
          <a:xfrm rot="10800000">
            <a:off x="5926368" y="5151312"/>
            <a:ext cx="296160" cy="590450"/>
          </a:xfrm>
          <a:prstGeom prst="chevron">
            <a:avLst/>
          </a:prstGeom>
          <a:solidFill>
            <a:srgbClr val="4E67C8"/>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Calibri" panose="020F0502020204030204"/>
              <a:ea typeface="+mn-ea"/>
              <a:cs typeface="+mn-cs"/>
            </a:endParaRPr>
          </a:p>
        </p:txBody>
      </p:sp>
      <p:cxnSp>
        <p:nvCxnSpPr>
          <p:cNvPr id="11" name="Straight Connector 10">
            <a:extLst>
              <a:ext uri="{FF2B5EF4-FFF2-40B4-BE49-F238E27FC236}">
                <a16:creationId xmlns:a16="http://schemas.microsoft.com/office/drawing/2014/main" id="{24B66864-1F90-CAC7-3886-475219B67685}"/>
              </a:ext>
            </a:extLst>
          </p:cNvPr>
          <p:cNvCxnSpPr/>
          <p:nvPr/>
        </p:nvCxnSpPr>
        <p:spPr>
          <a:xfrm>
            <a:off x="190016" y="3753010"/>
            <a:ext cx="5915500" cy="0"/>
          </a:xfrm>
          <a:prstGeom prst="line">
            <a:avLst/>
          </a:prstGeom>
          <a:noFill/>
          <a:ln w="6350" cap="flat" cmpd="sng" algn="ctr">
            <a:solidFill>
              <a:srgbClr val="4E67C8"/>
            </a:solidFill>
            <a:prstDash val="solid"/>
            <a:miter lim="800000"/>
          </a:ln>
          <a:effectLst/>
        </p:spPr>
      </p:cxnSp>
      <p:sp>
        <p:nvSpPr>
          <p:cNvPr id="12" name="TextBox 11">
            <a:extLst>
              <a:ext uri="{FF2B5EF4-FFF2-40B4-BE49-F238E27FC236}">
                <a16:creationId xmlns:a16="http://schemas.microsoft.com/office/drawing/2014/main" id="{A38502F2-40B4-4D81-DD19-83B489ECC97A}"/>
              </a:ext>
            </a:extLst>
          </p:cNvPr>
          <p:cNvSpPr txBox="1"/>
          <p:nvPr/>
        </p:nvSpPr>
        <p:spPr>
          <a:xfrm>
            <a:off x="6105516" y="779090"/>
            <a:ext cx="5681200" cy="738664"/>
          </a:xfrm>
          <a:prstGeom prst="rect">
            <a:avLst/>
          </a:prstGeom>
          <a:noFill/>
        </p:spPr>
        <p:txBody>
          <a:bodyPr wrap="square" rtlCol="0">
            <a:spAutoFit/>
          </a:bodyPr>
          <a:lstStyle/>
          <a:p>
            <a:pPr marL="342900" indent="-342900" defTabSz="914400">
              <a:buFontTx/>
              <a:buAutoNum type="arabicPeriod"/>
            </a:pPr>
            <a:r>
              <a:rPr lang="en-US" sz="1400" dirty="0">
                <a:solidFill>
                  <a:schemeClr val="bg1"/>
                </a:solidFill>
                <a:latin typeface="Calibri" panose="020F0502020204030204"/>
              </a:rPr>
              <a:t>Select the </a:t>
            </a:r>
            <a:r>
              <a:rPr lang="en-US" sz="1400" b="1" dirty="0">
                <a:solidFill>
                  <a:schemeClr val="bg1"/>
                </a:solidFill>
                <a:latin typeface="Calibri" panose="020F0502020204030204"/>
              </a:rPr>
              <a:t>Create </a:t>
            </a:r>
            <a:r>
              <a:rPr lang="en-US" sz="1400" dirty="0">
                <a:solidFill>
                  <a:schemeClr val="bg1"/>
                </a:solidFill>
                <a:latin typeface="Calibri" panose="020F0502020204030204"/>
              </a:rPr>
              <a:t>button to start the wizard</a:t>
            </a:r>
          </a:p>
          <a:p>
            <a:pPr marL="342900" indent="-342900" defTabSz="914400">
              <a:buFontTx/>
              <a:buAutoNum type="arabicPeriod"/>
            </a:pPr>
            <a:r>
              <a:rPr lang="en-US" sz="1400" dirty="0">
                <a:solidFill>
                  <a:schemeClr val="bg1"/>
                </a:solidFill>
                <a:latin typeface="Calibri" panose="020F0502020204030204"/>
              </a:rPr>
              <a:t>Select the SAP HANA Cloud instance Type to create</a:t>
            </a:r>
          </a:p>
          <a:p>
            <a:pPr marL="342900" indent="-342900" defTabSz="914400">
              <a:buFontTx/>
              <a:buAutoNum type="arabicPeriod"/>
            </a:pPr>
            <a:r>
              <a:rPr lang="en-US" sz="1400" dirty="0">
                <a:solidFill>
                  <a:schemeClr val="bg1"/>
                </a:solidFill>
                <a:latin typeface="Calibri" panose="020F0502020204030204"/>
              </a:rPr>
              <a:t>Select the </a:t>
            </a:r>
            <a:r>
              <a:rPr lang="en-US" sz="1400" b="1" dirty="0">
                <a:solidFill>
                  <a:schemeClr val="bg1"/>
                </a:solidFill>
                <a:latin typeface="Calibri" panose="020F0502020204030204"/>
              </a:rPr>
              <a:t>Next Step </a:t>
            </a:r>
            <a:r>
              <a:rPr lang="en-US" sz="1400" dirty="0">
                <a:solidFill>
                  <a:schemeClr val="bg1"/>
                </a:solidFill>
                <a:latin typeface="Calibri" panose="020F0502020204030204"/>
              </a:rPr>
              <a:t>button to continue</a:t>
            </a:r>
          </a:p>
        </p:txBody>
      </p:sp>
    </p:spTree>
    <p:extLst>
      <p:ext uri="{BB962C8B-B14F-4D97-AF65-F5344CB8AC3E}">
        <p14:creationId xmlns:p14="http://schemas.microsoft.com/office/powerpoint/2010/main" val="3848172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720FF-C3AC-11EC-8063-9467B156F2E7}"/>
              </a:ext>
            </a:extLst>
          </p:cNvPr>
          <p:cNvSpPr>
            <a:spLocks noGrp="1"/>
          </p:cNvSpPr>
          <p:nvPr>
            <p:ph type="title"/>
          </p:nvPr>
        </p:nvSpPr>
        <p:spPr/>
        <p:txBody>
          <a:bodyPr/>
          <a:lstStyle/>
          <a:p>
            <a:endParaRPr lang="en-IN"/>
          </a:p>
        </p:txBody>
      </p:sp>
      <p:grpSp>
        <p:nvGrpSpPr>
          <p:cNvPr id="183" name="Group 182">
            <a:extLst>
              <a:ext uri="{FF2B5EF4-FFF2-40B4-BE49-F238E27FC236}">
                <a16:creationId xmlns:a16="http://schemas.microsoft.com/office/drawing/2014/main" id="{89E03658-5F12-FB2B-6493-74C59D5C33FF}"/>
              </a:ext>
            </a:extLst>
          </p:cNvPr>
          <p:cNvGrpSpPr/>
          <p:nvPr/>
        </p:nvGrpSpPr>
        <p:grpSpPr>
          <a:xfrm>
            <a:off x="245415" y="1011190"/>
            <a:ext cx="11391840" cy="4814640"/>
            <a:chOff x="245415" y="1011190"/>
            <a:chExt cx="11391840" cy="4814640"/>
          </a:xfrm>
        </p:grpSpPr>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06620CFA-F4E2-35FC-6267-4266FA700F95}"/>
                    </a:ext>
                  </a:extLst>
                </p14:cNvPr>
                <p14:cNvContentPartPr/>
                <p14:nvPr/>
              </p14:nvContentPartPr>
              <p14:xfrm>
                <a:off x="2963775" y="1379470"/>
                <a:ext cx="524520" cy="471240"/>
              </p14:xfrm>
            </p:contentPart>
          </mc:Choice>
          <mc:Fallback>
            <p:pic>
              <p:nvPicPr>
                <p:cNvPr id="3" name="Ink 2">
                  <a:extLst>
                    <a:ext uri="{FF2B5EF4-FFF2-40B4-BE49-F238E27FC236}">
                      <a16:creationId xmlns:a16="http://schemas.microsoft.com/office/drawing/2014/main" id="{06620CFA-F4E2-35FC-6267-4266FA700F95}"/>
                    </a:ext>
                  </a:extLst>
                </p:cNvPr>
                <p:cNvPicPr/>
                <p:nvPr/>
              </p:nvPicPr>
              <p:blipFill>
                <a:blip r:embed="rId3"/>
                <a:stretch>
                  <a:fillRect/>
                </a:stretch>
              </p:blipFill>
              <p:spPr>
                <a:xfrm>
                  <a:off x="2945775" y="1361830"/>
                  <a:ext cx="560160" cy="5068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F8B7F24A-8C3A-D8C6-1340-B6B44006F24B}"/>
                    </a:ext>
                  </a:extLst>
                </p14:cNvPr>
                <p14:cNvContentPartPr/>
                <p14:nvPr/>
              </p14:nvContentPartPr>
              <p14:xfrm>
                <a:off x="2948295" y="1902190"/>
                <a:ext cx="513000" cy="444600"/>
              </p14:xfrm>
            </p:contentPart>
          </mc:Choice>
          <mc:Fallback>
            <p:pic>
              <p:nvPicPr>
                <p:cNvPr id="4" name="Ink 3">
                  <a:extLst>
                    <a:ext uri="{FF2B5EF4-FFF2-40B4-BE49-F238E27FC236}">
                      <a16:creationId xmlns:a16="http://schemas.microsoft.com/office/drawing/2014/main" id="{F8B7F24A-8C3A-D8C6-1340-B6B44006F24B}"/>
                    </a:ext>
                  </a:extLst>
                </p:cNvPr>
                <p:cNvPicPr/>
                <p:nvPr/>
              </p:nvPicPr>
              <p:blipFill>
                <a:blip r:embed="rId5"/>
                <a:stretch>
                  <a:fillRect/>
                </a:stretch>
              </p:blipFill>
              <p:spPr>
                <a:xfrm>
                  <a:off x="2930655" y="1884550"/>
                  <a:ext cx="548640" cy="4802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5093AE21-9719-C259-F2FC-1C6EF49B6394}"/>
                    </a:ext>
                  </a:extLst>
                </p14:cNvPr>
                <p14:cNvContentPartPr/>
                <p14:nvPr/>
              </p14:nvContentPartPr>
              <p14:xfrm>
                <a:off x="3090855" y="1695910"/>
                <a:ext cx="227880" cy="102600"/>
              </p14:xfrm>
            </p:contentPart>
          </mc:Choice>
          <mc:Fallback>
            <p:pic>
              <p:nvPicPr>
                <p:cNvPr id="5" name="Ink 4">
                  <a:extLst>
                    <a:ext uri="{FF2B5EF4-FFF2-40B4-BE49-F238E27FC236}">
                      <a16:creationId xmlns:a16="http://schemas.microsoft.com/office/drawing/2014/main" id="{5093AE21-9719-C259-F2FC-1C6EF49B6394}"/>
                    </a:ext>
                  </a:extLst>
                </p:cNvPr>
                <p:cNvPicPr/>
                <p:nvPr/>
              </p:nvPicPr>
              <p:blipFill>
                <a:blip r:embed="rId7"/>
                <a:stretch>
                  <a:fillRect/>
                </a:stretch>
              </p:blipFill>
              <p:spPr>
                <a:xfrm>
                  <a:off x="3073215" y="1678270"/>
                  <a:ext cx="263520" cy="1382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B84D0DA2-66EF-1804-EFEF-A76308D28470}"/>
                    </a:ext>
                  </a:extLst>
                </p14:cNvPr>
                <p14:cNvContentPartPr/>
                <p14:nvPr/>
              </p14:nvContentPartPr>
              <p14:xfrm>
                <a:off x="3089055" y="1573870"/>
                <a:ext cx="41400" cy="37800"/>
              </p14:xfrm>
            </p:contentPart>
          </mc:Choice>
          <mc:Fallback>
            <p:pic>
              <p:nvPicPr>
                <p:cNvPr id="6" name="Ink 5">
                  <a:extLst>
                    <a:ext uri="{FF2B5EF4-FFF2-40B4-BE49-F238E27FC236}">
                      <a16:creationId xmlns:a16="http://schemas.microsoft.com/office/drawing/2014/main" id="{B84D0DA2-66EF-1804-EFEF-A76308D28470}"/>
                    </a:ext>
                  </a:extLst>
                </p:cNvPr>
                <p:cNvPicPr/>
                <p:nvPr/>
              </p:nvPicPr>
              <p:blipFill>
                <a:blip r:embed="rId9"/>
                <a:stretch>
                  <a:fillRect/>
                </a:stretch>
              </p:blipFill>
              <p:spPr>
                <a:xfrm>
                  <a:off x="3071415" y="1555870"/>
                  <a:ext cx="77040" cy="734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Ink 6">
                  <a:extLst>
                    <a:ext uri="{FF2B5EF4-FFF2-40B4-BE49-F238E27FC236}">
                      <a16:creationId xmlns:a16="http://schemas.microsoft.com/office/drawing/2014/main" id="{2BA6D54A-54AA-297A-DDEC-4A99EDB08285}"/>
                    </a:ext>
                  </a:extLst>
                </p14:cNvPr>
                <p14:cNvContentPartPr/>
                <p14:nvPr/>
              </p14:nvContentPartPr>
              <p14:xfrm>
                <a:off x="3280575" y="1578550"/>
                <a:ext cx="43920" cy="39960"/>
              </p14:xfrm>
            </p:contentPart>
          </mc:Choice>
          <mc:Fallback>
            <p:pic>
              <p:nvPicPr>
                <p:cNvPr id="7" name="Ink 6">
                  <a:extLst>
                    <a:ext uri="{FF2B5EF4-FFF2-40B4-BE49-F238E27FC236}">
                      <a16:creationId xmlns:a16="http://schemas.microsoft.com/office/drawing/2014/main" id="{2BA6D54A-54AA-297A-DDEC-4A99EDB08285}"/>
                    </a:ext>
                  </a:extLst>
                </p:cNvPr>
                <p:cNvPicPr/>
                <p:nvPr/>
              </p:nvPicPr>
              <p:blipFill>
                <a:blip r:embed="rId11"/>
                <a:stretch>
                  <a:fillRect/>
                </a:stretch>
              </p:blipFill>
              <p:spPr>
                <a:xfrm>
                  <a:off x="3262935" y="1560550"/>
                  <a:ext cx="79560" cy="756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Ink 7">
                  <a:extLst>
                    <a:ext uri="{FF2B5EF4-FFF2-40B4-BE49-F238E27FC236}">
                      <a16:creationId xmlns:a16="http://schemas.microsoft.com/office/drawing/2014/main" id="{1D57A0C6-B63C-4B32-CEC8-551B4A2803D9}"/>
                    </a:ext>
                  </a:extLst>
                </p14:cNvPr>
                <p14:cNvContentPartPr/>
                <p14:nvPr/>
              </p14:nvContentPartPr>
              <p14:xfrm>
                <a:off x="1290495" y="1749910"/>
                <a:ext cx="277200" cy="331560"/>
              </p14:xfrm>
            </p:contentPart>
          </mc:Choice>
          <mc:Fallback>
            <p:pic>
              <p:nvPicPr>
                <p:cNvPr id="8" name="Ink 7">
                  <a:extLst>
                    <a:ext uri="{FF2B5EF4-FFF2-40B4-BE49-F238E27FC236}">
                      <a16:creationId xmlns:a16="http://schemas.microsoft.com/office/drawing/2014/main" id="{1D57A0C6-B63C-4B32-CEC8-551B4A2803D9}"/>
                    </a:ext>
                  </a:extLst>
                </p:cNvPr>
                <p:cNvPicPr/>
                <p:nvPr/>
              </p:nvPicPr>
              <p:blipFill>
                <a:blip r:embed="rId13"/>
                <a:stretch>
                  <a:fillRect/>
                </a:stretch>
              </p:blipFill>
              <p:spPr>
                <a:xfrm>
                  <a:off x="1272495" y="1731910"/>
                  <a:ext cx="312840" cy="3672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 name="Ink 8">
                  <a:extLst>
                    <a:ext uri="{FF2B5EF4-FFF2-40B4-BE49-F238E27FC236}">
                      <a16:creationId xmlns:a16="http://schemas.microsoft.com/office/drawing/2014/main" id="{4B9FEC51-0EE5-6285-ACF4-4139651A0F7C}"/>
                    </a:ext>
                  </a:extLst>
                </p14:cNvPr>
                <p14:cNvContentPartPr/>
                <p14:nvPr/>
              </p14:nvContentPartPr>
              <p14:xfrm>
                <a:off x="1418295" y="1848910"/>
                <a:ext cx="339120" cy="124920"/>
              </p14:xfrm>
            </p:contentPart>
          </mc:Choice>
          <mc:Fallback>
            <p:pic>
              <p:nvPicPr>
                <p:cNvPr id="9" name="Ink 8">
                  <a:extLst>
                    <a:ext uri="{FF2B5EF4-FFF2-40B4-BE49-F238E27FC236}">
                      <a16:creationId xmlns:a16="http://schemas.microsoft.com/office/drawing/2014/main" id="{4B9FEC51-0EE5-6285-ACF4-4139651A0F7C}"/>
                    </a:ext>
                  </a:extLst>
                </p:cNvPr>
                <p:cNvPicPr/>
                <p:nvPr/>
              </p:nvPicPr>
              <p:blipFill>
                <a:blip r:embed="rId15"/>
                <a:stretch>
                  <a:fillRect/>
                </a:stretch>
              </p:blipFill>
              <p:spPr>
                <a:xfrm>
                  <a:off x="1400655" y="1831270"/>
                  <a:ext cx="37476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 name="Ink 9">
                  <a:extLst>
                    <a:ext uri="{FF2B5EF4-FFF2-40B4-BE49-F238E27FC236}">
                      <a16:creationId xmlns:a16="http://schemas.microsoft.com/office/drawing/2014/main" id="{26CFE106-008B-A387-68BD-08A9CCA85E2E}"/>
                    </a:ext>
                  </a:extLst>
                </p14:cNvPr>
                <p14:cNvContentPartPr/>
                <p14:nvPr/>
              </p14:nvContentPartPr>
              <p14:xfrm>
                <a:off x="1793055" y="1794910"/>
                <a:ext cx="122760" cy="120960"/>
              </p14:xfrm>
            </p:contentPart>
          </mc:Choice>
          <mc:Fallback>
            <p:pic>
              <p:nvPicPr>
                <p:cNvPr id="10" name="Ink 9">
                  <a:extLst>
                    <a:ext uri="{FF2B5EF4-FFF2-40B4-BE49-F238E27FC236}">
                      <a16:creationId xmlns:a16="http://schemas.microsoft.com/office/drawing/2014/main" id="{26CFE106-008B-A387-68BD-08A9CCA85E2E}"/>
                    </a:ext>
                  </a:extLst>
                </p:cNvPr>
                <p:cNvPicPr/>
                <p:nvPr/>
              </p:nvPicPr>
              <p:blipFill>
                <a:blip r:embed="rId17"/>
                <a:stretch>
                  <a:fillRect/>
                </a:stretch>
              </p:blipFill>
              <p:spPr>
                <a:xfrm>
                  <a:off x="1775415" y="1776910"/>
                  <a:ext cx="158400" cy="1566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1" name="Ink 10">
                  <a:extLst>
                    <a:ext uri="{FF2B5EF4-FFF2-40B4-BE49-F238E27FC236}">
                      <a16:creationId xmlns:a16="http://schemas.microsoft.com/office/drawing/2014/main" id="{B84DC0F6-9717-0FBC-6780-5E82141A3472}"/>
                    </a:ext>
                  </a:extLst>
                </p14:cNvPr>
                <p14:cNvContentPartPr/>
                <p14:nvPr/>
              </p14:nvContentPartPr>
              <p14:xfrm>
                <a:off x="1912935" y="1681510"/>
                <a:ext cx="168120" cy="222120"/>
              </p14:xfrm>
            </p:contentPart>
          </mc:Choice>
          <mc:Fallback>
            <p:pic>
              <p:nvPicPr>
                <p:cNvPr id="11" name="Ink 10">
                  <a:extLst>
                    <a:ext uri="{FF2B5EF4-FFF2-40B4-BE49-F238E27FC236}">
                      <a16:creationId xmlns:a16="http://schemas.microsoft.com/office/drawing/2014/main" id="{B84DC0F6-9717-0FBC-6780-5E82141A3472}"/>
                    </a:ext>
                  </a:extLst>
                </p:cNvPr>
                <p:cNvPicPr/>
                <p:nvPr/>
              </p:nvPicPr>
              <p:blipFill>
                <a:blip r:embed="rId19"/>
                <a:stretch>
                  <a:fillRect/>
                </a:stretch>
              </p:blipFill>
              <p:spPr>
                <a:xfrm>
                  <a:off x="1894935" y="1663510"/>
                  <a:ext cx="203760" cy="2577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2" name="Ink 11">
                  <a:extLst>
                    <a:ext uri="{FF2B5EF4-FFF2-40B4-BE49-F238E27FC236}">
                      <a16:creationId xmlns:a16="http://schemas.microsoft.com/office/drawing/2014/main" id="{B7F167AB-9B54-F2B6-81DE-CD144E946EDA}"/>
                    </a:ext>
                  </a:extLst>
                </p14:cNvPr>
                <p14:cNvContentPartPr/>
                <p14:nvPr/>
              </p14:nvContentPartPr>
              <p14:xfrm>
                <a:off x="2105535" y="1623910"/>
                <a:ext cx="505800" cy="254160"/>
              </p14:xfrm>
            </p:contentPart>
          </mc:Choice>
          <mc:Fallback>
            <p:pic>
              <p:nvPicPr>
                <p:cNvPr id="12" name="Ink 11">
                  <a:extLst>
                    <a:ext uri="{FF2B5EF4-FFF2-40B4-BE49-F238E27FC236}">
                      <a16:creationId xmlns:a16="http://schemas.microsoft.com/office/drawing/2014/main" id="{B7F167AB-9B54-F2B6-81DE-CD144E946EDA}"/>
                    </a:ext>
                  </a:extLst>
                </p:cNvPr>
                <p:cNvPicPr/>
                <p:nvPr/>
              </p:nvPicPr>
              <p:blipFill>
                <a:blip r:embed="rId21"/>
                <a:stretch>
                  <a:fillRect/>
                </a:stretch>
              </p:blipFill>
              <p:spPr>
                <a:xfrm>
                  <a:off x="2087895" y="1605910"/>
                  <a:ext cx="541440" cy="2898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5" name="Ink 14">
                  <a:extLst>
                    <a:ext uri="{FF2B5EF4-FFF2-40B4-BE49-F238E27FC236}">
                      <a16:creationId xmlns:a16="http://schemas.microsoft.com/office/drawing/2014/main" id="{8686EBDF-222E-9DE9-EFB8-3377912961C1}"/>
                    </a:ext>
                  </a:extLst>
                </p14:cNvPr>
                <p14:cNvContentPartPr/>
                <p14:nvPr/>
              </p14:nvContentPartPr>
              <p14:xfrm>
                <a:off x="3747135" y="1831270"/>
                <a:ext cx="1279080" cy="59760"/>
              </p14:xfrm>
            </p:contentPart>
          </mc:Choice>
          <mc:Fallback>
            <p:pic>
              <p:nvPicPr>
                <p:cNvPr id="15" name="Ink 14">
                  <a:extLst>
                    <a:ext uri="{FF2B5EF4-FFF2-40B4-BE49-F238E27FC236}">
                      <a16:creationId xmlns:a16="http://schemas.microsoft.com/office/drawing/2014/main" id="{8686EBDF-222E-9DE9-EFB8-3377912961C1}"/>
                    </a:ext>
                  </a:extLst>
                </p:cNvPr>
                <p:cNvPicPr/>
                <p:nvPr/>
              </p:nvPicPr>
              <p:blipFill>
                <a:blip r:embed="rId23"/>
                <a:stretch>
                  <a:fillRect/>
                </a:stretch>
              </p:blipFill>
              <p:spPr>
                <a:xfrm>
                  <a:off x="3729135" y="1813630"/>
                  <a:ext cx="1314720" cy="954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6" name="Ink 15">
                  <a:extLst>
                    <a:ext uri="{FF2B5EF4-FFF2-40B4-BE49-F238E27FC236}">
                      <a16:creationId xmlns:a16="http://schemas.microsoft.com/office/drawing/2014/main" id="{650FA03C-9F40-9958-A13F-D8882271561A}"/>
                    </a:ext>
                  </a:extLst>
                </p14:cNvPr>
                <p14:cNvContentPartPr/>
                <p14:nvPr/>
              </p14:nvContentPartPr>
              <p14:xfrm>
                <a:off x="4990215" y="1653790"/>
                <a:ext cx="69120" cy="444600"/>
              </p14:xfrm>
            </p:contentPart>
          </mc:Choice>
          <mc:Fallback>
            <p:pic>
              <p:nvPicPr>
                <p:cNvPr id="16" name="Ink 15">
                  <a:extLst>
                    <a:ext uri="{FF2B5EF4-FFF2-40B4-BE49-F238E27FC236}">
                      <a16:creationId xmlns:a16="http://schemas.microsoft.com/office/drawing/2014/main" id="{650FA03C-9F40-9958-A13F-D8882271561A}"/>
                    </a:ext>
                  </a:extLst>
                </p:cNvPr>
                <p:cNvPicPr/>
                <p:nvPr/>
              </p:nvPicPr>
              <p:blipFill>
                <a:blip r:embed="rId25"/>
                <a:stretch>
                  <a:fillRect/>
                </a:stretch>
              </p:blipFill>
              <p:spPr>
                <a:xfrm>
                  <a:off x="4972215" y="1635790"/>
                  <a:ext cx="104760" cy="4802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7" name="Ink 16">
                  <a:extLst>
                    <a:ext uri="{FF2B5EF4-FFF2-40B4-BE49-F238E27FC236}">
                      <a16:creationId xmlns:a16="http://schemas.microsoft.com/office/drawing/2014/main" id="{2441AF67-AA3D-0F7A-F59A-F77D30E60CF6}"/>
                    </a:ext>
                  </a:extLst>
                </p14:cNvPr>
                <p14:cNvContentPartPr/>
                <p14:nvPr/>
              </p14:nvContentPartPr>
              <p14:xfrm>
                <a:off x="5055015" y="2026030"/>
                <a:ext cx="1371960" cy="78120"/>
              </p14:xfrm>
            </p:contentPart>
          </mc:Choice>
          <mc:Fallback>
            <p:pic>
              <p:nvPicPr>
                <p:cNvPr id="17" name="Ink 16">
                  <a:extLst>
                    <a:ext uri="{FF2B5EF4-FFF2-40B4-BE49-F238E27FC236}">
                      <a16:creationId xmlns:a16="http://schemas.microsoft.com/office/drawing/2014/main" id="{2441AF67-AA3D-0F7A-F59A-F77D30E60CF6}"/>
                    </a:ext>
                  </a:extLst>
                </p:cNvPr>
                <p:cNvPicPr/>
                <p:nvPr/>
              </p:nvPicPr>
              <p:blipFill>
                <a:blip r:embed="rId27"/>
                <a:stretch>
                  <a:fillRect/>
                </a:stretch>
              </p:blipFill>
              <p:spPr>
                <a:xfrm>
                  <a:off x="5037375" y="2008030"/>
                  <a:ext cx="1407600" cy="1137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8" name="Ink 17">
                  <a:extLst>
                    <a:ext uri="{FF2B5EF4-FFF2-40B4-BE49-F238E27FC236}">
                      <a16:creationId xmlns:a16="http://schemas.microsoft.com/office/drawing/2014/main" id="{84BE96EB-5BCF-A866-C8A2-1960DE4EB1CE}"/>
                    </a:ext>
                  </a:extLst>
                </p14:cNvPr>
                <p14:cNvContentPartPr/>
                <p14:nvPr/>
              </p14:nvContentPartPr>
              <p14:xfrm>
                <a:off x="5031255" y="1527430"/>
                <a:ext cx="1573920" cy="546120"/>
              </p14:xfrm>
            </p:contentPart>
          </mc:Choice>
          <mc:Fallback>
            <p:pic>
              <p:nvPicPr>
                <p:cNvPr id="18" name="Ink 17">
                  <a:extLst>
                    <a:ext uri="{FF2B5EF4-FFF2-40B4-BE49-F238E27FC236}">
                      <a16:creationId xmlns:a16="http://schemas.microsoft.com/office/drawing/2014/main" id="{84BE96EB-5BCF-A866-C8A2-1960DE4EB1CE}"/>
                    </a:ext>
                  </a:extLst>
                </p:cNvPr>
                <p:cNvPicPr/>
                <p:nvPr/>
              </p:nvPicPr>
              <p:blipFill>
                <a:blip r:embed="rId29"/>
                <a:stretch>
                  <a:fillRect/>
                </a:stretch>
              </p:blipFill>
              <p:spPr>
                <a:xfrm>
                  <a:off x="5013255" y="1509790"/>
                  <a:ext cx="1609560" cy="5817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9" name="Ink 18">
                  <a:extLst>
                    <a:ext uri="{FF2B5EF4-FFF2-40B4-BE49-F238E27FC236}">
                      <a16:creationId xmlns:a16="http://schemas.microsoft.com/office/drawing/2014/main" id="{B37E9354-3967-8948-3A38-25EC0F713D3A}"/>
                    </a:ext>
                  </a:extLst>
                </p14:cNvPr>
                <p14:cNvContentPartPr/>
                <p14:nvPr/>
              </p14:nvContentPartPr>
              <p14:xfrm>
                <a:off x="5389095" y="1816150"/>
                <a:ext cx="15120" cy="159480"/>
              </p14:xfrm>
            </p:contentPart>
          </mc:Choice>
          <mc:Fallback>
            <p:pic>
              <p:nvPicPr>
                <p:cNvPr id="19" name="Ink 18">
                  <a:extLst>
                    <a:ext uri="{FF2B5EF4-FFF2-40B4-BE49-F238E27FC236}">
                      <a16:creationId xmlns:a16="http://schemas.microsoft.com/office/drawing/2014/main" id="{B37E9354-3967-8948-3A38-25EC0F713D3A}"/>
                    </a:ext>
                  </a:extLst>
                </p:cNvPr>
                <p:cNvPicPr/>
                <p:nvPr/>
              </p:nvPicPr>
              <p:blipFill>
                <a:blip r:embed="rId31"/>
                <a:stretch>
                  <a:fillRect/>
                </a:stretch>
              </p:blipFill>
              <p:spPr>
                <a:xfrm>
                  <a:off x="5371455" y="1798150"/>
                  <a:ext cx="50760" cy="1951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0" name="Ink 19">
                  <a:extLst>
                    <a:ext uri="{FF2B5EF4-FFF2-40B4-BE49-F238E27FC236}">
                      <a16:creationId xmlns:a16="http://schemas.microsoft.com/office/drawing/2014/main" id="{1224F454-B04E-4B88-EEDE-43558747B06C}"/>
                    </a:ext>
                  </a:extLst>
                </p14:cNvPr>
                <p14:cNvContentPartPr/>
                <p14:nvPr/>
              </p14:nvContentPartPr>
              <p14:xfrm>
                <a:off x="5371815" y="1713910"/>
                <a:ext cx="144360" cy="127800"/>
              </p14:xfrm>
            </p:contentPart>
          </mc:Choice>
          <mc:Fallback>
            <p:pic>
              <p:nvPicPr>
                <p:cNvPr id="20" name="Ink 19">
                  <a:extLst>
                    <a:ext uri="{FF2B5EF4-FFF2-40B4-BE49-F238E27FC236}">
                      <a16:creationId xmlns:a16="http://schemas.microsoft.com/office/drawing/2014/main" id="{1224F454-B04E-4B88-EEDE-43558747B06C}"/>
                    </a:ext>
                  </a:extLst>
                </p:cNvPr>
                <p:cNvPicPr/>
                <p:nvPr/>
              </p:nvPicPr>
              <p:blipFill>
                <a:blip r:embed="rId33"/>
                <a:stretch>
                  <a:fillRect/>
                </a:stretch>
              </p:blipFill>
              <p:spPr>
                <a:xfrm>
                  <a:off x="5353815" y="1695910"/>
                  <a:ext cx="180000" cy="1634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1" name="Ink 20">
                  <a:extLst>
                    <a:ext uri="{FF2B5EF4-FFF2-40B4-BE49-F238E27FC236}">
                      <a16:creationId xmlns:a16="http://schemas.microsoft.com/office/drawing/2014/main" id="{1CAE3051-6256-3824-4AA4-F041F3CA7FFA}"/>
                    </a:ext>
                  </a:extLst>
                </p14:cNvPr>
                <p14:cNvContentPartPr/>
                <p14:nvPr/>
              </p14:nvContentPartPr>
              <p14:xfrm>
                <a:off x="5501415" y="1767550"/>
                <a:ext cx="551520" cy="248040"/>
              </p14:xfrm>
            </p:contentPart>
          </mc:Choice>
          <mc:Fallback>
            <p:pic>
              <p:nvPicPr>
                <p:cNvPr id="21" name="Ink 20">
                  <a:extLst>
                    <a:ext uri="{FF2B5EF4-FFF2-40B4-BE49-F238E27FC236}">
                      <a16:creationId xmlns:a16="http://schemas.microsoft.com/office/drawing/2014/main" id="{1CAE3051-6256-3824-4AA4-F041F3CA7FFA}"/>
                    </a:ext>
                  </a:extLst>
                </p:cNvPr>
                <p:cNvPicPr/>
                <p:nvPr/>
              </p:nvPicPr>
              <p:blipFill>
                <a:blip r:embed="rId35"/>
                <a:stretch>
                  <a:fillRect/>
                </a:stretch>
              </p:blipFill>
              <p:spPr>
                <a:xfrm>
                  <a:off x="5483415" y="1749550"/>
                  <a:ext cx="587160" cy="2836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2" name="Ink 21">
                  <a:extLst>
                    <a:ext uri="{FF2B5EF4-FFF2-40B4-BE49-F238E27FC236}">
                      <a16:creationId xmlns:a16="http://schemas.microsoft.com/office/drawing/2014/main" id="{2CF42EF1-5737-A909-CBCA-91EE80A941ED}"/>
                    </a:ext>
                  </a:extLst>
                </p14:cNvPr>
                <p14:cNvContentPartPr/>
                <p14:nvPr/>
              </p14:nvContentPartPr>
              <p14:xfrm>
                <a:off x="6103335" y="1860430"/>
                <a:ext cx="29520" cy="5040"/>
              </p14:xfrm>
            </p:contentPart>
          </mc:Choice>
          <mc:Fallback>
            <p:pic>
              <p:nvPicPr>
                <p:cNvPr id="22" name="Ink 21">
                  <a:extLst>
                    <a:ext uri="{FF2B5EF4-FFF2-40B4-BE49-F238E27FC236}">
                      <a16:creationId xmlns:a16="http://schemas.microsoft.com/office/drawing/2014/main" id="{2CF42EF1-5737-A909-CBCA-91EE80A941ED}"/>
                    </a:ext>
                  </a:extLst>
                </p:cNvPr>
                <p:cNvPicPr/>
                <p:nvPr/>
              </p:nvPicPr>
              <p:blipFill>
                <a:blip r:embed="rId37"/>
                <a:stretch>
                  <a:fillRect/>
                </a:stretch>
              </p:blipFill>
              <p:spPr>
                <a:xfrm>
                  <a:off x="6085335" y="1842790"/>
                  <a:ext cx="65160" cy="406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3" name="Ink 22">
                  <a:extLst>
                    <a:ext uri="{FF2B5EF4-FFF2-40B4-BE49-F238E27FC236}">
                      <a16:creationId xmlns:a16="http://schemas.microsoft.com/office/drawing/2014/main" id="{67C2A0FB-C651-A381-ED78-57DFB67CE157}"/>
                    </a:ext>
                  </a:extLst>
                </p14:cNvPr>
                <p14:cNvContentPartPr/>
                <p14:nvPr/>
              </p14:nvContentPartPr>
              <p14:xfrm>
                <a:off x="6549015" y="1766470"/>
                <a:ext cx="4175640" cy="1224360"/>
              </p14:xfrm>
            </p:contentPart>
          </mc:Choice>
          <mc:Fallback>
            <p:pic>
              <p:nvPicPr>
                <p:cNvPr id="23" name="Ink 22">
                  <a:extLst>
                    <a:ext uri="{FF2B5EF4-FFF2-40B4-BE49-F238E27FC236}">
                      <a16:creationId xmlns:a16="http://schemas.microsoft.com/office/drawing/2014/main" id="{67C2A0FB-C651-A381-ED78-57DFB67CE157}"/>
                    </a:ext>
                  </a:extLst>
                </p:cNvPr>
                <p:cNvPicPr/>
                <p:nvPr/>
              </p:nvPicPr>
              <p:blipFill>
                <a:blip r:embed="rId39"/>
                <a:stretch>
                  <a:fillRect/>
                </a:stretch>
              </p:blipFill>
              <p:spPr>
                <a:xfrm>
                  <a:off x="6531375" y="1748830"/>
                  <a:ext cx="4211280" cy="12600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4" name="Ink 23">
                  <a:extLst>
                    <a:ext uri="{FF2B5EF4-FFF2-40B4-BE49-F238E27FC236}">
                      <a16:creationId xmlns:a16="http://schemas.microsoft.com/office/drawing/2014/main" id="{B6EA8A84-864E-4C2C-D358-ADAC8E169757}"/>
                    </a:ext>
                  </a:extLst>
                </p14:cNvPr>
                <p14:cNvContentPartPr/>
                <p14:nvPr/>
              </p14:nvContentPartPr>
              <p14:xfrm>
                <a:off x="10641495" y="2875990"/>
                <a:ext cx="174600" cy="113760"/>
              </p14:xfrm>
            </p:contentPart>
          </mc:Choice>
          <mc:Fallback>
            <p:pic>
              <p:nvPicPr>
                <p:cNvPr id="24" name="Ink 23">
                  <a:extLst>
                    <a:ext uri="{FF2B5EF4-FFF2-40B4-BE49-F238E27FC236}">
                      <a16:creationId xmlns:a16="http://schemas.microsoft.com/office/drawing/2014/main" id="{B6EA8A84-864E-4C2C-D358-ADAC8E169757}"/>
                    </a:ext>
                  </a:extLst>
                </p:cNvPr>
                <p:cNvPicPr/>
                <p:nvPr/>
              </p:nvPicPr>
              <p:blipFill>
                <a:blip r:embed="rId41"/>
                <a:stretch>
                  <a:fillRect/>
                </a:stretch>
              </p:blipFill>
              <p:spPr>
                <a:xfrm>
                  <a:off x="10623495" y="2858350"/>
                  <a:ext cx="21024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5" name="Ink 24">
                  <a:extLst>
                    <a:ext uri="{FF2B5EF4-FFF2-40B4-BE49-F238E27FC236}">
                      <a16:creationId xmlns:a16="http://schemas.microsoft.com/office/drawing/2014/main" id="{0117B8AC-4D19-3BC1-42C7-AD5DE53A41F9}"/>
                    </a:ext>
                  </a:extLst>
                </p14:cNvPr>
                <p14:cNvContentPartPr/>
                <p14:nvPr/>
              </p14:nvContentPartPr>
              <p14:xfrm>
                <a:off x="10166295" y="3079750"/>
                <a:ext cx="1250640" cy="321840"/>
              </p14:xfrm>
            </p:contentPart>
          </mc:Choice>
          <mc:Fallback>
            <p:pic>
              <p:nvPicPr>
                <p:cNvPr id="25" name="Ink 24">
                  <a:extLst>
                    <a:ext uri="{FF2B5EF4-FFF2-40B4-BE49-F238E27FC236}">
                      <a16:creationId xmlns:a16="http://schemas.microsoft.com/office/drawing/2014/main" id="{0117B8AC-4D19-3BC1-42C7-AD5DE53A41F9}"/>
                    </a:ext>
                  </a:extLst>
                </p:cNvPr>
                <p:cNvPicPr/>
                <p:nvPr/>
              </p:nvPicPr>
              <p:blipFill>
                <a:blip r:embed="rId43"/>
                <a:stretch>
                  <a:fillRect/>
                </a:stretch>
              </p:blipFill>
              <p:spPr>
                <a:xfrm>
                  <a:off x="10148655" y="3061750"/>
                  <a:ext cx="1286280" cy="3574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6" name="Ink 25">
                  <a:extLst>
                    <a:ext uri="{FF2B5EF4-FFF2-40B4-BE49-F238E27FC236}">
                      <a16:creationId xmlns:a16="http://schemas.microsoft.com/office/drawing/2014/main" id="{8F7F84F9-B3F8-52FF-BD73-708B19125018}"/>
                    </a:ext>
                  </a:extLst>
                </p14:cNvPr>
                <p14:cNvContentPartPr/>
                <p14:nvPr/>
              </p14:nvContentPartPr>
              <p14:xfrm>
                <a:off x="10099695" y="3131230"/>
                <a:ext cx="1537560" cy="1388160"/>
              </p14:xfrm>
            </p:contentPart>
          </mc:Choice>
          <mc:Fallback>
            <p:pic>
              <p:nvPicPr>
                <p:cNvPr id="26" name="Ink 25">
                  <a:extLst>
                    <a:ext uri="{FF2B5EF4-FFF2-40B4-BE49-F238E27FC236}">
                      <a16:creationId xmlns:a16="http://schemas.microsoft.com/office/drawing/2014/main" id="{8F7F84F9-B3F8-52FF-BD73-708B19125018}"/>
                    </a:ext>
                  </a:extLst>
                </p:cNvPr>
                <p:cNvPicPr/>
                <p:nvPr/>
              </p:nvPicPr>
              <p:blipFill>
                <a:blip r:embed="rId45"/>
                <a:stretch>
                  <a:fillRect/>
                </a:stretch>
              </p:blipFill>
              <p:spPr>
                <a:xfrm>
                  <a:off x="10082055" y="3113230"/>
                  <a:ext cx="1573200" cy="14238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7" name="Ink 26">
                  <a:extLst>
                    <a:ext uri="{FF2B5EF4-FFF2-40B4-BE49-F238E27FC236}">
                      <a16:creationId xmlns:a16="http://schemas.microsoft.com/office/drawing/2014/main" id="{CC38C8EF-866A-84F7-21D9-9E8A80954336}"/>
                    </a:ext>
                  </a:extLst>
                </p14:cNvPr>
                <p14:cNvContentPartPr/>
                <p14:nvPr/>
              </p14:nvContentPartPr>
              <p14:xfrm>
                <a:off x="11369415" y="3342190"/>
                <a:ext cx="101880" cy="1082880"/>
              </p14:xfrm>
            </p:contentPart>
          </mc:Choice>
          <mc:Fallback>
            <p:pic>
              <p:nvPicPr>
                <p:cNvPr id="27" name="Ink 26">
                  <a:extLst>
                    <a:ext uri="{FF2B5EF4-FFF2-40B4-BE49-F238E27FC236}">
                      <a16:creationId xmlns:a16="http://schemas.microsoft.com/office/drawing/2014/main" id="{CC38C8EF-866A-84F7-21D9-9E8A80954336}"/>
                    </a:ext>
                  </a:extLst>
                </p:cNvPr>
                <p:cNvPicPr/>
                <p:nvPr/>
              </p:nvPicPr>
              <p:blipFill>
                <a:blip r:embed="rId47"/>
                <a:stretch>
                  <a:fillRect/>
                </a:stretch>
              </p:blipFill>
              <p:spPr>
                <a:xfrm>
                  <a:off x="11351415" y="3324550"/>
                  <a:ext cx="137520" cy="11185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8" name="Ink 27">
                  <a:extLst>
                    <a:ext uri="{FF2B5EF4-FFF2-40B4-BE49-F238E27FC236}">
                      <a16:creationId xmlns:a16="http://schemas.microsoft.com/office/drawing/2014/main" id="{1891BF60-7EA4-6775-4583-CEBE0FD0745E}"/>
                    </a:ext>
                  </a:extLst>
                </p14:cNvPr>
                <p14:cNvContentPartPr/>
                <p14:nvPr/>
              </p14:nvContentPartPr>
              <p14:xfrm>
                <a:off x="10479135" y="4004230"/>
                <a:ext cx="200160" cy="231120"/>
              </p14:xfrm>
            </p:contentPart>
          </mc:Choice>
          <mc:Fallback>
            <p:pic>
              <p:nvPicPr>
                <p:cNvPr id="28" name="Ink 27">
                  <a:extLst>
                    <a:ext uri="{FF2B5EF4-FFF2-40B4-BE49-F238E27FC236}">
                      <a16:creationId xmlns:a16="http://schemas.microsoft.com/office/drawing/2014/main" id="{1891BF60-7EA4-6775-4583-CEBE0FD0745E}"/>
                    </a:ext>
                  </a:extLst>
                </p:cNvPr>
                <p:cNvPicPr/>
                <p:nvPr/>
              </p:nvPicPr>
              <p:blipFill>
                <a:blip r:embed="rId49"/>
                <a:stretch>
                  <a:fillRect/>
                </a:stretch>
              </p:blipFill>
              <p:spPr>
                <a:xfrm>
                  <a:off x="10461135" y="3986590"/>
                  <a:ext cx="235800" cy="2667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29" name="Ink 28">
                  <a:extLst>
                    <a:ext uri="{FF2B5EF4-FFF2-40B4-BE49-F238E27FC236}">
                      <a16:creationId xmlns:a16="http://schemas.microsoft.com/office/drawing/2014/main" id="{EB92C2AA-5EF2-AB85-552E-CC6142EFF4FE}"/>
                    </a:ext>
                  </a:extLst>
                </p14:cNvPr>
                <p14:cNvContentPartPr/>
                <p14:nvPr/>
              </p14:nvContentPartPr>
              <p14:xfrm>
                <a:off x="10711695" y="3980830"/>
                <a:ext cx="120600" cy="221760"/>
              </p14:xfrm>
            </p:contentPart>
          </mc:Choice>
          <mc:Fallback>
            <p:pic>
              <p:nvPicPr>
                <p:cNvPr id="29" name="Ink 28">
                  <a:extLst>
                    <a:ext uri="{FF2B5EF4-FFF2-40B4-BE49-F238E27FC236}">
                      <a16:creationId xmlns:a16="http://schemas.microsoft.com/office/drawing/2014/main" id="{EB92C2AA-5EF2-AB85-552E-CC6142EFF4FE}"/>
                    </a:ext>
                  </a:extLst>
                </p:cNvPr>
                <p:cNvPicPr/>
                <p:nvPr/>
              </p:nvPicPr>
              <p:blipFill>
                <a:blip r:embed="rId51"/>
                <a:stretch>
                  <a:fillRect/>
                </a:stretch>
              </p:blipFill>
              <p:spPr>
                <a:xfrm>
                  <a:off x="10694055" y="3963190"/>
                  <a:ext cx="156240" cy="2574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0" name="Ink 29">
                  <a:extLst>
                    <a:ext uri="{FF2B5EF4-FFF2-40B4-BE49-F238E27FC236}">
                      <a16:creationId xmlns:a16="http://schemas.microsoft.com/office/drawing/2014/main" id="{D91B4B87-679A-A85C-29AE-ECBA65CDAA48}"/>
                    </a:ext>
                  </a:extLst>
                </p14:cNvPr>
                <p14:cNvContentPartPr/>
                <p14:nvPr/>
              </p14:nvContentPartPr>
              <p14:xfrm>
                <a:off x="10734015" y="3962110"/>
                <a:ext cx="293040" cy="243000"/>
              </p14:xfrm>
            </p:contentPart>
          </mc:Choice>
          <mc:Fallback>
            <p:pic>
              <p:nvPicPr>
                <p:cNvPr id="30" name="Ink 29">
                  <a:extLst>
                    <a:ext uri="{FF2B5EF4-FFF2-40B4-BE49-F238E27FC236}">
                      <a16:creationId xmlns:a16="http://schemas.microsoft.com/office/drawing/2014/main" id="{D91B4B87-679A-A85C-29AE-ECBA65CDAA48}"/>
                    </a:ext>
                  </a:extLst>
                </p:cNvPr>
                <p:cNvPicPr/>
                <p:nvPr/>
              </p:nvPicPr>
              <p:blipFill>
                <a:blip r:embed="rId53"/>
                <a:stretch>
                  <a:fillRect/>
                </a:stretch>
              </p:blipFill>
              <p:spPr>
                <a:xfrm>
                  <a:off x="10716375" y="3944470"/>
                  <a:ext cx="328680" cy="27864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1" name="Ink 30">
                  <a:extLst>
                    <a:ext uri="{FF2B5EF4-FFF2-40B4-BE49-F238E27FC236}">
                      <a16:creationId xmlns:a16="http://schemas.microsoft.com/office/drawing/2014/main" id="{E455157E-E881-598B-A682-218DD209236F}"/>
                    </a:ext>
                  </a:extLst>
                </p14:cNvPr>
                <p14:cNvContentPartPr/>
                <p14:nvPr/>
              </p14:nvContentPartPr>
              <p14:xfrm>
                <a:off x="11054415" y="3967870"/>
                <a:ext cx="131400" cy="249480"/>
              </p14:xfrm>
            </p:contentPart>
          </mc:Choice>
          <mc:Fallback>
            <p:pic>
              <p:nvPicPr>
                <p:cNvPr id="31" name="Ink 30">
                  <a:extLst>
                    <a:ext uri="{FF2B5EF4-FFF2-40B4-BE49-F238E27FC236}">
                      <a16:creationId xmlns:a16="http://schemas.microsoft.com/office/drawing/2014/main" id="{E455157E-E881-598B-A682-218DD209236F}"/>
                    </a:ext>
                  </a:extLst>
                </p:cNvPr>
                <p:cNvPicPr/>
                <p:nvPr/>
              </p:nvPicPr>
              <p:blipFill>
                <a:blip r:embed="rId55"/>
                <a:stretch>
                  <a:fillRect/>
                </a:stretch>
              </p:blipFill>
              <p:spPr>
                <a:xfrm>
                  <a:off x="11036775" y="3950230"/>
                  <a:ext cx="167040" cy="2851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2" name="Ink 31">
                  <a:extLst>
                    <a:ext uri="{FF2B5EF4-FFF2-40B4-BE49-F238E27FC236}">
                      <a16:creationId xmlns:a16="http://schemas.microsoft.com/office/drawing/2014/main" id="{B205EF91-B638-A147-969C-5A8A128964B8}"/>
                    </a:ext>
                  </a:extLst>
                </p14:cNvPr>
                <p14:cNvContentPartPr/>
                <p14:nvPr/>
              </p14:nvContentPartPr>
              <p14:xfrm>
                <a:off x="11074935" y="4122310"/>
                <a:ext cx="136800" cy="24840"/>
              </p14:xfrm>
            </p:contentPart>
          </mc:Choice>
          <mc:Fallback>
            <p:pic>
              <p:nvPicPr>
                <p:cNvPr id="32" name="Ink 31">
                  <a:extLst>
                    <a:ext uri="{FF2B5EF4-FFF2-40B4-BE49-F238E27FC236}">
                      <a16:creationId xmlns:a16="http://schemas.microsoft.com/office/drawing/2014/main" id="{B205EF91-B638-A147-969C-5A8A128964B8}"/>
                    </a:ext>
                  </a:extLst>
                </p:cNvPr>
                <p:cNvPicPr/>
                <p:nvPr/>
              </p:nvPicPr>
              <p:blipFill>
                <a:blip r:embed="rId57"/>
                <a:stretch>
                  <a:fillRect/>
                </a:stretch>
              </p:blipFill>
              <p:spPr>
                <a:xfrm>
                  <a:off x="11056935" y="4104670"/>
                  <a:ext cx="172440" cy="604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4" name="Ink 33">
                  <a:extLst>
                    <a:ext uri="{FF2B5EF4-FFF2-40B4-BE49-F238E27FC236}">
                      <a16:creationId xmlns:a16="http://schemas.microsoft.com/office/drawing/2014/main" id="{21CA3FE2-0F33-090F-B64F-720A228799FB}"/>
                    </a:ext>
                  </a:extLst>
                </p14:cNvPr>
                <p14:cNvContentPartPr/>
                <p14:nvPr/>
              </p14:nvContentPartPr>
              <p14:xfrm>
                <a:off x="7593015" y="1404670"/>
                <a:ext cx="256320" cy="238320"/>
              </p14:xfrm>
            </p:contentPart>
          </mc:Choice>
          <mc:Fallback>
            <p:pic>
              <p:nvPicPr>
                <p:cNvPr id="34" name="Ink 33">
                  <a:extLst>
                    <a:ext uri="{FF2B5EF4-FFF2-40B4-BE49-F238E27FC236}">
                      <a16:creationId xmlns:a16="http://schemas.microsoft.com/office/drawing/2014/main" id="{21CA3FE2-0F33-090F-B64F-720A228799FB}"/>
                    </a:ext>
                  </a:extLst>
                </p:cNvPr>
                <p:cNvPicPr/>
                <p:nvPr/>
              </p:nvPicPr>
              <p:blipFill>
                <a:blip r:embed="rId59"/>
                <a:stretch>
                  <a:fillRect/>
                </a:stretch>
              </p:blipFill>
              <p:spPr>
                <a:xfrm>
                  <a:off x="7575375" y="1387030"/>
                  <a:ext cx="291960" cy="2739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5" name="Ink 34">
                  <a:extLst>
                    <a:ext uri="{FF2B5EF4-FFF2-40B4-BE49-F238E27FC236}">
                      <a16:creationId xmlns:a16="http://schemas.microsoft.com/office/drawing/2014/main" id="{58E4B1C4-3A33-CB59-CA51-CA4A3D1706E6}"/>
                    </a:ext>
                  </a:extLst>
                </p14:cNvPr>
                <p14:cNvContentPartPr/>
                <p14:nvPr/>
              </p14:nvContentPartPr>
              <p14:xfrm>
                <a:off x="7649895" y="1406470"/>
                <a:ext cx="267840" cy="16200"/>
              </p14:xfrm>
            </p:contentPart>
          </mc:Choice>
          <mc:Fallback>
            <p:pic>
              <p:nvPicPr>
                <p:cNvPr id="35" name="Ink 34">
                  <a:extLst>
                    <a:ext uri="{FF2B5EF4-FFF2-40B4-BE49-F238E27FC236}">
                      <a16:creationId xmlns:a16="http://schemas.microsoft.com/office/drawing/2014/main" id="{58E4B1C4-3A33-CB59-CA51-CA4A3D1706E6}"/>
                    </a:ext>
                  </a:extLst>
                </p:cNvPr>
                <p:cNvPicPr/>
                <p:nvPr/>
              </p:nvPicPr>
              <p:blipFill>
                <a:blip r:embed="rId61"/>
                <a:stretch>
                  <a:fillRect/>
                </a:stretch>
              </p:blipFill>
              <p:spPr>
                <a:xfrm>
                  <a:off x="7631895" y="1388470"/>
                  <a:ext cx="303480" cy="518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6" name="Ink 35">
                  <a:extLst>
                    <a:ext uri="{FF2B5EF4-FFF2-40B4-BE49-F238E27FC236}">
                      <a16:creationId xmlns:a16="http://schemas.microsoft.com/office/drawing/2014/main" id="{6061239A-9664-04B4-9DAF-35DB8CF4B71B}"/>
                    </a:ext>
                  </a:extLst>
                </p14:cNvPr>
                <p14:cNvContentPartPr/>
                <p14:nvPr/>
              </p14:nvContentPartPr>
              <p14:xfrm>
                <a:off x="7914495" y="1532830"/>
                <a:ext cx="124920" cy="135720"/>
              </p14:xfrm>
            </p:contentPart>
          </mc:Choice>
          <mc:Fallback>
            <p:pic>
              <p:nvPicPr>
                <p:cNvPr id="36" name="Ink 35">
                  <a:extLst>
                    <a:ext uri="{FF2B5EF4-FFF2-40B4-BE49-F238E27FC236}">
                      <a16:creationId xmlns:a16="http://schemas.microsoft.com/office/drawing/2014/main" id="{6061239A-9664-04B4-9DAF-35DB8CF4B71B}"/>
                    </a:ext>
                  </a:extLst>
                </p:cNvPr>
                <p:cNvPicPr/>
                <p:nvPr/>
              </p:nvPicPr>
              <p:blipFill>
                <a:blip r:embed="rId63"/>
                <a:stretch>
                  <a:fillRect/>
                </a:stretch>
              </p:blipFill>
              <p:spPr>
                <a:xfrm>
                  <a:off x="7896855" y="1515190"/>
                  <a:ext cx="16056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7" name="Ink 36">
                  <a:extLst>
                    <a:ext uri="{FF2B5EF4-FFF2-40B4-BE49-F238E27FC236}">
                      <a16:creationId xmlns:a16="http://schemas.microsoft.com/office/drawing/2014/main" id="{548CDE7A-033F-BFE4-5EDC-72E2D050C737}"/>
                    </a:ext>
                  </a:extLst>
                </p14:cNvPr>
                <p14:cNvContentPartPr/>
                <p14:nvPr/>
              </p14:nvContentPartPr>
              <p14:xfrm>
                <a:off x="8075055" y="1521670"/>
                <a:ext cx="138600" cy="125280"/>
              </p14:xfrm>
            </p:contentPart>
          </mc:Choice>
          <mc:Fallback>
            <p:pic>
              <p:nvPicPr>
                <p:cNvPr id="37" name="Ink 36">
                  <a:extLst>
                    <a:ext uri="{FF2B5EF4-FFF2-40B4-BE49-F238E27FC236}">
                      <a16:creationId xmlns:a16="http://schemas.microsoft.com/office/drawing/2014/main" id="{548CDE7A-033F-BFE4-5EDC-72E2D050C737}"/>
                    </a:ext>
                  </a:extLst>
                </p:cNvPr>
                <p:cNvPicPr/>
                <p:nvPr/>
              </p:nvPicPr>
              <p:blipFill>
                <a:blip r:embed="rId65"/>
                <a:stretch>
                  <a:fillRect/>
                </a:stretch>
              </p:blipFill>
              <p:spPr>
                <a:xfrm>
                  <a:off x="8057415" y="1504030"/>
                  <a:ext cx="174240" cy="1609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38" name="Ink 37">
                  <a:extLst>
                    <a:ext uri="{FF2B5EF4-FFF2-40B4-BE49-F238E27FC236}">
                      <a16:creationId xmlns:a16="http://schemas.microsoft.com/office/drawing/2014/main" id="{299E9599-BDD8-4C22-19EE-24BB27B33198}"/>
                    </a:ext>
                  </a:extLst>
                </p14:cNvPr>
                <p14:cNvContentPartPr/>
                <p14:nvPr/>
              </p14:nvContentPartPr>
              <p14:xfrm>
                <a:off x="8202495" y="1511590"/>
                <a:ext cx="106560" cy="139680"/>
              </p14:xfrm>
            </p:contentPart>
          </mc:Choice>
          <mc:Fallback>
            <p:pic>
              <p:nvPicPr>
                <p:cNvPr id="38" name="Ink 37">
                  <a:extLst>
                    <a:ext uri="{FF2B5EF4-FFF2-40B4-BE49-F238E27FC236}">
                      <a16:creationId xmlns:a16="http://schemas.microsoft.com/office/drawing/2014/main" id="{299E9599-BDD8-4C22-19EE-24BB27B33198}"/>
                    </a:ext>
                  </a:extLst>
                </p:cNvPr>
                <p:cNvPicPr/>
                <p:nvPr/>
              </p:nvPicPr>
              <p:blipFill>
                <a:blip r:embed="rId67"/>
                <a:stretch>
                  <a:fillRect/>
                </a:stretch>
              </p:blipFill>
              <p:spPr>
                <a:xfrm>
                  <a:off x="8184855" y="1493950"/>
                  <a:ext cx="142200" cy="17532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39" name="Ink 38">
                  <a:extLst>
                    <a:ext uri="{FF2B5EF4-FFF2-40B4-BE49-F238E27FC236}">
                      <a16:creationId xmlns:a16="http://schemas.microsoft.com/office/drawing/2014/main" id="{64150221-6DED-61EF-19D5-D2FBB273A517}"/>
                    </a:ext>
                  </a:extLst>
                </p14:cNvPr>
                <p14:cNvContentPartPr/>
                <p14:nvPr/>
              </p14:nvContentPartPr>
              <p14:xfrm>
                <a:off x="8359455" y="1519510"/>
                <a:ext cx="98280" cy="135000"/>
              </p14:xfrm>
            </p:contentPart>
          </mc:Choice>
          <mc:Fallback>
            <p:pic>
              <p:nvPicPr>
                <p:cNvPr id="39" name="Ink 38">
                  <a:extLst>
                    <a:ext uri="{FF2B5EF4-FFF2-40B4-BE49-F238E27FC236}">
                      <a16:creationId xmlns:a16="http://schemas.microsoft.com/office/drawing/2014/main" id="{64150221-6DED-61EF-19D5-D2FBB273A517}"/>
                    </a:ext>
                  </a:extLst>
                </p:cNvPr>
                <p:cNvPicPr/>
                <p:nvPr/>
              </p:nvPicPr>
              <p:blipFill>
                <a:blip r:embed="rId69"/>
                <a:stretch>
                  <a:fillRect/>
                </a:stretch>
              </p:blipFill>
              <p:spPr>
                <a:xfrm>
                  <a:off x="8341815" y="1501870"/>
                  <a:ext cx="13392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0" name="Ink 39">
                  <a:extLst>
                    <a:ext uri="{FF2B5EF4-FFF2-40B4-BE49-F238E27FC236}">
                      <a16:creationId xmlns:a16="http://schemas.microsoft.com/office/drawing/2014/main" id="{4737ECD2-92A4-192E-5436-40145FF6A870}"/>
                    </a:ext>
                  </a:extLst>
                </p14:cNvPr>
                <p14:cNvContentPartPr/>
                <p14:nvPr/>
              </p14:nvContentPartPr>
              <p14:xfrm>
                <a:off x="8499855" y="1536070"/>
                <a:ext cx="96480" cy="112320"/>
              </p14:xfrm>
            </p:contentPart>
          </mc:Choice>
          <mc:Fallback>
            <p:pic>
              <p:nvPicPr>
                <p:cNvPr id="40" name="Ink 39">
                  <a:extLst>
                    <a:ext uri="{FF2B5EF4-FFF2-40B4-BE49-F238E27FC236}">
                      <a16:creationId xmlns:a16="http://schemas.microsoft.com/office/drawing/2014/main" id="{4737ECD2-92A4-192E-5436-40145FF6A870}"/>
                    </a:ext>
                  </a:extLst>
                </p:cNvPr>
                <p:cNvPicPr/>
                <p:nvPr/>
              </p:nvPicPr>
              <p:blipFill>
                <a:blip r:embed="rId71"/>
                <a:stretch>
                  <a:fillRect/>
                </a:stretch>
              </p:blipFill>
              <p:spPr>
                <a:xfrm>
                  <a:off x="8482215" y="1518070"/>
                  <a:ext cx="132120" cy="1479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1" name="Ink 40">
                  <a:extLst>
                    <a:ext uri="{FF2B5EF4-FFF2-40B4-BE49-F238E27FC236}">
                      <a16:creationId xmlns:a16="http://schemas.microsoft.com/office/drawing/2014/main" id="{1E9056DF-3238-4AB1-34FF-BAA507652C40}"/>
                    </a:ext>
                  </a:extLst>
                </p14:cNvPr>
                <p14:cNvContentPartPr/>
                <p14:nvPr/>
              </p14:nvContentPartPr>
              <p14:xfrm>
                <a:off x="8621535" y="1610230"/>
                <a:ext cx="46800" cy="15120"/>
              </p14:xfrm>
            </p:contentPart>
          </mc:Choice>
          <mc:Fallback>
            <p:pic>
              <p:nvPicPr>
                <p:cNvPr id="41" name="Ink 40">
                  <a:extLst>
                    <a:ext uri="{FF2B5EF4-FFF2-40B4-BE49-F238E27FC236}">
                      <a16:creationId xmlns:a16="http://schemas.microsoft.com/office/drawing/2014/main" id="{1E9056DF-3238-4AB1-34FF-BAA507652C40}"/>
                    </a:ext>
                  </a:extLst>
                </p:cNvPr>
                <p:cNvPicPr/>
                <p:nvPr/>
              </p:nvPicPr>
              <p:blipFill>
                <a:blip r:embed="rId73"/>
                <a:stretch>
                  <a:fillRect/>
                </a:stretch>
              </p:blipFill>
              <p:spPr>
                <a:xfrm>
                  <a:off x="8603535" y="1592230"/>
                  <a:ext cx="82440" cy="5076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2" name="Ink 41">
                  <a:extLst>
                    <a:ext uri="{FF2B5EF4-FFF2-40B4-BE49-F238E27FC236}">
                      <a16:creationId xmlns:a16="http://schemas.microsoft.com/office/drawing/2014/main" id="{4E7FC19F-23A1-D39E-94D3-FE9A3F25B9E3}"/>
                    </a:ext>
                  </a:extLst>
                </p14:cNvPr>
                <p14:cNvContentPartPr/>
                <p14:nvPr/>
              </p14:nvContentPartPr>
              <p14:xfrm>
                <a:off x="9193575" y="1518790"/>
                <a:ext cx="49320" cy="228240"/>
              </p14:xfrm>
            </p:contentPart>
          </mc:Choice>
          <mc:Fallback>
            <p:pic>
              <p:nvPicPr>
                <p:cNvPr id="42" name="Ink 41">
                  <a:extLst>
                    <a:ext uri="{FF2B5EF4-FFF2-40B4-BE49-F238E27FC236}">
                      <a16:creationId xmlns:a16="http://schemas.microsoft.com/office/drawing/2014/main" id="{4E7FC19F-23A1-D39E-94D3-FE9A3F25B9E3}"/>
                    </a:ext>
                  </a:extLst>
                </p:cNvPr>
                <p:cNvPicPr/>
                <p:nvPr/>
              </p:nvPicPr>
              <p:blipFill>
                <a:blip r:embed="rId75"/>
                <a:stretch>
                  <a:fillRect/>
                </a:stretch>
              </p:blipFill>
              <p:spPr>
                <a:xfrm>
                  <a:off x="9175935" y="1500790"/>
                  <a:ext cx="84960" cy="26388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3" name="Ink 42">
                  <a:extLst>
                    <a:ext uri="{FF2B5EF4-FFF2-40B4-BE49-F238E27FC236}">
                      <a16:creationId xmlns:a16="http://schemas.microsoft.com/office/drawing/2014/main" id="{476DB5F6-45AE-3B5A-9B90-E40349C851FD}"/>
                    </a:ext>
                  </a:extLst>
                </p14:cNvPr>
                <p14:cNvContentPartPr/>
                <p14:nvPr/>
              </p14:nvContentPartPr>
              <p14:xfrm>
                <a:off x="9305535" y="1557310"/>
                <a:ext cx="89640" cy="170640"/>
              </p14:xfrm>
            </p:contentPart>
          </mc:Choice>
          <mc:Fallback>
            <p:pic>
              <p:nvPicPr>
                <p:cNvPr id="43" name="Ink 42">
                  <a:extLst>
                    <a:ext uri="{FF2B5EF4-FFF2-40B4-BE49-F238E27FC236}">
                      <a16:creationId xmlns:a16="http://schemas.microsoft.com/office/drawing/2014/main" id="{476DB5F6-45AE-3B5A-9B90-E40349C851FD}"/>
                    </a:ext>
                  </a:extLst>
                </p:cNvPr>
                <p:cNvPicPr/>
                <p:nvPr/>
              </p:nvPicPr>
              <p:blipFill>
                <a:blip r:embed="rId77"/>
                <a:stretch>
                  <a:fillRect/>
                </a:stretch>
              </p:blipFill>
              <p:spPr>
                <a:xfrm>
                  <a:off x="9287535" y="1539670"/>
                  <a:ext cx="125280" cy="20628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4" name="Ink 43">
                  <a:extLst>
                    <a:ext uri="{FF2B5EF4-FFF2-40B4-BE49-F238E27FC236}">
                      <a16:creationId xmlns:a16="http://schemas.microsoft.com/office/drawing/2014/main" id="{4F8BA3BE-EA8F-7601-BC91-1B7178EEE277}"/>
                    </a:ext>
                  </a:extLst>
                </p14:cNvPr>
                <p14:cNvContentPartPr/>
                <p14:nvPr/>
              </p14:nvContentPartPr>
              <p14:xfrm>
                <a:off x="9473295" y="1592230"/>
                <a:ext cx="28800" cy="124200"/>
              </p14:xfrm>
            </p:contentPart>
          </mc:Choice>
          <mc:Fallback>
            <p:pic>
              <p:nvPicPr>
                <p:cNvPr id="44" name="Ink 43">
                  <a:extLst>
                    <a:ext uri="{FF2B5EF4-FFF2-40B4-BE49-F238E27FC236}">
                      <a16:creationId xmlns:a16="http://schemas.microsoft.com/office/drawing/2014/main" id="{4F8BA3BE-EA8F-7601-BC91-1B7178EEE277}"/>
                    </a:ext>
                  </a:extLst>
                </p:cNvPr>
                <p:cNvPicPr/>
                <p:nvPr/>
              </p:nvPicPr>
              <p:blipFill>
                <a:blip r:embed="rId79"/>
                <a:stretch>
                  <a:fillRect/>
                </a:stretch>
              </p:blipFill>
              <p:spPr>
                <a:xfrm>
                  <a:off x="9455655" y="1574230"/>
                  <a:ext cx="64440" cy="1598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5" name="Ink 44">
                  <a:extLst>
                    <a:ext uri="{FF2B5EF4-FFF2-40B4-BE49-F238E27FC236}">
                      <a16:creationId xmlns:a16="http://schemas.microsoft.com/office/drawing/2014/main" id="{9944FAEE-D1E3-B2E1-F985-F2CAEAD2C768}"/>
                    </a:ext>
                  </a:extLst>
                </p14:cNvPr>
                <p14:cNvContentPartPr/>
                <p14:nvPr/>
              </p14:nvContentPartPr>
              <p14:xfrm>
                <a:off x="9596055" y="1603750"/>
                <a:ext cx="77040" cy="112320"/>
              </p14:xfrm>
            </p:contentPart>
          </mc:Choice>
          <mc:Fallback>
            <p:pic>
              <p:nvPicPr>
                <p:cNvPr id="45" name="Ink 44">
                  <a:extLst>
                    <a:ext uri="{FF2B5EF4-FFF2-40B4-BE49-F238E27FC236}">
                      <a16:creationId xmlns:a16="http://schemas.microsoft.com/office/drawing/2014/main" id="{9944FAEE-D1E3-B2E1-F985-F2CAEAD2C768}"/>
                    </a:ext>
                  </a:extLst>
                </p:cNvPr>
                <p:cNvPicPr/>
                <p:nvPr/>
              </p:nvPicPr>
              <p:blipFill>
                <a:blip r:embed="rId81"/>
                <a:stretch>
                  <a:fillRect/>
                </a:stretch>
              </p:blipFill>
              <p:spPr>
                <a:xfrm>
                  <a:off x="9578415" y="1585750"/>
                  <a:ext cx="112680" cy="1479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46" name="Ink 45">
                  <a:extLst>
                    <a:ext uri="{FF2B5EF4-FFF2-40B4-BE49-F238E27FC236}">
                      <a16:creationId xmlns:a16="http://schemas.microsoft.com/office/drawing/2014/main" id="{67B786FF-2E7F-AB17-3781-2890E5B44421}"/>
                    </a:ext>
                  </a:extLst>
                </p14:cNvPr>
                <p14:cNvContentPartPr/>
                <p14:nvPr/>
              </p14:nvContentPartPr>
              <p14:xfrm>
                <a:off x="9744375" y="1591510"/>
                <a:ext cx="111960" cy="121680"/>
              </p14:xfrm>
            </p:contentPart>
          </mc:Choice>
          <mc:Fallback>
            <p:pic>
              <p:nvPicPr>
                <p:cNvPr id="46" name="Ink 45">
                  <a:extLst>
                    <a:ext uri="{FF2B5EF4-FFF2-40B4-BE49-F238E27FC236}">
                      <a16:creationId xmlns:a16="http://schemas.microsoft.com/office/drawing/2014/main" id="{67B786FF-2E7F-AB17-3781-2890E5B44421}"/>
                    </a:ext>
                  </a:extLst>
                </p:cNvPr>
                <p:cNvPicPr/>
                <p:nvPr/>
              </p:nvPicPr>
              <p:blipFill>
                <a:blip r:embed="rId83"/>
                <a:stretch>
                  <a:fillRect/>
                </a:stretch>
              </p:blipFill>
              <p:spPr>
                <a:xfrm>
                  <a:off x="9726375" y="1573870"/>
                  <a:ext cx="147600" cy="1573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47" name="Ink 46">
                  <a:extLst>
                    <a:ext uri="{FF2B5EF4-FFF2-40B4-BE49-F238E27FC236}">
                      <a16:creationId xmlns:a16="http://schemas.microsoft.com/office/drawing/2014/main" id="{8A36C190-FED0-7982-2968-7ACD7F444CA7}"/>
                    </a:ext>
                  </a:extLst>
                </p14:cNvPr>
                <p14:cNvContentPartPr/>
                <p14:nvPr/>
              </p14:nvContentPartPr>
              <p14:xfrm>
                <a:off x="9929055" y="1578190"/>
                <a:ext cx="115560" cy="176400"/>
              </p14:xfrm>
            </p:contentPart>
          </mc:Choice>
          <mc:Fallback>
            <p:pic>
              <p:nvPicPr>
                <p:cNvPr id="47" name="Ink 46">
                  <a:extLst>
                    <a:ext uri="{FF2B5EF4-FFF2-40B4-BE49-F238E27FC236}">
                      <a16:creationId xmlns:a16="http://schemas.microsoft.com/office/drawing/2014/main" id="{8A36C190-FED0-7982-2968-7ACD7F444CA7}"/>
                    </a:ext>
                  </a:extLst>
                </p:cNvPr>
                <p:cNvPicPr/>
                <p:nvPr/>
              </p:nvPicPr>
              <p:blipFill>
                <a:blip r:embed="rId85"/>
                <a:stretch>
                  <a:fillRect/>
                </a:stretch>
              </p:blipFill>
              <p:spPr>
                <a:xfrm>
                  <a:off x="9911415" y="1560190"/>
                  <a:ext cx="151200" cy="2120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48" name="Ink 47">
                  <a:extLst>
                    <a:ext uri="{FF2B5EF4-FFF2-40B4-BE49-F238E27FC236}">
                      <a16:creationId xmlns:a16="http://schemas.microsoft.com/office/drawing/2014/main" id="{D6B7B05C-4AEB-2463-946A-ABBA1DFA57CF}"/>
                    </a:ext>
                  </a:extLst>
                </p14:cNvPr>
                <p14:cNvContentPartPr/>
                <p14:nvPr/>
              </p14:nvContentPartPr>
              <p14:xfrm>
                <a:off x="9973695" y="1618870"/>
                <a:ext cx="287280" cy="162720"/>
              </p14:xfrm>
            </p:contentPart>
          </mc:Choice>
          <mc:Fallback>
            <p:pic>
              <p:nvPicPr>
                <p:cNvPr id="48" name="Ink 47">
                  <a:extLst>
                    <a:ext uri="{FF2B5EF4-FFF2-40B4-BE49-F238E27FC236}">
                      <a16:creationId xmlns:a16="http://schemas.microsoft.com/office/drawing/2014/main" id="{D6B7B05C-4AEB-2463-946A-ABBA1DFA57CF}"/>
                    </a:ext>
                  </a:extLst>
                </p:cNvPr>
                <p:cNvPicPr/>
                <p:nvPr/>
              </p:nvPicPr>
              <p:blipFill>
                <a:blip r:embed="rId87"/>
                <a:stretch>
                  <a:fillRect/>
                </a:stretch>
              </p:blipFill>
              <p:spPr>
                <a:xfrm>
                  <a:off x="9956055" y="1600870"/>
                  <a:ext cx="322920" cy="19836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1" name="Ink 50">
                  <a:extLst>
                    <a:ext uri="{FF2B5EF4-FFF2-40B4-BE49-F238E27FC236}">
                      <a16:creationId xmlns:a16="http://schemas.microsoft.com/office/drawing/2014/main" id="{747F2702-DD3B-5FED-2F2F-9B957CDEA59D}"/>
                    </a:ext>
                  </a:extLst>
                </p14:cNvPr>
                <p14:cNvContentPartPr/>
                <p14:nvPr/>
              </p14:nvContentPartPr>
              <p14:xfrm>
                <a:off x="2714295" y="4595710"/>
                <a:ext cx="585360" cy="462240"/>
              </p14:xfrm>
            </p:contentPart>
          </mc:Choice>
          <mc:Fallback>
            <p:pic>
              <p:nvPicPr>
                <p:cNvPr id="51" name="Ink 50">
                  <a:extLst>
                    <a:ext uri="{FF2B5EF4-FFF2-40B4-BE49-F238E27FC236}">
                      <a16:creationId xmlns:a16="http://schemas.microsoft.com/office/drawing/2014/main" id="{747F2702-DD3B-5FED-2F2F-9B957CDEA59D}"/>
                    </a:ext>
                  </a:extLst>
                </p:cNvPr>
                <p:cNvPicPr/>
                <p:nvPr/>
              </p:nvPicPr>
              <p:blipFill>
                <a:blip r:embed="rId89"/>
                <a:stretch>
                  <a:fillRect/>
                </a:stretch>
              </p:blipFill>
              <p:spPr>
                <a:xfrm>
                  <a:off x="2696655" y="4578070"/>
                  <a:ext cx="621000" cy="49788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2" name="Ink 51">
                  <a:extLst>
                    <a:ext uri="{FF2B5EF4-FFF2-40B4-BE49-F238E27FC236}">
                      <a16:creationId xmlns:a16="http://schemas.microsoft.com/office/drawing/2014/main" id="{5F302CBF-E516-B1C2-0EC5-55104833DAE4}"/>
                    </a:ext>
                  </a:extLst>
                </p14:cNvPr>
                <p14:cNvContentPartPr/>
                <p14:nvPr/>
              </p14:nvContentPartPr>
              <p14:xfrm>
                <a:off x="2730495" y="5094310"/>
                <a:ext cx="576000" cy="478080"/>
              </p14:xfrm>
            </p:contentPart>
          </mc:Choice>
          <mc:Fallback>
            <p:pic>
              <p:nvPicPr>
                <p:cNvPr id="52" name="Ink 51">
                  <a:extLst>
                    <a:ext uri="{FF2B5EF4-FFF2-40B4-BE49-F238E27FC236}">
                      <a16:creationId xmlns:a16="http://schemas.microsoft.com/office/drawing/2014/main" id="{5F302CBF-E516-B1C2-0EC5-55104833DAE4}"/>
                    </a:ext>
                  </a:extLst>
                </p:cNvPr>
                <p:cNvPicPr/>
                <p:nvPr/>
              </p:nvPicPr>
              <p:blipFill>
                <a:blip r:embed="rId91"/>
                <a:stretch>
                  <a:fillRect/>
                </a:stretch>
              </p:blipFill>
              <p:spPr>
                <a:xfrm>
                  <a:off x="2712855" y="5076310"/>
                  <a:ext cx="611640" cy="51372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3" name="Ink 52">
                  <a:extLst>
                    <a:ext uri="{FF2B5EF4-FFF2-40B4-BE49-F238E27FC236}">
                      <a16:creationId xmlns:a16="http://schemas.microsoft.com/office/drawing/2014/main" id="{54550665-3EF9-8ED2-8AAF-CBE58544F060}"/>
                    </a:ext>
                  </a:extLst>
                </p14:cNvPr>
                <p14:cNvContentPartPr/>
                <p14:nvPr/>
              </p14:nvContentPartPr>
              <p14:xfrm>
                <a:off x="2860815" y="4940230"/>
                <a:ext cx="210240" cy="32400"/>
              </p14:xfrm>
            </p:contentPart>
          </mc:Choice>
          <mc:Fallback>
            <p:pic>
              <p:nvPicPr>
                <p:cNvPr id="53" name="Ink 52">
                  <a:extLst>
                    <a:ext uri="{FF2B5EF4-FFF2-40B4-BE49-F238E27FC236}">
                      <a16:creationId xmlns:a16="http://schemas.microsoft.com/office/drawing/2014/main" id="{54550665-3EF9-8ED2-8AAF-CBE58544F060}"/>
                    </a:ext>
                  </a:extLst>
                </p:cNvPr>
                <p:cNvPicPr/>
                <p:nvPr/>
              </p:nvPicPr>
              <p:blipFill>
                <a:blip r:embed="rId93"/>
                <a:stretch>
                  <a:fillRect/>
                </a:stretch>
              </p:blipFill>
              <p:spPr>
                <a:xfrm>
                  <a:off x="2843175" y="4922230"/>
                  <a:ext cx="245880" cy="6804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4" name="Ink 53">
                  <a:extLst>
                    <a:ext uri="{FF2B5EF4-FFF2-40B4-BE49-F238E27FC236}">
                      <a16:creationId xmlns:a16="http://schemas.microsoft.com/office/drawing/2014/main" id="{017B639C-5ED3-7089-D656-0B16EFE82756}"/>
                    </a:ext>
                  </a:extLst>
                </p14:cNvPr>
                <p14:cNvContentPartPr/>
                <p14:nvPr/>
              </p14:nvContentPartPr>
              <p14:xfrm>
                <a:off x="2853975" y="4799830"/>
                <a:ext cx="71640" cy="64080"/>
              </p14:xfrm>
            </p:contentPart>
          </mc:Choice>
          <mc:Fallback>
            <p:pic>
              <p:nvPicPr>
                <p:cNvPr id="54" name="Ink 53">
                  <a:extLst>
                    <a:ext uri="{FF2B5EF4-FFF2-40B4-BE49-F238E27FC236}">
                      <a16:creationId xmlns:a16="http://schemas.microsoft.com/office/drawing/2014/main" id="{017B639C-5ED3-7089-D656-0B16EFE82756}"/>
                    </a:ext>
                  </a:extLst>
                </p:cNvPr>
                <p:cNvPicPr/>
                <p:nvPr/>
              </p:nvPicPr>
              <p:blipFill>
                <a:blip r:embed="rId95"/>
                <a:stretch>
                  <a:fillRect/>
                </a:stretch>
              </p:blipFill>
              <p:spPr>
                <a:xfrm>
                  <a:off x="2835975" y="4781830"/>
                  <a:ext cx="107280" cy="997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5" name="Ink 54">
                  <a:extLst>
                    <a:ext uri="{FF2B5EF4-FFF2-40B4-BE49-F238E27FC236}">
                      <a16:creationId xmlns:a16="http://schemas.microsoft.com/office/drawing/2014/main" id="{B754B739-DC91-5418-5F93-9DA080CEF616}"/>
                    </a:ext>
                  </a:extLst>
                </p14:cNvPr>
                <p14:cNvContentPartPr/>
                <p14:nvPr/>
              </p14:nvContentPartPr>
              <p14:xfrm>
                <a:off x="3057735" y="4781470"/>
                <a:ext cx="34200" cy="45360"/>
              </p14:xfrm>
            </p:contentPart>
          </mc:Choice>
          <mc:Fallback>
            <p:pic>
              <p:nvPicPr>
                <p:cNvPr id="55" name="Ink 54">
                  <a:extLst>
                    <a:ext uri="{FF2B5EF4-FFF2-40B4-BE49-F238E27FC236}">
                      <a16:creationId xmlns:a16="http://schemas.microsoft.com/office/drawing/2014/main" id="{B754B739-DC91-5418-5F93-9DA080CEF616}"/>
                    </a:ext>
                  </a:extLst>
                </p:cNvPr>
                <p:cNvPicPr/>
                <p:nvPr/>
              </p:nvPicPr>
              <p:blipFill>
                <a:blip r:embed="rId97"/>
                <a:stretch>
                  <a:fillRect/>
                </a:stretch>
              </p:blipFill>
              <p:spPr>
                <a:xfrm>
                  <a:off x="3039735" y="4763470"/>
                  <a:ext cx="69840" cy="8100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56" name="Ink 55">
                  <a:extLst>
                    <a:ext uri="{FF2B5EF4-FFF2-40B4-BE49-F238E27FC236}">
                      <a16:creationId xmlns:a16="http://schemas.microsoft.com/office/drawing/2014/main" id="{1BDC7FB2-2308-20D4-9778-97B9930368E6}"/>
                    </a:ext>
                  </a:extLst>
                </p14:cNvPr>
                <p14:cNvContentPartPr/>
                <p14:nvPr/>
              </p14:nvContentPartPr>
              <p14:xfrm>
                <a:off x="2822295" y="4410310"/>
                <a:ext cx="465480" cy="307440"/>
              </p14:xfrm>
            </p:contentPart>
          </mc:Choice>
          <mc:Fallback>
            <p:pic>
              <p:nvPicPr>
                <p:cNvPr id="56" name="Ink 55">
                  <a:extLst>
                    <a:ext uri="{FF2B5EF4-FFF2-40B4-BE49-F238E27FC236}">
                      <a16:creationId xmlns:a16="http://schemas.microsoft.com/office/drawing/2014/main" id="{1BDC7FB2-2308-20D4-9778-97B9930368E6}"/>
                    </a:ext>
                  </a:extLst>
                </p:cNvPr>
                <p:cNvPicPr/>
                <p:nvPr/>
              </p:nvPicPr>
              <p:blipFill>
                <a:blip r:embed="rId99"/>
                <a:stretch>
                  <a:fillRect/>
                </a:stretch>
              </p:blipFill>
              <p:spPr>
                <a:xfrm>
                  <a:off x="2804655" y="4392670"/>
                  <a:ext cx="501120" cy="34308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57" name="Ink 56">
                  <a:extLst>
                    <a:ext uri="{FF2B5EF4-FFF2-40B4-BE49-F238E27FC236}">
                      <a16:creationId xmlns:a16="http://schemas.microsoft.com/office/drawing/2014/main" id="{9D19CBA1-3E57-4D30-2BD0-AE85F9D2FE52}"/>
                    </a:ext>
                  </a:extLst>
                </p14:cNvPr>
                <p14:cNvContentPartPr/>
                <p14:nvPr/>
              </p14:nvContentPartPr>
              <p14:xfrm>
                <a:off x="2879535" y="4496350"/>
                <a:ext cx="423720" cy="159840"/>
              </p14:xfrm>
            </p:contentPart>
          </mc:Choice>
          <mc:Fallback>
            <p:pic>
              <p:nvPicPr>
                <p:cNvPr id="57" name="Ink 56">
                  <a:extLst>
                    <a:ext uri="{FF2B5EF4-FFF2-40B4-BE49-F238E27FC236}">
                      <a16:creationId xmlns:a16="http://schemas.microsoft.com/office/drawing/2014/main" id="{9D19CBA1-3E57-4D30-2BD0-AE85F9D2FE52}"/>
                    </a:ext>
                  </a:extLst>
                </p:cNvPr>
                <p:cNvPicPr/>
                <p:nvPr/>
              </p:nvPicPr>
              <p:blipFill>
                <a:blip r:embed="rId101"/>
                <a:stretch>
                  <a:fillRect/>
                </a:stretch>
              </p:blipFill>
              <p:spPr>
                <a:xfrm>
                  <a:off x="2861535" y="4478350"/>
                  <a:ext cx="459360" cy="19548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58" name="Ink 57">
                  <a:extLst>
                    <a:ext uri="{FF2B5EF4-FFF2-40B4-BE49-F238E27FC236}">
                      <a16:creationId xmlns:a16="http://schemas.microsoft.com/office/drawing/2014/main" id="{AD603988-FD16-A5AD-986F-646CE23DBCD7}"/>
                    </a:ext>
                  </a:extLst>
                </p14:cNvPr>
                <p14:cNvContentPartPr/>
                <p14:nvPr/>
              </p14:nvContentPartPr>
              <p14:xfrm>
                <a:off x="3073935" y="4461070"/>
                <a:ext cx="466560" cy="408240"/>
              </p14:xfrm>
            </p:contentPart>
          </mc:Choice>
          <mc:Fallback>
            <p:pic>
              <p:nvPicPr>
                <p:cNvPr id="58" name="Ink 57">
                  <a:extLst>
                    <a:ext uri="{FF2B5EF4-FFF2-40B4-BE49-F238E27FC236}">
                      <a16:creationId xmlns:a16="http://schemas.microsoft.com/office/drawing/2014/main" id="{AD603988-FD16-A5AD-986F-646CE23DBCD7}"/>
                    </a:ext>
                  </a:extLst>
                </p:cNvPr>
                <p:cNvPicPr/>
                <p:nvPr/>
              </p:nvPicPr>
              <p:blipFill>
                <a:blip r:embed="rId103"/>
                <a:stretch>
                  <a:fillRect/>
                </a:stretch>
              </p:blipFill>
              <p:spPr>
                <a:xfrm>
                  <a:off x="3055935" y="4443430"/>
                  <a:ext cx="502200" cy="44388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59" name="Ink 58">
                  <a:extLst>
                    <a:ext uri="{FF2B5EF4-FFF2-40B4-BE49-F238E27FC236}">
                      <a16:creationId xmlns:a16="http://schemas.microsoft.com/office/drawing/2014/main" id="{DDD9CA75-A7A0-1B16-AF6A-4980CFA9EE34}"/>
                    </a:ext>
                  </a:extLst>
                </p14:cNvPr>
                <p14:cNvContentPartPr/>
                <p14:nvPr/>
              </p14:nvContentPartPr>
              <p14:xfrm>
                <a:off x="1446015" y="4841590"/>
                <a:ext cx="231480" cy="421920"/>
              </p14:xfrm>
            </p:contentPart>
          </mc:Choice>
          <mc:Fallback>
            <p:pic>
              <p:nvPicPr>
                <p:cNvPr id="59" name="Ink 58">
                  <a:extLst>
                    <a:ext uri="{FF2B5EF4-FFF2-40B4-BE49-F238E27FC236}">
                      <a16:creationId xmlns:a16="http://schemas.microsoft.com/office/drawing/2014/main" id="{DDD9CA75-A7A0-1B16-AF6A-4980CFA9EE34}"/>
                    </a:ext>
                  </a:extLst>
                </p:cNvPr>
                <p:cNvPicPr/>
                <p:nvPr/>
              </p:nvPicPr>
              <p:blipFill>
                <a:blip r:embed="rId105"/>
                <a:stretch>
                  <a:fillRect/>
                </a:stretch>
              </p:blipFill>
              <p:spPr>
                <a:xfrm>
                  <a:off x="1428015" y="4823590"/>
                  <a:ext cx="267120" cy="45756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0" name="Ink 59">
                  <a:extLst>
                    <a:ext uri="{FF2B5EF4-FFF2-40B4-BE49-F238E27FC236}">
                      <a16:creationId xmlns:a16="http://schemas.microsoft.com/office/drawing/2014/main" id="{6B88741E-4F35-C3AD-775B-CA8B7FC0E4FC}"/>
                    </a:ext>
                  </a:extLst>
                </p14:cNvPr>
                <p14:cNvContentPartPr/>
                <p14:nvPr/>
              </p14:nvContentPartPr>
              <p14:xfrm>
                <a:off x="1465455" y="4944190"/>
                <a:ext cx="353160" cy="141480"/>
              </p14:xfrm>
            </p:contentPart>
          </mc:Choice>
          <mc:Fallback>
            <p:pic>
              <p:nvPicPr>
                <p:cNvPr id="60" name="Ink 59">
                  <a:extLst>
                    <a:ext uri="{FF2B5EF4-FFF2-40B4-BE49-F238E27FC236}">
                      <a16:creationId xmlns:a16="http://schemas.microsoft.com/office/drawing/2014/main" id="{6B88741E-4F35-C3AD-775B-CA8B7FC0E4FC}"/>
                    </a:ext>
                  </a:extLst>
                </p:cNvPr>
                <p:cNvPicPr/>
                <p:nvPr/>
              </p:nvPicPr>
              <p:blipFill>
                <a:blip r:embed="rId107"/>
                <a:stretch>
                  <a:fillRect/>
                </a:stretch>
              </p:blipFill>
              <p:spPr>
                <a:xfrm>
                  <a:off x="1447455" y="4926550"/>
                  <a:ext cx="388800" cy="17712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1" name="Ink 60">
                  <a:extLst>
                    <a:ext uri="{FF2B5EF4-FFF2-40B4-BE49-F238E27FC236}">
                      <a16:creationId xmlns:a16="http://schemas.microsoft.com/office/drawing/2014/main" id="{5899C5B0-B8C8-1242-82FC-130637AE93E7}"/>
                    </a:ext>
                  </a:extLst>
                </p14:cNvPr>
                <p14:cNvContentPartPr/>
                <p14:nvPr/>
              </p14:nvContentPartPr>
              <p14:xfrm>
                <a:off x="1829415" y="4900630"/>
                <a:ext cx="113400" cy="142920"/>
              </p14:xfrm>
            </p:contentPart>
          </mc:Choice>
          <mc:Fallback>
            <p:pic>
              <p:nvPicPr>
                <p:cNvPr id="61" name="Ink 60">
                  <a:extLst>
                    <a:ext uri="{FF2B5EF4-FFF2-40B4-BE49-F238E27FC236}">
                      <a16:creationId xmlns:a16="http://schemas.microsoft.com/office/drawing/2014/main" id="{5899C5B0-B8C8-1242-82FC-130637AE93E7}"/>
                    </a:ext>
                  </a:extLst>
                </p:cNvPr>
                <p:cNvPicPr/>
                <p:nvPr/>
              </p:nvPicPr>
              <p:blipFill>
                <a:blip r:embed="rId109"/>
                <a:stretch>
                  <a:fillRect/>
                </a:stretch>
              </p:blipFill>
              <p:spPr>
                <a:xfrm>
                  <a:off x="1811775" y="4882990"/>
                  <a:ext cx="14904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2" name="Ink 61">
                  <a:extLst>
                    <a:ext uri="{FF2B5EF4-FFF2-40B4-BE49-F238E27FC236}">
                      <a16:creationId xmlns:a16="http://schemas.microsoft.com/office/drawing/2014/main" id="{685FFC7D-8ED9-23EC-C76A-6BB5CDA3BABD}"/>
                    </a:ext>
                  </a:extLst>
                </p14:cNvPr>
                <p14:cNvContentPartPr/>
                <p14:nvPr/>
              </p14:nvContentPartPr>
              <p14:xfrm>
                <a:off x="1947495" y="4825390"/>
                <a:ext cx="295560" cy="228600"/>
              </p14:xfrm>
            </p:contentPart>
          </mc:Choice>
          <mc:Fallback>
            <p:pic>
              <p:nvPicPr>
                <p:cNvPr id="62" name="Ink 61">
                  <a:extLst>
                    <a:ext uri="{FF2B5EF4-FFF2-40B4-BE49-F238E27FC236}">
                      <a16:creationId xmlns:a16="http://schemas.microsoft.com/office/drawing/2014/main" id="{685FFC7D-8ED9-23EC-C76A-6BB5CDA3BABD}"/>
                    </a:ext>
                  </a:extLst>
                </p:cNvPr>
                <p:cNvPicPr/>
                <p:nvPr/>
              </p:nvPicPr>
              <p:blipFill>
                <a:blip r:embed="rId111"/>
                <a:stretch>
                  <a:fillRect/>
                </a:stretch>
              </p:blipFill>
              <p:spPr>
                <a:xfrm>
                  <a:off x="1929495" y="4807750"/>
                  <a:ext cx="331200" cy="26424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63" name="Ink 62">
                  <a:extLst>
                    <a:ext uri="{FF2B5EF4-FFF2-40B4-BE49-F238E27FC236}">
                      <a16:creationId xmlns:a16="http://schemas.microsoft.com/office/drawing/2014/main" id="{D29C297C-C9AD-3908-B719-B2F15C2AE8D6}"/>
                    </a:ext>
                  </a:extLst>
                </p14:cNvPr>
                <p14:cNvContentPartPr/>
                <p14:nvPr/>
              </p14:nvContentPartPr>
              <p14:xfrm>
                <a:off x="2202375" y="4773910"/>
                <a:ext cx="144000" cy="147240"/>
              </p14:xfrm>
            </p:contentPart>
          </mc:Choice>
          <mc:Fallback>
            <p:pic>
              <p:nvPicPr>
                <p:cNvPr id="63" name="Ink 62">
                  <a:extLst>
                    <a:ext uri="{FF2B5EF4-FFF2-40B4-BE49-F238E27FC236}">
                      <a16:creationId xmlns:a16="http://schemas.microsoft.com/office/drawing/2014/main" id="{D29C297C-C9AD-3908-B719-B2F15C2AE8D6}"/>
                    </a:ext>
                  </a:extLst>
                </p:cNvPr>
                <p:cNvPicPr/>
                <p:nvPr/>
              </p:nvPicPr>
              <p:blipFill>
                <a:blip r:embed="rId113"/>
                <a:stretch>
                  <a:fillRect/>
                </a:stretch>
              </p:blipFill>
              <p:spPr>
                <a:xfrm>
                  <a:off x="2184735" y="4755910"/>
                  <a:ext cx="179640" cy="18288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66" name="Ink 65">
                  <a:extLst>
                    <a:ext uri="{FF2B5EF4-FFF2-40B4-BE49-F238E27FC236}">
                      <a16:creationId xmlns:a16="http://schemas.microsoft.com/office/drawing/2014/main" id="{A845DD77-C8FA-312D-3DF3-01E1B7440839}"/>
                    </a:ext>
                  </a:extLst>
                </p14:cNvPr>
                <p14:cNvContentPartPr/>
                <p14:nvPr/>
              </p14:nvContentPartPr>
              <p14:xfrm>
                <a:off x="3559935" y="5226790"/>
                <a:ext cx="1308960" cy="75960"/>
              </p14:xfrm>
            </p:contentPart>
          </mc:Choice>
          <mc:Fallback>
            <p:pic>
              <p:nvPicPr>
                <p:cNvPr id="66" name="Ink 65">
                  <a:extLst>
                    <a:ext uri="{FF2B5EF4-FFF2-40B4-BE49-F238E27FC236}">
                      <a16:creationId xmlns:a16="http://schemas.microsoft.com/office/drawing/2014/main" id="{A845DD77-C8FA-312D-3DF3-01E1B7440839}"/>
                    </a:ext>
                  </a:extLst>
                </p:cNvPr>
                <p:cNvPicPr/>
                <p:nvPr/>
              </p:nvPicPr>
              <p:blipFill>
                <a:blip r:embed="rId115"/>
                <a:stretch>
                  <a:fillRect/>
                </a:stretch>
              </p:blipFill>
              <p:spPr>
                <a:xfrm>
                  <a:off x="3541935" y="5209150"/>
                  <a:ext cx="1344600" cy="11160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67" name="Ink 66">
                  <a:extLst>
                    <a:ext uri="{FF2B5EF4-FFF2-40B4-BE49-F238E27FC236}">
                      <a16:creationId xmlns:a16="http://schemas.microsoft.com/office/drawing/2014/main" id="{0C943A87-0BD6-94E0-A42E-32E2B19AFF67}"/>
                    </a:ext>
                  </a:extLst>
                </p14:cNvPr>
                <p14:cNvContentPartPr/>
                <p14:nvPr/>
              </p14:nvContentPartPr>
              <p14:xfrm>
                <a:off x="4685295" y="5136430"/>
                <a:ext cx="171720" cy="249120"/>
              </p14:xfrm>
            </p:contentPart>
          </mc:Choice>
          <mc:Fallback>
            <p:pic>
              <p:nvPicPr>
                <p:cNvPr id="67" name="Ink 66">
                  <a:extLst>
                    <a:ext uri="{FF2B5EF4-FFF2-40B4-BE49-F238E27FC236}">
                      <a16:creationId xmlns:a16="http://schemas.microsoft.com/office/drawing/2014/main" id="{0C943A87-0BD6-94E0-A42E-32E2B19AFF67}"/>
                    </a:ext>
                  </a:extLst>
                </p:cNvPr>
                <p:cNvPicPr/>
                <p:nvPr/>
              </p:nvPicPr>
              <p:blipFill>
                <a:blip r:embed="rId117"/>
                <a:stretch>
                  <a:fillRect/>
                </a:stretch>
              </p:blipFill>
              <p:spPr>
                <a:xfrm>
                  <a:off x="4667295" y="5118790"/>
                  <a:ext cx="207360" cy="28476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68" name="Ink 67">
                  <a:extLst>
                    <a:ext uri="{FF2B5EF4-FFF2-40B4-BE49-F238E27FC236}">
                      <a16:creationId xmlns:a16="http://schemas.microsoft.com/office/drawing/2014/main" id="{B9A0C2A0-ED94-C7DB-2CDB-08997D070143}"/>
                    </a:ext>
                  </a:extLst>
                </p14:cNvPr>
                <p14:cNvContentPartPr/>
                <p14:nvPr/>
              </p14:nvContentPartPr>
              <p14:xfrm>
                <a:off x="4907055" y="5052910"/>
                <a:ext cx="1501920" cy="692280"/>
              </p14:xfrm>
            </p:contentPart>
          </mc:Choice>
          <mc:Fallback>
            <p:pic>
              <p:nvPicPr>
                <p:cNvPr id="68" name="Ink 67">
                  <a:extLst>
                    <a:ext uri="{FF2B5EF4-FFF2-40B4-BE49-F238E27FC236}">
                      <a16:creationId xmlns:a16="http://schemas.microsoft.com/office/drawing/2014/main" id="{B9A0C2A0-ED94-C7DB-2CDB-08997D070143}"/>
                    </a:ext>
                  </a:extLst>
                </p:cNvPr>
                <p:cNvPicPr/>
                <p:nvPr/>
              </p:nvPicPr>
              <p:blipFill>
                <a:blip r:embed="rId119"/>
                <a:stretch>
                  <a:fillRect/>
                </a:stretch>
              </p:blipFill>
              <p:spPr>
                <a:xfrm>
                  <a:off x="4889055" y="5034910"/>
                  <a:ext cx="1537560" cy="72792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69" name="Ink 68">
                  <a:extLst>
                    <a:ext uri="{FF2B5EF4-FFF2-40B4-BE49-F238E27FC236}">
                      <a16:creationId xmlns:a16="http://schemas.microsoft.com/office/drawing/2014/main" id="{6F9FFFBD-944F-4629-022F-5ACE67F7D760}"/>
                    </a:ext>
                  </a:extLst>
                </p14:cNvPr>
                <p14:cNvContentPartPr/>
                <p14:nvPr/>
              </p14:nvContentPartPr>
              <p14:xfrm>
                <a:off x="5005695" y="5011870"/>
                <a:ext cx="2039400" cy="801000"/>
              </p14:xfrm>
            </p:contentPart>
          </mc:Choice>
          <mc:Fallback>
            <p:pic>
              <p:nvPicPr>
                <p:cNvPr id="69" name="Ink 68">
                  <a:extLst>
                    <a:ext uri="{FF2B5EF4-FFF2-40B4-BE49-F238E27FC236}">
                      <a16:creationId xmlns:a16="http://schemas.microsoft.com/office/drawing/2014/main" id="{6F9FFFBD-944F-4629-022F-5ACE67F7D760}"/>
                    </a:ext>
                  </a:extLst>
                </p:cNvPr>
                <p:cNvPicPr/>
                <p:nvPr/>
              </p:nvPicPr>
              <p:blipFill>
                <a:blip r:embed="rId121"/>
                <a:stretch>
                  <a:fillRect/>
                </a:stretch>
              </p:blipFill>
              <p:spPr>
                <a:xfrm>
                  <a:off x="4988055" y="4993870"/>
                  <a:ext cx="2075040" cy="83664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71" name="Ink 70">
                  <a:extLst>
                    <a:ext uri="{FF2B5EF4-FFF2-40B4-BE49-F238E27FC236}">
                      <a16:creationId xmlns:a16="http://schemas.microsoft.com/office/drawing/2014/main" id="{78F91401-E43E-089B-5ABC-21A9EC9E9AC3}"/>
                    </a:ext>
                  </a:extLst>
                </p14:cNvPr>
                <p14:cNvContentPartPr/>
                <p14:nvPr/>
              </p14:nvContentPartPr>
              <p14:xfrm>
                <a:off x="5356335" y="5223550"/>
                <a:ext cx="628200" cy="349920"/>
              </p14:xfrm>
            </p:contentPart>
          </mc:Choice>
          <mc:Fallback>
            <p:pic>
              <p:nvPicPr>
                <p:cNvPr id="71" name="Ink 70">
                  <a:extLst>
                    <a:ext uri="{FF2B5EF4-FFF2-40B4-BE49-F238E27FC236}">
                      <a16:creationId xmlns:a16="http://schemas.microsoft.com/office/drawing/2014/main" id="{78F91401-E43E-089B-5ABC-21A9EC9E9AC3}"/>
                    </a:ext>
                  </a:extLst>
                </p:cNvPr>
                <p:cNvPicPr/>
                <p:nvPr/>
              </p:nvPicPr>
              <p:blipFill>
                <a:blip r:embed="rId123"/>
                <a:stretch>
                  <a:fillRect/>
                </a:stretch>
              </p:blipFill>
              <p:spPr>
                <a:xfrm>
                  <a:off x="5338335" y="5205910"/>
                  <a:ext cx="663840" cy="38556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2" name="Ink 71">
                  <a:extLst>
                    <a:ext uri="{FF2B5EF4-FFF2-40B4-BE49-F238E27FC236}">
                      <a16:creationId xmlns:a16="http://schemas.microsoft.com/office/drawing/2014/main" id="{B71F2A2C-0CE4-C7A2-7338-7472A826A4BC}"/>
                    </a:ext>
                  </a:extLst>
                </p14:cNvPr>
                <p14:cNvContentPartPr/>
                <p14:nvPr/>
              </p14:nvContentPartPr>
              <p14:xfrm>
                <a:off x="6048975" y="5397790"/>
                <a:ext cx="6480" cy="3600"/>
              </p14:xfrm>
            </p:contentPart>
          </mc:Choice>
          <mc:Fallback>
            <p:pic>
              <p:nvPicPr>
                <p:cNvPr id="72" name="Ink 71">
                  <a:extLst>
                    <a:ext uri="{FF2B5EF4-FFF2-40B4-BE49-F238E27FC236}">
                      <a16:creationId xmlns:a16="http://schemas.microsoft.com/office/drawing/2014/main" id="{B71F2A2C-0CE4-C7A2-7338-7472A826A4BC}"/>
                    </a:ext>
                  </a:extLst>
                </p:cNvPr>
                <p:cNvPicPr/>
                <p:nvPr/>
              </p:nvPicPr>
              <p:blipFill>
                <a:blip r:embed="rId125"/>
                <a:stretch>
                  <a:fillRect/>
                </a:stretch>
              </p:blipFill>
              <p:spPr>
                <a:xfrm>
                  <a:off x="6031335" y="5380150"/>
                  <a:ext cx="4212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74" name="Ink 73">
                  <a:extLst>
                    <a:ext uri="{FF2B5EF4-FFF2-40B4-BE49-F238E27FC236}">
                      <a16:creationId xmlns:a16="http://schemas.microsoft.com/office/drawing/2014/main" id="{64BE72B2-3B54-DE7E-0EA9-2F8862DD6C62}"/>
                    </a:ext>
                  </a:extLst>
                </p14:cNvPr>
                <p14:cNvContentPartPr/>
                <p14:nvPr/>
              </p14:nvContentPartPr>
              <p14:xfrm>
                <a:off x="6995775" y="5350270"/>
                <a:ext cx="3954600" cy="140760"/>
              </p14:xfrm>
            </p:contentPart>
          </mc:Choice>
          <mc:Fallback>
            <p:pic>
              <p:nvPicPr>
                <p:cNvPr id="74" name="Ink 73">
                  <a:extLst>
                    <a:ext uri="{FF2B5EF4-FFF2-40B4-BE49-F238E27FC236}">
                      <a16:creationId xmlns:a16="http://schemas.microsoft.com/office/drawing/2014/main" id="{64BE72B2-3B54-DE7E-0EA9-2F8862DD6C62}"/>
                    </a:ext>
                  </a:extLst>
                </p:cNvPr>
                <p:cNvPicPr/>
                <p:nvPr/>
              </p:nvPicPr>
              <p:blipFill>
                <a:blip r:embed="rId127"/>
                <a:stretch>
                  <a:fillRect/>
                </a:stretch>
              </p:blipFill>
              <p:spPr>
                <a:xfrm>
                  <a:off x="6978135" y="5332270"/>
                  <a:ext cx="3990240" cy="17640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76" name="Ink 75">
                  <a:extLst>
                    <a:ext uri="{FF2B5EF4-FFF2-40B4-BE49-F238E27FC236}">
                      <a16:creationId xmlns:a16="http://schemas.microsoft.com/office/drawing/2014/main" id="{2775F161-D31B-0912-522E-72790952D967}"/>
                    </a:ext>
                  </a:extLst>
                </p14:cNvPr>
                <p14:cNvContentPartPr/>
                <p14:nvPr/>
              </p14:nvContentPartPr>
              <p14:xfrm>
                <a:off x="10712415" y="4470430"/>
                <a:ext cx="109440" cy="1068480"/>
              </p14:xfrm>
            </p:contentPart>
          </mc:Choice>
          <mc:Fallback>
            <p:pic>
              <p:nvPicPr>
                <p:cNvPr id="76" name="Ink 75">
                  <a:extLst>
                    <a:ext uri="{FF2B5EF4-FFF2-40B4-BE49-F238E27FC236}">
                      <a16:creationId xmlns:a16="http://schemas.microsoft.com/office/drawing/2014/main" id="{2775F161-D31B-0912-522E-72790952D967}"/>
                    </a:ext>
                  </a:extLst>
                </p:cNvPr>
                <p:cNvPicPr/>
                <p:nvPr/>
              </p:nvPicPr>
              <p:blipFill>
                <a:blip r:embed="rId129"/>
                <a:stretch>
                  <a:fillRect/>
                </a:stretch>
              </p:blipFill>
              <p:spPr>
                <a:xfrm>
                  <a:off x="10694775" y="4452430"/>
                  <a:ext cx="145080" cy="110412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77" name="Ink 76">
                  <a:extLst>
                    <a:ext uri="{FF2B5EF4-FFF2-40B4-BE49-F238E27FC236}">
                      <a16:creationId xmlns:a16="http://schemas.microsoft.com/office/drawing/2014/main" id="{A12B2BD0-B8DA-8E95-907B-4E9B840FC33D}"/>
                    </a:ext>
                  </a:extLst>
                </p14:cNvPr>
                <p14:cNvContentPartPr/>
                <p14:nvPr/>
              </p14:nvContentPartPr>
              <p14:xfrm>
                <a:off x="8561415" y="5217430"/>
                <a:ext cx="61200" cy="224640"/>
              </p14:xfrm>
            </p:contentPart>
          </mc:Choice>
          <mc:Fallback>
            <p:pic>
              <p:nvPicPr>
                <p:cNvPr id="77" name="Ink 76">
                  <a:extLst>
                    <a:ext uri="{FF2B5EF4-FFF2-40B4-BE49-F238E27FC236}">
                      <a16:creationId xmlns:a16="http://schemas.microsoft.com/office/drawing/2014/main" id="{A12B2BD0-B8DA-8E95-907B-4E9B840FC33D}"/>
                    </a:ext>
                  </a:extLst>
                </p:cNvPr>
                <p:cNvPicPr/>
                <p:nvPr/>
              </p:nvPicPr>
              <p:blipFill>
                <a:blip r:embed="rId131"/>
                <a:stretch>
                  <a:fillRect/>
                </a:stretch>
              </p:blipFill>
              <p:spPr>
                <a:xfrm>
                  <a:off x="8543415" y="5199790"/>
                  <a:ext cx="96840" cy="26028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78" name="Ink 77">
                  <a:extLst>
                    <a:ext uri="{FF2B5EF4-FFF2-40B4-BE49-F238E27FC236}">
                      <a16:creationId xmlns:a16="http://schemas.microsoft.com/office/drawing/2014/main" id="{3A3FB2A1-E5C5-A1BF-0C99-1F14126972CE}"/>
                    </a:ext>
                  </a:extLst>
                </p14:cNvPr>
                <p14:cNvContentPartPr/>
                <p14:nvPr/>
              </p14:nvContentPartPr>
              <p14:xfrm>
                <a:off x="8667615" y="5252710"/>
                <a:ext cx="99720" cy="194040"/>
              </p14:xfrm>
            </p:contentPart>
          </mc:Choice>
          <mc:Fallback>
            <p:pic>
              <p:nvPicPr>
                <p:cNvPr id="78" name="Ink 77">
                  <a:extLst>
                    <a:ext uri="{FF2B5EF4-FFF2-40B4-BE49-F238E27FC236}">
                      <a16:creationId xmlns:a16="http://schemas.microsoft.com/office/drawing/2014/main" id="{3A3FB2A1-E5C5-A1BF-0C99-1F14126972CE}"/>
                    </a:ext>
                  </a:extLst>
                </p:cNvPr>
                <p:cNvPicPr/>
                <p:nvPr/>
              </p:nvPicPr>
              <p:blipFill>
                <a:blip r:embed="rId133"/>
                <a:stretch>
                  <a:fillRect/>
                </a:stretch>
              </p:blipFill>
              <p:spPr>
                <a:xfrm>
                  <a:off x="8649975" y="5234710"/>
                  <a:ext cx="135360" cy="22968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79" name="Ink 78">
                  <a:extLst>
                    <a:ext uri="{FF2B5EF4-FFF2-40B4-BE49-F238E27FC236}">
                      <a16:creationId xmlns:a16="http://schemas.microsoft.com/office/drawing/2014/main" id="{94710C56-CCDF-59FB-5D71-8B34F3E6948E}"/>
                    </a:ext>
                  </a:extLst>
                </p14:cNvPr>
                <p14:cNvContentPartPr/>
                <p14:nvPr/>
              </p14:nvContentPartPr>
              <p14:xfrm>
                <a:off x="8877855" y="5290150"/>
                <a:ext cx="20160" cy="42840"/>
              </p14:xfrm>
            </p:contentPart>
          </mc:Choice>
          <mc:Fallback>
            <p:pic>
              <p:nvPicPr>
                <p:cNvPr id="79" name="Ink 78">
                  <a:extLst>
                    <a:ext uri="{FF2B5EF4-FFF2-40B4-BE49-F238E27FC236}">
                      <a16:creationId xmlns:a16="http://schemas.microsoft.com/office/drawing/2014/main" id="{94710C56-CCDF-59FB-5D71-8B34F3E6948E}"/>
                    </a:ext>
                  </a:extLst>
                </p:cNvPr>
                <p:cNvPicPr/>
                <p:nvPr/>
              </p:nvPicPr>
              <p:blipFill>
                <a:blip r:embed="rId135"/>
                <a:stretch>
                  <a:fillRect/>
                </a:stretch>
              </p:blipFill>
              <p:spPr>
                <a:xfrm>
                  <a:off x="8859855" y="5272150"/>
                  <a:ext cx="55800" cy="7848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80" name="Ink 79">
                  <a:extLst>
                    <a:ext uri="{FF2B5EF4-FFF2-40B4-BE49-F238E27FC236}">
                      <a16:creationId xmlns:a16="http://schemas.microsoft.com/office/drawing/2014/main" id="{60A5EC85-7317-4D4A-D447-47039C93F4D8}"/>
                    </a:ext>
                  </a:extLst>
                </p14:cNvPr>
                <p14:cNvContentPartPr/>
                <p14:nvPr/>
              </p14:nvContentPartPr>
              <p14:xfrm>
                <a:off x="8883975" y="5421190"/>
                <a:ext cx="21600" cy="8280"/>
              </p14:xfrm>
            </p:contentPart>
          </mc:Choice>
          <mc:Fallback>
            <p:pic>
              <p:nvPicPr>
                <p:cNvPr id="80" name="Ink 79">
                  <a:extLst>
                    <a:ext uri="{FF2B5EF4-FFF2-40B4-BE49-F238E27FC236}">
                      <a16:creationId xmlns:a16="http://schemas.microsoft.com/office/drawing/2014/main" id="{60A5EC85-7317-4D4A-D447-47039C93F4D8}"/>
                    </a:ext>
                  </a:extLst>
                </p:cNvPr>
                <p:cNvPicPr/>
                <p:nvPr/>
              </p:nvPicPr>
              <p:blipFill>
                <a:blip r:embed="rId137"/>
                <a:stretch>
                  <a:fillRect/>
                </a:stretch>
              </p:blipFill>
              <p:spPr>
                <a:xfrm>
                  <a:off x="8865975" y="5403550"/>
                  <a:ext cx="57240" cy="4392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81" name="Ink 80">
                  <a:extLst>
                    <a:ext uri="{FF2B5EF4-FFF2-40B4-BE49-F238E27FC236}">
                      <a16:creationId xmlns:a16="http://schemas.microsoft.com/office/drawing/2014/main" id="{316B6EF1-9398-D036-2EFA-AE83B2245FFD}"/>
                    </a:ext>
                  </a:extLst>
                </p14:cNvPr>
                <p14:cNvContentPartPr/>
                <p14:nvPr/>
              </p14:nvContentPartPr>
              <p14:xfrm>
                <a:off x="8978655" y="5233630"/>
                <a:ext cx="174240" cy="185400"/>
              </p14:xfrm>
            </p:contentPart>
          </mc:Choice>
          <mc:Fallback>
            <p:pic>
              <p:nvPicPr>
                <p:cNvPr id="81" name="Ink 80">
                  <a:extLst>
                    <a:ext uri="{FF2B5EF4-FFF2-40B4-BE49-F238E27FC236}">
                      <a16:creationId xmlns:a16="http://schemas.microsoft.com/office/drawing/2014/main" id="{316B6EF1-9398-D036-2EFA-AE83B2245FFD}"/>
                    </a:ext>
                  </a:extLst>
                </p:cNvPr>
                <p:cNvPicPr/>
                <p:nvPr/>
              </p:nvPicPr>
              <p:blipFill>
                <a:blip r:embed="rId139"/>
                <a:stretch>
                  <a:fillRect/>
                </a:stretch>
              </p:blipFill>
              <p:spPr>
                <a:xfrm>
                  <a:off x="8960655" y="5215630"/>
                  <a:ext cx="209880" cy="22104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82" name="Ink 81">
                  <a:extLst>
                    <a:ext uri="{FF2B5EF4-FFF2-40B4-BE49-F238E27FC236}">
                      <a16:creationId xmlns:a16="http://schemas.microsoft.com/office/drawing/2014/main" id="{FEC610D0-72F6-C1C9-78A0-BC7B08DC1B3A}"/>
                    </a:ext>
                  </a:extLst>
                </p14:cNvPr>
                <p14:cNvContentPartPr/>
                <p14:nvPr/>
              </p14:nvContentPartPr>
              <p14:xfrm>
                <a:off x="9261255" y="5200510"/>
                <a:ext cx="150120" cy="224640"/>
              </p14:xfrm>
            </p:contentPart>
          </mc:Choice>
          <mc:Fallback>
            <p:pic>
              <p:nvPicPr>
                <p:cNvPr id="82" name="Ink 81">
                  <a:extLst>
                    <a:ext uri="{FF2B5EF4-FFF2-40B4-BE49-F238E27FC236}">
                      <a16:creationId xmlns:a16="http://schemas.microsoft.com/office/drawing/2014/main" id="{FEC610D0-72F6-C1C9-78A0-BC7B08DC1B3A}"/>
                    </a:ext>
                  </a:extLst>
                </p:cNvPr>
                <p:cNvPicPr/>
                <p:nvPr/>
              </p:nvPicPr>
              <p:blipFill>
                <a:blip r:embed="rId141"/>
                <a:stretch>
                  <a:fillRect/>
                </a:stretch>
              </p:blipFill>
              <p:spPr>
                <a:xfrm>
                  <a:off x="9243615" y="5182510"/>
                  <a:ext cx="185760" cy="26028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83" name="Ink 82">
                  <a:extLst>
                    <a:ext uri="{FF2B5EF4-FFF2-40B4-BE49-F238E27FC236}">
                      <a16:creationId xmlns:a16="http://schemas.microsoft.com/office/drawing/2014/main" id="{52F157CC-7DC4-A28E-97A9-424C2020B0CE}"/>
                    </a:ext>
                  </a:extLst>
                </p14:cNvPr>
                <p14:cNvContentPartPr/>
                <p14:nvPr/>
              </p14:nvContentPartPr>
              <p14:xfrm>
                <a:off x="9296175" y="5241910"/>
                <a:ext cx="346680" cy="190800"/>
              </p14:xfrm>
            </p:contentPart>
          </mc:Choice>
          <mc:Fallback>
            <p:pic>
              <p:nvPicPr>
                <p:cNvPr id="83" name="Ink 82">
                  <a:extLst>
                    <a:ext uri="{FF2B5EF4-FFF2-40B4-BE49-F238E27FC236}">
                      <a16:creationId xmlns:a16="http://schemas.microsoft.com/office/drawing/2014/main" id="{52F157CC-7DC4-A28E-97A9-424C2020B0CE}"/>
                    </a:ext>
                  </a:extLst>
                </p:cNvPr>
                <p:cNvPicPr/>
                <p:nvPr/>
              </p:nvPicPr>
              <p:blipFill>
                <a:blip r:embed="rId143"/>
                <a:stretch>
                  <a:fillRect/>
                </a:stretch>
              </p:blipFill>
              <p:spPr>
                <a:xfrm>
                  <a:off x="9278535" y="5223910"/>
                  <a:ext cx="382320" cy="22644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84" name="Ink 83">
                  <a:extLst>
                    <a:ext uri="{FF2B5EF4-FFF2-40B4-BE49-F238E27FC236}">
                      <a16:creationId xmlns:a16="http://schemas.microsoft.com/office/drawing/2014/main" id="{AD0D8AB6-18CE-54A9-6D7B-EEA58D41C120}"/>
                    </a:ext>
                  </a:extLst>
                </p14:cNvPr>
                <p14:cNvContentPartPr/>
                <p14:nvPr/>
              </p14:nvContentPartPr>
              <p14:xfrm>
                <a:off x="9002055" y="5627830"/>
                <a:ext cx="45360" cy="198000"/>
              </p14:xfrm>
            </p:contentPart>
          </mc:Choice>
          <mc:Fallback>
            <p:pic>
              <p:nvPicPr>
                <p:cNvPr id="84" name="Ink 83">
                  <a:extLst>
                    <a:ext uri="{FF2B5EF4-FFF2-40B4-BE49-F238E27FC236}">
                      <a16:creationId xmlns:a16="http://schemas.microsoft.com/office/drawing/2014/main" id="{AD0D8AB6-18CE-54A9-6D7B-EEA58D41C120}"/>
                    </a:ext>
                  </a:extLst>
                </p:cNvPr>
                <p:cNvPicPr/>
                <p:nvPr/>
              </p:nvPicPr>
              <p:blipFill>
                <a:blip r:embed="rId145"/>
                <a:stretch>
                  <a:fillRect/>
                </a:stretch>
              </p:blipFill>
              <p:spPr>
                <a:xfrm>
                  <a:off x="8984415" y="5609830"/>
                  <a:ext cx="81000" cy="23364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85" name="Ink 84">
                  <a:extLst>
                    <a:ext uri="{FF2B5EF4-FFF2-40B4-BE49-F238E27FC236}">
                      <a16:creationId xmlns:a16="http://schemas.microsoft.com/office/drawing/2014/main" id="{49F71393-28AC-A38F-5C49-E04B8C8D45E3}"/>
                    </a:ext>
                  </a:extLst>
                </p14:cNvPr>
                <p14:cNvContentPartPr/>
                <p14:nvPr/>
              </p14:nvContentPartPr>
              <p14:xfrm>
                <a:off x="9118695" y="5664190"/>
                <a:ext cx="113760" cy="155520"/>
              </p14:xfrm>
            </p:contentPart>
          </mc:Choice>
          <mc:Fallback>
            <p:pic>
              <p:nvPicPr>
                <p:cNvPr id="85" name="Ink 84">
                  <a:extLst>
                    <a:ext uri="{FF2B5EF4-FFF2-40B4-BE49-F238E27FC236}">
                      <a16:creationId xmlns:a16="http://schemas.microsoft.com/office/drawing/2014/main" id="{49F71393-28AC-A38F-5C49-E04B8C8D45E3}"/>
                    </a:ext>
                  </a:extLst>
                </p:cNvPr>
                <p:cNvPicPr/>
                <p:nvPr/>
              </p:nvPicPr>
              <p:blipFill>
                <a:blip r:embed="rId147"/>
                <a:stretch>
                  <a:fillRect/>
                </a:stretch>
              </p:blipFill>
              <p:spPr>
                <a:xfrm>
                  <a:off x="9100695" y="5646550"/>
                  <a:ext cx="149400" cy="19116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86" name="Ink 85">
                  <a:extLst>
                    <a:ext uri="{FF2B5EF4-FFF2-40B4-BE49-F238E27FC236}">
                      <a16:creationId xmlns:a16="http://schemas.microsoft.com/office/drawing/2014/main" id="{8C695BFF-CA89-2412-52BB-18AE80A31C4A}"/>
                    </a:ext>
                  </a:extLst>
                </p14:cNvPr>
                <p14:cNvContentPartPr/>
                <p14:nvPr/>
              </p14:nvContentPartPr>
              <p14:xfrm>
                <a:off x="9311295" y="5656270"/>
                <a:ext cx="140760" cy="166680"/>
              </p14:xfrm>
            </p:contentPart>
          </mc:Choice>
          <mc:Fallback>
            <p:pic>
              <p:nvPicPr>
                <p:cNvPr id="86" name="Ink 85">
                  <a:extLst>
                    <a:ext uri="{FF2B5EF4-FFF2-40B4-BE49-F238E27FC236}">
                      <a16:creationId xmlns:a16="http://schemas.microsoft.com/office/drawing/2014/main" id="{8C695BFF-CA89-2412-52BB-18AE80A31C4A}"/>
                    </a:ext>
                  </a:extLst>
                </p:cNvPr>
                <p:cNvPicPr/>
                <p:nvPr/>
              </p:nvPicPr>
              <p:blipFill>
                <a:blip r:embed="rId149"/>
                <a:stretch>
                  <a:fillRect/>
                </a:stretch>
              </p:blipFill>
              <p:spPr>
                <a:xfrm>
                  <a:off x="9293295" y="5638630"/>
                  <a:ext cx="176400" cy="20232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87" name="Ink 86">
                  <a:extLst>
                    <a:ext uri="{FF2B5EF4-FFF2-40B4-BE49-F238E27FC236}">
                      <a16:creationId xmlns:a16="http://schemas.microsoft.com/office/drawing/2014/main" id="{71CD92EF-9C76-5DA0-5C46-33328B755706}"/>
                    </a:ext>
                  </a:extLst>
                </p14:cNvPr>
                <p14:cNvContentPartPr/>
                <p14:nvPr/>
              </p14:nvContentPartPr>
              <p14:xfrm>
                <a:off x="9471495" y="5671390"/>
                <a:ext cx="101880" cy="149400"/>
              </p14:xfrm>
            </p:contentPart>
          </mc:Choice>
          <mc:Fallback>
            <p:pic>
              <p:nvPicPr>
                <p:cNvPr id="87" name="Ink 86">
                  <a:extLst>
                    <a:ext uri="{FF2B5EF4-FFF2-40B4-BE49-F238E27FC236}">
                      <a16:creationId xmlns:a16="http://schemas.microsoft.com/office/drawing/2014/main" id="{71CD92EF-9C76-5DA0-5C46-33328B755706}"/>
                    </a:ext>
                  </a:extLst>
                </p:cNvPr>
                <p:cNvPicPr/>
                <p:nvPr/>
              </p:nvPicPr>
              <p:blipFill>
                <a:blip r:embed="rId151"/>
                <a:stretch>
                  <a:fillRect/>
                </a:stretch>
              </p:blipFill>
              <p:spPr>
                <a:xfrm>
                  <a:off x="9453495" y="5653390"/>
                  <a:ext cx="137520" cy="18504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88" name="Ink 87">
                  <a:extLst>
                    <a:ext uri="{FF2B5EF4-FFF2-40B4-BE49-F238E27FC236}">
                      <a16:creationId xmlns:a16="http://schemas.microsoft.com/office/drawing/2014/main" id="{55FCF679-4BAB-A139-45BB-9CF4B1842056}"/>
                    </a:ext>
                  </a:extLst>
                </p14:cNvPr>
                <p14:cNvContentPartPr/>
                <p14:nvPr/>
              </p14:nvContentPartPr>
              <p14:xfrm>
                <a:off x="9647535" y="5680750"/>
                <a:ext cx="128880" cy="120960"/>
              </p14:xfrm>
            </p:contentPart>
          </mc:Choice>
          <mc:Fallback>
            <p:pic>
              <p:nvPicPr>
                <p:cNvPr id="88" name="Ink 87">
                  <a:extLst>
                    <a:ext uri="{FF2B5EF4-FFF2-40B4-BE49-F238E27FC236}">
                      <a16:creationId xmlns:a16="http://schemas.microsoft.com/office/drawing/2014/main" id="{55FCF679-4BAB-A139-45BB-9CF4B1842056}"/>
                    </a:ext>
                  </a:extLst>
                </p:cNvPr>
                <p:cNvPicPr/>
                <p:nvPr/>
              </p:nvPicPr>
              <p:blipFill>
                <a:blip r:embed="rId153"/>
                <a:stretch>
                  <a:fillRect/>
                </a:stretch>
              </p:blipFill>
              <p:spPr>
                <a:xfrm>
                  <a:off x="9629535" y="5663110"/>
                  <a:ext cx="164520" cy="15660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89" name="Ink 88">
                  <a:extLst>
                    <a:ext uri="{FF2B5EF4-FFF2-40B4-BE49-F238E27FC236}">
                      <a16:creationId xmlns:a16="http://schemas.microsoft.com/office/drawing/2014/main" id="{79FBCB98-8157-C7E9-D2A7-08147147B9D7}"/>
                    </a:ext>
                  </a:extLst>
                </p14:cNvPr>
                <p14:cNvContentPartPr/>
                <p14:nvPr/>
              </p14:nvContentPartPr>
              <p14:xfrm>
                <a:off x="8732055" y="5718190"/>
                <a:ext cx="162720" cy="24840"/>
              </p14:xfrm>
            </p:contentPart>
          </mc:Choice>
          <mc:Fallback>
            <p:pic>
              <p:nvPicPr>
                <p:cNvPr id="89" name="Ink 88">
                  <a:extLst>
                    <a:ext uri="{FF2B5EF4-FFF2-40B4-BE49-F238E27FC236}">
                      <a16:creationId xmlns:a16="http://schemas.microsoft.com/office/drawing/2014/main" id="{79FBCB98-8157-C7E9-D2A7-08147147B9D7}"/>
                    </a:ext>
                  </a:extLst>
                </p:cNvPr>
                <p:cNvPicPr/>
                <p:nvPr/>
              </p:nvPicPr>
              <p:blipFill>
                <a:blip r:embed="rId155"/>
                <a:stretch>
                  <a:fillRect/>
                </a:stretch>
              </p:blipFill>
              <p:spPr>
                <a:xfrm>
                  <a:off x="8714415" y="5700550"/>
                  <a:ext cx="198360" cy="6048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92" name="Ink 91">
                  <a:extLst>
                    <a:ext uri="{FF2B5EF4-FFF2-40B4-BE49-F238E27FC236}">
                      <a16:creationId xmlns:a16="http://schemas.microsoft.com/office/drawing/2014/main" id="{042CF754-9BD1-F9EB-5AAA-EC440CCF2A3D}"/>
                    </a:ext>
                  </a:extLst>
                </p14:cNvPr>
                <p14:cNvContentPartPr/>
                <p14:nvPr/>
              </p14:nvContentPartPr>
              <p14:xfrm>
                <a:off x="10695855" y="4457470"/>
                <a:ext cx="65160" cy="156240"/>
              </p14:xfrm>
            </p:contentPart>
          </mc:Choice>
          <mc:Fallback>
            <p:pic>
              <p:nvPicPr>
                <p:cNvPr id="92" name="Ink 91">
                  <a:extLst>
                    <a:ext uri="{FF2B5EF4-FFF2-40B4-BE49-F238E27FC236}">
                      <a16:creationId xmlns:a16="http://schemas.microsoft.com/office/drawing/2014/main" id="{042CF754-9BD1-F9EB-5AAA-EC440CCF2A3D}"/>
                    </a:ext>
                  </a:extLst>
                </p:cNvPr>
                <p:cNvPicPr/>
                <p:nvPr/>
              </p:nvPicPr>
              <p:blipFill>
                <a:blip r:embed="rId157"/>
                <a:stretch>
                  <a:fillRect/>
                </a:stretch>
              </p:blipFill>
              <p:spPr>
                <a:xfrm>
                  <a:off x="10678215" y="4439470"/>
                  <a:ext cx="100800" cy="19188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93" name="Ink 92">
                  <a:extLst>
                    <a:ext uri="{FF2B5EF4-FFF2-40B4-BE49-F238E27FC236}">
                      <a16:creationId xmlns:a16="http://schemas.microsoft.com/office/drawing/2014/main" id="{C2896440-8E4D-1958-3F8F-644E55C8885F}"/>
                    </a:ext>
                  </a:extLst>
                </p14:cNvPr>
                <p14:cNvContentPartPr/>
                <p14:nvPr/>
              </p14:nvContentPartPr>
              <p14:xfrm>
                <a:off x="10738335" y="4472950"/>
                <a:ext cx="181080" cy="174600"/>
              </p14:xfrm>
            </p:contentPart>
          </mc:Choice>
          <mc:Fallback>
            <p:pic>
              <p:nvPicPr>
                <p:cNvPr id="93" name="Ink 92">
                  <a:extLst>
                    <a:ext uri="{FF2B5EF4-FFF2-40B4-BE49-F238E27FC236}">
                      <a16:creationId xmlns:a16="http://schemas.microsoft.com/office/drawing/2014/main" id="{C2896440-8E4D-1958-3F8F-644E55C8885F}"/>
                    </a:ext>
                  </a:extLst>
                </p:cNvPr>
                <p:cNvPicPr/>
                <p:nvPr/>
              </p:nvPicPr>
              <p:blipFill>
                <a:blip r:embed="rId159"/>
                <a:stretch>
                  <a:fillRect/>
                </a:stretch>
              </p:blipFill>
              <p:spPr>
                <a:xfrm>
                  <a:off x="10720695" y="4455310"/>
                  <a:ext cx="216720" cy="21024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95" name="Ink 94">
                  <a:extLst>
                    <a:ext uri="{FF2B5EF4-FFF2-40B4-BE49-F238E27FC236}">
                      <a16:creationId xmlns:a16="http://schemas.microsoft.com/office/drawing/2014/main" id="{DEE4787E-5200-9FFE-DAE9-229192592F71}"/>
                    </a:ext>
                  </a:extLst>
                </p14:cNvPr>
                <p14:cNvContentPartPr/>
                <p14:nvPr/>
              </p14:nvContentPartPr>
              <p14:xfrm>
                <a:off x="5579535" y="2022070"/>
                <a:ext cx="4710240" cy="948600"/>
              </p14:xfrm>
            </p:contentPart>
          </mc:Choice>
          <mc:Fallback>
            <p:pic>
              <p:nvPicPr>
                <p:cNvPr id="95" name="Ink 94">
                  <a:extLst>
                    <a:ext uri="{FF2B5EF4-FFF2-40B4-BE49-F238E27FC236}">
                      <a16:creationId xmlns:a16="http://schemas.microsoft.com/office/drawing/2014/main" id="{DEE4787E-5200-9FFE-DAE9-229192592F71}"/>
                    </a:ext>
                  </a:extLst>
                </p:cNvPr>
                <p:cNvPicPr/>
                <p:nvPr/>
              </p:nvPicPr>
              <p:blipFill>
                <a:blip r:embed="rId161"/>
                <a:stretch>
                  <a:fillRect/>
                </a:stretch>
              </p:blipFill>
              <p:spPr>
                <a:xfrm>
                  <a:off x="5561535" y="2004430"/>
                  <a:ext cx="4745880" cy="98424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96" name="Ink 95">
                  <a:extLst>
                    <a:ext uri="{FF2B5EF4-FFF2-40B4-BE49-F238E27FC236}">
                      <a16:creationId xmlns:a16="http://schemas.microsoft.com/office/drawing/2014/main" id="{9028CCE2-6BCA-8DAC-18CF-8711A6493E2B}"/>
                    </a:ext>
                  </a:extLst>
                </p14:cNvPr>
                <p14:cNvContentPartPr/>
                <p14:nvPr/>
              </p14:nvContentPartPr>
              <p14:xfrm>
                <a:off x="6049695" y="1980670"/>
                <a:ext cx="116280" cy="33840"/>
              </p14:xfrm>
            </p:contentPart>
          </mc:Choice>
          <mc:Fallback>
            <p:pic>
              <p:nvPicPr>
                <p:cNvPr id="96" name="Ink 95">
                  <a:extLst>
                    <a:ext uri="{FF2B5EF4-FFF2-40B4-BE49-F238E27FC236}">
                      <a16:creationId xmlns:a16="http://schemas.microsoft.com/office/drawing/2014/main" id="{9028CCE2-6BCA-8DAC-18CF-8711A6493E2B}"/>
                    </a:ext>
                  </a:extLst>
                </p:cNvPr>
                <p:cNvPicPr/>
                <p:nvPr/>
              </p:nvPicPr>
              <p:blipFill>
                <a:blip r:embed="rId163"/>
                <a:stretch>
                  <a:fillRect/>
                </a:stretch>
              </p:blipFill>
              <p:spPr>
                <a:xfrm>
                  <a:off x="6032055" y="1963030"/>
                  <a:ext cx="151920" cy="6948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97" name="Ink 96">
                  <a:extLst>
                    <a:ext uri="{FF2B5EF4-FFF2-40B4-BE49-F238E27FC236}">
                      <a16:creationId xmlns:a16="http://schemas.microsoft.com/office/drawing/2014/main" id="{5309F101-E223-5D74-F252-2D03CA6FC8A0}"/>
                    </a:ext>
                  </a:extLst>
                </p14:cNvPr>
                <p14:cNvContentPartPr/>
                <p14:nvPr/>
              </p14:nvContentPartPr>
              <p14:xfrm>
                <a:off x="6651975" y="1977070"/>
                <a:ext cx="242640" cy="338760"/>
              </p14:xfrm>
            </p:contentPart>
          </mc:Choice>
          <mc:Fallback>
            <p:pic>
              <p:nvPicPr>
                <p:cNvPr id="97" name="Ink 96">
                  <a:extLst>
                    <a:ext uri="{FF2B5EF4-FFF2-40B4-BE49-F238E27FC236}">
                      <a16:creationId xmlns:a16="http://schemas.microsoft.com/office/drawing/2014/main" id="{5309F101-E223-5D74-F252-2D03CA6FC8A0}"/>
                    </a:ext>
                  </a:extLst>
                </p:cNvPr>
                <p:cNvPicPr/>
                <p:nvPr/>
              </p:nvPicPr>
              <p:blipFill>
                <a:blip r:embed="rId165"/>
                <a:stretch>
                  <a:fillRect/>
                </a:stretch>
              </p:blipFill>
              <p:spPr>
                <a:xfrm>
                  <a:off x="6634335" y="1959070"/>
                  <a:ext cx="278280" cy="37440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99" name="Ink 98">
                  <a:extLst>
                    <a:ext uri="{FF2B5EF4-FFF2-40B4-BE49-F238E27FC236}">
                      <a16:creationId xmlns:a16="http://schemas.microsoft.com/office/drawing/2014/main" id="{8528E3E3-7E23-7EF4-EBC7-9EA3C1D0DA99}"/>
                    </a:ext>
                  </a:extLst>
                </p14:cNvPr>
                <p14:cNvContentPartPr/>
                <p14:nvPr/>
              </p14:nvContentPartPr>
              <p14:xfrm>
                <a:off x="7780935" y="2424550"/>
                <a:ext cx="58320" cy="225720"/>
              </p14:xfrm>
            </p:contentPart>
          </mc:Choice>
          <mc:Fallback>
            <p:pic>
              <p:nvPicPr>
                <p:cNvPr id="99" name="Ink 98">
                  <a:extLst>
                    <a:ext uri="{FF2B5EF4-FFF2-40B4-BE49-F238E27FC236}">
                      <a16:creationId xmlns:a16="http://schemas.microsoft.com/office/drawing/2014/main" id="{8528E3E3-7E23-7EF4-EBC7-9EA3C1D0DA99}"/>
                    </a:ext>
                  </a:extLst>
                </p:cNvPr>
                <p:cNvPicPr/>
                <p:nvPr/>
              </p:nvPicPr>
              <p:blipFill>
                <a:blip r:embed="rId167"/>
                <a:stretch>
                  <a:fillRect/>
                </a:stretch>
              </p:blipFill>
              <p:spPr>
                <a:xfrm>
                  <a:off x="7762935" y="2406910"/>
                  <a:ext cx="93960" cy="26136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00" name="Ink 99">
                  <a:extLst>
                    <a:ext uri="{FF2B5EF4-FFF2-40B4-BE49-F238E27FC236}">
                      <a16:creationId xmlns:a16="http://schemas.microsoft.com/office/drawing/2014/main" id="{0AFACA6A-4125-17EF-843D-91E88DBF68EC}"/>
                    </a:ext>
                  </a:extLst>
                </p14:cNvPr>
                <p14:cNvContentPartPr/>
                <p14:nvPr/>
              </p14:nvContentPartPr>
              <p14:xfrm>
                <a:off x="7988295" y="2467390"/>
                <a:ext cx="104760" cy="148320"/>
              </p14:xfrm>
            </p:contentPart>
          </mc:Choice>
          <mc:Fallback>
            <p:pic>
              <p:nvPicPr>
                <p:cNvPr id="100" name="Ink 99">
                  <a:extLst>
                    <a:ext uri="{FF2B5EF4-FFF2-40B4-BE49-F238E27FC236}">
                      <a16:creationId xmlns:a16="http://schemas.microsoft.com/office/drawing/2014/main" id="{0AFACA6A-4125-17EF-843D-91E88DBF68EC}"/>
                    </a:ext>
                  </a:extLst>
                </p:cNvPr>
                <p:cNvPicPr/>
                <p:nvPr/>
              </p:nvPicPr>
              <p:blipFill>
                <a:blip r:embed="rId169"/>
                <a:stretch>
                  <a:fillRect/>
                </a:stretch>
              </p:blipFill>
              <p:spPr>
                <a:xfrm>
                  <a:off x="7970295" y="2449750"/>
                  <a:ext cx="140400" cy="18396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01" name="Ink 100">
                  <a:extLst>
                    <a:ext uri="{FF2B5EF4-FFF2-40B4-BE49-F238E27FC236}">
                      <a16:creationId xmlns:a16="http://schemas.microsoft.com/office/drawing/2014/main" id="{9C87A90D-2876-078E-F777-15DBE30F2496}"/>
                    </a:ext>
                  </a:extLst>
                </p14:cNvPr>
                <p14:cNvContentPartPr/>
                <p14:nvPr/>
              </p14:nvContentPartPr>
              <p14:xfrm>
                <a:off x="8170455" y="2521750"/>
                <a:ext cx="29520" cy="15120"/>
              </p14:xfrm>
            </p:contentPart>
          </mc:Choice>
          <mc:Fallback>
            <p:pic>
              <p:nvPicPr>
                <p:cNvPr id="101" name="Ink 100">
                  <a:extLst>
                    <a:ext uri="{FF2B5EF4-FFF2-40B4-BE49-F238E27FC236}">
                      <a16:creationId xmlns:a16="http://schemas.microsoft.com/office/drawing/2014/main" id="{9C87A90D-2876-078E-F777-15DBE30F2496}"/>
                    </a:ext>
                  </a:extLst>
                </p:cNvPr>
                <p:cNvPicPr/>
                <p:nvPr/>
              </p:nvPicPr>
              <p:blipFill>
                <a:blip r:embed="rId171"/>
                <a:stretch>
                  <a:fillRect/>
                </a:stretch>
              </p:blipFill>
              <p:spPr>
                <a:xfrm>
                  <a:off x="8152455" y="2503750"/>
                  <a:ext cx="65160" cy="5076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02" name="Ink 101">
                  <a:extLst>
                    <a:ext uri="{FF2B5EF4-FFF2-40B4-BE49-F238E27FC236}">
                      <a16:creationId xmlns:a16="http://schemas.microsoft.com/office/drawing/2014/main" id="{40692917-277B-C11E-2996-79686F57B4F4}"/>
                    </a:ext>
                  </a:extLst>
                </p14:cNvPr>
                <p14:cNvContentPartPr/>
                <p14:nvPr/>
              </p14:nvContentPartPr>
              <p14:xfrm>
                <a:off x="8165415" y="2623270"/>
                <a:ext cx="12600" cy="3600"/>
              </p14:xfrm>
            </p:contentPart>
          </mc:Choice>
          <mc:Fallback>
            <p:pic>
              <p:nvPicPr>
                <p:cNvPr id="102" name="Ink 101">
                  <a:extLst>
                    <a:ext uri="{FF2B5EF4-FFF2-40B4-BE49-F238E27FC236}">
                      <a16:creationId xmlns:a16="http://schemas.microsoft.com/office/drawing/2014/main" id="{40692917-277B-C11E-2996-79686F57B4F4}"/>
                    </a:ext>
                  </a:extLst>
                </p:cNvPr>
                <p:cNvPicPr/>
                <p:nvPr/>
              </p:nvPicPr>
              <p:blipFill>
                <a:blip r:embed="rId173"/>
                <a:stretch>
                  <a:fillRect/>
                </a:stretch>
              </p:blipFill>
              <p:spPr>
                <a:xfrm>
                  <a:off x="8147415" y="2605630"/>
                  <a:ext cx="4824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03" name="Ink 102">
                  <a:extLst>
                    <a:ext uri="{FF2B5EF4-FFF2-40B4-BE49-F238E27FC236}">
                      <a16:creationId xmlns:a16="http://schemas.microsoft.com/office/drawing/2014/main" id="{BDF9757D-74A6-005F-53A5-46B2E3F76F28}"/>
                    </a:ext>
                  </a:extLst>
                </p14:cNvPr>
                <p14:cNvContentPartPr/>
                <p14:nvPr/>
              </p14:nvContentPartPr>
              <p14:xfrm>
                <a:off x="8253615" y="2498350"/>
                <a:ext cx="120240" cy="108000"/>
              </p14:xfrm>
            </p:contentPart>
          </mc:Choice>
          <mc:Fallback>
            <p:pic>
              <p:nvPicPr>
                <p:cNvPr id="103" name="Ink 102">
                  <a:extLst>
                    <a:ext uri="{FF2B5EF4-FFF2-40B4-BE49-F238E27FC236}">
                      <a16:creationId xmlns:a16="http://schemas.microsoft.com/office/drawing/2014/main" id="{BDF9757D-74A6-005F-53A5-46B2E3F76F28}"/>
                    </a:ext>
                  </a:extLst>
                </p:cNvPr>
                <p:cNvPicPr/>
                <p:nvPr/>
              </p:nvPicPr>
              <p:blipFill>
                <a:blip r:embed="rId175"/>
                <a:stretch>
                  <a:fillRect/>
                </a:stretch>
              </p:blipFill>
              <p:spPr>
                <a:xfrm>
                  <a:off x="8235975" y="2480350"/>
                  <a:ext cx="155880" cy="14364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04" name="Ink 103">
                  <a:extLst>
                    <a:ext uri="{FF2B5EF4-FFF2-40B4-BE49-F238E27FC236}">
                      <a16:creationId xmlns:a16="http://schemas.microsoft.com/office/drawing/2014/main" id="{E3BB34D2-3423-F268-5C55-8B5A031DD15E}"/>
                    </a:ext>
                  </a:extLst>
                </p14:cNvPr>
                <p14:cNvContentPartPr/>
                <p14:nvPr/>
              </p14:nvContentPartPr>
              <p14:xfrm>
                <a:off x="8413815" y="2482150"/>
                <a:ext cx="150120" cy="116640"/>
              </p14:xfrm>
            </p:contentPart>
          </mc:Choice>
          <mc:Fallback>
            <p:pic>
              <p:nvPicPr>
                <p:cNvPr id="104" name="Ink 103">
                  <a:extLst>
                    <a:ext uri="{FF2B5EF4-FFF2-40B4-BE49-F238E27FC236}">
                      <a16:creationId xmlns:a16="http://schemas.microsoft.com/office/drawing/2014/main" id="{E3BB34D2-3423-F268-5C55-8B5A031DD15E}"/>
                    </a:ext>
                  </a:extLst>
                </p:cNvPr>
                <p:cNvPicPr/>
                <p:nvPr/>
              </p:nvPicPr>
              <p:blipFill>
                <a:blip r:embed="rId177"/>
                <a:stretch>
                  <a:fillRect/>
                </a:stretch>
              </p:blipFill>
              <p:spPr>
                <a:xfrm>
                  <a:off x="8396175" y="2464510"/>
                  <a:ext cx="18576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05" name="Ink 104">
                  <a:extLst>
                    <a:ext uri="{FF2B5EF4-FFF2-40B4-BE49-F238E27FC236}">
                      <a16:creationId xmlns:a16="http://schemas.microsoft.com/office/drawing/2014/main" id="{17F2CAB8-6607-13FD-06F0-2DB01A3CDE94}"/>
                    </a:ext>
                  </a:extLst>
                </p14:cNvPr>
                <p14:cNvContentPartPr/>
                <p14:nvPr/>
              </p14:nvContentPartPr>
              <p14:xfrm>
                <a:off x="8646735" y="2425990"/>
                <a:ext cx="110160" cy="189360"/>
              </p14:xfrm>
            </p:contentPart>
          </mc:Choice>
          <mc:Fallback>
            <p:pic>
              <p:nvPicPr>
                <p:cNvPr id="105" name="Ink 104">
                  <a:extLst>
                    <a:ext uri="{FF2B5EF4-FFF2-40B4-BE49-F238E27FC236}">
                      <a16:creationId xmlns:a16="http://schemas.microsoft.com/office/drawing/2014/main" id="{17F2CAB8-6607-13FD-06F0-2DB01A3CDE94}"/>
                    </a:ext>
                  </a:extLst>
                </p:cNvPr>
                <p:cNvPicPr/>
                <p:nvPr/>
              </p:nvPicPr>
              <p:blipFill>
                <a:blip r:embed="rId179"/>
                <a:stretch>
                  <a:fillRect/>
                </a:stretch>
              </p:blipFill>
              <p:spPr>
                <a:xfrm>
                  <a:off x="8629095" y="2408350"/>
                  <a:ext cx="145800" cy="22500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06" name="Ink 105">
                  <a:extLst>
                    <a:ext uri="{FF2B5EF4-FFF2-40B4-BE49-F238E27FC236}">
                      <a16:creationId xmlns:a16="http://schemas.microsoft.com/office/drawing/2014/main" id="{DB681FF0-2C48-7511-0738-D3EE80ED2F1A}"/>
                    </a:ext>
                  </a:extLst>
                </p14:cNvPr>
                <p14:cNvContentPartPr/>
                <p14:nvPr/>
              </p14:nvContentPartPr>
              <p14:xfrm>
                <a:off x="8671215" y="2438590"/>
                <a:ext cx="322560" cy="173520"/>
              </p14:xfrm>
            </p:contentPart>
          </mc:Choice>
          <mc:Fallback>
            <p:pic>
              <p:nvPicPr>
                <p:cNvPr id="106" name="Ink 105">
                  <a:extLst>
                    <a:ext uri="{FF2B5EF4-FFF2-40B4-BE49-F238E27FC236}">
                      <a16:creationId xmlns:a16="http://schemas.microsoft.com/office/drawing/2014/main" id="{DB681FF0-2C48-7511-0738-D3EE80ED2F1A}"/>
                    </a:ext>
                  </a:extLst>
                </p:cNvPr>
                <p:cNvPicPr/>
                <p:nvPr/>
              </p:nvPicPr>
              <p:blipFill>
                <a:blip r:embed="rId181"/>
                <a:stretch>
                  <a:fillRect/>
                </a:stretch>
              </p:blipFill>
              <p:spPr>
                <a:xfrm>
                  <a:off x="8653215" y="2420590"/>
                  <a:ext cx="358200" cy="20916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08" name="Ink 107">
                  <a:extLst>
                    <a:ext uri="{FF2B5EF4-FFF2-40B4-BE49-F238E27FC236}">
                      <a16:creationId xmlns:a16="http://schemas.microsoft.com/office/drawing/2014/main" id="{2382113F-7950-3519-109C-843EE3508633}"/>
                    </a:ext>
                  </a:extLst>
                </p14:cNvPr>
                <p14:cNvContentPartPr/>
                <p14:nvPr/>
              </p14:nvContentPartPr>
              <p14:xfrm>
                <a:off x="6234015" y="2482510"/>
                <a:ext cx="237960" cy="334800"/>
              </p14:xfrm>
            </p:contentPart>
          </mc:Choice>
          <mc:Fallback>
            <p:pic>
              <p:nvPicPr>
                <p:cNvPr id="108" name="Ink 107">
                  <a:extLst>
                    <a:ext uri="{FF2B5EF4-FFF2-40B4-BE49-F238E27FC236}">
                      <a16:creationId xmlns:a16="http://schemas.microsoft.com/office/drawing/2014/main" id="{2382113F-7950-3519-109C-843EE3508633}"/>
                    </a:ext>
                  </a:extLst>
                </p:cNvPr>
                <p:cNvPicPr/>
                <p:nvPr/>
              </p:nvPicPr>
              <p:blipFill>
                <a:blip r:embed="rId183"/>
                <a:stretch>
                  <a:fillRect/>
                </a:stretch>
              </p:blipFill>
              <p:spPr>
                <a:xfrm>
                  <a:off x="6216375" y="2464510"/>
                  <a:ext cx="273600" cy="37044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09" name="Ink 108">
                  <a:extLst>
                    <a:ext uri="{FF2B5EF4-FFF2-40B4-BE49-F238E27FC236}">
                      <a16:creationId xmlns:a16="http://schemas.microsoft.com/office/drawing/2014/main" id="{825A239F-D14B-5207-7D43-FB86FFF087FE}"/>
                    </a:ext>
                  </a:extLst>
                </p14:cNvPr>
                <p14:cNvContentPartPr/>
                <p14:nvPr/>
              </p14:nvContentPartPr>
              <p14:xfrm>
                <a:off x="6548295" y="2629390"/>
                <a:ext cx="102960" cy="184320"/>
              </p14:xfrm>
            </p:contentPart>
          </mc:Choice>
          <mc:Fallback>
            <p:pic>
              <p:nvPicPr>
                <p:cNvPr id="109" name="Ink 108">
                  <a:extLst>
                    <a:ext uri="{FF2B5EF4-FFF2-40B4-BE49-F238E27FC236}">
                      <a16:creationId xmlns:a16="http://schemas.microsoft.com/office/drawing/2014/main" id="{825A239F-D14B-5207-7D43-FB86FFF087FE}"/>
                    </a:ext>
                  </a:extLst>
                </p:cNvPr>
                <p:cNvPicPr/>
                <p:nvPr/>
              </p:nvPicPr>
              <p:blipFill>
                <a:blip r:embed="rId185"/>
                <a:stretch>
                  <a:fillRect/>
                </a:stretch>
              </p:blipFill>
              <p:spPr>
                <a:xfrm>
                  <a:off x="6530655" y="2611390"/>
                  <a:ext cx="138600" cy="21996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10" name="Ink 109">
                  <a:extLst>
                    <a:ext uri="{FF2B5EF4-FFF2-40B4-BE49-F238E27FC236}">
                      <a16:creationId xmlns:a16="http://schemas.microsoft.com/office/drawing/2014/main" id="{7822289D-B2CD-249B-A86F-B0FC3687D036}"/>
                    </a:ext>
                  </a:extLst>
                </p14:cNvPr>
                <p14:cNvContentPartPr/>
                <p14:nvPr/>
              </p14:nvContentPartPr>
              <p14:xfrm>
                <a:off x="6755295" y="2629750"/>
                <a:ext cx="144720" cy="196920"/>
              </p14:xfrm>
            </p:contentPart>
          </mc:Choice>
          <mc:Fallback>
            <p:pic>
              <p:nvPicPr>
                <p:cNvPr id="110" name="Ink 109">
                  <a:extLst>
                    <a:ext uri="{FF2B5EF4-FFF2-40B4-BE49-F238E27FC236}">
                      <a16:creationId xmlns:a16="http://schemas.microsoft.com/office/drawing/2014/main" id="{7822289D-B2CD-249B-A86F-B0FC3687D036}"/>
                    </a:ext>
                  </a:extLst>
                </p:cNvPr>
                <p:cNvPicPr/>
                <p:nvPr/>
              </p:nvPicPr>
              <p:blipFill>
                <a:blip r:embed="rId187"/>
                <a:stretch>
                  <a:fillRect/>
                </a:stretch>
              </p:blipFill>
              <p:spPr>
                <a:xfrm>
                  <a:off x="6737655" y="2611750"/>
                  <a:ext cx="180360" cy="23256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11" name="Ink 110">
                  <a:extLst>
                    <a:ext uri="{FF2B5EF4-FFF2-40B4-BE49-F238E27FC236}">
                      <a16:creationId xmlns:a16="http://schemas.microsoft.com/office/drawing/2014/main" id="{66DC9F2D-A167-DA84-8D3C-F5FC9F978C35}"/>
                    </a:ext>
                  </a:extLst>
                </p14:cNvPr>
                <p14:cNvContentPartPr/>
                <p14:nvPr/>
              </p14:nvContentPartPr>
              <p14:xfrm>
                <a:off x="6879855" y="2643790"/>
                <a:ext cx="136080" cy="161640"/>
              </p14:xfrm>
            </p:contentPart>
          </mc:Choice>
          <mc:Fallback>
            <p:pic>
              <p:nvPicPr>
                <p:cNvPr id="111" name="Ink 110">
                  <a:extLst>
                    <a:ext uri="{FF2B5EF4-FFF2-40B4-BE49-F238E27FC236}">
                      <a16:creationId xmlns:a16="http://schemas.microsoft.com/office/drawing/2014/main" id="{66DC9F2D-A167-DA84-8D3C-F5FC9F978C35}"/>
                    </a:ext>
                  </a:extLst>
                </p:cNvPr>
                <p:cNvPicPr/>
                <p:nvPr/>
              </p:nvPicPr>
              <p:blipFill>
                <a:blip r:embed="rId189"/>
                <a:stretch>
                  <a:fillRect/>
                </a:stretch>
              </p:blipFill>
              <p:spPr>
                <a:xfrm>
                  <a:off x="6862215" y="2625790"/>
                  <a:ext cx="171720" cy="19728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12" name="Ink 111">
                  <a:extLst>
                    <a:ext uri="{FF2B5EF4-FFF2-40B4-BE49-F238E27FC236}">
                      <a16:creationId xmlns:a16="http://schemas.microsoft.com/office/drawing/2014/main" id="{16FA2565-3718-BC8D-99A6-07C32DD64786}"/>
                    </a:ext>
                  </a:extLst>
                </p14:cNvPr>
                <p14:cNvContentPartPr/>
                <p14:nvPr/>
              </p14:nvContentPartPr>
              <p14:xfrm>
                <a:off x="7064535" y="2652790"/>
                <a:ext cx="236160" cy="138240"/>
              </p14:xfrm>
            </p:contentPart>
          </mc:Choice>
          <mc:Fallback>
            <p:pic>
              <p:nvPicPr>
                <p:cNvPr id="112" name="Ink 111">
                  <a:extLst>
                    <a:ext uri="{FF2B5EF4-FFF2-40B4-BE49-F238E27FC236}">
                      <a16:creationId xmlns:a16="http://schemas.microsoft.com/office/drawing/2014/main" id="{16FA2565-3718-BC8D-99A6-07C32DD64786}"/>
                    </a:ext>
                  </a:extLst>
                </p:cNvPr>
                <p:cNvPicPr/>
                <p:nvPr/>
              </p:nvPicPr>
              <p:blipFill>
                <a:blip r:embed="rId191"/>
                <a:stretch>
                  <a:fillRect/>
                </a:stretch>
              </p:blipFill>
              <p:spPr>
                <a:xfrm>
                  <a:off x="7046535" y="2635150"/>
                  <a:ext cx="271800" cy="17388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14" name="Ink 113">
                  <a:extLst>
                    <a:ext uri="{FF2B5EF4-FFF2-40B4-BE49-F238E27FC236}">
                      <a16:creationId xmlns:a16="http://schemas.microsoft.com/office/drawing/2014/main" id="{285F6FF3-41DC-5CB0-AAF0-9DBDE44CA57A}"/>
                    </a:ext>
                  </a:extLst>
                </p14:cNvPr>
                <p14:cNvContentPartPr/>
                <p14:nvPr/>
              </p14:nvContentPartPr>
              <p14:xfrm>
                <a:off x="4596735" y="2656030"/>
                <a:ext cx="256680" cy="183600"/>
              </p14:xfrm>
            </p:contentPart>
          </mc:Choice>
          <mc:Fallback>
            <p:pic>
              <p:nvPicPr>
                <p:cNvPr id="114" name="Ink 113">
                  <a:extLst>
                    <a:ext uri="{FF2B5EF4-FFF2-40B4-BE49-F238E27FC236}">
                      <a16:creationId xmlns:a16="http://schemas.microsoft.com/office/drawing/2014/main" id="{285F6FF3-41DC-5CB0-AAF0-9DBDE44CA57A}"/>
                    </a:ext>
                  </a:extLst>
                </p:cNvPr>
                <p:cNvPicPr/>
                <p:nvPr/>
              </p:nvPicPr>
              <p:blipFill>
                <a:blip r:embed="rId193"/>
                <a:stretch>
                  <a:fillRect/>
                </a:stretch>
              </p:blipFill>
              <p:spPr>
                <a:xfrm>
                  <a:off x="4578735" y="2638390"/>
                  <a:ext cx="29232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15" name="Ink 114">
                  <a:extLst>
                    <a:ext uri="{FF2B5EF4-FFF2-40B4-BE49-F238E27FC236}">
                      <a16:creationId xmlns:a16="http://schemas.microsoft.com/office/drawing/2014/main" id="{C599CF37-1EC0-C12E-595A-DF0FEE184C38}"/>
                    </a:ext>
                  </a:extLst>
                </p14:cNvPr>
                <p14:cNvContentPartPr/>
                <p14:nvPr/>
              </p14:nvContentPartPr>
              <p14:xfrm>
                <a:off x="4553175" y="2460910"/>
                <a:ext cx="91080" cy="57960"/>
              </p14:xfrm>
            </p:contentPart>
          </mc:Choice>
          <mc:Fallback>
            <p:pic>
              <p:nvPicPr>
                <p:cNvPr id="115" name="Ink 114">
                  <a:extLst>
                    <a:ext uri="{FF2B5EF4-FFF2-40B4-BE49-F238E27FC236}">
                      <a16:creationId xmlns:a16="http://schemas.microsoft.com/office/drawing/2014/main" id="{C599CF37-1EC0-C12E-595A-DF0FEE184C38}"/>
                    </a:ext>
                  </a:extLst>
                </p:cNvPr>
                <p:cNvPicPr/>
                <p:nvPr/>
              </p:nvPicPr>
              <p:blipFill>
                <a:blip r:embed="rId195"/>
                <a:stretch>
                  <a:fillRect/>
                </a:stretch>
              </p:blipFill>
              <p:spPr>
                <a:xfrm>
                  <a:off x="4535535" y="2442910"/>
                  <a:ext cx="126720" cy="9360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16" name="Ink 115">
                  <a:extLst>
                    <a:ext uri="{FF2B5EF4-FFF2-40B4-BE49-F238E27FC236}">
                      <a16:creationId xmlns:a16="http://schemas.microsoft.com/office/drawing/2014/main" id="{FF992B72-3D08-7A4B-41B7-8AA6BD5098C5}"/>
                    </a:ext>
                  </a:extLst>
                </p14:cNvPr>
                <p14:cNvContentPartPr/>
                <p14:nvPr/>
              </p14:nvContentPartPr>
              <p14:xfrm>
                <a:off x="4777095" y="2454430"/>
                <a:ext cx="45720" cy="68400"/>
              </p14:xfrm>
            </p:contentPart>
          </mc:Choice>
          <mc:Fallback>
            <p:pic>
              <p:nvPicPr>
                <p:cNvPr id="116" name="Ink 115">
                  <a:extLst>
                    <a:ext uri="{FF2B5EF4-FFF2-40B4-BE49-F238E27FC236}">
                      <a16:creationId xmlns:a16="http://schemas.microsoft.com/office/drawing/2014/main" id="{FF992B72-3D08-7A4B-41B7-8AA6BD5098C5}"/>
                    </a:ext>
                  </a:extLst>
                </p:cNvPr>
                <p:cNvPicPr/>
                <p:nvPr/>
              </p:nvPicPr>
              <p:blipFill>
                <a:blip r:embed="rId197"/>
                <a:stretch>
                  <a:fillRect/>
                </a:stretch>
              </p:blipFill>
              <p:spPr>
                <a:xfrm>
                  <a:off x="4759095" y="2436790"/>
                  <a:ext cx="81360" cy="10404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17" name="Ink 116">
                  <a:extLst>
                    <a:ext uri="{FF2B5EF4-FFF2-40B4-BE49-F238E27FC236}">
                      <a16:creationId xmlns:a16="http://schemas.microsoft.com/office/drawing/2014/main" id="{2F740443-CE45-6912-5201-B28E63132B85}"/>
                    </a:ext>
                  </a:extLst>
                </p14:cNvPr>
                <p14:cNvContentPartPr/>
                <p14:nvPr/>
              </p14:nvContentPartPr>
              <p14:xfrm>
                <a:off x="4301175" y="2296390"/>
                <a:ext cx="711720" cy="668520"/>
              </p14:xfrm>
            </p:contentPart>
          </mc:Choice>
          <mc:Fallback>
            <p:pic>
              <p:nvPicPr>
                <p:cNvPr id="117" name="Ink 116">
                  <a:extLst>
                    <a:ext uri="{FF2B5EF4-FFF2-40B4-BE49-F238E27FC236}">
                      <a16:creationId xmlns:a16="http://schemas.microsoft.com/office/drawing/2014/main" id="{2F740443-CE45-6912-5201-B28E63132B85}"/>
                    </a:ext>
                  </a:extLst>
                </p:cNvPr>
                <p:cNvPicPr/>
                <p:nvPr/>
              </p:nvPicPr>
              <p:blipFill>
                <a:blip r:embed="rId199"/>
                <a:stretch>
                  <a:fillRect/>
                </a:stretch>
              </p:blipFill>
              <p:spPr>
                <a:xfrm>
                  <a:off x="4283175" y="2278750"/>
                  <a:ext cx="747360" cy="70416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19" name="Ink 118">
                  <a:extLst>
                    <a:ext uri="{FF2B5EF4-FFF2-40B4-BE49-F238E27FC236}">
                      <a16:creationId xmlns:a16="http://schemas.microsoft.com/office/drawing/2014/main" id="{6C661ED3-6360-DBE3-078A-0EA015A63B43}"/>
                    </a:ext>
                  </a:extLst>
                </p14:cNvPr>
                <p14:cNvContentPartPr/>
                <p14:nvPr/>
              </p14:nvContentPartPr>
              <p14:xfrm>
                <a:off x="5279295" y="2192710"/>
                <a:ext cx="375840" cy="355680"/>
              </p14:xfrm>
            </p:contentPart>
          </mc:Choice>
          <mc:Fallback>
            <p:pic>
              <p:nvPicPr>
                <p:cNvPr id="119" name="Ink 118">
                  <a:extLst>
                    <a:ext uri="{FF2B5EF4-FFF2-40B4-BE49-F238E27FC236}">
                      <a16:creationId xmlns:a16="http://schemas.microsoft.com/office/drawing/2014/main" id="{6C661ED3-6360-DBE3-078A-0EA015A63B43}"/>
                    </a:ext>
                  </a:extLst>
                </p:cNvPr>
                <p:cNvPicPr/>
                <p:nvPr/>
              </p:nvPicPr>
              <p:blipFill>
                <a:blip r:embed="rId201"/>
                <a:stretch>
                  <a:fillRect/>
                </a:stretch>
              </p:blipFill>
              <p:spPr>
                <a:xfrm>
                  <a:off x="5261655" y="2175070"/>
                  <a:ext cx="411480" cy="39132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20" name="Ink 119">
                  <a:extLst>
                    <a:ext uri="{FF2B5EF4-FFF2-40B4-BE49-F238E27FC236}">
                      <a16:creationId xmlns:a16="http://schemas.microsoft.com/office/drawing/2014/main" id="{D4C333FC-38B9-270C-9549-BA3D462D6C22}"/>
                    </a:ext>
                  </a:extLst>
                </p14:cNvPr>
                <p14:cNvContentPartPr/>
                <p14:nvPr/>
              </p14:nvContentPartPr>
              <p14:xfrm>
                <a:off x="5485575" y="2118550"/>
                <a:ext cx="236880" cy="161280"/>
              </p14:xfrm>
            </p:contentPart>
          </mc:Choice>
          <mc:Fallback>
            <p:pic>
              <p:nvPicPr>
                <p:cNvPr id="120" name="Ink 119">
                  <a:extLst>
                    <a:ext uri="{FF2B5EF4-FFF2-40B4-BE49-F238E27FC236}">
                      <a16:creationId xmlns:a16="http://schemas.microsoft.com/office/drawing/2014/main" id="{D4C333FC-38B9-270C-9549-BA3D462D6C22}"/>
                    </a:ext>
                  </a:extLst>
                </p:cNvPr>
                <p:cNvPicPr/>
                <p:nvPr/>
              </p:nvPicPr>
              <p:blipFill>
                <a:blip r:embed="rId203"/>
                <a:stretch>
                  <a:fillRect/>
                </a:stretch>
              </p:blipFill>
              <p:spPr>
                <a:xfrm>
                  <a:off x="5467575" y="2100910"/>
                  <a:ext cx="272520" cy="19692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22" name="Ink 121">
                  <a:extLst>
                    <a:ext uri="{FF2B5EF4-FFF2-40B4-BE49-F238E27FC236}">
                      <a16:creationId xmlns:a16="http://schemas.microsoft.com/office/drawing/2014/main" id="{38A730AF-8D93-12BD-D5BB-B04200F1B7C5}"/>
                    </a:ext>
                  </a:extLst>
                </p14:cNvPr>
                <p14:cNvContentPartPr/>
                <p14:nvPr/>
              </p14:nvContentPartPr>
              <p14:xfrm>
                <a:off x="6174975" y="1719670"/>
                <a:ext cx="152280" cy="54360"/>
              </p14:xfrm>
            </p:contentPart>
          </mc:Choice>
          <mc:Fallback>
            <p:pic>
              <p:nvPicPr>
                <p:cNvPr id="122" name="Ink 121">
                  <a:extLst>
                    <a:ext uri="{FF2B5EF4-FFF2-40B4-BE49-F238E27FC236}">
                      <a16:creationId xmlns:a16="http://schemas.microsoft.com/office/drawing/2014/main" id="{38A730AF-8D93-12BD-D5BB-B04200F1B7C5}"/>
                    </a:ext>
                  </a:extLst>
                </p:cNvPr>
                <p:cNvPicPr/>
                <p:nvPr/>
              </p:nvPicPr>
              <p:blipFill>
                <a:blip r:embed="rId205"/>
                <a:stretch>
                  <a:fillRect/>
                </a:stretch>
              </p:blipFill>
              <p:spPr>
                <a:xfrm>
                  <a:off x="6157335" y="1701670"/>
                  <a:ext cx="187920" cy="9000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23" name="Ink 122">
                  <a:extLst>
                    <a:ext uri="{FF2B5EF4-FFF2-40B4-BE49-F238E27FC236}">
                      <a16:creationId xmlns:a16="http://schemas.microsoft.com/office/drawing/2014/main" id="{431EE74F-8431-3087-7E09-F60D3E5134FC}"/>
                    </a:ext>
                  </a:extLst>
                </p14:cNvPr>
                <p14:cNvContentPartPr/>
                <p14:nvPr/>
              </p14:nvContentPartPr>
              <p14:xfrm>
                <a:off x="6205575" y="1822990"/>
                <a:ext cx="131400" cy="53280"/>
              </p14:xfrm>
            </p:contentPart>
          </mc:Choice>
          <mc:Fallback>
            <p:pic>
              <p:nvPicPr>
                <p:cNvPr id="123" name="Ink 122">
                  <a:extLst>
                    <a:ext uri="{FF2B5EF4-FFF2-40B4-BE49-F238E27FC236}">
                      <a16:creationId xmlns:a16="http://schemas.microsoft.com/office/drawing/2014/main" id="{431EE74F-8431-3087-7E09-F60D3E5134FC}"/>
                    </a:ext>
                  </a:extLst>
                </p:cNvPr>
                <p:cNvPicPr/>
                <p:nvPr/>
              </p:nvPicPr>
              <p:blipFill>
                <a:blip r:embed="rId207"/>
                <a:stretch>
                  <a:fillRect/>
                </a:stretch>
              </p:blipFill>
              <p:spPr>
                <a:xfrm>
                  <a:off x="6187575" y="1805350"/>
                  <a:ext cx="167040" cy="8892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24" name="Ink 123">
                  <a:extLst>
                    <a:ext uri="{FF2B5EF4-FFF2-40B4-BE49-F238E27FC236}">
                      <a16:creationId xmlns:a16="http://schemas.microsoft.com/office/drawing/2014/main" id="{3BAFAA22-FC40-5FAE-9DD4-5633B0EB2C4E}"/>
                    </a:ext>
                  </a:extLst>
                </p14:cNvPr>
                <p14:cNvContentPartPr/>
                <p14:nvPr/>
              </p14:nvContentPartPr>
              <p14:xfrm>
                <a:off x="6238335" y="1913710"/>
                <a:ext cx="95040" cy="24480"/>
              </p14:xfrm>
            </p:contentPart>
          </mc:Choice>
          <mc:Fallback>
            <p:pic>
              <p:nvPicPr>
                <p:cNvPr id="124" name="Ink 123">
                  <a:extLst>
                    <a:ext uri="{FF2B5EF4-FFF2-40B4-BE49-F238E27FC236}">
                      <a16:creationId xmlns:a16="http://schemas.microsoft.com/office/drawing/2014/main" id="{3BAFAA22-FC40-5FAE-9DD4-5633B0EB2C4E}"/>
                    </a:ext>
                  </a:extLst>
                </p:cNvPr>
                <p:cNvPicPr/>
                <p:nvPr/>
              </p:nvPicPr>
              <p:blipFill>
                <a:blip r:embed="rId209"/>
                <a:stretch>
                  <a:fillRect/>
                </a:stretch>
              </p:blipFill>
              <p:spPr>
                <a:xfrm>
                  <a:off x="6220335" y="1896070"/>
                  <a:ext cx="130680" cy="6012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26" name="Ink 125">
                  <a:extLst>
                    <a:ext uri="{FF2B5EF4-FFF2-40B4-BE49-F238E27FC236}">
                      <a16:creationId xmlns:a16="http://schemas.microsoft.com/office/drawing/2014/main" id="{7865069A-AE19-1937-C0CA-289695684F78}"/>
                    </a:ext>
                  </a:extLst>
                </p14:cNvPr>
                <p14:cNvContentPartPr/>
                <p14:nvPr/>
              </p14:nvContentPartPr>
              <p14:xfrm>
                <a:off x="259815" y="1117750"/>
                <a:ext cx="361800" cy="292320"/>
              </p14:xfrm>
            </p:contentPart>
          </mc:Choice>
          <mc:Fallback>
            <p:pic>
              <p:nvPicPr>
                <p:cNvPr id="126" name="Ink 125">
                  <a:extLst>
                    <a:ext uri="{FF2B5EF4-FFF2-40B4-BE49-F238E27FC236}">
                      <a16:creationId xmlns:a16="http://schemas.microsoft.com/office/drawing/2014/main" id="{7865069A-AE19-1937-C0CA-289695684F78}"/>
                    </a:ext>
                  </a:extLst>
                </p:cNvPr>
                <p:cNvPicPr/>
                <p:nvPr/>
              </p:nvPicPr>
              <p:blipFill>
                <a:blip r:embed="rId211"/>
                <a:stretch>
                  <a:fillRect/>
                </a:stretch>
              </p:blipFill>
              <p:spPr>
                <a:xfrm>
                  <a:off x="241815" y="1100110"/>
                  <a:ext cx="397440" cy="32796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27" name="Ink 126">
                  <a:extLst>
                    <a:ext uri="{FF2B5EF4-FFF2-40B4-BE49-F238E27FC236}">
                      <a16:creationId xmlns:a16="http://schemas.microsoft.com/office/drawing/2014/main" id="{A459C4AB-362F-A438-5570-2728C406BF3E}"/>
                    </a:ext>
                  </a:extLst>
                </p14:cNvPr>
                <p14:cNvContentPartPr/>
                <p14:nvPr/>
              </p14:nvContentPartPr>
              <p14:xfrm>
                <a:off x="718815" y="1095070"/>
                <a:ext cx="18360" cy="232920"/>
              </p14:xfrm>
            </p:contentPart>
          </mc:Choice>
          <mc:Fallback>
            <p:pic>
              <p:nvPicPr>
                <p:cNvPr id="127" name="Ink 126">
                  <a:extLst>
                    <a:ext uri="{FF2B5EF4-FFF2-40B4-BE49-F238E27FC236}">
                      <a16:creationId xmlns:a16="http://schemas.microsoft.com/office/drawing/2014/main" id="{A459C4AB-362F-A438-5570-2728C406BF3E}"/>
                    </a:ext>
                  </a:extLst>
                </p:cNvPr>
                <p:cNvPicPr/>
                <p:nvPr/>
              </p:nvPicPr>
              <p:blipFill>
                <a:blip r:embed="rId213"/>
                <a:stretch>
                  <a:fillRect/>
                </a:stretch>
              </p:blipFill>
              <p:spPr>
                <a:xfrm>
                  <a:off x="701175" y="1077070"/>
                  <a:ext cx="54000" cy="26856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28" name="Ink 127">
                  <a:extLst>
                    <a:ext uri="{FF2B5EF4-FFF2-40B4-BE49-F238E27FC236}">
                      <a16:creationId xmlns:a16="http://schemas.microsoft.com/office/drawing/2014/main" id="{AD1E0430-0F99-D484-F859-FFD1A7EB52DB}"/>
                    </a:ext>
                  </a:extLst>
                </p14:cNvPr>
                <p14:cNvContentPartPr/>
                <p14:nvPr/>
              </p14:nvContentPartPr>
              <p14:xfrm>
                <a:off x="666255" y="1158430"/>
                <a:ext cx="156600" cy="138240"/>
              </p14:xfrm>
            </p:contentPart>
          </mc:Choice>
          <mc:Fallback>
            <p:pic>
              <p:nvPicPr>
                <p:cNvPr id="128" name="Ink 127">
                  <a:extLst>
                    <a:ext uri="{FF2B5EF4-FFF2-40B4-BE49-F238E27FC236}">
                      <a16:creationId xmlns:a16="http://schemas.microsoft.com/office/drawing/2014/main" id="{AD1E0430-0F99-D484-F859-FFD1A7EB52DB}"/>
                    </a:ext>
                  </a:extLst>
                </p:cNvPr>
                <p:cNvPicPr/>
                <p:nvPr/>
              </p:nvPicPr>
              <p:blipFill>
                <a:blip r:embed="rId215"/>
                <a:stretch>
                  <a:fillRect/>
                </a:stretch>
              </p:blipFill>
              <p:spPr>
                <a:xfrm>
                  <a:off x="648615" y="1140430"/>
                  <a:ext cx="192240" cy="17388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29" name="Ink 128">
                  <a:extLst>
                    <a:ext uri="{FF2B5EF4-FFF2-40B4-BE49-F238E27FC236}">
                      <a16:creationId xmlns:a16="http://schemas.microsoft.com/office/drawing/2014/main" id="{F1C23810-2C19-B6BC-F0CE-FBC4319BC70A}"/>
                    </a:ext>
                  </a:extLst>
                </p14:cNvPr>
                <p14:cNvContentPartPr/>
                <p14:nvPr/>
              </p14:nvContentPartPr>
              <p14:xfrm>
                <a:off x="821775" y="1069150"/>
                <a:ext cx="10440" cy="14760"/>
              </p14:xfrm>
            </p:contentPart>
          </mc:Choice>
          <mc:Fallback>
            <p:pic>
              <p:nvPicPr>
                <p:cNvPr id="129" name="Ink 128">
                  <a:extLst>
                    <a:ext uri="{FF2B5EF4-FFF2-40B4-BE49-F238E27FC236}">
                      <a16:creationId xmlns:a16="http://schemas.microsoft.com/office/drawing/2014/main" id="{F1C23810-2C19-B6BC-F0CE-FBC4319BC70A}"/>
                    </a:ext>
                  </a:extLst>
                </p:cNvPr>
                <p:cNvPicPr/>
                <p:nvPr/>
              </p:nvPicPr>
              <p:blipFill>
                <a:blip r:embed="rId217"/>
                <a:stretch>
                  <a:fillRect/>
                </a:stretch>
              </p:blipFill>
              <p:spPr>
                <a:xfrm>
                  <a:off x="804135" y="1051150"/>
                  <a:ext cx="46080" cy="5040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30" name="Ink 129">
                  <a:extLst>
                    <a:ext uri="{FF2B5EF4-FFF2-40B4-BE49-F238E27FC236}">
                      <a16:creationId xmlns:a16="http://schemas.microsoft.com/office/drawing/2014/main" id="{F8CE23A9-E435-0C12-4E76-79FA1D7791E5}"/>
                    </a:ext>
                  </a:extLst>
                </p14:cNvPr>
                <p14:cNvContentPartPr/>
                <p14:nvPr/>
              </p14:nvContentPartPr>
              <p14:xfrm>
                <a:off x="715575" y="1029190"/>
                <a:ext cx="144000" cy="260280"/>
              </p14:xfrm>
            </p:contentPart>
          </mc:Choice>
          <mc:Fallback>
            <p:pic>
              <p:nvPicPr>
                <p:cNvPr id="130" name="Ink 129">
                  <a:extLst>
                    <a:ext uri="{FF2B5EF4-FFF2-40B4-BE49-F238E27FC236}">
                      <a16:creationId xmlns:a16="http://schemas.microsoft.com/office/drawing/2014/main" id="{F8CE23A9-E435-0C12-4E76-79FA1D7791E5}"/>
                    </a:ext>
                  </a:extLst>
                </p:cNvPr>
                <p:cNvPicPr/>
                <p:nvPr/>
              </p:nvPicPr>
              <p:blipFill>
                <a:blip r:embed="rId219"/>
                <a:stretch>
                  <a:fillRect/>
                </a:stretch>
              </p:blipFill>
              <p:spPr>
                <a:xfrm>
                  <a:off x="697575" y="1011190"/>
                  <a:ext cx="179640" cy="29592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31" name="Ink 130">
                  <a:extLst>
                    <a:ext uri="{FF2B5EF4-FFF2-40B4-BE49-F238E27FC236}">
                      <a16:creationId xmlns:a16="http://schemas.microsoft.com/office/drawing/2014/main" id="{400B585B-797C-CD12-0ACC-7C4CFF56F3B0}"/>
                    </a:ext>
                  </a:extLst>
                </p14:cNvPr>
                <p14:cNvContentPartPr/>
                <p14:nvPr/>
              </p14:nvContentPartPr>
              <p14:xfrm>
                <a:off x="909255" y="1109470"/>
                <a:ext cx="284040" cy="163440"/>
              </p14:xfrm>
            </p:contentPart>
          </mc:Choice>
          <mc:Fallback>
            <p:pic>
              <p:nvPicPr>
                <p:cNvPr id="131" name="Ink 130">
                  <a:extLst>
                    <a:ext uri="{FF2B5EF4-FFF2-40B4-BE49-F238E27FC236}">
                      <a16:creationId xmlns:a16="http://schemas.microsoft.com/office/drawing/2014/main" id="{400B585B-797C-CD12-0ACC-7C4CFF56F3B0}"/>
                    </a:ext>
                  </a:extLst>
                </p:cNvPr>
                <p:cNvPicPr/>
                <p:nvPr/>
              </p:nvPicPr>
              <p:blipFill>
                <a:blip r:embed="rId221"/>
                <a:stretch>
                  <a:fillRect/>
                </a:stretch>
              </p:blipFill>
              <p:spPr>
                <a:xfrm>
                  <a:off x="891615" y="1091470"/>
                  <a:ext cx="319680" cy="19908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32" name="Ink 131">
                  <a:extLst>
                    <a:ext uri="{FF2B5EF4-FFF2-40B4-BE49-F238E27FC236}">
                      <a16:creationId xmlns:a16="http://schemas.microsoft.com/office/drawing/2014/main" id="{291DCFA2-BC52-0F70-EB70-F9CBFF1DFD24}"/>
                    </a:ext>
                  </a:extLst>
                </p14:cNvPr>
                <p14:cNvContentPartPr/>
                <p14:nvPr/>
              </p14:nvContentPartPr>
              <p14:xfrm>
                <a:off x="1229295" y="1136110"/>
                <a:ext cx="30600" cy="93960"/>
              </p14:xfrm>
            </p:contentPart>
          </mc:Choice>
          <mc:Fallback>
            <p:pic>
              <p:nvPicPr>
                <p:cNvPr id="132" name="Ink 131">
                  <a:extLst>
                    <a:ext uri="{FF2B5EF4-FFF2-40B4-BE49-F238E27FC236}">
                      <a16:creationId xmlns:a16="http://schemas.microsoft.com/office/drawing/2014/main" id="{291DCFA2-BC52-0F70-EB70-F9CBFF1DFD24}"/>
                    </a:ext>
                  </a:extLst>
                </p:cNvPr>
                <p:cNvPicPr/>
                <p:nvPr/>
              </p:nvPicPr>
              <p:blipFill>
                <a:blip r:embed="rId223"/>
                <a:stretch>
                  <a:fillRect/>
                </a:stretch>
              </p:blipFill>
              <p:spPr>
                <a:xfrm>
                  <a:off x="1211295" y="1118110"/>
                  <a:ext cx="66240" cy="12960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33" name="Ink 132">
                  <a:extLst>
                    <a:ext uri="{FF2B5EF4-FFF2-40B4-BE49-F238E27FC236}">
                      <a16:creationId xmlns:a16="http://schemas.microsoft.com/office/drawing/2014/main" id="{3922FA49-4ABF-5A9C-F52C-1BE4DBFFD412}"/>
                    </a:ext>
                  </a:extLst>
                </p14:cNvPr>
                <p14:cNvContentPartPr/>
                <p14:nvPr/>
              </p14:nvContentPartPr>
              <p14:xfrm>
                <a:off x="1243335" y="1011190"/>
                <a:ext cx="12960" cy="52920"/>
              </p14:xfrm>
            </p:contentPart>
          </mc:Choice>
          <mc:Fallback>
            <p:pic>
              <p:nvPicPr>
                <p:cNvPr id="133" name="Ink 132">
                  <a:extLst>
                    <a:ext uri="{FF2B5EF4-FFF2-40B4-BE49-F238E27FC236}">
                      <a16:creationId xmlns:a16="http://schemas.microsoft.com/office/drawing/2014/main" id="{3922FA49-4ABF-5A9C-F52C-1BE4DBFFD412}"/>
                    </a:ext>
                  </a:extLst>
                </p:cNvPr>
                <p:cNvPicPr/>
                <p:nvPr/>
              </p:nvPicPr>
              <p:blipFill>
                <a:blip r:embed="rId225"/>
                <a:stretch>
                  <a:fillRect/>
                </a:stretch>
              </p:blipFill>
              <p:spPr>
                <a:xfrm>
                  <a:off x="1225335" y="993550"/>
                  <a:ext cx="48600" cy="8856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34" name="Ink 133">
                  <a:extLst>
                    <a:ext uri="{FF2B5EF4-FFF2-40B4-BE49-F238E27FC236}">
                      <a16:creationId xmlns:a16="http://schemas.microsoft.com/office/drawing/2014/main" id="{26D9DADD-E63A-EC47-8CB3-1A29A4413F65}"/>
                    </a:ext>
                  </a:extLst>
                </p14:cNvPr>
                <p14:cNvContentPartPr/>
                <p14:nvPr/>
              </p14:nvContentPartPr>
              <p14:xfrm>
                <a:off x="1336575" y="1092190"/>
                <a:ext cx="132120" cy="232560"/>
              </p14:xfrm>
            </p:contentPart>
          </mc:Choice>
          <mc:Fallback>
            <p:pic>
              <p:nvPicPr>
                <p:cNvPr id="134" name="Ink 133">
                  <a:extLst>
                    <a:ext uri="{FF2B5EF4-FFF2-40B4-BE49-F238E27FC236}">
                      <a16:creationId xmlns:a16="http://schemas.microsoft.com/office/drawing/2014/main" id="{26D9DADD-E63A-EC47-8CB3-1A29A4413F65}"/>
                    </a:ext>
                  </a:extLst>
                </p:cNvPr>
                <p:cNvPicPr/>
                <p:nvPr/>
              </p:nvPicPr>
              <p:blipFill>
                <a:blip r:embed="rId227"/>
                <a:stretch>
                  <a:fillRect/>
                </a:stretch>
              </p:blipFill>
              <p:spPr>
                <a:xfrm>
                  <a:off x="1318935" y="1074550"/>
                  <a:ext cx="167760" cy="26820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35" name="Ink 134">
                  <a:extLst>
                    <a:ext uri="{FF2B5EF4-FFF2-40B4-BE49-F238E27FC236}">
                      <a16:creationId xmlns:a16="http://schemas.microsoft.com/office/drawing/2014/main" id="{2F092AAB-E8C6-B70E-AF98-FA7AC5D2FEE7}"/>
                    </a:ext>
                  </a:extLst>
                </p14:cNvPr>
                <p14:cNvContentPartPr/>
                <p14:nvPr/>
              </p14:nvContentPartPr>
              <p14:xfrm>
                <a:off x="1481655" y="1095790"/>
                <a:ext cx="153360" cy="178560"/>
              </p14:xfrm>
            </p:contentPart>
          </mc:Choice>
          <mc:Fallback>
            <p:pic>
              <p:nvPicPr>
                <p:cNvPr id="135" name="Ink 134">
                  <a:extLst>
                    <a:ext uri="{FF2B5EF4-FFF2-40B4-BE49-F238E27FC236}">
                      <a16:creationId xmlns:a16="http://schemas.microsoft.com/office/drawing/2014/main" id="{2F092AAB-E8C6-B70E-AF98-FA7AC5D2FEE7}"/>
                    </a:ext>
                  </a:extLst>
                </p:cNvPr>
                <p:cNvPicPr/>
                <p:nvPr/>
              </p:nvPicPr>
              <p:blipFill>
                <a:blip r:embed="rId229"/>
                <a:stretch>
                  <a:fillRect/>
                </a:stretch>
              </p:blipFill>
              <p:spPr>
                <a:xfrm>
                  <a:off x="1464015" y="1078150"/>
                  <a:ext cx="189000" cy="21420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37" name="Ink 136">
                  <a:extLst>
                    <a:ext uri="{FF2B5EF4-FFF2-40B4-BE49-F238E27FC236}">
                      <a16:creationId xmlns:a16="http://schemas.microsoft.com/office/drawing/2014/main" id="{A43D4BB2-68F8-1B76-E17E-85151057F167}"/>
                    </a:ext>
                  </a:extLst>
                </p14:cNvPr>
                <p14:cNvContentPartPr/>
                <p14:nvPr/>
              </p14:nvContentPartPr>
              <p14:xfrm>
                <a:off x="3259335" y="2431030"/>
                <a:ext cx="50760" cy="230040"/>
              </p14:xfrm>
            </p:contentPart>
          </mc:Choice>
          <mc:Fallback>
            <p:pic>
              <p:nvPicPr>
                <p:cNvPr id="137" name="Ink 136">
                  <a:extLst>
                    <a:ext uri="{FF2B5EF4-FFF2-40B4-BE49-F238E27FC236}">
                      <a16:creationId xmlns:a16="http://schemas.microsoft.com/office/drawing/2014/main" id="{A43D4BB2-68F8-1B76-E17E-85151057F167}"/>
                    </a:ext>
                  </a:extLst>
                </p:cNvPr>
                <p:cNvPicPr/>
                <p:nvPr/>
              </p:nvPicPr>
              <p:blipFill>
                <a:blip r:embed="rId231"/>
                <a:stretch>
                  <a:fillRect/>
                </a:stretch>
              </p:blipFill>
              <p:spPr>
                <a:xfrm>
                  <a:off x="3241335" y="2413030"/>
                  <a:ext cx="86400" cy="26568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38" name="Ink 137">
                  <a:extLst>
                    <a:ext uri="{FF2B5EF4-FFF2-40B4-BE49-F238E27FC236}">
                      <a16:creationId xmlns:a16="http://schemas.microsoft.com/office/drawing/2014/main" id="{820D5F46-F890-67C5-7FF2-1BA994F70D33}"/>
                    </a:ext>
                  </a:extLst>
                </p14:cNvPr>
                <p14:cNvContentPartPr/>
                <p14:nvPr/>
              </p14:nvContentPartPr>
              <p14:xfrm>
                <a:off x="3221895" y="2574310"/>
                <a:ext cx="182520" cy="121320"/>
              </p14:xfrm>
            </p:contentPart>
          </mc:Choice>
          <mc:Fallback>
            <p:pic>
              <p:nvPicPr>
                <p:cNvPr id="138" name="Ink 137">
                  <a:extLst>
                    <a:ext uri="{FF2B5EF4-FFF2-40B4-BE49-F238E27FC236}">
                      <a16:creationId xmlns:a16="http://schemas.microsoft.com/office/drawing/2014/main" id="{820D5F46-F890-67C5-7FF2-1BA994F70D33}"/>
                    </a:ext>
                  </a:extLst>
                </p:cNvPr>
                <p:cNvPicPr/>
                <p:nvPr/>
              </p:nvPicPr>
              <p:blipFill>
                <a:blip r:embed="rId233"/>
                <a:stretch>
                  <a:fillRect/>
                </a:stretch>
              </p:blipFill>
              <p:spPr>
                <a:xfrm>
                  <a:off x="3203895" y="2556310"/>
                  <a:ext cx="218160" cy="15696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39" name="Ink 138">
                  <a:extLst>
                    <a:ext uri="{FF2B5EF4-FFF2-40B4-BE49-F238E27FC236}">
                      <a16:creationId xmlns:a16="http://schemas.microsoft.com/office/drawing/2014/main" id="{6AA7F2C1-7A2E-2ADF-B907-18D54EEDBEBC}"/>
                    </a:ext>
                  </a:extLst>
                </p14:cNvPr>
                <p14:cNvContentPartPr/>
                <p14:nvPr/>
              </p14:nvContentPartPr>
              <p14:xfrm>
                <a:off x="2819415" y="2770870"/>
                <a:ext cx="1002960" cy="483120"/>
              </p14:xfrm>
            </p:contentPart>
          </mc:Choice>
          <mc:Fallback>
            <p:pic>
              <p:nvPicPr>
                <p:cNvPr id="139" name="Ink 138">
                  <a:extLst>
                    <a:ext uri="{FF2B5EF4-FFF2-40B4-BE49-F238E27FC236}">
                      <a16:creationId xmlns:a16="http://schemas.microsoft.com/office/drawing/2014/main" id="{6AA7F2C1-7A2E-2ADF-B907-18D54EEDBEBC}"/>
                    </a:ext>
                  </a:extLst>
                </p:cNvPr>
                <p:cNvPicPr/>
                <p:nvPr/>
              </p:nvPicPr>
              <p:blipFill>
                <a:blip r:embed="rId235"/>
                <a:stretch>
                  <a:fillRect/>
                </a:stretch>
              </p:blipFill>
              <p:spPr>
                <a:xfrm>
                  <a:off x="2801775" y="2753230"/>
                  <a:ext cx="1038600" cy="51876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41" name="Ink 140">
                  <a:extLst>
                    <a:ext uri="{FF2B5EF4-FFF2-40B4-BE49-F238E27FC236}">
                      <a16:creationId xmlns:a16="http://schemas.microsoft.com/office/drawing/2014/main" id="{3C125313-0CDD-97F6-EEB9-024FDA192DFD}"/>
                    </a:ext>
                  </a:extLst>
                </p14:cNvPr>
                <p14:cNvContentPartPr/>
                <p14:nvPr/>
              </p14:nvContentPartPr>
              <p14:xfrm>
                <a:off x="3035775" y="2857990"/>
                <a:ext cx="129240" cy="220680"/>
              </p14:xfrm>
            </p:contentPart>
          </mc:Choice>
          <mc:Fallback>
            <p:pic>
              <p:nvPicPr>
                <p:cNvPr id="141" name="Ink 140">
                  <a:extLst>
                    <a:ext uri="{FF2B5EF4-FFF2-40B4-BE49-F238E27FC236}">
                      <a16:creationId xmlns:a16="http://schemas.microsoft.com/office/drawing/2014/main" id="{3C125313-0CDD-97F6-EEB9-024FDA192DFD}"/>
                    </a:ext>
                  </a:extLst>
                </p:cNvPr>
                <p:cNvPicPr/>
                <p:nvPr/>
              </p:nvPicPr>
              <p:blipFill>
                <a:blip r:embed="rId237"/>
                <a:stretch>
                  <a:fillRect/>
                </a:stretch>
              </p:blipFill>
              <p:spPr>
                <a:xfrm>
                  <a:off x="3017775" y="2839990"/>
                  <a:ext cx="164880" cy="25632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42" name="Ink 141">
                  <a:extLst>
                    <a:ext uri="{FF2B5EF4-FFF2-40B4-BE49-F238E27FC236}">
                      <a16:creationId xmlns:a16="http://schemas.microsoft.com/office/drawing/2014/main" id="{67ABFD61-CC8A-3EFF-F515-0C1F751BD8CD}"/>
                    </a:ext>
                  </a:extLst>
                </p14:cNvPr>
                <p14:cNvContentPartPr/>
                <p14:nvPr/>
              </p14:nvContentPartPr>
              <p14:xfrm>
                <a:off x="3215775" y="2951230"/>
                <a:ext cx="100800" cy="110880"/>
              </p14:xfrm>
            </p:contentPart>
          </mc:Choice>
          <mc:Fallback>
            <p:pic>
              <p:nvPicPr>
                <p:cNvPr id="142" name="Ink 141">
                  <a:extLst>
                    <a:ext uri="{FF2B5EF4-FFF2-40B4-BE49-F238E27FC236}">
                      <a16:creationId xmlns:a16="http://schemas.microsoft.com/office/drawing/2014/main" id="{67ABFD61-CC8A-3EFF-F515-0C1F751BD8CD}"/>
                    </a:ext>
                  </a:extLst>
                </p:cNvPr>
                <p:cNvPicPr/>
                <p:nvPr/>
              </p:nvPicPr>
              <p:blipFill>
                <a:blip r:embed="rId239"/>
                <a:stretch>
                  <a:fillRect/>
                </a:stretch>
              </p:blipFill>
              <p:spPr>
                <a:xfrm>
                  <a:off x="3198135" y="2933590"/>
                  <a:ext cx="13644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43" name="Ink 142">
                  <a:extLst>
                    <a:ext uri="{FF2B5EF4-FFF2-40B4-BE49-F238E27FC236}">
                      <a16:creationId xmlns:a16="http://schemas.microsoft.com/office/drawing/2014/main" id="{5CDF6589-900C-0D56-C3DE-41E034CA32B3}"/>
                    </a:ext>
                  </a:extLst>
                </p14:cNvPr>
                <p14:cNvContentPartPr/>
                <p14:nvPr/>
              </p14:nvContentPartPr>
              <p14:xfrm>
                <a:off x="3360495" y="2940430"/>
                <a:ext cx="101880" cy="146880"/>
              </p14:xfrm>
            </p:contentPart>
          </mc:Choice>
          <mc:Fallback>
            <p:pic>
              <p:nvPicPr>
                <p:cNvPr id="143" name="Ink 142">
                  <a:extLst>
                    <a:ext uri="{FF2B5EF4-FFF2-40B4-BE49-F238E27FC236}">
                      <a16:creationId xmlns:a16="http://schemas.microsoft.com/office/drawing/2014/main" id="{5CDF6589-900C-0D56-C3DE-41E034CA32B3}"/>
                    </a:ext>
                  </a:extLst>
                </p:cNvPr>
                <p:cNvPicPr/>
                <p:nvPr/>
              </p:nvPicPr>
              <p:blipFill>
                <a:blip r:embed="rId241"/>
                <a:stretch>
                  <a:fillRect/>
                </a:stretch>
              </p:blipFill>
              <p:spPr>
                <a:xfrm>
                  <a:off x="3342855" y="2922430"/>
                  <a:ext cx="137520" cy="18252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51" name="Ink 150">
                  <a:extLst>
                    <a:ext uri="{FF2B5EF4-FFF2-40B4-BE49-F238E27FC236}">
                      <a16:creationId xmlns:a16="http://schemas.microsoft.com/office/drawing/2014/main" id="{6551EE19-234D-69B4-2E95-E819DDB42B96}"/>
                    </a:ext>
                  </a:extLst>
                </p14:cNvPr>
                <p14:cNvContentPartPr/>
                <p14:nvPr/>
              </p14:nvContentPartPr>
              <p14:xfrm>
                <a:off x="2075295" y="2980390"/>
                <a:ext cx="783360" cy="30960"/>
              </p14:xfrm>
            </p:contentPart>
          </mc:Choice>
          <mc:Fallback>
            <p:pic>
              <p:nvPicPr>
                <p:cNvPr id="151" name="Ink 150">
                  <a:extLst>
                    <a:ext uri="{FF2B5EF4-FFF2-40B4-BE49-F238E27FC236}">
                      <a16:creationId xmlns:a16="http://schemas.microsoft.com/office/drawing/2014/main" id="{6551EE19-234D-69B4-2E95-E819DDB42B96}"/>
                    </a:ext>
                  </a:extLst>
                </p:cNvPr>
                <p:cNvPicPr/>
                <p:nvPr/>
              </p:nvPicPr>
              <p:blipFill>
                <a:blip r:embed="rId243"/>
                <a:stretch>
                  <a:fillRect/>
                </a:stretch>
              </p:blipFill>
              <p:spPr>
                <a:xfrm>
                  <a:off x="2057295" y="2962750"/>
                  <a:ext cx="819000" cy="6660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52" name="Ink 151">
                  <a:extLst>
                    <a:ext uri="{FF2B5EF4-FFF2-40B4-BE49-F238E27FC236}">
                      <a16:creationId xmlns:a16="http://schemas.microsoft.com/office/drawing/2014/main" id="{FC6EC07A-6EFF-7675-100E-6603DBE34CA3}"/>
                    </a:ext>
                  </a:extLst>
                </p14:cNvPr>
                <p14:cNvContentPartPr/>
                <p14:nvPr/>
              </p14:nvContentPartPr>
              <p14:xfrm>
                <a:off x="1967655" y="2864470"/>
                <a:ext cx="245520" cy="210240"/>
              </p14:xfrm>
            </p:contentPart>
          </mc:Choice>
          <mc:Fallback>
            <p:pic>
              <p:nvPicPr>
                <p:cNvPr id="152" name="Ink 151">
                  <a:extLst>
                    <a:ext uri="{FF2B5EF4-FFF2-40B4-BE49-F238E27FC236}">
                      <a16:creationId xmlns:a16="http://schemas.microsoft.com/office/drawing/2014/main" id="{FC6EC07A-6EFF-7675-100E-6603DBE34CA3}"/>
                    </a:ext>
                  </a:extLst>
                </p:cNvPr>
                <p:cNvPicPr/>
                <p:nvPr/>
              </p:nvPicPr>
              <p:blipFill>
                <a:blip r:embed="rId245"/>
                <a:stretch>
                  <a:fillRect/>
                </a:stretch>
              </p:blipFill>
              <p:spPr>
                <a:xfrm>
                  <a:off x="1949655" y="2846830"/>
                  <a:ext cx="281160" cy="24588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54" name="Ink 153">
                  <a:extLst>
                    <a:ext uri="{FF2B5EF4-FFF2-40B4-BE49-F238E27FC236}">
                      <a16:creationId xmlns:a16="http://schemas.microsoft.com/office/drawing/2014/main" id="{0742477D-C1B8-6B3E-2737-07DAA128C7D5}"/>
                    </a:ext>
                  </a:extLst>
                </p14:cNvPr>
                <p14:cNvContentPartPr/>
                <p14:nvPr/>
              </p14:nvContentPartPr>
              <p14:xfrm>
                <a:off x="1518735" y="3005230"/>
                <a:ext cx="483840" cy="25200"/>
              </p14:xfrm>
            </p:contentPart>
          </mc:Choice>
          <mc:Fallback>
            <p:pic>
              <p:nvPicPr>
                <p:cNvPr id="154" name="Ink 153">
                  <a:extLst>
                    <a:ext uri="{FF2B5EF4-FFF2-40B4-BE49-F238E27FC236}">
                      <a16:creationId xmlns:a16="http://schemas.microsoft.com/office/drawing/2014/main" id="{0742477D-C1B8-6B3E-2737-07DAA128C7D5}"/>
                    </a:ext>
                  </a:extLst>
                </p:cNvPr>
                <p:cNvPicPr/>
                <p:nvPr/>
              </p:nvPicPr>
              <p:blipFill>
                <a:blip r:embed="rId247"/>
                <a:stretch>
                  <a:fillRect/>
                </a:stretch>
              </p:blipFill>
              <p:spPr>
                <a:xfrm>
                  <a:off x="1500735" y="2987590"/>
                  <a:ext cx="519480" cy="6084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55" name="Ink 154">
                  <a:extLst>
                    <a:ext uri="{FF2B5EF4-FFF2-40B4-BE49-F238E27FC236}">
                      <a16:creationId xmlns:a16="http://schemas.microsoft.com/office/drawing/2014/main" id="{3F2210B5-F39A-FF83-115B-88AC9B6F2A1F}"/>
                    </a:ext>
                  </a:extLst>
                </p14:cNvPr>
                <p14:cNvContentPartPr/>
                <p14:nvPr/>
              </p14:nvContentPartPr>
              <p14:xfrm>
                <a:off x="1453215" y="2938630"/>
                <a:ext cx="125640" cy="168840"/>
              </p14:xfrm>
            </p:contentPart>
          </mc:Choice>
          <mc:Fallback>
            <p:pic>
              <p:nvPicPr>
                <p:cNvPr id="155" name="Ink 154">
                  <a:extLst>
                    <a:ext uri="{FF2B5EF4-FFF2-40B4-BE49-F238E27FC236}">
                      <a16:creationId xmlns:a16="http://schemas.microsoft.com/office/drawing/2014/main" id="{3F2210B5-F39A-FF83-115B-88AC9B6F2A1F}"/>
                    </a:ext>
                  </a:extLst>
                </p:cNvPr>
                <p:cNvPicPr/>
                <p:nvPr/>
              </p:nvPicPr>
              <p:blipFill>
                <a:blip r:embed="rId249"/>
                <a:stretch>
                  <a:fillRect/>
                </a:stretch>
              </p:blipFill>
              <p:spPr>
                <a:xfrm>
                  <a:off x="1435215" y="2920990"/>
                  <a:ext cx="161280" cy="20448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57" name="Ink 156">
                  <a:extLst>
                    <a:ext uri="{FF2B5EF4-FFF2-40B4-BE49-F238E27FC236}">
                      <a16:creationId xmlns:a16="http://schemas.microsoft.com/office/drawing/2014/main" id="{5D4FF658-C2FA-BA05-7FF6-334BD64F470D}"/>
                    </a:ext>
                  </a:extLst>
                </p14:cNvPr>
                <p14:cNvContentPartPr/>
                <p14:nvPr/>
              </p14:nvContentPartPr>
              <p14:xfrm>
                <a:off x="807015" y="2602390"/>
                <a:ext cx="626400" cy="249840"/>
              </p14:xfrm>
            </p:contentPart>
          </mc:Choice>
          <mc:Fallback>
            <p:pic>
              <p:nvPicPr>
                <p:cNvPr id="157" name="Ink 156">
                  <a:extLst>
                    <a:ext uri="{FF2B5EF4-FFF2-40B4-BE49-F238E27FC236}">
                      <a16:creationId xmlns:a16="http://schemas.microsoft.com/office/drawing/2014/main" id="{5D4FF658-C2FA-BA05-7FF6-334BD64F470D}"/>
                    </a:ext>
                  </a:extLst>
                </p:cNvPr>
                <p:cNvPicPr/>
                <p:nvPr/>
              </p:nvPicPr>
              <p:blipFill>
                <a:blip r:embed="rId251"/>
                <a:stretch>
                  <a:fillRect/>
                </a:stretch>
              </p:blipFill>
              <p:spPr>
                <a:xfrm>
                  <a:off x="789375" y="2584390"/>
                  <a:ext cx="662040" cy="28548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58" name="Ink 157">
                  <a:extLst>
                    <a:ext uri="{FF2B5EF4-FFF2-40B4-BE49-F238E27FC236}">
                      <a16:creationId xmlns:a16="http://schemas.microsoft.com/office/drawing/2014/main" id="{E838EFDB-E629-3D9E-95B4-3F617E717EEB}"/>
                    </a:ext>
                  </a:extLst>
                </p14:cNvPr>
                <p14:cNvContentPartPr/>
                <p14:nvPr/>
              </p14:nvContentPartPr>
              <p14:xfrm>
                <a:off x="776055" y="2803630"/>
                <a:ext cx="443160" cy="479880"/>
              </p14:xfrm>
            </p:contentPart>
          </mc:Choice>
          <mc:Fallback>
            <p:pic>
              <p:nvPicPr>
                <p:cNvPr id="158" name="Ink 157">
                  <a:extLst>
                    <a:ext uri="{FF2B5EF4-FFF2-40B4-BE49-F238E27FC236}">
                      <a16:creationId xmlns:a16="http://schemas.microsoft.com/office/drawing/2014/main" id="{E838EFDB-E629-3D9E-95B4-3F617E717EEB}"/>
                    </a:ext>
                  </a:extLst>
                </p:cNvPr>
                <p:cNvPicPr/>
                <p:nvPr/>
              </p:nvPicPr>
              <p:blipFill>
                <a:blip r:embed="rId253"/>
                <a:stretch>
                  <a:fillRect/>
                </a:stretch>
              </p:blipFill>
              <p:spPr>
                <a:xfrm>
                  <a:off x="758055" y="2785630"/>
                  <a:ext cx="478800" cy="51552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59" name="Ink 158">
                  <a:extLst>
                    <a:ext uri="{FF2B5EF4-FFF2-40B4-BE49-F238E27FC236}">
                      <a16:creationId xmlns:a16="http://schemas.microsoft.com/office/drawing/2014/main" id="{6316A8F3-4CCC-66BA-4666-8DE8EB198BFC}"/>
                    </a:ext>
                  </a:extLst>
                </p14:cNvPr>
                <p14:cNvContentPartPr/>
                <p14:nvPr/>
              </p14:nvContentPartPr>
              <p14:xfrm>
                <a:off x="1232895" y="2802550"/>
                <a:ext cx="77760" cy="442440"/>
              </p14:xfrm>
            </p:contentPart>
          </mc:Choice>
          <mc:Fallback>
            <p:pic>
              <p:nvPicPr>
                <p:cNvPr id="159" name="Ink 158">
                  <a:extLst>
                    <a:ext uri="{FF2B5EF4-FFF2-40B4-BE49-F238E27FC236}">
                      <a16:creationId xmlns:a16="http://schemas.microsoft.com/office/drawing/2014/main" id="{6316A8F3-4CCC-66BA-4666-8DE8EB198BFC}"/>
                    </a:ext>
                  </a:extLst>
                </p:cNvPr>
                <p:cNvPicPr/>
                <p:nvPr/>
              </p:nvPicPr>
              <p:blipFill>
                <a:blip r:embed="rId255"/>
                <a:stretch>
                  <a:fillRect/>
                </a:stretch>
              </p:blipFill>
              <p:spPr>
                <a:xfrm>
                  <a:off x="1214895" y="2784550"/>
                  <a:ext cx="113400" cy="47808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60" name="Ink 159">
                  <a:extLst>
                    <a:ext uri="{FF2B5EF4-FFF2-40B4-BE49-F238E27FC236}">
                      <a16:creationId xmlns:a16="http://schemas.microsoft.com/office/drawing/2014/main" id="{02568818-8C27-8A8D-FC04-58BC9A02B6CC}"/>
                    </a:ext>
                  </a:extLst>
                </p14:cNvPr>
                <p14:cNvContentPartPr/>
                <p14:nvPr/>
              </p14:nvContentPartPr>
              <p14:xfrm>
                <a:off x="1475535" y="2572150"/>
                <a:ext cx="99360" cy="253080"/>
              </p14:xfrm>
            </p:contentPart>
          </mc:Choice>
          <mc:Fallback>
            <p:pic>
              <p:nvPicPr>
                <p:cNvPr id="160" name="Ink 159">
                  <a:extLst>
                    <a:ext uri="{FF2B5EF4-FFF2-40B4-BE49-F238E27FC236}">
                      <a16:creationId xmlns:a16="http://schemas.microsoft.com/office/drawing/2014/main" id="{02568818-8C27-8A8D-FC04-58BC9A02B6CC}"/>
                    </a:ext>
                  </a:extLst>
                </p:cNvPr>
                <p:cNvPicPr/>
                <p:nvPr/>
              </p:nvPicPr>
              <p:blipFill>
                <a:blip r:embed="rId257"/>
                <a:stretch>
                  <a:fillRect/>
                </a:stretch>
              </p:blipFill>
              <p:spPr>
                <a:xfrm>
                  <a:off x="1457895" y="2554150"/>
                  <a:ext cx="135000" cy="28872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61" name="Ink 160">
                  <a:extLst>
                    <a:ext uri="{FF2B5EF4-FFF2-40B4-BE49-F238E27FC236}">
                      <a16:creationId xmlns:a16="http://schemas.microsoft.com/office/drawing/2014/main" id="{DC924395-1181-929B-CBA2-08BD6321E38D}"/>
                    </a:ext>
                  </a:extLst>
                </p14:cNvPr>
                <p14:cNvContentPartPr/>
                <p14:nvPr/>
              </p14:nvContentPartPr>
              <p14:xfrm>
                <a:off x="1608375" y="2569990"/>
                <a:ext cx="139680" cy="231120"/>
              </p14:xfrm>
            </p:contentPart>
          </mc:Choice>
          <mc:Fallback>
            <p:pic>
              <p:nvPicPr>
                <p:cNvPr id="161" name="Ink 160">
                  <a:extLst>
                    <a:ext uri="{FF2B5EF4-FFF2-40B4-BE49-F238E27FC236}">
                      <a16:creationId xmlns:a16="http://schemas.microsoft.com/office/drawing/2014/main" id="{DC924395-1181-929B-CBA2-08BD6321E38D}"/>
                    </a:ext>
                  </a:extLst>
                </p:cNvPr>
                <p:cNvPicPr/>
                <p:nvPr/>
              </p:nvPicPr>
              <p:blipFill>
                <a:blip r:embed="rId259"/>
                <a:stretch>
                  <a:fillRect/>
                </a:stretch>
              </p:blipFill>
              <p:spPr>
                <a:xfrm>
                  <a:off x="1590735" y="2552350"/>
                  <a:ext cx="175320" cy="26676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62" name="Ink 161">
                  <a:extLst>
                    <a:ext uri="{FF2B5EF4-FFF2-40B4-BE49-F238E27FC236}">
                      <a16:creationId xmlns:a16="http://schemas.microsoft.com/office/drawing/2014/main" id="{CE9FF69B-FB06-965A-1234-1BBCC9A41BBE}"/>
                    </a:ext>
                  </a:extLst>
                </p14:cNvPr>
                <p14:cNvContentPartPr/>
                <p14:nvPr/>
              </p14:nvContentPartPr>
              <p14:xfrm>
                <a:off x="1797015" y="2620030"/>
                <a:ext cx="84960" cy="167400"/>
              </p14:xfrm>
            </p:contentPart>
          </mc:Choice>
          <mc:Fallback>
            <p:pic>
              <p:nvPicPr>
                <p:cNvPr id="162" name="Ink 161">
                  <a:extLst>
                    <a:ext uri="{FF2B5EF4-FFF2-40B4-BE49-F238E27FC236}">
                      <a16:creationId xmlns:a16="http://schemas.microsoft.com/office/drawing/2014/main" id="{CE9FF69B-FB06-965A-1234-1BBCC9A41BBE}"/>
                    </a:ext>
                  </a:extLst>
                </p:cNvPr>
                <p:cNvPicPr/>
                <p:nvPr/>
              </p:nvPicPr>
              <p:blipFill>
                <a:blip r:embed="rId261"/>
                <a:stretch>
                  <a:fillRect/>
                </a:stretch>
              </p:blipFill>
              <p:spPr>
                <a:xfrm>
                  <a:off x="1779015" y="2602030"/>
                  <a:ext cx="120600" cy="20304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64" name="Ink 163">
                  <a:extLst>
                    <a:ext uri="{FF2B5EF4-FFF2-40B4-BE49-F238E27FC236}">
                      <a16:creationId xmlns:a16="http://schemas.microsoft.com/office/drawing/2014/main" id="{73E247A4-6934-4841-2D54-64D2CB8E1D34}"/>
                    </a:ext>
                  </a:extLst>
                </p14:cNvPr>
                <p14:cNvContentPartPr/>
                <p14:nvPr/>
              </p14:nvContentPartPr>
              <p14:xfrm>
                <a:off x="1927335" y="2584030"/>
                <a:ext cx="221400" cy="192600"/>
              </p14:xfrm>
            </p:contentPart>
          </mc:Choice>
          <mc:Fallback>
            <p:pic>
              <p:nvPicPr>
                <p:cNvPr id="164" name="Ink 163">
                  <a:extLst>
                    <a:ext uri="{FF2B5EF4-FFF2-40B4-BE49-F238E27FC236}">
                      <a16:creationId xmlns:a16="http://schemas.microsoft.com/office/drawing/2014/main" id="{73E247A4-6934-4841-2D54-64D2CB8E1D34}"/>
                    </a:ext>
                  </a:extLst>
                </p:cNvPr>
                <p:cNvPicPr/>
                <p:nvPr/>
              </p:nvPicPr>
              <p:blipFill>
                <a:blip r:embed="rId263"/>
                <a:stretch>
                  <a:fillRect/>
                </a:stretch>
              </p:blipFill>
              <p:spPr>
                <a:xfrm>
                  <a:off x="1909695" y="2566030"/>
                  <a:ext cx="257040" cy="22824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66" name="Ink 165">
                  <a:extLst>
                    <a:ext uri="{FF2B5EF4-FFF2-40B4-BE49-F238E27FC236}">
                      <a16:creationId xmlns:a16="http://schemas.microsoft.com/office/drawing/2014/main" id="{FE4F7BD6-1108-0888-1209-6DE383C06A34}"/>
                    </a:ext>
                  </a:extLst>
                </p14:cNvPr>
                <p14:cNvContentPartPr/>
                <p14:nvPr/>
              </p14:nvContentPartPr>
              <p14:xfrm>
                <a:off x="402375" y="2284150"/>
                <a:ext cx="143640" cy="164520"/>
              </p14:xfrm>
            </p:contentPart>
          </mc:Choice>
          <mc:Fallback>
            <p:pic>
              <p:nvPicPr>
                <p:cNvPr id="166" name="Ink 165">
                  <a:extLst>
                    <a:ext uri="{FF2B5EF4-FFF2-40B4-BE49-F238E27FC236}">
                      <a16:creationId xmlns:a16="http://schemas.microsoft.com/office/drawing/2014/main" id="{FE4F7BD6-1108-0888-1209-6DE383C06A34}"/>
                    </a:ext>
                  </a:extLst>
                </p:cNvPr>
                <p:cNvPicPr/>
                <p:nvPr/>
              </p:nvPicPr>
              <p:blipFill>
                <a:blip r:embed="rId265"/>
                <a:stretch>
                  <a:fillRect/>
                </a:stretch>
              </p:blipFill>
              <p:spPr>
                <a:xfrm>
                  <a:off x="384375" y="2266150"/>
                  <a:ext cx="179280" cy="20016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67" name="Ink 166">
                  <a:extLst>
                    <a:ext uri="{FF2B5EF4-FFF2-40B4-BE49-F238E27FC236}">
                      <a16:creationId xmlns:a16="http://schemas.microsoft.com/office/drawing/2014/main" id="{63693DD2-7DE4-8F43-5324-CEF520DF68FA}"/>
                    </a:ext>
                  </a:extLst>
                </p14:cNvPr>
                <p14:cNvContentPartPr/>
                <p14:nvPr/>
              </p14:nvContentPartPr>
              <p14:xfrm>
                <a:off x="581655" y="2284870"/>
                <a:ext cx="69840" cy="99000"/>
              </p14:xfrm>
            </p:contentPart>
          </mc:Choice>
          <mc:Fallback>
            <p:pic>
              <p:nvPicPr>
                <p:cNvPr id="167" name="Ink 166">
                  <a:extLst>
                    <a:ext uri="{FF2B5EF4-FFF2-40B4-BE49-F238E27FC236}">
                      <a16:creationId xmlns:a16="http://schemas.microsoft.com/office/drawing/2014/main" id="{63693DD2-7DE4-8F43-5324-CEF520DF68FA}"/>
                    </a:ext>
                  </a:extLst>
                </p:cNvPr>
                <p:cNvPicPr/>
                <p:nvPr/>
              </p:nvPicPr>
              <p:blipFill>
                <a:blip r:embed="rId267"/>
                <a:stretch>
                  <a:fillRect/>
                </a:stretch>
              </p:blipFill>
              <p:spPr>
                <a:xfrm>
                  <a:off x="563655" y="2267230"/>
                  <a:ext cx="105480" cy="13464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68" name="Ink 167">
                  <a:extLst>
                    <a:ext uri="{FF2B5EF4-FFF2-40B4-BE49-F238E27FC236}">
                      <a16:creationId xmlns:a16="http://schemas.microsoft.com/office/drawing/2014/main" id="{2EC27E17-7BA5-6788-0E12-B4E717E7F42C}"/>
                    </a:ext>
                  </a:extLst>
                </p14:cNvPr>
                <p14:cNvContentPartPr/>
                <p14:nvPr/>
              </p14:nvContentPartPr>
              <p14:xfrm>
                <a:off x="691455" y="2239510"/>
                <a:ext cx="106920" cy="129600"/>
              </p14:xfrm>
            </p:contentPart>
          </mc:Choice>
          <mc:Fallback>
            <p:pic>
              <p:nvPicPr>
                <p:cNvPr id="168" name="Ink 167">
                  <a:extLst>
                    <a:ext uri="{FF2B5EF4-FFF2-40B4-BE49-F238E27FC236}">
                      <a16:creationId xmlns:a16="http://schemas.microsoft.com/office/drawing/2014/main" id="{2EC27E17-7BA5-6788-0E12-B4E717E7F42C}"/>
                    </a:ext>
                  </a:extLst>
                </p:cNvPr>
                <p:cNvPicPr/>
                <p:nvPr/>
              </p:nvPicPr>
              <p:blipFill>
                <a:blip r:embed="rId269"/>
                <a:stretch>
                  <a:fillRect/>
                </a:stretch>
              </p:blipFill>
              <p:spPr>
                <a:xfrm>
                  <a:off x="673455" y="2221510"/>
                  <a:ext cx="142560" cy="16524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44" name="Ink 143">
                  <a:extLst>
                    <a:ext uri="{FF2B5EF4-FFF2-40B4-BE49-F238E27FC236}">
                      <a16:creationId xmlns:a16="http://schemas.microsoft.com/office/drawing/2014/main" id="{2DD2AF57-17CF-6302-7A80-EB6940B25348}"/>
                    </a:ext>
                  </a:extLst>
                </p14:cNvPr>
                <p14:cNvContentPartPr/>
                <p14:nvPr/>
              </p14:nvContentPartPr>
              <p14:xfrm>
                <a:off x="3000855" y="4053190"/>
                <a:ext cx="173880" cy="236520"/>
              </p14:xfrm>
            </p:contentPart>
          </mc:Choice>
          <mc:Fallback>
            <p:pic>
              <p:nvPicPr>
                <p:cNvPr id="144" name="Ink 143">
                  <a:extLst>
                    <a:ext uri="{FF2B5EF4-FFF2-40B4-BE49-F238E27FC236}">
                      <a16:creationId xmlns:a16="http://schemas.microsoft.com/office/drawing/2014/main" id="{2DD2AF57-17CF-6302-7A80-EB6940B25348}"/>
                    </a:ext>
                  </a:extLst>
                </p:cNvPr>
                <p:cNvPicPr/>
                <p:nvPr/>
              </p:nvPicPr>
              <p:blipFill>
                <a:blip r:embed="rId271"/>
                <a:stretch>
                  <a:fillRect/>
                </a:stretch>
              </p:blipFill>
              <p:spPr>
                <a:xfrm>
                  <a:off x="2983215" y="4035550"/>
                  <a:ext cx="209520" cy="27216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145" name="Ink 144">
                  <a:extLst>
                    <a:ext uri="{FF2B5EF4-FFF2-40B4-BE49-F238E27FC236}">
                      <a16:creationId xmlns:a16="http://schemas.microsoft.com/office/drawing/2014/main" id="{94EB0A4D-4FDC-B596-EC95-3B94D7D0C2F6}"/>
                    </a:ext>
                  </a:extLst>
                </p14:cNvPr>
                <p14:cNvContentPartPr/>
                <p14:nvPr/>
              </p14:nvContentPartPr>
              <p14:xfrm>
                <a:off x="2770455" y="3587350"/>
                <a:ext cx="975960" cy="446760"/>
              </p14:xfrm>
            </p:contentPart>
          </mc:Choice>
          <mc:Fallback>
            <p:pic>
              <p:nvPicPr>
                <p:cNvPr id="145" name="Ink 144">
                  <a:extLst>
                    <a:ext uri="{FF2B5EF4-FFF2-40B4-BE49-F238E27FC236}">
                      <a16:creationId xmlns:a16="http://schemas.microsoft.com/office/drawing/2014/main" id="{94EB0A4D-4FDC-B596-EC95-3B94D7D0C2F6}"/>
                    </a:ext>
                  </a:extLst>
                </p:cNvPr>
                <p:cNvPicPr/>
                <p:nvPr/>
              </p:nvPicPr>
              <p:blipFill>
                <a:blip r:embed="rId273"/>
                <a:stretch>
                  <a:fillRect/>
                </a:stretch>
              </p:blipFill>
              <p:spPr>
                <a:xfrm>
                  <a:off x="2752455" y="3569350"/>
                  <a:ext cx="1011600" cy="48240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146" name="Ink 145">
                  <a:extLst>
                    <a:ext uri="{FF2B5EF4-FFF2-40B4-BE49-F238E27FC236}">
                      <a16:creationId xmlns:a16="http://schemas.microsoft.com/office/drawing/2014/main" id="{A1499D78-FFF4-6B86-F8B7-A9AA08B909F1}"/>
                    </a:ext>
                  </a:extLst>
                </p14:cNvPr>
                <p14:cNvContentPartPr/>
                <p14:nvPr/>
              </p14:nvContentPartPr>
              <p14:xfrm>
                <a:off x="2919495" y="3673390"/>
                <a:ext cx="168120" cy="197640"/>
              </p14:xfrm>
            </p:contentPart>
          </mc:Choice>
          <mc:Fallback>
            <p:pic>
              <p:nvPicPr>
                <p:cNvPr id="146" name="Ink 145">
                  <a:extLst>
                    <a:ext uri="{FF2B5EF4-FFF2-40B4-BE49-F238E27FC236}">
                      <a16:creationId xmlns:a16="http://schemas.microsoft.com/office/drawing/2014/main" id="{A1499D78-FFF4-6B86-F8B7-A9AA08B909F1}"/>
                    </a:ext>
                  </a:extLst>
                </p:cNvPr>
                <p:cNvPicPr/>
                <p:nvPr/>
              </p:nvPicPr>
              <p:blipFill>
                <a:blip r:embed="rId275"/>
                <a:stretch>
                  <a:fillRect/>
                </a:stretch>
              </p:blipFill>
              <p:spPr>
                <a:xfrm>
                  <a:off x="2901495" y="3655750"/>
                  <a:ext cx="203760" cy="23328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147" name="Ink 146">
                  <a:extLst>
                    <a:ext uri="{FF2B5EF4-FFF2-40B4-BE49-F238E27FC236}">
                      <a16:creationId xmlns:a16="http://schemas.microsoft.com/office/drawing/2014/main" id="{34A0350C-08A8-89F0-FCA5-9138003C1664}"/>
                    </a:ext>
                  </a:extLst>
                </p14:cNvPr>
                <p14:cNvContentPartPr/>
                <p14:nvPr/>
              </p14:nvContentPartPr>
              <p14:xfrm>
                <a:off x="3161055" y="3759790"/>
                <a:ext cx="93240" cy="89640"/>
              </p14:xfrm>
            </p:contentPart>
          </mc:Choice>
          <mc:Fallback>
            <p:pic>
              <p:nvPicPr>
                <p:cNvPr id="147" name="Ink 146">
                  <a:extLst>
                    <a:ext uri="{FF2B5EF4-FFF2-40B4-BE49-F238E27FC236}">
                      <a16:creationId xmlns:a16="http://schemas.microsoft.com/office/drawing/2014/main" id="{34A0350C-08A8-89F0-FCA5-9138003C1664}"/>
                    </a:ext>
                  </a:extLst>
                </p:cNvPr>
                <p:cNvPicPr/>
                <p:nvPr/>
              </p:nvPicPr>
              <p:blipFill>
                <a:blip r:embed="rId277"/>
                <a:stretch>
                  <a:fillRect/>
                </a:stretch>
              </p:blipFill>
              <p:spPr>
                <a:xfrm>
                  <a:off x="3143055" y="3742150"/>
                  <a:ext cx="128880" cy="12528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148" name="Ink 147">
                  <a:extLst>
                    <a:ext uri="{FF2B5EF4-FFF2-40B4-BE49-F238E27FC236}">
                      <a16:creationId xmlns:a16="http://schemas.microsoft.com/office/drawing/2014/main" id="{5A9C900F-477B-EFA9-3F93-1304A466EC14}"/>
                    </a:ext>
                  </a:extLst>
                </p14:cNvPr>
                <p14:cNvContentPartPr/>
                <p14:nvPr/>
              </p14:nvContentPartPr>
              <p14:xfrm>
                <a:off x="3301095" y="3705070"/>
                <a:ext cx="120960" cy="142200"/>
              </p14:xfrm>
            </p:contentPart>
          </mc:Choice>
          <mc:Fallback>
            <p:pic>
              <p:nvPicPr>
                <p:cNvPr id="148" name="Ink 147">
                  <a:extLst>
                    <a:ext uri="{FF2B5EF4-FFF2-40B4-BE49-F238E27FC236}">
                      <a16:creationId xmlns:a16="http://schemas.microsoft.com/office/drawing/2014/main" id="{5A9C900F-477B-EFA9-3F93-1304A466EC14}"/>
                    </a:ext>
                  </a:extLst>
                </p:cNvPr>
                <p:cNvPicPr/>
                <p:nvPr/>
              </p:nvPicPr>
              <p:blipFill>
                <a:blip r:embed="rId279"/>
                <a:stretch>
                  <a:fillRect/>
                </a:stretch>
              </p:blipFill>
              <p:spPr>
                <a:xfrm>
                  <a:off x="3283095" y="3687430"/>
                  <a:ext cx="156600" cy="17784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170" name="Ink 169">
                  <a:extLst>
                    <a:ext uri="{FF2B5EF4-FFF2-40B4-BE49-F238E27FC236}">
                      <a16:creationId xmlns:a16="http://schemas.microsoft.com/office/drawing/2014/main" id="{8C3D2E1B-2722-9D1A-28E9-F3A8DCF31D56}"/>
                    </a:ext>
                  </a:extLst>
                </p14:cNvPr>
                <p14:cNvContentPartPr/>
                <p14:nvPr/>
              </p14:nvContentPartPr>
              <p14:xfrm>
                <a:off x="1334415" y="3815950"/>
                <a:ext cx="1377360" cy="120240"/>
              </p14:xfrm>
            </p:contentPart>
          </mc:Choice>
          <mc:Fallback>
            <p:pic>
              <p:nvPicPr>
                <p:cNvPr id="170" name="Ink 169">
                  <a:extLst>
                    <a:ext uri="{FF2B5EF4-FFF2-40B4-BE49-F238E27FC236}">
                      <a16:creationId xmlns:a16="http://schemas.microsoft.com/office/drawing/2014/main" id="{8C3D2E1B-2722-9D1A-28E9-F3A8DCF31D56}"/>
                    </a:ext>
                  </a:extLst>
                </p:cNvPr>
                <p:cNvPicPr/>
                <p:nvPr/>
              </p:nvPicPr>
              <p:blipFill>
                <a:blip r:embed="rId281"/>
                <a:stretch>
                  <a:fillRect/>
                </a:stretch>
              </p:blipFill>
              <p:spPr>
                <a:xfrm>
                  <a:off x="1316775" y="3797950"/>
                  <a:ext cx="1413000" cy="15588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171" name="Ink 170">
                  <a:extLst>
                    <a:ext uri="{FF2B5EF4-FFF2-40B4-BE49-F238E27FC236}">
                      <a16:creationId xmlns:a16="http://schemas.microsoft.com/office/drawing/2014/main" id="{2E128A8F-5773-EC1E-28D6-F6428E5979C8}"/>
                    </a:ext>
                  </a:extLst>
                </p14:cNvPr>
                <p14:cNvContentPartPr/>
                <p14:nvPr/>
              </p14:nvContentPartPr>
              <p14:xfrm>
                <a:off x="1283295" y="3793270"/>
                <a:ext cx="181440" cy="250560"/>
              </p14:xfrm>
            </p:contentPart>
          </mc:Choice>
          <mc:Fallback>
            <p:pic>
              <p:nvPicPr>
                <p:cNvPr id="171" name="Ink 170">
                  <a:extLst>
                    <a:ext uri="{FF2B5EF4-FFF2-40B4-BE49-F238E27FC236}">
                      <a16:creationId xmlns:a16="http://schemas.microsoft.com/office/drawing/2014/main" id="{2E128A8F-5773-EC1E-28D6-F6428E5979C8}"/>
                    </a:ext>
                  </a:extLst>
                </p:cNvPr>
                <p:cNvPicPr/>
                <p:nvPr/>
              </p:nvPicPr>
              <p:blipFill>
                <a:blip r:embed="rId283"/>
                <a:stretch>
                  <a:fillRect/>
                </a:stretch>
              </p:blipFill>
              <p:spPr>
                <a:xfrm>
                  <a:off x="1265295" y="3775270"/>
                  <a:ext cx="217080" cy="28620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172" name="Ink 171">
                  <a:extLst>
                    <a:ext uri="{FF2B5EF4-FFF2-40B4-BE49-F238E27FC236}">
                      <a16:creationId xmlns:a16="http://schemas.microsoft.com/office/drawing/2014/main" id="{183A2B1C-4F2F-F0CA-B097-1B845D15BB12}"/>
                    </a:ext>
                  </a:extLst>
                </p14:cNvPr>
                <p14:cNvContentPartPr/>
                <p14:nvPr/>
              </p14:nvContentPartPr>
              <p14:xfrm>
                <a:off x="1651935" y="3797590"/>
                <a:ext cx="142920" cy="154440"/>
              </p14:xfrm>
            </p:contentPart>
          </mc:Choice>
          <mc:Fallback>
            <p:pic>
              <p:nvPicPr>
                <p:cNvPr id="172" name="Ink 171">
                  <a:extLst>
                    <a:ext uri="{FF2B5EF4-FFF2-40B4-BE49-F238E27FC236}">
                      <a16:creationId xmlns:a16="http://schemas.microsoft.com/office/drawing/2014/main" id="{183A2B1C-4F2F-F0CA-B097-1B845D15BB12}"/>
                    </a:ext>
                  </a:extLst>
                </p:cNvPr>
                <p:cNvPicPr/>
                <p:nvPr/>
              </p:nvPicPr>
              <p:blipFill>
                <a:blip r:embed="rId285"/>
                <a:stretch>
                  <a:fillRect/>
                </a:stretch>
              </p:blipFill>
              <p:spPr>
                <a:xfrm>
                  <a:off x="1634295" y="3779590"/>
                  <a:ext cx="178560" cy="19008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174" name="Ink 173">
                  <a:extLst>
                    <a:ext uri="{FF2B5EF4-FFF2-40B4-BE49-F238E27FC236}">
                      <a16:creationId xmlns:a16="http://schemas.microsoft.com/office/drawing/2014/main" id="{DB6EB789-C41E-2FA3-269C-23A62D1F7B22}"/>
                    </a:ext>
                  </a:extLst>
                </p14:cNvPr>
                <p14:cNvContentPartPr/>
                <p14:nvPr/>
              </p14:nvContentPartPr>
              <p14:xfrm>
                <a:off x="593175" y="3680950"/>
                <a:ext cx="627480" cy="189000"/>
              </p14:xfrm>
            </p:contentPart>
          </mc:Choice>
          <mc:Fallback>
            <p:pic>
              <p:nvPicPr>
                <p:cNvPr id="174" name="Ink 173">
                  <a:extLst>
                    <a:ext uri="{FF2B5EF4-FFF2-40B4-BE49-F238E27FC236}">
                      <a16:creationId xmlns:a16="http://schemas.microsoft.com/office/drawing/2014/main" id="{DB6EB789-C41E-2FA3-269C-23A62D1F7B22}"/>
                    </a:ext>
                  </a:extLst>
                </p:cNvPr>
                <p:cNvPicPr/>
                <p:nvPr/>
              </p:nvPicPr>
              <p:blipFill>
                <a:blip r:embed="rId287"/>
                <a:stretch>
                  <a:fillRect/>
                </a:stretch>
              </p:blipFill>
              <p:spPr>
                <a:xfrm>
                  <a:off x="575175" y="3663310"/>
                  <a:ext cx="663120" cy="22464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175" name="Ink 174">
                  <a:extLst>
                    <a:ext uri="{FF2B5EF4-FFF2-40B4-BE49-F238E27FC236}">
                      <a16:creationId xmlns:a16="http://schemas.microsoft.com/office/drawing/2014/main" id="{89806062-561B-A35B-1E41-E1923C458D1E}"/>
                    </a:ext>
                  </a:extLst>
                </p14:cNvPr>
                <p14:cNvContentPartPr/>
                <p14:nvPr/>
              </p14:nvContentPartPr>
              <p14:xfrm>
                <a:off x="618015" y="3838630"/>
                <a:ext cx="421560" cy="514440"/>
              </p14:xfrm>
            </p:contentPart>
          </mc:Choice>
          <mc:Fallback>
            <p:pic>
              <p:nvPicPr>
                <p:cNvPr id="175" name="Ink 174">
                  <a:extLst>
                    <a:ext uri="{FF2B5EF4-FFF2-40B4-BE49-F238E27FC236}">
                      <a16:creationId xmlns:a16="http://schemas.microsoft.com/office/drawing/2014/main" id="{89806062-561B-A35B-1E41-E1923C458D1E}"/>
                    </a:ext>
                  </a:extLst>
                </p:cNvPr>
                <p:cNvPicPr/>
                <p:nvPr/>
              </p:nvPicPr>
              <p:blipFill>
                <a:blip r:embed="rId289"/>
                <a:stretch>
                  <a:fillRect/>
                </a:stretch>
              </p:blipFill>
              <p:spPr>
                <a:xfrm>
                  <a:off x="600375" y="3820630"/>
                  <a:ext cx="457200" cy="55008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176" name="Ink 175">
                  <a:extLst>
                    <a:ext uri="{FF2B5EF4-FFF2-40B4-BE49-F238E27FC236}">
                      <a16:creationId xmlns:a16="http://schemas.microsoft.com/office/drawing/2014/main" id="{E428C7E5-E80D-8142-5211-B542D09F6E22}"/>
                    </a:ext>
                  </a:extLst>
                </p14:cNvPr>
                <p14:cNvContentPartPr/>
                <p14:nvPr/>
              </p14:nvContentPartPr>
              <p14:xfrm>
                <a:off x="922575" y="3783190"/>
                <a:ext cx="245160" cy="483840"/>
              </p14:xfrm>
            </p:contentPart>
          </mc:Choice>
          <mc:Fallback>
            <p:pic>
              <p:nvPicPr>
                <p:cNvPr id="176" name="Ink 175">
                  <a:extLst>
                    <a:ext uri="{FF2B5EF4-FFF2-40B4-BE49-F238E27FC236}">
                      <a16:creationId xmlns:a16="http://schemas.microsoft.com/office/drawing/2014/main" id="{E428C7E5-E80D-8142-5211-B542D09F6E22}"/>
                    </a:ext>
                  </a:extLst>
                </p:cNvPr>
                <p:cNvPicPr/>
                <p:nvPr/>
              </p:nvPicPr>
              <p:blipFill>
                <a:blip r:embed="rId291"/>
                <a:stretch>
                  <a:fillRect/>
                </a:stretch>
              </p:blipFill>
              <p:spPr>
                <a:xfrm>
                  <a:off x="904575" y="3765550"/>
                  <a:ext cx="280800" cy="51948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177" name="Ink 176">
                  <a:extLst>
                    <a:ext uri="{FF2B5EF4-FFF2-40B4-BE49-F238E27FC236}">
                      <a16:creationId xmlns:a16="http://schemas.microsoft.com/office/drawing/2014/main" id="{7C37C9DD-B367-6DAD-01E1-F9555C544522}"/>
                    </a:ext>
                  </a:extLst>
                </p14:cNvPr>
                <p14:cNvContentPartPr/>
                <p14:nvPr/>
              </p14:nvContentPartPr>
              <p14:xfrm>
                <a:off x="571215" y="4554310"/>
                <a:ext cx="194400" cy="153360"/>
              </p14:xfrm>
            </p:contentPart>
          </mc:Choice>
          <mc:Fallback>
            <p:pic>
              <p:nvPicPr>
                <p:cNvPr id="177" name="Ink 176">
                  <a:extLst>
                    <a:ext uri="{FF2B5EF4-FFF2-40B4-BE49-F238E27FC236}">
                      <a16:creationId xmlns:a16="http://schemas.microsoft.com/office/drawing/2014/main" id="{7C37C9DD-B367-6DAD-01E1-F9555C544522}"/>
                    </a:ext>
                  </a:extLst>
                </p:cNvPr>
                <p:cNvPicPr/>
                <p:nvPr/>
              </p:nvPicPr>
              <p:blipFill>
                <a:blip r:embed="rId293"/>
                <a:stretch>
                  <a:fillRect/>
                </a:stretch>
              </p:blipFill>
              <p:spPr>
                <a:xfrm>
                  <a:off x="553575" y="4536310"/>
                  <a:ext cx="230040" cy="18900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178" name="Ink 177">
                  <a:extLst>
                    <a:ext uri="{FF2B5EF4-FFF2-40B4-BE49-F238E27FC236}">
                      <a16:creationId xmlns:a16="http://schemas.microsoft.com/office/drawing/2014/main" id="{B5C82426-5D99-238F-9C35-73A3155A2735}"/>
                    </a:ext>
                  </a:extLst>
                </p14:cNvPr>
                <p14:cNvContentPartPr/>
                <p14:nvPr/>
              </p14:nvContentPartPr>
              <p14:xfrm>
                <a:off x="818535" y="4486990"/>
                <a:ext cx="127080" cy="158040"/>
              </p14:xfrm>
            </p:contentPart>
          </mc:Choice>
          <mc:Fallback>
            <p:pic>
              <p:nvPicPr>
                <p:cNvPr id="178" name="Ink 177">
                  <a:extLst>
                    <a:ext uri="{FF2B5EF4-FFF2-40B4-BE49-F238E27FC236}">
                      <a16:creationId xmlns:a16="http://schemas.microsoft.com/office/drawing/2014/main" id="{B5C82426-5D99-238F-9C35-73A3155A2735}"/>
                    </a:ext>
                  </a:extLst>
                </p:cNvPr>
                <p:cNvPicPr/>
                <p:nvPr/>
              </p:nvPicPr>
              <p:blipFill>
                <a:blip r:embed="rId295"/>
                <a:stretch>
                  <a:fillRect/>
                </a:stretch>
              </p:blipFill>
              <p:spPr>
                <a:xfrm>
                  <a:off x="800895" y="4468990"/>
                  <a:ext cx="162720" cy="19368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179" name="Ink 178">
                  <a:extLst>
                    <a:ext uri="{FF2B5EF4-FFF2-40B4-BE49-F238E27FC236}">
                      <a16:creationId xmlns:a16="http://schemas.microsoft.com/office/drawing/2014/main" id="{F6A81C15-A2DF-7249-A232-2252D461B3D8}"/>
                    </a:ext>
                  </a:extLst>
                </p14:cNvPr>
                <p14:cNvContentPartPr/>
                <p14:nvPr/>
              </p14:nvContentPartPr>
              <p14:xfrm>
                <a:off x="1020135" y="4438750"/>
                <a:ext cx="179640" cy="157680"/>
              </p14:xfrm>
            </p:contentPart>
          </mc:Choice>
          <mc:Fallback>
            <p:pic>
              <p:nvPicPr>
                <p:cNvPr id="179" name="Ink 178">
                  <a:extLst>
                    <a:ext uri="{FF2B5EF4-FFF2-40B4-BE49-F238E27FC236}">
                      <a16:creationId xmlns:a16="http://schemas.microsoft.com/office/drawing/2014/main" id="{F6A81C15-A2DF-7249-A232-2252D461B3D8}"/>
                    </a:ext>
                  </a:extLst>
                </p:cNvPr>
                <p:cNvPicPr/>
                <p:nvPr/>
              </p:nvPicPr>
              <p:blipFill>
                <a:blip r:embed="rId297"/>
                <a:stretch>
                  <a:fillRect/>
                </a:stretch>
              </p:blipFill>
              <p:spPr>
                <a:xfrm>
                  <a:off x="1002135" y="4420750"/>
                  <a:ext cx="215280" cy="19332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181" name="Ink 180">
                  <a:extLst>
                    <a:ext uri="{FF2B5EF4-FFF2-40B4-BE49-F238E27FC236}">
                      <a16:creationId xmlns:a16="http://schemas.microsoft.com/office/drawing/2014/main" id="{B9B2557D-AE85-3848-7275-0F82A26B456B}"/>
                    </a:ext>
                  </a:extLst>
                </p14:cNvPr>
                <p14:cNvContentPartPr/>
                <p14:nvPr/>
              </p14:nvContentPartPr>
              <p14:xfrm>
                <a:off x="421095" y="2586550"/>
                <a:ext cx="210600" cy="592560"/>
              </p14:xfrm>
            </p:contentPart>
          </mc:Choice>
          <mc:Fallback>
            <p:pic>
              <p:nvPicPr>
                <p:cNvPr id="181" name="Ink 180">
                  <a:extLst>
                    <a:ext uri="{FF2B5EF4-FFF2-40B4-BE49-F238E27FC236}">
                      <a16:creationId xmlns:a16="http://schemas.microsoft.com/office/drawing/2014/main" id="{B9B2557D-AE85-3848-7275-0F82A26B456B}"/>
                    </a:ext>
                  </a:extLst>
                </p:cNvPr>
                <p:cNvPicPr/>
                <p:nvPr/>
              </p:nvPicPr>
              <p:blipFill>
                <a:blip r:embed="rId299"/>
                <a:stretch>
                  <a:fillRect/>
                </a:stretch>
              </p:blipFill>
              <p:spPr>
                <a:xfrm>
                  <a:off x="403455" y="2568910"/>
                  <a:ext cx="246240" cy="62820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182" name="Ink 181">
                  <a:extLst>
                    <a:ext uri="{FF2B5EF4-FFF2-40B4-BE49-F238E27FC236}">
                      <a16:creationId xmlns:a16="http://schemas.microsoft.com/office/drawing/2014/main" id="{1D18D9BA-345F-9D6E-A5EA-17D94CAB2A03}"/>
                    </a:ext>
                  </a:extLst>
                </p14:cNvPr>
                <p14:cNvContentPartPr/>
                <p14:nvPr/>
              </p14:nvContentPartPr>
              <p14:xfrm>
                <a:off x="245415" y="3855190"/>
                <a:ext cx="209160" cy="563040"/>
              </p14:xfrm>
            </p:contentPart>
          </mc:Choice>
          <mc:Fallback>
            <p:pic>
              <p:nvPicPr>
                <p:cNvPr id="182" name="Ink 181">
                  <a:extLst>
                    <a:ext uri="{FF2B5EF4-FFF2-40B4-BE49-F238E27FC236}">
                      <a16:creationId xmlns:a16="http://schemas.microsoft.com/office/drawing/2014/main" id="{1D18D9BA-345F-9D6E-A5EA-17D94CAB2A03}"/>
                    </a:ext>
                  </a:extLst>
                </p:cNvPr>
                <p:cNvPicPr/>
                <p:nvPr/>
              </p:nvPicPr>
              <p:blipFill>
                <a:blip r:embed="rId301"/>
                <a:stretch>
                  <a:fillRect/>
                </a:stretch>
              </p:blipFill>
              <p:spPr>
                <a:xfrm>
                  <a:off x="227775" y="3837550"/>
                  <a:ext cx="244800" cy="5986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02">
            <p14:nvContentPartPr>
              <p14:cNvPr id="184" name="Ink 183">
                <a:extLst>
                  <a:ext uri="{FF2B5EF4-FFF2-40B4-BE49-F238E27FC236}">
                    <a16:creationId xmlns:a16="http://schemas.microsoft.com/office/drawing/2014/main" id="{8DEC7E93-AC71-3F2F-1CE6-38CA261EC8E0}"/>
                  </a:ext>
                </a:extLst>
              </p14:cNvPr>
              <p14:cNvContentPartPr/>
              <p14:nvPr/>
            </p14:nvContentPartPr>
            <p14:xfrm>
              <a:off x="877575" y="3286390"/>
              <a:ext cx="30240" cy="215640"/>
            </p14:xfrm>
          </p:contentPart>
        </mc:Choice>
        <mc:Fallback>
          <p:pic>
            <p:nvPicPr>
              <p:cNvPr id="184" name="Ink 183">
                <a:extLst>
                  <a:ext uri="{FF2B5EF4-FFF2-40B4-BE49-F238E27FC236}">
                    <a16:creationId xmlns:a16="http://schemas.microsoft.com/office/drawing/2014/main" id="{8DEC7E93-AC71-3F2F-1CE6-38CA261EC8E0}"/>
                  </a:ext>
                </a:extLst>
              </p:cNvPr>
              <p:cNvPicPr/>
              <p:nvPr/>
            </p:nvPicPr>
            <p:blipFill>
              <a:blip r:embed="rId303"/>
              <a:stretch>
                <a:fillRect/>
              </a:stretch>
            </p:blipFill>
            <p:spPr>
              <a:xfrm>
                <a:off x="859575" y="3268750"/>
                <a:ext cx="65880" cy="251280"/>
              </a:xfrm>
              <a:prstGeom prst="rect">
                <a:avLst/>
              </a:prstGeom>
            </p:spPr>
          </p:pic>
        </mc:Fallback>
      </mc:AlternateContent>
      <p:grpSp>
        <p:nvGrpSpPr>
          <p:cNvPr id="214" name="Group 213">
            <a:extLst>
              <a:ext uri="{FF2B5EF4-FFF2-40B4-BE49-F238E27FC236}">
                <a16:creationId xmlns:a16="http://schemas.microsoft.com/office/drawing/2014/main" id="{7C670020-C66A-5272-37E9-753B59328449}"/>
              </a:ext>
            </a:extLst>
          </p:cNvPr>
          <p:cNvGrpSpPr/>
          <p:nvPr/>
        </p:nvGrpSpPr>
        <p:grpSpPr>
          <a:xfrm>
            <a:off x="4270215" y="3037990"/>
            <a:ext cx="3265200" cy="1794960"/>
            <a:chOff x="4270215" y="3037990"/>
            <a:chExt cx="3265200" cy="1794960"/>
          </a:xfrm>
        </p:grpSpPr>
        <mc:AlternateContent xmlns:mc="http://schemas.openxmlformats.org/markup-compatibility/2006">
          <mc:Choice xmlns:p14="http://schemas.microsoft.com/office/powerpoint/2010/main" Requires="p14">
            <p:contentPart p14:bwMode="auto" r:id="rId304">
              <p14:nvContentPartPr>
                <p14:cNvPr id="185" name="Ink 184">
                  <a:extLst>
                    <a:ext uri="{FF2B5EF4-FFF2-40B4-BE49-F238E27FC236}">
                      <a16:creationId xmlns:a16="http://schemas.microsoft.com/office/drawing/2014/main" id="{DD103835-FECA-EBBE-DB0B-F55CFA16375A}"/>
                    </a:ext>
                  </a:extLst>
                </p14:cNvPr>
                <p14:cNvContentPartPr/>
                <p14:nvPr/>
              </p14:nvContentPartPr>
              <p14:xfrm>
                <a:off x="4313775" y="3153190"/>
                <a:ext cx="372600" cy="379440"/>
              </p14:xfrm>
            </p:contentPart>
          </mc:Choice>
          <mc:Fallback>
            <p:pic>
              <p:nvPicPr>
                <p:cNvPr id="185" name="Ink 184">
                  <a:extLst>
                    <a:ext uri="{FF2B5EF4-FFF2-40B4-BE49-F238E27FC236}">
                      <a16:creationId xmlns:a16="http://schemas.microsoft.com/office/drawing/2014/main" id="{DD103835-FECA-EBBE-DB0B-F55CFA16375A}"/>
                    </a:ext>
                  </a:extLst>
                </p:cNvPr>
                <p:cNvPicPr/>
                <p:nvPr/>
              </p:nvPicPr>
              <p:blipFill>
                <a:blip r:embed="rId305"/>
                <a:stretch>
                  <a:fillRect/>
                </a:stretch>
              </p:blipFill>
              <p:spPr>
                <a:xfrm>
                  <a:off x="4296135" y="3135190"/>
                  <a:ext cx="408240" cy="415080"/>
                </a:xfrm>
                <a:prstGeom prst="rect">
                  <a:avLst/>
                </a:prstGeom>
              </p:spPr>
            </p:pic>
          </mc:Fallback>
        </mc:AlternateContent>
        <mc:AlternateContent xmlns:mc="http://schemas.openxmlformats.org/markup-compatibility/2006">
          <mc:Choice xmlns:p14="http://schemas.microsoft.com/office/powerpoint/2010/main" Requires="p14">
            <p:contentPart p14:bwMode="auto" r:id="rId306">
              <p14:nvContentPartPr>
                <p14:cNvPr id="186" name="Ink 185">
                  <a:extLst>
                    <a:ext uri="{FF2B5EF4-FFF2-40B4-BE49-F238E27FC236}">
                      <a16:creationId xmlns:a16="http://schemas.microsoft.com/office/drawing/2014/main" id="{60907CCB-A7AF-3488-94F5-2B07EC555EFF}"/>
                    </a:ext>
                  </a:extLst>
                </p14:cNvPr>
                <p14:cNvContentPartPr/>
                <p14:nvPr/>
              </p14:nvContentPartPr>
              <p14:xfrm>
                <a:off x="4787175" y="3037990"/>
                <a:ext cx="652680" cy="425520"/>
              </p14:xfrm>
            </p:contentPart>
          </mc:Choice>
          <mc:Fallback>
            <p:pic>
              <p:nvPicPr>
                <p:cNvPr id="186" name="Ink 185">
                  <a:extLst>
                    <a:ext uri="{FF2B5EF4-FFF2-40B4-BE49-F238E27FC236}">
                      <a16:creationId xmlns:a16="http://schemas.microsoft.com/office/drawing/2014/main" id="{60907CCB-A7AF-3488-94F5-2B07EC555EFF}"/>
                    </a:ext>
                  </a:extLst>
                </p:cNvPr>
                <p:cNvPicPr/>
                <p:nvPr/>
              </p:nvPicPr>
              <p:blipFill>
                <a:blip r:embed="rId307"/>
                <a:stretch>
                  <a:fillRect/>
                </a:stretch>
              </p:blipFill>
              <p:spPr>
                <a:xfrm>
                  <a:off x="4769175" y="3020350"/>
                  <a:ext cx="688320" cy="46116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187" name="Ink 186">
                  <a:extLst>
                    <a:ext uri="{FF2B5EF4-FFF2-40B4-BE49-F238E27FC236}">
                      <a16:creationId xmlns:a16="http://schemas.microsoft.com/office/drawing/2014/main" id="{F3472DD6-860D-D8F0-1075-2DCB423F847A}"/>
                    </a:ext>
                  </a:extLst>
                </p14:cNvPr>
                <p14:cNvContentPartPr/>
                <p14:nvPr/>
              </p14:nvContentPartPr>
              <p14:xfrm>
                <a:off x="5384775" y="3273790"/>
                <a:ext cx="146160" cy="164160"/>
              </p14:xfrm>
            </p:contentPart>
          </mc:Choice>
          <mc:Fallback>
            <p:pic>
              <p:nvPicPr>
                <p:cNvPr id="187" name="Ink 186">
                  <a:extLst>
                    <a:ext uri="{FF2B5EF4-FFF2-40B4-BE49-F238E27FC236}">
                      <a16:creationId xmlns:a16="http://schemas.microsoft.com/office/drawing/2014/main" id="{F3472DD6-860D-D8F0-1075-2DCB423F847A}"/>
                    </a:ext>
                  </a:extLst>
                </p:cNvPr>
                <p:cNvPicPr/>
                <p:nvPr/>
              </p:nvPicPr>
              <p:blipFill>
                <a:blip r:embed="rId309"/>
                <a:stretch>
                  <a:fillRect/>
                </a:stretch>
              </p:blipFill>
              <p:spPr>
                <a:xfrm>
                  <a:off x="5366775" y="3256150"/>
                  <a:ext cx="181800" cy="199800"/>
                </a:xfrm>
                <a:prstGeom prst="rect">
                  <a:avLst/>
                </a:prstGeom>
              </p:spPr>
            </p:pic>
          </mc:Fallback>
        </mc:AlternateContent>
        <mc:AlternateContent xmlns:mc="http://schemas.openxmlformats.org/markup-compatibility/2006">
          <mc:Choice xmlns:p14="http://schemas.microsoft.com/office/powerpoint/2010/main" Requires="p14">
            <p:contentPart p14:bwMode="auto" r:id="rId310">
              <p14:nvContentPartPr>
                <p14:cNvPr id="188" name="Ink 187">
                  <a:extLst>
                    <a:ext uri="{FF2B5EF4-FFF2-40B4-BE49-F238E27FC236}">
                      <a16:creationId xmlns:a16="http://schemas.microsoft.com/office/drawing/2014/main" id="{CC860CEF-A1F5-AD6D-BCD2-F756BD2406D8}"/>
                    </a:ext>
                  </a:extLst>
                </p14:cNvPr>
                <p14:cNvContentPartPr/>
                <p14:nvPr/>
              </p14:nvContentPartPr>
              <p14:xfrm>
                <a:off x="5559375" y="3160390"/>
                <a:ext cx="20160" cy="11160"/>
              </p14:xfrm>
            </p:contentPart>
          </mc:Choice>
          <mc:Fallback>
            <p:pic>
              <p:nvPicPr>
                <p:cNvPr id="188" name="Ink 187">
                  <a:extLst>
                    <a:ext uri="{FF2B5EF4-FFF2-40B4-BE49-F238E27FC236}">
                      <a16:creationId xmlns:a16="http://schemas.microsoft.com/office/drawing/2014/main" id="{CC860CEF-A1F5-AD6D-BCD2-F756BD2406D8}"/>
                    </a:ext>
                  </a:extLst>
                </p:cNvPr>
                <p:cNvPicPr/>
                <p:nvPr/>
              </p:nvPicPr>
              <p:blipFill>
                <a:blip r:embed="rId311"/>
                <a:stretch>
                  <a:fillRect/>
                </a:stretch>
              </p:blipFill>
              <p:spPr>
                <a:xfrm>
                  <a:off x="5541375" y="3142390"/>
                  <a:ext cx="55800" cy="46800"/>
                </a:xfrm>
                <a:prstGeom prst="rect">
                  <a:avLst/>
                </a:prstGeom>
              </p:spPr>
            </p:pic>
          </mc:Fallback>
        </mc:AlternateContent>
        <mc:AlternateContent xmlns:mc="http://schemas.openxmlformats.org/markup-compatibility/2006">
          <mc:Choice xmlns:p14="http://schemas.microsoft.com/office/powerpoint/2010/main" Requires="p14">
            <p:contentPart p14:bwMode="auto" r:id="rId312">
              <p14:nvContentPartPr>
                <p14:cNvPr id="189" name="Ink 188">
                  <a:extLst>
                    <a:ext uri="{FF2B5EF4-FFF2-40B4-BE49-F238E27FC236}">
                      <a16:creationId xmlns:a16="http://schemas.microsoft.com/office/drawing/2014/main" id="{29435B52-86C0-3C03-0D4D-51D51C5A19B7}"/>
                    </a:ext>
                  </a:extLst>
                </p14:cNvPr>
                <p14:cNvContentPartPr/>
                <p14:nvPr/>
              </p14:nvContentPartPr>
              <p14:xfrm>
                <a:off x="5585295" y="3235270"/>
                <a:ext cx="458640" cy="191520"/>
              </p14:xfrm>
            </p:contentPart>
          </mc:Choice>
          <mc:Fallback>
            <p:pic>
              <p:nvPicPr>
                <p:cNvPr id="189" name="Ink 188">
                  <a:extLst>
                    <a:ext uri="{FF2B5EF4-FFF2-40B4-BE49-F238E27FC236}">
                      <a16:creationId xmlns:a16="http://schemas.microsoft.com/office/drawing/2014/main" id="{29435B52-86C0-3C03-0D4D-51D51C5A19B7}"/>
                    </a:ext>
                  </a:extLst>
                </p:cNvPr>
                <p:cNvPicPr/>
                <p:nvPr/>
              </p:nvPicPr>
              <p:blipFill>
                <a:blip r:embed="rId313"/>
                <a:stretch>
                  <a:fillRect/>
                </a:stretch>
              </p:blipFill>
              <p:spPr>
                <a:xfrm>
                  <a:off x="5567655" y="3217630"/>
                  <a:ext cx="494280" cy="227160"/>
                </a:xfrm>
                <a:prstGeom prst="rect">
                  <a:avLst/>
                </a:prstGeom>
              </p:spPr>
            </p:pic>
          </mc:Fallback>
        </mc:AlternateContent>
        <mc:AlternateContent xmlns:mc="http://schemas.openxmlformats.org/markup-compatibility/2006">
          <mc:Choice xmlns:p14="http://schemas.microsoft.com/office/powerpoint/2010/main" Requires="p14">
            <p:contentPart p14:bwMode="auto" r:id="rId314">
              <p14:nvContentPartPr>
                <p14:cNvPr id="191" name="Ink 190">
                  <a:extLst>
                    <a:ext uri="{FF2B5EF4-FFF2-40B4-BE49-F238E27FC236}">
                      <a16:creationId xmlns:a16="http://schemas.microsoft.com/office/drawing/2014/main" id="{FEC66222-8CFB-7BE6-7E8E-0C139F32F2D2}"/>
                    </a:ext>
                  </a:extLst>
                </p14:cNvPr>
                <p14:cNvContentPartPr/>
                <p14:nvPr/>
              </p14:nvContentPartPr>
              <p14:xfrm>
                <a:off x="6885975" y="3227350"/>
                <a:ext cx="226080" cy="262440"/>
              </p14:xfrm>
            </p:contentPart>
          </mc:Choice>
          <mc:Fallback>
            <p:pic>
              <p:nvPicPr>
                <p:cNvPr id="191" name="Ink 190">
                  <a:extLst>
                    <a:ext uri="{FF2B5EF4-FFF2-40B4-BE49-F238E27FC236}">
                      <a16:creationId xmlns:a16="http://schemas.microsoft.com/office/drawing/2014/main" id="{FEC66222-8CFB-7BE6-7E8E-0C139F32F2D2}"/>
                    </a:ext>
                  </a:extLst>
                </p:cNvPr>
                <p:cNvPicPr/>
                <p:nvPr/>
              </p:nvPicPr>
              <p:blipFill>
                <a:blip r:embed="rId315"/>
                <a:stretch>
                  <a:fillRect/>
                </a:stretch>
              </p:blipFill>
              <p:spPr>
                <a:xfrm>
                  <a:off x="6867975" y="3209350"/>
                  <a:ext cx="261720" cy="298080"/>
                </a:xfrm>
                <a:prstGeom prst="rect">
                  <a:avLst/>
                </a:prstGeom>
              </p:spPr>
            </p:pic>
          </mc:Fallback>
        </mc:AlternateContent>
        <mc:AlternateContent xmlns:mc="http://schemas.openxmlformats.org/markup-compatibility/2006">
          <mc:Choice xmlns:p14="http://schemas.microsoft.com/office/powerpoint/2010/main" Requires="p14">
            <p:contentPart p14:bwMode="auto" r:id="rId316">
              <p14:nvContentPartPr>
                <p14:cNvPr id="192" name="Ink 191">
                  <a:extLst>
                    <a:ext uri="{FF2B5EF4-FFF2-40B4-BE49-F238E27FC236}">
                      <a16:creationId xmlns:a16="http://schemas.microsoft.com/office/drawing/2014/main" id="{5674892A-81F9-1EFD-B38C-FCD582BE8D26}"/>
                    </a:ext>
                  </a:extLst>
                </p14:cNvPr>
                <p14:cNvContentPartPr/>
                <p14:nvPr/>
              </p14:nvContentPartPr>
              <p14:xfrm>
                <a:off x="6894615" y="3489070"/>
                <a:ext cx="200520" cy="251640"/>
              </p14:xfrm>
            </p:contentPart>
          </mc:Choice>
          <mc:Fallback>
            <p:pic>
              <p:nvPicPr>
                <p:cNvPr id="192" name="Ink 191">
                  <a:extLst>
                    <a:ext uri="{FF2B5EF4-FFF2-40B4-BE49-F238E27FC236}">
                      <a16:creationId xmlns:a16="http://schemas.microsoft.com/office/drawing/2014/main" id="{5674892A-81F9-1EFD-B38C-FCD582BE8D26}"/>
                    </a:ext>
                  </a:extLst>
                </p:cNvPr>
                <p:cNvPicPr/>
                <p:nvPr/>
              </p:nvPicPr>
              <p:blipFill>
                <a:blip r:embed="rId317"/>
                <a:stretch>
                  <a:fillRect/>
                </a:stretch>
              </p:blipFill>
              <p:spPr>
                <a:xfrm>
                  <a:off x="6876615" y="3471430"/>
                  <a:ext cx="236160" cy="287280"/>
                </a:xfrm>
                <a:prstGeom prst="rect">
                  <a:avLst/>
                </a:prstGeom>
              </p:spPr>
            </p:pic>
          </mc:Fallback>
        </mc:AlternateContent>
        <mc:AlternateContent xmlns:mc="http://schemas.openxmlformats.org/markup-compatibility/2006">
          <mc:Choice xmlns:p14="http://schemas.microsoft.com/office/powerpoint/2010/main" Requires="p14">
            <p:contentPart p14:bwMode="auto" r:id="rId318">
              <p14:nvContentPartPr>
                <p14:cNvPr id="193" name="Ink 192">
                  <a:extLst>
                    <a:ext uri="{FF2B5EF4-FFF2-40B4-BE49-F238E27FC236}">
                      <a16:creationId xmlns:a16="http://schemas.microsoft.com/office/drawing/2014/main" id="{2CB689A9-83DB-35D2-C54A-16B0756AFACA}"/>
                    </a:ext>
                  </a:extLst>
                </p14:cNvPr>
                <p14:cNvContentPartPr/>
                <p14:nvPr/>
              </p14:nvContentPartPr>
              <p14:xfrm>
                <a:off x="6843135" y="3883630"/>
                <a:ext cx="250560" cy="194760"/>
              </p14:xfrm>
            </p:contentPart>
          </mc:Choice>
          <mc:Fallback>
            <p:pic>
              <p:nvPicPr>
                <p:cNvPr id="193" name="Ink 192">
                  <a:extLst>
                    <a:ext uri="{FF2B5EF4-FFF2-40B4-BE49-F238E27FC236}">
                      <a16:creationId xmlns:a16="http://schemas.microsoft.com/office/drawing/2014/main" id="{2CB689A9-83DB-35D2-C54A-16B0756AFACA}"/>
                    </a:ext>
                  </a:extLst>
                </p:cNvPr>
                <p:cNvPicPr/>
                <p:nvPr/>
              </p:nvPicPr>
              <p:blipFill>
                <a:blip r:embed="rId319"/>
                <a:stretch>
                  <a:fillRect/>
                </a:stretch>
              </p:blipFill>
              <p:spPr>
                <a:xfrm>
                  <a:off x="6825495" y="3865630"/>
                  <a:ext cx="286200" cy="230400"/>
                </a:xfrm>
                <a:prstGeom prst="rect">
                  <a:avLst/>
                </a:prstGeom>
              </p:spPr>
            </p:pic>
          </mc:Fallback>
        </mc:AlternateContent>
        <mc:AlternateContent xmlns:mc="http://schemas.openxmlformats.org/markup-compatibility/2006">
          <mc:Choice xmlns:p14="http://schemas.microsoft.com/office/powerpoint/2010/main" Requires="p14">
            <p:contentPart p14:bwMode="auto" r:id="rId320">
              <p14:nvContentPartPr>
                <p14:cNvPr id="194" name="Ink 193">
                  <a:extLst>
                    <a:ext uri="{FF2B5EF4-FFF2-40B4-BE49-F238E27FC236}">
                      <a16:creationId xmlns:a16="http://schemas.microsoft.com/office/drawing/2014/main" id="{CE8D7440-9121-FCD1-4852-0643C1E2B20E}"/>
                    </a:ext>
                  </a:extLst>
                </p14:cNvPr>
                <p14:cNvContentPartPr/>
                <p14:nvPr/>
              </p14:nvContentPartPr>
              <p14:xfrm>
                <a:off x="6919455" y="4124110"/>
                <a:ext cx="142200" cy="181800"/>
              </p14:xfrm>
            </p:contentPart>
          </mc:Choice>
          <mc:Fallback>
            <p:pic>
              <p:nvPicPr>
                <p:cNvPr id="194" name="Ink 193">
                  <a:extLst>
                    <a:ext uri="{FF2B5EF4-FFF2-40B4-BE49-F238E27FC236}">
                      <a16:creationId xmlns:a16="http://schemas.microsoft.com/office/drawing/2014/main" id="{CE8D7440-9121-FCD1-4852-0643C1E2B20E}"/>
                    </a:ext>
                  </a:extLst>
                </p:cNvPr>
                <p:cNvPicPr/>
                <p:nvPr/>
              </p:nvPicPr>
              <p:blipFill>
                <a:blip r:embed="rId321"/>
                <a:stretch>
                  <a:fillRect/>
                </a:stretch>
              </p:blipFill>
              <p:spPr>
                <a:xfrm>
                  <a:off x="6901815" y="4106110"/>
                  <a:ext cx="177840" cy="217440"/>
                </a:xfrm>
                <a:prstGeom prst="rect">
                  <a:avLst/>
                </a:prstGeom>
              </p:spPr>
            </p:pic>
          </mc:Fallback>
        </mc:AlternateContent>
        <mc:AlternateContent xmlns:mc="http://schemas.openxmlformats.org/markup-compatibility/2006">
          <mc:Choice xmlns:p14="http://schemas.microsoft.com/office/powerpoint/2010/main" Requires="p14">
            <p:contentPart p14:bwMode="auto" r:id="rId322">
              <p14:nvContentPartPr>
                <p14:cNvPr id="195" name="Ink 194">
                  <a:extLst>
                    <a:ext uri="{FF2B5EF4-FFF2-40B4-BE49-F238E27FC236}">
                      <a16:creationId xmlns:a16="http://schemas.microsoft.com/office/drawing/2014/main" id="{9B5036B8-3392-0AD1-5971-8B104CA622D0}"/>
                    </a:ext>
                  </a:extLst>
                </p14:cNvPr>
                <p14:cNvContentPartPr/>
                <p14:nvPr/>
              </p14:nvContentPartPr>
              <p14:xfrm>
                <a:off x="6864375" y="4424710"/>
                <a:ext cx="172440" cy="158040"/>
              </p14:xfrm>
            </p:contentPart>
          </mc:Choice>
          <mc:Fallback>
            <p:pic>
              <p:nvPicPr>
                <p:cNvPr id="195" name="Ink 194">
                  <a:extLst>
                    <a:ext uri="{FF2B5EF4-FFF2-40B4-BE49-F238E27FC236}">
                      <a16:creationId xmlns:a16="http://schemas.microsoft.com/office/drawing/2014/main" id="{9B5036B8-3392-0AD1-5971-8B104CA622D0}"/>
                    </a:ext>
                  </a:extLst>
                </p:cNvPr>
                <p:cNvPicPr/>
                <p:nvPr/>
              </p:nvPicPr>
              <p:blipFill>
                <a:blip r:embed="rId323"/>
                <a:stretch>
                  <a:fillRect/>
                </a:stretch>
              </p:blipFill>
              <p:spPr>
                <a:xfrm>
                  <a:off x="6846375" y="4407070"/>
                  <a:ext cx="208080" cy="193680"/>
                </a:xfrm>
                <a:prstGeom prst="rect">
                  <a:avLst/>
                </a:prstGeom>
              </p:spPr>
            </p:pic>
          </mc:Fallback>
        </mc:AlternateContent>
        <mc:AlternateContent xmlns:mc="http://schemas.openxmlformats.org/markup-compatibility/2006">
          <mc:Choice xmlns:p14="http://schemas.microsoft.com/office/powerpoint/2010/main" Requires="p14">
            <p:contentPart p14:bwMode="auto" r:id="rId324">
              <p14:nvContentPartPr>
                <p14:cNvPr id="196" name="Ink 195">
                  <a:extLst>
                    <a:ext uri="{FF2B5EF4-FFF2-40B4-BE49-F238E27FC236}">
                      <a16:creationId xmlns:a16="http://schemas.microsoft.com/office/drawing/2014/main" id="{894429D3-D3F1-81E6-7A9A-8B5EF708645C}"/>
                    </a:ext>
                  </a:extLst>
                </p14:cNvPr>
                <p14:cNvContentPartPr/>
                <p14:nvPr/>
              </p14:nvContentPartPr>
              <p14:xfrm>
                <a:off x="6840255" y="4607230"/>
                <a:ext cx="196920" cy="225720"/>
              </p14:xfrm>
            </p:contentPart>
          </mc:Choice>
          <mc:Fallback>
            <p:pic>
              <p:nvPicPr>
                <p:cNvPr id="196" name="Ink 195">
                  <a:extLst>
                    <a:ext uri="{FF2B5EF4-FFF2-40B4-BE49-F238E27FC236}">
                      <a16:creationId xmlns:a16="http://schemas.microsoft.com/office/drawing/2014/main" id="{894429D3-D3F1-81E6-7A9A-8B5EF708645C}"/>
                    </a:ext>
                  </a:extLst>
                </p:cNvPr>
                <p:cNvPicPr/>
                <p:nvPr/>
              </p:nvPicPr>
              <p:blipFill>
                <a:blip r:embed="rId325"/>
                <a:stretch>
                  <a:fillRect/>
                </a:stretch>
              </p:blipFill>
              <p:spPr>
                <a:xfrm>
                  <a:off x="6822255" y="4589230"/>
                  <a:ext cx="232560" cy="261360"/>
                </a:xfrm>
                <a:prstGeom prst="rect">
                  <a:avLst/>
                </a:prstGeom>
              </p:spPr>
            </p:pic>
          </mc:Fallback>
        </mc:AlternateContent>
        <mc:AlternateContent xmlns:mc="http://schemas.openxmlformats.org/markup-compatibility/2006">
          <mc:Choice xmlns:p14="http://schemas.microsoft.com/office/powerpoint/2010/main" Requires="p14">
            <p:contentPart p14:bwMode="auto" r:id="rId326">
              <p14:nvContentPartPr>
                <p14:cNvPr id="200" name="Ink 199">
                  <a:extLst>
                    <a:ext uri="{FF2B5EF4-FFF2-40B4-BE49-F238E27FC236}">
                      <a16:creationId xmlns:a16="http://schemas.microsoft.com/office/drawing/2014/main" id="{B728052F-9A45-93EF-488D-D36582D70615}"/>
                    </a:ext>
                  </a:extLst>
                </p14:cNvPr>
                <p14:cNvContentPartPr/>
                <p14:nvPr/>
              </p14:nvContentPartPr>
              <p14:xfrm>
                <a:off x="5724975" y="3518590"/>
                <a:ext cx="1046880" cy="554760"/>
              </p14:xfrm>
            </p:contentPart>
          </mc:Choice>
          <mc:Fallback>
            <p:pic>
              <p:nvPicPr>
                <p:cNvPr id="200" name="Ink 199">
                  <a:extLst>
                    <a:ext uri="{FF2B5EF4-FFF2-40B4-BE49-F238E27FC236}">
                      <a16:creationId xmlns:a16="http://schemas.microsoft.com/office/drawing/2014/main" id="{B728052F-9A45-93EF-488D-D36582D70615}"/>
                    </a:ext>
                  </a:extLst>
                </p:cNvPr>
                <p:cNvPicPr/>
                <p:nvPr/>
              </p:nvPicPr>
              <p:blipFill>
                <a:blip r:embed="rId327"/>
                <a:stretch>
                  <a:fillRect/>
                </a:stretch>
              </p:blipFill>
              <p:spPr>
                <a:xfrm>
                  <a:off x="5707335" y="3500590"/>
                  <a:ext cx="1082520" cy="590400"/>
                </a:xfrm>
                <a:prstGeom prst="rect">
                  <a:avLst/>
                </a:prstGeom>
              </p:spPr>
            </p:pic>
          </mc:Fallback>
        </mc:AlternateContent>
        <mc:AlternateContent xmlns:mc="http://schemas.openxmlformats.org/markup-compatibility/2006">
          <mc:Choice xmlns:p14="http://schemas.microsoft.com/office/powerpoint/2010/main" Requires="p14">
            <p:contentPart p14:bwMode="auto" r:id="rId328">
              <p14:nvContentPartPr>
                <p14:cNvPr id="201" name="Ink 200">
                  <a:extLst>
                    <a:ext uri="{FF2B5EF4-FFF2-40B4-BE49-F238E27FC236}">
                      <a16:creationId xmlns:a16="http://schemas.microsoft.com/office/drawing/2014/main" id="{CB289FBB-1C9A-60A3-FBAD-A4CC735A3CC8}"/>
                    </a:ext>
                  </a:extLst>
                </p14:cNvPr>
                <p14:cNvContentPartPr/>
                <p14:nvPr/>
              </p14:nvContentPartPr>
              <p14:xfrm>
                <a:off x="5668455" y="3964270"/>
                <a:ext cx="198720" cy="243000"/>
              </p14:xfrm>
            </p:contentPart>
          </mc:Choice>
          <mc:Fallback>
            <p:pic>
              <p:nvPicPr>
                <p:cNvPr id="201" name="Ink 200">
                  <a:extLst>
                    <a:ext uri="{FF2B5EF4-FFF2-40B4-BE49-F238E27FC236}">
                      <a16:creationId xmlns:a16="http://schemas.microsoft.com/office/drawing/2014/main" id="{CB289FBB-1C9A-60A3-FBAD-A4CC735A3CC8}"/>
                    </a:ext>
                  </a:extLst>
                </p:cNvPr>
                <p:cNvPicPr/>
                <p:nvPr/>
              </p:nvPicPr>
              <p:blipFill>
                <a:blip r:embed="rId329"/>
                <a:stretch>
                  <a:fillRect/>
                </a:stretch>
              </p:blipFill>
              <p:spPr>
                <a:xfrm>
                  <a:off x="5650455" y="3946270"/>
                  <a:ext cx="234360" cy="278640"/>
                </a:xfrm>
                <a:prstGeom prst="rect">
                  <a:avLst/>
                </a:prstGeom>
              </p:spPr>
            </p:pic>
          </mc:Fallback>
        </mc:AlternateContent>
        <mc:AlternateContent xmlns:mc="http://schemas.openxmlformats.org/markup-compatibility/2006">
          <mc:Choice xmlns:p14="http://schemas.microsoft.com/office/powerpoint/2010/main" Requires="p14">
            <p:contentPart p14:bwMode="auto" r:id="rId330">
              <p14:nvContentPartPr>
                <p14:cNvPr id="202" name="Ink 201">
                  <a:extLst>
                    <a:ext uri="{FF2B5EF4-FFF2-40B4-BE49-F238E27FC236}">
                      <a16:creationId xmlns:a16="http://schemas.microsoft.com/office/drawing/2014/main" id="{15A6AD06-8833-CB75-61C1-FBAD6D1DCD07}"/>
                    </a:ext>
                  </a:extLst>
                </p14:cNvPr>
                <p14:cNvContentPartPr/>
                <p14:nvPr/>
              </p14:nvContentPartPr>
              <p14:xfrm>
                <a:off x="5729655" y="4008550"/>
                <a:ext cx="996840" cy="433440"/>
              </p14:xfrm>
            </p:contentPart>
          </mc:Choice>
          <mc:Fallback>
            <p:pic>
              <p:nvPicPr>
                <p:cNvPr id="202" name="Ink 201">
                  <a:extLst>
                    <a:ext uri="{FF2B5EF4-FFF2-40B4-BE49-F238E27FC236}">
                      <a16:creationId xmlns:a16="http://schemas.microsoft.com/office/drawing/2014/main" id="{15A6AD06-8833-CB75-61C1-FBAD6D1DCD07}"/>
                    </a:ext>
                  </a:extLst>
                </p:cNvPr>
                <p:cNvPicPr/>
                <p:nvPr/>
              </p:nvPicPr>
              <p:blipFill>
                <a:blip r:embed="rId331"/>
                <a:stretch>
                  <a:fillRect/>
                </a:stretch>
              </p:blipFill>
              <p:spPr>
                <a:xfrm>
                  <a:off x="5711655" y="3990910"/>
                  <a:ext cx="1032480" cy="469080"/>
                </a:xfrm>
                <a:prstGeom prst="rect">
                  <a:avLst/>
                </a:prstGeom>
              </p:spPr>
            </p:pic>
          </mc:Fallback>
        </mc:AlternateContent>
        <mc:AlternateContent xmlns:mc="http://schemas.openxmlformats.org/markup-compatibility/2006">
          <mc:Choice xmlns:p14="http://schemas.microsoft.com/office/powerpoint/2010/main" Requires="p14">
            <p:contentPart p14:bwMode="auto" r:id="rId332">
              <p14:nvContentPartPr>
                <p14:cNvPr id="203" name="Ink 202">
                  <a:extLst>
                    <a:ext uri="{FF2B5EF4-FFF2-40B4-BE49-F238E27FC236}">
                      <a16:creationId xmlns:a16="http://schemas.microsoft.com/office/drawing/2014/main" id="{F531D81E-E8E7-476E-41E1-E62A611F3068}"/>
                    </a:ext>
                  </a:extLst>
                </p14:cNvPr>
                <p14:cNvContentPartPr/>
                <p14:nvPr/>
              </p14:nvContentPartPr>
              <p14:xfrm>
                <a:off x="5766015" y="4641070"/>
                <a:ext cx="950040" cy="45360"/>
              </p14:xfrm>
            </p:contentPart>
          </mc:Choice>
          <mc:Fallback>
            <p:pic>
              <p:nvPicPr>
                <p:cNvPr id="203" name="Ink 202">
                  <a:extLst>
                    <a:ext uri="{FF2B5EF4-FFF2-40B4-BE49-F238E27FC236}">
                      <a16:creationId xmlns:a16="http://schemas.microsoft.com/office/drawing/2014/main" id="{F531D81E-E8E7-476E-41E1-E62A611F3068}"/>
                    </a:ext>
                  </a:extLst>
                </p:cNvPr>
                <p:cNvPicPr/>
                <p:nvPr/>
              </p:nvPicPr>
              <p:blipFill>
                <a:blip r:embed="rId333"/>
                <a:stretch>
                  <a:fillRect/>
                </a:stretch>
              </p:blipFill>
              <p:spPr>
                <a:xfrm>
                  <a:off x="5748375" y="4623430"/>
                  <a:ext cx="985680" cy="81000"/>
                </a:xfrm>
                <a:prstGeom prst="rect">
                  <a:avLst/>
                </a:prstGeom>
              </p:spPr>
            </p:pic>
          </mc:Fallback>
        </mc:AlternateContent>
        <mc:AlternateContent xmlns:mc="http://schemas.openxmlformats.org/markup-compatibility/2006">
          <mc:Choice xmlns:p14="http://schemas.microsoft.com/office/powerpoint/2010/main" Requires="p14">
            <p:contentPart p14:bwMode="auto" r:id="rId334">
              <p14:nvContentPartPr>
                <p14:cNvPr id="204" name="Ink 203">
                  <a:extLst>
                    <a:ext uri="{FF2B5EF4-FFF2-40B4-BE49-F238E27FC236}">
                      <a16:creationId xmlns:a16="http://schemas.microsoft.com/office/drawing/2014/main" id="{D86760DD-6D6B-3155-ACC4-A67FFC924948}"/>
                    </a:ext>
                  </a:extLst>
                </p14:cNvPr>
                <p14:cNvContentPartPr/>
                <p14:nvPr/>
              </p14:nvContentPartPr>
              <p14:xfrm>
                <a:off x="5718855" y="4558270"/>
                <a:ext cx="158400" cy="204120"/>
              </p14:xfrm>
            </p:contentPart>
          </mc:Choice>
          <mc:Fallback>
            <p:pic>
              <p:nvPicPr>
                <p:cNvPr id="204" name="Ink 203">
                  <a:extLst>
                    <a:ext uri="{FF2B5EF4-FFF2-40B4-BE49-F238E27FC236}">
                      <a16:creationId xmlns:a16="http://schemas.microsoft.com/office/drawing/2014/main" id="{D86760DD-6D6B-3155-ACC4-A67FFC924948}"/>
                    </a:ext>
                  </a:extLst>
                </p:cNvPr>
                <p:cNvPicPr/>
                <p:nvPr/>
              </p:nvPicPr>
              <p:blipFill>
                <a:blip r:embed="rId335"/>
                <a:stretch>
                  <a:fillRect/>
                </a:stretch>
              </p:blipFill>
              <p:spPr>
                <a:xfrm>
                  <a:off x="5700855" y="4540270"/>
                  <a:ext cx="194040" cy="239760"/>
                </a:xfrm>
                <a:prstGeom prst="rect">
                  <a:avLst/>
                </a:prstGeom>
              </p:spPr>
            </p:pic>
          </mc:Fallback>
        </mc:AlternateContent>
        <mc:AlternateContent xmlns:mc="http://schemas.openxmlformats.org/markup-compatibility/2006">
          <mc:Choice xmlns:p14="http://schemas.microsoft.com/office/powerpoint/2010/main" Requires="p14">
            <p:contentPart p14:bwMode="auto" r:id="rId336">
              <p14:nvContentPartPr>
                <p14:cNvPr id="205" name="Ink 204">
                  <a:extLst>
                    <a:ext uri="{FF2B5EF4-FFF2-40B4-BE49-F238E27FC236}">
                      <a16:creationId xmlns:a16="http://schemas.microsoft.com/office/drawing/2014/main" id="{BA0A57F2-2C62-6926-6196-3E2571C08C66}"/>
                    </a:ext>
                  </a:extLst>
                </p14:cNvPr>
                <p14:cNvContentPartPr/>
                <p14:nvPr/>
              </p14:nvContentPartPr>
              <p14:xfrm>
                <a:off x="5032695" y="3940870"/>
                <a:ext cx="504000" cy="719640"/>
              </p14:xfrm>
            </p:contentPart>
          </mc:Choice>
          <mc:Fallback>
            <p:pic>
              <p:nvPicPr>
                <p:cNvPr id="205" name="Ink 204">
                  <a:extLst>
                    <a:ext uri="{FF2B5EF4-FFF2-40B4-BE49-F238E27FC236}">
                      <a16:creationId xmlns:a16="http://schemas.microsoft.com/office/drawing/2014/main" id="{BA0A57F2-2C62-6926-6196-3E2571C08C66}"/>
                    </a:ext>
                  </a:extLst>
                </p:cNvPr>
                <p:cNvPicPr/>
                <p:nvPr/>
              </p:nvPicPr>
              <p:blipFill>
                <a:blip r:embed="rId337"/>
                <a:stretch>
                  <a:fillRect/>
                </a:stretch>
              </p:blipFill>
              <p:spPr>
                <a:xfrm>
                  <a:off x="5014695" y="3922870"/>
                  <a:ext cx="539640" cy="755280"/>
                </a:xfrm>
                <a:prstGeom prst="rect">
                  <a:avLst/>
                </a:prstGeom>
              </p:spPr>
            </p:pic>
          </mc:Fallback>
        </mc:AlternateContent>
        <mc:AlternateContent xmlns:mc="http://schemas.openxmlformats.org/markup-compatibility/2006">
          <mc:Choice xmlns:p14="http://schemas.microsoft.com/office/powerpoint/2010/main" Requires="p14">
            <p:contentPart p14:bwMode="auto" r:id="rId338">
              <p14:nvContentPartPr>
                <p14:cNvPr id="206" name="Ink 205">
                  <a:extLst>
                    <a:ext uri="{FF2B5EF4-FFF2-40B4-BE49-F238E27FC236}">
                      <a16:creationId xmlns:a16="http://schemas.microsoft.com/office/drawing/2014/main" id="{7AFB8D6B-D062-B1D5-5235-9AD5E8E9A617}"/>
                    </a:ext>
                  </a:extLst>
                </p14:cNvPr>
                <p14:cNvContentPartPr/>
                <p14:nvPr/>
              </p14:nvContentPartPr>
              <p14:xfrm>
                <a:off x="4270215" y="3732790"/>
                <a:ext cx="509760" cy="240480"/>
              </p14:xfrm>
            </p:contentPart>
          </mc:Choice>
          <mc:Fallback>
            <p:pic>
              <p:nvPicPr>
                <p:cNvPr id="206" name="Ink 205">
                  <a:extLst>
                    <a:ext uri="{FF2B5EF4-FFF2-40B4-BE49-F238E27FC236}">
                      <a16:creationId xmlns:a16="http://schemas.microsoft.com/office/drawing/2014/main" id="{7AFB8D6B-D062-B1D5-5235-9AD5E8E9A617}"/>
                    </a:ext>
                  </a:extLst>
                </p:cNvPr>
                <p:cNvPicPr/>
                <p:nvPr/>
              </p:nvPicPr>
              <p:blipFill>
                <a:blip r:embed="rId339"/>
                <a:stretch>
                  <a:fillRect/>
                </a:stretch>
              </p:blipFill>
              <p:spPr>
                <a:xfrm>
                  <a:off x="4252215" y="3715150"/>
                  <a:ext cx="545400" cy="276120"/>
                </a:xfrm>
                <a:prstGeom prst="rect">
                  <a:avLst/>
                </a:prstGeom>
              </p:spPr>
            </p:pic>
          </mc:Fallback>
        </mc:AlternateContent>
        <mc:AlternateContent xmlns:mc="http://schemas.openxmlformats.org/markup-compatibility/2006">
          <mc:Choice xmlns:p14="http://schemas.microsoft.com/office/powerpoint/2010/main" Requires="p14">
            <p:contentPart p14:bwMode="auto" r:id="rId340">
              <p14:nvContentPartPr>
                <p14:cNvPr id="207" name="Ink 206">
                  <a:extLst>
                    <a:ext uri="{FF2B5EF4-FFF2-40B4-BE49-F238E27FC236}">
                      <a16:creationId xmlns:a16="http://schemas.microsoft.com/office/drawing/2014/main" id="{BFDC8483-70C5-2893-D9CD-DCF44F7FB98E}"/>
                    </a:ext>
                  </a:extLst>
                </p14:cNvPr>
                <p14:cNvContentPartPr/>
                <p14:nvPr/>
              </p14:nvContentPartPr>
              <p14:xfrm>
                <a:off x="4781775" y="3699670"/>
                <a:ext cx="30240" cy="153360"/>
              </p14:xfrm>
            </p:contentPart>
          </mc:Choice>
          <mc:Fallback>
            <p:pic>
              <p:nvPicPr>
                <p:cNvPr id="207" name="Ink 206">
                  <a:extLst>
                    <a:ext uri="{FF2B5EF4-FFF2-40B4-BE49-F238E27FC236}">
                      <a16:creationId xmlns:a16="http://schemas.microsoft.com/office/drawing/2014/main" id="{BFDC8483-70C5-2893-D9CD-DCF44F7FB98E}"/>
                    </a:ext>
                  </a:extLst>
                </p:cNvPr>
                <p:cNvPicPr/>
                <p:nvPr/>
              </p:nvPicPr>
              <p:blipFill>
                <a:blip r:embed="rId341"/>
                <a:stretch>
                  <a:fillRect/>
                </a:stretch>
              </p:blipFill>
              <p:spPr>
                <a:xfrm>
                  <a:off x="4763775" y="3681670"/>
                  <a:ext cx="65880" cy="189000"/>
                </a:xfrm>
                <a:prstGeom prst="rect">
                  <a:avLst/>
                </a:prstGeom>
              </p:spPr>
            </p:pic>
          </mc:Fallback>
        </mc:AlternateContent>
        <mc:AlternateContent xmlns:mc="http://schemas.openxmlformats.org/markup-compatibility/2006">
          <mc:Choice xmlns:p14="http://schemas.microsoft.com/office/powerpoint/2010/main" Requires="p14">
            <p:contentPart p14:bwMode="auto" r:id="rId342">
              <p14:nvContentPartPr>
                <p14:cNvPr id="208" name="Ink 207">
                  <a:extLst>
                    <a:ext uri="{FF2B5EF4-FFF2-40B4-BE49-F238E27FC236}">
                      <a16:creationId xmlns:a16="http://schemas.microsoft.com/office/drawing/2014/main" id="{A4C1F1DC-66DF-31D9-340A-2FF5C6773D73}"/>
                    </a:ext>
                  </a:extLst>
                </p14:cNvPr>
                <p14:cNvContentPartPr/>
                <p14:nvPr/>
              </p14:nvContentPartPr>
              <p14:xfrm>
                <a:off x="4776735" y="3739990"/>
                <a:ext cx="232920" cy="75960"/>
              </p14:xfrm>
            </p:contentPart>
          </mc:Choice>
          <mc:Fallback>
            <p:pic>
              <p:nvPicPr>
                <p:cNvPr id="208" name="Ink 207">
                  <a:extLst>
                    <a:ext uri="{FF2B5EF4-FFF2-40B4-BE49-F238E27FC236}">
                      <a16:creationId xmlns:a16="http://schemas.microsoft.com/office/drawing/2014/main" id="{A4C1F1DC-66DF-31D9-340A-2FF5C6773D73}"/>
                    </a:ext>
                  </a:extLst>
                </p:cNvPr>
                <p:cNvPicPr/>
                <p:nvPr/>
              </p:nvPicPr>
              <p:blipFill>
                <a:blip r:embed="rId343"/>
                <a:stretch>
                  <a:fillRect/>
                </a:stretch>
              </p:blipFill>
              <p:spPr>
                <a:xfrm>
                  <a:off x="4758735" y="3721990"/>
                  <a:ext cx="268560" cy="111600"/>
                </a:xfrm>
                <a:prstGeom prst="rect">
                  <a:avLst/>
                </a:prstGeom>
              </p:spPr>
            </p:pic>
          </mc:Fallback>
        </mc:AlternateContent>
        <mc:AlternateContent xmlns:mc="http://schemas.openxmlformats.org/markup-compatibility/2006">
          <mc:Choice xmlns:p14="http://schemas.microsoft.com/office/powerpoint/2010/main" Requires="p14">
            <p:contentPart p14:bwMode="auto" r:id="rId344">
              <p14:nvContentPartPr>
                <p14:cNvPr id="209" name="Ink 208">
                  <a:extLst>
                    <a:ext uri="{FF2B5EF4-FFF2-40B4-BE49-F238E27FC236}">
                      <a16:creationId xmlns:a16="http://schemas.microsoft.com/office/drawing/2014/main" id="{68914E9E-3F7A-446B-FE78-A4BB6A5A8291}"/>
                    </a:ext>
                  </a:extLst>
                </p14:cNvPr>
                <p14:cNvContentPartPr/>
                <p14:nvPr/>
              </p14:nvContentPartPr>
              <p14:xfrm>
                <a:off x="4971855" y="3657910"/>
                <a:ext cx="7200" cy="20880"/>
              </p14:xfrm>
            </p:contentPart>
          </mc:Choice>
          <mc:Fallback>
            <p:pic>
              <p:nvPicPr>
                <p:cNvPr id="209" name="Ink 208">
                  <a:extLst>
                    <a:ext uri="{FF2B5EF4-FFF2-40B4-BE49-F238E27FC236}">
                      <a16:creationId xmlns:a16="http://schemas.microsoft.com/office/drawing/2014/main" id="{68914E9E-3F7A-446B-FE78-A4BB6A5A8291}"/>
                    </a:ext>
                  </a:extLst>
                </p:cNvPr>
                <p:cNvPicPr/>
                <p:nvPr/>
              </p:nvPicPr>
              <p:blipFill>
                <a:blip r:embed="rId345"/>
                <a:stretch>
                  <a:fillRect/>
                </a:stretch>
              </p:blipFill>
              <p:spPr>
                <a:xfrm>
                  <a:off x="4954215" y="3640270"/>
                  <a:ext cx="42840" cy="56520"/>
                </a:xfrm>
                <a:prstGeom prst="rect">
                  <a:avLst/>
                </a:prstGeom>
              </p:spPr>
            </p:pic>
          </mc:Fallback>
        </mc:AlternateContent>
        <mc:AlternateContent xmlns:mc="http://schemas.openxmlformats.org/markup-compatibility/2006">
          <mc:Choice xmlns:p14="http://schemas.microsoft.com/office/powerpoint/2010/main" Requires="p14">
            <p:contentPart p14:bwMode="auto" r:id="rId346">
              <p14:nvContentPartPr>
                <p14:cNvPr id="210" name="Ink 209">
                  <a:extLst>
                    <a:ext uri="{FF2B5EF4-FFF2-40B4-BE49-F238E27FC236}">
                      <a16:creationId xmlns:a16="http://schemas.microsoft.com/office/drawing/2014/main" id="{EC000B19-C35B-D3E7-3B12-2FBE98B6C490}"/>
                    </a:ext>
                  </a:extLst>
                </p14:cNvPr>
                <p14:cNvContentPartPr/>
                <p14:nvPr/>
              </p14:nvContentPartPr>
              <p14:xfrm>
                <a:off x="5026935" y="3679870"/>
                <a:ext cx="202680" cy="117360"/>
              </p14:xfrm>
            </p:contentPart>
          </mc:Choice>
          <mc:Fallback>
            <p:pic>
              <p:nvPicPr>
                <p:cNvPr id="210" name="Ink 209">
                  <a:extLst>
                    <a:ext uri="{FF2B5EF4-FFF2-40B4-BE49-F238E27FC236}">
                      <a16:creationId xmlns:a16="http://schemas.microsoft.com/office/drawing/2014/main" id="{EC000B19-C35B-D3E7-3B12-2FBE98B6C490}"/>
                    </a:ext>
                  </a:extLst>
                </p:cNvPr>
                <p:cNvPicPr/>
                <p:nvPr/>
              </p:nvPicPr>
              <p:blipFill>
                <a:blip r:embed="rId347"/>
                <a:stretch>
                  <a:fillRect/>
                </a:stretch>
              </p:blipFill>
              <p:spPr>
                <a:xfrm>
                  <a:off x="5008935" y="3661870"/>
                  <a:ext cx="238320" cy="153000"/>
                </a:xfrm>
                <a:prstGeom prst="rect">
                  <a:avLst/>
                </a:prstGeom>
              </p:spPr>
            </p:pic>
          </mc:Fallback>
        </mc:AlternateContent>
        <mc:AlternateContent xmlns:mc="http://schemas.openxmlformats.org/markup-compatibility/2006">
          <mc:Choice xmlns:p14="http://schemas.microsoft.com/office/powerpoint/2010/main" Requires="p14">
            <p:contentPart p14:bwMode="auto" r:id="rId348">
              <p14:nvContentPartPr>
                <p14:cNvPr id="211" name="Ink 210">
                  <a:extLst>
                    <a:ext uri="{FF2B5EF4-FFF2-40B4-BE49-F238E27FC236}">
                      <a16:creationId xmlns:a16="http://schemas.microsoft.com/office/drawing/2014/main" id="{63A2CF3F-B260-ABF1-4704-E4A1FCF3AD85}"/>
                    </a:ext>
                  </a:extLst>
                </p14:cNvPr>
                <p14:cNvContentPartPr/>
                <p14:nvPr/>
              </p14:nvContentPartPr>
              <p14:xfrm>
                <a:off x="5264895" y="3632710"/>
                <a:ext cx="91800" cy="127080"/>
              </p14:xfrm>
            </p:contentPart>
          </mc:Choice>
          <mc:Fallback>
            <p:pic>
              <p:nvPicPr>
                <p:cNvPr id="211" name="Ink 210">
                  <a:extLst>
                    <a:ext uri="{FF2B5EF4-FFF2-40B4-BE49-F238E27FC236}">
                      <a16:creationId xmlns:a16="http://schemas.microsoft.com/office/drawing/2014/main" id="{63A2CF3F-B260-ABF1-4704-E4A1FCF3AD85}"/>
                    </a:ext>
                  </a:extLst>
                </p:cNvPr>
                <p:cNvPicPr/>
                <p:nvPr/>
              </p:nvPicPr>
              <p:blipFill>
                <a:blip r:embed="rId349"/>
                <a:stretch>
                  <a:fillRect/>
                </a:stretch>
              </p:blipFill>
              <p:spPr>
                <a:xfrm>
                  <a:off x="5247255" y="3615070"/>
                  <a:ext cx="127440" cy="162720"/>
                </a:xfrm>
                <a:prstGeom prst="rect">
                  <a:avLst/>
                </a:prstGeom>
              </p:spPr>
            </p:pic>
          </mc:Fallback>
        </mc:AlternateContent>
        <mc:AlternateContent xmlns:mc="http://schemas.openxmlformats.org/markup-compatibility/2006">
          <mc:Choice xmlns:p14="http://schemas.microsoft.com/office/powerpoint/2010/main" Requires="p14">
            <p:contentPart p14:bwMode="auto" r:id="rId350">
              <p14:nvContentPartPr>
                <p14:cNvPr id="213" name="Ink 212">
                  <a:extLst>
                    <a:ext uri="{FF2B5EF4-FFF2-40B4-BE49-F238E27FC236}">
                      <a16:creationId xmlns:a16="http://schemas.microsoft.com/office/drawing/2014/main" id="{6935BC9F-3F68-8BB2-A45A-F85D53593D50}"/>
                    </a:ext>
                  </a:extLst>
                </p14:cNvPr>
                <p14:cNvContentPartPr/>
                <p14:nvPr/>
              </p14:nvContentPartPr>
              <p14:xfrm>
                <a:off x="7211775" y="3214390"/>
                <a:ext cx="323640" cy="1556280"/>
              </p14:xfrm>
            </p:contentPart>
          </mc:Choice>
          <mc:Fallback>
            <p:pic>
              <p:nvPicPr>
                <p:cNvPr id="213" name="Ink 212">
                  <a:extLst>
                    <a:ext uri="{FF2B5EF4-FFF2-40B4-BE49-F238E27FC236}">
                      <a16:creationId xmlns:a16="http://schemas.microsoft.com/office/drawing/2014/main" id="{6935BC9F-3F68-8BB2-A45A-F85D53593D50}"/>
                    </a:ext>
                  </a:extLst>
                </p:cNvPr>
                <p:cNvPicPr/>
                <p:nvPr/>
              </p:nvPicPr>
              <p:blipFill>
                <a:blip r:embed="rId351"/>
                <a:stretch>
                  <a:fillRect/>
                </a:stretch>
              </p:blipFill>
              <p:spPr>
                <a:xfrm>
                  <a:off x="7193775" y="3196390"/>
                  <a:ext cx="359280" cy="15919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52">
            <p14:nvContentPartPr>
              <p14:cNvPr id="215" name="Ink 214">
                <a:extLst>
                  <a:ext uri="{FF2B5EF4-FFF2-40B4-BE49-F238E27FC236}">
                    <a16:creationId xmlns:a16="http://schemas.microsoft.com/office/drawing/2014/main" id="{D652CCF3-ECF6-8CBE-4605-950FCA281A83}"/>
                  </a:ext>
                </a:extLst>
              </p14:cNvPr>
              <p14:cNvContentPartPr/>
              <p14:nvPr/>
            </p14:nvContentPartPr>
            <p14:xfrm>
              <a:off x="504615" y="2392510"/>
              <a:ext cx="1817280" cy="2167560"/>
            </p14:xfrm>
          </p:contentPart>
        </mc:Choice>
        <mc:Fallback>
          <p:pic>
            <p:nvPicPr>
              <p:cNvPr id="215" name="Ink 214">
                <a:extLst>
                  <a:ext uri="{FF2B5EF4-FFF2-40B4-BE49-F238E27FC236}">
                    <a16:creationId xmlns:a16="http://schemas.microsoft.com/office/drawing/2014/main" id="{D652CCF3-ECF6-8CBE-4605-950FCA281A83}"/>
                  </a:ext>
                </a:extLst>
              </p:cNvPr>
              <p:cNvPicPr/>
              <p:nvPr/>
            </p:nvPicPr>
            <p:blipFill>
              <a:blip r:embed="rId353"/>
              <a:stretch>
                <a:fillRect/>
              </a:stretch>
            </p:blipFill>
            <p:spPr>
              <a:xfrm>
                <a:off x="486615" y="2374870"/>
                <a:ext cx="1852920" cy="2203200"/>
              </a:xfrm>
              <a:prstGeom prst="rect">
                <a:avLst/>
              </a:prstGeom>
            </p:spPr>
          </p:pic>
        </mc:Fallback>
      </mc:AlternateContent>
      <mc:AlternateContent xmlns:mc="http://schemas.openxmlformats.org/markup-compatibility/2006">
        <mc:Choice xmlns:p14="http://schemas.microsoft.com/office/powerpoint/2010/main" Requires="p14">
          <p:contentPart p14:bwMode="auto" r:id="rId354">
            <p14:nvContentPartPr>
              <p14:cNvPr id="216" name="Ink 215">
                <a:extLst>
                  <a:ext uri="{FF2B5EF4-FFF2-40B4-BE49-F238E27FC236}">
                    <a16:creationId xmlns:a16="http://schemas.microsoft.com/office/drawing/2014/main" id="{B917D5F9-8232-2182-54C4-B7E35EAD8860}"/>
                  </a:ext>
                </a:extLst>
              </p14:cNvPr>
              <p14:cNvContentPartPr/>
              <p14:nvPr/>
            </p14:nvContentPartPr>
            <p14:xfrm>
              <a:off x="4734255" y="3665470"/>
              <a:ext cx="1362960" cy="1328760"/>
            </p14:xfrm>
          </p:contentPart>
        </mc:Choice>
        <mc:Fallback>
          <p:pic>
            <p:nvPicPr>
              <p:cNvPr id="216" name="Ink 215">
                <a:extLst>
                  <a:ext uri="{FF2B5EF4-FFF2-40B4-BE49-F238E27FC236}">
                    <a16:creationId xmlns:a16="http://schemas.microsoft.com/office/drawing/2014/main" id="{B917D5F9-8232-2182-54C4-B7E35EAD8860}"/>
                  </a:ext>
                </a:extLst>
              </p:cNvPr>
              <p:cNvPicPr/>
              <p:nvPr/>
            </p:nvPicPr>
            <p:blipFill>
              <a:blip r:embed="rId355"/>
              <a:stretch>
                <a:fillRect/>
              </a:stretch>
            </p:blipFill>
            <p:spPr>
              <a:xfrm>
                <a:off x="4716615" y="3647830"/>
                <a:ext cx="1398600" cy="1364400"/>
              </a:xfrm>
              <a:prstGeom prst="rect">
                <a:avLst/>
              </a:prstGeom>
            </p:spPr>
          </p:pic>
        </mc:Fallback>
      </mc:AlternateContent>
    </p:spTree>
    <p:extLst>
      <p:ext uri="{BB962C8B-B14F-4D97-AF65-F5344CB8AC3E}">
        <p14:creationId xmlns:p14="http://schemas.microsoft.com/office/powerpoint/2010/main" val="532776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720FF-C3AC-11EC-8063-9467B156F2E7}"/>
              </a:ext>
            </a:extLst>
          </p:cNvPr>
          <p:cNvSpPr>
            <a:spLocks noGrp="1"/>
          </p:cNvSpPr>
          <p:nvPr>
            <p:ph type="title"/>
          </p:nvPr>
        </p:nvSpPr>
        <p:spPr/>
        <p:txBody>
          <a:bodyPr/>
          <a:lstStyle/>
          <a:p>
            <a:r>
              <a:rPr lang="en-IN" dirty="0"/>
              <a:t>CAPM</a:t>
            </a:r>
          </a:p>
        </p:txBody>
      </p:sp>
      <p:grpSp>
        <p:nvGrpSpPr>
          <p:cNvPr id="14" name="Group 13">
            <a:extLst>
              <a:ext uri="{FF2B5EF4-FFF2-40B4-BE49-F238E27FC236}">
                <a16:creationId xmlns:a16="http://schemas.microsoft.com/office/drawing/2014/main" id="{E85B064D-A5E0-F5AD-E855-A260C74428E8}"/>
              </a:ext>
            </a:extLst>
          </p:cNvPr>
          <p:cNvGrpSpPr/>
          <p:nvPr/>
        </p:nvGrpSpPr>
        <p:grpSpPr>
          <a:xfrm>
            <a:off x="1780095" y="1199110"/>
            <a:ext cx="2382840" cy="511920"/>
            <a:chOff x="1780095" y="1199110"/>
            <a:chExt cx="2382840" cy="511920"/>
          </a:xfrm>
        </p:grpSpPr>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A58F3C03-705D-E699-A6CA-F25C44D4DA39}"/>
                    </a:ext>
                  </a:extLst>
                </p14:cNvPr>
                <p14:cNvContentPartPr/>
                <p14:nvPr/>
              </p14:nvContentPartPr>
              <p14:xfrm>
                <a:off x="1957575" y="1331230"/>
                <a:ext cx="50040" cy="285480"/>
              </p14:xfrm>
            </p:contentPart>
          </mc:Choice>
          <mc:Fallback>
            <p:pic>
              <p:nvPicPr>
                <p:cNvPr id="3" name="Ink 2">
                  <a:extLst>
                    <a:ext uri="{FF2B5EF4-FFF2-40B4-BE49-F238E27FC236}">
                      <a16:creationId xmlns:a16="http://schemas.microsoft.com/office/drawing/2014/main" id="{A58F3C03-705D-E699-A6CA-F25C44D4DA39}"/>
                    </a:ext>
                  </a:extLst>
                </p:cNvPr>
                <p:cNvPicPr/>
                <p:nvPr/>
              </p:nvPicPr>
              <p:blipFill>
                <a:blip r:embed="rId3"/>
                <a:stretch>
                  <a:fillRect/>
                </a:stretch>
              </p:blipFill>
              <p:spPr>
                <a:xfrm>
                  <a:off x="1939575" y="1313230"/>
                  <a:ext cx="85680" cy="3211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824AEF52-47AC-CB76-3F34-6EEF297E99D3}"/>
                    </a:ext>
                  </a:extLst>
                </p14:cNvPr>
                <p14:cNvContentPartPr/>
                <p14:nvPr/>
              </p14:nvContentPartPr>
              <p14:xfrm>
                <a:off x="1780095" y="1289830"/>
                <a:ext cx="360720" cy="370080"/>
              </p14:xfrm>
            </p:contentPart>
          </mc:Choice>
          <mc:Fallback>
            <p:pic>
              <p:nvPicPr>
                <p:cNvPr id="4" name="Ink 3">
                  <a:extLst>
                    <a:ext uri="{FF2B5EF4-FFF2-40B4-BE49-F238E27FC236}">
                      <a16:creationId xmlns:a16="http://schemas.microsoft.com/office/drawing/2014/main" id="{824AEF52-47AC-CB76-3F34-6EEF297E99D3}"/>
                    </a:ext>
                  </a:extLst>
                </p:cNvPr>
                <p:cNvPicPr/>
                <p:nvPr/>
              </p:nvPicPr>
              <p:blipFill>
                <a:blip r:embed="rId5"/>
                <a:stretch>
                  <a:fillRect/>
                </a:stretch>
              </p:blipFill>
              <p:spPr>
                <a:xfrm>
                  <a:off x="1762095" y="1272190"/>
                  <a:ext cx="396360" cy="4057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DABF268B-8B81-5235-7D65-BD373E51FF2B}"/>
                    </a:ext>
                  </a:extLst>
                </p14:cNvPr>
                <p14:cNvContentPartPr/>
                <p14:nvPr/>
              </p14:nvContentPartPr>
              <p14:xfrm>
                <a:off x="2251335" y="1280110"/>
                <a:ext cx="236880" cy="285120"/>
              </p14:xfrm>
            </p:contentPart>
          </mc:Choice>
          <mc:Fallback>
            <p:pic>
              <p:nvPicPr>
                <p:cNvPr id="5" name="Ink 4">
                  <a:extLst>
                    <a:ext uri="{FF2B5EF4-FFF2-40B4-BE49-F238E27FC236}">
                      <a16:creationId xmlns:a16="http://schemas.microsoft.com/office/drawing/2014/main" id="{DABF268B-8B81-5235-7D65-BD373E51FF2B}"/>
                    </a:ext>
                  </a:extLst>
                </p:cNvPr>
                <p:cNvPicPr/>
                <p:nvPr/>
              </p:nvPicPr>
              <p:blipFill>
                <a:blip r:embed="rId7"/>
                <a:stretch>
                  <a:fillRect/>
                </a:stretch>
              </p:blipFill>
              <p:spPr>
                <a:xfrm>
                  <a:off x="2233695" y="1262470"/>
                  <a:ext cx="272520" cy="3207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5639C587-FC5E-3C52-F619-BC4ED1448A07}"/>
                    </a:ext>
                  </a:extLst>
                </p14:cNvPr>
                <p14:cNvContentPartPr/>
                <p14:nvPr/>
              </p14:nvContentPartPr>
              <p14:xfrm>
                <a:off x="2694855" y="1212070"/>
                <a:ext cx="187920" cy="356040"/>
              </p14:xfrm>
            </p:contentPart>
          </mc:Choice>
          <mc:Fallback>
            <p:pic>
              <p:nvPicPr>
                <p:cNvPr id="6" name="Ink 5">
                  <a:extLst>
                    <a:ext uri="{FF2B5EF4-FFF2-40B4-BE49-F238E27FC236}">
                      <a16:creationId xmlns:a16="http://schemas.microsoft.com/office/drawing/2014/main" id="{5639C587-FC5E-3C52-F619-BC4ED1448A07}"/>
                    </a:ext>
                  </a:extLst>
                </p:cNvPr>
                <p:cNvPicPr/>
                <p:nvPr/>
              </p:nvPicPr>
              <p:blipFill>
                <a:blip r:embed="rId9"/>
                <a:stretch>
                  <a:fillRect/>
                </a:stretch>
              </p:blipFill>
              <p:spPr>
                <a:xfrm>
                  <a:off x="2676855" y="1194430"/>
                  <a:ext cx="223560" cy="3916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Ink 6">
                  <a:extLst>
                    <a:ext uri="{FF2B5EF4-FFF2-40B4-BE49-F238E27FC236}">
                      <a16:creationId xmlns:a16="http://schemas.microsoft.com/office/drawing/2014/main" id="{4BA1CD35-4968-4E8B-F4BB-0C9C01B0F24B}"/>
                    </a:ext>
                  </a:extLst>
                </p14:cNvPr>
                <p14:cNvContentPartPr/>
                <p14:nvPr/>
              </p14:nvContentPartPr>
              <p14:xfrm>
                <a:off x="2742375" y="1331230"/>
                <a:ext cx="377640" cy="379800"/>
              </p14:xfrm>
            </p:contentPart>
          </mc:Choice>
          <mc:Fallback>
            <p:pic>
              <p:nvPicPr>
                <p:cNvPr id="7" name="Ink 6">
                  <a:extLst>
                    <a:ext uri="{FF2B5EF4-FFF2-40B4-BE49-F238E27FC236}">
                      <a16:creationId xmlns:a16="http://schemas.microsoft.com/office/drawing/2014/main" id="{4BA1CD35-4968-4E8B-F4BB-0C9C01B0F24B}"/>
                    </a:ext>
                  </a:extLst>
                </p:cNvPr>
                <p:cNvPicPr/>
                <p:nvPr/>
              </p:nvPicPr>
              <p:blipFill>
                <a:blip r:embed="rId11"/>
                <a:stretch>
                  <a:fillRect/>
                </a:stretch>
              </p:blipFill>
              <p:spPr>
                <a:xfrm>
                  <a:off x="2724735" y="1313590"/>
                  <a:ext cx="413280" cy="4154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Ink 7">
                  <a:extLst>
                    <a:ext uri="{FF2B5EF4-FFF2-40B4-BE49-F238E27FC236}">
                      <a16:creationId xmlns:a16="http://schemas.microsoft.com/office/drawing/2014/main" id="{4F6DE3BB-0EF2-AC51-75F9-10FB90A5D306}"/>
                    </a:ext>
                  </a:extLst>
                </p14:cNvPr>
                <p14:cNvContentPartPr/>
                <p14:nvPr/>
              </p14:nvContentPartPr>
              <p14:xfrm>
                <a:off x="3164655" y="1308550"/>
                <a:ext cx="156960" cy="197640"/>
              </p14:xfrm>
            </p:contentPart>
          </mc:Choice>
          <mc:Fallback>
            <p:pic>
              <p:nvPicPr>
                <p:cNvPr id="8" name="Ink 7">
                  <a:extLst>
                    <a:ext uri="{FF2B5EF4-FFF2-40B4-BE49-F238E27FC236}">
                      <a16:creationId xmlns:a16="http://schemas.microsoft.com/office/drawing/2014/main" id="{4F6DE3BB-0EF2-AC51-75F9-10FB90A5D306}"/>
                    </a:ext>
                  </a:extLst>
                </p:cNvPr>
                <p:cNvPicPr/>
                <p:nvPr/>
              </p:nvPicPr>
              <p:blipFill>
                <a:blip r:embed="rId13"/>
                <a:stretch>
                  <a:fillRect/>
                </a:stretch>
              </p:blipFill>
              <p:spPr>
                <a:xfrm>
                  <a:off x="3146655" y="1290550"/>
                  <a:ext cx="192600" cy="2332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 name="Ink 8">
                  <a:extLst>
                    <a:ext uri="{FF2B5EF4-FFF2-40B4-BE49-F238E27FC236}">
                      <a16:creationId xmlns:a16="http://schemas.microsoft.com/office/drawing/2014/main" id="{0E7CC9C3-890B-188A-8D2B-291ED2A1E659}"/>
                    </a:ext>
                  </a:extLst>
                </p14:cNvPr>
                <p14:cNvContentPartPr/>
                <p14:nvPr/>
              </p14:nvContentPartPr>
              <p14:xfrm>
                <a:off x="3405855" y="1292350"/>
                <a:ext cx="258840" cy="204480"/>
              </p14:xfrm>
            </p:contentPart>
          </mc:Choice>
          <mc:Fallback>
            <p:pic>
              <p:nvPicPr>
                <p:cNvPr id="9" name="Ink 8">
                  <a:extLst>
                    <a:ext uri="{FF2B5EF4-FFF2-40B4-BE49-F238E27FC236}">
                      <a16:creationId xmlns:a16="http://schemas.microsoft.com/office/drawing/2014/main" id="{0E7CC9C3-890B-188A-8D2B-291ED2A1E659}"/>
                    </a:ext>
                  </a:extLst>
                </p:cNvPr>
                <p:cNvPicPr/>
                <p:nvPr/>
              </p:nvPicPr>
              <p:blipFill>
                <a:blip r:embed="rId15"/>
                <a:stretch>
                  <a:fillRect/>
                </a:stretch>
              </p:blipFill>
              <p:spPr>
                <a:xfrm>
                  <a:off x="3387855" y="1274350"/>
                  <a:ext cx="294480" cy="2401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 name="Ink 9">
                  <a:extLst>
                    <a:ext uri="{FF2B5EF4-FFF2-40B4-BE49-F238E27FC236}">
                      <a16:creationId xmlns:a16="http://schemas.microsoft.com/office/drawing/2014/main" id="{7D464242-45A5-7FD0-8C75-B7D937DAB14B}"/>
                    </a:ext>
                  </a:extLst>
                </p14:cNvPr>
                <p14:cNvContentPartPr/>
                <p14:nvPr/>
              </p14:nvContentPartPr>
              <p14:xfrm>
                <a:off x="3707895" y="1214950"/>
                <a:ext cx="22680" cy="241920"/>
              </p14:xfrm>
            </p:contentPart>
          </mc:Choice>
          <mc:Fallback>
            <p:pic>
              <p:nvPicPr>
                <p:cNvPr id="10" name="Ink 9">
                  <a:extLst>
                    <a:ext uri="{FF2B5EF4-FFF2-40B4-BE49-F238E27FC236}">
                      <a16:creationId xmlns:a16="http://schemas.microsoft.com/office/drawing/2014/main" id="{7D464242-45A5-7FD0-8C75-B7D937DAB14B}"/>
                    </a:ext>
                  </a:extLst>
                </p:cNvPr>
                <p:cNvPicPr/>
                <p:nvPr/>
              </p:nvPicPr>
              <p:blipFill>
                <a:blip r:embed="rId17"/>
                <a:stretch>
                  <a:fillRect/>
                </a:stretch>
              </p:blipFill>
              <p:spPr>
                <a:xfrm>
                  <a:off x="3690255" y="1196950"/>
                  <a:ext cx="58320" cy="2775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1" name="Ink 10">
                  <a:extLst>
                    <a:ext uri="{FF2B5EF4-FFF2-40B4-BE49-F238E27FC236}">
                      <a16:creationId xmlns:a16="http://schemas.microsoft.com/office/drawing/2014/main" id="{7F5E637D-9926-BE2C-CF17-2C90F39EFD11}"/>
                    </a:ext>
                  </a:extLst>
                </p14:cNvPr>
                <p14:cNvContentPartPr/>
                <p14:nvPr/>
              </p14:nvContentPartPr>
              <p14:xfrm>
                <a:off x="3711855" y="1304230"/>
                <a:ext cx="183240" cy="171360"/>
              </p14:xfrm>
            </p:contentPart>
          </mc:Choice>
          <mc:Fallback>
            <p:pic>
              <p:nvPicPr>
                <p:cNvPr id="11" name="Ink 10">
                  <a:extLst>
                    <a:ext uri="{FF2B5EF4-FFF2-40B4-BE49-F238E27FC236}">
                      <a16:creationId xmlns:a16="http://schemas.microsoft.com/office/drawing/2014/main" id="{7F5E637D-9926-BE2C-CF17-2C90F39EFD11}"/>
                    </a:ext>
                  </a:extLst>
                </p:cNvPr>
                <p:cNvPicPr/>
                <p:nvPr/>
              </p:nvPicPr>
              <p:blipFill>
                <a:blip r:embed="rId19"/>
                <a:stretch>
                  <a:fillRect/>
                </a:stretch>
              </p:blipFill>
              <p:spPr>
                <a:xfrm>
                  <a:off x="3693855" y="1286590"/>
                  <a:ext cx="218880" cy="2070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2" name="Ink 11">
                  <a:extLst>
                    <a:ext uri="{FF2B5EF4-FFF2-40B4-BE49-F238E27FC236}">
                      <a16:creationId xmlns:a16="http://schemas.microsoft.com/office/drawing/2014/main" id="{B67517E9-B6F7-4F68-BED0-260A2437F21D}"/>
                    </a:ext>
                  </a:extLst>
                </p14:cNvPr>
                <p14:cNvContentPartPr/>
                <p14:nvPr/>
              </p14:nvContentPartPr>
              <p14:xfrm>
                <a:off x="3893295" y="1199110"/>
                <a:ext cx="20160" cy="29520"/>
              </p14:xfrm>
            </p:contentPart>
          </mc:Choice>
          <mc:Fallback>
            <p:pic>
              <p:nvPicPr>
                <p:cNvPr id="12" name="Ink 11">
                  <a:extLst>
                    <a:ext uri="{FF2B5EF4-FFF2-40B4-BE49-F238E27FC236}">
                      <a16:creationId xmlns:a16="http://schemas.microsoft.com/office/drawing/2014/main" id="{B67517E9-B6F7-4F68-BED0-260A2437F21D}"/>
                    </a:ext>
                  </a:extLst>
                </p:cNvPr>
                <p:cNvPicPr/>
                <p:nvPr/>
              </p:nvPicPr>
              <p:blipFill>
                <a:blip r:embed="rId21"/>
                <a:stretch>
                  <a:fillRect/>
                </a:stretch>
              </p:blipFill>
              <p:spPr>
                <a:xfrm>
                  <a:off x="3875295" y="1181470"/>
                  <a:ext cx="55800" cy="651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3" name="Ink 12">
                  <a:extLst>
                    <a:ext uri="{FF2B5EF4-FFF2-40B4-BE49-F238E27FC236}">
                      <a16:creationId xmlns:a16="http://schemas.microsoft.com/office/drawing/2014/main" id="{A903A6BD-436F-00A8-B230-ADC37499507C}"/>
                    </a:ext>
                  </a:extLst>
                </p14:cNvPr>
                <p14:cNvContentPartPr/>
                <p14:nvPr/>
              </p14:nvContentPartPr>
              <p14:xfrm>
                <a:off x="4016415" y="1307470"/>
                <a:ext cx="146520" cy="177480"/>
              </p14:xfrm>
            </p:contentPart>
          </mc:Choice>
          <mc:Fallback>
            <p:pic>
              <p:nvPicPr>
                <p:cNvPr id="13" name="Ink 12">
                  <a:extLst>
                    <a:ext uri="{FF2B5EF4-FFF2-40B4-BE49-F238E27FC236}">
                      <a16:creationId xmlns:a16="http://schemas.microsoft.com/office/drawing/2014/main" id="{A903A6BD-436F-00A8-B230-ADC37499507C}"/>
                    </a:ext>
                  </a:extLst>
                </p:cNvPr>
                <p:cNvPicPr/>
                <p:nvPr/>
              </p:nvPicPr>
              <p:blipFill>
                <a:blip r:embed="rId23"/>
                <a:stretch>
                  <a:fillRect/>
                </a:stretch>
              </p:blipFill>
              <p:spPr>
                <a:xfrm>
                  <a:off x="3998775" y="1289830"/>
                  <a:ext cx="182160" cy="213120"/>
                </a:xfrm>
                <a:prstGeom prst="rect">
                  <a:avLst/>
                </a:prstGeom>
              </p:spPr>
            </p:pic>
          </mc:Fallback>
        </mc:AlternateContent>
      </p:grpSp>
      <p:grpSp>
        <p:nvGrpSpPr>
          <p:cNvPr id="54" name="Group 53">
            <a:extLst>
              <a:ext uri="{FF2B5EF4-FFF2-40B4-BE49-F238E27FC236}">
                <a16:creationId xmlns:a16="http://schemas.microsoft.com/office/drawing/2014/main" id="{6F1C402D-AE27-5A98-C7CB-41C39F6952CB}"/>
              </a:ext>
            </a:extLst>
          </p:cNvPr>
          <p:cNvGrpSpPr/>
          <p:nvPr/>
        </p:nvGrpSpPr>
        <p:grpSpPr>
          <a:xfrm>
            <a:off x="1477335" y="3581950"/>
            <a:ext cx="3183120" cy="2399040"/>
            <a:chOff x="1477335" y="3581950"/>
            <a:chExt cx="3183120" cy="2399040"/>
          </a:xfrm>
        </p:grpSpPr>
        <mc:AlternateContent xmlns:mc="http://schemas.openxmlformats.org/markup-compatibility/2006">
          <mc:Choice xmlns:p14="http://schemas.microsoft.com/office/powerpoint/2010/main" Requires="p14">
            <p:contentPart p14:bwMode="auto" r:id="rId24">
              <p14:nvContentPartPr>
                <p14:cNvPr id="29" name="Ink 28">
                  <a:extLst>
                    <a:ext uri="{FF2B5EF4-FFF2-40B4-BE49-F238E27FC236}">
                      <a16:creationId xmlns:a16="http://schemas.microsoft.com/office/drawing/2014/main" id="{D44B69A2-560A-423F-6A3E-00E26485EC82}"/>
                    </a:ext>
                  </a:extLst>
                </p14:cNvPr>
                <p14:cNvContentPartPr/>
                <p14:nvPr/>
              </p14:nvContentPartPr>
              <p14:xfrm>
                <a:off x="2707095" y="3581950"/>
                <a:ext cx="1953360" cy="704880"/>
              </p14:xfrm>
            </p:contentPart>
          </mc:Choice>
          <mc:Fallback>
            <p:pic>
              <p:nvPicPr>
                <p:cNvPr id="29" name="Ink 28">
                  <a:extLst>
                    <a:ext uri="{FF2B5EF4-FFF2-40B4-BE49-F238E27FC236}">
                      <a16:creationId xmlns:a16="http://schemas.microsoft.com/office/drawing/2014/main" id="{D44B69A2-560A-423F-6A3E-00E26485EC82}"/>
                    </a:ext>
                  </a:extLst>
                </p:cNvPr>
                <p:cNvPicPr/>
                <p:nvPr/>
              </p:nvPicPr>
              <p:blipFill>
                <a:blip r:embed="rId25"/>
                <a:stretch>
                  <a:fillRect/>
                </a:stretch>
              </p:blipFill>
              <p:spPr>
                <a:xfrm>
                  <a:off x="2689095" y="3564310"/>
                  <a:ext cx="1989000" cy="7405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0" name="Ink 29">
                  <a:extLst>
                    <a:ext uri="{FF2B5EF4-FFF2-40B4-BE49-F238E27FC236}">
                      <a16:creationId xmlns:a16="http://schemas.microsoft.com/office/drawing/2014/main" id="{8A6FE303-83D9-9461-768D-E9BA2C331ADC}"/>
                    </a:ext>
                  </a:extLst>
                </p14:cNvPr>
                <p14:cNvContentPartPr/>
                <p14:nvPr/>
              </p14:nvContentPartPr>
              <p14:xfrm>
                <a:off x="3093015" y="3884710"/>
                <a:ext cx="194040" cy="179640"/>
              </p14:xfrm>
            </p:contentPart>
          </mc:Choice>
          <mc:Fallback>
            <p:pic>
              <p:nvPicPr>
                <p:cNvPr id="30" name="Ink 29">
                  <a:extLst>
                    <a:ext uri="{FF2B5EF4-FFF2-40B4-BE49-F238E27FC236}">
                      <a16:creationId xmlns:a16="http://schemas.microsoft.com/office/drawing/2014/main" id="{8A6FE303-83D9-9461-768D-E9BA2C331ADC}"/>
                    </a:ext>
                  </a:extLst>
                </p:cNvPr>
                <p:cNvPicPr/>
                <p:nvPr/>
              </p:nvPicPr>
              <p:blipFill>
                <a:blip r:embed="rId27"/>
                <a:stretch>
                  <a:fillRect/>
                </a:stretch>
              </p:blipFill>
              <p:spPr>
                <a:xfrm>
                  <a:off x="3075015" y="3866710"/>
                  <a:ext cx="229680" cy="2152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31" name="Ink 30">
                  <a:extLst>
                    <a:ext uri="{FF2B5EF4-FFF2-40B4-BE49-F238E27FC236}">
                      <a16:creationId xmlns:a16="http://schemas.microsoft.com/office/drawing/2014/main" id="{8FDB4526-8437-D315-855F-3A43ECE37EF1}"/>
                    </a:ext>
                  </a:extLst>
                </p14:cNvPr>
                <p14:cNvContentPartPr/>
                <p14:nvPr/>
              </p14:nvContentPartPr>
              <p14:xfrm>
                <a:off x="3399735" y="3824950"/>
                <a:ext cx="118440" cy="225360"/>
              </p14:xfrm>
            </p:contentPart>
          </mc:Choice>
          <mc:Fallback>
            <p:pic>
              <p:nvPicPr>
                <p:cNvPr id="31" name="Ink 30">
                  <a:extLst>
                    <a:ext uri="{FF2B5EF4-FFF2-40B4-BE49-F238E27FC236}">
                      <a16:creationId xmlns:a16="http://schemas.microsoft.com/office/drawing/2014/main" id="{8FDB4526-8437-D315-855F-3A43ECE37EF1}"/>
                    </a:ext>
                  </a:extLst>
                </p:cNvPr>
                <p:cNvPicPr/>
                <p:nvPr/>
              </p:nvPicPr>
              <p:blipFill>
                <a:blip r:embed="rId29"/>
                <a:stretch>
                  <a:fillRect/>
                </a:stretch>
              </p:blipFill>
              <p:spPr>
                <a:xfrm>
                  <a:off x="3381735" y="3807310"/>
                  <a:ext cx="154080" cy="2610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32" name="Ink 31">
                  <a:extLst>
                    <a:ext uri="{FF2B5EF4-FFF2-40B4-BE49-F238E27FC236}">
                      <a16:creationId xmlns:a16="http://schemas.microsoft.com/office/drawing/2014/main" id="{AC5B99AB-2264-AD0B-EB98-155897AA51DB}"/>
                    </a:ext>
                  </a:extLst>
                </p14:cNvPr>
                <p14:cNvContentPartPr/>
                <p14:nvPr/>
              </p14:nvContentPartPr>
              <p14:xfrm>
                <a:off x="3409815" y="3800470"/>
                <a:ext cx="264600" cy="261360"/>
              </p14:xfrm>
            </p:contentPart>
          </mc:Choice>
          <mc:Fallback>
            <p:pic>
              <p:nvPicPr>
                <p:cNvPr id="32" name="Ink 31">
                  <a:extLst>
                    <a:ext uri="{FF2B5EF4-FFF2-40B4-BE49-F238E27FC236}">
                      <a16:creationId xmlns:a16="http://schemas.microsoft.com/office/drawing/2014/main" id="{AC5B99AB-2264-AD0B-EB98-155897AA51DB}"/>
                    </a:ext>
                  </a:extLst>
                </p:cNvPr>
                <p:cNvPicPr/>
                <p:nvPr/>
              </p:nvPicPr>
              <p:blipFill>
                <a:blip r:embed="rId31"/>
                <a:stretch>
                  <a:fillRect/>
                </a:stretch>
              </p:blipFill>
              <p:spPr>
                <a:xfrm>
                  <a:off x="3391815" y="3782470"/>
                  <a:ext cx="300240" cy="2970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4" name="Ink 33">
                  <a:extLst>
                    <a:ext uri="{FF2B5EF4-FFF2-40B4-BE49-F238E27FC236}">
                      <a16:creationId xmlns:a16="http://schemas.microsoft.com/office/drawing/2014/main" id="{238FADAC-E79C-624B-0771-B78324BA7B0D}"/>
                    </a:ext>
                  </a:extLst>
                </p14:cNvPr>
                <p14:cNvContentPartPr/>
                <p14:nvPr/>
              </p14:nvContentPartPr>
              <p14:xfrm>
                <a:off x="3475335" y="4361710"/>
                <a:ext cx="23040" cy="377640"/>
              </p14:xfrm>
            </p:contentPart>
          </mc:Choice>
          <mc:Fallback>
            <p:pic>
              <p:nvPicPr>
                <p:cNvPr id="34" name="Ink 33">
                  <a:extLst>
                    <a:ext uri="{FF2B5EF4-FFF2-40B4-BE49-F238E27FC236}">
                      <a16:creationId xmlns:a16="http://schemas.microsoft.com/office/drawing/2014/main" id="{238FADAC-E79C-624B-0771-B78324BA7B0D}"/>
                    </a:ext>
                  </a:extLst>
                </p:cNvPr>
                <p:cNvPicPr/>
                <p:nvPr/>
              </p:nvPicPr>
              <p:blipFill>
                <a:blip r:embed="rId33"/>
                <a:stretch>
                  <a:fillRect/>
                </a:stretch>
              </p:blipFill>
              <p:spPr>
                <a:xfrm>
                  <a:off x="3457695" y="4344070"/>
                  <a:ext cx="58680" cy="4132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35" name="Ink 34">
                  <a:extLst>
                    <a:ext uri="{FF2B5EF4-FFF2-40B4-BE49-F238E27FC236}">
                      <a16:creationId xmlns:a16="http://schemas.microsoft.com/office/drawing/2014/main" id="{B993E537-69F6-A4CD-CF72-22FC38DA5E9D}"/>
                    </a:ext>
                  </a:extLst>
                </p14:cNvPr>
                <p14:cNvContentPartPr/>
                <p14:nvPr/>
              </p14:nvContentPartPr>
              <p14:xfrm>
                <a:off x="2079975" y="4714870"/>
                <a:ext cx="1391040" cy="281520"/>
              </p14:xfrm>
            </p:contentPart>
          </mc:Choice>
          <mc:Fallback>
            <p:pic>
              <p:nvPicPr>
                <p:cNvPr id="35" name="Ink 34">
                  <a:extLst>
                    <a:ext uri="{FF2B5EF4-FFF2-40B4-BE49-F238E27FC236}">
                      <a16:creationId xmlns:a16="http://schemas.microsoft.com/office/drawing/2014/main" id="{B993E537-69F6-A4CD-CF72-22FC38DA5E9D}"/>
                    </a:ext>
                  </a:extLst>
                </p:cNvPr>
                <p:cNvPicPr/>
                <p:nvPr/>
              </p:nvPicPr>
              <p:blipFill>
                <a:blip r:embed="rId35"/>
                <a:stretch>
                  <a:fillRect/>
                </a:stretch>
              </p:blipFill>
              <p:spPr>
                <a:xfrm>
                  <a:off x="2061975" y="4696870"/>
                  <a:ext cx="1426680" cy="3171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36" name="Ink 35">
                  <a:extLst>
                    <a:ext uri="{FF2B5EF4-FFF2-40B4-BE49-F238E27FC236}">
                      <a16:creationId xmlns:a16="http://schemas.microsoft.com/office/drawing/2014/main" id="{332B12AF-C0B4-9378-CF13-AE2B0CC0F3AD}"/>
                    </a:ext>
                  </a:extLst>
                </p14:cNvPr>
                <p14:cNvContentPartPr/>
                <p14:nvPr/>
              </p14:nvContentPartPr>
              <p14:xfrm>
                <a:off x="2094375" y="4971550"/>
                <a:ext cx="131040" cy="83160"/>
              </p14:xfrm>
            </p:contentPart>
          </mc:Choice>
          <mc:Fallback>
            <p:pic>
              <p:nvPicPr>
                <p:cNvPr id="36" name="Ink 35">
                  <a:extLst>
                    <a:ext uri="{FF2B5EF4-FFF2-40B4-BE49-F238E27FC236}">
                      <a16:creationId xmlns:a16="http://schemas.microsoft.com/office/drawing/2014/main" id="{332B12AF-C0B4-9378-CF13-AE2B0CC0F3AD}"/>
                    </a:ext>
                  </a:extLst>
                </p:cNvPr>
                <p:cNvPicPr/>
                <p:nvPr/>
              </p:nvPicPr>
              <p:blipFill>
                <a:blip r:embed="rId37"/>
                <a:stretch>
                  <a:fillRect/>
                </a:stretch>
              </p:blipFill>
              <p:spPr>
                <a:xfrm>
                  <a:off x="2076375" y="4953550"/>
                  <a:ext cx="166680" cy="1188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37" name="Ink 36">
                  <a:extLst>
                    <a:ext uri="{FF2B5EF4-FFF2-40B4-BE49-F238E27FC236}">
                      <a16:creationId xmlns:a16="http://schemas.microsoft.com/office/drawing/2014/main" id="{1F119B99-A7AE-1BC9-0190-4D6C85862873}"/>
                    </a:ext>
                  </a:extLst>
                </p14:cNvPr>
                <p14:cNvContentPartPr/>
                <p14:nvPr/>
              </p14:nvContentPartPr>
              <p14:xfrm>
                <a:off x="1477335" y="5175670"/>
                <a:ext cx="272880" cy="205920"/>
              </p14:xfrm>
            </p:contentPart>
          </mc:Choice>
          <mc:Fallback>
            <p:pic>
              <p:nvPicPr>
                <p:cNvPr id="37" name="Ink 36">
                  <a:extLst>
                    <a:ext uri="{FF2B5EF4-FFF2-40B4-BE49-F238E27FC236}">
                      <a16:creationId xmlns:a16="http://schemas.microsoft.com/office/drawing/2014/main" id="{1F119B99-A7AE-1BC9-0190-4D6C85862873}"/>
                    </a:ext>
                  </a:extLst>
                </p:cNvPr>
                <p:cNvPicPr/>
                <p:nvPr/>
              </p:nvPicPr>
              <p:blipFill>
                <a:blip r:embed="rId39"/>
                <a:stretch>
                  <a:fillRect/>
                </a:stretch>
              </p:blipFill>
              <p:spPr>
                <a:xfrm>
                  <a:off x="1459695" y="5157670"/>
                  <a:ext cx="30852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8" name="Ink 37">
                  <a:extLst>
                    <a:ext uri="{FF2B5EF4-FFF2-40B4-BE49-F238E27FC236}">
                      <a16:creationId xmlns:a16="http://schemas.microsoft.com/office/drawing/2014/main" id="{90689189-F2EE-3B26-816A-9963BF1E287B}"/>
                    </a:ext>
                  </a:extLst>
                </p14:cNvPr>
                <p14:cNvContentPartPr/>
                <p14:nvPr/>
              </p14:nvContentPartPr>
              <p14:xfrm>
                <a:off x="1780815" y="5183590"/>
                <a:ext cx="163440" cy="258120"/>
              </p14:xfrm>
            </p:contentPart>
          </mc:Choice>
          <mc:Fallback>
            <p:pic>
              <p:nvPicPr>
                <p:cNvPr id="38" name="Ink 37">
                  <a:extLst>
                    <a:ext uri="{FF2B5EF4-FFF2-40B4-BE49-F238E27FC236}">
                      <a16:creationId xmlns:a16="http://schemas.microsoft.com/office/drawing/2014/main" id="{90689189-F2EE-3B26-816A-9963BF1E287B}"/>
                    </a:ext>
                  </a:extLst>
                </p:cNvPr>
                <p:cNvPicPr/>
                <p:nvPr/>
              </p:nvPicPr>
              <p:blipFill>
                <a:blip r:embed="rId41"/>
                <a:stretch>
                  <a:fillRect/>
                </a:stretch>
              </p:blipFill>
              <p:spPr>
                <a:xfrm>
                  <a:off x="1763175" y="5165590"/>
                  <a:ext cx="199080" cy="2937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9" name="Ink 38">
                  <a:extLst>
                    <a:ext uri="{FF2B5EF4-FFF2-40B4-BE49-F238E27FC236}">
                      <a16:creationId xmlns:a16="http://schemas.microsoft.com/office/drawing/2014/main" id="{DA2E2DEB-10CE-0C61-D65D-D8E93AD52962}"/>
                    </a:ext>
                  </a:extLst>
                </p14:cNvPr>
                <p14:cNvContentPartPr/>
                <p14:nvPr/>
              </p14:nvContentPartPr>
              <p14:xfrm>
                <a:off x="2050455" y="5189350"/>
                <a:ext cx="151920" cy="172080"/>
              </p14:xfrm>
            </p:contentPart>
          </mc:Choice>
          <mc:Fallback>
            <p:pic>
              <p:nvPicPr>
                <p:cNvPr id="39" name="Ink 38">
                  <a:extLst>
                    <a:ext uri="{FF2B5EF4-FFF2-40B4-BE49-F238E27FC236}">
                      <a16:creationId xmlns:a16="http://schemas.microsoft.com/office/drawing/2014/main" id="{DA2E2DEB-10CE-0C61-D65D-D8E93AD52962}"/>
                    </a:ext>
                  </a:extLst>
                </p:cNvPr>
                <p:cNvPicPr/>
                <p:nvPr/>
              </p:nvPicPr>
              <p:blipFill>
                <a:blip r:embed="rId43"/>
                <a:stretch>
                  <a:fillRect/>
                </a:stretch>
              </p:blipFill>
              <p:spPr>
                <a:xfrm>
                  <a:off x="2032815" y="5171350"/>
                  <a:ext cx="18756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40" name="Ink 39">
                  <a:extLst>
                    <a:ext uri="{FF2B5EF4-FFF2-40B4-BE49-F238E27FC236}">
                      <a16:creationId xmlns:a16="http://schemas.microsoft.com/office/drawing/2014/main" id="{E6608099-2139-DB58-1267-BC8AF1D5E7C5}"/>
                    </a:ext>
                  </a:extLst>
                </p14:cNvPr>
                <p14:cNvContentPartPr/>
                <p14:nvPr/>
              </p14:nvContentPartPr>
              <p14:xfrm>
                <a:off x="2009775" y="5541430"/>
                <a:ext cx="40680" cy="421200"/>
              </p14:xfrm>
            </p:contentPart>
          </mc:Choice>
          <mc:Fallback>
            <p:pic>
              <p:nvPicPr>
                <p:cNvPr id="40" name="Ink 39">
                  <a:extLst>
                    <a:ext uri="{FF2B5EF4-FFF2-40B4-BE49-F238E27FC236}">
                      <a16:creationId xmlns:a16="http://schemas.microsoft.com/office/drawing/2014/main" id="{E6608099-2139-DB58-1267-BC8AF1D5E7C5}"/>
                    </a:ext>
                  </a:extLst>
                </p:cNvPr>
                <p:cNvPicPr/>
                <p:nvPr/>
              </p:nvPicPr>
              <p:blipFill>
                <a:blip r:embed="rId45"/>
                <a:stretch>
                  <a:fillRect/>
                </a:stretch>
              </p:blipFill>
              <p:spPr>
                <a:xfrm>
                  <a:off x="1991775" y="5523790"/>
                  <a:ext cx="76320" cy="4568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41" name="Ink 40">
                  <a:extLst>
                    <a:ext uri="{FF2B5EF4-FFF2-40B4-BE49-F238E27FC236}">
                      <a16:creationId xmlns:a16="http://schemas.microsoft.com/office/drawing/2014/main" id="{612CF8E0-44E5-55CB-B487-406693046CC8}"/>
                    </a:ext>
                  </a:extLst>
                </p14:cNvPr>
                <p14:cNvContentPartPr/>
                <p14:nvPr/>
              </p14:nvContentPartPr>
              <p14:xfrm>
                <a:off x="1927335" y="5854630"/>
                <a:ext cx="176400" cy="126360"/>
              </p14:xfrm>
            </p:contentPart>
          </mc:Choice>
          <mc:Fallback>
            <p:pic>
              <p:nvPicPr>
                <p:cNvPr id="41" name="Ink 40">
                  <a:extLst>
                    <a:ext uri="{FF2B5EF4-FFF2-40B4-BE49-F238E27FC236}">
                      <a16:creationId xmlns:a16="http://schemas.microsoft.com/office/drawing/2014/main" id="{612CF8E0-44E5-55CB-B487-406693046CC8}"/>
                    </a:ext>
                  </a:extLst>
                </p:cNvPr>
                <p:cNvPicPr/>
                <p:nvPr/>
              </p:nvPicPr>
              <p:blipFill>
                <a:blip r:embed="rId47"/>
                <a:stretch>
                  <a:fillRect/>
                </a:stretch>
              </p:blipFill>
              <p:spPr>
                <a:xfrm>
                  <a:off x="1909335" y="5836630"/>
                  <a:ext cx="212040" cy="162000"/>
                </a:xfrm>
                <a:prstGeom prst="rect">
                  <a:avLst/>
                </a:prstGeom>
              </p:spPr>
            </p:pic>
          </mc:Fallback>
        </mc:AlternateContent>
      </p:grpSp>
      <p:grpSp>
        <p:nvGrpSpPr>
          <p:cNvPr id="53" name="Group 52">
            <a:extLst>
              <a:ext uri="{FF2B5EF4-FFF2-40B4-BE49-F238E27FC236}">
                <a16:creationId xmlns:a16="http://schemas.microsoft.com/office/drawing/2014/main" id="{00795D79-EC19-3FB6-1E63-E974D18A6037}"/>
              </a:ext>
            </a:extLst>
          </p:cNvPr>
          <p:cNvGrpSpPr/>
          <p:nvPr/>
        </p:nvGrpSpPr>
        <p:grpSpPr>
          <a:xfrm>
            <a:off x="1595775" y="6137230"/>
            <a:ext cx="1454040" cy="450720"/>
            <a:chOff x="1595775" y="6137230"/>
            <a:chExt cx="1454040" cy="450720"/>
          </a:xfrm>
        </p:grpSpPr>
        <mc:AlternateContent xmlns:mc="http://schemas.openxmlformats.org/markup-compatibility/2006">
          <mc:Choice xmlns:p14="http://schemas.microsoft.com/office/powerpoint/2010/main" Requires="p14">
            <p:contentPart p14:bwMode="auto" r:id="rId48">
              <p14:nvContentPartPr>
                <p14:cNvPr id="42" name="Ink 41">
                  <a:extLst>
                    <a:ext uri="{FF2B5EF4-FFF2-40B4-BE49-F238E27FC236}">
                      <a16:creationId xmlns:a16="http://schemas.microsoft.com/office/drawing/2014/main" id="{4B5CA4AB-E6BD-335D-57D0-2024C8EEEE5A}"/>
                    </a:ext>
                  </a:extLst>
                </p14:cNvPr>
                <p14:cNvContentPartPr/>
                <p14:nvPr/>
              </p14:nvContentPartPr>
              <p14:xfrm>
                <a:off x="1655535" y="6137230"/>
                <a:ext cx="52920" cy="302040"/>
              </p14:xfrm>
            </p:contentPart>
          </mc:Choice>
          <mc:Fallback>
            <p:pic>
              <p:nvPicPr>
                <p:cNvPr id="42" name="Ink 41">
                  <a:extLst>
                    <a:ext uri="{FF2B5EF4-FFF2-40B4-BE49-F238E27FC236}">
                      <a16:creationId xmlns:a16="http://schemas.microsoft.com/office/drawing/2014/main" id="{4B5CA4AB-E6BD-335D-57D0-2024C8EEEE5A}"/>
                    </a:ext>
                  </a:extLst>
                </p:cNvPr>
                <p:cNvPicPr/>
                <p:nvPr/>
              </p:nvPicPr>
              <p:blipFill>
                <a:blip r:embed="rId49"/>
                <a:stretch>
                  <a:fillRect/>
                </a:stretch>
              </p:blipFill>
              <p:spPr>
                <a:xfrm>
                  <a:off x="1637895" y="6119590"/>
                  <a:ext cx="88560" cy="3376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43" name="Ink 42">
                  <a:extLst>
                    <a:ext uri="{FF2B5EF4-FFF2-40B4-BE49-F238E27FC236}">
                      <a16:creationId xmlns:a16="http://schemas.microsoft.com/office/drawing/2014/main" id="{54E98AA9-AD63-6997-E8E6-43BB9C012E80}"/>
                    </a:ext>
                  </a:extLst>
                </p14:cNvPr>
                <p14:cNvContentPartPr/>
                <p14:nvPr/>
              </p14:nvContentPartPr>
              <p14:xfrm>
                <a:off x="1780815" y="6155590"/>
                <a:ext cx="44640" cy="240840"/>
              </p14:xfrm>
            </p:contentPart>
          </mc:Choice>
          <mc:Fallback>
            <p:pic>
              <p:nvPicPr>
                <p:cNvPr id="43" name="Ink 42">
                  <a:extLst>
                    <a:ext uri="{FF2B5EF4-FFF2-40B4-BE49-F238E27FC236}">
                      <a16:creationId xmlns:a16="http://schemas.microsoft.com/office/drawing/2014/main" id="{54E98AA9-AD63-6997-E8E6-43BB9C012E80}"/>
                    </a:ext>
                  </a:extLst>
                </p:cNvPr>
                <p:cNvPicPr/>
                <p:nvPr/>
              </p:nvPicPr>
              <p:blipFill>
                <a:blip r:embed="rId51"/>
                <a:stretch>
                  <a:fillRect/>
                </a:stretch>
              </p:blipFill>
              <p:spPr>
                <a:xfrm>
                  <a:off x="1762815" y="6137590"/>
                  <a:ext cx="80280" cy="2764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44" name="Ink 43">
                  <a:extLst>
                    <a:ext uri="{FF2B5EF4-FFF2-40B4-BE49-F238E27FC236}">
                      <a16:creationId xmlns:a16="http://schemas.microsoft.com/office/drawing/2014/main" id="{BD7F3E0E-4A88-1639-AD04-0F6684C1E139}"/>
                    </a:ext>
                  </a:extLst>
                </p14:cNvPr>
                <p14:cNvContentPartPr/>
                <p14:nvPr/>
              </p14:nvContentPartPr>
              <p14:xfrm>
                <a:off x="1883055" y="6173950"/>
                <a:ext cx="123480" cy="255960"/>
              </p14:xfrm>
            </p:contentPart>
          </mc:Choice>
          <mc:Fallback>
            <p:pic>
              <p:nvPicPr>
                <p:cNvPr id="44" name="Ink 43">
                  <a:extLst>
                    <a:ext uri="{FF2B5EF4-FFF2-40B4-BE49-F238E27FC236}">
                      <a16:creationId xmlns:a16="http://schemas.microsoft.com/office/drawing/2014/main" id="{BD7F3E0E-4A88-1639-AD04-0F6684C1E139}"/>
                    </a:ext>
                  </a:extLst>
                </p:cNvPr>
                <p:cNvPicPr/>
                <p:nvPr/>
              </p:nvPicPr>
              <p:blipFill>
                <a:blip r:embed="rId53"/>
                <a:stretch>
                  <a:fillRect/>
                </a:stretch>
              </p:blipFill>
              <p:spPr>
                <a:xfrm>
                  <a:off x="1865055" y="6155950"/>
                  <a:ext cx="159120" cy="2916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45" name="Ink 44">
                  <a:extLst>
                    <a:ext uri="{FF2B5EF4-FFF2-40B4-BE49-F238E27FC236}">
                      <a16:creationId xmlns:a16="http://schemas.microsoft.com/office/drawing/2014/main" id="{E31DFD6C-A02D-EC55-D0C0-430089F32891}"/>
                    </a:ext>
                  </a:extLst>
                </p14:cNvPr>
                <p14:cNvContentPartPr/>
                <p14:nvPr/>
              </p14:nvContentPartPr>
              <p14:xfrm>
                <a:off x="1595775" y="6179710"/>
                <a:ext cx="506160" cy="40680"/>
              </p14:xfrm>
            </p:contentPart>
          </mc:Choice>
          <mc:Fallback>
            <p:pic>
              <p:nvPicPr>
                <p:cNvPr id="45" name="Ink 44">
                  <a:extLst>
                    <a:ext uri="{FF2B5EF4-FFF2-40B4-BE49-F238E27FC236}">
                      <a16:creationId xmlns:a16="http://schemas.microsoft.com/office/drawing/2014/main" id="{E31DFD6C-A02D-EC55-D0C0-430089F32891}"/>
                    </a:ext>
                  </a:extLst>
                </p:cNvPr>
                <p:cNvPicPr/>
                <p:nvPr/>
              </p:nvPicPr>
              <p:blipFill>
                <a:blip r:embed="rId55"/>
                <a:stretch>
                  <a:fillRect/>
                </a:stretch>
              </p:blipFill>
              <p:spPr>
                <a:xfrm>
                  <a:off x="1578135" y="6162070"/>
                  <a:ext cx="541800" cy="763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46" name="Ink 45">
                  <a:extLst>
                    <a:ext uri="{FF2B5EF4-FFF2-40B4-BE49-F238E27FC236}">
                      <a16:creationId xmlns:a16="http://schemas.microsoft.com/office/drawing/2014/main" id="{807D2E78-3EC2-D030-1832-F7B6FBFCABC9}"/>
                    </a:ext>
                  </a:extLst>
                </p14:cNvPr>
                <p14:cNvContentPartPr/>
                <p14:nvPr/>
              </p14:nvContentPartPr>
              <p14:xfrm>
                <a:off x="1688295" y="6307870"/>
                <a:ext cx="337680" cy="135000"/>
              </p14:xfrm>
            </p:contentPart>
          </mc:Choice>
          <mc:Fallback>
            <p:pic>
              <p:nvPicPr>
                <p:cNvPr id="46" name="Ink 45">
                  <a:extLst>
                    <a:ext uri="{FF2B5EF4-FFF2-40B4-BE49-F238E27FC236}">
                      <a16:creationId xmlns:a16="http://schemas.microsoft.com/office/drawing/2014/main" id="{807D2E78-3EC2-D030-1832-F7B6FBFCABC9}"/>
                    </a:ext>
                  </a:extLst>
                </p:cNvPr>
                <p:cNvPicPr/>
                <p:nvPr/>
              </p:nvPicPr>
              <p:blipFill>
                <a:blip r:embed="rId57"/>
                <a:stretch>
                  <a:fillRect/>
                </a:stretch>
              </p:blipFill>
              <p:spPr>
                <a:xfrm>
                  <a:off x="1670655" y="6289870"/>
                  <a:ext cx="37332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7" name="Ink 46">
                  <a:extLst>
                    <a:ext uri="{FF2B5EF4-FFF2-40B4-BE49-F238E27FC236}">
                      <a16:creationId xmlns:a16="http://schemas.microsoft.com/office/drawing/2014/main" id="{C3412979-5AC7-0867-35A8-267039FB95BB}"/>
                    </a:ext>
                  </a:extLst>
                </p14:cNvPr>
                <p14:cNvContentPartPr/>
                <p14:nvPr/>
              </p14:nvContentPartPr>
              <p14:xfrm>
                <a:off x="2274735" y="6222190"/>
                <a:ext cx="228240" cy="187920"/>
              </p14:xfrm>
            </p:contentPart>
          </mc:Choice>
          <mc:Fallback>
            <p:pic>
              <p:nvPicPr>
                <p:cNvPr id="47" name="Ink 46">
                  <a:extLst>
                    <a:ext uri="{FF2B5EF4-FFF2-40B4-BE49-F238E27FC236}">
                      <a16:creationId xmlns:a16="http://schemas.microsoft.com/office/drawing/2014/main" id="{C3412979-5AC7-0867-35A8-267039FB95BB}"/>
                    </a:ext>
                  </a:extLst>
                </p:cNvPr>
                <p:cNvPicPr/>
                <p:nvPr/>
              </p:nvPicPr>
              <p:blipFill>
                <a:blip r:embed="rId59"/>
                <a:stretch>
                  <a:fillRect/>
                </a:stretch>
              </p:blipFill>
              <p:spPr>
                <a:xfrm>
                  <a:off x="2257095" y="6204190"/>
                  <a:ext cx="263880" cy="2235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8" name="Ink 47">
                  <a:extLst>
                    <a:ext uri="{FF2B5EF4-FFF2-40B4-BE49-F238E27FC236}">
                      <a16:creationId xmlns:a16="http://schemas.microsoft.com/office/drawing/2014/main" id="{8B3E045E-91F3-F86D-7C7C-E7D116719AE4}"/>
                    </a:ext>
                  </a:extLst>
                </p14:cNvPr>
                <p14:cNvContentPartPr/>
                <p14:nvPr/>
              </p14:nvContentPartPr>
              <p14:xfrm>
                <a:off x="2538975" y="6247750"/>
                <a:ext cx="101880" cy="340200"/>
              </p14:xfrm>
            </p:contentPart>
          </mc:Choice>
          <mc:Fallback>
            <p:pic>
              <p:nvPicPr>
                <p:cNvPr id="48" name="Ink 47">
                  <a:extLst>
                    <a:ext uri="{FF2B5EF4-FFF2-40B4-BE49-F238E27FC236}">
                      <a16:creationId xmlns:a16="http://schemas.microsoft.com/office/drawing/2014/main" id="{8B3E045E-91F3-F86D-7C7C-E7D116719AE4}"/>
                    </a:ext>
                  </a:extLst>
                </p:cNvPr>
                <p:cNvPicPr/>
                <p:nvPr/>
              </p:nvPicPr>
              <p:blipFill>
                <a:blip r:embed="rId61"/>
                <a:stretch>
                  <a:fillRect/>
                </a:stretch>
              </p:blipFill>
              <p:spPr>
                <a:xfrm>
                  <a:off x="2521335" y="6229750"/>
                  <a:ext cx="137520" cy="3758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9" name="Ink 48">
                  <a:extLst>
                    <a:ext uri="{FF2B5EF4-FFF2-40B4-BE49-F238E27FC236}">
                      <a16:creationId xmlns:a16="http://schemas.microsoft.com/office/drawing/2014/main" id="{4C9C74B6-281F-AD91-AAAE-A59A35073A6B}"/>
                    </a:ext>
                  </a:extLst>
                </p14:cNvPr>
                <p14:cNvContentPartPr/>
                <p14:nvPr/>
              </p14:nvContentPartPr>
              <p14:xfrm>
                <a:off x="2686215" y="6176470"/>
                <a:ext cx="147600" cy="248400"/>
              </p14:xfrm>
            </p:contentPart>
          </mc:Choice>
          <mc:Fallback>
            <p:pic>
              <p:nvPicPr>
                <p:cNvPr id="49" name="Ink 48">
                  <a:extLst>
                    <a:ext uri="{FF2B5EF4-FFF2-40B4-BE49-F238E27FC236}">
                      <a16:creationId xmlns:a16="http://schemas.microsoft.com/office/drawing/2014/main" id="{4C9C74B6-281F-AD91-AAAE-A59A35073A6B}"/>
                    </a:ext>
                  </a:extLst>
                </p:cNvPr>
                <p:cNvPicPr/>
                <p:nvPr/>
              </p:nvPicPr>
              <p:blipFill>
                <a:blip r:embed="rId63"/>
                <a:stretch>
                  <a:fillRect/>
                </a:stretch>
              </p:blipFill>
              <p:spPr>
                <a:xfrm>
                  <a:off x="2668575" y="6158830"/>
                  <a:ext cx="183240" cy="2840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50" name="Ink 49">
                  <a:extLst>
                    <a:ext uri="{FF2B5EF4-FFF2-40B4-BE49-F238E27FC236}">
                      <a16:creationId xmlns:a16="http://schemas.microsoft.com/office/drawing/2014/main" id="{B8F857D7-C7AB-631E-9A14-F434139061E4}"/>
                    </a:ext>
                  </a:extLst>
                </p14:cNvPr>
                <p14:cNvContentPartPr/>
                <p14:nvPr/>
              </p14:nvContentPartPr>
              <p14:xfrm>
                <a:off x="2797095" y="6160630"/>
                <a:ext cx="20160" cy="50760"/>
              </p14:xfrm>
            </p:contentPart>
          </mc:Choice>
          <mc:Fallback>
            <p:pic>
              <p:nvPicPr>
                <p:cNvPr id="50" name="Ink 49">
                  <a:extLst>
                    <a:ext uri="{FF2B5EF4-FFF2-40B4-BE49-F238E27FC236}">
                      <a16:creationId xmlns:a16="http://schemas.microsoft.com/office/drawing/2014/main" id="{B8F857D7-C7AB-631E-9A14-F434139061E4}"/>
                    </a:ext>
                  </a:extLst>
                </p:cNvPr>
                <p:cNvPicPr/>
                <p:nvPr/>
              </p:nvPicPr>
              <p:blipFill>
                <a:blip r:embed="rId65"/>
                <a:stretch>
                  <a:fillRect/>
                </a:stretch>
              </p:blipFill>
              <p:spPr>
                <a:xfrm>
                  <a:off x="2779095" y="6142990"/>
                  <a:ext cx="55800" cy="864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51" name="Ink 50">
                  <a:extLst>
                    <a:ext uri="{FF2B5EF4-FFF2-40B4-BE49-F238E27FC236}">
                      <a16:creationId xmlns:a16="http://schemas.microsoft.com/office/drawing/2014/main" id="{6C31A201-620B-1070-3F79-78C933311ACD}"/>
                    </a:ext>
                  </a:extLst>
                </p14:cNvPr>
                <p14:cNvContentPartPr/>
                <p14:nvPr/>
              </p14:nvContentPartPr>
              <p14:xfrm>
                <a:off x="2870175" y="6185110"/>
                <a:ext cx="17280" cy="224280"/>
              </p14:xfrm>
            </p:contentPart>
          </mc:Choice>
          <mc:Fallback>
            <p:pic>
              <p:nvPicPr>
                <p:cNvPr id="51" name="Ink 50">
                  <a:extLst>
                    <a:ext uri="{FF2B5EF4-FFF2-40B4-BE49-F238E27FC236}">
                      <a16:creationId xmlns:a16="http://schemas.microsoft.com/office/drawing/2014/main" id="{6C31A201-620B-1070-3F79-78C933311ACD}"/>
                    </a:ext>
                  </a:extLst>
                </p:cNvPr>
                <p:cNvPicPr/>
                <p:nvPr/>
              </p:nvPicPr>
              <p:blipFill>
                <a:blip r:embed="rId67"/>
                <a:stretch>
                  <a:fillRect/>
                </a:stretch>
              </p:blipFill>
              <p:spPr>
                <a:xfrm>
                  <a:off x="2852175" y="6167110"/>
                  <a:ext cx="52920" cy="25992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52" name="Ink 51">
                  <a:extLst>
                    <a:ext uri="{FF2B5EF4-FFF2-40B4-BE49-F238E27FC236}">
                      <a16:creationId xmlns:a16="http://schemas.microsoft.com/office/drawing/2014/main" id="{455103C6-7D16-2E46-D4E7-A882F29DCBC3}"/>
                    </a:ext>
                  </a:extLst>
                </p14:cNvPr>
                <p14:cNvContentPartPr/>
                <p14:nvPr/>
              </p14:nvContentPartPr>
              <p14:xfrm>
                <a:off x="2865495" y="6223270"/>
                <a:ext cx="184320" cy="121320"/>
              </p14:xfrm>
            </p:contentPart>
          </mc:Choice>
          <mc:Fallback>
            <p:pic>
              <p:nvPicPr>
                <p:cNvPr id="52" name="Ink 51">
                  <a:extLst>
                    <a:ext uri="{FF2B5EF4-FFF2-40B4-BE49-F238E27FC236}">
                      <a16:creationId xmlns:a16="http://schemas.microsoft.com/office/drawing/2014/main" id="{455103C6-7D16-2E46-D4E7-A882F29DCBC3}"/>
                    </a:ext>
                  </a:extLst>
                </p:cNvPr>
                <p:cNvPicPr/>
                <p:nvPr/>
              </p:nvPicPr>
              <p:blipFill>
                <a:blip r:embed="rId69"/>
                <a:stretch>
                  <a:fillRect/>
                </a:stretch>
              </p:blipFill>
              <p:spPr>
                <a:xfrm>
                  <a:off x="2847855" y="6205630"/>
                  <a:ext cx="219960" cy="156960"/>
                </a:xfrm>
                <a:prstGeom prst="rect">
                  <a:avLst/>
                </a:prstGeom>
              </p:spPr>
            </p:pic>
          </mc:Fallback>
        </mc:AlternateContent>
      </p:grpSp>
      <p:grpSp>
        <p:nvGrpSpPr>
          <p:cNvPr id="64" name="Group 63">
            <a:extLst>
              <a:ext uri="{FF2B5EF4-FFF2-40B4-BE49-F238E27FC236}">
                <a16:creationId xmlns:a16="http://schemas.microsoft.com/office/drawing/2014/main" id="{50BD1727-4F72-258E-1D6B-D8C80B8D2C3B}"/>
              </a:ext>
            </a:extLst>
          </p:cNvPr>
          <p:cNvGrpSpPr/>
          <p:nvPr/>
        </p:nvGrpSpPr>
        <p:grpSpPr>
          <a:xfrm>
            <a:off x="2523495" y="2002630"/>
            <a:ext cx="2281320" cy="1381320"/>
            <a:chOff x="2523495" y="2002630"/>
            <a:chExt cx="2281320" cy="1381320"/>
          </a:xfrm>
        </p:grpSpPr>
        <mc:AlternateContent xmlns:mc="http://schemas.openxmlformats.org/markup-compatibility/2006">
          <mc:Choice xmlns:p14="http://schemas.microsoft.com/office/powerpoint/2010/main" Requires="p14">
            <p:contentPart p14:bwMode="auto" r:id="rId70">
              <p14:nvContentPartPr>
                <p14:cNvPr id="15" name="Ink 14">
                  <a:extLst>
                    <a:ext uri="{FF2B5EF4-FFF2-40B4-BE49-F238E27FC236}">
                      <a16:creationId xmlns:a16="http://schemas.microsoft.com/office/drawing/2014/main" id="{9A7E9E34-3DA3-6626-0CCB-9C4CAD649DD1}"/>
                    </a:ext>
                  </a:extLst>
                </p14:cNvPr>
                <p14:cNvContentPartPr/>
                <p14:nvPr/>
              </p14:nvContentPartPr>
              <p14:xfrm>
                <a:off x="2523495" y="2012350"/>
                <a:ext cx="18720" cy="679320"/>
              </p14:xfrm>
            </p:contentPart>
          </mc:Choice>
          <mc:Fallback>
            <p:pic>
              <p:nvPicPr>
                <p:cNvPr id="15" name="Ink 14">
                  <a:extLst>
                    <a:ext uri="{FF2B5EF4-FFF2-40B4-BE49-F238E27FC236}">
                      <a16:creationId xmlns:a16="http://schemas.microsoft.com/office/drawing/2014/main" id="{9A7E9E34-3DA3-6626-0CCB-9C4CAD649DD1}"/>
                    </a:ext>
                  </a:extLst>
                </p:cNvPr>
                <p:cNvPicPr/>
                <p:nvPr/>
              </p:nvPicPr>
              <p:blipFill>
                <a:blip r:embed="rId71"/>
                <a:stretch>
                  <a:fillRect/>
                </a:stretch>
              </p:blipFill>
              <p:spPr>
                <a:xfrm>
                  <a:off x="2505855" y="1994710"/>
                  <a:ext cx="54360" cy="7149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16" name="Ink 15">
                  <a:extLst>
                    <a:ext uri="{FF2B5EF4-FFF2-40B4-BE49-F238E27FC236}">
                      <a16:creationId xmlns:a16="http://schemas.microsoft.com/office/drawing/2014/main" id="{71664F99-C462-AFC7-DE56-7B58F36171CD}"/>
                    </a:ext>
                  </a:extLst>
                </p14:cNvPr>
                <p14:cNvContentPartPr/>
                <p14:nvPr/>
              </p14:nvContentPartPr>
              <p14:xfrm>
                <a:off x="2536455" y="2725510"/>
                <a:ext cx="2167920" cy="84240"/>
              </p14:xfrm>
            </p:contentPart>
          </mc:Choice>
          <mc:Fallback>
            <p:pic>
              <p:nvPicPr>
                <p:cNvPr id="16" name="Ink 15">
                  <a:extLst>
                    <a:ext uri="{FF2B5EF4-FFF2-40B4-BE49-F238E27FC236}">
                      <a16:creationId xmlns:a16="http://schemas.microsoft.com/office/drawing/2014/main" id="{71664F99-C462-AFC7-DE56-7B58F36171CD}"/>
                    </a:ext>
                  </a:extLst>
                </p:cNvPr>
                <p:cNvPicPr/>
                <p:nvPr/>
              </p:nvPicPr>
              <p:blipFill>
                <a:blip r:embed="rId73"/>
                <a:stretch>
                  <a:fillRect/>
                </a:stretch>
              </p:blipFill>
              <p:spPr>
                <a:xfrm>
                  <a:off x="2518815" y="2707510"/>
                  <a:ext cx="2203560" cy="1198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17" name="Ink 16">
                  <a:extLst>
                    <a:ext uri="{FF2B5EF4-FFF2-40B4-BE49-F238E27FC236}">
                      <a16:creationId xmlns:a16="http://schemas.microsoft.com/office/drawing/2014/main" id="{6EF6905C-B7E0-E5BD-8601-9F02787DEB22}"/>
                    </a:ext>
                  </a:extLst>
                </p14:cNvPr>
                <p14:cNvContentPartPr/>
                <p14:nvPr/>
              </p14:nvContentPartPr>
              <p14:xfrm>
                <a:off x="2663175" y="2002630"/>
                <a:ext cx="2141640" cy="769680"/>
              </p14:xfrm>
            </p:contentPart>
          </mc:Choice>
          <mc:Fallback>
            <p:pic>
              <p:nvPicPr>
                <p:cNvPr id="17" name="Ink 16">
                  <a:extLst>
                    <a:ext uri="{FF2B5EF4-FFF2-40B4-BE49-F238E27FC236}">
                      <a16:creationId xmlns:a16="http://schemas.microsoft.com/office/drawing/2014/main" id="{6EF6905C-B7E0-E5BD-8601-9F02787DEB22}"/>
                    </a:ext>
                  </a:extLst>
                </p:cNvPr>
                <p:cNvPicPr/>
                <p:nvPr/>
              </p:nvPicPr>
              <p:blipFill>
                <a:blip r:embed="rId75"/>
                <a:stretch>
                  <a:fillRect/>
                </a:stretch>
              </p:blipFill>
              <p:spPr>
                <a:xfrm>
                  <a:off x="2645535" y="1984990"/>
                  <a:ext cx="2177280" cy="8053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18" name="Ink 17">
                  <a:extLst>
                    <a:ext uri="{FF2B5EF4-FFF2-40B4-BE49-F238E27FC236}">
                      <a16:creationId xmlns:a16="http://schemas.microsoft.com/office/drawing/2014/main" id="{F50311F9-1412-26BC-6B30-C92BB914AEF5}"/>
                    </a:ext>
                  </a:extLst>
                </p14:cNvPr>
                <p14:cNvContentPartPr/>
                <p14:nvPr/>
              </p14:nvContentPartPr>
              <p14:xfrm>
                <a:off x="3356895" y="2343190"/>
                <a:ext cx="164880" cy="196560"/>
              </p14:xfrm>
            </p:contentPart>
          </mc:Choice>
          <mc:Fallback>
            <p:pic>
              <p:nvPicPr>
                <p:cNvPr id="18" name="Ink 17">
                  <a:extLst>
                    <a:ext uri="{FF2B5EF4-FFF2-40B4-BE49-F238E27FC236}">
                      <a16:creationId xmlns:a16="http://schemas.microsoft.com/office/drawing/2014/main" id="{F50311F9-1412-26BC-6B30-C92BB914AEF5}"/>
                    </a:ext>
                  </a:extLst>
                </p:cNvPr>
                <p:cNvPicPr/>
                <p:nvPr/>
              </p:nvPicPr>
              <p:blipFill>
                <a:blip r:embed="rId77"/>
                <a:stretch>
                  <a:fillRect/>
                </a:stretch>
              </p:blipFill>
              <p:spPr>
                <a:xfrm>
                  <a:off x="3339255" y="2325550"/>
                  <a:ext cx="200520" cy="2322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19" name="Ink 18">
                  <a:extLst>
                    <a:ext uri="{FF2B5EF4-FFF2-40B4-BE49-F238E27FC236}">
                      <a16:creationId xmlns:a16="http://schemas.microsoft.com/office/drawing/2014/main" id="{3D96EB62-7956-E174-5333-B3DD92560BD7}"/>
                    </a:ext>
                  </a:extLst>
                </p14:cNvPr>
                <p14:cNvContentPartPr/>
                <p14:nvPr/>
              </p14:nvContentPartPr>
              <p14:xfrm>
                <a:off x="3418815" y="2408350"/>
                <a:ext cx="270720" cy="173520"/>
              </p14:xfrm>
            </p:contentPart>
          </mc:Choice>
          <mc:Fallback>
            <p:pic>
              <p:nvPicPr>
                <p:cNvPr id="19" name="Ink 18">
                  <a:extLst>
                    <a:ext uri="{FF2B5EF4-FFF2-40B4-BE49-F238E27FC236}">
                      <a16:creationId xmlns:a16="http://schemas.microsoft.com/office/drawing/2014/main" id="{3D96EB62-7956-E174-5333-B3DD92560BD7}"/>
                    </a:ext>
                  </a:extLst>
                </p:cNvPr>
                <p:cNvPicPr/>
                <p:nvPr/>
              </p:nvPicPr>
              <p:blipFill>
                <a:blip r:embed="rId79"/>
                <a:stretch>
                  <a:fillRect/>
                </a:stretch>
              </p:blipFill>
              <p:spPr>
                <a:xfrm>
                  <a:off x="3401175" y="2390710"/>
                  <a:ext cx="306360" cy="20916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20" name="Ink 19">
                  <a:extLst>
                    <a:ext uri="{FF2B5EF4-FFF2-40B4-BE49-F238E27FC236}">
                      <a16:creationId xmlns:a16="http://schemas.microsoft.com/office/drawing/2014/main" id="{32C016F0-D90C-A117-80F7-FCC4B777911F}"/>
                    </a:ext>
                  </a:extLst>
                </p14:cNvPr>
                <p14:cNvContentPartPr/>
                <p14:nvPr/>
              </p14:nvContentPartPr>
              <p14:xfrm>
                <a:off x="3751095" y="2395030"/>
                <a:ext cx="159480" cy="184680"/>
              </p14:xfrm>
            </p:contentPart>
          </mc:Choice>
          <mc:Fallback>
            <p:pic>
              <p:nvPicPr>
                <p:cNvPr id="20" name="Ink 19">
                  <a:extLst>
                    <a:ext uri="{FF2B5EF4-FFF2-40B4-BE49-F238E27FC236}">
                      <a16:creationId xmlns:a16="http://schemas.microsoft.com/office/drawing/2014/main" id="{32C016F0-D90C-A117-80F7-FCC4B777911F}"/>
                    </a:ext>
                  </a:extLst>
                </p:cNvPr>
                <p:cNvPicPr/>
                <p:nvPr/>
              </p:nvPicPr>
              <p:blipFill>
                <a:blip r:embed="rId81"/>
                <a:stretch>
                  <a:fillRect/>
                </a:stretch>
              </p:blipFill>
              <p:spPr>
                <a:xfrm>
                  <a:off x="3733455" y="2377390"/>
                  <a:ext cx="195120" cy="22032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21" name="Ink 20">
                  <a:extLst>
                    <a:ext uri="{FF2B5EF4-FFF2-40B4-BE49-F238E27FC236}">
                      <a16:creationId xmlns:a16="http://schemas.microsoft.com/office/drawing/2014/main" id="{AA4BCA4A-1845-EA22-7DC8-7150F335868A}"/>
                    </a:ext>
                  </a:extLst>
                </p14:cNvPr>
                <p14:cNvContentPartPr/>
                <p14:nvPr/>
              </p14:nvContentPartPr>
              <p14:xfrm>
                <a:off x="4021455" y="2375590"/>
                <a:ext cx="45360" cy="32400"/>
              </p14:xfrm>
            </p:contentPart>
          </mc:Choice>
          <mc:Fallback>
            <p:pic>
              <p:nvPicPr>
                <p:cNvPr id="21" name="Ink 20">
                  <a:extLst>
                    <a:ext uri="{FF2B5EF4-FFF2-40B4-BE49-F238E27FC236}">
                      <a16:creationId xmlns:a16="http://schemas.microsoft.com/office/drawing/2014/main" id="{AA4BCA4A-1845-EA22-7DC8-7150F335868A}"/>
                    </a:ext>
                  </a:extLst>
                </p:cNvPr>
                <p:cNvPicPr/>
                <p:nvPr/>
              </p:nvPicPr>
              <p:blipFill>
                <a:blip r:embed="rId83"/>
                <a:stretch>
                  <a:fillRect/>
                </a:stretch>
              </p:blipFill>
              <p:spPr>
                <a:xfrm>
                  <a:off x="4003455" y="2357590"/>
                  <a:ext cx="81000" cy="680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22" name="Ink 21">
                  <a:extLst>
                    <a:ext uri="{FF2B5EF4-FFF2-40B4-BE49-F238E27FC236}">
                      <a16:creationId xmlns:a16="http://schemas.microsoft.com/office/drawing/2014/main" id="{A3942321-C5F6-DDFA-B618-A57E5C0A80A2}"/>
                    </a:ext>
                  </a:extLst>
                </p14:cNvPr>
                <p14:cNvContentPartPr/>
                <p14:nvPr/>
              </p14:nvContentPartPr>
              <p14:xfrm>
                <a:off x="4148895" y="2314390"/>
                <a:ext cx="100080" cy="135000"/>
              </p14:xfrm>
            </p:contentPart>
          </mc:Choice>
          <mc:Fallback>
            <p:pic>
              <p:nvPicPr>
                <p:cNvPr id="22" name="Ink 21">
                  <a:extLst>
                    <a:ext uri="{FF2B5EF4-FFF2-40B4-BE49-F238E27FC236}">
                      <a16:creationId xmlns:a16="http://schemas.microsoft.com/office/drawing/2014/main" id="{A3942321-C5F6-DDFA-B618-A57E5C0A80A2}"/>
                    </a:ext>
                  </a:extLst>
                </p:cNvPr>
                <p:cNvPicPr/>
                <p:nvPr/>
              </p:nvPicPr>
              <p:blipFill>
                <a:blip r:embed="rId85"/>
                <a:stretch>
                  <a:fillRect/>
                </a:stretch>
              </p:blipFill>
              <p:spPr>
                <a:xfrm>
                  <a:off x="4130895" y="2296750"/>
                  <a:ext cx="13572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23" name="Ink 22">
                  <a:extLst>
                    <a:ext uri="{FF2B5EF4-FFF2-40B4-BE49-F238E27FC236}">
                      <a16:creationId xmlns:a16="http://schemas.microsoft.com/office/drawing/2014/main" id="{0DFE73D8-A761-FC66-2E94-922D645B0D78}"/>
                    </a:ext>
                  </a:extLst>
                </p14:cNvPr>
                <p14:cNvContentPartPr/>
                <p14:nvPr/>
              </p14:nvContentPartPr>
              <p14:xfrm>
                <a:off x="4284255" y="2247430"/>
                <a:ext cx="148320" cy="186120"/>
              </p14:xfrm>
            </p:contentPart>
          </mc:Choice>
          <mc:Fallback>
            <p:pic>
              <p:nvPicPr>
                <p:cNvPr id="23" name="Ink 22">
                  <a:extLst>
                    <a:ext uri="{FF2B5EF4-FFF2-40B4-BE49-F238E27FC236}">
                      <a16:creationId xmlns:a16="http://schemas.microsoft.com/office/drawing/2014/main" id="{0DFE73D8-A761-FC66-2E94-922D645B0D78}"/>
                    </a:ext>
                  </a:extLst>
                </p:cNvPr>
                <p:cNvPicPr/>
                <p:nvPr/>
              </p:nvPicPr>
              <p:blipFill>
                <a:blip r:embed="rId87"/>
                <a:stretch>
                  <a:fillRect/>
                </a:stretch>
              </p:blipFill>
              <p:spPr>
                <a:xfrm>
                  <a:off x="4266615" y="2229790"/>
                  <a:ext cx="183960" cy="22176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24" name="Ink 23">
                  <a:extLst>
                    <a:ext uri="{FF2B5EF4-FFF2-40B4-BE49-F238E27FC236}">
                      <a16:creationId xmlns:a16="http://schemas.microsoft.com/office/drawing/2014/main" id="{85502EB9-6867-F920-5E73-A215774DB63F}"/>
                    </a:ext>
                  </a:extLst>
                </p14:cNvPr>
                <p14:cNvContentPartPr/>
                <p14:nvPr/>
              </p14:nvContentPartPr>
              <p14:xfrm>
                <a:off x="4449495" y="2306470"/>
                <a:ext cx="127080" cy="97200"/>
              </p14:xfrm>
            </p:contentPart>
          </mc:Choice>
          <mc:Fallback>
            <p:pic>
              <p:nvPicPr>
                <p:cNvPr id="24" name="Ink 23">
                  <a:extLst>
                    <a:ext uri="{FF2B5EF4-FFF2-40B4-BE49-F238E27FC236}">
                      <a16:creationId xmlns:a16="http://schemas.microsoft.com/office/drawing/2014/main" id="{85502EB9-6867-F920-5E73-A215774DB63F}"/>
                    </a:ext>
                  </a:extLst>
                </p:cNvPr>
                <p:cNvPicPr/>
                <p:nvPr/>
              </p:nvPicPr>
              <p:blipFill>
                <a:blip r:embed="rId89"/>
                <a:stretch>
                  <a:fillRect/>
                </a:stretch>
              </p:blipFill>
              <p:spPr>
                <a:xfrm>
                  <a:off x="4431495" y="2288830"/>
                  <a:ext cx="162720" cy="13284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26" name="Ink 25">
                  <a:extLst>
                    <a:ext uri="{FF2B5EF4-FFF2-40B4-BE49-F238E27FC236}">
                      <a16:creationId xmlns:a16="http://schemas.microsoft.com/office/drawing/2014/main" id="{7763DB84-102E-4873-3CFE-E8E8CA41F29D}"/>
                    </a:ext>
                  </a:extLst>
                </p14:cNvPr>
                <p14:cNvContentPartPr/>
                <p14:nvPr/>
              </p14:nvContentPartPr>
              <p14:xfrm>
                <a:off x="3448335" y="2879590"/>
                <a:ext cx="16200" cy="371160"/>
              </p14:xfrm>
            </p:contentPart>
          </mc:Choice>
          <mc:Fallback>
            <p:pic>
              <p:nvPicPr>
                <p:cNvPr id="26" name="Ink 25">
                  <a:extLst>
                    <a:ext uri="{FF2B5EF4-FFF2-40B4-BE49-F238E27FC236}">
                      <a16:creationId xmlns:a16="http://schemas.microsoft.com/office/drawing/2014/main" id="{7763DB84-102E-4873-3CFE-E8E8CA41F29D}"/>
                    </a:ext>
                  </a:extLst>
                </p:cNvPr>
                <p:cNvPicPr/>
                <p:nvPr/>
              </p:nvPicPr>
              <p:blipFill>
                <a:blip r:embed="rId91"/>
                <a:stretch>
                  <a:fillRect/>
                </a:stretch>
              </p:blipFill>
              <p:spPr>
                <a:xfrm>
                  <a:off x="3430695" y="2861950"/>
                  <a:ext cx="51840" cy="40680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27" name="Ink 26">
                  <a:extLst>
                    <a:ext uri="{FF2B5EF4-FFF2-40B4-BE49-F238E27FC236}">
                      <a16:creationId xmlns:a16="http://schemas.microsoft.com/office/drawing/2014/main" id="{1892A536-23C2-4355-C961-E313B6E02B9E}"/>
                    </a:ext>
                  </a:extLst>
                </p14:cNvPr>
                <p14:cNvContentPartPr/>
                <p14:nvPr/>
              </p14:nvContentPartPr>
              <p14:xfrm>
                <a:off x="3381015" y="3259030"/>
                <a:ext cx="131400" cy="124920"/>
              </p14:xfrm>
            </p:contentPart>
          </mc:Choice>
          <mc:Fallback>
            <p:pic>
              <p:nvPicPr>
                <p:cNvPr id="27" name="Ink 26">
                  <a:extLst>
                    <a:ext uri="{FF2B5EF4-FFF2-40B4-BE49-F238E27FC236}">
                      <a16:creationId xmlns:a16="http://schemas.microsoft.com/office/drawing/2014/main" id="{1892A536-23C2-4355-C961-E313B6E02B9E}"/>
                    </a:ext>
                  </a:extLst>
                </p:cNvPr>
                <p:cNvPicPr/>
                <p:nvPr/>
              </p:nvPicPr>
              <p:blipFill>
                <a:blip r:embed="rId93"/>
                <a:stretch>
                  <a:fillRect/>
                </a:stretch>
              </p:blipFill>
              <p:spPr>
                <a:xfrm>
                  <a:off x="3363375" y="3241030"/>
                  <a:ext cx="16704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2" name="Ink 61">
                  <a:extLst>
                    <a:ext uri="{FF2B5EF4-FFF2-40B4-BE49-F238E27FC236}">
                      <a16:creationId xmlns:a16="http://schemas.microsoft.com/office/drawing/2014/main" id="{E2A9649F-8386-F5DA-2584-E2CE2AEA308D}"/>
                    </a:ext>
                  </a:extLst>
                </p14:cNvPr>
                <p14:cNvContentPartPr/>
                <p14:nvPr/>
              </p14:nvContentPartPr>
              <p14:xfrm>
                <a:off x="4268055" y="2495470"/>
                <a:ext cx="237960" cy="39960"/>
              </p14:xfrm>
            </p:contentPart>
          </mc:Choice>
          <mc:Fallback>
            <p:pic>
              <p:nvPicPr>
                <p:cNvPr id="62" name="Ink 61">
                  <a:extLst>
                    <a:ext uri="{FF2B5EF4-FFF2-40B4-BE49-F238E27FC236}">
                      <a16:creationId xmlns:a16="http://schemas.microsoft.com/office/drawing/2014/main" id="{E2A9649F-8386-F5DA-2584-E2CE2AEA308D}"/>
                    </a:ext>
                  </a:extLst>
                </p:cNvPr>
                <p:cNvPicPr/>
                <p:nvPr/>
              </p:nvPicPr>
              <p:blipFill>
                <a:blip r:embed="rId95"/>
                <a:stretch>
                  <a:fillRect/>
                </a:stretch>
              </p:blipFill>
              <p:spPr>
                <a:xfrm>
                  <a:off x="4250055" y="2477470"/>
                  <a:ext cx="273600" cy="7560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3" name="Ink 62">
                  <a:extLst>
                    <a:ext uri="{FF2B5EF4-FFF2-40B4-BE49-F238E27FC236}">
                      <a16:creationId xmlns:a16="http://schemas.microsoft.com/office/drawing/2014/main" id="{A2A1B899-6788-C2D7-DB3D-232A43A6B715}"/>
                    </a:ext>
                  </a:extLst>
                </p14:cNvPr>
                <p14:cNvContentPartPr/>
                <p14:nvPr/>
              </p14:nvContentPartPr>
              <p14:xfrm>
                <a:off x="4302975" y="2548030"/>
                <a:ext cx="165240" cy="26280"/>
              </p14:xfrm>
            </p:contentPart>
          </mc:Choice>
          <mc:Fallback>
            <p:pic>
              <p:nvPicPr>
                <p:cNvPr id="63" name="Ink 62">
                  <a:extLst>
                    <a:ext uri="{FF2B5EF4-FFF2-40B4-BE49-F238E27FC236}">
                      <a16:creationId xmlns:a16="http://schemas.microsoft.com/office/drawing/2014/main" id="{A2A1B899-6788-C2D7-DB3D-232A43A6B715}"/>
                    </a:ext>
                  </a:extLst>
                </p:cNvPr>
                <p:cNvPicPr/>
                <p:nvPr/>
              </p:nvPicPr>
              <p:blipFill>
                <a:blip r:embed="rId97"/>
                <a:stretch>
                  <a:fillRect/>
                </a:stretch>
              </p:blipFill>
              <p:spPr>
                <a:xfrm>
                  <a:off x="4284975" y="2530030"/>
                  <a:ext cx="200880" cy="61920"/>
                </a:xfrm>
                <a:prstGeom prst="rect">
                  <a:avLst/>
                </a:prstGeom>
              </p:spPr>
            </p:pic>
          </mc:Fallback>
        </mc:AlternateContent>
      </p:grpSp>
      <p:grpSp>
        <p:nvGrpSpPr>
          <p:cNvPr id="99" name="Group 98">
            <a:extLst>
              <a:ext uri="{FF2B5EF4-FFF2-40B4-BE49-F238E27FC236}">
                <a16:creationId xmlns:a16="http://schemas.microsoft.com/office/drawing/2014/main" id="{067C15A2-B78F-63B4-DDBF-8AC55E824951}"/>
              </a:ext>
            </a:extLst>
          </p:cNvPr>
          <p:cNvGrpSpPr/>
          <p:nvPr/>
        </p:nvGrpSpPr>
        <p:grpSpPr>
          <a:xfrm>
            <a:off x="4978695" y="3606430"/>
            <a:ext cx="611280" cy="237240"/>
            <a:chOff x="4978695" y="3606430"/>
            <a:chExt cx="611280" cy="237240"/>
          </a:xfrm>
        </p:grpSpPr>
        <mc:AlternateContent xmlns:mc="http://schemas.openxmlformats.org/markup-compatibility/2006">
          <mc:Choice xmlns:p14="http://schemas.microsoft.com/office/powerpoint/2010/main" Requires="p14">
            <p:contentPart p14:bwMode="auto" r:id="rId98">
              <p14:nvContentPartPr>
                <p14:cNvPr id="96" name="Ink 95">
                  <a:extLst>
                    <a:ext uri="{FF2B5EF4-FFF2-40B4-BE49-F238E27FC236}">
                      <a16:creationId xmlns:a16="http://schemas.microsoft.com/office/drawing/2014/main" id="{69793D8B-F412-B754-A90E-1D91256CC3B2}"/>
                    </a:ext>
                  </a:extLst>
                </p14:cNvPr>
                <p14:cNvContentPartPr/>
                <p14:nvPr/>
              </p14:nvContentPartPr>
              <p14:xfrm>
                <a:off x="4978695" y="3700030"/>
                <a:ext cx="190440" cy="142920"/>
              </p14:xfrm>
            </p:contentPart>
          </mc:Choice>
          <mc:Fallback>
            <p:pic>
              <p:nvPicPr>
                <p:cNvPr id="96" name="Ink 95">
                  <a:extLst>
                    <a:ext uri="{FF2B5EF4-FFF2-40B4-BE49-F238E27FC236}">
                      <a16:creationId xmlns:a16="http://schemas.microsoft.com/office/drawing/2014/main" id="{69793D8B-F412-B754-A90E-1D91256CC3B2}"/>
                    </a:ext>
                  </a:extLst>
                </p:cNvPr>
                <p:cNvPicPr/>
                <p:nvPr/>
              </p:nvPicPr>
              <p:blipFill>
                <a:blip r:embed="rId99"/>
                <a:stretch>
                  <a:fillRect/>
                </a:stretch>
              </p:blipFill>
              <p:spPr>
                <a:xfrm>
                  <a:off x="4961055" y="3682390"/>
                  <a:ext cx="22608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97" name="Ink 96">
                  <a:extLst>
                    <a:ext uri="{FF2B5EF4-FFF2-40B4-BE49-F238E27FC236}">
                      <a16:creationId xmlns:a16="http://schemas.microsoft.com/office/drawing/2014/main" id="{8CE16624-1FC2-E5E5-6726-559FC8BD204B}"/>
                    </a:ext>
                  </a:extLst>
                </p14:cNvPr>
                <p14:cNvContentPartPr/>
                <p14:nvPr/>
              </p14:nvContentPartPr>
              <p14:xfrm>
                <a:off x="5264895" y="3606430"/>
                <a:ext cx="142920" cy="237240"/>
              </p14:xfrm>
            </p:contentPart>
          </mc:Choice>
          <mc:Fallback>
            <p:pic>
              <p:nvPicPr>
                <p:cNvPr id="97" name="Ink 96">
                  <a:extLst>
                    <a:ext uri="{FF2B5EF4-FFF2-40B4-BE49-F238E27FC236}">
                      <a16:creationId xmlns:a16="http://schemas.microsoft.com/office/drawing/2014/main" id="{8CE16624-1FC2-E5E5-6726-559FC8BD204B}"/>
                    </a:ext>
                  </a:extLst>
                </p:cNvPr>
                <p:cNvPicPr/>
                <p:nvPr/>
              </p:nvPicPr>
              <p:blipFill>
                <a:blip r:embed="rId101"/>
                <a:stretch>
                  <a:fillRect/>
                </a:stretch>
              </p:blipFill>
              <p:spPr>
                <a:xfrm>
                  <a:off x="5246895" y="3588790"/>
                  <a:ext cx="178560" cy="27288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98" name="Ink 97">
                  <a:extLst>
                    <a:ext uri="{FF2B5EF4-FFF2-40B4-BE49-F238E27FC236}">
                      <a16:creationId xmlns:a16="http://schemas.microsoft.com/office/drawing/2014/main" id="{6CEF0CCA-4C96-401A-1E5E-0A127A41BA08}"/>
                    </a:ext>
                  </a:extLst>
                </p14:cNvPr>
                <p14:cNvContentPartPr/>
                <p14:nvPr/>
              </p14:nvContentPartPr>
              <p14:xfrm>
                <a:off x="5452095" y="3698590"/>
                <a:ext cx="137880" cy="141840"/>
              </p14:xfrm>
            </p:contentPart>
          </mc:Choice>
          <mc:Fallback>
            <p:pic>
              <p:nvPicPr>
                <p:cNvPr id="98" name="Ink 97">
                  <a:extLst>
                    <a:ext uri="{FF2B5EF4-FFF2-40B4-BE49-F238E27FC236}">
                      <a16:creationId xmlns:a16="http://schemas.microsoft.com/office/drawing/2014/main" id="{6CEF0CCA-4C96-401A-1E5E-0A127A41BA08}"/>
                    </a:ext>
                  </a:extLst>
                </p:cNvPr>
                <p:cNvPicPr/>
                <p:nvPr/>
              </p:nvPicPr>
              <p:blipFill>
                <a:blip r:embed="rId103"/>
                <a:stretch>
                  <a:fillRect/>
                </a:stretch>
              </p:blipFill>
              <p:spPr>
                <a:xfrm>
                  <a:off x="5434455" y="3680950"/>
                  <a:ext cx="173520" cy="177480"/>
                </a:xfrm>
                <a:prstGeom prst="rect">
                  <a:avLst/>
                </a:prstGeom>
              </p:spPr>
            </p:pic>
          </mc:Fallback>
        </mc:AlternateContent>
      </p:grpSp>
      <p:grpSp>
        <p:nvGrpSpPr>
          <p:cNvPr id="115" name="Group 114">
            <a:extLst>
              <a:ext uri="{FF2B5EF4-FFF2-40B4-BE49-F238E27FC236}">
                <a16:creationId xmlns:a16="http://schemas.microsoft.com/office/drawing/2014/main" id="{D23BBC6C-F0F0-C406-CFD5-762F99D6E74C}"/>
              </a:ext>
            </a:extLst>
          </p:cNvPr>
          <p:cNvGrpSpPr/>
          <p:nvPr/>
        </p:nvGrpSpPr>
        <p:grpSpPr>
          <a:xfrm>
            <a:off x="5900295" y="3539470"/>
            <a:ext cx="2994480" cy="396360"/>
            <a:chOff x="5900295" y="3539470"/>
            <a:chExt cx="2994480" cy="396360"/>
          </a:xfrm>
        </p:grpSpPr>
        <mc:AlternateContent xmlns:mc="http://schemas.openxmlformats.org/markup-compatibility/2006">
          <mc:Choice xmlns:p14="http://schemas.microsoft.com/office/powerpoint/2010/main" Requires="p14">
            <p:contentPart p14:bwMode="auto" r:id="rId104">
              <p14:nvContentPartPr>
                <p14:cNvPr id="100" name="Ink 99">
                  <a:extLst>
                    <a:ext uri="{FF2B5EF4-FFF2-40B4-BE49-F238E27FC236}">
                      <a16:creationId xmlns:a16="http://schemas.microsoft.com/office/drawing/2014/main" id="{B04BA49C-91FC-3F3F-9A52-485AD7E3DFD1}"/>
                    </a:ext>
                  </a:extLst>
                </p14:cNvPr>
                <p14:cNvContentPartPr/>
                <p14:nvPr/>
              </p14:nvContentPartPr>
              <p14:xfrm>
                <a:off x="5900295" y="3576550"/>
                <a:ext cx="136800" cy="246960"/>
              </p14:xfrm>
            </p:contentPart>
          </mc:Choice>
          <mc:Fallback>
            <p:pic>
              <p:nvPicPr>
                <p:cNvPr id="100" name="Ink 99">
                  <a:extLst>
                    <a:ext uri="{FF2B5EF4-FFF2-40B4-BE49-F238E27FC236}">
                      <a16:creationId xmlns:a16="http://schemas.microsoft.com/office/drawing/2014/main" id="{B04BA49C-91FC-3F3F-9A52-485AD7E3DFD1}"/>
                    </a:ext>
                  </a:extLst>
                </p:cNvPr>
                <p:cNvPicPr/>
                <p:nvPr/>
              </p:nvPicPr>
              <p:blipFill>
                <a:blip r:embed="rId105"/>
                <a:stretch>
                  <a:fillRect/>
                </a:stretch>
              </p:blipFill>
              <p:spPr>
                <a:xfrm>
                  <a:off x="5882655" y="3558910"/>
                  <a:ext cx="172440" cy="28260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101" name="Ink 100">
                  <a:extLst>
                    <a:ext uri="{FF2B5EF4-FFF2-40B4-BE49-F238E27FC236}">
                      <a16:creationId xmlns:a16="http://schemas.microsoft.com/office/drawing/2014/main" id="{92809E05-758E-61DD-8D00-4FCCBBECCE55}"/>
                    </a:ext>
                  </a:extLst>
                </p14:cNvPr>
                <p14:cNvContentPartPr/>
                <p14:nvPr/>
              </p14:nvContentPartPr>
              <p14:xfrm>
                <a:off x="6096855" y="3704710"/>
                <a:ext cx="283680" cy="111600"/>
              </p14:xfrm>
            </p:contentPart>
          </mc:Choice>
          <mc:Fallback>
            <p:pic>
              <p:nvPicPr>
                <p:cNvPr id="101" name="Ink 100">
                  <a:extLst>
                    <a:ext uri="{FF2B5EF4-FFF2-40B4-BE49-F238E27FC236}">
                      <a16:creationId xmlns:a16="http://schemas.microsoft.com/office/drawing/2014/main" id="{92809E05-758E-61DD-8D00-4FCCBBECCE55}"/>
                    </a:ext>
                  </a:extLst>
                </p:cNvPr>
                <p:cNvPicPr/>
                <p:nvPr/>
              </p:nvPicPr>
              <p:blipFill>
                <a:blip r:embed="rId107"/>
                <a:stretch>
                  <a:fillRect/>
                </a:stretch>
              </p:blipFill>
              <p:spPr>
                <a:xfrm>
                  <a:off x="6079215" y="3687070"/>
                  <a:ext cx="319320" cy="14724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102" name="Ink 101">
                  <a:extLst>
                    <a:ext uri="{FF2B5EF4-FFF2-40B4-BE49-F238E27FC236}">
                      <a16:creationId xmlns:a16="http://schemas.microsoft.com/office/drawing/2014/main" id="{2B49AF23-B6E1-FA28-1D3A-CA71F3A6C8A9}"/>
                    </a:ext>
                  </a:extLst>
                </p14:cNvPr>
                <p14:cNvContentPartPr/>
                <p14:nvPr/>
              </p14:nvContentPartPr>
              <p14:xfrm>
                <a:off x="6320055" y="3582670"/>
                <a:ext cx="16200" cy="34560"/>
              </p14:xfrm>
            </p:contentPart>
          </mc:Choice>
          <mc:Fallback>
            <p:pic>
              <p:nvPicPr>
                <p:cNvPr id="102" name="Ink 101">
                  <a:extLst>
                    <a:ext uri="{FF2B5EF4-FFF2-40B4-BE49-F238E27FC236}">
                      <a16:creationId xmlns:a16="http://schemas.microsoft.com/office/drawing/2014/main" id="{2B49AF23-B6E1-FA28-1D3A-CA71F3A6C8A9}"/>
                    </a:ext>
                  </a:extLst>
                </p:cNvPr>
                <p:cNvPicPr/>
                <p:nvPr/>
              </p:nvPicPr>
              <p:blipFill>
                <a:blip r:embed="rId109"/>
                <a:stretch>
                  <a:fillRect/>
                </a:stretch>
              </p:blipFill>
              <p:spPr>
                <a:xfrm>
                  <a:off x="6302415" y="3565030"/>
                  <a:ext cx="51840" cy="7020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103" name="Ink 102">
                  <a:extLst>
                    <a:ext uri="{FF2B5EF4-FFF2-40B4-BE49-F238E27FC236}">
                      <a16:creationId xmlns:a16="http://schemas.microsoft.com/office/drawing/2014/main" id="{84CA3CEC-DA51-D96B-97AE-31531A01A960}"/>
                    </a:ext>
                  </a:extLst>
                </p14:cNvPr>
                <p14:cNvContentPartPr/>
                <p14:nvPr/>
              </p14:nvContentPartPr>
              <p14:xfrm>
                <a:off x="6386655" y="3620470"/>
                <a:ext cx="50400" cy="203040"/>
              </p14:xfrm>
            </p:contentPart>
          </mc:Choice>
          <mc:Fallback>
            <p:pic>
              <p:nvPicPr>
                <p:cNvPr id="103" name="Ink 102">
                  <a:extLst>
                    <a:ext uri="{FF2B5EF4-FFF2-40B4-BE49-F238E27FC236}">
                      <a16:creationId xmlns:a16="http://schemas.microsoft.com/office/drawing/2014/main" id="{84CA3CEC-DA51-D96B-97AE-31531A01A960}"/>
                    </a:ext>
                  </a:extLst>
                </p:cNvPr>
                <p:cNvPicPr/>
                <p:nvPr/>
              </p:nvPicPr>
              <p:blipFill>
                <a:blip r:embed="rId111"/>
                <a:stretch>
                  <a:fillRect/>
                </a:stretch>
              </p:blipFill>
              <p:spPr>
                <a:xfrm>
                  <a:off x="6369015" y="3602470"/>
                  <a:ext cx="86040" cy="23868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104" name="Ink 103">
                  <a:extLst>
                    <a:ext uri="{FF2B5EF4-FFF2-40B4-BE49-F238E27FC236}">
                      <a16:creationId xmlns:a16="http://schemas.microsoft.com/office/drawing/2014/main" id="{971B6AB8-5DC1-FF00-A79B-AF77FF12DBEB}"/>
                    </a:ext>
                  </a:extLst>
                </p14:cNvPr>
                <p14:cNvContentPartPr/>
                <p14:nvPr/>
              </p14:nvContentPartPr>
              <p14:xfrm>
                <a:off x="6497535" y="3610030"/>
                <a:ext cx="128520" cy="208800"/>
              </p14:xfrm>
            </p:contentPart>
          </mc:Choice>
          <mc:Fallback>
            <p:pic>
              <p:nvPicPr>
                <p:cNvPr id="104" name="Ink 103">
                  <a:extLst>
                    <a:ext uri="{FF2B5EF4-FFF2-40B4-BE49-F238E27FC236}">
                      <a16:creationId xmlns:a16="http://schemas.microsoft.com/office/drawing/2014/main" id="{971B6AB8-5DC1-FF00-A79B-AF77FF12DBEB}"/>
                    </a:ext>
                  </a:extLst>
                </p:cNvPr>
                <p:cNvPicPr/>
                <p:nvPr/>
              </p:nvPicPr>
              <p:blipFill>
                <a:blip r:embed="rId113"/>
                <a:stretch>
                  <a:fillRect/>
                </a:stretch>
              </p:blipFill>
              <p:spPr>
                <a:xfrm>
                  <a:off x="6479895" y="3592390"/>
                  <a:ext cx="164160" cy="24444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105" name="Ink 104">
                  <a:extLst>
                    <a:ext uri="{FF2B5EF4-FFF2-40B4-BE49-F238E27FC236}">
                      <a16:creationId xmlns:a16="http://schemas.microsoft.com/office/drawing/2014/main" id="{F3B0DD49-087A-CCE1-8991-58CC19CD80B0}"/>
                    </a:ext>
                  </a:extLst>
                </p14:cNvPr>
                <p14:cNvContentPartPr/>
                <p14:nvPr/>
              </p14:nvContentPartPr>
              <p14:xfrm>
                <a:off x="6820815" y="3710470"/>
                <a:ext cx="164160" cy="25920"/>
              </p14:xfrm>
            </p:contentPart>
          </mc:Choice>
          <mc:Fallback>
            <p:pic>
              <p:nvPicPr>
                <p:cNvPr id="105" name="Ink 104">
                  <a:extLst>
                    <a:ext uri="{FF2B5EF4-FFF2-40B4-BE49-F238E27FC236}">
                      <a16:creationId xmlns:a16="http://schemas.microsoft.com/office/drawing/2014/main" id="{F3B0DD49-087A-CCE1-8991-58CC19CD80B0}"/>
                    </a:ext>
                  </a:extLst>
                </p:cNvPr>
                <p:cNvPicPr/>
                <p:nvPr/>
              </p:nvPicPr>
              <p:blipFill>
                <a:blip r:embed="rId115"/>
                <a:stretch>
                  <a:fillRect/>
                </a:stretch>
              </p:blipFill>
              <p:spPr>
                <a:xfrm>
                  <a:off x="6802815" y="3692470"/>
                  <a:ext cx="199800" cy="6156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106" name="Ink 105">
                  <a:extLst>
                    <a:ext uri="{FF2B5EF4-FFF2-40B4-BE49-F238E27FC236}">
                      <a16:creationId xmlns:a16="http://schemas.microsoft.com/office/drawing/2014/main" id="{A7B0C581-63C2-0048-0FF2-2ABCFB776C1F}"/>
                    </a:ext>
                  </a:extLst>
                </p14:cNvPr>
                <p14:cNvContentPartPr/>
                <p14:nvPr/>
              </p14:nvContentPartPr>
              <p14:xfrm>
                <a:off x="7060935" y="3696070"/>
                <a:ext cx="137520" cy="20520"/>
              </p14:xfrm>
            </p:contentPart>
          </mc:Choice>
          <mc:Fallback>
            <p:pic>
              <p:nvPicPr>
                <p:cNvPr id="106" name="Ink 105">
                  <a:extLst>
                    <a:ext uri="{FF2B5EF4-FFF2-40B4-BE49-F238E27FC236}">
                      <a16:creationId xmlns:a16="http://schemas.microsoft.com/office/drawing/2014/main" id="{A7B0C581-63C2-0048-0FF2-2ABCFB776C1F}"/>
                    </a:ext>
                  </a:extLst>
                </p:cNvPr>
                <p:cNvPicPr/>
                <p:nvPr/>
              </p:nvPicPr>
              <p:blipFill>
                <a:blip r:embed="rId117"/>
                <a:stretch>
                  <a:fillRect/>
                </a:stretch>
              </p:blipFill>
              <p:spPr>
                <a:xfrm>
                  <a:off x="7042935" y="3678070"/>
                  <a:ext cx="173160" cy="5616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107" name="Ink 106">
                  <a:extLst>
                    <a:ext uri="{FF2B5EF4-FFF2-40B4-BE49-F238E27FC236}">
                      <a16:creationId xmlns:a16="http://schemas.microsoft.com/office/drawing/2014/main" id="{683B1706-445D-DCC6-A075-3BAF1EFA2D46}"/>
                    </a:ext>
                  </a:extLst>
                </p14:cNvPr>
                <p14:cNvContentPartPr/>
                <p14:nvPr/>
              </p14:nvContentPartPr>
              <p14:xfrm>
                <a:off x="7283415" y="3668350"/>
                <a:ext cx="115560" cy="267480"/>
              </p14:xfrm>
            </p:contentPart>
          </mc:Choice>
          <mc:Fallback>
            <p:pic>
              <p:nvPicPr>
                <p:cNvPr id="107" name="Ink 106">
                  <a:extLst>
                    <a:ext uri="{FF2B5EF4-FFF2-40B4-BE49-F238E27FC236}">
                      <a16:creationId xmlns:a16="http://schemas.microsoft.com/office/drawing/2014/main" id="{683B1706-445D-DCC6-A075-3BAF1EFA2D46}"/>
                    </a:ext>
                  </a:extLst>
                </p:cNvPr>
                <p:cNvPicPr/>
                <p:nvPr/>
              </p:nvPicPr>
              <p:blipFill>
                <a:blip r:embed="rId119"/>
                <a:stretch>
                  <a:fillRect/>
                </a:stretch>
              </p:blipFill>
              <p:spPr>
                <a:xfrm>
                  <a:off x="7265415" y="3650710"/>
                  <a:ext cx="151200" cy="30312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108" name="Ink 107">
                  <a:extLst>
                    <a:ext uri="{FF2B5EF4-FFF2-40B4-BE49-F238E27FC236}">
                      <a16:creationId xmlns:a16="http://schemas.microsoft.com/office/drawing/2014/main" id="{C28ACB9A-E5B2-5E1E-521A-7F1DD4C696E0}"/>
                    </a:ext>
                  </a:extLst>
                </p14:cNvPr>
                <p14:cNvContentPartPr/>
                <p14:nvPr/>
              </p14:nvContentPartPr>
              <p14:xfrm>
                <a:off x="7415175" y="3676270"/>
                <a:ext cx="208800" cy="117360"/>
              </p14:xfrm>
            </p:contentPart>
          </mc:Choice>
          <mc:Fallback>
            <p:pic>
              <p:nvPicPr>
                <p:cNvPr id="108" name="Ink 107">
                  <a:extLst>
                    <a:ext uri="{FF2B5EF4-FFF2-40B4-BE49-F238E27FC236}">
                      <a16:creationId xmlns:a16="http://schemas.microsoft.com/office/drawing/2014/main" id="{C28ACB9A-E5B2-5E1E-521A-7F1DD4C696E0}"/>
                    </a:ext>
                  </a:extLst>
                </p:cNvPr>
                <p:cNvPicPr/>
                <p:nvPr/>
              </p:nvPicPr>
              <p:blipFill>
                <a:blip r:embed="rId121"/>
                <a:stretch>
                  <a:fillRect/>
                </a:stretch>
              </p:blipFill>
              <p:spPr>
                <a:xfrm>
                  <a:off x="7397535" y="3658270"/>
                  <a:ext cx="244440" cy="15300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109" name="Ink 108">
                  <a:extLst>
                    <a:ext uri="{FF2B5EF4-FFF2-40B4-BE49-F238E27FC236}">
                      <a16:creationId xmlns:a16="http://schemas.microsoft.com/office/drawing/2014/main" id="{AAC3A18A-B593-7865-80E4-E58363FE5F97}"/>
                    </a:ext>
                  </a:extLst>
                </p14:cNvPr>
                <p14:cNvContentPartPr/>
                <p14:nvPr/>
              </p14:nvContentPartPr>
              <p14:xfrm>
                <a:off x="7647375" y="3564310"/>
                <a:ext cx="367200" cy="233640"/>
              </p14:xfrm>
            </p:contentPart>
          </mc:Choice>
          <mc:Fallback>
            <p:pic>
              <p:nvPicPr>
                <p:cNvPr id="109" name="Ink 108">
                  <a:extLst>
                    <a:ext uri="{FF2B5EF4-FFF2-40B4-BE49-F238E27FC236}">
                      <a16:creationId xmlns:a16="http://schemas.microsoft.com/office/drawing/2014/main" id="{AAC3A18A-B593-7865-80E4-E58363FE5F97}"/>
                    </a:ext>
                  </a:extLst>
                </p:cNvPr>
                <p:cNvPicPr/>
                <p:nvPr/>
              </p:nvPicPr>
              <p:blipFill>
                <a:blip r:embed="rId123"/>
                <a:stretch>
                  <a:fillRect/>
                </a:stretch>
              </p:blipFill>
              <p:spPr>
                <a:xfrm>
                  <a:off x="7629375" y="3546670"/>
                  <a:ext cx="402840" cy="26928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110" name="Ink 109">
                  <a:extLst>
                    <a:ext uri="{FF2B5EF4-FFF2-40B4-BE49-F238E27FC236}">
                      <a16:creationId xmlns:a16="http://schemas.microsoft.com/office/drawing/2014/main" id="{F65AEAF5-BD9C-70BC-8CEA-B97C9105CEBF}"/>
                    </a:ext>
                  </a:extLst>
                </p14:cNvPr>
                <p14:cNvContentPartPr/>
                <p14:nvPr/>
              </p14:nvContentPartPr>
              <p14:xfrm>
                <a:off x="8074695" y="3671950"/>
                <a:ext cx="78480" cy="91440"/>
              </p14:xfrm>
            </p:contentPart>
          </mc:Choice>
          <mc:Fallback>
            <p:pic>
              <p:nvPicPr>
                <p:cNvPr id="110" name="Ink 109">
                  <a:extLst>
                    <a:ext uri="{FF2B5EF4-FFF2-40B4-BE49-F238E27FC236}">
                      <a16:creationId xmlns:a16="http://schemas.microsoft.com/office/drawing/2014/main" id="{F65AEAF5-BD9C-70BC-8CEA-B97C9105CEBF}"/>
                    </a:ext>
                  </a:extLst>
                </p:cNvPr>
                <p:cNvPicPr/>
                <p:nvPr/>
              </p:nvPicPr>
              <p:blipFill>
                <a:blip r:embed="rId125"/>
                <a:stretch>
                  <a:fillRect/>
                </a:stretch>
              </p:blipFill>
              <p:spPr>
                <a:xfrm>
                  <a:off x="8056695" y="3653950"/>
                  <a:ext cx="11412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111" name="Ink 110">
                  <a:extLst>
                    <a:ext uri="{FF2B5EF4-FFF2-40B4-BE49-F238E27FC236}">
                      <a16:creationId xmlns:a16="http://schemas.microsoft.com/office/drawing/2014/main" id="{FB665236-7594-3158-B04F-A20B699D2E4B}"/>
                    </a:ext>
                  </a:extLst>
                </p14:cNvPr>
                <p14:cNvContentPartPr/>
                <p14:nvPr/>
              </p14:nvContentPartPr>
              <p14:xfrm>
                <a:off x="8223375" y="3539470"/>
                <a:ext cx="145800" cy="258840"/>
              </p14:xfrm>
            </p:contentPart>
          </mc:Choice>
          <mc:Fallback>
            <p:pic>
              <p:nvPicPr>
                <p:cNvPr id="111" name="Ink 110">
                  <a:extLst>
                    <a:ext uri="{FF2B5EF4-FFF2-40B4-BE49-F238E27FC236}">
                      <a16:creationId xmlns:a16="http://schemas.microsoft.com/office/drawing/2014/main" id="{FB665236-7594-3158-B04F-A20B699D2E4B}"/>
                    </a:ext>
                  </a:extLst>
                </p:cNvPr>
                <p:cNvPicPr/>
                <p:nvPr/>
              </p:nvPicPr>
              <p:blipFill>
                <a:blip r:embed="rId127"/>
                <a:stretch>
                  <a:fillRect/>
                </a:stretch>
              </p:blipFill>
              <p:spPr>
                <a:xfrm>
                  <a:off x="8205735" y="3521470"/>
                  <a:ext cx="181440" cy="29448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112" name="Ink 111">
                  <a:extLst>
                    <a:ext uri="{FF2B5EF4-FFF2-40B4-BE49-F238E27FC236}">
                      <a16:creationId xmlns:a16="http://schemas.microsoft.com/office/drawing/2014/main" id="{19CCBEAC-0EBF-072A-02D5-7342068D7C41}"/>
                    </a:ext>
                  </a:extLst>
                </p14:cNvPr>
                <p14:cNvContentPartPr/>
                <p14:nvPr/>
              </p14:nvContentPartPr>
              <p14:xfrm>
                <a:off x="8332095" y="3659350"/>
                <a:ext cx="126360" cy="136440"/>
              </p14:xfrm>
            </p:contentPart>
          </mc:Choice>
          <mc:Fallback>
            <p:pic>
              <p:nvPicPr>
                <p:cNvPr id="112" name="Ink 111">
                  <a:extLst>
                    <a:ext uri="{FF2B5EF4-FFF2-40B4-BE49-F238E27FC236}">
                      <a16:creationId xmlns:a16="http://schemas.microsoft.com/office/drawing/2014/main" id="{19CCBEAC-0EBF-072A-02D5-7342068D7C41}"/>
                    </a:ext>
                  </a:extLst>
                </p:cNvPr>
                <p:cNvPicPr/>
                <p:nvPr/>
              </p:nvPicPr>
              <p:blipFill>
                <a:blip r:embed="rId129"/>
                <a:stretch>
                  <a:fillRect/>
                </a:stretch>
              </p:blipFill>
              <p:spPr>
                <a:xfrm>
                  <a:off x="8314455" y="3641710"/>
                  <a:ext cx="162000" cy="17208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113" name="Ink 112">
                  <a:extLst>
                    <a:ext uri="{FF2B5EF4-FFF2-40B4-BE49-F238E27FC236}">
                      <a16:creationId xmlns:a16="http://schemas.microsoft.com/office/drawing/2014/main" id="{7E2E7A13-4139-8D30-DCB8-BEBB0DED6CC7}"/>
                    </a:ext>
                  </a:extLst>
                </p14:cNvPr>
                <p14:cNvContentPartPr/>
                <p14:nvPr/>
              </p14:nvContentPartPr>
              <p14:xfrm>
                <a:off x="8488695" y="3566470"/>
                <a:ext cx="5760" cy="36000"/>
              </p14:xfrm>
            </p:contentPart>
          </mc:Choice>
          <mc:Fallback>
            <p:pic>
              <p:nvPicPr>
                <p:cNvPr id="113" name="Ink 112">
                  <a:extLst>
                    <a:ext uri="{FF2B5EF4-FFF2-40B4-BE49-F238E27FC236}">
                      <a16:creationId xmlns:a16="http://schemas.microsoft.com/office/drawing/2014/main" id="{7E2E7A13-4139-8D30-DCB8-BEBB0DED6CC7}"/>
                    </a:ext>
                  </a:extLst>
                </p:cNvPr>
                <p:cNvPicPr/>
                <p:nvPr/>
              </p:nvPicPr>
              <p:blipFill>
                <a:blip r:embed="rId131"/>
                <a:stretch>
                  <a:fillRect/>
                </a:stretch>
              </p:blipFill>
              <p:spPr>
                <a:xfrm>
                  <a:off x="8471055" y="3548470"/>
                  <a:ext cx="41400" cy="7164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114" name="Ink 113">
                  <a:extLst>
                    <a:ext uri="{FF2B5EF4-FFF2-40B4-BE49-F238E27FC236}">
                      <a16:creationId xmlns:a16="http://schemas.microsoft.com/office/drawing/2014/main" id="{B1F1F4AC-0078-20BD-5465-AFF8905B5EC6}"/>
                    </a:ext>
                  </a:extLst>
                </p14:cNvPr>
                <p14:cNvContentPartPr/>
                <p14:nvPr/>
              </p14:nvContentPartPr>
              <p14:xfrm>
                <a:off x="8551335" y="3647110"/>
                <a:ext cx="343440" cy="150120"/>
              </p14:xfrm>
            </p:contentPart>
          </mc:Choice>
          <mc:Fallback>
            <p:pic>
              <p:nvPicPr>
                <p:cNvPr id="114" name="Ink 113">
                  <a:extLst>
                    <a:ext uri="{FF2B5EF4-FFF2-40B4-BE49-F238E27FC236}">
                      <a16:creationId xmlns:a16="http://schemas.microsoft.com/office/drawing/2014/main" id="{B1F1F4AC-0078-20BD-5465-AFF8905B5EC6}"/>
                    </a:ext>
                  </a:extLst>
                </p:cNvPr>
                <p:cNvPicPr/>
                <p:nvPr/>
              </p:nvPicPr>
              <p:blipFill>
                <a:blip r:embed="rId133"/>
                <a:stretch>
                  <a:fillRect/>
                </a:stretch>
              </p:blipFill>
              <p:spPr>
                <a:xfrm>
                  <a:off x="8533695" y="3629470"/>
                  <a:ext cx="379080" cy="185760"/>
                </a:xfrm>
                <a:prstGeom prst="rect">
                  <a:avLst/>
                </a:prstGeom>
              </p:spPr>
            </p:pic>
          </mc:Fallback>
        </mc:AlternateContent>
      </p:grpSp>
      <p:grpSp>
        <p:nvGrpSpPr>
          <p:cNvPr id="123" name="Group 122">
            <a:extLst>
              <a:ext uri="{FF2B5EF4-FFF2-40B4-BE49-F238E27FC236}">
                <a16:creationId xmlns:a16="http://schemas.microsoft.com/office/drawing/2014/main" id="{09AA6318-D30F-A6E7-1156-F8A46BBD7769}"/>
              </a:ext>
            </a:extLst>
          </p:cNvPr>
          <p:cNvGrpSpPr/>
          <p:nvPr/>
        </p:nvGrpSpPr>
        <p:grpSpPr>
          <a:xfrm>
            <a:off x="3865575" y="4201150"/>
            <a:ext cx="6179400" cy="2297880"/>
            <a:chOff x="3865575" y="4201150"/>
            <a:chExt cx="6179400" cy="2297880"/>
          </a:xfrm>
        </p:grpSpPr>
        <mc:AlternateContent xmlns:mc="http://schemas.openxmlformats.org/markup-compatibility/2006">
          <mc:Choice xmlns:p14="http://schemas.microsoft.com/office/powerpoint/2010/main" Requires="p14">
            <p:contentPart p14:bwMode="auto" r:id="rId134">
              <p14:nvContentPartPr>
                <p14:cNvPr id="65" name="Ink 64">
                  <a:extLst>
                    <a:ext uri="{FF2B5EF4-FFF2-40B4-BE49-F238E27FC236}">
                      <a16:creationId xmlns:a16="http://schemas.microsoft.com/office/drawing/2014/main" id="{373E3A8F-317A-3B26-4A73-24969F47A5D2}"/>
                    </a:ext>
                  </a:extLst>
                </p14:cNvPr>
                <p14:cNvContentPartPr/>
                <p14:nvPr/>
              </p14:nvContentPartPr>
              <p14:xfrm>
                <a:off x="3877095" y="4312030"/>
                <a:ext cx="35280" cy="354600"/>
              </p14:xfrm>
            </p:contentPart>
          </mc:Choice>
          <mc:Fallback>
            <p:pic>
              <p:nvPicPr>
                <p:cNvPr id="65" name="Ink 64">
                  <a:extLst>
                    <a:ext uri="{FF2B5EF4-FFF2-40B4-BE49-F238E27FC236}">
                      <a16:creationId xmlns:a16="http://schemas.microsoft.com/office/drawing/2014/main" id="{373E3A8F-317A-3B26-4A73-24969F47A5D2}"/>
                    </a:ext>
                  </a:extLst>
                </p:cNvPr>
                <p:cNvPicPr/>
                <p:nvPr/>
              </p:nvPicPr>
              <p:blipFill>
                <a:blip r:embed="rId135"/>
                <a:stretch>
                  <a:fillRect/>
                </a:stretch>
              </p:blipFill>
              <p:spPr>
                <a:xfrm>
                  <a:off x="3859455" y="4294390"/>
                  <a:ext cx="70920" cy="39024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66" name="Ink 65">
                  <a:extLst>
                    <a:ext uri="{FF2B5EF4-FFF2-40B4-BE49-F238E27FC236}">
                      <a16:creationId xmlns:a16="http://schemas.microsoft.com/office/drawing/2014/main" id="{89A2D09C-39B9-1759-7886-FDC704E879A8}"/>
                    </a:ext>
                  </a:extLst>
                </p14:cNvPr>
                <p14:cNvContentPartPr/>
                <p14:nvPr/>
              </p14:nvContentPartPr>
              <p14:xfrm>
                <a:off x="3865575" y="4618750"/>
                <a:ext cx="1098360" cy="308160"/>
              </p14:xfrm>
            </p:contentPart>
          </mc:Choice>
          <mc:Fallback>
            <p:pic>
              <p:nvPicPr>
                <p:cNvPr id="66" name="Ink 65">
                  <a:extLst>
                    <a:ext uri="{FF2B5EF4-FFF2-40B4-BE49-F238E27FC236}">
                      <a16:creationId xmlns:a16="http://schemas.microsoft.com/office/drawing/2014/main" id="{89A2D09C-39B9-1759-7886-FDC704E879A8}"/>
                    </a:ext>
                  </a:extLst>
                </p:cNvPr>
                <p:cNvPicPr/>
                <p:nvPr/>
              </p:nvPicPr>
              <p:blipFill>
                <a:blip r:embed="rId137"/>
                <a:stretch>
                  <a:fillRect/>
                </a:stretch>
              </p:blipFill>
              <p:spPr>
                <a:xfrm>
                  <a:off x="3847935" y="4601110"/>
                  <a:ext cx="1134000" cy="34380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67" name="Ink 66">
                  <a:extLst>
                    <a:ext uri="{FF2B5EF4-FFF2-40B4-BE49-F238E27FC236}">
                      <a16:creationId xmlns:a16="http://schemas.microsoft.com/office/drawing/2014/main" id="{175055F3-A42F-8AED-E59C-0E39457538E1}"/>
                    </a:ext>
                  </a:extLst>
                </p14:cNvPr>
                <p14:cNvContentPartPr/>
                <p14:nvPr/>
              </p14:nvContentPartPr>
              <p14:xfrm>
                <a:off x="4867455" y="4845910"/>
                <a:ext cx="104040" cy="111240"/>
              </p14:xfrm>
            </p:contentPart>
          </mc:Choice>
          <mc:Fallback>
            <p:pic>
              <p:nvPicPr>
                <p:cNvPr id="67" name="Ink 66">
                  <a:extLst>
                    <a:ext uri="{FF2B5EF4-FFF2-40B4-BE49-F238E27FC236}">
                      <a16:creationId xmlns:a16="http://schemas.microsoft.com/office/drawing/2014/main" id="{175055F3-A42F-8AED-E59C-0E39457538E1}"/>
                    </a:ext>
                  </a:extLst>
                </p:cNvPr>
                <p:cNvPicPr/>
                <p:nvPr/>
              </p:nvPicPr>
              <p:blipFill>
                <a:blip r:embed="rId139"/>
                <a:stretch>
                  <a:fillRect/>
                </a:stretch>
              </p:blipFill>
              <p:spPr>
                <a:xfrm>
                  <a:off x="4849455" y="4827910"/>
                  <a:ext cx="139680" cy="14688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69" name="Ink 68">
                  <a:extLst>
                    <a:ext uri="{FF2B5EF4-FFF2-40B4-BE49-F238E27FC236}">
                      <a16:creationId xmlns:a16="http://schemas.microsoft.com/office/drawing/2014/main" id="{6F14797B-3606-E2BA-C070-1D6CDD2C8AAD}"/>
                    </a:ext>
                  </a:extLst>
                </p14:cNvPr>
                <p14:cNvContentPartPr/>
                <p14:nvPr/>
              </p14:nvContentPartPr>
              <p14:xfrm>
                <a:off x="4837935" y="5106190"/>
                <a:ext cx="89280" cy="53280"/>
              </p14:xfrm>
            </p:contentPart>
          </mc:Choice>
          <mc:Fallback>
            <p:pic>
              <p:nvPicPr>
                <p:cNvPr id="69" name="Ink 68">
                  <a:extLst>
                    <a:ext uri="{FF2B5EF4-FFF2-40B4-BE49-F238E27FC236}">
                      <a16:creationId xmlns:a16="http://schemas.microsoft.com/office/drawing/2014/main" id="{6F14797B-3606-E2BA-C070-1D6CDD2C8AAD}"/>
                    </a:ext>
                  </a:extLst>
                </p:cNvPr>
                <p:cNvPicPr/>
                <p:nvPr/>
              </p:nvPicPr>
              <p:blipFill>
                <a:blip r:embed="rId141"/>
                <a:stretch>
                  <a:fillRect/>
                </a:stretch>
              </p:blipFill>
              <p:spPr>
                <a:xfrm>
                  <a:off x="4819935" y="5088190"/>
                  <a:ext cx="124920" cy="8892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70" name="Ink 69">
                  <a:extLst>
                    <a:ext uri="{FF2B5EF4-FFF2-40B4-BE49-F238E27FC236}">
                      <a16:creationId xmlns:a16="http://schemas.microsoft.com/office/drawing/2014/main" id="{9D3A6858-F603-8969-3868-7E885B536659}"/>
                    </a:ext>
                  </a:extLst>
                </p14:cNvPr>
                <p14:cNvContentPartPr/>
                <p14:nvPr/>
              </p14:nvContentPartPr>
              <p14:xfrm>
                <a:off x="5040975" y="4978750"/>
                <a:ext cx="152280" cy="197280"/>
              </p14:xfrm>
            </p:contentPart>
          </mc:Choice>
          <mc:Fallback>
            <p:pic>
              <p:nvPicPr>
                <p:cNvPr id="70" name="Ink 69">
                  <a:extLst>
                    <a:ext uri="{FF2B5EF4-FFF2-40B4-BE49-F238E27FC236}">
                      <a16:creationId xmlns:a16="http://schemas.microsoft.com/office/drawing/2014/main" id="{9D3A6858-F603-8969-3868-7E885B536659}"/>
                    </a:ext>
                  </a:extLst>
                </p:cNvPr>
                <p:cNvPicPr/>
                <p:nvPr/>
              </p:nvPicPr>
              <p:blipFill>
                <a:blip r:embed="rId143"/>
                <a:stretch>
                  <a:fillRect/>
                </a:stretch>
              </p:blipFill>
              <p:spPr>
                <a:xfrm>
                  <a:off x="5023335" y="4960750"/>
                  <a:ext cx="187920" cy="23292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71" name="Ink 70">
                  <a:extLst>
                    <a:ext uri="{FF2B5EF4-FFF2-40B4-BE49-F238E27FC236}">
                      <a16:creationId xmlns:a16="http://schemas.microsoft.com/office/drawing/2014/main" id="{5A89E23A-045E-8E62-5D8F-FD83B887FB88}"/>
                    </a:ext>
                  </a:extLst>
                </p14:cNvPr>
                <p14:cNvContentPartPr/>
                <p14:nvPr/>
              </p14:nvContentPartPr>
              <p14:xfrm>
                <a:off x="5264175" y="4989190"/>
                <a:ext cx="173160" cy="156600"/>
              </p14:xfrm>
            </p:contentPart>
          </mc:Choice>
          <mc:Fallback>
            <p:pic>
              <p:nvPicPr>
                <p:cNvPr id="71" name="Ink 70">
                  <a:extLst>
                    <a:ext uri="{FF2B5EF4-FFF2-40B4-BE49-F238E27FC236}">
                      <a16:creationId xmlns:a16="http://schemas.microsoft.com/office/drawing/2014/main" id="{5A89E23A-045E-8E62-5D8F-FD83B887FB88}"/>
                    </a:ext>
                  </a:extLst>
                </p:cNvPr>
                <p:cNvPicPr/>
                <p:nvPr/>
              </p:nvPicPr>
              <p:blipFill>
                <a:blip r:embed="rId145"/>
                <a:stretch>
                  <a:fillRect/>
                </a:stretch>
              </p:blipFill>
              <p:spPr>
                <a:xfrm>
                  <a:off x="5246535" y="4971190"/>
                  <a:ext cx="208800" cy="19224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72" name="Ink 71">
                  <a:extLst>
                    <a:ext uri="{FF2B5EF4-FFF2-40B4-BE49-F238E27FC236}">
                      <a16:creationId xmlns:a16="http://schemas.microsoft.com/office/drawing/2014/main" id="{A7C472E5-89CC-6EE6-D44A-EAB554C54992}"/>
                    </a:ext>
                  </a:extLst>
                </p14:cNvPr>
                <p14:cNvContentPartPr/>
                <p14:nvPr/>
              </p14:nvContentPartPr>
              <p14:xfrm>
                <a:off x="5451735" y="4957150"/>
                <a:ext cx="126720" cy="194400"/>
              </p14:xfrm>
            </p:contentPart>
          </mc:Choice>
          <mc:Fallback>
            <p:pic>
              <p:nvPicPr>
                <p:cNvPr id="72" name="Ink 71">
                  <a:extLst>
                    <a:ext uri="{FF2B5EF4-FFF2-40B4-BE49-F238E27FC236}">
                      <a16:creationId xmlns:a16="http://schemas.microsoft.com/office/drawing/2014/main" id="{A7C472E5-89CC-6EE6-D44A-EAB554C54992}"/>
                    </a:ext>
                  </a:extLst>
                </p:cNvPr>
                <p:cNvPicPr/>
                <p:nvPr/>
              </p:nvPicPr>
              <p:blipFill>
                <a:blip r:embed="rId147"/>
                <a:stretch>
                  <a:fillRect/>
                </a:stretch>
              </p:blipFill>
              <p:spPr>
                <a:xfrm>
                  <a:off x="5434095" y="4939510"/>
                  <a:ext cx="162360" cy="23004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73" name="Ink 72">
                  <a:extLst>
                    <a:ext uri="{FF2B5EF4-FFF2-40B4-BE49-F238E27FC236}">
                      <a16:creationId xmlns:a16="http://schemas.microsoft.com/office/drawing/2014/main" id="{E76F351C-AF36-A39D-3B13-07EB16295BAD}"/>
                    </a:ext>
                  </a:extLst>
                </p14:cNvPr>
                <p14:cNvContentPartPr/>
                <p14:nvPr/>
              </p14:nvContentPartPr>
              <p14:xfrm>
                <a:off x="5611575" y="4956430"/>
                <a:ext cx="61920" cy="212040"/>
              </p14:xfrm>
            </p:contentPart>
          </mc:Choice>
          <mc:Fallback>
            <p:pic>
              <p:nvPicPr>
                <p:cNvPr id="73" name="Ink 72">
                  <a:extLst>
                    <a:ext uri="{FF2B5EF4-FFF2-40B4-BE49-F238E27FC236}">
                      <a16:creationId xmlns:a16="http://schemas.microsoft.com/office/drawing/2014/main" id="{E76F351C-AF36-A39D-3B13-07EB16295BAD}"/>
                    </a:ext>
                  </a:extLst>
                </p:cNvPr>
                <p:cNvPicPr/>
                <p:nvPr/>
              </p:nvPicPr>
              <p:blipFill>
                <a:blip r:embed="rId149"/>
                <a:stretch>
                  <a:fillRect/>
                </a:stretch>
              </p:blipFill>
              <p:spPr>
                <a:xfrm>
                  <a:off x="5593575" y="4938430"/>
                  <a:ext cx="97560" cy="24768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74" name="Ink 73">
                  <a:extLst>
                    <a:ext uri="{FF2B5EF4-FFF2-40B4-BE49-F238E27FC236}">
                      <a16:creationId xmlns:a16="http://schemas.microsoft.com/office/drawing/2014/main" id="{F8978F7D-5982-636F-481C-BCF40FA617EF}"/>
                    </a:ext>
                  </a:extLst>
                </p14:cNvPr>
                <p14:cNvContentPartPr/>
                <p14:nvPr/>
              </p14:nvContentPartPr>
              <p14:xfrm>
                <a:off x="5634615" y="5035270"/>
                <a:ext cx="240840" cy="100080"/>
              </p14:xfrm>
            </p:contentPart>
          </mc:Choice>
          <mc:Fallback>
            <p:pic>
              <p:nvPicPr>
                <p:cNvPr id="74" name="Ink 73">
                  <a:extLst>
                    <a:ext uri="{FF2B5EF4-FFF2-40B4-BE49-F238E27FC236}">
                      <a16:creationId xmlns:a16="http://schemas.microsoft.com/office/drawing/2014/main" id="{F8978F7D-5982-636F-481C-BCF40FA617EF}"/>
                    </a:ext>
                  </a:extLst>
                </p:cNvPr>
                <p:cNvPicPr/>
                <p:nvPr/>
              </p:nvPicPr>
              <p:blipFill>
                <a:blip r:embed="rId151"/>
                <a:stretch>
                  <a:fillRect/>
                </a:stretch>
              </p:blipFill>
              <p:spPr>
                <a:xfrm>
                  <a:off x="5616975" y="5017630"/>
                  <a:ext cx="27648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75" name="Ink 74">
                  <a:extLst>
                    <a:ext uri="{FF2B5EF4-FFF2-40B4-BE49-F238E27FC236}">
                      <a16:creationId xmlns:a16="http://schemas.microsoft.com/office/drawing/2014/main" id="{F7F08F42-709C-6DAB-B1D9-7622EB7B5C72}"/>
                    </a:ext>
                  </a:extLst>
                </p14:cNvPr>
                <p14:cNvContentPartPr/>
                <p14:nvPr/>
              </p14:nvContentPartPr>
              <p14:xfrm>
                <a:off x="5895615" y="4952110"/>
                <a:ext cx="184320" cy="216720"/>
              </p14:xfrm>
            </p:contentPart>
          </mc:Choice>
          <mc:Fallback>
            <p:pic>
              <p:nvPicPr>
                <p:cNvPr id="75" name="Ink 74">
                  <a:extLst>
                    <a:ext uri="{FF2B5EF4-FFF2-40B4-BE49-F238E27FC236}">
                      <a16:creationId xmlns:a16="http://schemas.microsoft.com/office/drawing/2014/main" id="{F7F08F42-709C-6DAB-B1D9-7622EB7B5C72}"/>
                    </a:ext>
                  </a:extLst>
                </p:cNvPr>
                <p:cNvPicPr/>
                <p:nvPr/>
              </p:nvPicPr>
              <p:blipFill>
                <a:blip r:embed="rId153"/>
                <a:stretch>
                  <a:fillRect/>
                </a:stretch>
              </p:blipFill>
              <p:spPr>
                <a:xfrm>
                  <a:off x="5877615" y="4934470"/>
                  <a:ext cx="219960" cy="25236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76" name="Ink 75">
                  <a:extLst>
                    <a:ext uri="{FF2B5EF4-FFF2-40B4-BE49-F238E27FC236}">
                      <a16:creationId xmlns:a16="http://schemas.microsoft.com/office/drawing/2014/main" id="{D63B4E29-C7A9-DCB8-477F-5A12201A0844}"/>
                    </a:ext>
                  </a:extLst>
                </p14:cNvPr>
                <p14:cNvContentPartPr/>
                <p14:nvPr/>
              </p14:nvContentPartPr>
              <p14:xfrm>
                <a:off x="6188295" y="5039950"/>
                <a:ext cx="122760" cy="122760"/>
              </p14:xfrm>
            </p:contentPart>
          </mc:Choice>
          <mc:Fallback>
            <p:pic>
              <p:nvPicPr>
                <p:cNvPr id="76" name="Ink 75">
                  <a:extLst>
                    <a:ext uri="{FF2B5EF4-FFF2-40B4-BE49-F238E27FC236}">
                      <a16:creationId xmlns:a16="http://schemas.microsoft.com/office/drawing/2014/main" id="{D63B4E29-C7A9-DCB8-477F-5A12201A0844}"/>
                    </a:ext>
                  </a:extLst>
                </p:cNvPr>
                <p:cNvPicPr/>
                <p:nvPr/>
              </p:nvPicPr>
              <p:blipFill>
                <a:blip r:embed="rId155"/>
                <a:stretch>
                  <a:fillRect/>
                </a:stretch>
              </p:blipFill>
              <p:spPr>
                <a:xfrm>
                  <a:off x="6170295" y="5022310"/>
                  <a:ext cx="158400" cy="15840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78" name="Ink 77">
                  <a:extLst>
                    <a:ext uri="{FF2B5EF4-FFF2-40B4-BE49-F238E27FC236}">
                      <a16:creationId xmlns:a16="http://schemas.microsoft.com/office/drawing/2014/main" id="{16F54B52-7AFC-C59B-781A-D046DB75C5C4}"/>
                    </a:ext>
                  </a:extLst>
                </p14:cNvPr>
                <p14:cNvContentPartPr/>
                <p14:nvPr/>
              </p14:nvContentPartPr>
              <p14:xfrm>
                <a:off x="4842255" y="5411110"/>
                <a:ext cx="86400" cy="55080"/>
              </p14:xfrm>
            </p:contentPart>
          </mc:Choice>
          <mc:Fallback>
            <p:pic>
              <p:nvPicPr>
                <p:cNvPr id="78" name="Ink 77">
                  <a:extLst>
                    <a:ext uri="{FF2B5EF4-FFF2-40B4-BE49-F238E27FC236}">
                      <a16:creationId xmlns:a16="http://schemas.microsoft.com/office/drawing/2014/main" id="{16F54B52-7AFC-C59B-781A-D046DB75C5C4}"/>
                    </a:ext>
                  </a:extLst>
                </p:cNvPr>
                <p:cNvPicPr/>
                <p:nvPr/>
              </p:nvPicPr>
              <p:blipFill>
                <a:blip r:embed="rId157"/>
                <a:stretch>
                  <a:fillRect/>
                </a:stretch>
              </p:blipFill>
              <p:spPr>
                <a:xfrm>
                  <a:off x="4824255" y="5393470"/>
                  <a:ext cx="122040" cy="9072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79" name="Ink 78">
                  <a:extLst>
                    <a:ext uri="{FF2B5EF4-FFF2-40B4-BE49-F238E27FC236}">
                      <a16:creationId xmlns:a16="http://schemas.microsoft.com/office/drawing/2014/main" id="{9628845F-66D6-964B-A965-A28E6842CD6D}"/>
                    </a:ext>
                  </a:extLst>
                </p14:cNvPr>
                <p14:cNvContentPartPr/>
                <p14:nvPr/>
              </p14:nvContentPartPr>
              <p14:xfrm>
                <a:off x="5025135" y="5312830"/>
                <a:ext cx="155880" cy="183600"/>
              </p14:xfrm>
            </p:contentPart>
          </mc:Choice>
          <mc:Fallback>
            <p:pic>
              <p:nvPicPr>
                <p:cNvPr id="79" name="Ink 78">
                  <a:extLst>
                    <a:ext uri="{FF2B5EF4-FFF2-40B4-BE49-F238E27FC236}">
                      <a16:creationId xmlns:a16="http://schemas.microsoft.com/office/drawing/2014/main" id="{9628845F-66D6-964B-A965-A28E6842CD6D}"/>
                    </a:ext>
                  </a:extLst>
                </p:cNvPr>
                <p:cNvPicPr/>
                <p:nvPr/>
              </p:nvPicPr>
              <p:blipFill>
                <a:blip r:embed="rId159"/>
                <a:stretch>
                  <a:fillRect/>
                </a:stretch>
              </p:blipFill>
              <p:spPr>
                <a:xfrm>
                  <a:off x="5007495" y="5295190"/>
                  <a:ext cx="19152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80" name="Ink 79">
                  <a:extLst>
                    <a:ext uri="{FF2B5EF4-FFF2-40B4-BE49-F238E27FC236}">
                      <a16:creationId xmlns:a16="http://schemas.microsoft.com/office/drawing/2014/main" id="{5DB3DF67-C289-5567-4A92-D5F2E55A7E60}"/>
                    </a:ext>
                  </a:extLst>
                </p14:cNvPr>
                <p14:cNvContentPartPr/>
                <p14:nvPr/>
              </p14:nvContentPartPr>
              <p14:xfrm>
                <a:off x="5238975" y="5342710"/>
                <a:ext cx="165240" cy="142920"/>
              </p14:xfrm>
            </p:contentPart>
          </mc:Choice>
          <mc:Fallback>
            <p:pic>
              <p:nvPicPr>
                <p:cNvPr id="80" name="Ink 79">
                  <a:extLst>
                    <a:ext uri="{FF2B5EF4-FFF2-40B4-BE49-F238E27FC236}">
                      <a16:creationId xmlns:a16="http://schemas.microsoft.com/office/drawing/2014/main" id="{5DB3DF67-C289-5567-4A92-D5F2E55A7E60}"/>
                    </a:ext>
                  </a:extLst>
                </p:cNvPr>
                <p:cNvPicPr/>
                <p:nvPr/>
              </p:nvPicPr>
              <p:blipFill>
                <a:blip r:embed="rId161"/>
                <a:stretch>
                  <a:fillRect/>
                </a:stretch>
              </p:blipFill>
              <p:spPr>
                <a:xfrm>
                  <a:off x="5220975" y="5324710"/>
                  <a:ext cx="20088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81" name="Ink 80">
                  <a:extLst>
                    <a:ext uri="{FF2B5EF4-FFF2-40B4-BE49-F238E27FC236}">
                      <a16:creationId xmlns:a16="http://schemas.microsoft.com/office/drawing/2014/main" id="{10777DDC-2366-9842-81DC-0535E8C9EA87}"/>
                    </a:ext>
                  </a:extLst>
                </p14:cNvPr>
                <p14:cNvContentPartPr/>
                <p14:nvPr/>
              </p14:nvContentPartPr>
              <p14:xfrm>
                <a:off x="5438055" y="5306350"/>
                <a:ext cx="108000" cy="154440"/>
              </p14:xfrm>
            </p:contentPart>
          </mc:Choice>
          <mc:Fallback>
            <p:pic>
              <p:nvPicPr>
                <p:cNvPr id="81" name="Ink 80">
                  <a:extLst>
                    <a:ext uri="{FF2B5EF4-FFF2-40B4-BE49-F238E27FC236}">
                      <a16:creationId xmlns:a16="http://schemas.microsoft.com/office/drawing/2014/main" id="{10777DDC-2366-9842-81DC-0535E8C9EA87}"/>
                    </a:ext>
                  </a:extLst>
                </p:cNvPr>
                <p:cNvPicPr/>
                <p:nvPr/>
              </p:nvPicPr>
              <p:blipFill>
                <a:blip r:embed="rId163"/>
                <a:stretch>
                  <a:fillRect/>
                </a:stretch>
              </p:blipFill>
              <p:spPr>
                <a:xfrm>
                  <a:off x="5420055" y="5288350"/>
                  <a:ext cx="143640" cy="19008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82" name="Ink 81">
                  <a:extLst>
                    <a:ext uri="{FF2B5EF4-FFF2-40B4-BE49-F238E27FC236}">
                      <a16:creationId xmlns:a16="http://schemas.microsoft.com/office/drawing/2014/main" id="{98D00160-FABA-5543-D6E9-855DA99C64DC}"/>
                    </a:ext>
                  </a:extLst>
                </p14:cNvPr>
                <p14:cNvContentPartPr/>
                <p14:nvPr/>
              </p14:nvContentPartPr>
              <p14:xfrm>
                <a:off x="5615175" y="5386270"/>
                <a:ext cx="99360" cy="104760"/>
              </p14:xfrm>
            </p:contentPart>
          </mc:Choice>
          <mc:Fallback>
            <p:pic>
              <p:nvPicPr>
                <p:cNvPr id="82" name="Ink 81">
                  <a:extLst>
                    <a:ext uri="{FF2B5EF4-FFF2-40B4-BE49-F238E27FC236}">
                      <a16:creationId xmlns:a16="http://schemas.microsoft.com/office/drawing/2014/main" id="{98D00160-FABA-5543-D6E9-855DA99C64DC}"/>
                    </a:ext>
                  </a:extLst>
                </p:cNvPr>
                <p:cNvPicPr/>
                <p:nvPr/>
              </p:nvPicPr>
              <p:blipFill>
                <a:blip r:embed="rId165"/>
                <a:stretch>
                  <a:fillRect/>
                </a:stretch>
              </p:blipFill>
              <p:spPr>
                <a:xfrm>
                  <a:off x="5597175" y="5368630"/>
                  <a:ext cx="135000" cy="14040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83" name="Ink 82">
                  <a:extLst>
                    <a:ext uri="{FF2B5EF4-FFF2-40B4-BE49-F238E27FC236}">
                      <a16:creationId xmlns:a16="http://schemas.microsoft.com/office/drawing/2014/main" id="{0F098FC2-C6E0-98D7-0B6E-1B4C7C17C54A}"/>
                    </a:ext>
                  </a:extLst>
                </p14:cNvPr>
                <p14:cNvContentPartPr/>
                <p14:nvPr/>
              </p14:nvContentPartPr>
              <p14:xfrm>
                <a:off x="5761335" y="5304550"/>
                <a:ext cx="46080" cy="185040"/>
              </p14:xfrm>
            </p:contentPart>
          </mc:Choice>
          <mc:Fallback>
            <p:pic>
              <p:nvPicPr>
                <p:cNvPr id="83" name="Ink 82">
                  <a:extLst>
                    <a:ext uri="{FF2B5EF4-FFF2-40B4-BE49-F238E27FC236}">
                      <a16:creationId xmlns:a16="http://schemas.microsoft.com/office/drawing/2014/main" id="{0F098FC2-C6E0-98D7-0B6E-1B4C7C17C54A}"/>
                    </a:ext>
                  </a:extLst>
                </p:cNvPr>
                <p:cNvPicPr/>
                <p:nvPr/>
              </p:nvPicPr>
              <p:blipFill>
                <a:blip r:embed="rId167"/>
                <a:stretch>
                  <a:fillRect/>
                </a:stretch>
              </p:blipFill>
              <p:spPr>
                <a:xfrm>
                  <a:off x="5743695" y="5286550"/>
                  <a:ext cx="81720" cy="22068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84" name="Ink 83">
                  <a:extLst>
                    <a:ext uri="{FF2B5EF4-FFF2-40B4-BE49-F238E27FC236}">
                      <a16:creationId xmlns:a16="http://schemas.microsoft.com/office/drawing/2014/main" id="{AED4458E-EDB6-BCDB-03D5-92012F89D736}"/>
                    </a:ext>
                  </a:extLst>
                </p14:cNvPr>
                <p14:cNvContentPartPr/>
                <p14:nvPr/>
              </p14:nvContentPartPr>
              <p14:xfrm>
                <a:off x="5867535" y="5339470"/>
                <a:ext cx="281160" cy="145800"/>
              </p14:xfrm>
            </p:contentPart>
          </mc:Choice>
          <mc:Fallback>
            <p:pic>
              <p:nvPicPr>
                <p:cNvPr id="84" name="Ink 83">
                  <a:extLst>
                    <a:ext uri="{FF2B5EF4-FFF2-40B4-BE49-F238E27FC236}">
                      <a16:creationId xmlns:a16="http://schemas.microsoft.com/office/drawing/2014/main" id="{AED4458E-EDB6-BCDB-03D5-92012F89D736}"/>
                    </a:ext>
                  </a:extLst>
                </p:cNvPr>
                <p:cNvPicPr/>
                <p:nvPr/>
              </p:nvPicPr>
              <p:blipFill>
                <a:blip r:embed="rId169"/>
                <a:stretch>
                  <a:fillRect/>
                </a:stretch>
              </p:blipFill>
              <p:spPr>
                <a:xfrm>
                  <a:off x="5849895" y="5321830"/>
                  <a:ext cx="316800" cy="18144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86" name="Ink 85">
                  <a:extLst>
                    <a:ext uri="{FF2B5EF4-FFF2-40B4-BE49-F238E27FC236}">
                      <a16:creationId xmlns:a16="http://schemas.microsoft.com/office/drawing/2014/main" id="{3877F877-E199-3124-04D9-D272375E6550}"/>
                    </a:ext>
                  </a:extLst>
                </p14:cNvPr>
                <p14:cNvContentPartPr/>
                <p14:nvPr/>
              </p14:nvContentPartPr>
              <p14:xfrm>
                <a:off x="4558575" y="4952110"/>
                <a:ext cx="201600" cy="502200"/>
              </p14:xfrm>
            </p:contentPart>
          </mc:Choice>
          <mc:Fallback>
            <p:pic>
              <p:nvPicPr>
                <p:cNvPr id="86" name="Ink 85">
                  <a:extLst>
                    <a:ext uri="{FF2B5EF4-FFF2-40B4-BE49-F238E27FC236}">
                      <a16:creationId xmlns:a16="http://schemas.microsoft.com/office/drawing/2014/main" id="{3877F877-E199-3124-04D9-D272375E6550}"/>
                    </a:ext>
                  </a:extLst>
                </p:cNvPr>
                <p:cNvPicPr/>
                <p:nvPr/>
              </p:nvPicPr>
              <p:blipFill>
                <a:blip r:embed="rId171"/>
                <a:stretch>
                  <a:fillRect/>
                </a:stretch>
              </p:blipFill>
              <p:spPr>
                <a:xfrm>
                  <a:off x="4540935" y="4934110"/>
                  <a:ext cx="237240" cy="53784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87" name="Ink 86">
                  <a:extLst>
                    <a:ext uri="{FF2B5EF4-FFF2-40B4-BE49-F238E27FC236}">
                      <a16:creationId xmlns:a16="http://schemas.microsoft.com/office/drawing/2014/main" id="{24B58586-55E5-EC0B-989C-7B890716A827}"/>
                    </a:ext>
                  </a:extLst>
                </p14:cNvPr>
                <p14:cNvContentPartPr/>
                <p14:nvPr/>
              </p14:nvContentPartPr>
              <p14:xfrm>
                <a:off x="6329775" y="4947790"/>
                <a:ext cx="252720" cy="545040"/>
              </p14:xfrm>
            </p:contentPart>
          </mc:Choice>
          <mc:Fallback>
            <p:pic>
              <p:nvPicPr>
                <p:cNvPr id="87" name="Ink 86">
                  <a:extLst>
                    <a:ext uri="{FF2B5EF4-FFF2-40B4-BE49-F238E27FC236}">
                      <a16:creationId xmlns:a16="http://schemas.microsoft.com/office/drawing/2014/main" id="{24B58586-55E5-EC0B-989C-7B890716A827}"/>
                    </a:ext>
                  </a:extLst>
                </p:cNvPr>
                <p:cNvPicPr/>
                <p:nvPr/>
              </p:nvPicPr>
              <p:blipFill>
                <a:blip r:embed="rId173"/>
                <a:stretch>
                  <a:fillRect/>
                </a:stretch>
              </p:blipFill>
              <p:spPr>
                <a:xfrm>
                  <a:off x="6311775" y="4929790"/>
                  <a:ext cx="288360" cy="58068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55" name="Ink 54">
                  <a:extLst>
                    <a:ext uri="{FF2B5EF4-FFF2-40B4-BE49-F238E27FC236}">
                      <a16:creationId xmlns:a16="http://schemas.microsoft.com/office/drawing/2014/main" id="{CDBB67F2-2B26-7C35-E630-8DD2F576EE2E}"/>
                    </a:ext>
                  </a:extLst>
                </p14:cNvPr>
                <p14:cNvContentPartPr/>
                <p14:nvPr/>
              </p14:nvContentPartPr>
              <p14:xfrm>
                <a:off x="4779255" y="6010150"/>
                <a:ext cx="62640" cy="204840"/>
              </p14:xfrm>
            </p:contentPart>
          </mc:Choice>
          <mc:Fallback>
            <p:pic>
              <p:nvPicPr>
                <p:cNvPr id="55" name="Ink 54">
                  <a:extLst>
                    <a:ext uri="{FF2B5EF4-FFF2-40B4-BE49-F238E27FC236}">
                      <a16:creationId xmlns:a16="http://schemas.microsoft.com/office/drawing/2014/main" id="{CDBB67F2-2B26-7C35-E630-8DD2F576EE2E}"/>
                    </a:ext>
                  </a:extLst>
                </p:cNvPr>
                <p:cNvPicPr/>
                <p:nvPr/>
              </p:nvPicPr>
              <p:blipFill>
                <a:blip r:embed="rId175"/>
                <a:stretch>
                  <a:fillRect/>
                </a:stretch>
              </p:blipFill>
              <p:spPr>
                <a:xfrm>
                  <a:off x="4761255" y="5992150"/>
                  <a:ext cx="98280" cy="24048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56" name="Ink 55">
                  <a:extLst>
                    <a:ext uri="{FF2B5EF4-FFF2-40B4-BE49-F238E27FC236}">
                      <a16:creationId xmlns:a16="http://schemas.microsoft.com/office/drawing/2014/main" id="{AFB1A515-13C3-BD8B-B560-F9720C559F3A}"/>
                    </a:ext>
                  </a:extLst>
                </p14:cNvPr>
                <p14:cNvContentPartPr/>
                <p14:nvPr/>
              </p14:nvContentPartPr>
              <p14:xfrm>
                <a:off x="4842255" y="6052630"/>
                <a:ext cx="215640" cy="225360"/>
              </p14:xfrm>
            </p:contentPart>
          </mc:Choice>
          <mc:Fallback>
            <p:pic>
              <p:nvPicPr>
                <p:cNvPr id="56" name="Ink 55">
                  <a:extLst>
                    <a:ext uri="{FF2B5EF4-FFF2-40B4-BE49-F238E27FC236}">
                      <a16:creationId xmlns:a16="http://schemas.microsoft.com/office/drawing/2014/main" id="{AFB1A515-13C3-BD8B-B560-F9720C559F3A}"/>
                    </a:ext>
                  </a:extLst>
                </p:cNvPr>
                <p:cNvPicPr/>
                <p:nvPr/>
              </p:nvPicPr>
              <p:blipFill>
                <a:blip r:embed="rId177"/>
                <a:stretch>
                  <a:fillRect/>
                </a:stretch>
              </p:blipFill>
              <p:spPr>
                <a:xfrm>
                  <a:off x="4824255" y="6034990"/>
                  <a:ext cx="251280" cy="26100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57" name="Ink 56">
                  <a:extLst>
                    <a:ext uri="{FF2B5EF4-FFF2-40B4-BE49-F238E27FC236}">
                      <a16:creationId xmlns:a16="http://schemas.microsoft.com/office/drawing/2014/main" id="{D1623AE3-F1BA-EFB1-6448-F7010C47AF0D}"/>
                    </a:ext>
                  </a:extLst>
                </p14:cNvPr>
                <p14:cNvContentPartPr/>
                <p14:nvPr/>
              </p14:nvContentPartPr>
              <p14:xfrm>
                <a:off x="5151135" y="6073870"/>
                <a:ext cx="112320" cy="201960"/>
              </p14:xfrm>
            </p:contentPart>
          </mc:Choice>
          <mc:Fallback>
            <p:pic>
              <p:nvPicPr>
                <p:cNvPr id="57" name="Ink 56">
                  <a:extLst>
                    <a:ext uri="{FF2B5EF4-FFF2-40B4-BE49-F238E27FC236}">
                      <a16:creationId xmlns:a16="http://schemas.microsoft.com/office/drawing/2014/main" id="{D1623AE3-F1BA-EFB1-6448-F7010C47AF0D}"/>
                    </a:ext>
                  </a:extLst>
                </p:cNvPr>
                <p:cNvPicPr/>
                <p:nvPr/>
              </p:nvPicPr>
              <p:blipFill>
                <a:blip r:embed="rId179"/>
                <a:stretch>
                  <a:fillRect/>
                </a:stretch>
              </p:blipFill>
              <p:spPr>
                <a:xfrm>
                  <a:off x="5133495" y="6055870"/>
                  <a:ext cx="147960" cy="23760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58" name="Ink 57">
                  <a:extLst>
                    <a:ext uri="{FF2B5EF4-FFF2-40B4-BE49-F238E27FC236}">
                      <a16:creationId xmlns:a16="http://schemas.microsoft.com/office/drawing/2014/main" id="{9A44402F-F365-839C-571C-8EC6C5DC825E}"/>
                    </a:ext>
                  </a:extLst>
                </p14:cNvPr>
                <p14:cNvContentPartPr/>
                <p14:nvPr/>
              </p14:nvContentPartPr>
              <p14:xfrm>
                <a:off x="5150415" y="6071350"/>
                <a:ext cx="397440" cy="226080"/>
              </p14:xfrm>
            </p:contentPart>
          </mc:Choice>
          <mc:Fallback>
            <p:pic>
              <p:nvPicPr>
                <p:cNvPr id="58" name="Ink 57">
                  <a:extLst>
                    <a:ext uri="{FF2B5EF4-FFF2-40B4-BE49-F238E27FC236}">
                      <a16:creationId xmlns:a16="http://schemas.microsoft.com/office/drawing/2014/main" id="{9A44402F-F365-839C-571C-8EC6C5DC825E}"/>
                    </a:ext>
                  </a:extLst>
                </p:cNvPr>
                <p:cNvPicPr/>
                <p:nvPr/>
              </p:nvPicPr>
              <p:blipFill>
                <a:blip r:embed="rId181"/>
                <a:stretch>
                  <a:fillRect/>
                </a:stretch>
              </p:blipFill>
              <p:spPr>
                <a:xfrm>
                  <a:off x="5132775" y="6053710"/>
                  <a:ext cx="433080" cy="26172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59" name="Ink 58">
                  <a:extLst>
                    <a:ext uri="{FF2B5EF4-FFF2-40B4-BE49-F238E27FC236}">
                      <a16:creationId xmlns:a16="http://schemas.microsoft.com/office/drawing/2014/main" id="{254A40F5-1CF5-3440-8D9B-8DE90C2FD142}"/>
                    </a:ext>
                  </a:extLst>
                </p14:cNvPr>
                <p14:cNvContentPartPr/>
                <p14:nvPr/>
              </p14:nvContentPartPr>
              <p14:xfrm>
                <a:off x="5631015" y="6045070"/>
                <a:ext cx="94320" cy="212760"/>
              </p14:xfrm>
            </p:contentPart>
          </mc:Choice>
          <mc:Fallback>
            <p:pic>
              <p:nvPicPr>
                <p:cNvPr id="59" name="Ink 58">
                  <a:extLst>
                    <a:ext uri="{FF2B5EF4-FFF2-40B4-BE49-F238E27FC236}">
                      <a16:creationId xmlns:a16="http://schemas.microsoft.com/office/drawing/2014/main" id="{254A40F5-1CF5-3440-8D9B-8DE90C2FD142}"/>
                    </a:ext>
                  </a:extLst>
                </p:cNvPr>
                <p:cNvPicPr/>
                <p:nvPr/>
              </p:nvPicPr>
              <p:blipFill>
                <a:blip r:embed="rId183"/>
                <a:stretch>
                  <a:fillRect/>
                </a:stretch>
              </p:blipFill>
              <p:spPr>
                <a:xfrm>
                  <a:off x="5613375" y="6027430"/>
                  <a:ext cx="129960" cy="24840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60" name="Ink 59">
                  <a:extLst>
                    <a:ext uri="{FF2B5EF4-FFF2-40B4-BE49-F238E27FC236}">
                      <a16:creationId xmlns:a16="http://schemas.microsoft.com/office/drawing/2014/main" id="{BB41FBF9-3DC3-91D8-B568-DA8106A0F755}"/>
                    </a:ext>
                  </a:extLst>
                </p14:cNvPr>
                <p14:cNvContentPartPr/>
                <p14:nvPr/>
              </p14:nvContentPartPr>
              <p14:xfrm>
                <a:off x="5647215" y="6175750"/>
                <a:ext cx="105480" cy="25200"/>
              </p14:xfrm>
            </p:contentPart>
          </mc:Choice>
          <mc:Fallback>
            <p:pic>
              <p:nvPicPr>
                <p:cNvPr id="60" name="Ink 59">
                  <a:extLst>
                    <a:ext uri="{FF2B5EF4-FFF2-40B4-BE49-F238E27FC236}">
                      <a16:creationId xmlns:a16="http://schemas.microsoft.com/office/drawing/2014/main" id="{BB41FBF9-3DC3-91D8-B568-DA8106A0F755}"/>
                    </a:ext>
                  </a:extLst>
                </p:cNvPr>
                <p:cNvPicPr/>
                <p:nvPr/>
              </p:nvPicPr>
              <p:blipFill>
                <a:blip r:embed="rId185"/>
                <a:stretch>
                  <a:fillRect/>
                </a:stretch>
              </p:blipFill>
              <p:spPr>
                <a:xfrm>
                  <a:off x="5629575" y="6158110"/>
                  <a:ext cx="141120" cy="6084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89" name="Ink 88">
                  <a:extLst>
                    <a:ext uri="{FF2B5EF4-FFF2-40B4-BE49-F238E27FC236}">
                      <a16:creationId xmlns:a16="http://schemas.microsoft.com/office/drawing/2014/main" id="{6BD46FD0-CCC2-815F-D6DC-466710B5DA72}"/>
                    </a:ext>
                  </a:extLst>
                </p14:cNvPr>
                <p14:cNvContentPartPr/>
                <p14:nvPr/>
              </p14:nvContentPartPr>
              <p14:xfrm>
                <a:off x="5196135" y="5616310"/>
                <a:ext cx="71280" cy="301320"/>
              </p14:xfrm>
            </p:contentPart>
          </mc:Choice>
          <mc:Fallback>
            <p:pic>
              <p:nvPicPr>
                <p:cNvPr id="89" name="Ink 88">
                  <a:extLst>
                    <a:ext uri="{FF2B5EF4-FFF2-40B4-BE49-F238E27FC236}">
                      <a16:creationId xmlns:a16="http://schemas.microsoft.com/office/drawing/2014/main" id="{6BD46FD0-CCC2-815F-D6DC-466710B5DA72}"/>
                    </a:ext>
                  </a:extLst>
                </p:cNvPr>
                <p:cNvPicPr/>
                <p:nvPr/>
              </p:nvPicPr>
              <p:blipFill>
                <a:blip r:embed="rId187"/>
                <a:stretch>
                  <a:fillRect/>
                </a:stretch>
              </p:blipFill>
              <p:spPr>
                <a:xfrm>
                  <a:off x="5178495" y="5598310"/>
                  <a:ext cx="106920" cy="33696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90" name="Ink 89">
                  <a:extLst>
                    <a:ext uri="{FF2B5EF4-FFF2-40B4-BE49-F238E27FC236}">
                      <a16:creationId xmlns:a16="http://schemas.microsoft.com/office/drawing/2014/main" id="{F7017E36-0093-9678-BC4E-DFD70D0C0223}"/>
                    </a:ext>
                  </a:extLst>
                </p14:cNvPr>
                <p14:cNvContentPartPr/>
                <p14:nvPr/>
              </p14:nvContentPartPr>
              <p14:xfrm>
                <a:off x="5131335" y="5893870"/>
                <a:ext cx="158760" cy="55080"/>
              </p14:xfrm>
            </p:contentPart>
          </mc:Choice>
          <mc:Fallback>
            <p:pic>
              <p:nvPicPr>
                <p:cNvPr id="90" name="Ink 89">
                  <a:extLst>
                    <a:ext uri="{FF2B5EF4-FFF2-40B4-BE49-F238E27FC236}">
                      <a16:creationId xmlns:a16="http://schemas.microsoft.com/office/drawing/2014/main" id="{F7017E36-0093-9678-BC4E-DFD70D0C0223}"/>
                    </a:ext>
                  </a:extLst>
                </p:cNvPr>
                <p:cNvPicPr/>
                <p:nvPr/>
              </p:nvPicPr>
              <p:blipFill>
                <a:blip r:embed="rId189"/>
                <a:stretch>
                  <a:fillRect/>
                </a:stretch>
              </p:blipFill>
              <p:spPr>
                <a:xfrm>
                  <a:off x="5113335" y="5876230"/>
                  <a:ext cx="194400" cy="9072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91" name="Ink 90">
                  <a:extLst>
                    <a:ext uri="{FF2B5EF4-FFF2-40B4-BE49-F238E27FC236}">
                      <a16:creationId xmlns:a16="http://schemas.microsoft.com/office/drawing/2014/main" id="{883689F4-54C2-8B22-18B6-550437FD1833}"/>
                    </a:ext>
                  </a:extLst>
                </p14:cNvPr>
                <p14:cNvContentPartPr/>
                <p14:nvPr/>
              </p14:nvContentPartPr>
              <p14:xfrm>
                <a:off x="5269575" y="5898910"/>
                <a:ext cx="72720" cy="70920"/>
              </p14:xfrm>
            </p:contentPart>
          </mc:Choice>
          <mc:Fallback>
            <p:pic>
              <p:nvPicPr>
                <p:cNvPr id="91" name="Ink 90">
                  <a:extLst>
                    <a:ext uri="{FF2B5EF4-FFF2-40B4-BE49-F238E27FC236}">
                      <a16:creationId xmlns:a16="http://schemas.microsoft.com/office/drawing/2014/main" id="{883689F4-54C2-8B22-18B6-550437FD1833}"/>
                    </a:ext>
                  </a:extLst>
                </p:cNvPr>
                <p:cNvPicPr/>
                <p:nvPr/>
              </p:nvPicPr>
              <p:blipFill>
                <a:blip r:embed="rId191"/>
                <a:stretch>
                  <a:fillRect/>
                </a:stretch>
              </p:blipFill>
              <p:spPr>
                <a:xfrm>
                  <a:off x="5251575" y="5881270"/>
                  <a:ext cx="108360" cy="10656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93" name="Ink 92">
                  <a:extLst>
                    <a:ext uri="{FF2B5EF4-FFF2-40B4-BE49-F238E27FC236}">
                      <a16:creationId xmlns:a16="http://schemas.microsoft.com/office/drawing/2014/main" id="{B129FE6D-78F3-52B1-F88E-5F09304AEBA3}"/>
                    </a:ext>
                  </a:extLst>
                </p14:cNvPr>
                <p14:cNvContentPartPr/>
                <p14:nvPr/>
              </p14:nvContentPartPr>
              <p14:xfrm>
                <a:off x="5958975" y="6139750"/>
                <a:ext cx="490680" cy="359280"/>
              </p14:xfrm>
            </p:contentPart>
          </mc:Choice>
          <mc:Fallback>
            <p:pic>
              <p:nvPicPr>
                <p:cNvPr id="93" name="Ink 92">
                  <a:extLst>
                    <a:ext uri="{FF2B5EF4-FFF2-40B4-BE49-F238E27FC236}">
                      <a16:creationId xmlns:a16="http://schemas.microsoft.com/office/drawing/2014/main" id="{B129FE6D-78F3-52B1-F88E-5F09304AEBA3}"/>
                    </a:ext>
                  </a:extLst>
                </p:cNvPr>
                <p:cNvPicPr/>
                <p:nvPr/>
              </p:nvPicPr>
              <p:blipFill>
                <a:blip r:embed="rId193"/>
                <a:stretch>
                  <a:fillRect/>
                </a:stretch>
              </p:blipFill>
              <p:spPr>
                <a:xfrm>
                  <a:off x="5941335" y="6121750"/>
                  <a:ext cx="526320" cy="39492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94" name="Ink 93">
                  <a:extLst>
                    <a:ext uri="{FF2B5EF4-FFF2-40B4-BE49-F238E27FC236}">
                      <a16:creationId xmlns:a16="http://schemas.microsoft.com/office/drawing/2014/main" id="{64B169D4-E15A-B284-1AE3-CB162BB96846}"/>
                    </a:ext>
                  </a:extLst>
                </p14:cNvPr>
                <p14:cNvContentPartPr/>
                <p14:nvPr/>
              </p14:nvContentPartPr>
              <p14:xfrm>
                <a:off x="5992455" y="6260350"/>
                <a:ext cx="369720" cy="164520"/>
              </p14:xfrm>
            </p:contentPart>
          </mc:Choice>
          <mc:Fallback>
            <p:pic>
              <p:nvPicPr>
                <p:cNvPr id="94" name="Ink 93">
                  <a:extLst>
                    <a:ext uri="{FF2B5EF4-FFF2-40B4-BE49-F238E27FC236}">
                      <a16:creationId xmlns:a16="http://schemas.microsoft.com/office/drawing/2014/main" id="{64B169D4-E15A-B284-1AE3-CB162BB96846}"/>
                    </a:ext>
                  </a:extLst>
                </p:cNvPr>
                <p:cNvPicPr/>
                <p:nvPr/>
              </p:nvPicPr>
              <p:blipFill>
                <a:blip r:embed="rId195"/>
                <a:stretch>
                  <a:fillRect/>
                </a:stretch>
              </p:blipFill>
              <p:spPr>
                <a:xfrm>
                  <a:off x="5974455" y="6242350"/>
                  <a:ext cx="405360" cy="20016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16" name="Ink 115">
                  <a:extLst>
                    <a:ext uri="{FF2B5EF4-FFF2-40B4-BE49-F238E27FC236}">
                      <a16:creationId xmlns:a16="http://schemas.microsoft.com/office/drawing/2014/main" id="{346AADCD-1357-91D7-F685-F2A4B04CCCCA}"/>
                    </a:ext>
                  </a:extLst>
                </p14:cNvPr>
                <p14:cNvContentPartPr/>
                <p14:nvPr/>
              </p14:nvContentPartPr>
              <p14:xfrm>
                <a:off x="8799735" y="4429390"/>
                <a:ext cx="348480" cy="442440"/>
              </p14:xfrm>
            </p:contentPart>
          </mc:Choice>
          <mc:Fallback>
            <p:pic>
              <p:nvPicPr>
                <p:cNvPr id="116" name="Ink 115">
                  <a:extLst>
                    <a:ext uri="{FF2B5EF4-FFF2-40B4-BE49-F238E27FC236}">
                      <a16:creationId xmlns:a16="http://schemas.microsoft.com/office/drawing/2014/main" id="{346AADCD-1357-91D7-F685-F2A4B04CCCCA}"/>
                    </a:ext>
                  </a:extLst>
                </p:cNvPr>
                <p:cNvPicPr/>
                <p:nvPr/>
              </p:nvPicPr>
              <p:blipFill>
                <a:blip r:embed="rId197"/>
                <a:stretch>
                  <a:fillRect/>
                </a:stretch>
              </p:blipFill>
              <p:spPr>
                <a:xfrm>
                  <a:off x="8781735" y="4411390"/>
                  <a:ext cx="384120" cy="47808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17" name="Ink 116">
                  <a:extLst>
                    <a:ext uri="{FF2B5EF4-FFF2-40B4-BE49-F238E27FC236}">
                      <a16:creationId xmlns:a16="http://schemas.microsoft.com/office/drawing/2014/main" id="{AD8C466F-1D7B-950A-184E-114EC738A15E}"/>
                    </a:ext>
                  </a:extLst>
                </p14:cNvPr>
                <p14:cNvContentPartPr/>
                <p14:nvPr/>
              </p14:nvContentPartPr>
              <p14:xfrm>
                <a:off x="9121215" y="4483030"/>
                <a:ext cx="158040" cy="145800"/>
              </p14:xfrm>
            </p:contentPart>
          </mc:Choice>
          <mc:Fallback>
            <p:pic>
              <p:nvPicPr>
                <p:cNvPr id="117" name="Ink 116">
                  <a:extLst>
                    <a:ext uri="{FF2B5EF4-FFF2-40B4-BE49-F238E27FC236}">
                      <a16:creationId xmlns:a16="http://schemas.microsoft.com/office/drawing/2014/main" id="{AD8C466F-1D7B-950A-184E-114EC738A15E}"/>
                    </a:ext>
                  </a:extLst>
                </p:cNvPr>
                <p:cNvPicPr/>
                <p:nvPr/>
              </p:nvPicPr>
              <p:blipFill>
                <a:blip r:embed="rId199"/>
                <a:stretch>
                  <a:fillRect/>
                </a:stretch>
              </p:blipFill>
              <p:spPr>
                <a:xfrm>
                  <a:off x="9103575" y="4465030"/>
                  <a:ext cx="193680" cy="18144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18" name="Ink 117">
                  <a:extLst>
                    <a:ext uri="{FF2B5EF4-FFF2-40B4-BE49-F238E27FC236}">
                      <a16:creationId xmlns:a16="http://schemas.microsoft.com/office/drawing/2014/main" id="{58D4FF29-018B-D6E9-2585-04001D40641A}"/>
                    </a:ext>
                  </a:extLst>
                </p14:cNvPr>
                <p14:cNvContentPartPr/>
                <p14:nvPr/>
              </p14:nvContentPartPr>
              <p14:xfrm>
                <a:off x="9345135" y="4463230"/>
                <a:ext cx="267480" cy="193320"/>
              </p14:xfrm>
            </p:contentPart>
          </mc:Choice>
          <mc:Fallback>
            <p:pic>
              <p:nvPicPr>
                <p:cNvPr id="118" name="Ink 117">
                  <a:extLst>
                    <a:ext uri="{FF2B5EF4-FFF2-40B4-BE49-F238E27FC236}">
                      <a16:creationId xmlns:a16="http://schemas.microsoft.com/office/drawing/2014/main" id="{58D4FF29-018B-D6E9-2585-04001D40641A}"/>
                    </a:ext>
                  </a:extLst>
                </p:cNvPr>
                <p:cNvPicPr/>
                <p:nvPr/>
              </p:nvPicPr>
              <p:blipFill>
                <a:blip r:embed="rId201"/>
                <a:stretch>
                  <a:fillRect/>
                </a:stretch>
              </p:blipFill>
              <p:spPr>
                <a:xfrm>
                  <a:off x="9327135" y="4445230"/>
                  <a:ext cx="303120" cy="22896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19" name="Ink 118">
                  <a:extLst>
                    <a:ext uri="{FF2B5EF4-FFF2-40B4-BE49-F238E27FC236}">
                      <a16:creationId xmlns:a16="http://schemas.microsoft.com/office/drawing/2014/main" id="{B4B0F7AF-509A-37DF-AE73-2F0D6A9C07C9}"/>
                    </a:ext>
                  </a:extLst>
                </p14:cNvPr>
                <p14:cNvContentPartPr/>
                <p14:nvPr/>
              </p14:nvContentPartPr>
              <p14:xfrm>
                <a:off x="8703255" y="4201150"/>
                <a:ext cx="1341720" cy="866160"/>
              </p14:xfrm>
            </p:contentPart>
          </mc:Choice>
          <mc:Fallback>
            <p:pic>
              <p:nvPicPr>
                <p:cNvPr id="119" name="Ink 118">
                  <a:extLst>
                    <a:ext uri="{FF2B5EF4-FFF2-40B4-BE49-F238E27FC236}">
                      <a16:creationId xmlns:a16="http://schemas.microsoft.com/office/drawing/2014/main" id="{B4B0F7AF-509A-37DF-AE73-2F0D6A9C07C9}"/>
                    </a:ext>
                  </a:extLst>
                </p:cNvPr>
                <p:cNvPicPr/>
                <p:nvPr/>
              </p:nvPicPr>
              <p:blipFill>
                <a:blip r:embed="rId203"/>
                <a:stretch>
                  <a:fillRect/>
                </a:stretch>
              </p:blipFill>
              <p:spPr>
                <a:xfrm>
                  <a:off x="8685255" y="4183150"/>
                  <a:ext cx="1377360" cy="90180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21" name="Ink 120">
                  <a:extLst>
                    <a:ext uri="{FF2B5EF4-FFF2-40B4-BE49-F238E27FC236}">
                      <a16:creationId xmlns:a16="http://schemas.microsoft.com/office/drawing/2014/main" id="{7C942108-A97B-9E7A-751F-C1C4745D1056}"/>
                    </a:ext>
                  </a:extLst>
                </p14:cNvPr>
                <p14:cNvContentPartPr/>
                <p14:nvPr/>
              </p14:nvContentPartPr>
              <p14:xfrm>
                <a:off x="6015495" y="4308430"/>
                <a:ext cx="2676240" cy="676080"/>
              </p14:xfrm>
            </p:contentPart>
          </mc:Choice>
          <mc:Fallback>
            <p:pic>
              <p:nvPicPr>
                <p:cNvPr id="121" name="Ink 120">
                  <a:extLst>
                    <a:ext uri="{FF2B5EF4-FFF2-40B4-BE49-F238E27FC236}">
                      <a16:creationId xmlns:a16="http://schemas.microsoft.com/office/drawing/2014/main" id="{7C942108-A97B-9E7A-751F-C1C4745D1056}"/>
                    </a:ext>
                  </a:extLst>
                </p:cNvPr>
                <p:cNvPicPr/>
                <p:nvPr/>
              </p:nvPicPr>
              <p:blipFill>
                <a:blip r:embed="rId205"/>
                <a:stretch>
                  <a:fillRect/>
                </a:stretch>
              </p:blipFill>
              <p:spPr>
                <a:xfrm>
                  <a:off x="5997495" y="4290790"/>
                  <a:ext cx="2711880" cy="71172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22" name="Ink 121">
                  <a:extLst>
                    <a:ext uri="{FF2B5EF4-FFF2-40B4-BE49-F238E27FC236}">
                      <a16:creationId xmlns:a16="http://schemas.microsoft.com/office/drawing/2014/main" id="{C71058E1-F1D7-1326-E2C6-866371670808}"/>
                    </a:ext>
                  </a:extLst>
                </p14:cNvPr>
                <p14:cNvContentPartPr/>
                <p14:nvPr/>
              </p14:nvContentPartPr>
              <p14:xfrm>
                <a:off x="6050415" y="4829350"/>
                <a:ext cx="160920" cy="114480"/>
              </p14:xfrm>
            </p:contentPart>
          </mc:Choice>
          <mc:Fallback>
            <p:pic>
              <p:nvPicPr>
                <p:cNvPr id="122" name="Ink 121">
                  <a:extLst>
                    <a:ext uri="{FF2B5EF4-FFF2-40B4-BE49-F238E27FC236}">
                      <a16:creationId xmlns:a16="http://schemas.microsoft.com/office/drawing/2014/main" id="{C71058E1-F1D7-1326-E2C6-866371670808}"/>
                    </a:ext>
                  </a:extLst>
                </p:cNvPr>
                <p:cNvPicPr/>
                <p:nvPr/>
              </p:nvPicPr>
              <p:blipFill>
                <a:blip r:embed="rId207"/>
                <a:stretch>
                  <a:fillRect/>
                </a:stretch>
              </p:blipFill>
              <p:spPr>
                <a:xfrm>
                  <a:off x="6032415" y="4811710"/>
                  <a:ext cx="196560" cy="150120"/>
                </a:xfrm>
                <a:prstGeom prst="rect">
                  <a:avLst/>
                </a:prstGeom>
              </p:spPr>
            </p:pic>
          </mc:Fallback>
        </mc:AlternateContent>
      </p:grpSp>
    </p:spTree>
    <p:extLst>
      <p:ext uri="{BB962C8B-B14F-4D97-AF65-F5344CB8AC3E}">
        <p14:creationId xmlns:p14="http://schemas.microsoft.com/office/powerpoint/2010/main" val="3326523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Hands on – HANA Cloud Integration</a:t>
            </a:r>
            <a:endParaRPr lang="en-IN" sz="3600" dirty="0">
              <a:latin typeface="Cooper Black" panose="0208090404030B020404" pitchFamily="18" charset="0"/>
            </a:endParaRPr>
          </a:p>
        </p:txBody>
      </p:sp>
      <p:sp>
        <p:nvSpPr>
          <p:cNvPr id="13" name="TextBox 12">
            <a:extLst>
              <a:ext uri="{FF2B5EF4-FFF2-40B4-BE49-F238E27FC236}">
                <a16:creationId xmlns:a16="http://schemas.microsoft.com/office/drawing/2014/main" id="{78B33051-A262-4738-BE23-009A377F6D2B}"/>
              </a:ext>
            </a:extLst>
          </p:cNvPr>
          <p:cNvSpPr txBox="1"/>
          <p:nvPr/>
        </p:nvSpPr>
        <p:spPr>
          <a:xfrm>
            <a:off x="189756" y="908720"/>
            <a:ext cx="11809312" cy="5293757"/>
          </a:xfrm>
          <a:prstGeom prst="rect">
            <a:avLst/>
          </a:prstGeom>
          <a:noFill/>
        </p:spPr>
        <p:txBody>
          <a:bodyPr wrap="square" rtlCol="0">
            <a:spAutoFit/>
          </a:bodyPr>
          <a:lstStyle/>
          <a:p>
            <a:r>
              <a:rPr lang="en-US" sz="1800" dirty="0">
                <a:solidFill>
                  <a:schemeClr val="bg1"/>
                </a:solidFill>
              </a:rPr>
              <a:t>Pre-requisites</a:t>
            </a:r>
          </a:p>
          <a:p>
            <a:pPr marL="457200" indent="-457200">
              <a:buAutoNum type="arabicPeriod"/>
            </a:pPr>
            <a:r>
              <a:rPr lang="en-US" sz="1800" dirty="0">
                <a:solidFill>
                  <a:schemeClr val="bg1"/>
                </a:solidFill>
              </a:rPr>
              <a:t>Check the version of CDS (which must be &gt; 2.0) </a:t>
            </a:r>
            <a:r>
              <a:rPr lang="en-US" sz="1800" b="1" dirty="0" err="1">
                <a:solidFill>
                  <a:schemeClr val="bg1"/>
                </a:solidFill>
              </a:rPr>
              <a:t>cds</a:t>
            </a:r>
            <a:r>
              <a:rPr lang="en-US" sz="1800" b="1" dirty="0">
                <a:solidFill>
                  <a:schemeClr val="bg1"/>
                </a:solidFill>
              </a:rPr>
              <a:t> –v</a:t>
            </a:r>
          </a:p>
          <a:p>
            <a:pPr marL="342900" indent="-342900">
              <a:buAutoNum type="arabicPeriod"/>
            </a:pPr>
            <a:r>
              <a:rPr lang="en-US" sz="1800" dirty="0">
                <a:solidFill>
                  <a:schemeClr val="bg1"/>
                </a:solidFill>
              </a:rPr>
              <a:t>Start a HANA cloud instance in SAP BTP</a:t>
            </a:r>
          </a:p>
          <a:p>
            <a:r>
              <a:rPr lang="en-US" sz="1800" dirty="0">
                <a:solidFill>
                  <a:schemeClr val="bg1"/>
                </a:solidFill>
              </a:rPr>
              <a:t>Main steps</a:t>
            </a:r>
          </a:p>
          <a:p>
            <a:pPr marL="342900" indent="-342900">
              <a:buAutoNum type="arabicPeriod"/>
            </a:pPr>
            <a:r>
              <a:rPr lang="en-US" sz="1800" dirty="0">
                <a:solidFill>
                  <a:schemeClr val="bg1"/>
                </a:solidFill>
              </a:rPr>
              <a:t>Add </a:t>
            </a:r>
            <a:r>
              <a:rPr lang="en-US" sz="1800" dirty="0" err="1">
                <a:solidFill>
                  <a:schemeClr val="bg1"/>
                </a:solidFill>
              </a:rPr>
              <a:t>hana</a:t>
            </a:r>
            <a:r>
              <a:rPr lang="en-US" sz="1800" dirty="0">
                <a:solidFill>
                  <a:schemeClr val="bg1"/>
                </a:solidFill>
              </a:rPr>
              <a:t> configuration to our app, which tell cap framework that the default </a:t>
            </a:r>
            <a:r>
              <a:rPr lang="en-US" sz="1800" dirty="0" err="1">
                <a:solidFill>
                  <a:schemeClr val="bg1"/>
                </a:solidFill>
              </a:rPr>
              <a:t>db</a:t>
            </a:r>
            <a:r>
              <a:rPr lang="en-US" sz="1800" dirty="0">
                <a:solidFill>
                  <a:schemeClr val="bg1"/>
                </a:solidFill>
              </a:rPr>
              <a:t> is now </a:t>
            </a:r>
            <a:r>
              <a:rPr lang="en-US" sz="1800" dirty="0" err="1">
                <a:solidFill>
                  <a:schemeClr val="bg1"/>
                </a:solidFill>
              </a:rPr>
              <a:t>hana</a:t>
            </a:r>
            <a:r>
              <a:rPr lang="en-US" sz="1800" dirty="0">
                <a:solidFill>
                  <a:schemeClr val="bg1"/>
                </a:solidFill>
              </a:rPr>
              <a:t> – </a:t>
            </a:r>
            <a:r>
              <a:rPr lang="en-US" sz="1800" b="1" dirty="0" err="1">
                <a:solidFill>
                  <a:schemeClr val="bg1"/>
                </a:solidFill>
              </a:rPr>
              <a:t>cds</a:t>
            </a:r>
            <a:r>
              <a:rPr lang="en-US" sz="1800" b="1" dirty="0">
                <a:solidFill>
                  <a:schemeClr val="bg1"/>
                </a:solidFill>
              </a:rPr>
              <a:t> add </a:t>
            </a:r>
            <a:r>
              <a:rPr lang="en-US" sz="1800" b="1" dirty="0" err="1">
                <a:solidFill>
                  <a:schemeClr val="bg1"/>
                </a:solidFill>
              </a:rPr>
              <a:t>hana</a:t>
            </a:r>
            <a:endParaRPr lang="en-US" sz="1800" b="1" dirty="0">
              <a:solidFill>
                <a:schemeClr val="bg1"/>
              </a:solidFill>
            </a:endParaRPr>
          </a:p>
          <a:p>
            <a:r>
              <a:rPr lang="en-IN" sz="1600" dirty="0">
                <a:solidFill>
                  <a:schemeClr val="bg1"/>
                </a:solidFill>
              </a:rPr>
              <a:t>2.   Add the </a:t>
            </a:r>
            <a:r>
              <a:rPr lang="en-IN" sz="1600" dirty="0" err="1">
                <a:solidFill>
                  <a:schemeClr val="bg1"/>
                </a:solidFill>
              </a:rPr>
              <a:t>hana</a:t>
            </a:r>
            <a:r>
              <a:rPr lang="en-IN" sz="1600" dirty="0">
                <a:solidFill>
                  <a:schemeClr val="bg1"/>
                </a:solidFill>
              </a:rPr>
              <a:t> specific deployment format name to our project under </a:t>
            </a:r>
            <a:r>
              <a:rPr lang="en-IN" sz="1600" dirty="0" err="1">
                <a:solidFill>
                  <a:schemeClr val="bg1"/>
                </a:solidFill>
              </a:rPr>
              <a:t>cds</a:t>
            </a:r>
            <a:r>
              <a:rPr lang="en-IN" sz="1600" dirty="0">
                <a:solidFill>
                  <a:schemeClr val="bg1"/>
                </a:solidFill>
              </a:rPr>
              <a:t> section as below inside </a:t>
            </a:r>
            <a:r>
              <a:rPr lang="en-IN" sz="1600" dirty="0" err="1">
                <a:solidFill>
                  <a:schemeClr val="bg1"/>
                </a:solidFill>
              </a:rPr>
              <a:t>package.json</a:t>
            </a:r>
            <a:r>
              <a:rPr lang="en-IN" sz="1600" dirty="0">
                <a:solidFill>
                  <a:schemeClr val="bg1"/>
                </a:solidFill>
              </a:rPr>
              <a:t> file</a:t>
            </a:r>
            <a:br>
              <a:rPr lang="en-IN" sz="1600" dirty="0">
                <a:solidFill>
                  <a:schemeClr val="bg1"/>
                </a:solidFill>
              </a:rPr>
            </a:br>
            <a:r>
              <a:rPr lang="en-US" sz="1200" b="0" dirty="0">
                <a:solidFill>
                  <a:schemeClr val="bg1"/>
                </a:solidFill>
                <a:effectLst/>
                <a:latin typeface="Consolas" panose="020B0609020204030204" pitchFamily="49" charset="0"/>
              </a:rPr>
              <a:t>"</a:t>
            </a:r>
            <a:r>
              <a:rPr lang="en-US" sz="1200" b="0" dirty="0" err="1">
                <a:solidFill>
                  <a:schemeClr val="bg1"/>
                </a:solidFill>
                <a:effectLst/>
                <a:latin typeface="Consolas" panose="020B0609020204030204" pitchFamily="49" charset="0"/>
              </a:rPr>
              <a:t>hana</a:t>
            </a:r>
            <a:r>
              <a:rPr lang="en-US" sz="1200" b="0" dirty="0">
                <a:solidFill>
                  <a:schemeClr val="bg1"/>
                </a:solidFill>
                <a:effectLst/>
                <a:latin typeface="Consolas" panose="020B0609020204030204" pitchFamily="49" charset="0"/>
              </a:rPr>
              <a:t>":{</a:t>
            </a:r>
          </a:p>
          <a:p>
            <a:r>
              <a:rPr lang="en-US" sz="1200" b="0" dirty="0">
                <a:solidFill>
                  <a:schemeClr val="bg1"/>
                </a:solidFill>
                <a:effectLst/>
                <a:latin typeface="Consolas" panose="020B0609020204030204" pitchFamily="49" charset="0"/>
              </a:rPr>
              <a:t>      "deploy-format":"</a:t>
            </a:r>
            <a:r>
              <a:rPr lang="en-US" sz="1200" b="0" dirty="0" err="1">
                <a:solidFill>
                  <a:schemeClr val="bg1"/>
                </a:solidFill>
                <a:effectLst/>
                <a:latin typeface="Consolas" panose="020B0609020204030204" pitchFamily="49" charset="0"/>
              </a:rPr>
              <a:t>hdbtable</a:t>
            </a:r>
            <a:r>
              <a:rPr lang="en-US" sz="1200" b="0" dirty="0">
                <a:solidFill>
                  <a:schemeClr val="bg1"/>
                </a:solidFill>
                <a:effectLst/>
                <a:latin typeface="Consolas" panose="020B0609020204030204" pitchFamily="49" charset="0"/>
              </a:rPr>
              <a:t>"</a:t>
            </a:r>
          </a:p>
          <a:p>
            <a:r>
              <a:rPr lang="en-US" sz="1200" b="0" dirty="0">
                <a:solidFill>
                  <a:schemeClr val="bg1"/>
                </a:solidFill>
                <a:effectLst/>
                <a:latin typeface="Consolas" panose="020B0609020204030204" pitchFamily="49" charset="0"/>
              </a:rPr>
              <a:t>    }</a:t>
            </a:r>
          </a:p>
          <a:p>
            <a:r>
              <a:rPr lang="en-IN" sz="1600" dirty="0">
                <a:solidFill>
                  <a:schemeClr val="bg1"/>
                </a:solidFill>
              </a:rPr>
              <a:t>3. Since the first step added the </a:t>
            </a:r>
            <a:r>
              <a:rPr lang="en-IN" sz="1600" dirty="0" err="1">
                <a:solidFill>
                  <a:schemeClr val="bg1"/>
                </a:solidFill>
              </a:rPr>
              <a:t>hdb</a:t>
            </a:r>
            <a:r>
              <a:rPr lang="en-IN" sz="1600" dirty="0">
                <a:solidFill>
                  <a:schemeClr val="bg1"/>
                </a:solidFill>
              </a:rPr>
              <a:t> node module, we need to install it. Run </a:t>
            </a:r>
            <a:r>
              <a:rPr lang="en-IN" sz="1600" b="1" dirty="0" err="1">
                <a:solidFill>
                  <a:schemeClr val="bg1"/>
                </a:solidFill>
              </a:rPr>
              <a:t>npm</a:t>
            </a:r>
            <a:r>
              <a:rPr lang="en-IN" sz="1600" b="1" dirty="0">
                <a:solidFill>
                  <a:schemeClr val="bg1"/>
                </a:solidFill>
              </a:rPr>
              <a:t> install</a:t>
            </a:r>
          </a:p>
          <a:p>
            <a:r>
              <a:rPr lang="en-IN" sz="1600" dirty="0">
                <a:solidFill>
                  <a:schemeClr val="bg1"/>
                </a:solidFill>
              </a:rPr>
              <a:t>4. We need to perform a build, which will create all the </a:t>
            </a:r>
            <a:r>
              <a:rPr lang="en-IN" sz="1600" dirty="0" err="1">
                <a:solidFill>
                  <a:schemeClr val="bg1"/>
                </a:solidFill>
              </a:rPr>
              <a:t>hana</a:t>
            </a:r>
            <a:r>
              <a:rPr lang="en-IN" sz="1600" dirty="0">
                <a:solidFill>
                  <a:schemeClr val="bg1"/>
                </a:solidFill>
              </a:rPr>
              <a:t> specific files which will be deployed to HANA cloud. </a:t>
            </a:r>
            <a:r>
              <a:rPr lang="en-IN" sz="1600" b="1" dirty="0" err="1">
                <a:solidFill>
                  <a:schemeClr val="bg1"/>
                </a:solidFill>
              </a:rPr>
              <a:t>cds</a:t>
            </a:r>
            <a:r>
              <a:rPr lang="en-IN" sz="1600" b="1" dirty="0">
                <a:solidFill>
                  <a:schemeClr val="bg1"/>
                </a:solidFill>
              </a:rPr>
              <a:t> build --production</a:t>
            </a:r>
            <a:endParaRPr lang="en-IN" sz="1600" dirty="0">
              <a:solidFill>
                <a:schemeClr val="bg1"/>
              </a:solidFill>
            </a:endParaRPr>
          </a:p>
          <a:p>
            <a:r>
              <a:rPr lang="en-IN" sz="1600" dirty="0">
                <a:solidFill>
                  <a:schemeClr val="bg1"/>
                </a:solidFill>
              </a:rPr>
              <a:t>5. We need to login to cloud foundry from BAS – </a:t>
            </a:r>
            <a:r>
              <a:rPr lang="en-IN" sz="1600" b="1" dirty="0" err="1">
                <a:solidFill>
                  <a:schemeClr val="bg1"/>
                </a:solidFill>
              </a:rPr>
              <a:t>cf</a:t>
            </a:r>
            <a:r>
              <a:rPr lang="en-IN" sz="1600" b="1" dirty="0">
                <a:solidFill>
                  <a:schemeClr val="bg1"/>
                </a:solidFill>
              </a:rPr>
              <a:t> login</a:t>
            </a:r>
          </a:p>
          <a:p>
            <a:r>
              <a:rPr lang="en-IN" sz="1600" dirty="0">
                <a:solidFill>
                  <a:schemeClr val="bg1"/>
                </a:solidFill>
              </a:rPr>
              <a:t>6. Finally we need to deploy the DB and everything to SAP HANA Cloud – </a:t>
            </a:r>
            <a:r>
              <a:rPr lang="en-IN" sz="1600" b="1" dirty="0" err="1">
                <a:solidFill>
                  <a:schemeClr val="bg1"/>
                </a:solidFill>
              </a:rPr>
              <a:t>cds</a:t>
            </a:r>
            <a:r>
              <a:rPr lang="en-IN" sz="1600" b="1" dirty="0">
                <a:solidFill>
                  <a:schemeClr val="bg1"/>
                </a:solidFill>
              </a:rPr>
              <a:t> deploy --to </a:t>
            </a:r>
            <a:r>
              <a:rPr lang="en-IN" sz="1600" b="1" dirty="0" err="1">
                <a:solidFill>
                  <a:schemeClr val="bg1"/>
                </a:solidFill>
              </a:rPr>
              <a:t>hana:batman</a:t>
            </a:r>
            <a:endParaRPr lang="en-IN" sz="1600" b="1" dirty="0">
              <a:solidFill>
                <a:schemeClr val="bg1"/>
              </a:solidFill>
            </a:endParaRPr>
          </a:p>
          <a:p>
            <a:r>
              <a:rPr lang="en-IN" sz="1600" dirty="0">
                <a:solidFill>
                  <a:schemeClr val="bg1"/>
                </a:solidFill>
              </a:rPr>
              <a:t>7. We fixed issues related to excel format of HANA and changed the size of field </a:t>
            </a:r>
            <a:r>
              <a:rPr lang="en-IN" sz="1600" dirty="0" err="1">
                <a:solidFill>
                  <a:schemeClr val="bg1"/>
                </a:solidFill>
              </a:rPr>
              <a:t>bankid</a:t>
            </a:r>
            <a:r>
              <a:rPr lang="en-IN" sz="1600" dirty="0">
                <a:solidFill>
                  <a:schemeClr val="bg1"/>
                </a:solidFill>
              </a:rPr>
              <a:t> for employee, redo the build and deploy</a:t>
            </a:r>
          </a:p>
          <a:p>
            <a:r>
              <a:rPr lang="en-IN" sz="1600" dirty="0">
                <a:solidFill>
                  <a:schemeClr val="bg1"/>
                </a:solidFill>
              </a:rPr>
              <a:t>8. If deployment worked, a new file </a:t>
            </a:r>
            <a:r>
              <a:rPr lang="en-IN" sz="1600" b="1" dirty="0" err="1">
                <a:solidFill>
                  <a:schemeClr val="bg1"/>
                </a:solidFill>
              </a:rPr>
              <a:t>cdsrc-private.json</a:t>
            </a:r>
            <a:r>
              <a:rPr lang="en-IN" sz="1600" b="1" dirty="0">
                <a:solidFill>
                  <a:schemeClr val="bg1"/>
                </a:solidFill>
              </a:rPr>
              <a:t> </a:t>
            </a:r>
            <a:r>
              <a:rPr lang="en-IN" sz="1600" dirty="0">
                <a:solidFill>
                  <a:schemeClr val="bg1"/>
                </a:solidFill>
              </a:rPr>
              <a:t>gets created automatically, this file contain the information about which container in SAP BTP HANA Cloud to connect to. And the private key is stored in this file.</a:t>
            </a:r>
          </a:p>
          <a:p>
            <a:r>
              <a:rPr lang="en-IN" sz="1600" dirty="0">
                <a:solidFill>
                  <a:schemeClr val="bg1"/>
                </a:solidFill>
              </a:rPr>
              <a:t>9. Provide the credentials which will be used to connect database, start using </a:t>
            </a:r>
            <a:r>
              <a:rPr lang="en-IN" sz="1600" b="1" dirty="0" err="1">
                <a:solidFill>
                  <a:schemeClr val="bg1"/>
                </a:solidFill>
              </a:rPr>
              <a:t>cds</a:t>
            </a:r>
            <a:r>
              <a:rPr lang="en-IN" sz="1600" b="1" dirty="0">
                <a:solidFill>
                  <a:schemeClr val="bg1"/>
                </a:solidFill>
              </a:rPr>
              <a:t> watch --profile hybrid</a:t>
            </a:r>
            <a:endParaRPr lang="en-IN" sz="1600" dirty="0">
              <a:solidFill>
                <a:schemeClr val="bg1"/>
              </a:solidFill>
            </a:endParaRPr>
          </a:p>
          <a:p>
            <a:r>
              <a:rPr lang="en-US" sz="1200" b="0" dirty="0">
                <a:solidFill>
                  <a:schemeClr val="bg1"/>
                </a:solidFill>
                <a:effectLst/>
                <a:latin typeface="Consolas" panose="020B0609020204030204" pitchFamily="49" charset="0"/>
              </a:rPr>
              <a:t>"credentials": {</a:t>
            </a:r>
          </a:p>
          <a:p>
            <a:r>
              <a:rPr lang="en-US" sz="1200" b="0" dirty="0">
                <a:solidFill>
                  <a:schemeClr val="bg1"/>
                </a:solidFill>
                <a:effectLst/>
                <a:latin typeface="Consolas" panose="020B0609020204030204" pitchFamily="49" charset="0"/>
              </a:rPr>
              <a:t>          "database": "batman-key"</a:t>
            </a:r>
          </a:p>
          <a:p>
            <a:r>
              <a:rPr lang="en-US" sz="1200" b="0" dirty="0">
                <a:solidFill>
                  <a:schemeClr val="bg1"/>
                </a:solidFill>
                <a:effectLst/>
                <a:latin typeface="Consolas" panose="020B0609020204030204" pitchFamily="49" charset="0"/>
              </a:rPr>
              <a:t>        }</a:t>
            </a:r>
          </a:p>
          <a:p>
            <a:endParaRPr lang="en-IN" sz="1600" dirty="0">
              <a:solidFill>
                <a:schemeClr val="bg1"/>
              </a:solidFill>
            </a:endParaRPr>
          </a:p>
        </p:txBody>
      </p:sp>
    </p:spTree>
    <p:extLst>
      <p:ext uri="{BB962C8B-B14F-4D97-AF65-F5344CB8AC3E}">
        <p14:creationId xmlns:p14="http://schemas.microsoft.com/office/powerpoint/2010/main" val="1776666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Authentication v/s Authorization</a:t>
            </a:r>
            <a:endParaRPr lang="en-IN" dirty="0"/>
          </a:p>
        </p:txBody>
      </p:sp>
      <p:sp>
        <p:nvSpPr>
          <p:cNvPr id="12" name="TextBox 11">
            <a:extLst>
              <a:ext uri="{FF2B5EF4-FFF2-40B4-BE49-F238E27FC236}">
                <a16:creationId xmlns:a16="http://schemas.microsoft.com/office/drawing/2014/main" id="{6F10F899-F228-C7A0-F638-DA5009D28E9C}"/>
              </a:ext>
            </a:extLst>
          </p:cNvPr>
          <p:cNvSpPr txBox="1"/>
          <p:nvPr/>
        </p:nvSpPr>
        <p:spPr>
          <a:xfrm>
            <a:off x="183628" y="785615"/>
            <a:ext cx="11806237" cy="4215441"/>
          </a:xfrm>
          <a:prstGeom prst="rect">
            <a:avLst/>
          </a:prstGeom>
          <a:noFill/>
        </p:spPr>
        <p:txBody>
          <a:bodyPr wrap="square" rtlCol="0">
            <a:spAutoFit/>
          </a:bodyPr>
          <a:lstStyle/>
          <a:p>
            <a:pPr>
              <a:defRPr/>
            </a:pPr>
            <a:r>
              <a:rPr lang="en-US" sz="1400" b="1" kern="0" dirty="0">
                <a:solidFill>
                  <a:prstClr val="white"/>
                </a:solidFill>
                <a:latin typeface="Segoe UI"/>
              </a:rPr>
              <a:t>Authentication</a:t>
            </a:r>
            <a:r>
              <a:rPr lang="en-US" sz="1400" kern="0" dirty="0">
                <a:solidFill>
                  <a:prstClr val="white"/>
                </a:solidFill>
                <a:latin typeface="Segoe UI"/>
              </a:rPr>
              <a:t> – It ensures that is our user a valid user? Has he/she entered valid credentials to login to our app. It is enforced by a login screen. This login screen can also come from IDP like SSO, LDAP, Social integration.</a:t>
            </a:r>
          </a:p>
          <a:p>
            <a:pPr>
              <a:defRPr/>
            </a:pPr>
            <a:endParaRPr lang="en-US" sz="1400" kern="0" dirty="0">
              <a:solidFill>
                <a:prstClr val="white"/>
              </a:solidFill>
              <a:latin typeface="Segoe UI"/>
            </a:endParaRPr>
          </a:p>
          <a:p>
            <a:pPr>
              <a:defRPr/>
            </a:pPr>
            <a:r>
              <a:rPr lang="en-US" sz="1400" b="1" kern="0" dirty="0">
                <a:solidFill>
                  <a:prstClr val="white"/>
                </a:solidFill>
                <a:latin typeface="Segoe UI"/>
              </a:rPr>
              <a:t>Authorization</a:t>
            </a:r>
            <a:r>
              <a:rPr lang="en-US" sz="1400" kern="0" dirty="0">
                <a:solidFill>
                  <a:prstClr val="white"/>
                </a:solidFill>
                <a:latin typeface="Segoe UI"/>
              </a:rPr>
              <a:t> – Once user is authentication, then the authorization comes into play. It ensures, is our user allowed to do certain activities inside app. What is the level of access. E.g. create, update, delete, approve, view.</a:t>
            </a:r>
          </a:p>
          <a:p>
            <a:pPr>
              <a:defRPr/>
            </a:pPr>
            <a:endParaRPr lang="en-US" sz="1600" kern="0" dirty="0">
              <a:solidFill>
                <a:prstClr val="white"/>
              </a:solidFill>
              <a:latin typeface="Segoe UI"/>
            </a:endParaRPr>
          </a:p>
          <a:p>
            <a:pPr>
              <a:defRPr/>
            </a:pPr>
            <a:r>
              <a:rPr lang="en-US" sz="1400" kern="0" dirty="0">
                <a:solidFill>
                  <a:prstClr val="white"/>
                </a:solidFill>
                <a:latin typeface="Segoe UI"/>
              </a:rPr>
              <a:t>SAP BTP </a:t>
            </a:r>
            <a:r>
              <a:rPr lang="en-US" sz="1400" kern="0" dirty="0" err="1">
                <a:solidFill>
                  <a:prstClr val="white"/>
                </a:solidFill>
                <a:latin typeface="Segoe UI"/>
              </a:rPr>
              <a:t>cf</a:t>
            </a:r>
            <a:r>
              <a:rPr lang="en-US" sz="1400" kern="0" dirty="0">
                <a:solidFill>
                  <a:prstClr val="white"/>
                </a:solidFill>
                <a:latin typeface="Segoe UI"/>
              </a:rPr>
              <a:t> environment has a special component called XSUAA – </a:t>
            </a:r>
          </a:p>
          <a:p>
            <a:pPr>
              <a:defRPr/>
            </a:pPr>
            <a:r>
              <a:rPr lang="en-US" sz="1400" kern="0" dirty="0">
                <a:solidFill>
                  <a:prstClr val="white"/>
                </a:solidFill>
                <a:latin typeface="Segoe UI"/>
              </a:rPr>
              <a:t>XS – </a:t>
            </a:r>
            <a:r>
              <a:rPr lang="en-US" sz="1400" kern="0" dirty="0" err="1">
                <a:solidFill>
                  <a:prstClr val="white"/>
                </a:solidFill>
                <a:latin typeface="Segoe UI"/>
              </a:rPr>
              <a:t>eXtended</a:t>
            </a:r>
            <a:r>
              <a:rPr lang="en-US" sz="1400" kern="0" dirty="0">
                <a:solidFill>
                  <a:prstClr val="white"/>
                </a:solidFill>
                <a:latin typeface="Segoe UI"/>
              </a:rPr>
              <a:t> Services</a:t>
            </a:r>
          </a:p>
          <a:p>
            <a:pPr>
              <a:defRPr/>
            </a:pPr>
            <a:r>
              <a:rPr lang="en-US" sz="1400" kern="0" dirty="0">
                <a:solidFill>
                  <a:prstClr val="white"/>
                </a:solidFill>
                <a:latin typeface="Segoe UI"/>
              </a:rPr>
              <a:t>UAA – User Account and Authorization</a:t>
            </a:r>
          </a:p>
          <a:p>
            <a:pPr marL="342797" indent="-342797">
              <a:buFont typeface="Arial" panose="020B0604020202020204" pitchFamily="34" charset="0"/>
              <a:buChar char="•"/>
              <a:defRPr/>
            </a:pPr>
            <a:r>
              <a:rPr lang="en-IN" sz="1400" kern="0" dirty="0">
                <a:solidFill>
                  <a:prstClr val="white"/>
                </a:solidFill>
                <a:latin typeface="Segoe UI"/>
              </a:rPr>
              <a:t>This is an in-built component inside of CF</a:t>
            </a:r>
          </a:p>
          <a:p>
            <a:pPr marL="342797" indent="-342797">
              <a:buFont typeface="Arial" panose="020B0604020202020204" pitchFamily="34" charset="0"/>
              <a:buChar char="•"/>
              <a:defRPr/>
            </a:pPr>
            <a:r>
              <a:rPr lang="en-IN" sz="1400" kern="0" dirty="0">
                <a:solidFill>
                  <a:prstClr val="white"/>
                </a:solidFill>
                <a:latin typeface="Segoe UI"/>
              </a:rPr>
              <a:t>It is responsible to control the user account and authorization</a:t>
            </a:r>
          </a:p>
          <a:p>
            <a:pPr marL="342797" indent="-342797">
              <a:buFont typeface="Arial" panose="020B0604020202020204" pitchFamily="34" charset="0"/>
              <a:buChar char="•"/>
              <a:defRPr/>
            </a:pPr>
            <a:r>
              <a:rPr lang="en-IN" sz="1400" kern="0" dirty="0">
                <a:solidFill>
                  <a:prstClr val="white"/>
                </a:solidFill>
                <a:latin typeface="Segoe UI"/>
              </a:rPr>
              <a:t>It manages our application security</a:t>
            </a:r>
          </a:p>
          <a:p>
            <a:pPr marL="342797" indent="-342797">
              <a:buFont typeface="Arial" panose="020B0604020202020204" pitchFamily="34" charset="0"/>
              <a:buChar char="•"/>
              <a:defRPr/>
            </a:pPr>
            <a:r>
              <a:rPr lang="en-IN" sz="1400" kern="0" dirty="0">
                <a:solidFill>
                  <a:prstClr val="white"/>
                </a:solidFill>
                <a:latin typeface="Segoe UI"/>
              </a:rPr>
              <a:t>In CF we use modular approach to address security</a:t>
            </a:r>
          </a:p>
          <a:p>
            <a:pPr marL="342797" indent="-342797">
              <a:buFont typeface="Arial" panose="020B0604020202020204" pitchFamily="34" charset="0"/>
              <a:buChar char="•"/>
              <a:defRPr/>
            </a:pPr>
            <a:r>
              <a:rPr lang="en-IN" sz="1400" kern="0" dirty="0">
                <a:solidFill>
                  <a:prstClr val="white"/>
                </a:solidFill>
                <a:latin typeface="Segoe UI"/>
              </a:rPr>
              <a:t>As a developer we need to decide what roles and level of security we need in our app. Example, we need to secure </a:t>
            </a:r>
            <a:r>
              <a:rPr lang="en-IN" sz="1400" kern="0" dirty="0" err="1">
                <a:solidFill>
                  <a:prstClr val="white"/>
                </a:solidFill>
                <a:latin typeface="Segoe UI"/>
              </a:rPr>
              <a:t>odata</a:t>
            </a:r>
            <a:r>
              <a:rPr lang="en-IN" sz="1400" kern="0" dirty="0">
                <a:solidFill>
                  <a:prstClr val="white"/>
                </a:solidFill>
                <a:latin typeface="Segoe UI"/>
              </a:rPr>
              <a:t> resource /</a:t>
            </a:r>
            <a:r>
              <a:rPr lang="en-IN" sz="1400" kern="0" dirty="0" err="1">
                <a:solidFill>
                  <a:prstClr val="white"/>
                </a:solidFill>
                <a:latin typeface="Segoe UI"/>
              </a:rPr>
              <a:t>Anubhav.svc</a:t>
            </a:r>
            <a:endParaRPr lang="en-IN" sz="1400" kern="0" dirty="0">
              <a:solidFill>
                <a:prstClr val="white"/>
              </a:solidFill>
              <a:latin typeface="Segoe UI"/>
            </a:endParaRPr>
          </a:p>
          <a:p>
            <a:pPr marL="342797" indent="-342797">
              <a:buFont typeface="Arial" panose="020B0604020202020204" pitchFamily="34" charset="0"/>
              <a:buChar char="•"/>
              <a:defRPr/>
            </a:pPr>
            <a:r>
              <a:rPr lang="en-IN" sz="1400" kern="0" dirty="0">
                <a:solidFill>
                  <a:prstClr val="white"/>
                </a:solidFill>
                <a:latin typeface="Segoe UI"/>
              </a:rPr>
              <a:t>Usually we define Viewer, Editor</a:t>
            </a:r>
          </a:p>
          <a:p>
            <a:pPr marL="342797" indent="-342797">
              <a:buFont typeface="Arial" panose="020B0604020202020204" pitchFamily="34" charset="0"/>
              <a:buChar char="•"/>
              <a:defRPr/>
            </a:pPr>
            <a:r>
              <a:rPr lang="en-IN" sz="1400" kern="0" dirty="0">
                <a:solidFill>
                  <a:prstClr val="white"/>
                </a:solidFill>
                <a:latin typeface="Segoe UI"/>
              </a:rPr>
              <a:t>We need to define our scope and role templates inside a special file called </a:t>
            </a:r>
            <a:r>
              <a:rPr lang="en-IN" sz="1400" b="1" kern="0" dirty="0" err="1">
                <a:solidFill>
                  <a:prstClr val="white"/>
                </a:solidFill>
                <a:latin typeface="Segoe UI"/>
              </a:rPr>
              <a:t>xs-security.json</a:t>
            </a:r>
            <a:r>
              <a:rPr lang="en-IN" sz="1400" b="1" kern="0" dirty="0">
                <a:solidFill>
                  <a:prstClr val="white"/>
                </a:solidFill>
                <a:latin typeface="Segoe UI"/>
              </a:rPr>
              <a:t> </a:t>
            </a:r>
            <a:r>
              <a:rPr lang="en-IN" sz="1400" kern="0" dirty="0">
                <a:solidFill>
                  <a:prstClr val="white"/>
                </a:solidFill>
                <a:latin typeface="Segoe UI"/>
              </a:rPr>
              <a:t>file</a:t>
            </a:r>
          </a:p>
          <a:p>
            <a:pPr marL="342797" indent="-342797">
              <a:buFont typeface="Arial" panose="020B0604020202020204" pitchFamily="34" charset="0"/>
              <a:buChar char="•"/>
              <a:defRPr/>
            </a:pPr>
            <a:r>
              <a:rPr lang="en-IN" sz="1400" kern="0" dirty="0">
                <a:solidFill>
                  <a:prstClr val="white"/>
                </a:solidFill>
                <a:latin typeface="Segoe UI"/>
              </a:rPr>
              <a:t>XSUAA Communicates to the </a:t>
            </a:r>
            <a:r>
              <a:rPr lang="en-IN" sz="1400" b="1" kern="0" dirty="0">
                <a:solidFill>
                  <a:prstClr val="white"/>
                </a:solidFill>
                <a:latin typeface="Segoe UI"/>
              </a:rPr>
              <a:t>IDP – Identity Provider</a:t>
            </a:r>
          </a:p>
          <a:p>
            <a:pPr marL="342797" indent="-342797">
              <a:buFont typeface="Arial" panose="020B0604020202020204" pitchFamily="34" charset="0"/>
              <a:buChar char="•"/>
              <a:defRPr/>
            </a:pPr>
            <a:r>
              <a:rPr lang="en-IN" sz="1400" kern="0" dirty="0">
                <a:solidFill>
                  <a:prstClr val="white"/>
                </a:solidFill>
                <a:latin typeface="Segoe UI"/>
              </a:rPr>
              <a:t>Issues </a:t>
            </a:r>
            <a:r>
              <a:rPr lang="en-IN" sz="1400" b="1" kern="0" dirty="0">
                <a:solidFill>
                  <a:prstClr val="white"/>
                </a:solidFill>
                <a:latin typeface="Segoe UI"/>
              </a:rPr>
              <a:t>JWT (JSON web Token) </a:t>
            </a:r>
            <a:r>
              <a:rPr lang="en-IN" sz="1400" kern="0" dirty="0">
                <a:solidFill>
                  <a:prstClr val="white"/>
                </a:solidFill>
                <a:latin typeface="Segoe UI"/>
              </a:rPr>
              <a:t>to cloud foundry router which let user access the app based on permission.</a:t>
            </a:r>
          </a:p>
        </p:txBody>
      </p:sp>
      <p:sp>
        <p:nvSpPr>
          <p:cNvPr id="13" name="Rectangle 12">
            <a:extLst>
              <a:ext uri="{FF2B5EF4-FFF2-40B4-BE49-F238E27FC236}">
                <a16:creationId xmlns:a16="http://schemas.microsoft.com/office/drawing/2014/main" id="{3643048D-A7CA-D41E-C7AC-CCAB701256CA}"/>
              </a:ext>
            </a:extLst>
          </p:cNvPr>
          <p:cNvSpPr/>
          <p:nvPr/>
        </p:nvSpPr>
        <p:spPr>
          <a:xfrm>
            <a:off x="1623413" y="5426324"/>
            <a:ext cx="1727742" cy="895658"/>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399" kern="0" dirty="0">
                <a:solidFill>
                  <a:prstClr val="white"/>
                </a:solidFill>
                <a:latin typeface="Segoe UI"/>
              </a:rPr>
              <a:t>Scope</a:t>
            </a:r>
          </a:p>
          <a:p>
            <a:pPr algn="ctr">
              <a:defRPr/>
            </a:pPr>
            <a:r>
              <a:rPr lang="en-US" sz="2399" kern="0" dirty="0">
                <a:solidFill>
                  <a:prstClr val="white"/>
                </a:solidFill>
                <a:latin typeface="Segoe UI"/>
              </a:rPr>
              <a:t>(Role)</a:t>
            </a:r>
          </a:p>
        </p:txBody>
      </p:sp>
      <p:sp>
        <p:nvSpPr>
          <p:cNvPr id="14" name="Rectangle 13">
            <a:extLst>
              <a:ext uri="{FF2B5EF4-FFF2-40B4-BE49-F238E27FC236}">
                <a16:creationId xmlns:a16="http://schemas.microsoft.com/office/drawing/2014/main" id="{CAF1E737-A025-646B-E1D2-2FDCC17E4BD0}"/>
              </a:ext>
            </a:extLst>
          </p:cNvPr>
          <p:cNvSpPr/>
          <p:nvPr/>
        </p:nvSpPr>
        <p:spPr>
          <a:xfrm>
            <a:off x="5438843" y="5426324"/>
            <a:ext cx="1727742" cy="895658"/>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399" kern="0" dirty="0">
                <a:solidFill>
                  <a:prstClr val="white"/>
                </a:solidFill>
                <a:latin typeface="Segoe UI"/>
              </a:rPr>
              <a:t>Role Template</a:t>
            </a:r>
          </a:p>
        </p:txBody>
      </p:sp>
      <p:cxnSp>
        <p:nvCxnSpPr>
          <p:cNvPr id="15" name="Straight Connector 14">
            <a:extLst>
              <a:ext uri="{FF2B5EF4-FFF2-40B4-BE49-F238E27FC236}">
                <a16:creationId xmlns:a16="http://schemas.microsoft.com/office/drawing/2014/main" id="{40BB33BA-B03F-9320-17D7-F05B3766B37A}"/>
              </a:ext>
            </a:extLst>
          </p:cNvPr>
          <p:cNvCxnSpPr>
            <a:stCxn id="13" idx="3"/>
            <a:endCxn id="14" idx="1"/>
          </p:cNvCxnSpPr>
          <p:nvPr/>
        </p:nvCxnSpPr>
        <p:spPr>
          <a:xfrm>
            <a:off x="3351155" y="5874152"/>
            <a:ext cx="2087688" cy="0"/>
          </a:xfrm>
          <a:prstGeom prst="line">
            <a:avLst/>
          </a:prstGeom>
          <a:noFill/>
          <a:ln w="9525" cap="flat" cmpd="sng" algn="ctr">
            <a:solidFill>
              <a:srgbClr val="202B50">
                <a:shade val="95000"/>
                <a:satMod val="105000"/>
              </a:srgbClr>
            </a:solidFill>
            <a:prstDash val="solid"/>
          </a:ln>
          <a:effectLst/>
        </p:spPr>
      </p:cxnSp>
      <p:sp>
        <p:nvSpPr>
          <p:cNvPr id="16" name="TextBox 15">
            <a:extLst>
              <a:ext uri="{FF2B5EF4-FFF2-40B4-BE49-F238E27FC236}">
                <a16:creationId xmlns:a16="http://schemas.microsoft.com/office/drawing/2014/main" id="{7B3AAFBE-55E6-7165-C524-D53C89F1869D}"/>
              </a:ext>
            </a:extLst>
          </p:cNvPr>
          <p:cNvSpPr txBox="1"/>
          <p:nvPr/>
        </p:nvSpPr>
        <p:spPr>
          <a:xfrm>
            <a:off x="3351155" y="5426323"/>
            <a:ext cx="2375645" cy="461417"/>
          </a:xfrm>
          <a:prstGeom prst="rect">
            <a:avLst/>
          </a:prstGeom>
          <a:noFill/>
        </p:spPr>
        <p:txBody>
          <a:bodyPr wrap="square" rtlCol="0">
            <a:spAutoFit/>
          </a:bodyPr>
          <a:lstStyle/>
          <a:p>
            <a:pPr>
              <a:defRPr/>
            </a:pPr>
            <a:r>
              <a:rPr lang="en-US" sz="2399" kern="0" dirty="0">
                <a:solidFill>
                  <a:prstClr val="white"/>
                </a:solidFill>
                <a:latin typeface="Segoe UI"/>
              </a:rPr>
              <a:t>*	     *</a:t>
            </a:r>
          </a:p>
        </p:txBody>
      </p:sp>
      <p:sp>
        <p:nvSpPr>
          <p:cNvPr id="17" name="Rectangle 16">
            <a:extLst>
              <a:ext uri="{FF2B5EF4-FFF2-40B4-BE49-F238E27FC236}">
                <a16:creationId xmlns:a16="http://schemas.microsoft.com/office/drawing/2014/main" id="{11A855E9-5463-D35A-F9B3-9506DDDF0ED5}"/>
              </a:ext>
            </a:extLst>
          </p:cNvPr>
          <p:cNvSpPr/>
          <p:nvPr/>
        </p:nvSpPr>
        <p:spPr>
          <a:xfrm>
            <a:off x="8390402" y="5426324"/>
            <a:ext cx="1727742" cy="895658"/>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399" kern="0" dirty="0">
                <a:solidFill>
                  <a:prstClr val="white"/>
                </a:solidFill>
                <a:latin typeface="Segoe UI"/>
              </a:rPr>
              <a:t>Role Collection</a:t>
            </a:r>
          </a:p>
        </p:txBody>
      </p:sp>
      <p:cxnSp>
        <p:nvCxnSpPr>
          <p:cNvPr id="18" name="Straight Connector 17">
            <a:extLst>
              <a:ext uri="{FF2B5EF4-FFF2-40B4-BE49-F238E27FC236}">
                <a16:creationId xmlns:a16="http://schemas.microsoft.com/office/drawing/2014/main" id="{AD307554-17F7-7992-5053-6F85F367361B}"/>
              </a:ext>
            </a:extLst>
          </p:cNvPr>
          <p:cNvCxnSpPr>
            <a:stCxn id="14" idx="3"/>
            <a:endCxn id="17" idx="1"/>
          </p:cNvCxnSpPr>
          <p:nvPr/>
        </p:nvCxnSpPr>
        <p:spPr>
          <a:xfrm>
            <a:off x="7166585" y="5874152"/>
            <a:ext cx="1223817" cy="0"/>
          </a:xfrm>
          <a:prstGeom prst="line">
            <a:avLst/>
          </a:prstGeom>
          <a:noFill/>
          <a:ln w="9525" cap="flat" cmpd="sng" algn="ctr">
            <a:solidFill>
              <a:srgbClr val="202B50">
                <a:shade val="95000"/>
                <a:satMod val="105000"/>
              </a:srgbClr>
            </a:solidFill>
            <a:prstDash val="solid"/>
          </a:ln>
          <a:effectLst/>
        </p:spPr>
      </p:cxnSp>
      <p:sp>
        <p:nvSpPr>
          <p:cNvPr id="19" name="TextBox 18">
            <a:extLst>
              <a:ext uri="{FF2B5EF4-FFF2-40B4-BE49-F238E27FC236}">
                <a16:creationId xmlns:a16="http://schemas.microsoft.com/office/drawing/2014/main" id="{67E8CB7F-3920-0EEF-4648-0869E7E16F62}"/>
              </a:ext>
            </a:extLst>
          </p:cNvPr>
          <p:cNvSpPr txBox="1"/>
          <p:nvPr/>
        </p:nvSpPr>
        <p:spPr>
          <a:xfrm>
            <a:off x="7166585" y="5426323"/>
            <a:ext cx="1295806" cy="461417"/>
          </a:xfrm>
          <a:prstGeom prst="rect">
            <a:avLst/>
          </a:prstGeom>
          <a:noFill/>
        </p:spPr>
        <p:txBody>
          <a:bodyPr wrap="square" rtlCol="0">
            <a:spAutoFit/>
          </a:bodyPr>
          <a:lstStyle/>
          <a:p>
            <a:pPr>
              <a:defRPr/>
            </a:pPr>
            <a:r>
              <a:rPr lang="en-US" sz="2399" kern="0" dirty="0">
                <a:solidFill>
                  <a:prstClr val="white"/>
                </a:solidFill>
                <a:latin typeface="Segoe UI"/>
              </a:rPr>
              <a:t>*         *</a:t>
            </a:r>
          </a:p>
        </p:txBody>
      </p:sp>
      <p:sp>
        <p:nvSpPr>
          <p:cNvPr id="20" name="Smiley Face 19">
            <a:extLst>
              <a:ext uri="{FF2B5EF4-FFF2-40B4-BE49-F238E27FC236}">
                <a16:creationId xmlns:a16="http://schemas.microsoft.com/office/drawing/2014/main" id="{DC9EB602-77FC-D2F5-43BC-C520B7ED05D9}"/>
              </a:ext>
            </a:extLst>
          </p:cNvPr>
          <p:cNvSpPr/>
          <p:nvPr/>
        </p:nvSpPr>
        <p:spPr>
          <a:xfrm>
            <a:off x="11054004" y="5334014"/>
            <a:ext cx="719892" cy="646163"/>
          </a:xfrm>
          <a:prstGeom prst="smileyFace">
            <a:avLst/>
          </a:prstGeom>
          <a:gradFill rotWithShape="1">
            <a:gsLst>
              <a:gs pos="0">
                <a:srgbClr val="38C6C6">
                  <a:tint val="50000"/>
                  <a:satMod val="300000"/>
                </a:srgbClr>
              </a:gs>
              <a:gs pos="35000">
                <a:srgbClr val="38C6C6">
                  <a:tint val="37000"/>
                  <a:satMod val="300000"/>
                </a:srgbClr>
              </a:gs>
              <a:gs pos="100000">
                <a:srgbClr val="38C6C6">
                  <a:tint val="15000"/>
                  <a:satMod val="350000"/>
                </a:srgbClr>
              </a:gs>
            </a:gsLst>
            <a:lin ang="16200000" scaled="1"/>
          </a:gradFill>
          <a:ln w="9525" cap="flat" cmpd="sng" algn="ctr">
            <a:solidFill>
              <a:sysClr val="windowText" lastClr="000000">
                <a:lumMod val="95000"/>
                <a:lumOff val="5000"/>
              </a:sysClr>
            </a:solidFill>
            <a:prstDash val="solid"/>
          </a:ln>
          <a:effectLst>
            <a:outerShdw blurRad="40000" dist="20000" dir="5400000" rotWithShape="0">
              <a:srgbClr val="000000">
                <a:alpha val="38000"/>
              </a:srgbClr>
            </a:outerShdw>
          </a:effectLst>
        </p:spPr>
        <p:txBody>
          <a:bodyPr rtlCol="0" anchor="ctr"/>
          <a:lstStyle/>
          <a:p>
            <a:pPr algn="ctr">
              <a:defRPr/>
            </a:pPr>
            <a:endParaRPr lang="en-US" sz="2399" b="1" kern="0" dirty="0">
              <a:solidFill>
                <a:prstClr val="white"/>
              </a:solidFill>
              <a:latin typeface="Segoe UI"/>
            </a:endParaRPr>
          </a:p>
        </p:txBody>
      </p:sp>
      <p:cxnSp>
        <p:nvCxnSpPr>
          <p:cNvPr id="21" name="Connector: Elbow 20">
            <a:extLst>
              <a:ext uri="{FF2B5EF4-FFF2-40B4-BE49-F238E27FC236}">
                <a16:creationId xmlns:a16="http://schemas.microsoft.com/office/drawing/2014/main" id="{39FB7B0B-43C4-53CC-F7CB-9A6A0904A3A3}"/>
              </a:ext>
            </a:extLst>
          </p:cNvPr>
          <p:cNvCxnSpPr>
            <a:stCxn id="17" idx="3"/>
            <a:endCxn id="20" idx="4"/>
          </p:cNvCxnSpPr>
          <p:nvPr/>
        </p:nvCxnSpPr>
        <p:spPr>
          <a:xfrm>
            <a:off x="10118144" y="5874154"/>
            <a:ext cx="1295806" cy="106023"/>
          </a:xfrm>
          <a:prstGeom prst="bentConnector4">
            <a:avLst>
              <a:gd name="adj1" fmla="val 36111"/>
              <a:gd name="adj2" fmla="val 315557"/>
            </a:avLst>
          </a:prstGeom>
          <a:noFill/>
          <a:ln w="9525" cap="flat" cmpd="sng" algn="ctr">
            <a:solidFill>
              <a:srgbClr val="202B50">
                <a:shade val="95000"/>
                <a:satMod val="105000"/>
              </a:srgbClr>
            </a:solidFill>
            <a:prstDash val="solid"/>
            <a:tailEnd type="triangle"/>
          </a:ln>
          <a:effectLst/>
        </p:spPr>
      </p:cxnSp>
    </p:spTree>
    <p:extLst>
      <p:ext uri="{BB962C8B-B14F-4D97-AF65-F5344CB8AC3E}">
        <p14:creationId xmlns:p14="http://schemas.microsoft.com/office/powerpoint/2010/main" val="2742072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IDP – Identity Provider</a:t>
            </a:r>
            <a:endParaRPr lang="en-IN" dirty="0"/>
          </a:p>
        </p:txBody>
      </p:sp>
      <p:sp>
        <p:nvSpPr>
          <p:cNvPr id="10" name="Slide Number Placeholder 3">
            <a:extLst>
              <a:ext uri="{FF2B5EF4-FFF2-40B4-BE49-F238E27FC236}">
                <a16:creationId xmlns:a16="http://schemas.microsoft.com/office/drawing/2014/main" id="{2F3035AE-3E52-4994-6211-AE55192D28F5}"/>
              </a:ext>
            </a:extLst>
          </p:cNvPr>
          <p:cNvSpPr>
            <a:spLocks noGrp="1"/>
          </p:cNvSpPr>
          <p:nvPr>
            <p:ph type="sldNum" sz="quarter" idx="12"/>
          </p:nvPr>
        </p:nvSpPr>
        <p:spPr>
          <a:xfrm flipH="1">
            <a:off x="11637584" y="6596527"/>
            <a:ext cx="218945" cy="143978"/>
          </a:xfrm>
          <a:ln>
            <a:solidFill>
              <a:schemeClr val="bg1"/>
            </a:solidFill>
          </a:ln>
        </p:spPr>
        <p:txBody>
          <a:bodyPr/>
          <a:lstStyle/>
          <a:p>
            <a:pPr defTabSz="1218621"/>
            <a:fld id="{96E69268-9C8B-4EBF-A9EE-DC5DC2D48DC3}" type="slidenum">
              <a:rPr lang="en-US">
                <a:solidFill>
                  <a:prstClr val="white"/>
                </a:solidFill>
                <a:latin typeface="Segoe UI"/>
              </a:rPr>
              <a:pPr defTabSz="1218621"/>
              <a:t>18</a:t>
            </a:fld>
            <a:endParaRPr lang="en-US" dirty="0">
              <a:solidFill>
                <a:prstClr val="white"/>
              </a:solidFill>
              <a:latin typeface="Segoe UI Black" panose="020B0A02040204020203" pitchFamily="34" charset="0"/>
              <a:ea typeface="Segoe UI Black" panose="020B0A02040204020203" pitchFamily="34" charset="0"/>
            </a:endParaRPr>
          </a:p>
        </p:txBody>
      </p:sp>
      <p:sp>
        <p:nvSpPr>
          <p:cNvPr id="11" name="TextBox 10">
            <a:extLst>
              <a:ext uri="{FF2B5EF4-FFF2-40B4-BE49-F238E27FC236}">
                <a16:creationId xmlns:a16="http://schemas.microsoft.com/office/drawing/2014/main" id="{2362F458-B5B7-154C-F189-BA5A239E04AA}"/>
              </a:ext>
            </a:extLst>
          </p:cNvPr>
          <p:cNvSpPr txBox="1"/>
          <p:nvPr/>
        </p:nvSpPr>
        <p:spPr>
          <a:xfrm>
            <a:off x="191294" y="745067"/>
            <a:ext cx="11806237" cy="830781"/>
          </a:xfrm>
          <a:prstGeom prst="rect">
            <a:avLst/>
          </a:prstGeom>
          <a:noFill/>
          <a:ln>
            <a:noFill/>
          </a:ln>
        </p:spPr>
        <p:txBody>
          <a:bodyPr wrap="square" rtlCol="0">
            <a:spAutoFit/>
          </a:bodyPr>
          <a:lstStyle/>
          <a:p>
            <a:pPr defTabSz="1218621"/>
            <a:r>
              <a:rPr lang="en-US" sz="1600" dirty="0">
                <a:solidFill>
                  <a:prstClr val="white"/>
                </a:solidFill>
                <a:latin typeface="Segoe UI"/>
              </a:rPr>
              <a:t>An identity provider is a software or group of software which stores all the user credentials and their scopes (roles) in itself. This will centralize the user management in company and simplify the login process to different apps. This way user do not need to remember multiple passwords to multiple apps.</a:t>
            </a:r>
            <a:endParaRPr lang="en-IN" sz="1600" dirty="0">
              <a:solidFill>
                <a:prstClr val="white"/>
              </a:solidFill>
              <a:latin typeface="Segoe UI"/>
            </a:endParaRPr>
          </a:p>
        </p:txBody>
      </p:sp>
      <p:sp>
        <p:nvSpPr>
          <p:cNvPr id="12" name="Rectangle 11">
            <a:extLst>
              <a:ext uri="{FF2B5EF4-FFF2-40B4-BE49-F238E27FC236}">
                <a16:creationId xmlns:a16="http://schemas.microsoft.com/office/drawing/2014/main" id="{1713AAA2-6DEA-AA00-A36C-E150CA26CDC0}"/>
              </a:ext>
            </a:extLst>
          </p:cNvPr>
          <p:cNvSpPr/>
          <p:nvPr/>
        </p:nvSpPr>
        <p:spPr>
          <a:xfrm>
            <a:off x="3502799" y="1773200"/>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Portal</a:t>
            </a:r>
          </a:p>
        </p:txBody>
      </p:sp>
      <p:sp>
        <p:nvSpPr>
          <p:cNvPr id="13" name="Rectangle 12">
            <a:extLst>
              <a:ext uri="{FF2B5EF4-FFF2-40B4-BE49-F238E27FC236}">
                <a16:creationId xmlns:a16="http://schemas.microsoft.com/office/drawing/2014/main" id="{9E1B9187-7A51-944A-FE75-AE7CA8C09B1E}"/>
              </a:ext>
            </a:extLst>
          </p:cNvPr>
          <p:cNvSpPr/>
          <p:nvPr/>
        </p:nvSpPr>
        <p:spPr>
          <a:xfrm>
            <a:off x="3502799" y="2459418"/>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Launchpad</a:t>
            </a:r>
          </a:p>
        </p:txBody>
      </p:sp>
      <p:sp>
        <p:nvSpPr>
          <p:cNvPr id="14" name="Rectangle 13">
            <a:extLst>
              <a:ext uri="{FF2B5EF4-FFF2-40B4-BE49-F238E27FC236}">
                <a16:creationId xmlns:a16="http://schemas.microsoft.com/office/drawing/2014/main" id="{9FCB960D-CAA4-5664-1FA8-E37E384BDDA6}"/>
              </a:ext>
            </a:extLst>
          </p:cNvPr>
          <p:cNvSpPr/>
          <p:nvPr/>
        </p:nvSpPr>
        <p:spPr>
          <a:xfrm>
            <a:off x="3502799" y="3155302"/>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Dedicated SRM</a:t>
            </a:r>
          </a:p>
        </p:txBody>
      </p:sp>
      <p:sp>
        <p:nvSpPr>
          <p:cNvPr id="15" name="Rectangle 14">
            <a:extLst>
              <a:ext uri="{FF2B5EF4-FFF2-40B4-BE49-F238E27FC236}">
                <a16:creationId xmlns:a16="http://schemas.microsoft.com/office/drawing/2014/main" id="{9913C176-6984-A538-324D-90535DAEDDF5}"/>
              </a:ext>
            </a:extLst>
          </p:cNvPr>
          <p:cNvSpPr/>
          <p:nvPr/>
        </p:nvSpPr>
        <p:spPr>
          <a:xfrm>
            <a:off x="3502799" y="3838466"/>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SAP Server</a:t>
            </a:r>
          </a:p>
        </p:txBody>
      </p:sp>
      <p:sp>
        <p:nvSpPr>
          <p:cNvPr id="16" name="Rectangle 15">
            <a:extLst>
              <a:ext uri="{FF2B5EF4-FFF2-40B4-BE49-F238E27FC236}">
                <a16:creationId xmlns:a16="http://schemas.microsoft.com/office/drawing/2014/main" id="{589C4928-B238-BC26-0800-90E199EC2DA8}"/>
              </a:ext>
            </a:extLst>
          </p:cNvPr>
          <p:cNvSpPr/>
          <p:nvPr/>
        </p:nvSpPr>
        <p:spPr>
          <a:xfrm>
            <a:off x="3505536" y="4501267"/>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Outlook</a:t>
            </a:r>
          </a:p>
        </p:txBody>
      </p:sp>
      <p:pic>
        <p:nvPicPr>
          <p:cNvPr id="17" name="Picture 16" descr="Icon&#10;&#10;Description automatically generated">
            <a:extLst>
              <a:ext uri="{FF2B5EF4-FFF2-40B4-BE49-F238E27FC236}">
                <a16:creationId xmlns:a16="http://schemas.microsoft.com/office/drawing/2014/main" id="{39D951F8-AAB4-A0F2-64B5-B0695D8D1380}"/>
              </a:ext>
            </a:extLst>
          </p:cNvPr>
          <p:cNvPicPr>
            <a:picLocks noChangeAspect="1"/>
          </p:cNvPicPr>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1512" t="9401" r="10243" b="17538"/>
          <a:stretch/>
        </p:blipFill>
        <p:spPr>
          <a:xfrm>
            <a:off x="407263" y="1853558"/>
            <a:ext cx="982807" cy="991115"/>
          </a:xfrm>
          <a:prstGeom prst="rect">
            <a:avLst/>
          </a:prstGeom>
          <a:ln>
            <a:solidFill>
              <a:schemeClr val="bg1"/>
            </a:solidFill>
          </a:ln>
        </p:spPr>
      </p:pic>
      <p:sp>
        <p:nvSpPr>
          <p:cNvPr id="18" name="Rectangle 17">
            <a:extLst>
              <a:ext uri="{FF2B5EF4-FFF2-40B4-BE49-F238E27FC236}">
                <a16:creationId xmlns:a16="http://schemas.microsoft.com/office/drawing/2014/main" id="{36D70D1E-84DF-C8FB-E0C6-192510CBE30B}"/>
              </a:ext>
            </a:extLst>
          </p:cNvPr>
          <p:cNvSpPr/>
          <p:nvPr/>
        </p:nvSpPr>
        <p:spPr>
          <a:xfrm>
            <a:off x="389118" y="3807751"/>
            <a:ext cx="982807" cy="53347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SSO</a:t>
            </a:r>
          </a:p>
        </p:txBody>
      </p:sp>
      <p:sp>
        <p:nvSpPr>
          <p:cNvPr id="19" name="TextBox 18">
            <a:extLst>
              <a:ext uri="{FF2B5EF4-FFF2-40B4-BE49-F238E27FC236}">
                <a16:creationId xmlns:a16="http://schemas.microsoft.com/office/drawing/2014/main" id="{8E35FBE6-EE4A-7358-7C15-CA18584BCB9F}"/>
              </a:ext>
            </a:extLst>
          </p:cNvPr>
          <p:cNvSpPr txBox="1"/>
          <p:nvPr/>
        </p:nvSpPr>
        <p:spPr>
          <a:xfrm>
            <a:off x="107446" y="4582175"/>
            <a:ext cx="3239516" cy="1076937"/>
          </a:xfrm>
          <a:prstGeom prst="rect">
            <a:avLst/>
          </a:prstGeom>
          <a:noFill/>
          <a:ln>
            <a:noFill/>
          </a:ln>
        </p:spPr>
        <p:txBody>
          <a:bodyPr wrap="square" rtlCol="0">
            <a:spAutoFit/>
          </a:bodyPr>
          <a:lstStyle/>
          <a:p>
            <a:pPr marL="342797" indent="-342797" defTabSz="1218621">
              <a:buFont typeface="Arial" panose="020B0604020202020204" pitchFamily="34" charset="0"/>
              <a:buChar char="•"/>
            </a:pPr>
            <a:r>
              <a:rPr lang="en-US" sz="1600" dirty="0">
                <a:solidFill>
                  <a:prstClr val="white"/>
                </a:solidFill>
                <a:latin typeface="Segoe UI"/>
              </a:rPr>
              <a:t>User/email/password</a:t>
            </a:r>
          </a:p>
          <a:p>
            <a:pPr marL="342797" indent="-342797" defTabSz="1218621">
              <a:buFont typeface="Arial" panose="020B0604020202020204" pitchFamily="34" charset="0"/>
              <a:buChar char="•"/>
            </a:pPr>
            <a:r>
              <a:rPr lang="en-US" sz="1600" dirty="0">
                <a:solidFill>
                  <a:prstClr val="white"/>
                </a:solidFill>
                <a:latin typeface="Segoe UI"/>
              </a:rPr>
              <a:t>Single source of truth</a:t>
            </a:r>
          </a:p>
          <a:p>
            <a:pPr marL="342797" indent="-342797" defTabSz="1218621">
              <a:buFont typeface="Arial" panose="020B0604020202020204" pitchFamily="34" charset="0"/>
              <a:buChar char="•"/>
            </a:pPr>
            <a:r>
              <a:rPr lang="en-US" sz="1600" dirty="0">
                <a:solidFill>
                  <a:prstClr val="white"/>
                </a:solidFill>
                <a:latin typeface="Segoe UI"/>
              </a:rPr>
              <a:t>Trust relation</a:t>
            </a:r>
          </a:p>
          <a:p>
            <a:pPr marL="342797" indent="-342797" defTabSz="1218621">
              <a:buFont typeface="Arial" panose="020B0604020202020204" pitchFamily="34" charset="0"/>
              <a:buChar char="•"/>
            </a:pPr>
            <a:r>
              <a:rPr lang="en-US" sz="1600" dirty="0">
                <a:solidFill>
                  <a:prstClr val="white"/>
                </a:solidFill>
                <a:latin typeface="Segoe UI"/>
              </a:rPr>
              <a:t>Scope- clerk, manager, </a:t>
            </a:r>
            <a:r>
              <a:rPr lang="en-US" sz="1600" dirty="0" err="1">
                <a:solidFill>
                  <a:prstClr val="white"/>
                </a:solidFill>
                <a:latin typeface="Segoe UI"/>
              </a:rPr>
              <a:t>ceo</a:t>
            </a:r>
            <a:endParaRPr lang="en-US" sz="1600" dirty="0">
              <a:solidFill>
                <a:prstClr val="white"/>
              </a:solidFill>
              <a:latin typeface="Segoe UI"/>
            </a:endParaRPr>
          </a:p>
        </p:txBody>
      </p:sp>
      <p:cxnSp>
        <p:nvCxnSpPr>
          <p:cNvPr id="20" name="Connector: Elbow 19">
            <a:extLst>
              <a:ext uri="{FF2B5EF4-FFF2-40B4-BE49-F238E27FC236}">
                <a16:creationId xmlns:a16="http://schemas.microsoft.com/office/drawing/2014/main" id="{A06E4B9A-E55F-7DAF-07FF-C736E0A752F5}"/>
              </a:ext>
            </a:extLst>
          </p:cNvPr>
          <p:cNvCxnSpPr>
            <a:stCxn id="18" idx="3"/>
            <a:endCxn id="12" idx="1"/>
          </p:cNvCxnSpPr>
          <p:nvPr/>
        </p:nvCxnSpPr>
        <p:spPr>
          <a:xfrm flipV="1">
            <a:off x="1371925" y="2061157"/>
            <a:ext cx="2130876" cy="2013332"/>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56443317-E2EA-2C86-ECE8-16E203402076}"/>
              </a:ext>
            </a:extLst>
          </p:cNvPr>
          <p:cNvCxnSpPr>
            <a:stCxn id="18" idx="3"/>
            <a:endCxn id="13" idx="1"/>
          </p:cNvCxnSpPr>
          <p:nvPr/>
        </p:nvCxnSpPr>
        <p:spPr>
          <a:xfrm flipV="1">
            <a:off x="1371925" y="2747375"/>
            <a:ext cx="2130876" cy="1327114"/>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08849323-73AD-A813-42B8-53A87C2E44C2}"/>
              </a:ext>
            </a:extLst>
          </p:cNvPr>
          <p:cNvCxnSpPr>
            <a:stCxn id="18" idx="3"/>
            <a:endCxn id="16" idx="1"/>
          </p:cNvCxnSpPr>
          <p:nvPr/>
        </p:nvCxnSpPr>
        <p:spPr>
          <a:xfrm>
            <a:off x="1371923" y="4074490"/>
            <a:ext cx="2133612" cy="714735"/>
          </a:xfrm>
          <a:prstGeom prst="bentConnector3">
            <a:avLst>
              <a:gd name="adj1" fmla="val 68889"/>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B4AB3834-6AC9-C350-02E7-3D7213F7E79A}"/>
              </a:ext>
            </a:extLst>
          </p:cNvPr>
          <p:cNvCxnSpPr>
            <a:stCxn id="18" idx="3"/>
            <a:endCxn id="14" idx="1"/>
          </p:cNvCxnSpPr>
          <p:nvPr/>
        </p:nvCxnSpPr>
        <p:spPr>
          <a:xfrm flipV="1">
            <a:off x="1371925" y="3443259"/>
            <a:ext cx="2130876" cy="631230"/>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39DA4809-328C-6EED-69FE-2327C386C972}"/>
              </a:ext>
            </a:extLst>
          </p:cNvPr>
          <p:cNvCxnSpPr>
            <a:stCxn id="18" idx="3"/>
            <a:endCxn id="15" idx="1"/>
          </p:cNvCxnSpPr>
          <p:nvPr/>
        </p:nvCxnSpPr>
        <p:spPr>
          <a:xfrm>
            <a:off x="1371925" y="4074489"/>
            <a:ext cx="2130876" cy="51934"/>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Arrow: Right 24">
            <a:extLst>
              <a:ext uri="{FF2B5EF4-FFF2-40B4-BE49-F238E27FC236}">
                <a16:creationId xmlns:a16="http://schemas.microsoft.com/office/drawing/2014/main" id="{3669FCA9-87D0-AC5F-55AA-0597B8F77F08}"/>
              </a:ext>
            </a:extLst>
          </p:cNvPr>
          <p:cNvSpPr/>
          <p:nvPr/>
        </p:nvSpPr>
        <p:spPr>
          <a:xfrm>
            <a:off x="1371925" y="1989763"/>
            <a:ext cx="2130876" cy="45707"/>
          </a:xfrm>
          <a:prstGeom prst="righ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endParaRPr lang="en-US" sz="2399">
              <a:solidFill>
                <a:prstClr val="white"/>
              </a:solidFill>
              <a:latin typeface="Segoe UI"/>
            </a:endParaRPr>
          </a:p>
        </p:txBody>
      </p:sp>
      <p:sp>
        <p:nvSpPr>
          <p:cNvPr id="26" name="Arrow: Down 25">
            <a:extLst>
              <a:ext uri="{FF2B5EF4-FFF2-40B4-BE49-F238E27FC236}">
                <a16:creationId xmlns:a16="http://schemas.microsoft.com/office/drawing/2014/main" id="{A8345884-5E1C-A794-D6F2-A15B553F7C24}"/>
              </a:ext>
            </a:extLst>
          </p:cNvPr>
          <p:cNvSpPr/>
          <p:nvPr/>
        </p:nvSpPr>
        <p:spPr>
          <a:xfrm rot="2714639">
            <a:off x="2318350" y="1942625"/>
            <a:ext cx="143978" cy="2185413"/>
          </a:xfrm>
          <a:prstGeom prst="down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endParaRPr lang="en-US" sz="2399">
              <a:solidFill>
                <a:prstClr val="white"/>
              </a:solidFill>
              <a:latin typeface="Segoe UI"/>
            </a:endParaRPr>
          </a:p>
        </p:txBody>
      </p:sp>
      <p:pic>
        <p:nvPicPr>
          <p:cNvPr id="27" name="Picture 26" descr="Icon&#10;&#10;Description automatically generated">
            <a:extLst>
              <a:ext uri="{FF2B5EF4-FFF2-40B4-BE49-F238E27FC236}">
                <a16:creationId xmlns:a16="http://schemas.microsoft.com/office/drawing/2014/main" id="{08CC5429-0F02-836F-E9B5-6972D4792749}"/>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159077" y="3706055"/>
            <a:ext cx="666351" cy="666351"/>
          </a:xfrm>
          <a:prstGeom prst="rect">
            <a:avLst/>
          </a:prstGeom>
          <a:ln>
            <a:solidFill>
              <a:schemeClr val="bg1"/>
            </a:solidFill>
          </a:ln>
        </p:spPr>
      </p:pic>
      <p:sp>
        <p:nvSpPr>
          <p:cNvPr id="28" name="Rectangle 27">
            <a:extLst>
              <a:ext uri="{FF2B5EF4-FFF2-40B4-BE49-F238E27FC236}">
                <a16:creationId xmlns:a16="http://schemas.microsoft.com/office/drawing/2014/main" id="{968180D4-9E3E-DBC4-F148-C59BD00E9B2C}"/>
              </a:ext>
            </a:extLst>
          </p:cNvPr>
          <p:cNvSpPr/>
          <p:nvPr/>
        </p:nvSpPr>
        <p:spPr>
          <a:xfrm>
            <a:off x="3505536" y="5184432"/>
            <a:ext cx="1871720" cy="374843"/>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1800" dirty="0">
                <a:solidFill>
                  <a:prstClr val="white"/>
                </a:solidFill>
                <a:latin typeface="Segoe UI"/>
              </a:rPr>
              <a:t>Our cloud app</a:t>
            </a:r>
          </a:p>
        </p:txBody>
      </p:sp>
      <p:sp>
        <p:nvSpPr>
          <p:cNvPr id="29" name="Rectangle 28">
            <a:extLst>
              <a:ext uri="{FF2B5EF4-FFF2-40B4-BE49-F238E27FC236}">
                <a16:creationId xmlns:a16="http://schemas.microsoft.com/office/drawing/2014/main" id="{10601AA0-415A-129A-44AA-F47497DD9974}"/>
              </a:ext>
            </a:extLst>
          </p:cNvPr>
          <p:cNvSpPr/>
          <p:nvPr/>
        </p:nvSpPr>
        <p:spPr>
          <a:xfrm>
            <a:off x="3502799" y="6099898"/>
            <a:ext cx="1871720" cy="777349"/>
          </a:xfrm>
          <a:prstGeom prst="rect">
            <a:avLst/>
          </a:prstGeom>
          <a:solidFill>
            <a:schemeClr val="accent2">
              <a:lumMod val="50000"/>
            </a:schemeClr>
          </a:solidFill>
          <a:ln>
            <a:solidFill>
              <a:schemeClr val="bg1"/>
            </a:solidFill>
          </a:ln>
        </p:spPr>
        <p:style>
          <a:lnRef idx="0">
            <a:schemeClr val="accent2"/>
          </a:lnRef>
          <a:fillRef idx="3">
            <a:schemeClr val="accent2"/>
          </a:fillRef>
          <a:effectRef idx="3">
            <a:schemeClr val="accent2"/>
          </a:effectRef>
          <a:fontRef idx="minor">
            <a:schemeClr val="lt1"/>
          </a:fontRef>
        </p:style>
        <p:txBody>
          <a:bodyPr rtlCol="0" anchor="ctr"/>
          <a:lstStyle/>
          <a:p>
            <a:pPr algn="ctr" defTabSz="1218621"/>
            <a:r>
              <a:rPr lang="en-US" sz="2399" dirty="0">
                <a:solidFill>
                  <a:prstClr val="white"/>
                </a:solidFill>
                <a:latin typeface="Segoe UI"/>
              </a:rPr>
              <a:t>XSUAA</a:t>
            </a:r>
          </a:p>
        </p:txBody>
      </p:sp>
      <p:cxnSp>
        <p:nvCxnSpPr>
          <p:cNvPr id="30" name="Connector: Elbow 29">
            <a:extLst>
              <a:ext uri="{FF2B5EF4-FFF2-40B4-BE49-F238E27FC236}">
                <a16:creationId xmlns:a16="http://schemas.microsoft.com/office/drawing/2014/main" id="{6B494515-9A9A-1712-7726-F5038BA946F9}"/>
              </a:ext>
            </a:extLst>
          </p:cNvPr>
          <p:cNvCxnSpPr>
            <a:cxnSpLocks/>
            <a:stCxn id="33" idx="2"/>
            <a:endCxn id="29" idx="3"/>
          </p:cNvCxnSpPr>
          <p:nvPr/>
        </p:nvCxnSpPr>
        <p:spPr>
          <a:xfrm rot="5400000">
            <a:off x="5906799" y="3961307"/>
            <a:ext cx="1994984" cy="3059543"/>
          </a:xfrm>
          <a:prstGeom prst="bentConnector2">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59AE44EF-AE51-A6DC-5A0F-D8B3211751E9}"/>
              </a:ext>
            </a:extLst>
          </p:cNvPr>
          <p:cNvSpPr/>
          <p:nvPr/>
        </p:nvSpPr>
        <p:spPr>
          <a:xfrm>
            <a:off x="5302530" y="5371853"/>
            <a:ext cx="1151828" cy="289252"/>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err="1">
                <a:solidFill>
                  <a:prstClr val="white"/>
                </a:solidFill>
                <a:latin typeface="Segoe UI"/>
              </a:rPr>
              <a:t>xsuaa</a:t>
            </a:r>
            <a:endParaRPr lang="en-US" sz="2399" dirty="0">
              <a:solidFill>
                <a:prstClr val="white"/>
              </a:solidFill>
              <a:latin typeface="Segoe UI"/>
            </a:endParaRPr>
          </a:p>
        </p:txBody>
      </p:sp>
      <p:cxnSp>
        <p:nvCxnSpPr>
          <p:cNvPr id="32" name="Straight Arrow Connector 31">
            <a:extLst>
              <a:ext uri="{FF2B5EF4-FFF2-40B4-BE49-F238E27FC236}">
                <a16:creationId xmlns:a16="http://schemas.microsoft.com/office/drawing/2014/main" id="{056403A1-F029-1521-C4A5-66552EAC5E74}"/>
              </a:ext>
            </a:extLst>
          </p:cNvPr>
          <p:cNvCxnSpPr>
            <a:endCxn id="29" idx="0"/>
          </p:cNvCxnSpPr>
          <p:nvPr/>
        </p:nvCxnSpPr>
        <p:spPr>
          <a:xfrm flipH="1">
            <a:off x="4438659" y="5559276"/>
            <a:ext cx="1511774" cy="540622"/>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E2764941-BC4D-1F67-1326-598557175FB7}"/>
              </a:ext>
            </a:extLst>
          </p:cNvPr>
          <p:cNvSpPr/>
          <p:nvPr/>
        </p:nvSpPr>
        <p:spPr>
          <a:xfrm>
            <a:off x="7318229" y="3960112"/>
            <a:ext cx="2231667" cy="53347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err="1">
                <a:solidFill>
                  <a:prstClr val="white"/>
                </a:solidFill>
                <a:latin typeface="Segoe UI"/>
              </a:rPr>
              <a:t>GSuite</a:t>
            </a:r>
            <a:endParaRPr lang="en-US" sz="2399" dirty="0">
              <a:solidFill>
                <a:prstClr val="white"/>
              </a:solidFill>
              <a:latin typeface="Segoe UI"/>
            </a:endParaRPr>
          </a:p>
        </p:txBody>
      </p:sp>
      <p:sp>
        <p:nvSpPr>
          <p:cNvPr id="34" name="Rectangle 33">
            <a:extLst>
              <a:ext uri="{FF2B5EF4-FFF2-40B4-BE49-F238E27FC236}">
                <a16:creationId xmlns:a16="http://schemas.microsoft.com/office/drawing/2014/main" id="{2324E37F-AA76-6411-2D82-89A33007BA18}"/>
              </a:ext>
            </a:extLst>
          </p:cNvPr>
          <p:cNvSpPr/>
          <p:nvPr/>
        </p:nvSpPr>
        <p:spPr>
          <a:xfrm>
            <a:off x="9720709" y="3960112"/>
            <a:ext cx="2231667" cy="53347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LDAP</a:t>
            </a:r>
          </a:p>
        </p:txBody>
      </p:sp>
      <p:pic>
        <p:nvPicPr>
          <p:cNvPr id="35" name="Picture 34">
            <a:extLst>
              <a:ext uri="{FF2B5EF4-FFF2-40B4-BE49-F238E27FC236}">
                <a16:creationId xmlns:a16="http://schemas.microsoft.com/office/drawing/2014/main" id="{7AB56319-F7EE-8C5A-E21A-23E397AD6269}"/>
              </a:ext>
            </a:extLst>
          </p:cNvPr>
          <p:cNvPicPr>
            <a:picLocks noChangeAspect="1"/>
          </p:cNvPicPr>
          <p:nvPr/>
        </p:nvPicPr>
        <p:blipFill>
          <a:blip r:embed="rId6"/>
          <a:stretch>
            <a:fillRect/>
          </a:stretch>
        </p:blipFill>
        <p:spPr>
          <a:xfrm>
            <a:off x="6568249" y="1771665"/>
            <a:ext cx="2981648" cy="2013332"/>
          </a:xfrm>
          <a:prstGeom prst="rect">
            <a:avLst/>
          </a:prstGeom>
          <a:ln>
            <a:solidFill>
              <a:schemeClr val="bg1"/>
            </a:solidFill>
          </a:ln>
        </p:spPr>
      </p:pic>
    </p:spTree>
    <p:extLst>
      <p:ext uri="{BB962C8B-B14F-4D97-AF65-F5344CB8AC3E}">
        <p14:creationId xmlns:p14="http://schemas.microsoft.com/office/powerpoint/2010/main" val="2864685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How it works behind scenes</a:t>
            </a:r>
            <a:endParaRPr lang="en-IN" dirty="0"/>
          </a:p>
        </p:txBody>
      </p:sp>
      <p:pic>
        <p:nvPicPr>
          <p:cNvPr id="4" name="Picture 3" descr="Icon&#10;&#10;Description automatically generated">
            <a:extLst>
              <a:ext uri="{FF2B5EF4-FFF2-40B4-BE49-F238E27FC236}">
                <a16:creationId xmlns:a16="http://schemas.microsoft.com/office/drawing/2014/main" id="{814846B4-B965-238F-DDE0-4674D196BA3B}"/>
              </a:ext>
            </a:extLst>
          </p:cNvPr>
          <p:cNvPicPr>
            <a:picLocks noChangeAspect="1"/>
          </p:cNvPicPr>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1512" t="9401" r="10243" b="17538"/>
          <a:stretch/>
        </p:blipFill>
        <p:spPr>
          <a:xfrm>
            <a:off x="306857" y="773693"/>
            <a:ext cx="982807" cy="991115"/>
          </a:xfrm>
          <a:prstGeom prst="rect">
            <a:avLst/>
          </a:prstGeom>
          <a:ln>
            <a:solidFill>
              <a:schemeClr val="bg1"/>
            </a:solidFill>
          </a:ln>
        </p:spPr>
      </p:pic>
      <p:sp>
        <p:nvSpPr>
          <p:cNvPr id="5" name="Rectangle 4">
            <a:extLst>
              <a:ext uri="{FF2B5EF4-FFF2-40B4-BE49-F238E27FC236}">
                <a16:creationId xmlns:a16="http://schemas.microsoft.com/office/drawing/2014/main" id="{AB771F5C-5323-B558-B82A-B5BD808B9CD2}"/>
              </a:ext>
            </a:extLst>
          </p:cNvPr>
          <p:cNvSpPr/>
          <p:nvPr/>
        </p:nvSpPr>
        <p:spPr>
          <a:xfrm>
            <a:off x="4536797" y="1917179"/>
            <a:ext cx="2015699" cy="86387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App</a:t>
            </a:r>
          </a:p>
        </p:txBody>
      </p:sp>
      <p:cxnSp>
        <p:nvCxnSpPr>
          <p:cNvPr id="6" name="Straight Arrow Connector 5">
            <a:extLst>
              <a:ext uri="{FF2B5EF4-FFF2-40B4-BE49-F238E27FC236}">
                <a16:creationId xmlns:a16="http://schemas.microsoft.com/office/drawing/2014/main" id="{FC337487-243A-994B-4FAA-77EE83073B1D}"/>
              </a:ext>
            </a:extLst>
          </p:cNvPr>
          <p:cNvCxnSpPr>
            <a:cxnSpLocks/>
            <a:endCxn id="5" idx="1"/>
          </p:cNvCxnSpPr>
          <p:nvPr/>
        </p:nvCxnSpPr>
        <p:spPr>
          <a:xfrm>
            <a:off x="1415112" y="2349114"/>
            <a:ext cx="312168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1E2EEC2-0FD1-4EF2-2CEF-862F70DDF4F5}"/>
              </a:ext>
            </a:extLst>
          </p:cNvPr>
          <p:cNvSpPr/>
          <p:nvPr/>
        </p:nvSpPr>
        <p:spPr>
          <a:xfrm>
            <a:off x="6385145" y="2720139"/>
            <a:ext cx="1511774" cy="431935"/>
          </a:xfrm>
          <a:prstGeom prst="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1218621"/>
            <a:r>
              <a:rPr lang="en-US" sz="2399" dirty="0" err="1">
                <a:solidFill>
                  <a:prstClr val="white"/>
                </a:solidFill>
                <a:latin typeface="Segoe UI"/>
              </a:rPr>
              <a:t>ourxsuaa</a:t>
            </a:r>
            <a:endParaRPr lang="en-US" sz="2399" dirty="0">
              <a:solidFill>
                <a:prstClr val="white"/>
              </a:solidFill>
              <a:latin typeface="Segoe UI"/>
            </a:endParaRPr>
          </a:p>
        </p:txBody>
      </p:sp>
      <p:sp>
        <p:nvSpPr>
          <p:cNvPr id="8" name="Rectangle 7">
            <a:extLst>
              <a:ext uri="{FF2B5EF4-FFF2-40B4-BE49-F238E27FC236}">
                <a16:creationId xmlns:a16="http://schemas.microsoft.com/office/drawing/2014/main" id="{79496F2E-B052-6CF3-F4F6-A3F880430DE7}"/>
              </a:ext>
            </a:extLst>
          </p:cNvPr>
          <p:cNvSpPr/>
          <p:nvPr/>
        </p:nvSpPr>
        <p:spPr>
          <a:xfrm>
            <a:off x="4766365" y="1643930"/>
            <a:ext cx="1511774" cy="431935"/>
          </a:xfrm>
          <a:prstGeom prst="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1218621"/>
            <a:r>
              <a:rPr lang="en-US" sz="1100" dirty="0">
                <a:solidFill>
                  <a:prstClr val="white"/>
                </a:solidFill>
                <a:latin typeface="Segoe UI"/>
              </a:rPr>
              <a:t>code</a:t>
            </a:r>
          </a:p>
        </p:txBody>
      </p:sp>
      <p:cxnSp>
        <p:nvCxnSpPr>
          <p:cNvPr id="9" name="Straight Arrow Connector 8">
            <a:extLst>
              <a:ext uri="{FF2B5EF4-FFF2-40B4-BE49-F238E27FC236}">
                <a16:creationId xmlns:a16="http://schemas.microsoft.com/office/drawing/2014/main" id="{C1E86AEA-54EF-33A3-5854-9BC5C342905A}"/>
              </a:ext>
            </a:extLst>
          </p:cNvPr>
          <p:cNvCxnSpPr>
            <a:cxnSpLocks/>
          </p:cNvCxnSpPr>
          <p:nvPr/>
        </p:nvCxnSpPr>
        <p:spPr>
          <a:xfrm flipH="1">
            <a:off x="1289663" y="2603549"/>
            <a:ext cx="3247134"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2DD80DE9-A6FA-9AF2-B628-38DF7869A775}"/>
              </a:ext>
            </a:extLst>
          </p:cNvPr>
          <p:cNvSpPr/>
          <p:nvPr/>
        </p:nvSpPr>
        <p:spPr>
          <a:xfrm>
            <a:off x="191294" y="2061206"/>
            <a:ext cx="1151828" cy="71984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1800" dirty="0">
                <a:solidFill>
                  <a:prstClr val="white"/>
                </a:solidFill>
                <a:latin typeface="Segoe UI"/>
              </a:rPr>
              <a:t>Browser</a:t>
            </a:r>
          </a:p>
          <a:p>
            <a:pPr algn="ctr" defTabSz="1218621"/>
            <a:r>
              <a:rPr lang="en-US" sz="1800" dirty="0">
                <a:solidFill>
                  <a:prstClr val="white"/>
                </a:solidFill>
                <a:latin typeface="Segoe UI"/>
              </a:rPr>
              <a:t>postman</a:t>
            </a:r>
          </a:p>
        </p:txBody>
      </p:sp>
      <p:cxnSp>
        <p:nvCxnSpPr>
          <p:cNvPr id="11" name="Straight Arrow Connector 10">
            <a:extLst>
              <a:ext uri="{FF2B5EF4-FFF2-40B4-BE49-F238E27FC236}">
                <a16:creationId xmlns:a16="http://schemas.microsoft.com/office/drawing/2014/main" id="{571200EF-86F1-DED3-88FA-2AE359C65A33}"/>
              </a:ext>
            </a:extLst>
          </p:cNvPr>
          <p:cNvCxnSpPr>
            <a:cxnSpLocks/>
            <a:stCxn id="10" idx="2"/>
          </p:cNvCxnSpPr>
          <p:nvPr/>
        </p:nvCxnSpPr>
        <p:spPr>
          <a:xfrm>
            <a:off x="767209" y="2781052"/>
            <a:ext cx="3769589" cy="146476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44D77AC-6B43-B0F9-C898-A96C51C6F15E}"/>
              </a:ext>
            </a:extLst>
          </p:cNvPr>
          <p:cNvSpPr/>
          <p:nvPr/>
        </p:nvSpPr>
        <p:spPr>
          <a:xfrm>
            <a:off x="4536797" y="4051173"/>
            <a:ext cx="2015699" cy="86387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XSUAA</a:t>
            </a:r>
          </a:p>
        </p:txBody>
      </p:sp>
      <p:cxnSp>
        <p:nvCxnSpPr>
          <p:cNvPr id="13" name="Straight Arrow Connector 12">
            <a:extLst>
              <a:ext uri="{FF2B5EF4-FFF2-40B4-BE49-F238E27FC236}">
                <a16:creationId xmlns:a16="http://schemas.microsoft.com/office/drawing/2014/main" id="{40E1B0E9-F615-7826-1EFF-CC76DA4E6B5A}"/>
              </a:ext>
            </a:extLst>
          </p:cNvPr>
          <p:cNvCxnSpPr>
            <a:cxnSpLocks/>
            <a:stCxn id="12" idx="1"/>
          </p:cNvCxnSpPr>
          <p:nvPr/>
        </p:nvCxnSpPr>
        <p:spPr>
          <a:xfrm flipH="1" flipV="1">
            <a:off x="479252" y="2853088"/>
            <a:ext cx="4057546" cy="163002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A744B89-AE01-1AFE-2D0C-7B80EAD834E7}"/>
              </a:ext>
            </a:extLst>
          </p:cNvPr>
          <p:cNvCxnSpPr/>
          <p:nvPr/>
        </p:nvCxnSpPr>
        <p:spPr>
          <a:xfrm>
            <a:off x="191294" y="2806829"/>
            <a:ext cx="0" cy="263787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DA7D5A2F-2282-43D3-91D7-A4E86F116D4C}"/>
              </a:ext>
            </a:extLst>
          </p:cNvPr>
          <p:cNvSpPr/>
          <p:nvPr/>
        </p:nvSpPr>
        <p:spPr>
          <a:xfrm>
            <a:off x="119304" y="5444701"/>
            <a:ext cx="1655753" cy="71984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IdP</a:t>
            </a:r>
          </a:p>
        </p:txBody>
      </p:sp>
      <p:pic>
        <p:nvPicPr>
          <p:cNvPr id="16" name="Picture 15">
            <a:extLst>
              <a:ext uri="{FF2B5EF4-FFF2-40B4-BE49-F238E27FC236}">
                <a16:creationId xmlns:a16="http://schemas.microsoft.com/office/drawing/2014/main" id="{E6BA8F46-8075-2E91-8004-686B5EF95376}"/>
              </a:ext>
            </a:extLst>
          </p:cNvPr>
          <p:cNvPicPr>
            <a:picLocks noChangeAspect="1"/>
          </p:cNvPicPr>
          <p:nvPr/>
        </p:nvPicPr>
        <p:blipFill>
          <a:blip r:embed="rId4"/>
          <a:stretch>
            <a:fillRect/>
          </a:stretch>
        </p:blipFill>
        <p:spPr>
          <a:xfrm>
            <a:off x="5950433" y="5114448"/>
            <a:ext cx="2015699" cy="1361082"/>
          </a:xfrm>
          <a:prstGeom prst="rect">
            <a:avLst/>
          </a:prstGeom>
          <a:ln>
            <a:solidFill>
              <a:schemeClr val="bg1"/>
            </a:solidFill>
          </a:ln>
        </p:spPr>
      </p:pic>
      <p:pic>
        <p:nvPicPr>
          <p:cNvPr id="17" name="Picture 16">
            <a:extLst>
              <a:ext uri="{FF2B5EF4-FFF2-40B4-BE49-F238E27FC236}">
                <a16:creationId xmlns:a16="http://schemas.microsoft.com/office/drawing/2014/main" id="{F06141F9-53BD-36FF-9942-866DDB500278}"/>
              </a:ext>
            </a:extLst>
          </p:cNvPr>
          <p:cNvPicPr>
            <a:picLocks noChangeAspect="1"/>
          </p:cNvPicPr>
          <p:nvPr/>
        </p:nvPicPr>
        <p:blipFill>
          <a:blip r:embed="rId5"/>
          <a:stretch>
            <a:fillRect/>
          </a:stretch>
        </p:blipFill>
        <p:spPr>
          <a:xfrm>
            <a:off x="8057337" y="5075713"/>
            <a:ext cx="2428420" cy="1390183"/>
          </a:xfrm>
          <a:prstGeom prst="rect">
            <a:avLst/>
          </a:prstGeom>
          <a:ln>
            <a:solidFill>
              <a:schemeClr val="bg1"/>
            </a:solidFill>
          </a:ln>
        </p:spPr>
      </p:pic>
      <p:cxnSp>
        <p:nvCxnSpPr>
          <p:cNvPr id="18" name="Straight Arrow Connector 17">
            <a:extLst>
              <a:ext uri="{FF2B5EF4-FFF2-40B4-BE49-F238E27FC236}">
                <a16:creationId xmlns:a16="http://schemas.microsoft.com/office/drawing/2014/main" id="{B3A99372-D1C6-AE14-51F0-4C81FB668B99}"/>
              </a:ext>
            </a:extLst>
          </p:cNvPr>
          <p:cNvCxnSpPr/>
          <p:nvPr/>
        </p:nvCxnSpPr>
        <p:spPr>
          <a:xfrm flipV="1">
            <a:off x="479251" y="2806829"/>
            <a:ext cx="0" cy="263787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19FBE10-64FE-EB83-3880-2BD272348A3D}"/>
              </a:ext>
            </a:extLst>
          </p:cNvPr>
          <p:cNvSpPr txBox="1"/>
          <p:nvPr/>
        </p:nvSpPr>
        <p:spPr>
          <a:xfrm>
            <a:off x="623229" y="4652819"/>
            <a:ext cx="1799731" cy="471262"/>
          </a:xfrm>
          <a:prstGeom prst="rect">
            <a:avLst/>
          </a:prstGeom>
          <a:noFill/>
          <a:ln>
            <a:noFill/>
          </a:ln>
        </p:spPr>
        <p:txBody>
          <a:bodyPr wrap="square" rtlCol="0">
            <a:spAutoFit/>
          </a:bodyPr>
          <a:lstStyle/>
          <a:p>
            <a:pPr defTabSz="1218621"/>
            <a:r>
              <a:rPr lang="en-US" sz="2399" b="1" dirty="0">
                <a:solidFill>
                  <a:prstClr val="white"/>
                </a:solidFill>
                <a:latin typeface="Segoe UI"/>
              </a:rPr>
              <a:t>SAML</a:t>
            </a:r>
          </a:p>
        </p:txBody>
      </p:sp>
      <p:cxnSp>
        <p:nvCxnSpPr>
          <p:cNvPr id="20" name="Straight Arrow Connector 19">
            <a:extLst>
              <a:ext uri="{FF2B5EF4-FFF2-40B4-BE49-F238E27FC236}">
                <a16:creationId xmlns:a16="http://schemas.microsoft.com/office/drawing/2014/main" id="{D9AF08C7-9B1E-5055-6265-B06EBF10AFCB}"/>
              </a:ext>
            </a:extLst>
          </p:cNvPr>
          <p:cNvCxnSpPr/>
          <p:nvPr/>
        </p:nvCxnSpPr>
        <p:spPr>
          <a:xfrm flipH="1">
            <a:off x="1775058" y="4854133"/>
            <a:ext cx="2761740" cy="590566"/>
          </a:xfrm>
          <a:prstGeom prst="straightConnector1">
            <a:avLst/>
          </a:prstGeom>
          <a:ln>
            <a:solidFill>
              <a:schemeClr val="bg1"/>
            </a:solidFill>
            <a:headEnd type="triangle"/>
            <a:tailEnd type="triangle"/>
          </a:ln>
        </p:spPr>
        <p:style>
          <a:lnRef idx="1">
            <a:schemeClr val="accent2"/>
          </a:lnRef>
          <a:fillRef idx="0">
            <a:schemeClr val="accent2"/>
          </a:fillRef>
          <a:effectRef idx="0">
            <a:schemeClr val="accent2"/>
          </a:effectRef>
          <a:fontRef idx="minor">
            <a:schemeClr val="tx1"/>
          </a:fontRef>
        </p:style>
      </p:cxnSp>
      <p:sp>
        <p:nvSpPr>
          <p:cNvPr id="21" name="TextBox 20">
            <a:extLst>
              <a:ext uri="{FF2B5EF4-FFF2-40B4-BE49-F238E27FC236}">
                <a16:creationId xmlns:a16="http://schemas.microsoft.com/office/drawing/2014/main" id="{68CCD73E-4261-3A94-70B7-1A81CE4325B8}"/>
              </a:ext>
            </a:extLst>
          </p:cNvPr>
          <p:cNvSpPr txBox="1"/>
          <p:nvPr/>
        </p:nvSpPr>
        <p:spPr>
          <a:xfrm>
            <a:off x="2422960" y="4915045"/>
            <a:ext cx="1079839" cy="461545"/>
          </a:xfrm>
          <a:prstGeom prst="rect">
            <a:avLst/>
          </a:prstGeom>
          <a:noFill/>
          <a:ln>
            <a:noFill/>
          </a:ln>
        </p:spPr>
        <p:txBody>
          <a:bodyPr wrap="square" rtlCol="0">
            <a:spAutoFit/>
          </a:bodyPr>
          <a:lstStyle/>
          <a:p>
            <a:pPr defTabSz="1218621"/>
            <a:r>
              <a:rPr lang="en-US" sz="2399" b="1" dirty="0">
                <a:solidFill>
                  <a:prstClr val="white"/>
                </a:solidFill>
                <a:latin typeface="Segoe UI"/>
              </a:rPr>
              <a:t>trust</a:t>
            </a:r>
          </a:p>
        </p:txBody>
      </p:sp>
      <p:sp>
        <p:nvSpPr>
          <p:cNvPr id="40" name="TextBox 39">
            <a:extLst>
              <a:ext uri="{FF2B5EF4-FFF2-40B4-BE49-F238E27FC236}">
                <a16:creationId xmlns:a16="http://schemas.microsoft.com/office/drawing/2014/main" id="{61E0A965-EFB8-7809-B73B-AB5E04FB25C2}"/>
              </a:ext>
            </a:extLst>
          </p:cNvPr>
          <p:cNvSpPr txBox="1"/>
          <p:nvPr/>
        </p:nvSpPr>
        <p:spPr>
          <a:xfrm>
            <a:off x="6614252" y="4145382"/>
            <a:ext cx="1243510" cy="461545"/>
          </a:xfrm>
          <a:prstGeom prst="rect">
            <a:avLst/>
          </a:prstGeom>
          <a:noFill/>
          <a:ln>
            <a:noFill/>
          </a:ln>
        </p:spPr>
        <p:txBody>
          <a:bodyPr wrap="square" rtlCol="0">
            <a:spAutoFit/>
          </a:bodyPr>
          <a:lstStyle/>
          <a:p>
            <a:pPr defTabSz="1218621"/>
            <a:r>
              <a:rPr lang="en-US" sz="2399" b="1" dirty="0">
                <a:solidFill>
                  <a:prstClr val="white"/>
                </a:solidFill>
                <a:latin typeface="Segoe UI"/>
              </a:rPr>
              <a:t>Scope</a:t>
            </a:r>
          </a:p>
        </p:txBody>
      </p:sp>
      <p:sp>
        <p:nvSpPr>
          <p:cNvPr id="41" name="TextBox 40">
            <a:extLst>
              <a:ext uri="{FF2B5EF4-FFF2-40B4-BE49-F238E27FC236}">
                <a16:creationId xmlns:a16="http://schemas.microsoft.com/office/drawing/2014/main" id="{E0CF7A11-09D3-9A03-994C-9B5415A0635B}"/>
              </a:ext>
            </a:extLst>
          </p:cNvPr>
          <p:cNvSpPr txBox="1"/>
          <p:nvPr/>
        </p:nvSpPr>
        <p:spPr>
          <a:xfrm>
            <a:off x="1598314" y="3429001"/>
            <a:ext cx="1112605" cy="461545"/>
          </a:xfrm>
          <a:prstGeom prst="rect">
            <a:avLst/>
          </a:prstGeom>
          <a:noFill/>
          <a:ln>
            <a:noFill/>
          </a:ln>
        </p:spPr>
        <p:txBody>
          <a:bodyPr wrap="square" rtlCol="0">
            <a:spAutoFit/>
          </a:bodyPr>
          <a:lstStyle/>
          <a:p>
            <a:pPr defTabSz="1218621"/>
            <a:r>
              <a:rPr lang="en-US" sz="2399" b="1" dirty="0">
                <a:solidFill>
                  <a:prstClr val="white"/>
                </a:solidFill>
                <a:latin typeface="Segoe UI"/>
              </a:rPr>
              <a:t>JWT</a:t>
            </a:r>
          </a:p>
        </p:txBody>
      </p:sp>
      <p:sp>
        <p:nvSpPr>
          <p:cNvPr id="42" name="TextBox 41">
            <a:extLst>
              <a:ext uri="{FF2B5EF4-FFF2-40B4-BE49-F238E27FC236}">
                <a16:creationId xmlns:a16="http://schemas.microsoft.com/office/drawing/2014/main" id="{15874FC5-7E19-DFA2-286C-82B3AB00B89A}"/>
              </a:ext>
            </a:extLst>
          </p:cNvPr>
          <p:cNvSpPr txBox="1"/>
          <p:nvPr/>
        </p:nvSpPr>
        <p:spPr>
          <a:xfrm>
            <a:off x="2356928" y="1870833"/>
            <a:ext cx="1112605" cy="461545"/>
          </a:xfrm>
          <a:prstGeom prst="rect">
            <a:avLst/>
          </a:prstGeom>
          <a:noFill/>
          <a:ln>
            <a:noFill/>
          </a:ln>
        </p:spPr>
        <p:txBody>
          <a:bodyPr wrap="square" rtlCol="0">
            <a:spAutoFit/>
          </a:bodyPr>
          <a:lstStyle/>
          <a:p>
            <a:pPr defTabSz="1218621"/>
            <a:r>
              <a:rPr lang="en-US" sz="2399" b="1" dirty="0">
                <a:solidFill>
                  <a:prstClr val="white"/>
                </a:solidFill>
                <a:latin typeface="Segoe UI"/>
              </a:rPr>
              <a:t>JWT</a:t>
            </a:r>
          </a:p>
        </p:txBody>
      </p:sp>
      <p:cxnSp>
        <p:nvCxnSpPr>
          <p:cNvPr id="43" name="Connector: Elbow 42">
            <a:extLst>
              <a:ext uri="{FF2B5EF4-FFF2-40B4-BE49-F238E27FC236}">
                <a16:creationId xmlns:a16="http://schemas.microsoft.com/office/drawing/2014/main" id="{1D0116CF-EE39-A7C8-9798-757DF33C7C88}"/>
              </a:ext>
            </a:extLst>
          </p:cNvPr>
          <p:cNvCxnSpPr>
            <a:cxnSpLocks/>
            <a:stCxn id="7" idx="2"/>
            <a:endCxn id="12" idx="0"/>
          </p:cNvCxnSpPr>
          <p:nvPr/>
        </p:nvCxnSpPr>
        <p:spPr>
          <a:xfrm rot="5400000">
            <a:off x="5893292" y="2803430"/>
            <a:ext cx="899099" cy="1596386"/>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E76D3AC8-122B-01F5-F952-46EB61FF54A8}"/>
              </a:ext>
            </a:extLst>
          </p:cNvPr>
          <p:cNvSpPr txBox="1"/>
          <p:nvPr/>
        </p:nvSpPr>
        <p:spPr>
          <a:xfrm>
            <a:off x="6342839" y="3246283"/>
            <a:ext cx="1079839" cy="461545"/>
          </a:xfrm>
          <a:prstGeom prst="rect">
            <a:avLst/>
          </a:prstGeom>
          <a:noFill/>
          <a:ln>
            <a:noFill/>
          </a:ln>
        </p:spPr>
        <p:txBody>
          <a:bodyPr wrap="square" rtlCol="0">
            <a:spAutoFit/>
          </a:bodyPr>
          <a:lstStyle/>
          <a:p>
            <a:pPr defTabSz="1218621"/>
            <a:r>
              <a:rPr lang="en-US" sz="2399" b="1" dirty="0">
                <a:solidFill>
                  <a:prstClr val="white"/>
                </a:solidFill>
                <a:latin typeface="Segoe UI"/>
              </a:rPr>
              <a:t>trust</a:t>
            </a:r>
          </a:p>
        </p:txBody>
      </p:sp>
      <p:sp>
        <p:nvSpPr>
          <p:cNvPr id="45" name="TextBox 44">
            <a:extLst>
              <a:ext uri="{FF2B5EF4-FFF2-40B4-BE49-F238E27FC236}">
                <a16:creationId xmlns:a16="http://schemas.microsoft.com/office/drawing/2014/main" id="{B0AEC2F2-77E4-4A70-FC14-BFC5C17C8189}"/>
              </a:ext>
            </a:extLst>
          </p:cNvPr>
          <p:cNvSpPr txBox="1"/>
          <p:nvPr/>
        </p:nvSpPr>
        <p:spPr>
          <a:xfrm>
            <a:off x="6614251" y="969725"/>
            <a:ext cx="5383280" cy="1568739"/>
          </a:xfrm>
          <a:prstGeom prst="rect">
            <a:avLst/>
          </a:prstGeom>
          <a:noFill/>
          <a:ln>
            <a:solidFill>
              <a:schemeClr val="bg1"/>
            </a:solidFill>
          </a:ln>
        </p:spPr>
        <p:txBody>
          <a:bodyPr wrap="square" rtlCol="0">
            <a:spAutoFit/>
          </a:bodyPr>
          <a:lstStyle/>
          <a:p>
            <a:pPr defTabSz="1218621"/>
            <a:r>
              <a:rPr lang="en-US" sz="2399" dirty="0" err="1">
                <a:solidFill>
                  <a:prstClr val="white"/>
                </a:solidFill>
                <a:latin typeface="Segoe UI"/>
              </a:rPr>
              <a:t>xs-security.json</a:t>
            </a:r>
            <a:r>
              <a:rPr lang="en-US" sz="2399" dirty="0">
                <a:solidFill>
                  <a:prstClr val="white"/>
                </a:solidFill>
                <a:latin typeface="Segoe UI"/>
              </a:rPr>
              <a:t> contains information which we need to register to define what are all permissions required in our app</a:t>
            </a:r>
          </a:p>
        </p:txBody>
      </p:sp>
      <p:pic>
        <p:nvPicPr>
          <p:cNvPr id="46" name="Picture 45" descr="Icon&#10;&#10;Description automatically generated">
            <a:extLst>
              <a:ext uri="{FF2B5EF4-FFF2-40B4-BE49-F238E27FC236}">
                <a16:creationId xmlns:a16="http://schemas.microsoft.com/office/drawing/2014/main" id="{C5D15A3F-1701-C50C-9063-827697F8AEE5}"/>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386852" y="5607186"/>
            <a:ext cx="666351" cy="666351"/>
          </a:xfrm>
          <a:prstGeom prst="rect">
            <a:avLst/>
          </a:prstGeom>
          <a:ln>
            <a:solidFill>
              <a:schemeClr val="bg1"/>
            </a:solidFill>
          </a:ln>
        </p:spPr>
      </p:pic>
      <p:grpSp>
        <p:nvGrpSpPr>
          <p:cNvPr id="77" name="Group 76">
            <a:extLst>
              <a:ext uri="{FF2B5EF4-FFF2-40B4-BE49-F238E27FC236}">
                <a16:creationId xmlns:a16="http://schemas.microsoft.com/office/drawing/2014/main" id="{82C87769-A9DF-260A-AF3D-2A6A14D3CEAC}"/>
              </a:ext>
            </a:extLst>
          </p:cNvPr>
          <p:cNvGrpSpPr/>
          <p:nvPr/>
        </p:nvGrpSpPr>
        <p:grpSpPr>
          <a:xfrm>
            <a:off x="3028444" y="2240396"/>
            <a:ext cx="340560" cy="90000"/>
            <a:chOff x="3028444" y="2240396"/>
            <a:chExt cx="340560" cy="90000"/>
          </a:xfrm>
        </p:grpSpPr>
        <mc:AlternateContent xmlns:mc="http://schemas.openxmlformats.org/markup-compatibility/2006" xmlns:p14="http://schemas.microsoft.com/office/powerpoint/2010/main">
          <mc:Choice Requires="p14">
            <p:contentPart p14:bwMode="auto" r:id="rId8">
              <p14:nvContentPartPr>
                <p14:cNvPr id="75" name="Ink 74">
                  <a:extLst>
                    <a:ext uri="{FF2B5EF4-FFF2-40B4-BE49-F238E27FC236}">
                      <a16:creationId xmlns:a16="http://schemas.microsoft.com/office/drawing/2014/main" id="{CAAB247B-8F3D-CE30-04A7-1AAF1D694D65}"/>
                    </a:ext>
                  </a:extLst>
                </p14:cNvPr>
                <p14:cNvContentPartPr/>
                <p14:nvPr/>
              </p14:nvContentPartPr>
              <p14:xfrm>
                <a:off x="3028444" y="2240396"/>
                <a:ext cx="208080" cy="30960"/>
              </p14:xfrm>
            </p:contentPart>
          </mc:Choice>
          <mc:Fallback xmlns="">
            <p:pic>
              <p:nvPicPr>
                <p:cNvPr id="75" name="Ink 74">
                  <a:extLst>
                    <a:ext uri="{FF2B5EF4-FFF2-40B4-BE49-F238E27FC236}">
                      <a16:creationId xmlns:a16="http://schemas.microsoft.com/office/drawing/2014/main" id="{CAAB247B-8F3D-CE30-04A7-1AAF1D694D65}"/>
                    </a:ext>
                  </a:extLst>
                </p:cNvPr>
                <p:cNvPicPr/>
                <p:nvPr/>
              </p:nvPicPr>
              <p:blipFill>
                <a:blip r:embed="rId79"/>
                <a:stretch>
                  <a:fillRect/>
                </a:stretch>
              </p:blipFill>
              <p:spPr>
                <a:xfrm>
                  <a:off x="3019444" y="2231396"/>
                  <a:ext cx="22572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76" name="Ink 75">
                  <a:extLst>
                    <a:ext uri="{FF2B5EF4-FFF2-40B4-BE49-F238E27FC236}">
                      <a16:creationId xmlns:a16="http://schemas.microsoft.com/office/drawing/2014/main" id="{22E7DC22-95FD-3714-2E45-AD6B6A1705F5}"/>
                    </a:ext>
                  </a:extLst>
                </p14:cNvPr>
                <p14:cNvContentPartPr/>
                <p14:nvPr/>
              </p14:nvContentPartPr>
              <p14:xfrm>
                <a:off x="3067324" y="2330036"/>
                <a:ext cx="301680" cy="360"/>
              </p14:xfrm>
            </p:contentPart>
          </mc:Choice>
          <mc:Fallback xmlns="">
            <p:pic>
              <p:nvPicPr>
                <p:cNvPr id="76" name="Ink 75">
                  <a:extLst>
                    <a:ext uri="{FF2B5EF4-FFF2-40B4-BE49-F238E27FC236}">
                      <a16:creationId xmlns:a16="http://schemas.microsoft.com/office/drawing/2014/main" id="{22E7DC22-95FD-3714-2E45-AD6B6A1705F5}"/>
                    </a:ext>
                  </a:extLst>
                </p:cNvPr>
                <p:cNvPicPr/>
                <p:nvPr/>
              </p:nvPicPr>
              <p:blipFill>
                <a:blip r:embed="rId81"/>
                <a:stretch>
                  <a:fillRect/>
                </a:stretch>
              </p:blipFill>
              <p:spPr>
                <a:xfrm>
                  <a:off x="3058684" y="2321396"/>
                  <a:ext cx="319320" cy="18000"/>
                </a:xfrm>
                <a:prstGeom prst="rect">
                  <a:avLst/>
                </a:prstGeom>
              </p:spPr>
            </p:pic>
          </mc:Fallback>
        </mc:AlternateContent>
      </p:grpSp>
    </p:spTree>
    <p:extLst>
      <p:ext uri="{BB962C8B-B14F-4D97-AF65-F5344CB8AC3E}">
        <p14:creationId xmlns:p14="http://schemas.microsoft.com/office/powerpoint/2010/main" val="1134372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Hands-on Add Security and Test Microservice</a:t>
            </a:r>
          </a:p>
        </p:txBody>
      </p:sp>
      <p:pic>
        <p:nvPicPr>
          <p:cNvPr id="1026" name="Picture 2" descr="Page 34 | Identity Access Management Images - Free Download on Freepik">
            <a:extLst>
              <a:ext uri="{FF2B5EF4-FFF2-40B4-BE49-F238E27FC236}">
                <a16:creationId xmlns:a16="http://schemas.microsoft.com/office/drawing/2014/main" id="{BB81E557-BBEB-08A0-6A2C-2FE38C6F63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8148" y="2132856"/>
            <a:ext cx="3428107" cy="342810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CFC04D6-78E0-8064-4A47-0E7C46BB694F}"/>
              </a:ext>
            </a:extLst>
          </p:cNvPr>
          <p:cNvSpPr txBox="1"/>
          <p:nvPr/>
        </p:nvSpPr>
        <p:spPr>
          <a:xfrm>
            <a:off x="189756" y="908720"/>
            <a:ext cx="6048672" cy="461665"/>
          </a:xfrm>
          <a:prstGeom prst="rect">
            <a:avLst/>
          </a:prstGeom>
          <a:noFill/>
        </p:spPr>
        <p:txBody>
          <a:bodyPr wrap="square" rtlCol="0">
            <a:spAutoFit/>
          </a:bodyPr>
          <a:lstStyle/>
          <a:p>
            <a:r>
              <a:rPr lang="en-US" dirty="0" err="1">
                <a:solidFill>
                  <a:schemeClr val="bg1"/>
                </a:solidFill>
              </a:rPr>
              <a:t>cds</a:t>
            </a:r>
            <a:r>
              <a:rPr lang="en-US" dirty="0">
                <a:solidFill>
                  <a:schemeClr val="bg1"/>
                </a:solidFill>
              </a:rPr>
              <a:t> add </a:t>
            </a:r>
            <a:r>
              <a:rPr lang="en-US" dirty="0" err="1">
                <a:solidFill>
                  <a:schemeClr val="bg1"/>
                </a:solidFill>
              </a:rPr>
              <a:t>xsuaa</a:t>
            </a:r>
            <a:endParaRPr lang="en-US" dirty="0">
              <a:solidFill>
                <a:schemeClr val="bg1"/>
              </a:solidFill>
            </a:endParaRPr>
          </a:p>
        </p:txBody>
      </p:sp>
    </p:spTree>
    <p:extLst>
      <p:ext uri="{BB962C8B-B14F-4D97-AF65-F5344CB8AC3E}">
        <p14:creationId xmlns:p14="http://schemas.microsoft.com/office/powerpoint/2010/main" val="144417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6</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260+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60,000+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26000+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3453886" y="134076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3453886" y="3096490"/>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3453886" y="4852213"/>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4118572" y="1593781"/>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1083772"/>
              <a:ext cx="2236930" cy="639170"/>
            </a:xfrm>
            <a:prstGeom prst="rect">
              <a:avLst/>
            </a:prstGeom>
            <a:noFill/>
          </p:spPr>
          <p:txBody>
            <a:bodyPr wrap="square" lIns="0" tIns="0" rIns="0" bIns="0" rtlCol="0" anchor="ctr">
              <a:spAutoFit/>
            </a:bodyPr>
            <a:lstStyle/>
            <a:p>
              <a:r>
                <a:rPr lang="en-US" sz="1800" dirty="0">
                  <a:solidFill>
                    <a:srgbClr val="FFFFFF"/>
                  </a:solidFill>
                  <a:effectLst/>
                  <a:latin typeface="Segoe UI" panose="020B0502040204020203" pitchFamily="34" charset="0"/>
                  <a:ea typeface="Calibri Light" panose="020F0302020204030204" pitchFamily="34" charset="0"/>
                  <a:cs typeface="Segoe UI" panose="020B0502040204020203" pitchFamily="34" charset="0"/>
                </a:rPr>
                <a:t>HDI Containers and Deployment</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4118572" y="3349500"/>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083772"/>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Working with HANA Database Explorer</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4118572" y="5105223"/>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083771"/>
              <a:ext cx="2236930" cy="639170"/>
            </a:xfrm>
            <a:prstGeom prst="rect">
              <a:avLst/>
            </a:prstGeom>
            <a:noFill/>
          </p:spPr>
          <p:txBody>
            <a:bodyPr wrap="square" lIns="0" tIns="0" rIns="0" bIns="0" rtlCol="0" anchor="ctr">
              <a:spAutoFit/>
            </a:bodyPr>
            <a:lstStyle/>
            <a:p>
              <a:r>
                <a:rPr lang="en-US" sz="1800" dirty="0">
                  <a:solidFill>
                    <a:srgbClr val="FFFFFF"/>
                  </a:solidFill>
                  <a:effectLst/>
                  <a:latin typeface="Segoe UI" panose="020B0502040204020203" pitchFamily="34" charset="0"/>
                  <a:ea typeface="Calibri Light" panose="020F0302020204030204" pitchFamily="34" charset="0"/>
                  <a:cs typeface="Segoe UI" panose="020B0502040204020203" pitchFamily="34" charset="0"/>
                </a:rPr>
                <a:t>HDI Containers and Deployment</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11</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42828-6D21-6FDF-695E-466CC3A456F2}"/>
              </a:ext>
            </a:extLst>
          </p:cNvPr>
          <p:cNvSpPr>
            <a:spLocks noGrp="1"/>
          </p:cNvSpPr>
          <p:nvPr>
            <p:ph type="title"/>
          </p:nvPr>
        </p:nvSpPr>
        <p:spPr/>
        <p:txBody>
          <a:bodyPr/>
          <a:lstStyle/>
          <a:p>
            <a:r>
              <a:rPr lang="en-IN" dirty="0"/>
              <a:t>HANA- High Performance Analytic Appliance</a:t>
            </a: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165BA15F-6E92-530A-CB04-91C05B822285}"/>
                  </a:ext>
                </a:extLst>
              </p14:cNvPr>
              <p14:cNvContentPartPr/>
              <p14:nvPr/>
            </p14:nvContentPartPr>
            <p14:xfrm>
              <a:off x="615240" y="697680"/>
              <a:ext cx="10954080" cy="6006960"/>
            </p14:xfrm>
          </p:contentPart>
        </mc:Choice>
        <mc:Fallback>
          <p:pic>
            <p:nvPicPr>
              <p:cNvPr id="3" name="Ink 2">
                <a:extLst>
                  <a:ext uri="{FF2B5EF4-FFF2-40B4-BE49-F238E27FC236}">
                    <a16:creationId xmlns:a16="http://schemas.microsoft.com/office/drawing/2014/main" id="{165BA15F-6E92-530A-CB04-91C05B822285}"/>
                  </a:ext>
                </a:extLst>
              </p:cNvPr>
              <p:cNvPicPr/>
              <p:nvPr/>
            </p:nvPicPr>
            <p:blipFill>
              <a:blip r:embed="rId3"/>
              <a:stretch>
                <a:fillRect/>
              </a:stretch>
            </p:blipFill>
            <p:spPr>
              <a:xfrm>
                <a:off x="605880" y="688320"/>
                <a:ext cx="10972800" cy="6025680"/>
              </a:xfrm>
              <a:prstGeom prst="rect">
                <a:avLst/>
              </a:prstGeom>
            </p:spPr>
          </p:pic>
        </mc:Fallback>
      </mc:AlternateContent>
    </p:spTree>
    <p:extLst>
      <p:ext uri="{BB962C8B-B14F-4D97-AF65-F5344CB8AC3E}">
        <p14:creationId xmlns:p14="http://schemas.microsoft.com/office/powerpoint/2010/main" val="1662071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42828-6D21-6FDF-695E-466CC3A456F2}"/>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2967673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42828-6D21-6FDF-695E-466CC3A456F2}"/>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526586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Introduction to HANA Cloud</a:t>
            </a:r>
          </a:p>
        </p:txBody>
      </p:sp>
      <p:sp>
        <p:nvSpPr>
          <p:cNvPr id="4" name="TextBox 3">
            <a:extLst>
              <a:ext uri="{FF2B5EF4-FFF2-40B4-BE49-F238E27FC236}">
                <a16:creationId xmlns:a16="http://schemas.microsoft.com/office/drawing/2014/main" id="{4CD1B822-FD1F-30ED-76E7-5E494D6E61DA}"/>
              </a:ext>
            </a:extLst>
          </p:cNvPr>
          <p:cNvSpPr txBox="1"/>
          <p:nvPr/>
        </p:nvSpPr>
        <p:spPr>
          <a:xfrm>
            <a:off x="405781" y="974164"/>
            <a:ext cx="11161643" cy="1477328"/>
          </a:xfrm>
          <a:prstGeom prst="rect">
            <a:avLst/>
          </a:prstGeom>
          <a:noFill/>
        </p:spPr>
        <p:txBody>
          <a:bodyPr wrap="square" rtlCol="0">
            <a:spAutoFit/>
          </a:bodyPr>
          <a:lstStyle/>
          <a:p>
            <a:pPr algn="just" defTabSz="914400"/>
            <a:r>
              <a:rPr lang="en-US" sz="1800" dirty="0">
                <a:solidFill>
                  <a:schemeClr val="bg1"/>
                </a:solidFill>
                <a:latin typeface="Calibri" panose="020F0502020204030204"/>
              </a:rPr>
              <a:t>SAP HANA Cloud is a fully managed, in-memory, cloud database as a service (DBaaS). It is the cloud-based data foundation for SAP Business Technology Platform. With SAP HANA Cloud you can create, run, and extend new and existing applications.</a:t>
            </a:r>
          </a:p>
          <a:p>
            <a:pPr algn="just" defTabSz="914400"/>
            <a:r>
              <a:rPr lang="en-US" sz="1800" dirty="0">
                <a:solidFill>
                  <a:schemeClr val="bg1"/>
                </a:solidFill>
                <a:latin typeface="Calibri" panose="020F0502020204030204"/>
              </a:rPr>
              <a:t>SAP HANA Cloud includes a number of software components. The core component is SAP HANA Database, but other components can be added at any time, such as a data lake.</a:t>
            </a:r>
          </a:p>
        </p:txBody>
      </p:sp>
      <p:sp>
        <p:nvSpPr>
          <p:cNvPr id="5" name="TextBox 4">
            <a:extLst>
              <a:ext uri="{FF2B5EF4-FFF2-40B4-BE49-F238E27FC236}">
                <a16:creationId xmlns:a16="http://schemas.microsoft.com/office/drawing/2014/main" id="{2C22E0C3-2785-33E1-C2AE-1D0F297AB256}"/>
              </a:ext>
            </a:extLst>
          </p:cNvPr>
          <p:cNvSpPr txBox="1"/>
          <p:nvPr/>
        </p:nvSpPr>
        <p:spPr>
          <a:xfrm>
            <a:off x="405780" y="2451492"/>
            <a:ext cx="5834237" cy="3693319"/>
          </a:xfrm>
          <a:prstGeom prst="rect">
            <a:avLst/>
          </a:prstGeom>
          <a:noFill/>
        </p:spPr>
        <p:txBody>
          <a:bodyPr wrap="square">
            <a:spAutoFit/>
          </a:bodyPr>
          <a:lstStyle/>
          <a:p>
            <a:pPr algn="just" defTabSz="914400"/>
            <a:r>
              <a:rPr lang="en-US" sz="1800" b="1" dirty="0">
                <a:solidFill>
                  <a:schemeClr val="bg1"/>
                </a:solidFill>
                <a:latin typeface="Calibri" panose="020F0502020204030204"/>
              </a:rPr>
              <a:t>Key Components of SAP HANA Cloud</a:t>
            </a:r>
          </a:p>
          <a:p>
            <a:pPr algn="just" defTabSz="914400"/>
            <a:r>
              <a:rPr lang="en-US" sz="1800" dirty="0">
                <a:solidFill>
                  <a:schemeClr val="bg1"/>
                </a:solidFill>
                <a:latin typeface="Calibri" panose="020F0502020204030204"/>
              </a:rPr>
              <a:t>There are four key components of SAP HANA Cloud:</a:t>
            </a:r>
          </a:p>
          <a:p>
            <a:pPr marL="285750" indent="-285750" algn="just" defTabSz="914400">
              <a:buFont typeface="Arial" panose="020B0604020202020204" pitchFamily="34" charset="0"/>
              <a:buChar char="•"/>
            </a:pPr>
            <a:r>
              <a:rPr lang="en-US" sz="1800" b="1" dirty="0">
                <a:solidFill>
                  <a:schemeClr val="bg1"/>
                </a:solidFill>
                <a:latin typeface="Calibri" panose="020F0502020204030204"/>
              </a:rPr>
              <a:t>SAP HANA Cloud, SAP HANA Database</a:t>
            </a:r>
          </a:p>
          <a:p>
            <a:pPr marL="457200" lvl="1" algn="just" defTabSz="914400"/>
            <a:r>
              <a:rPr lang="en-US" sz="1800" dirty="0">
                <a:solidFill>
                  <a:schemeClr val="bg1"/>
                </a:solidFill>
                <a:latin typeface="Calibri" panose="020F0502020204030204"/>
              </a:rPr>
              <a:t>In-memory database with built-in advanced analytics (spatial, graph, text, etc.)</a:t>
            </a:r>
          </a:p>
          <a:p>
            <a:pPr marL="285750" indent="-285750" algn="just" defTabSz="914400">
              <a:buFont typeface="Arial" panose="020B0604020202020204" pitchFamily="34" charset="0"/>
              <a:buChar char="•"/>
            </a:pPr>
            <a:r>
              <a:rPr lang="en-US" sz="1800" b="1" dirty="0">
                <a:solidFill>
                  <a:schemeClr val="bg1"/>
                </a:solidFill>
                <a:latin typeface="Calibri" panose="020F0502020204030204"/>
              </a:rPr>
              <a:t>SAP HANA Cloud, data lake</a:t>
            </a:r>
          </a:p>
          <a:p>
            <a:pPr marL="457200" lvl="1" algn="just" defTabSz="914400"/>
            <a:r>
              <a:rPr lang="en-US" sz="1800" dirty="0">
                <a:solidFill>
                  <a:schemeClr val="bg1"/>
                </a:solidFill>
                <a:latin typeface="Calibri" panose="020F0502020204030204"/>
              </a:rPr>
              <a:t>Store and query large data sets and most file types</a:t>
            </a:r>
          </a:p>
          <a:p>
            <a:pPr marL="285750" indent="-285750" algn="just" defTabSz="914400">
              <a:buFont typeface="Arial" panose="020B0604020202020204" pitchFamily="34" charset="0"/>
              <a:buChar char="•"/>
            </a:pPr>
            <a:r>
              <a:rPr lang="en-US" sz="1800" b="1" dirty="0">
                <a:solidFill>
                  <a:schemeClr val="bg1"/>
                </a:solidFill>
                <a:latin typeface="Calibri" panose="020F0502020204030204"/>
              </a:rPr>
              <a:t>SAP HANA Cloud, adaptive server enterprise</a:t>
            </a:r>
          </a:p>
          <a:p>
            <a:pPr marL="457200" lvl="1" algn="just" defTabSz="914400"/>
            <a:r>
              <a:rPr lang="en-US" sz="1800" dirty="0">
                <a:solidFill>
                  <a:schemeClr val="bg1"/>
                </a:solidFill>
                <a:latin typeface="Calibri" panose="020F0502020204030204"/>
              </a:rPr>
              <a:t>Support for extreme –performance transactional applications</a:t>
            </a:r>
          </a:p>
          <a:p>
            <a:pPr marL="285750" indent="-285750" algn="just" defTabSz="914400">
              <a:buFont typeface="Arial" panose="020B0604020202020204" pitchFamily="34" charset="0"/>
              <a:buChar char="•"/>
            </a:pPr>
            <a:r>
              <a:rPr lang="en-US" sz="1800" b="1" dirty="0">
                <a:solidFill>
                  <a:schemeClr val="bg1"/>
                </a:solidFill>
                <a:latin typeface="Calibri" panose="020F0502020204030204"/>
              </a:rPr>
              <a:t>SAP HANA Cloud, adaptive server enterprise replication</a:t>
            </a:r>
          </a:p>
          <a:p>
            <a:pPr marL="457200" lvl="1" algn="just" defTabSz="914400"/>
            <a:r>
              <a:rPr lang="en-US" sz="1800" dirty="0">
                <a:solidFill>
                  <a:schemeClr val="bg1"/>
                </a:solidFill>
                <a:latin typeface="Calibri" panose="020F0502020204030204"/>
              </a:rPr>
              <a:t>Bi-directional real time data replication across databases</a:t>
            </a:r>
          </a:p>
        </p:txBody>
      </p:sp>
      <p:pic>
        <p:nvPicPr>
          <p:cNvPr id="6" name="Picture 6">
            <a:extLst>
              <a:ext uri="{FF2B5EF4-FFF2-40B4-BE49-F238E27FC236}">
                <a16:creationId xmlns:a16="http://schemas.microsoft.com/office/drawing/2014/main" id="{5E110644-46D4-5748-42EC-748B8BEACA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736" r="15934"/>
          <a:stretch/>
        </p:blipFill>
        <p:spPr bwMode="auto">
          <a:xfrm>
            <a:off x="6454452" y="2252115"/>
            <a:ext cx="5212531" cy="43087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92376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01A0C-49FC-7BA3-CF59-A7C15038F9D2}"/>
              </a:ext>
            </a:extLst>
          </p:cNvPr>
          <p:cNvSpPr>
            <a:spLocks noGrp="1"/>
          </p:cNvSpPr>
          <p:nvPr>
            <p:ph type="title"/>
          </p:nvPr>
        </p:nvSpPr>
        <p:spPr/>
        <p:txBody>
          <a:bodyPr/>
          <a:lstStyle/>
          <a:p>
            <a:r>
              <a:rPr lang="en-US" dirty="0"/>
              <a:t>HANA Cloud v/s On-premise</a:t>
            </a:r>
          </a:p>
        </p:txBody>
      </p:sp>
      <p:pic>
        <p:nvPicPr>
          <p:cNvPr id="5" name="Picture 2">
            <a:extLst>
              <a:ext uri="{FF2B5EF4-FFF2-40B4-BE49-F238E27FC236}">
                <a16:creationId xmlns:a16="http://schemas.microsoft.com/office/drawing/2014/main" id="{4EC22E48-21CE-5727-AE45-AAC559F4DE8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51" r="4389"/>
          <a:stretch/>
        </p:blipFill>
        <p:spPr bwMode="auto">
          <a:xfrm>
            <a:off x="163242" y="2276872"/>
            <a:ext cx="6278151" cy="360213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FDD2028-068C-7296-D417-1CF7F3B9981E}"/>
              </a:ext>
            </a:extLst>
          </p:cNvPr>
          <p:cNvSpPr txBox="1"/>
          <p:nvPr/>
        </p:nvSpPr>
        <p:spPr>
          <a:xfrm>
            <a:off x="6653380" y="1076543"/>
            <a:ext cx="5390323" cy="1200329"/>
          </a:xfrm>
          <a:prstGeom prst="rect">
            <a:avLst/>
          </a:prstGeom>
          <a:noFill/>
        </p:spPr>
        <p:txBody>
          <a:bodyPr wrap="square">
            <a:spAutoFit/>
          </a:bodyPr>
          <a:lstStyle/>
          <a:p>
            <a:pPr defTabSz="914400"/>
            <a:r>
              <a:rPr lang="en-US" sz="1800" b="1" dirty="0">
                <a:solidFill>
                  <a:schemeClr val="bg1"/>
                </a:solidFill>
                <a:latin typeface="Calibri" panose="020F0502020204030204"/>
              </a:rPr>
              <a:t>Feature Differences</a:t>
            </a:r>
          </a:p>
          <a:p>
            <a:pPr defTabSz="914400"/>
            <a:r>
              <a:rPr lang="en-US" sz="1800" dirty="0">
                <a:solidFill>
                  <a:schemeClr val="bg1"/>
                </a:solidFill>
                <a:latin typeface="Calibri" panose="020F0502020204030204"/>
              </a:rPr>
              <a:t>SAP HANA Cloud compares very closely with SAP HANA on-premise in terms of features but there are some differences.</a:t>
            </a:r>
            <a:endParaRPr lang="en-US" sz="1800" b="1" dirty="0">
              <a:solidFill>
                <a:schemeClr val="bg1"/>
              </a:solidFill>
              <a:latin typeface="Calibri" panose="020F0502020204030204"/>
            </a:endParaRPr>
          </a:p>
        </p:txBody>
      </p:sp>
      <p:pic>
        <p:nvPicPr>
          <p:cNvPr id="7" name="Picture 4">
            <a:extLst>
              <a:ext uri="{FF2B5EF4-FFF2-40B4-BE49-F238E27FC236}">
                <a16:creationId xmlns:a16="http://schemas.microsoft.com/office/drawing/2014/main" id="{C2A828B7-B381-42D5-A741-CD7079B2EDB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038" r="2147"/>
          <a:stretch/>
        </p:blipFill>
        <p:spPr bwMode="auto">
          <a:xfrm>
            <a:off x="6753498" y="2276872"/>
            <a:ext cx="5190086" cy="3838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5511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0ACD8-99C5-715D-47B1-B722AF07636E}"/>
              </a:ext>
            </a:extLst>
          </p:cNvPr>
          <p:cNvSpPr>
            <a:spLocks noGrp="1"/>
          </p:cNvSpPr>
          <p:nvPr>
            <p:ph type="title"/>
          </p:nvPr>
        </p:nvSpPr>
        <p:spPr/>
        <p:txBody>
          <a:bodyPr/>
          <a:lstStyle/>
          <a:p>
            <a:r>
              <a:rPr lang="en-US" dirty="0"/>
              <a:t>What is Schema in HANA</a:t>
            </a:r>
          </a:p>
        </p:txBody>
      </p:sp>
      <p:sp>
        <p:nvSpPr>
          <p:cNvPr id="3" name="TextBox 2">
            <a:extLst>
              <a:ext uri="{FF2B5EF4-FFF2-40B4-BE49-F238E27FC236}">
                <a16:creationId xmlns:a16="http://schemas.microsoft.com/office/drawing/2014/main" id="{5F163BFF-9905-49BA-CDA8-491A130A9728}"/>
              </a:ext>
            </a:extLst>
          </p:cNvPr>
          <p:cNvSpPr txBox="1"/>
          <p:nvPr/>
        </p:nvSpPr>
        <p:spPr>
          <a:xfrm>
            <a:off x="338571" y="884478"/>
            <a:ext cx="11850254" cy="1754326"/>
          </a:xfrm>
          <a:prstGeom prst="rect">
            <a:avLst/>
          </a:prstGeom>
          <a:noFill/>
        </p:spPr>
        <p:txBody>
          <a:bodyPr wrap="square" rtlCol="0">
            <a:spAutoFit/>
          </a:bodyPr>
          <a:lstStyle/>
          <a:p>
            <a:pPr defTabSz="914400"/>
            <a:r>
              <a:rPr lang="en-US" sz="1800" dirty="0">
                <a:solidFill>
                  <a:schemeClr val="bg1"/>
                </a:solidFill>
                <a:latin typeface="Calibri" panose="020F0502020204030204"/>
              </a:rPr>
              <a:t>Schema – Is a mandatory database object of database which stores other database objects. </a:t>
            </a:r>
          </a:p>
          <a:p>
            <a:pPr marL="285750" indent="-285750" defTabSz="914400">
              <a:buFontTx/>
              <a:buChar char="-"/>
            </a:pPr>
            <a:r>
              <a:rPr lang="en-US" sz="1800" dirty="0">
                <a:solidFill>
                  <a:schemeClr val="bg1"/>
                </a:solidFill>
                <a:latin typeface="Calibri" panose="020F0502020204030204"/>
              </a:rPr>
              <a:t>It’s a logical separation of database objects.</a:t>
            </a:r>
          </a:p>
          <a:p>
            <a:pPr marL="285750" indent="-285750" defTabSz="914400">
              <a:buFontTx/>
              <a:buChar char="-"/>
            </a:pPr>
            <a:r>
              <a:rPr lang="en-US" sz="1800" dirty="0">
                <a:solidFill>
                  <a:schemeClr val="bg1"/>
                </a:solidFill>
                <a:latin typeface="Calibri" panose="020F0502020204030204"/>
              </a:rPr>
              <a:t>It is home of all the runtime object</a:t>
            </a:r>
          </a:p>
          <a:p>
            <a:pPr marL="285750" indent="-285750" defTabSz="914400">
              <a:buFontTx/>
              <a:buChar char="-"/>
            </a:pPr>
            <a:r>
              <a:rPr lang="en-US" sz="1800" dirty="0">
                <a:solidFill>
                  <a:schemeClr val="bg1"/>
                </a:solidFill>
                <a:latin typeface="Calibri" panose="020F0502020204030204"/>
              </a:rPr>
              <a:t>Security</a:t>
            </a:r>
          </a:p>
          <a:p>
            <a:pPr marL="285750" indent="-285750" defTabSz="914400">
              <a:buFontTx/>
              <a:buChar char="-"/>
            </a:pPr>
            <a:endParaRPr lang="en-US" sz="1800" dirty="0">
              <a:solidFill>
                <a:schemeClr val="bg1"/>
              </a:solidFill>
              <a:latin typeface="Calibri" panose="020F0502020204030204"/>
            </a:endParaRPr>
          </a:p>
          <a:p>
            <a:pPr marL="285750" indent="-285750" defTabSz="914400">
              <a:buFontTx/>
              <a:buChar char="-"/>
            </a:pPr>
            <a:endParaRPr lang="en-US" sz="1800" dirty="0">
              <a:solidFill>
                <a:schemeClr val="bg1"/>
              </a:solidFill>
              <a:latin typeface="Calibri" panose="020F0502020204030204"/>
            </a:endParaRPr>
          </a:p>
        </p:txBody>
      </p:sp>
      <p:sp>
        <p:nvSpPr>
          <p:cNvPr id="4" name="Flowchart: Magnetic Disk 3">
            <a:extLst>
              <a:ext uri="{FF2B5EF4-FFF2-40B4-BE49-F238E27FC236}">
                <a16:creationId xmlns:a16="http://schemas.microsoft.com/office/drawing/2014/main" id="{2DF3AC68-4734-9C09-3F5B-A68E318F20A5}"/>
              </a:ext>
            </a:extLst>
          </p:cNvPr>
          <p:cNvSpPr/>
          <p:nvPr/>
        </p:nvSpPr>
        <p:spPr>
          <a:xfrm>
            <a:off x="3251200" y="4572000"/>
            <a:ext cx="8432800" cy="1985818"/>
          </a:xfrm>
          <a:prstGeom prst="flowChartMagneticDisk">
            <a:avLst/>
          </a:prstGeom>
          <a:solidFill>
            <a:srgbClr val="4E67C8"/>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SAP HANA  600GB</a:t>
            </a:r>
          </a:p>
        </p:txBody>
      </p:sp>
      <p:sp>
        <p:nvSpPr>
          <p:cNvPr id="5" name="Rectangle 4">
            <a:extLst>
              <a:ext uri="{FF2B5EF4-FFF2-40B4-BE49-F238E27FC236}">
                <a16:creationId xmlns:a16="http://schemas.microsoft.com/office/drawing/2014/main" id="{B358302C-9592-6298-CC80-D07CD85A71B4}"/>
              </a:ext>
            </a:extLst>
          </p:cNvPr>
          <p:cNvSpPr/>
          <p:nvPr/>
        </p:nvSpPr>
        <p:spPr>
          <a:xfrm>
            <a:off x="3860800" y="3241964"/>
            <a:ext cx="1874982" cy="729672"/>
          </a:xfrm>
          <a:prstGeom prst="rect">
            <a:avLst/>
          </a:prstGeom>
          <a:solidFill>
            <a:srgbClr val="4E67C8"/>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BW</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bg1"/>
                </a:solidFill>
                <a:effectLst/>
                <a:uLnTx/>
                <a:uFillTx/>
                <a:latin typeface="Calibri" panose="020F0502020204030204"/>
                <a:ea typeface="+mn-ea"/>
                <a:cs typeface="+mn-cs"/>
              </a:rPr>
              <a:t>ekko</a:t>
            </a: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0FED573D-9479-5606-E379-F344204ADF77}"/>
              </a:ext>
            </a:extLst>
          </p:cNvPr>
          <p:cNvSpPr/>
          <p:nvPr/>
        </p:nvSpPr>
        <p:spPr>
          <a:xfrm>
            <a:off x="6400799" y="3224645"/>
            <a:ext cx="1874982" cy="729672"/>
          </a:xfrm>
          <a:prstGeom prst="rect">
            <a:avLst/>
          </a:prstGeom>
          <a:solidFill>
            <a:srgbClr val="4E67C8"/>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ECC</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bg1"/>
                </a:solidFill>
                <a:effectLst/>
                <a:uLnTx/>
                <a:uFillTx/>
                <a:latin typeface="Calibri" panose="020F0502020204030204"/>
                <a:ea typeface="+mn-ea"/>
                <a:cs typeface="+mn-cs"/>
              </a:rPr>
              <a:t>ekko</a:t>
            </a: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A9B5E973-27E9-815C-F666-ABA22AE46148}"/>
              </a:ext>
            </a:extLst>
          </p:cNvPr>
          <p:cNvSpPr/>
          <p:nvPr/>
        </p:nvSpPr>
        <p:spPr>
          <a:xfrm>
            <a:off x="8811491" y="3241964"/>
            <a:ext cx="1874982" cy="729672"/>
          </a:xfrm>
          <a:prstGeom prst="rect">
            <a:avLst/>
          </a:prstGeom>
          <a:solidFill>
            <a:srgbClr val="4E67C8"/>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S/4HANA</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bg1"/>
                </a:solidFill>
                <a:effectLst/>
                <a:uLnTx/>
                <a:uFillTx/>
                <a:latin typeface="Calibri" panose="020F0502020204030204"/>
                <a:ea typeface="+mn-ea"/>
                <a:cs typeface="+mn-cs"/>
              </a:rPr>
              <a:t>ekko</a:t>
            </a: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p:txBody>
      </p:sp>
      <p:cxnSp>
        <p:nvCxnSpPr>
          <p:cNvPr id="8" name="Straight Arrow Connector 7">
            <a:extLst>
              <a:ext uri="{FF2B5EF4-FFF2-40B4-BE49-F238E27FC236}">
                <a16:creationId xmlns:a16="http://schemas.microsoft.com/office/drawing/2014/main" id="{717456D9-F5B2-364F-8358-081A37CF0A32}"/>
              </a:ext>
            </a:extLst>
          </p:cNvPr>
          <p:cNvCxnSpPr>
            <a:stCxn id="5" idx="2"/>
          </p:cNvCxnSpPr>
          <p:nvPr/>
        </p:nvCxnSpPr>
        <p:spPr>
          <a:xfrm flipH="1">
            <a:off x="4793673" y="3971636"/>
            <a:ext cx="4618" cy="692728"/>
          </a:xfrm>
          <a:prstGeom prst="straightConnector1">
            <a:avLst/>
          </a:prstGeom>
          <a:noFill/>
          <a:ln w="6350" cap="flat" cmpd="sng" algn="ctr">
            <a:solidFill>
              <a:srgbClr val="4E67C8"/>
            </a:solidFill>
            <a:prstDash val="solid"/>
            <a:miter lim="800000"/>
            <a:tailEnd type="triangle"/>
          </a:ln>
          <a:effectLst/>
        </p:spPr>
      </p:cxnSp>
      <p:cxnSp>
        <p:nvCxnSpPr>
          <p:cNvPr id="9" name="Connector: Elbow 8">
            <a:extLst>
              <a:ext uri="{FF2B5EF4-FFF2-40B4-BE49-F238E27FC236}">
                <a16:creationId xmlns:a16="http://schemas.microsoft.com/office/drawing/2014/main" id="{5C2FA129-2D8A-4A91-6B3B-CC328101A3FE}"/>
              </a:ext>
            </a:extLst>
          </p:cNvPr>
          <p:cNvCxnSpPr>
            <a:cxnSpLocks/>
          </p:cNvCxnSpPr>
          <p:nvPr/>
        </p:nvCxnSpPr>
        <p:spPr>
          <a:xfrm>
            <a:off x="2004292" y="4828309"/>
            <a:ext cx="1246908" cy="510309"/>
          </a:xfrm>
          <a:prstGeom prst="bentConnector3">
            <a:avLst/>
          </a:prstGeom>
          <a:noFill/>
          <a:ln w="6350" cap="flat" cmpd="sng" algn="ctr">
            <a:solidFill>
              <a:srgbClr val="4E67C8"/>
            </a:solidFill>
            <a:prstDash val="solid"/>
            <a:miter lim="800000"/>
            <a:tailEnd type="triangle"/>
          </a:ln>
          <a:effectLst/>
        </p:spPr>
      </p:cxnSp>
      <p:sp>
        <p:nvSpPr>
          <p:cNvPr id="10" name="Rectangle 9">
            <a:extLst>
              <a:ext uri="{FF2B5EF4-FFF2-40B4-BE49-F238E27FC236}">
                <a16:creationId xmlns:a16="http://schemas.microsoft.com/office/drawing/2014/main" id="{5E5E059E-EB61-7991-66E4-B76378D45CC9}"/>
              </a:ext>
            </a:extLst>
          </p:cNvPr>
          <p:cNvSpPr/>
          <p:nvPr/>
        </p:nvSpPr>
        <p:spPr>
          <a:xfrm>
            <a:off x="4544291" y="4828309"/>
            <a:ext cx="1399309" cy="842818"/>
          </a:xfrm>
          <a:prstGeom prst="rect">
            <a:avLst/>
          </a:prstGeom>
          <a:solidFill>
            <a:srgbClr val="A7EA52">
              <a:lumMod val="75000"/>
            </a:srgbClr>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SCBW</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bg1"/>
                </a:solidFill>
                <a:effectLst/>
                <a:uLnTx/>
                <a:uFillTx/>
                <a:latin typeface="Calibri" panose="020F0502020204030204"/>
                <a:ea typeface="+mn-ea"/>
                <a:cs typeface="+mn-cs"/>
              </a:rPr>
              <a:t>ekko</a:t>
            </a: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C72A8368-9E25-7960-31FA-777489354C47}"/>
              </a:ext>
            </a:extLst>
          </p:cNvPr>
          <p:cNvSpPr/>
          <p:nvPr/>
        </p:nvSpPr>
        <p:spPr>
          <a:xfrm>
            <a:off x="6638636" y="4846781"/>
            <a:ext cx="1399309" cy="842818"/>
          </a:xfrm>
          <a:prstGeom prst="rect">
            <a:avLst/>
          </a:prstGeom>
          <a:solidFill>
            <a:srgbClr val="A7EA52">
              <a:lumMod val="75000"/>
            </a:srgbClr>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ECC001</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bg1"/>
                </a:solidFill>
                <a:effectLst/>
                <a:uLnTx/>
                <a:uFillTx/>
                <a:latin typeface="Calibri" panose="020F0502020204030204"/>
                <a:ea typeface="+mn-ea"/>
                <a:cs typeface="+mn-cs"/>
              </a:rPr>
              <a:t>ekko</a:t>
            </a: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38A8DE3-3559-C1BD-D746-6D5AF1FBAE8C}"/>
              </a:ext>
            </a:extLst>
          </p:cNvPr>
          <p:cNvSpPr/>
          <p:nvPr/>
        </p:nvSpPr>
        <p:spPr>
          <a:xfrm>
            <a:off x="9172863" y="4828309"/>
            <a:ext cx="1399309" cy="842818"/>
          </a:xfrm>
          <a:prstGeom prst="rect">
            <a:avLst/>
          </a:prstGeom>
          <a:solidFill>
            <a:srgbClr val="A7EA52">
              <a:lumMod val="75000"/>
            </a:srgbClr>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SAPS4C</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bg1"/>
                </a:solidFill>
                <a:effectLst/>
                <a:uLnTx/>
                <a:uFillTx/>
                <a:latin typeface="Calibri" panose="020F0502020204030204"/>
                <a:ea typeface="+mn-ea"/>
                <a:cs typeface="+mn-cs"/>
              </a:rPr>
              <a:t>ekko</a:t>
            </a: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p:txBody>
      </p:sp>
      <p:cxnSp>
        <p:nvCxnSpPr>
          <p:cNvPr id="13" name="Connector: Elbow 12">
            <a:extLst>
              <a:ext uri="{FF2B5EF4-FFF2-40B4-BE49-F238E27FC236}">
                <a16:creationId xmlns:a16="http://schemas.microsoft.com/office/drawing/2014/main" id="{38CA6B91-6F24-F3A1-5739-8970D1C15756}"/>
              </a:ext>
            </a:extLst>
          </p:cNvPr>
          <p:cNvCxnSpPr>
            <a:stCxn id="6" idx="2"/>
            <a:endCxn id="11" idx="0"/>
          </p:cNvCxnSpPr>
          <p:nvPr/>
        </p:nvCxnSpPr>
        <p:spPr>
          <a:xfrm rot="16200000" flipH="1">
            <a:off x="6892058" y="4400548"/>
            <a:ext cx="892464" cy="1"/>
          </a:xfrm>
          <a:prstGeom prst="bentConnector3">
            <a:avLst/>
          </a:prstGeom>
          <a:noFill/>
          <a:ln w="6350" cap="flat" cmpd="sng" algn="ctr">
            <a:solidFill>
              <a:srgbClr val="4E67C8"/>
            </a:solidFill>
            <a:prstDash val="solid"/>
            <a:miter lim="800000"/>
            <a:tailEnd type="triangle"/>
          </a:ln>
          <a:effectLst/>
        </p:spPr>
      </p:cxnSp>
      <p:cxnSp>
        <p:nvCxnSpPr>
          <p:cNvPr id="14" name="Connector: Elbow 13">
            <a:extLst>
              <a:ext uri="{FF2B5EF4-FFF2-40B4-BE49-F238E27FC236}">
                <a16:creationId xmlns:a16="http://schemas.microsoft.com/office/drawing/2014/main" id="{A729AECB-71DB-3B69-271E-9D8C01DDF96F}"/>
              </a:ext>
            </a:extLst>
          </p:cNvPr>
          <p:cNvCxnSpPr>
            <a:stCxn id="7" idx="2"/>
            <a:endCxn id="12" idx="0"/>
          </p:cNvCxnSpPr>
          <p:nvPr/>
        </p:nvCxnSpPr>
        <p:spPr>
          <a:xfrm rot="16200000" flipH="1">
            <a:off x="9382414" y="4338204"/>
            <a:ext cx="856673" cy="123536"/>
          </a:xfrm>
          <a:prstGeom prst="bentConnector3">
            <a:avLst/>
          </a:prstGeom>
          <a:noFill/>
          <a:ln w="6350" cap="flat" cmpd="sng" algn="ctr">
            <a:solidFill>
              <a:srgbClr val="4E67C8"/>
            </a:solidFill>
            <a:prstDash val="solid"/>
            <a:miter lim="800000"/>
            <a:tailEnd type="triangle"/>
          </a:ln>
          <a:effectLst/>
        </p:spPr>
      </p:cxnSp>
      <p:sp>
        <p:nvSpPr>
          <p:cNvPr id="15" name="Rectangle 14">
            <a:extLst>
              <a:ext uri="{FF2B5EF4-FFF2-40B4-BE49-F238E27FC236}">
                <a16:creationId xmlns:a16="http://schemas.microsoft.com/office/drawing/2014/main" id="{8137D824-B767-6D55-ACC8-B8B9FE76895A}"/>
              </a:ext>
            </a:extLst>
          </p:cNvPr>
          <p:cNvSpPr/>
          <p:nvPr/>
        </p:nvSpPr>
        <p:spPr>
          <a:xfrm>
            <a:off x="4544290" y="5837382"/>
            <a:ext cx="1399309" cy="517451"/>
          </a:xfrm>
          <a:prstGeom prst="rect">
            <a:avLst/>
          </a:prstGeom>
          <a:solidFill>
            <a:srgbClr val="F14124">
              <a:lumMod val="75000"/>
            </a:srgbClr>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SYS</a:t>
            </a:r>
          </a:p>
        </p:txBody>
      </p:sp>
      <p:sp>
        <p:nvSpPr>
          <p:cNvPr id="16" name="Rectangle 15">
            <a:extLst>
              <a:ext uri="{FF2B5EF4-FFF2-40B4-BE49-F238E27FC236}">
                <a16:creationId xmlns:a16="http://schemas.microsoft.com/office/drawing/2014/main" id="{EF516C57-7745-1FE5-9227-E054E963BBC9}"/>
              </a:ext>
            </a:extLst>
          </p:cNvPr>
          <p:cNvSpPr/>
          <p:nvPr/>
        </p:nvSpPr>
        <p:spPr>
          <a:xfrm>
            <a:off x="3251200" y="5082309"/>
            <a:ext cx="997527" cy="681182"/>
          </a:xfrm>
          <a:prstGeom prst="rect">
            <a:avLst/>
          </a:prstGeom>
          <a:solidFill>
            <a:srgbClr val="4E67C8"/>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MIG</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bg1"/>
                </a:solidFill>
                <a:effectLst/>
                <a:uLnTx/>
                <a:uFillTx/>
                <a:latin typeface="Calibri" panose="020F0502020204030204"/>
                <a:ea typeface="+mn-ea"/>
                <a:cs typeface="+mn-cs"/>
              </a:rPr>
              <a:t>ekko</a:t>
            </a: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p:txBody>
      </p:sp>
      <p:grpSp>
        <p:nvGrpSpPr>
          <p:cNvPr id="20" name="Group 19">
            <a:extLst>
              <a:ext uri="{FF2B5EF4-FFF2-40B4-BE49-F238E27FC236}">
                <a16:creationId xmlns:a16="http://schemas.microsoft.com/office/drawing/2014/main" id="{1A9A7B03-0E45-C520-605C-FF4A229EC65B}"/>
              </a:ext>
            </a:extLst>
          </p:cNvPr>
          <p:cNvGrpSpPr/>
          <p:nvPr/>
        </p:nvGrpSpPr>
        <p:grpSpPr>
          <a:xfrm>
            <a:off x="7134383" y="5573524"/>
            <a:ext cx="284400" cy="60480"/>
            <a:chOff x="7134383" y="5573524"/>
            <a:chExt cx="284400" cy="60480"/>
          </a:xfrm>
        </p:grpSpPr>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818FDB6C-5815-0A00-C001-BB777DFA20C5}"/>
                    </a:ext>
                  </a:extLst>
                </p14:cNvPr>
                <p14:cNvContentPartPr/>
                <p14:nvPr/>
              </p14:nvContentPartPr>
              <p14:xfrm>
                <a:off x="7134383" y="5573524"/>
                <a:ext cx="284400" cy="11880"/>
              </p14:xfrm>
            </p:contentPart>
          </mc:Choice>
          <mc:Fallback xmlns="">
            <p:pic>
              <p:nvPicPr>
                <p:cNvPr id="34" name="Ink 33">
                  <a:extLst>
                    <a:ext uri="{FF2B5EF4-FFF2-40B4-BE49-F238E27FC236}">
                      <a16:creationId xmlns:a16="http://schemas.microsoft.com/office/drawing/2014/main" id="{D2F3F907-6AC8-9E5B-18A3-032277223210}"/>
                    </a:ext>
                  </a:extLst>
                </p:cNvPr>
                <p:cNvPicPr/>
                <p:nvPr/>
              </p:nvPicPr>
              <p:blipFill>
                <a:blip r:embed="rId31"/>
                <a:stretch>
                  <a:fillRect/>
                </a:stretch>
              </p:blipFill>
              <p:spPr>
                <a:xfrm>
                  <a:off x="7125383" y="5564524"/>
                  <a:ext cx="302040" cy="295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2" name="Ink 21">
                  <a:extLst>
                    <a:ext uri="{FF2B5EF4-FFF2-40B4-BE49-F238E27FC236}">
                      <a16:creationId xmlns:a16="http://schemas.microsoft.com/office/drawing/2014/main" id="{A4E8E2BB-AF00-7485-B4FF-D8C379630C01}"/>
                    </a:ext>
                  </a:extLst>
                </p14:cNvPr>
                <p14:cNvContentPartPr/>
                <p14:nvPr/>
              </p14:nvContentPartPr>
              <p14:xfrm>
                <a:off x="7157423" y="5623564"/>
                <a:ext cx="229680" cy="10440"/>
              </p14:xfrm>
            </p:contentPart>
          </mc:Choice>
          <mc:Fallback xmlns="">
            <p:pic>
              <p:nvPicPr>
                <p:cNvPr id="35" name="Ink 34">
                  <a:extLst>
                    <a:ext uri="{FF2B5EF4-FFF2-40B4-BE49-F238E27FC236}">
                      <a16:creationId xmlns:a16="http://schemas.microsoft.com/office/drawing/2014/main" id="{BD9170FC-C85B-7048-08A3-6118F66FD4D9}"/>
                    </a:ext>
                  </a:extLst>
                </p:cNvPr>
                <p:cNvPicPr/>
                <p:nvPr/>
              </p:nvPicPr>
              <p:blipFill>
                <a:blip r:embed="rId33"/>
                <a:stretch>
                  <a:fillRect/>
                </a:stretch>
              </p:blipFill>
              <p:spPr>
                <a:xfrm>
                  <a:off x="7148783" y="5614564"/>
                  <a:ext cx="247320" cy="28080"/>
                </a:xfrm>
                <a:prstGeom prst="rect">
                  <a:avLst/>
                </a:prstGeom>
              </p:spPr>
            </p:pic>
          </mc:Fallback>
        </mc:AlternateContent>
      </p:grpSp>
      <p:sp>
        <p:nvSpPr>
          <p:cNvPr id="26" name="Rectangle 25">
            <a:extLst>
              <a:ext uri="{FF2B5EF4-FFF2-40B4-BE49-F238E27FC236}">
                <a16:creationId xmlns:a16="http://schemas.microsoft.com/office/drawing/2014/main" id="{42AC1E59-BF40-61BD-2778-D1F7EEACDEDE}"/>
              </a:ext>
            </a:extLst>
          </p:cNvPr>
          <p:cNvSpPr/>
          <p:nvPr/>
        </p:nvSpPr>
        <p:spPr>
          <a:xfrm>
            <a:off x="693812" y="4365104"/>
            <a:ext cx="1422470" cy="717205"/>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Non-SAP</a:t>
            </a:r>
          </a:p>
        </p:txBody>
      </p:sp>
      <mc:AlternateContent xmlns:mc="http://schemas.openxmlformats.org/markup-compatibility/2006" xmlns:p14="http://schemas.microsoft.com/office/powerpoint/2010/main">
        <mc:Choice Requires="p14">
          <p:contentPart p14:bwMode="auto" r:id="rId34">
            <p14:nvContentPartPr>
              <p14:cNvPr id="17" name="Ink 16">
                <a:extLst>
                  <a:ext uri="{FF2B5EF4-FFF2-40B4-BE49-F238E27FC236}">
                    <a16:creationId xmlns:a16="http://schemas.microsoft.com/office/drawing/2014/main" id="{88F7F230-C806-6E21-22EE-26497A2D3C3A}"/>
                  </a:ext>
                </a:extLst>
              </p14:cNvPr>
              <p14:cNvContentPartPr/>
              <p14:nvPr/>
            </p14:nvContentPartPr>
            <p14:xfrm>
              <a:off x="7890015" y="2687710"/>
              <a:ext cx="1440" cy="1440"/>
            </p14:xfrm>
          </p:contentPart>
        </mc:Choice>
        <mc:Fallback xmlns="">
          <p:pic>
            <p:nvPicPr>
              <p:cNvPr id="17" name="Ink 16">
                <a:extLst>
                  <a:ext uri="{FF2B5EF4-FFF2-40B4-BE49-F238E27FC236}">
                    <a16:creationId xmlns:a16="http://schemas.microsoft.com/office/drawing/2014/main" id="{88F7F230-C806-6E21-22EE-26497A2D3C3A}"/>
                  </a:ext>
                </a:extLst>
              </p:cNvPr>
              <p:cNvPicPr/>
              <p:nvPr/>
            </p:nvPicPr>
            <p:blipFill>
              <a:blip r:embed="rId35"/>
              <a:stretch>
                <a:fillRect/>
              </a:stretch>
            </p:blipFill>
            <p:spPr>
              <a:xfrm>
                <a:off x="7881375" y="2678710"/>
                <a:ext cx="1908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8" name="Ink 17">
                <a:extLst>
                  <a:ext uri="{FF2B5EF4-FFF2-40B4-BE49-F238E27FC236}">
                    <a16:creationId xmlns:a16="http://schemas.microsoft.com/office/drawing/2014/main" id="{C593399A-5B42-1A93-6501-AA8726F7ADA4}"/>
                  </a:ext>
                </a:extLst>
              </p14:cNvPr>
              <p14:cNvContentPartPr/>
              <p14:nvPr/>
            </p14:nvContentPartPr>
            <p14:xfrm>
              <a:off x="314640" y="943920"/>
              <a:ext cx="11468880" cy="5566320"/>
            </p14:xfrm>
          </p:contentPart>
        </mc:Choice>
        <mc:Fallback>
          <p:pic>
            <p:nvPicPr>
              <p:cNvPr id="18" name="Ink 17">
                <a:extLst>
                  <a:ext uri="{FF2B5EF4-FFF2-40B4-BE49-F238E27FC236}">
                    <a16:creationId xmlns:a16="http://schemas.microsoft.com/office/drawing/2014/main" id="{C593399A-5B42-1A93-6501-AA8726F7ADA4}"/>
                  </a:ext>
                </a:extLst>
              </p:cNvPr>
              <p:cNvPicPr/>
              <p:nvPr/>
            </p:nvPicPr>
            <p:blipFill>
              <a:blip r:embed="rId37"/>
              <a:stretch>
                <a:fillRect/>
              </a:stretch>
            </p:blipFill>
            <p:spPr>
              <a:xfrm>
                <a:off x="305280" y="934560"/>
                <a:ext cx="11487600" cy="5585040"/>
              </a:xfrm>
              <a:prstGeom prst="rect">
                <a:avLst/>
              </a:prstGeom>
            </p:spPr>
          </p:pic>
        </mc:Fallback>
      </mc:AlternateContent>
    </p:spTree>
    <p:extLst>
      <p:ext uri="{BB962C8B-B14F-4D97-AF65-F5344CB8AC3E}">
        <p14:creationId xmlns:p14="http://schemas.microsoft.com/office/powerpoint/2010/main" val="1988133970"/>
      </p:ext>
    </p:extLst>
  </p:cSld>
  <p:clrMapOvr>
    <a:masterClrMapping/>
  </p:clrMapOvr>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7552</TotalTime>
  <Words>1488</Words>
  <Application>Microsoft Office PowerPoint</Application>
  <PresentationFormat>Custom</PresentationFormat>
  <Paragraphs>190</Paragraphs>
  <Slides>23</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Amasis MT Pro Black</vt:lpstr>
      <vt:lpstr>Arial</vt:lpstr>
      <vt:lpstr>Arial Black</vt:lpstr>
      <vt:lpstr>Calibri</vt:lpstr>
      <vt:lpstr>Consolas</vt:lpstr>
      <vt:lpstr>Cooper Black</vt:lpstr>
      <vt:lpstr>Segoe UI</vt:lpstr>
      <vt:lpstr>Segoe UI Black</vt:lpstr>
      <vt:lpstr>Segoe UI Light</vt:lpstr>
      <vt:lpstr>Office Theme</vt:lpstr>
      <vt:lpstr>SAP BTP Extension Suite Training</vt:lpstr>
      <vt:lpstr>PowerPoint Presentation</vt:lpstr>
      <vt:lpstr>Agenda – Day 11</vt:lpstr>
      <vt:lpstr>HANA- High Performance Analytic Appliance</vt:lpstr>
      <vt:lpstr>PowerPoint Presentation</vt:lpstr>
      <vt:lpstr>PowerPoint Presentation</vt:lpstr>
      <vt:lpstr>Introduction to HANA Cloud</vt:lpstr>
      <vt:lpstr>HANA Cloud v/s On-premise</vt:lpstr>
      <vt:lpstr>What is Schema in HANA</vt:lpstr>
      <vt:lpstr>HDI Container</vt:lpstr>
      <vt:lpstr>Hands on - Create HANA Cloud Instance</vt:lpstr>
      <vt:lpstr>HDI Container</vt:lpstr>
      <vt:lpstr>Hands on - Create HANA Cloud Instance</vt:lpstr>
      <vt:lpstr>PowerPoint Presentation</vt:lpstr>
      <vt:lpstr>CAPM</vt:lpstr>
      <vt:lpstr>Hands on – HANA Cloud Integration</vt:lpstr>
      <vt:lpstr>Authentication v/s Authorization</vt:lpstr>
      <vt:lpstr>IDP – Identity Provider</vt:lpstr>
      <vt:lpstr>How it works behind scenes</vt:lpstr>
      <vt:lpstr>Hands-on Add Security and Test Microservice</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274</cp:revision>
  <dcterms:created xsi:type="dcterms:W3CDTF">2013-09-12T13:05:01Z</dcterms:created>
  <dcterms:modified xsi:type="dcterms:W3CDTF">2024-04-29T09:59:04Z</dcterms:modified>
</cp:coreProperties>
</file>