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4122" r:id="rId3"/>
    <p:sldId id="277" r:id="rId4"/>
    <p:sldId id="4731" r:id="rId5"/>
    <p:sldId id="4732" r:id="rId6"/>
    <p:sldId id="4733" r:id="rId7"/>
    <p:sldId id="4734" r:id="rId8"/>
    <p:sldId id="4759" r:id="rId9"/>
    <p:sldId id="4749" r:id="rId10"/>
    <p:sldId id="4746" r:id="rId11"/>
    <p:sldId id="4750" r:id="rId12"/>
    <p:sldId id="4751" r:id="rId13"/>
    <p:sldId id="4758"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10" d="100"/>
          <a:sy n="110" d="100"/>
        </p:scale>
        <p:origin x="3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4/30/2024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0.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customXml" Target="../ink/ink1.xml"/><Relationship Id="rId80" Type="http://schemas.openxmlformats.org/officeDocument/2006/relationships/customXml" Target="../ink/ink2.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79" Type="http://schemas.openxmlformats.org/officeDocument/2006/relationships/image" Target="../media/image203.png"/><Relationship Id="rId5" Type="http://schemas.openxmlformats.org/officeDocument/2006/relationships/image" Target="../media/image7.png"/><Relationship Id="rId81" Type="http://schemas.openxmlformats.org/officeDocument/2006/relationships/image" Target="../media/image20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Configuring </a:t>
              </a:r>
              <a:r>
                <a:rPr lang="en-US" sz="1800" dirty="0" err="1">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xs-security.json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Deploying app with security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2A3BADB7-FA7C-8578-13B3-A2BA0410264F}"/>
              </a:ext>
            </a:extLst>
          </p:cNvPr>
          <p:cNvSpPr/>
          <p:nvPr/>
        </p:nvSpPr>
        <p:spPr>
          <a:xfrm>
            <a:off x="261764" y="2636912"/>
            <a:ext cx="3816424" cy="3456384"/>
          </a:xfrm>
          <a:prstGeom prst="vertic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t>Xs-security.json</a:t>
            </a:r>
            <a:endParaRPr lang="en-US" dirty="0"/>
          </a:p>
        </p:txBody>
      </p:sp>
      <p:sp>
        <p:nvSpPr>
          <p:cNvPr id="4" name="Arrow: Right 3">
            <a:extLst>
              <a:ext uri="{FF2B5EF4-FFF2-40B4-BE49-F238E27FC236}">
                <a16:creationId xmlns:a16="http://schemas.microsoft.com/office/drawing/2014/main" id="{2F7B84A3-1EAA-562F-2EB3-4CCBC33BB249}"/>
              </a:ext>
            </a:extLst>
          </p:cNvPr>
          <p:cNvSpPr/>
          <p:nvPr/>
        </p:nvSpPr>
        <p:spPr>
          <a:xfrm>
            <a:off x="3718148" y="3429000"/>
            <a:ext cx="1368152"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9CB001-4CAF-65E4-3358-B188C061B1F3}"/>
              </a:ext>
            </a:extLst>
          </p:cNvPr>
          <p:cNvSpPr/>
          <p:nvPr/>
        </p:nvSpPr>
        <p:spPr>
          <a:xfrm>
            <a:off x="5119716" y="3320550"/>
            <a:ext cx="2376264" cy="936104"/>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Xs-uaa</a:t>
            </a:r>
            <a:r>
              <a:rPr lang="en-US" dirty="0"/>
              <a:t> backing service</a:t>
            </a:r>
          </a:p>
        </p:txBody>
      </p:sp>
      <p:sp>
        <p:nvSpPr>
          <p:cNvPr id="6" name="Thought Bubble: Cloud 5">
            <a:extLst>
              <a:ext uri="{FF2B5EF4-FFF2-40B4-BE49-F238E27FC236}">
                <a16:creationId xmlns:a16="http://schemas.microsoft.com/office/drawing/2014/main" id="{5A8E66B9-0E96-A1DD-FC2A-5972B1F7C134}"/>
              </a:ext>
            </a:extLst>
          </p:cNvPr>
          <p:cNvSpPr/>
          <p:nvPr/>
        </p:nvSpPr>
        <p:spPr>
          <a:xfrm>
            <a:off x="9632254" y="3429438"/>
            <a:ext cx="3240360" cy="1944216"/>
          </a:xfrm>
          <a:prstGeom prst="cloudCallout">
            <a:avLst>
              <a:gd name="adj1" fmla="val -8696"/>
              <a:gd name="adj2" fmla="val 39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BTP Account</a:t>
            </a:r>
          </a:p>
        </p:txBody>
      </p:sp>
      <p:sp>
        <p:nvSpPr>
          <p:cNvPr id="7" name="Arrow: Right 6">
            <a:extLst>
              <a:ext uri="{FF2B5EF4-FFF2-40B4-BE49-F238E27FC236}">
                <a16:creationId xmlns:a16="http://schemas.microsoft.com/office/drawing/2014/main" id="{A85C4672-21C3-374C-05E6-F48DE01DDF2F}"/>
              </a:ext>
            </a:extLst>
          </p:cNvPr>
          <p:cNvSpPr/>
          <p:nvPr/>
        </p:nvSpPr>
        <p:spPr>
          <a:xfrm>
            <a:off x="7546655" y="3429438"/>
            <a:ext cx="2220165"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5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7549</TotalTime>
  <Words>1187</Words>
  <Application>Microsoft Office PowerPoint</Application>
  <PresentationFormat>Custom</PresentationFormat>
  <Paragraphs>170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Amasis MT Pro Black</vt:lpstr>
      <vt:lpstr>Arial</vt:lpstr>
      <vt:lpstr>Arial Black</vt:lpstr>
      <vt:lpstr>Calibri</vt:lpstr>
      <vt:lpstr>Cooper Black</vt:lpstr>
      <vt:lpstr>Segoe UI</vt:lpstr>
      <vt:lpstr>Segoe UI Black</vt:lpstr>
      <vt:lpstr>Segoe UI Light</vt:lpstr>
      <vt:lpstr>Office Theme</vt:lpstr>
      <vt:lpstr>SAP BTP Extension Suite Training</vt:lpstr>
      <vt:lpstr>PowerPoint Presentation</vt:lpstr>
      <vt:lpstr>Agenda – Day 12</vt:lpstr>
      <vt:lpstr>Authentication v/s Authorization</vt:lpstr>
      <vt:lpstr>IDP – Identity Provider</vt:lpstr>
      <vt:lpstr>How it works behind scenes</vt:lpstr>
      <vt:lpstr>Hands-on Add Security and Test Microservice</vt:lpstr>
      <vt:lpstr>PowerPoint Presentation</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278</cp:revision>
  <dcterms:created xsi:type="dcterms:W3CDTF">2013-09-12T13:05:01Z</dcterms:created>
  <dcterms:modified xsi:type="dcterms:W3CDTF">2024-04-30T08:06:50Z</dcterms:modified>
</cp:coreProperties>
</file>