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6" r:id="rId2"/>
    <p:sldId id="4122" r:id="rId3"/>
    <p:sldId id="277" r:id="rId4"/>
    <p:sldId id="4746" r:id="rId5"/>
    <p:sldId id="4750" r:id="rId6"/>
    <p:sldId id="4751" r:id="rId7"/>
    <p:sldId id="4758" r:id="rId8"/>
    <p:sldId id="4781" r:id="rId9"/>
    <p:sldId id="4782" r:id="rId10"/>
    <p:sldId id="4783" r:id="rId11"/>
    <p:sldId id="4784" r:id="rId12"/>
    <p:sldId id="282" r:id="rId13"/>
    <p:sldId id="280" r:id="rId14"/>
    <p:sldId id="471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10" d="100"/>
          <a:sy n="110" d="100"/>
        </p:scale>
        <p:origin x="320"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Implementing App Router</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Git and Webhook</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pPr marL="0" algn="l" rtl="0" eaLnBrk="1" latinLnBrk="0" hangingPunct="1">
                <a:spcBef>
                  <a:spcPts val="0"/>
                </a:spcBef>
                <a:spcAft>
                  <a:spcPts val="0"/>
                </a:spcAft>
              </a:pPr>
              <a:r>
                <a:rPr lang="en-US" sz="1800" kern="12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CI/CD Service in BTP</a:t>
              </a:r>
              <a:endParaRPr lang="en-US" sz="1400" dirty="0">
                <a:effectLst/>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200"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07777"/>
          </a:xfrm>
          <a:prstGeom prst="rect">
            <a:avLst/>
          </a:prstGeom>
          <a:noFill/>
          <a:ln>
            <a:solidFill>
              <a:schemeClr val="bg1"/>
            </a:solidFill>
          </a:ln>
        </p:spPr>
        <p:txBody>
          <a:bodyPr wrap="square" rtlCol="0">
            <a:spAutoFit/>
          </a:bodyPr>
          <a:lstStyle/>
          <a:p>
            <a:pPr defTabSz="1218621"/>
            <a:r>
              <a:rPr lang="en-US" sz="14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15444"/>
          </a:xfrm>
          <a:prstGeom prst="rect">
            <a:avLst/>
          </a:prstGeom>
          <a:noFill/>
          <a:ln>
            <a:solidFill>
              <a:schemeClr val="bg1"/>
            </a:solidFill>
          </a:ln>
        </p:spPr>
        <p:txBody>
          <a:bodyPr wrap="square" rtlCol="0">
            <a:spAutoFit/>
          </a:bodyPr>
          <a:lstStyle/>
          <a:p>
            <a:pPr defTabSz="1218621"/>
            <a:r>
              <a:rPr lang="en-US" sz="800">
                <a:solidFill>
                  <a:prstClr val="black"/>
                </a:solidFill>
                <a:latin typeface="Segoe UI"/>
                <a:hlinkClick r:id="rId7" tooltip="https://www.flickr.com/photos/jeepersmedia/14765960308/"/>
              </a:rPr>
              <a:t>This Photo</a:t>
            </a:r>
            <a:r>
              <a:rPr lang="en-US" sz="800">
                <a:solidFill>
                  <a:prstClr val="black"/>
                </a:solidFill>
                <a:latin typeface="Segoe UI"/>
              </a:rPr>
              <a:t> by Unknown Author is licensed under </a:t>
            </a:r>
            <a:r>
              <a:rPr lang="en-US" sz="800">
                <a:solidFill>
                  <a:prstClr val="black"/>
                </a:solidFill>
                <a:latin typeface="Segoe UI"/>
                <a:hlinkClick r:id="rId8" tooltip="https://creativecommons.org/licenses/by/3.0/"/>
              </a:rPr>
              <a:t>CC BY</a:t>
            </a:r>
            <a:endParaRPr lang="en-US" sz="8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000">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276999"/>
          </a:xfrm>
          <a:prstGeom prst="rect">
            <a:avLst/>
          </a:prstGeom>
          <a:noFill/>
          <a:ln>
            <a:noFill/>
          </a:ln>
        </p:spPr>
        <p:txBody>
          <a:bodyPr wrap="square" rtlCol="0">
            <a:spAutoFit/>
          </a:bodyPr>
          <a:lstStyle/>
          <a:p>
            <a:pPr defTabSz="1218621"/>
            <a:r>
              <a:rPr lang="en-US" sz="12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7550</TotalTime>
  <Words>893</Words>
  <Application>Microsoft Office PowerPoint</Application>
  <PresentationFormat>Custom</PresentationFormat>
  <Paragraphs>98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72</vt: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13</vt:lpstr>
      <vt:lpstr>Challenges in Current Approach</vt:lpstr>
      <vt:lpstr>Introduction to App Router</vt:lpstr>
      <vt:lpstr>Real World Example</vt:lpstr>
      <vt:lpstr>Hands on: App Router</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280</cp:revision>
  <dcterms:created xsi:type="dcterms:W3CDTF">2013-09-12T13:05:01Z</dcterms:created>
  <dcterms:modified xsi:type="dcterms:W3CDTF">2024-05-02T07:27:50Z</dcterms:modified>
</cp:coreProperties>
</file>